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686" r:id="rId5"/>
    <p:sldMasterId id="2147483703" r:id="rId6"/>
  </p:sldMasterIdLst>
  <p:notesMasterIdLst>
    <p:notesMasterId r:id="rId36"/>
  </p:notesMasterIdLst>
  <p:sldIdLst>
    <p:sldId id="256" r:id="rId7"/>
    <p:sldId id="295" r:id="rId8"/>
    <p:sldId id="264" r:id="rId9"/>
    <p:sldId id="303" r:id="rId10"/>
    <p:sldId id="313" r:id="rId11"/>
    <p:sldId id="326" r:id="rId12"/>
    <p:sldId id="327" r:id="rId13"/>
    <p:sldId id="277" r:id="rId14"/>
    <p:sldId id="333" r:id="rId15"/>
    <p:sldId id="319" r:id="rId16"/>
    <p:sldId id="328" r:id="rId17"/>
    <p:sldId id="334" r:id="rId18"/>
    <p:sldId id="321" r:id="rId19"/>
    <p:sldId id="322" r:id="rId20"/>
    <p:sldId id="331" r:id="rId21"/>
    <p:sldId id="320" r:id="rId22"/>
    <p:sldId id="314" r:id="rId23"/>
    <p:sldId id="336" r:id="rId24"/>
    <p:sldId id="315" r:id="rId25"/>
    <p:sldId id="329" r:id="rId26"/>
    <p:sldId id="324" r:id="rId27"/>
    <p:sldId id="297" r:id="rId28"/>
    <p:sldId id="330" r:id="rId29"/>
    <p:sldId id="299" r:id="rId30"/>
    <p:sldId id="325" r:id="rId31"/>
    <p:sldId id="323" r:id="rId32"/>
    <p:sldId id="335" r:id="rId33"/>
    <p:sldId id="304" r:id="rId34"/>
    <p:sldId id="2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6262" userDrawn="1">
          <p15:clr>
            <a:srgbClr val="A4A3A4"/>
          </p15:clr>
        </p15:guide>
        <p15:guide id="4" pos="1455" userDrawn="1">
          <p15:clr>
            <a:srgbClr val="A4A3A4"/>
          </p15:clr>
        </p15:guide>
        <p15:guide id="5" orient="horz" pos="2818" userDrawn="1">
          <p15:clr>
            <a:srgbClr val="A4A3A4"/>
          </p15:clr>
        </p15:guide>
        <p15:guide id="6" orient="horz" pos="200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77CC7A-66F9-1877-EB8F-F65647C2EFB9}" name="Poppy Reece - Senior Researcher" initials="PRSR" userId="S::Poppy.Reece@essex.gov.uk::dc98a925-bdaa-4bee-b207-d103908056d7" providerId="AD"/>
  <p188:author id="{D502AC94-EE7A-1467-EFA4-A4DC821DE982}" name="Liz Roberts - Researcher" initials="LR" userId="S::elizabeth.roberts@essex.gov.uk::6551b618-3b8c-4a7b-9579-184c9b4d1c4a" providerId="AD"/>
  <p188:author id="{2573BCB6-F814-7595-AAA1-C26DAE5C3826}" name="Liz Roberts - Researcher" initials="LRR" userId="S::Elizabeth.Roberts@essex.gov.uk::6551b618-3b8c-4a7b-9579-184c9b4d1c4a" providerId="AD"/>
  <p188:author id="{E731B0DD-6BA0-7A1C-B591-5F7CB167E6D7}" name="Maura O'Malley - Researcher" initials="MR" userId="S::maura.o-malley@essex.gov.uk::debcc6ab-8d4c-4f20-82e6-146e5bb096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CF2F8"/>
    <a:srgbClr val="F6F1F9"/>
    <a:srgbClr val="9361B3"/>
    <a:srgbClr val="FFEBF0"/>
    <a:srgbClr val="FFD5DF"/>
    <a:srgbClr val="4B7131"/>
    <a:srgbClr val="ECB720"/>
    <a:srgbClr val="76766B"/>
    <a:srgbClr val="729D4D"/>
    <a:srgbClr val="3A7D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8B86A5-740A-46A2-8F71-59A59B0FE98F}" v="4633" dt="2023-08-21T10:48:33.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96" autoAdjust="0"/>
  </p:normalViewPr>
  <p:slideViewPr>
    <p:cSldViewPr snapToGrid="0">
      <p:cViewPr varScale="1">
        <p:scale>
          <a:sx n="109" d="100"/>
          <a:sy n="109" d="100"/>
        </p:scale>
        <p:origin x="636" y="108"/>
      </p:cViewPr>
      <p:guideLst>
        <p:guide orient="horz" pos="2183"/>
        <p:guide pos="3840"/>
        <p:guide pos="6262"/>
        <p:guide pos="1455"/>
        <p:guide orient="horz" pos="2818"/>
        <p:guide orient="horz" pos="20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ppy Reece - Senior Researcher" userId="dc98a925-bdaa-4bee-b207-d103908056d7" providerId="ADAL" clId="{56B3939F-ACBB-4F9A-8E85-2364DA617EE3}"/>
    <pc:docChg chg="undo custSel modSld">
      <pc:chgData name="Poppy Reece - Senior Researcher" userId="dc98a925-bdaa-4bee-b207-d103908056d7" providerId="ADAL" clId="{56B3939F-ACBB-4F9A-8E85-2364DA617EE3}" dt="2023-01-09T08:57:50.249" v="593" actId="20577"/>
      <pc:docMkLst>
        <pc:docMk/>
      </pc:docMkLst>
      <pc:sldChg chg="modSp mod">
        <pc:chgData name="Poppy Reece - Senior Researcher" userId="dc98a925-bdaa-4bee-b207-d103908056d7" providerId="ADAL" clId="{56B3939F-ACBB-4F9A-8E85-2364DA617EE3}" dt="2023-01-05T12:22:33.189" v="590" actId="1076"/>
        <pc:sldMkLst>
          <pc:docMk/>
          <pc:sldMk cId="238884924" sldId="256"/>
        </pc:sldMkLst>
        <pc:spChg chg="mod">
          <ac:chgData name="Poppy Reece - Senior Researcher" userId="dc98a925-bdaa-4bee-b207-d103908056d7" providerId="ADAL" clId="{56B3939F-ACBB-4F9A-8E85-2364DA617EE3}" dt="2023-01-05T12:22:33.189" v="590" actId="1076"/>
          <ac:spMkLst>
            <pc:docMk/>
            <pc:sldMk cId="238884924" sldId="256"/>
            <ac:spMk id="4" creationId="{F0940775-5A11-7C34-2DB5-367FE9D0A04B}"/>
          </ac:spMkLst>
        </pc:spChg>
      </pc:sldChg>
      <pc:sldChg chg="modSp mod">
        <pc:chgData name="Poppy Reece - Senior Researcher" userId="dc98a925-bdaa-4bee-b207-d103908056d7" providerId="ADAL" clId="{56B3939F-ACBB-4F9A-8E85-2364DA617EE3}" dt="2023-01-05T12:22:59.291" v="591" actId="14100"/>
        <pc:sldMkLst>
          <pc:docMk/>
          <pc:sldMk cId="393779963" sldId="261"/>
        </pc:sldMkLst>
        <pc:spChg chg="mod">
          <ac:chgData name="Poppy Reece - Senior Researcher" userId="dc98a925-bdaa-4bee-b207-d103908056d7" providerId="ADAL" clId="{56B3939F-ACBB-4F9A-8E85-2364DA617EE3}" dt="2023-01-05T12:22:59.291" v="591" actId="14100"/>
          <ac:spMkLst>
            <pc:docMk/>
            <pc:sldMk cId="393779963" sldId="261"/>
            <ac:spMk id="3" creationId="{AA235D10-7B94-BD9D-BE74-BBB9F64D14D5}"/>
          </ac:spMkLst>
        </pc:spChg>
        <pc:spChg chg="mod">
          <ac:chgData name="Poppy Reece - Senior Researcher" userId="dc98a925-bdaa-4bee-b207-d103908056d7" providerId="ADAL" clId="{56B3939F-ACBB-4F9A-8E85-2364DA617EE3}" dt="2023-01-05T11:49:56.416" v="392" actId="20577"/>
          <ac:spMkLst>
            <pc:docMk/>
            <pc:sldMk cId="393779963" sldId="261"/>
            <ac:spMk id="17" creationId="{864FCE49-F5C6-4801-94CF-E97884EF5242}"/>
          </ac:spMkLst>
        </pc:spChg>
        <pc:spChg chg="mod">
          <ac:chgData name="Poppy Reece - Senior Researcher" userId="dc98a925-bdaa-4bee-b207-d103908056d7" providerId="ADAL" clId="{56B3939F-ACBB-4F9A-8E85-2364DA617EE3}" dt="2023-01-05T11:49:38.556" v="389" actId="1076"/>
          <ac:spMkLst>
            <pc:docMk/>
            <pc:sldMk cId="393779963" sldId="261"/>
            <ac:spMk id="19" creationId="{D261E33D-AC9D-46E8-AA8F-3076B48F9163}"/>
          </ac:spMkLst>
        </pc:spChg>
        <pc:spChg chg="mod">
          <ac:chgData name="Poppy Reece - Senior Researcher" userId="dc98a925-bdaa-4bee-b207-d103908056d7" providerId="ADAL" clId="{56B3939F-ACBB-4F9A-8E85-2364DA617EE3}" dt="2023-01-05T11:49:49.768" v="391" actId="1076"/>
          <ac:spMkLst>
            <pc:docMk/>
            <pc:sldMk cId="393779963" sldId="261"/>
            <ac:spMk id="23" creationId="{B67A22FF-6FC7-4122-A7B0-BD0C427C9DD7}"/>
          </ac:spMkLst>
        </pc:spChg>
      </pc:sldChg>
      <pc:sldChg chg="modSp mod">
        <pc:chgData name="Poppy Reece - Senior Researcher" userId="dc98a925-bdaa-4bee-b207-d103908056d7" providerId="ADAL" clId="{56B3939F-ACBB-4F9A-8E85-2364DA617EE3}" dt="2023-01-09T08:57:50.249" v="593" actId="20577"/>
        <pc:sldMkLst>
          <pc:docMk/>
          <pc:sldMk cId="1582072719" sldId="262"/>
        </pc:sldMkLst>
        <pc:spChg chg="mod">
          <ac:chgData name="Poppy Reece - Senior Researcher" userId="dc98a925-bdaa-4bee-b207-d103908056d7" providerId="ADAL" clId="{56B3939F-ACBB-4F9A-8E85-2364DA617EE3}" dt="2023-01-09T08:57:50.249" v="593" actId="20577"/>
          <ac:spMkLst>
            <pc:docMk/>
            <pc:sldMk cId="1582072719" sldId="262"/>
            <ac:spMk id="19" creationId="{E9519792-815B-4A0E-8F64-79C87FCB1F7D}"/>
          </ac:spMkLst>
        </pc:spChg>
      </pc:sldChg>
      <pc:sldChg chg="addSp modSp mod">
        <pc:chgData name="Poppy Reece - Senior Researcher" userId="dc98a925-bdaa-4bee-b207-d103908056d7" providerId="ADAL" clId="{56B3939F-ACBB-4F9A-8E85-2364DA617EE3}" dt="2023-01-05T12:08:11.754" v="589" actId="20577"/>
        <pc:sldMkLst>
          <pc:docMk/>
          <pc:sldMk cId="2225181527" sldId="264"/>
        </pc:sldMkLst>
        <pc:spChg chg="mod">
          <ac:chgData name="Poppy Reece - Senior Researcher" userId="dc98a925-bdaa-4bee-b207-d103908056d7" providerId="ADAL" clId="{56B3939F-ACBB-4F9A-8E85-2364DA617EE3}" dt="2023-01-05T12:07:29.057" v="575" actId="1076"/>
          <ac:spMkLst>
            <pc:docMk/>
            <pc:sldMk cId="2225181527" sldId="264"/>
            <ac:spMk id="4" creationId="{D77E3B35-09D1-6F5F-FD6F-A2A911F7A4EC}"/>
          </ac:spMkLst>
        </pc:spChg>
        <pc:spChg chg="add mod">
          <ac:chgData name="Poppy Reece - Senior Researcher" userId="dc98a925-bdaa-4bee-b207-d103908056d7" providerId="ADAL" clId="{56B3939F-ACBB-4F9A-8E85-2364DA617EE3}" dt="2023-01-05T12:08:11.754" v="589" actId="20577"/>
          <ac:spMkLst>
            <pc:docMk/>
            <pc:sldMk cId="2225181527" sldId="264"/>
            <ac:spMk id="9" creationId="{000FFB7D-5E9A-47E3-914B-B93D9701F569}"/>
          </ac:spMkLst>
        </pc:spChg>
        <pc:spChg chg="mod">
          <ac:chgData name="Poppy Reece - Senior Researcher" userId="dc98a925-bdaa-4bee-b207-d103908056d7" providerId="ADAL" clId="{56B3939F-ACBB-4F9A-8E85-2364DA617EE3}" dt="2023-01-05T12:07:50.898" v="581" actId="1076"/>
          <ac:spMkLst>
            <pc:docMk/>
            <pc:sldMk cId="2225181527" sldId="264"/>
            <ac:spMk id="10" creationId="{02A0C6DC-CACB-4110-8093-852DC409025D}"/>
          </ac:spMkLst>
        </pc:spChg>
      </pc:sldChg>
      <pc:sldChg chg="addSp modSp mod">
        <pc:chgData name="Poppy Reece - Senior Researcher" userId="dc98a925-bdaa-4bee-b207-d103908056d7" providerId="ADAL" clId="{56B3939F-ACBB-4F9A-8E85-2364DA617EE3}" dt="2023-01-05T11:49:15.586" v="383" actId="14100"/>
        <pc:sldMkLst>
          <pc:docMk/>
          <pc:sldMk cId="2834430825" sldId="274"/>
        </pc:sldMkLst>
        <pc:spChg chg="mod">
          <ac:chgData name="Poppy Reece - Senior Researcher" userId="dc98a925-bdaa-4bee-b207-d103908056d7" providerId="ADAL" clId="{56B3939F-ACBB-4F9A-8E85-2364DA617EE3}" dt="2023-01-05T11:49:04.221" v="380" actId="1076"/>
          <ac:spMkLst>
            <pc:docMk/>
            <pc:sldMk cId="2834430825" sldId="274"/>
            <ac:spMk id="4" creationId="{D77E3B35-09D1-6F5F-FD6F-A2A911F7A4EC}"/>
          </ac:spMkLst>
        </pc:spChg>
        <pc:spChg chg="mod">
          <ac:chgData name="Poppy Reece - Senior Researcher" userId="dc98a925-bdaa-4bee-b207-d103908056d7" providerId="ADAL" clId="{56B3939F-ACBB-4F9A-8E85-2364DA617EE3}" dt="2023-01-05T11:49:09.319" v="381" actId="1076"/>
          <ac:spMkLst>
            <pc:docMk/>
            <pc:sldMk cId="2834430825" sldId="274"/>
            <ac:spMk id="10" creationId="{02A0C6DC-CACB-4110-8093-852DC409025D}"/>
          </ac:spMkLst>
        </pc:spChg>
        <pc:spChg chg="mod">
          <ac:chgData name="Poppy Reece - Senior Researcher" userId="dc98a925-bdaa-4bee-b207-d103908056d7" providerId="ADAL" clId="{56B3939F-ACBB-4F9A-8E85-2364DA617EE3}" dt="2023-01-05T11:49:15.586" v="383" actId="14100"/>
          <ac:spMkLst>
            <pc:docMk/>
            <pc:sldMk cId="2834430825" sldId="274"/>
            <ac:spMk id="11" creationId="{9E69EB01-18CE-4359-8DAE-A3FB40B95DDF}"/>
          </ac:spMkLst>
        </pc:spChg>
        <pc:spChg chg="add mod">
          <ac:chgData name="Poppy Reece - Senior Researcher" userId="dc98a925-bdaa-4bee-b207-d103908056d7" providerId="ADAL" clId="{56B3939F-ACBB-4F9A-8E85-2364DA617EE3}" dt="2023-01-05T11:48:39.735" v="367" actId="14100"/>
          <ac:spMkLst>
            <pc:docMk/>
            <pc:sldMk cId="2834430825" sldId="274"/>
            <ac:spMk id="13" creationId="{676DF703-A7E8-4AC1-AB2B-61AE914D2579}"/>
          </ac:spMkLst>
        </pc:spChg>
      </pc:sldChg>
    </pc:docChg>
  </pc:docChgLst>
  <pc:docChgLst>
    <pc:chgData name="Poppy Reece - Senior Researcher" userId="dc98a925-bdaa-4bee-b207-d103908056d7" providerId="ADAL" clId="{9A8B86A5-740A-46A2-8F71-59A59B0FE98F}"/>
    <pc:docChg chg="undo custSel addSld delSld modSld sldOrd">
      <pc:chgData name="Poppy Reece - Senior Researcher" userId="dc98a925-bdaa-4bee-b207-d103908056d7" providerId="ADAL" clId="{9A8B86A5-740A-46A2-8F71-59A59B0FE98F}" dt="2023-08-21T10:48:58.226" v="42392" actId="20577"/>
      <pc:docMkLst>
        <pc:docMk/>
      </pc:docMkLst>
      <pc:sldChg chg="modSp mod">
        <pc:chgData name="Poppy Reece - Senior Researcher" userId="dc98a925-bdaa-4bee-b207-d103908056d7" providerId="ADAL" clId="{9A8B86A5-740A-46A2-8F71-59A59B0FE98F}" dt="2023-07-31T12:57:19.725" v="16830" actId="20577"/>
        <pc:sldMkLst>
          <pc:docMk/>
          <pc:sldMk cId="238884924" sldId="256"/>
        </pc:sldMkLst>
        <pc:spChg chg="mod">
          <ac:chgData name="Poppy Reece - Senior Researcher" userId="dc98a925-bdaa-4bee-b207-d103908056d7" providerId="ADAL" clId="{9A8B86A5-740A-46A2-8F71-59A59B0FE98F}" dt="2023-07-31T12:57:19.725" v="16830" actId="20577"/>
          <ac:spMkLst>
            <pc:docMk/>
            <pc:sldMk cId="238884924" sldId="256"/>
            <ac:spMk id="4" creationId="{F0940775-5A11-7C34-2DB5-367FE9D0A04B}"/>
          </ac:spMkLst>
        </pc:spChg>
      </pc:sldChg>
      <pc:sldChg chg="addSp delSp modSp add mod">
        <pc:chgData name="Poppy Reece - Senior Researcher" userId="dc98a925-bdaa-4bee-b207-d103908056d7" providerId="ADAL" clId="{9A8B86A5-740A-46A2-8F71-59A59B0FE98F}" dt="2023-08-10T16:54:32.431" v="37324" actId="20577"/>
        <pc:sldMkLst>
          <pc:docMk/>
          <pc:sldMk cId="2225181527" sldId="264"/>
        </pc:sldMkLst>
        <pc:spChg chg="mod">
          <ac:chgData name="Poppy Reece - Senior Researcher" userId="dc98a925-bdaa-4bee-b207-d103908056d7" providerId="ADAL" clId="{9A8B86A5-740A-46A2-8F71-59A59B0FE98F}" dt="2023-07-28T14:47:20.867" v="16729" actId="14100"/>
          <ac:spMkLst>
            <pc:docMk/>
            <pc:sldMk cId="2225181527" sldId="264"/>
            <ac:spMk id="2" creationId="{DAE842B3-B533-2F83-05C5-06B028A1782F}"/>
          </ac:spMkLst>
        </pc:spChg>
        <pc:spChg chg="del">
          <ac:chgData name="Poppy Reece - Senior Researcher" userId="dc98a925-bdaa-4bee-b207-d103908056d7" providerId="ADAL" clId="{9A8B86A5-740A-46A2-8F71-59A59B0FE98F}" dt="2023-07-28T09:28:01.095" v="9279" actId="478"/>
          <ac:spMkLst>
            <pc:docMk/>
            <pc:sldMk cId="2225181527" sldId="264"/>
            <ac:spMk id="3" creationId="{87D2A886-B769-344B-5D73-B0C5DA243570}"/>
          </ac:spMkLst>
        </pc:spChg>
        <pc:spChg chg="mod">
          <ac:chgData name="Poppy Reece - Senior Researcher" userId="dc98a925-bdaa-4bee-b207-d103908056d7" providerId="ADAL" clId="{9A8B86A5-740A-46A2-8F71-59A59B0FE98F}" dt="2023-08-10T16:54:32.431" v="37324" actId="20577"/>
          <ac:spMkLst>
            <pc:docMk/>
            <pc:sldMk cId="2225181527" sldId="264"/>
            <ac:spMk id="4" creationId="{D77E3B35-09D1-6F5F-FD6F-A2A911F7A4EC}"/>
          </ac:spMkLst>
        </pc:spChg>
        <pc:spChg chg="add del mod">
          <ac:chgData name="Poppy Reece - Senior Researcher" userId="dc98a925-bdaa-4bee-b207-d103908056d7" providerId="ADAL" clId="{9A8B86A5-740A-46A2-8F71-59A59B0FE98F}" dt="2023-07-28T09:28:02.817" v="9280" actId="478"/>
          <ac:spMkLst>
            <pc:docMk/>
            <pc:sldMk cId="2225181527" sldId="264"/>
            <ac:spMk id="7" creationId="{05A01FAC-6C69-8A03-EB33-083F722F27AE}"/>
          </ac:spMkLst>
        </pc:spChg>
        <pc:spChg chg="add mod">
          <ac:chgData name="Poppy Reece - Senior Researcher" userId="dc98a925-bdaa-4bee-b207-d103908056d7" providerId="ADAL" clId="{9A8B86A5-740A-46A2-8F71-59A59B0FE98F}" dt="2023-08-10T16:54:26.201" v="37320" actId="20577"/>
          <ac:spMkLst>
            <pc:docMk/>
            <pc:sldMk cId="2225181527" sldId="264"/>
            <ac:spMk id="8" creationId="{4F061131-FD82-362E-E5F6-DD5F7AE8CFC8}"/>
          </ac:spMkLst>
        </pc:spChg>
        <pc:spChg chg="add mod">
          <ac:chgData name="Poppy Reece - Senior Researcher" userId="dc98a925-bdaa-4bee-b207-d103908056d7" providerId="ADAL" clId="{9A8B86A5-740A-46A2-8F71-59A59B0FE98F}" dt="2023-07-28T14:46:13.802" v="16582" actId="1076"/>
          <ac:spMkLst>
            <pc:docMk/>
            <pc:sldMk cId="2225181527" sldId="264"/>
            <ac:spMk id="10" creationId="{757462F8-562A-C037-CE0C-28B7DCA6B9FD}"/>
          </ac:spMkLst>
        </pc:spChg>
        <pc:picChg chg="del">
          <ac:chgData name="Poppy Reece - Senior Researcher" userId="dc98a925-bdaa-4bee-b207-d103908056d7" providerId="ADAL" clId="{9A8B86A5-740A-46A2-8F71-59A59B0FE98F}" dt="2023-07-28T09:26:20.572" v="9240" actId="478"/>
          <ac:picMkLst>
            <pc:docMk/>
            <pc:sldMk cId="2225181527" sldId="264"/>
            <ac:picMk id="6" creationId="{A43E0E4A-BC47-C8F2-05A3-BA30D77864A2}"/>
          </ac:picMkLst>
        </pc:picChg>
      </pc:sldChg>
      <pc:sldChg chg="addSp delSp modSp add del mod">
        <pc:chgData name="Poppy Reece - Senior Researcher" userId="dc98a925-bdaa-4bee-b207-d103908056d7" providerId="ADAL" clId="{9A8B86A5-740A-46A2-8F71-59A59B0FE98F}" dt="2023-08-08T14:57:36.207" v="34445" actId="47"/>
        <pc:sldMkLst>
          <pc:docMk/>
          <pc:sldMk cId="1834351003" sldId="268"/>
        </pc:sldMkLst>
        <pc:picChg chg="add del mod">
          <ac:chgData name="Poppy Reece - Senior Researcher" userId="dc98a925-bdaa-4bee-b207-d103908056d7" providerId="ADAL" clId="{9A8B86A5-740A-46A2-8F71-59A59B0FE98F}" dt="2023-08-08T14:57:31.240" v="34444" actId="1076"/>
          <ac:picMkLst>
            <pc:docMk/>
            <pc:sldMk cId="1834351003" sldId="268"/>
            <ac:picMk id="3" creationId="{8CA42FDA-226B-C496-2B7A-1FBD24EE5375}"/>
          </ac:picMkLst>
        </pc:picChg>
      </pc:sldChg>
      <pc:sldChg chg="delSp del mod ord">
        <pc:chgData name="Poppy Reece - Senior Researcher" userId="dc98a925-bdaa-4bee-b207-d103908056d7" providerId="ADAL" clId="{9A8B86A5-740A-46A2-8F71-59A59B0FE98F}" dt="2023-08-08T13:22:48.514" v="30134" actId="47"/>
        <pc:sldMkLst>
          <pc:docMk/>
          <pc:sldMk cId="244223794" sldId="276"/>
        </pc:sldMkLst>
        <pc:spChg chg="del">
          <ac:chgData name="Poppy Reece - Senior Researcher" userId="dc98a925-bdaa-4bee-b207-d103908056d7" providerId="ADAL" clId="{9A8B86A5-740A-46A2-8F71-59A59B0FE98F}" dt="2023-08-02T15:44:53.685" v="22100" actId="478"/>
          <ac:spMkLst>
            <pc:docMk/>
            <pc:sldMk cId="244223794" sldId="276"/>
            <ac:spMk id="6" creationId="{C71EE859-0124-C137-D9FE-FAEFFF8BEE00}"/>
          </ac:spMkLst>
        </pc:spChg>
      </pc:sldChg>
      <pc:sldChg chg="modSp mod ord setBg">
        <pc:chgData name="Poppy Reece - Senior Researcher" userId="dc98a925-bdaa-4bee-b207-d103908056d7" providerId="ADAL" clId="{9A8B86A5-740A-46A2-8F71-59A59B0FE98F}" dt="2023-08-16T11:02:19.624" v="41615" actId="20577"/>
        <pc:sldMkLst>
          <pc:docMk/>
          <pc:sldMk cId="2419916335" sldId="277"/>
        </pc:sldMkLst>
        <pc:spChg chg="mod">
          <ac:chgData name="Poppy Reece - Senior Researcher" userId="dc98a925-bdaa-4bee-b207-d103908056d7" providerId="ADAL" clId="{9A8B86A5-740A-46A2-8F71-59A59B0FE98F}" dt="2023-08-16T11:02:19.624" v="41615" actId="20577"/>
          <ac:spMkLst>
            <pc:docMk/>
            <pc:sldMk cId="2419916335" sldId="277"/>
            <ac:spMk id="4" creationId="{CEA28C62-BB84-FADC-B3C5-8B620F5F7A69}"/>
          </ac:spMkLst>
        </pc:spChg>
      </pc:sldChg>
      <pc:sldChg chg="addSp delSp modSp mod modNotesTx">
        <pc:chgData name="Poppy Reece - Senior Researcher" userId="dc98a925-bdaa-4bee-b207-d103908056d7" providerId="ADAL" clId="{9A8B86A5-740A-46A2-8F71-59A59B0FE98F}" dt="2023-08-16T10:23:32.132" v="41212" actId="113"/>
        <pc:sldMkLst>
          <pc:docMk/>
          <pc:sldMk cId="264564652" sldId="295"/>
        </pc:sldMkLst>
        <pc:spChg chg="add mod">
          <ac:chgData name="Poppy Reece - Senior Researcher" userId="dc98a925-bdaa-4bee-b207-d103908056d7" providerId="ADAL" clId="{9A8B86A5-740A-46A2-8F71-59A59B0FE98F}" dt="2023-08-16T10:23:32.132" v="41212" actId="113"/>
          <ac:spMkLst>
            <pc:docMk/>
            <pc:sldMk cId="264564652" sldId="295"/>
            <ac:spMk id="2" creationId="{108F404B-D3DE-65F9-951A-3D51EA381C68}"/>
          </ac:spMkLst>
        </pc:spChg>
        <pc:spChg chg="mod">
          <ac:chgData name="Poppy Reece - Senior Researcher" userId="dc98a925-bdaa-4bee-b207-d103908056d7" providerId="ADAL" clId="{9A8B86A5-740A-46A2-8F71-59A59B0FE98F}" dt="2023-08-08T13:31:04.267" v="30886" actId="1076"/>
          <ac:spMkLst>
            <pc:docMk/>
            <pc:sldMk cId="264564652" sldId="295"/>
            <ac:spMk id="3" creationId="{9C19524A-787A-40B8-8984-6AECC6435BAC}"/>
          </ac:spMkLst>
        </pc:spChg>
        <pc:spChg chg="del">
          <ac:chgData name="Poppy Reece - Senior Researcher" userId="dc98a925-bdaa-4bee-b207-d103908056d7" providerId="ADAL" clId="{9A8B86A5-740A-46A2-8F71-59A59B0FE98F}" dt="2023-08-08T13:35:35.073" v="31355" actId="478"/>
          <ac:spMkLst>
            <pc:docMk/>
            <pc:sldMk cId="264564652" sldId="295"/>
            <ac:spMk id="4" creationId="{72DF0F50-B65A-8EC1-1C45-30579D1D0E66}"/>
          </ac:spMkLst>
        </pc:spChg>
        <pc:spChg chg="mod">
          <ac:chgData name="Poppy Reece - Senior Researcher" userId="dc98a925-bdaa-4bee-b207-d103908056d7" providerId="ADAL" clId="{9A8B86A5-740A-46A2-8F71-59A59B0FE98F}" dt="2023-08-08T13:56:38.737" v="32572" actId="20577"/>
          <ac:spMkLst>
            <pc:docMk/>
            <pc:sldMk cId="264564652" sldId="295"/>
            <ac:spMk id="18" creationId="{C726AEEA-7EFA-41BD-A87F-8F1F65A9DFCC}"/>
          </ac:spMkLst>
        </pc:spChg>
      </pc:sldChg>
      <pc:sldChg chg="modSp mod ord modNotesTx">
        <pc:chgData name="Poppy Reece - Senior Researcher" userId="dc98a925-bdaa-4bee-b207-d103908056d7" providerId="ADAL" clId="{9A8B86A5-740A-46A2-8F71-59A59B0FE98F}" dt="2023-08-10T15:46:03.232" v="36240" actId="20577"/>
        <pc:sldMkLst>
          <pc:docMk/>
          <pc:sldMk cId="3620194379" sldId="297"/>
        </pc:sldMkLst>
        <pc:spChg chg="mod">
          <ac:chgData name="Poppy Reece - Senior Researcher" userId="dc98a925-bdaa-4bee-b207-d103908056d7" providerId="ADAL" clId="{9A8B86A5-740A-46A2-8F71-59A59B0FE98F}" dt="2023-08-08T11:35:51.982" v="24866" actId="14100"/>
          <ac:spMkLst>
            <pc:docMk/>
            <pc:sldMk cId="3620194379" sldId="297"/>
            <ac:spMk id="2" creationId="{AB90196E-FF0D-6068-2141-ED3C605BC223}"/>
          </ac:spMkLst>
        </pc:spChg>
        <pc:spChg chg="mod">
          <ac:chgData name="Poppy Reece - Senior Researcher" userId="dc98a925-bdaa-4bee-b207-d103908056d7" providerId="ADAL" clId="{9A8B86A5-740A-46A2-8F71-59A59B0FE98F}" dt="2023-08-08T11:36:00.090" v="24886" actId="20577"/>
          <ac:spMkLst>
            <pc:docMk/>
            <pc:sldMk cId="3620194379" sldId="297"/>
            <ac:spMk id="3" creationId="{A378FF32-C034-6009-6B14-211E619A34AA}"/>
          </ac:spMkLst>
        </pc:spChg>
      </pc:sldChg>
      <pc:sldChg chg="modSp mod">
        <pc:chgData name="Poppy Reece - Senior Researcher" userId="dc98a925-bdaa-4bee-b207-d103908056d7" providerId="ADAL" clId="{9A8B86A5-740A-46A2-8F71-59A59B0FE98F}" dt="2023-08-21T10:48:58.226" v="42392" actId="20577"/>
        <pc:sldMkLst>
          <pc:docMk/>
          <pc:sldMk cId="1890467693" sldId="298"/>
        </pc:sldMkLst>
        <pc:spChg chg="mod">
          <ac:chgData name="Poppy Reece - Senior Researcher" userId="dc98a925-bdaa-4bee-b207-d103908056d7" providerId="ADAL" clId="{9A8B86A5-740A-46A2-8F71-59A59B0FE98F}" dt="2023-08-21T10:48:58.226" v="42392" actId="20577"/>
          <ac:spMkLst>
            <pc:docMk/>
            <pc:sldMk cId="1890467693" sldId="298"/>
            <ac:spMk id="2" creationId="{34E3C08B-3B4A-2D48-BE14-E227300AF175}"/>
          </ac:spMkLst>
        </pc:spChg>
        <pc:spChg chg="mod">
          <ac:chgData name="Poppy Reece - Senior Researcher" userId="dc98a925-bdaa-4bee-b207-d103908056d7" providerId="ADAL" clId="{9A8B86A5-740A-46A2-8F71-59A59B0FE98F}" dt="2023-08-21T10:48:44.957" v="42384" actId="1076"/>
          <ac:spMkLst>
            <pc:docMk/>
            <pc:sldMk cId="1890467693" sldId="298"/>
            <ac:spMk id="3" creationId="{3A298B8B-CE54-BB49-9A44-F1BB5539282D}"/>
          </ac:spMkLst>
        </pc:spChg>
      </pc:sldChg>
      <pc:sldChg chg="addSp delSp modSp mod ord modNotesTx">
        <pc:chgData name="Poppy Reece - Senior Researcher" userId="dc98a925-bdaa-4bee-b207-d103908056d7" providerId="ADAL" clId="{9A8B86A5-740A-46A2-8F71-59A59B0FE98F}" dt="2023-08-16T15:07:47.185" v="42270" actId="313"/>
        <pc:sldMkLst>
          <pc:docMk/>
          <pc:sldMk cId="2360859042" sldId="299"/>
        </pc:sldMkLst>
        <pc:spChg chg="mod">
          <ac:chgData name="Poppy Reece - Senior Researcher" userId="dc98a925-bdaa-4bee-b207-d103908056d7" providerId="ADAL" clId="{9A8B86A5-740A-46A2-8F71-59A59B0FE98F}" dt="2023-08-08T11:36:21.187" v="24964" actId="14100"/>
          <ac:spMkLst>
            <pc:docMk/>
            <pc:sldMk cId="2360859042" sldId="299"/>
            <ac:spMk id="3" creationId="{9C19524A-787A-40B8-8984-6AECC6435BAC}"/>
          </ac:spMkLst>
        </pc:spChg>
        <pc:spChg chg="del">
          <ac:chgData name="Poppy Reece - Senior Researcher" userId="dc98a925-bdaa-4bee-b207-d103908056d7" providerId="ADAL" clId="{9A8B86A5-740A-46A2-8F71-59A59B0FE98F}" dt="2023-08-08T11:36:23.654" v="24965" actId="478"/>
          <ac:spMkLst>
            <pc:docMk/>
            <pc:sldMk cId="2360859042" sldId="299"/>
            <ac:spMk id="4" creationId="{72DF0F50-B65A-8EC1-1C45-30579D1D0E66}"/>
          </ac:spMkLst>
        </pc:spChg>
        <pc:spChg chg="add mod">
          <ac:chgData name="Poppy Reece - Senior Researcher" userId="dc98a925-bdaa-4bee-b207-d103908056d7" providerId="ADAL" clId="{9A8B86A5-740A-46A2-8F71-59A59B0FE98F}" dt="2023-08-11T08:24:37.444" v="37822" actId="20577"/>
          <ac:spMkLst>
            <pc:docMk/>
            <pc:sldMk cId="2360859042" sldId="299"/>
            <ac:spMk id="5" creationId="{7807C200-DA7A-8078-9AE6-836E1543E959}"/>
          </ac:spMkLst>
        </pc:spChg>
        <pc:spChg chg="del mod">
          <ac:chgData name="Poppy Reece - Senior Researcher" userId="dc98a925-bdaa-4bee-b207-d103908056d7" providerId="ADAL" clId="{9A8B86A5-740A-46A2-8F71-59A59B0FE98F}" dt="2023-08-08T11:37:00.605" v="25083" actId="478"/>
          <ac:spMkLst>
            <pc:docMk/>
            <pc:sldMk cId="2360859042" sldId="299"/>
            <ac:spMk id="18" creationId="{C726AEEA-7EFA-41BD-A87F-8F1F65A9DFCC}"/>
          </ac:spMkLst>
        </pc:spChg>
        <pc:spChg chg="mod">
          <ac:chgData name="Poppy Reece - Senior Researcher" userId="dc98a925-bdaa-4bee-b207-d103908056d7" providerId="ADAL" clId="{9A8B86A5-740A-46A2-8F71-59A59B0FE98F}" dt="2023-08-16T15:07:47.185" v="42270" actId="313"/>
          <ac:spMkLst>
            <pc:docMk/>
            <pc:sldMk cId="2360859042" sldId="299"/>
            <ac:spMk id="28" creationId="{36713037-70BE-4787-8CDF-D182B17A4BA1}"/>
          </ac:spMkLst>
        </pc:spChg>
        <pc:picChg chg="add del mod">
          <ac:chgData name="Poppy Reece - Senior Researcher" userId="dc98a925-bdaa-4bee-b207-d103908056d7" providerId="ADAL" clId="{9A8B86A5-740A-46A2-8F71-59A59B0FE98F}" dt="2023-08-10T16:55:42.607" v="37327" actId="478"/>
          <ac:picMkLst>
            <pc:docMk/>
            <pc:sldMk cId="2360859042" sldId="299"/>
            <ac:picMk id="4" creationId="{F989C525-2A9C-A740-0853-B34B87E958E9}"/>
          </ac:picMkLst>
        </pc:picChg>
      </pc:sldChg>
      <pc:sldChg chg="addSp delSp modSp del mod">
        <pc:chgData name="Poppy Reece - Senior Researcher" userId="dc98a925-bdaa-4bee-b207-d103908056d7" providerId="ADAL" clId="{9A8B86A5-740A-46A2-8F71-59A59B0FE98F}" dt="2023-07-28T09:40:59.067" v="9717" actId="47"/>
        <pc:sldMkLst>
          <pc:docMk/>
          <pc:sldMk cId="3661567288" sldId="300"/>
        </pc:sldMkLst>
        <pc:spChg chg="add del mod">
          <ac:chgData name="Poppy Reece - Senior Researcher" userId="dc98a925-bdaa-4bee-b207-d103908056d7" providerId="ADAL" clId="{9A8B86A5-740A-46A2-8F71-59A59B0FE98F}" dt="2023-07-28T09:40:24.965" v="9695"/>
          <ac:spMkLst>
            <pc:docMk/>
            <pc:sldMk cId="3661567288" sldId="300"/>
            <ac:spMk id="2" creationId="{DD2E1F85-966D-D980-3C84-0F122CA80CAC}"/>
          </ac:spMkLst>
        </pc:spChg>
        <pc:spChg chg="del">
          <ac:chgData name="Poppy Reece - Senior Researcher" userId="dc98a925-bdaa-4bee-b207-d103908056d7" providerId="ADAL" clId="{9A8B86A5-740A-46A2-8F71-59A59B0FE98F}" dt="2023-07-28T09:37:53.468" v="9521" actId="478"/>
          <ac:spMkLst>
            <pc:docMk/>
            <pc:sldMk cId="3661567288" sldId="300"/>
            <ac:spMk id="5" creationId="{AB83B26B-AA16-CAEC-8CB0-2962A3EB0654}"/>
          </ac:spMkLst>
        </pc:spChg>
        <pc:spChg chg="del mod">
          <ac:chgData name="Poppy Reece - Senior Researcher" userId="dc98a925-bdaa-4bee-b207-d103908056d7" providerId="ADAL" clId="{9A8B86A5-740A-46A2-8F71-59A59B0FE98F}" dt="2023-07-28T09:40:24.959" v="9693" actId="21"/>
          <ac:spMkLst>
            <pc:docMk/>
            <pc:sldMk cId="3661567288" sldId="300"/>
            <ac:spMk id="18" creationId="{C726AEEA-7EFA-41BD-A87F-8F1F65A9DFCC}"/>
          </ac:spMkLst>
        </pc:spChg>
      </pc:sldChg>
      <pc:sldChg chg="addSp delSp modSp del mod">
        <pc:chgData name="Poppy Reece - Senior Researcher" userId="dc98a925-bdaa-4bee-b207-d103908056d7" providerId="ADAL" clId="{9A8B86A5-740A-46A2-8F71-59A59B0FE98F}" dt="2023-07-28T09:28:25.735" v="9289" actId="47"/>
        <pc:sldMkLst>
          <pc:docMk/>
          <pc:sldMk cId="2264249519" sldId="301"/>
        </pc:sldMkLst>
        <pc:spChg chg="mod">
          <ac:chgData name="Poppy Reece - Senior Researcher" userId="dc98a925-bdaa-4bee-b207-d103908056d7" providerId="ADAL" clId="{9A8B86A5-740A-46A2-8F71-59A59B0FE98F}" dt="2023-07-28T09:07:46.320" v="8060" actId="14100"/>
          <ac:spMkLst>
            <pc:docMk/>
            <pc:sldMk cId="2264249519" sldId="301"/>
            <ac:spMk id="3" creationId="{9C19524A-787A-40B8-8984-6AECC6435BAC}"/>
          </ac:spMkLst>
        </pc:spChg>
        <pc:spChg chg="add mod">
          <ac:chgData name="Poppy Reece - Senior Researcher" userId="dc98a925-bdaa-4bee-b207-d103908056d7" providerId="ADAL" clId="{9A8B86A5-740A-46A2-8F71-59A59B0FE98F}" dt="2023-07-28T09:22:53.706" v="9237" actId="14100"/>
          <ac:spMkLst>
            <pc:docMk/>
            <pc:sldMk cId="2264249519" sldId="301"/>
            <ac:spMk id="4" creationId="{47C7F9AB-A811-2FE3-C24D-3AA2E4290AFE}"/>
          </ac:spMkLst>
        </pc:spChg>
        <pc:spChg chg="add del mod">
          <ac:chgData name="Poppy Reece - Senior Researcher" userId="dc98a925-bdaa-4bee-b207-d103908056d7" providerId="ADAL" clId="{9A8B86A5-740A-46A2-8F71-59A59B0FE98F}" dt="2023-07-28T09:22:49.952" v="9235" actId="478"/>
          <ac:spMkLst>
            <pc:docMk/>
            <pc:sldMk cId="2264249519" sldId="301"/>
            <ac:spMk id="6" creationId="{F5ACA5E1-ED76-817D-5C54-C64BA777557D}"/>
          </ac:spMkLst>
        </pc:spChg>
        <pc:spChg chg="mod">
          <ac:chgData name="Poppy Reece - Senior Researcher" userId="dc98a925-bdaa-4bee-b207-d103908056d7" providerId="ADAL" clId="{9A8B86A5-740A-46A2-8F71-59A59B0FE98F}" dt="2023-07-28T09:22:48.450" v="9233" actId="1076"/>
          <ac:spMkLst>
            <pc:docMk/>
            <pc:sldMk cId="2264249519" sldId="301"/>
            <ac:spMk id="18" creationId="{C726AEEA-7EFA-41BD-A87F-8F1F65A9DFCC}"/>
          </ac:spMkLst>
        </pc:spChg>
        <pc:spChg chg="del">
          <ac:chgData name="Poppy Reece - Senior Researcher" userId="dc98a925-bdaa-4bee-b207-d103908056d7" providerId="ADAL" clId="{9A8B86A5-740A-46A2-8F71-59A59B0FE98F}" dt="2023-07-28T09:20:58.390" v="9108" actId="478"/>
          <ac:spMkLst>
            <pc:docMk/>
            <pc:sldMk cId="2264249519" sldId="301"/>
            <ac:spMk id="28" creationId="{36713037-70BE-4787-8CDF-D182B17A4BA1}"/>
          </ac:spMkLst>
        </pc:spChg>
        <pc:picChg chg="del">
          <ac:chgData name="Poppy Reece - Senior Researcher" userId="dc98a925-bdaa-4bee-b207-d103908056d7" providerId="ADAL" clId="{9A8B86A5-740A-46A2-8F71-59A59B0FE98F}" dt="2023-07-28T09:07:20.714" v="7988" actId="478"/>
          <ac:picMkLst>
            <pc:docMk/>
            <pc:sldMk cId="2264249519" sldId="301"/>
            <ac:picMk id="11" creationId="{F800D2FF-9A52-CA97-5423-730943A91C27}"/>
          </ac:picMkLst>
        </pc:picChg>
      </pc:sldChg>
      <pc:sldChg chg="del">
        <pc:chgData name="Poppy Reece - Senior Researcher" userId="dc98a925-bdaa-4bee-b207-d103908056d7" providerId="ADAL" clId="{9A8B86A5-740A-46A2-8F71-59A59B0FE98F}" dt="2023-07-28T09:38:08.793" v="9527" actId="47"/>
        <pc:sldMkLst>
          <pc:docMk/>
          <pc:sldMk cId="1569621808" sldId="302"/>
        </pc:sldMkLst>
      </pc:sldChg>
      <pc:sldChg chg="addSp delSp modSp mod ord modNotesTx">
        <pc:chgData name="Poppy Reece - Senior Researcher" userId="dc98a925-bdaa-4bee-b207-d103908056d7" providerId="ADAL" clId="{9A8B86A5-740A-46A2-8F71-59A59B0FE98F}" dt="2023-08-10T16:54:15.840" v="37316" actId="20577"/>
        <pc:sldMkLst>
          <pc:docMk/>
          <pc:sldMk cId="1547967675" sldId="303"/>
        </pc:sldMkLst>
        <pc:spChg chg="mod">
          <ac:chgData name="Poppy Reece - Senior Researcher" userId="dc98a925-bdaa-4bee-b207-d103908056d7" providerId="ADAL" clId="{9A8B86A5-740A-46A2-8F71-59A59B0FE98F}" dt="2023-08-10T16:41:24.553" v="37301" actId="207"/>
          <ac:spMkLst>
            <pc:docMk/>
            <pc:sldMk cId="1547967675" sldId="303"/>
            <ac:spMk id="2" creationId="{75AC7620-058B-D7F9-C7C3-1AA3DAE0A287}"/>
          </ac:spMkLst>
        </pc:spChg>
        <pc:spChg chg="mod">
          <ac:chgData name="Poppy Reece - Senior Researcher" userId="dc98a925-bdaa-4bee-b207-d103908056d7" providerId="ADAL" clId="{9A8B86A5-740A-46A2-8F71-59A59B0FE98F}" dt="2023-08-10T15:29:23.016" v="35030" actId="20577"/>
          <ac:spMkLst>
            <pc:docMk/>
            <pc:sldMk cId="1547967675" sldId="303"/>
            <ac:spMk id="3" creationId="{9C19524A-787A-40B8-8984-6AECC6435BAC}"/>
          </ac:spMkLst>
        </pc:spChg>
        <pc:spChg chg="del">
          <ac:chgData name="Poppy Reece - Senior Researcher" userId="dc98a925-bdaa-4bee-b207-d103908056d7" providerId="ADAL" clId="{9A8B86A5-740A-46A2-8F71-59A59B0FE98F}" dt="2023-07-28T13:37:35.566" v="12917" actId="478"/>
          <ac:spMkLst>
            <pc:docMk/>
            <pc:sldMk cId="1547967675" sldId="303"/>
            <ac:spMk id="4" creationId="{72DF0F50-B65A-8EC1-1C45-30579D1D0E66}"/>
          </ac:spMkLst>
        </pc:spChg>
        <pc:spChg chg="add mod">
          <ac:chgData name="Poppy Reece - Senior Researcher" userId="dc98a925-bdaa-4bee-b207-d103908056d7" providerId="ADAL" clId="{9A8B86A5-740A-46A2-8F71-59A59B0FE98F}" dt="2023-08-10T16:54:15.840" v="37316" actId="20577"/>
          <ac:spMkLst>
            <pc:docMk/>
            <pc:sldMk cId="1547967675" sldId="303"/>
            <ac:spMk id="6" creationId="{A3E60EB0-F861-603D-7738-4141EDCBC5D2}"/>
          </ac:spMkLst>
        </pc:spChg>
        <pc:spChg chg="add del mod">
          <ac:chgData name="Poppy Reece - Senior Researcher" userId="dc98a925-bdaa-4bee-b207-d103908056d7" providerId="ADAL" clId="{9A8B86A5-740A-46A2-8F71-59A59B0FE98F}" dt="2023-07-28T13:47:27.178" v="13039" actId="478"/>
          <ac:spMkLst>
            <pc:docMk/>
            <pc:sldMk cId="1547967675" sldId="303"/>
            <ac:spMk id="6" creationId="{B2A5E372-F01C-6A40-617F-E84C7792CF08}"/>
          </ac:spMkLst>
        </pc:spChg>
        <pc:spChg chg="add del mod ord">
          <ac:chgData name="Poppy Reece - Senior Researcher" userId="dc98a925-bdaa-4bee-b207-d103908056d7" providerId="ADAL" clId="{9A8B86A5-740A-46A2-8F71-59A59B0FE98F}" dt="2023-07-28T13:47:28.501" v="13040" actId="478"/>
          <ac:spMkLst>
            <pc:docMk/>
            <pc:sldMk cId="1547967675" sldId="303"/>
            <ac:spMk id="8" creationId="{D732BC7B-3885-D16F-069E-148A70C99198}"/>
          </ac:spMkLst>
        </pc:spChg>
        <pc:spChg chg="add del mod">
          <ac:chgData name="Poppy Reece - Senior Researcher" userId="dc98a925-bdaa-4bee-b207-d103908056d7" providerId="ADAL" clId="{9A8B86A5-740A-46A2-8F71-59A59B0FE98F}" dt="2023-08-10T15:29:35.166" v="35033" actId="478"/>
          <ac:spMkLst>
            <pc:docMk/>
            <pc:sldMk cId="1547967675" sldId="303"/>
            <ac:spMk id="11" creationId="{7AC461F1-A2F6-97FC-FF90-BF651A28991B}"/>
          </ac:spMkLst>
        </pc:spChg>
        <pc:spChg chg="add del mod">
          <ac:chgData name="Poppy Reece - Senior Researcher" userId="dc98a925-bdaa-4bee-b207-d103908056d7" providerId="ADAL" clId="{9A8B86A5-740A-46A2-8F71-59A59B0FE98F}" dt="2023-07-28T13:55:40.077" v="13646" actId="478"/>
          <ac:spMkLst>
            <pc:docMk/>
            <pc:sldMk cId="1547967675" sldId="303"/>
            <ac:spMk id="13" creationId="{849EBC23-2F29-415D-6CD4-AAB1231AB611}"/>
          </ac:spMkLst>
        </pc:spChg>
        <pc:spChg chg="add del mod">
          <ac:chgData name="Poppy Reece - Senior Researcher" userId="dc98a925-bdaa-4bee-b207-d103908056d7" providerId="ADAL" clId="{9A8B86A5-740A-46A2-8F71-59A59B0FE98F}" dt="2023-08-10T15:29:36.200" v="35034" actId="478"/>
          <ac:spMkLst>
            <pc:docMk/>
            <pc:sldMk cId="1547967675" sldId="303"/>
            <ac:spMk id="15" creationId="{A0721DC6-0679-9B60-E9FB-2E4D45D3A4EE}"/>
          </ac:spMkLst>
        </pc:spChg>
        <pc:spChg chg="add del mod">
          <ac:chgData name="Poppy Reece - Senior Researcher" userId="dc98a925-bdaa-4bee-b207-d103908056d7" providerId="ADAL" clId="{9A8B86A5-740A-46A2-8F71-59A59B0FE98F}" dt="2023-07-28T13:59:32.692" v="13897"/>
          <ac:spMkLst>
            <pc:docMk/>
            <pc:sldMk cId="1547967675" sldId="303"/>
            <ac:spMk id="17" creationId="{54A99792-BC9C-8218-EEFB-31B948B58427}"/>
          </ac:spMkLst>
        </pc:spChg>
        <pc:spChg chg="del mod">
          <ac:chgData name="Poppy Reece - Senior Researcher" userId="dc98a925-bdaa-4bee-b207-d103908056d7" providerId="ADAL" clId="{9A8B86A5-740A-46A2-8F71-59A59B0FE98F}" dt="2023-07-28T13:37:16.798" v="12915" actId="478"/>
          <ac:spMkLst>
            <pc:docMk/>
            <pc:sldMk cId="1547967675" sldId="303"/>
            <ac:spMk id="18" creationId="{C726AEEA-7EFA-41BD-A87F-8F1F65A9DFCC}"/>
          </ac:spMkLst>
        </pc:spChg>
        <pc:picChg chg="add del mod">
          <ac:chgData name="Poppy Reece - Senior Researcher" userId="dc98a925-bdaa-4bee-b207-d103908056d7" providerId="ADAL" clId="{9A8B86A5-740A-46A2-8F71-59A59B0FE98F}" dt="2023-08-10T15:29:00.630" v="34996" actId="478"/>
          <ac:picMkLst>
            <pc:docMk/>
            <pc:sldMk cId="1547967675" sldId="303"/>
            <ac:picMk id="5" creationId="{CCA0A6BD-A576-88B5-E7D3-0B048AAE9074}"/>
          </ac:picMkLst>
        </pc:picChg>
        <pc:picChg chg="add del mod modCrop">
          <ac:chgData name="Poppy Reece - Senior Researcher" userId="dc98a925-bdaa-4bee-b207-d103908056d7" providerId="ADAL" clId="{9A8B86A5-740A-46A2-8F71-59A59B0FE98F}" dt="2023-07-28T13:47:26.028" v="13038" actId="478"/>
          <ac:picMkLst>
            <pc:docMk/>
            <pc:sldMk cId="1547967675" sldId="303"/>
            <ac:picMk id="9" creationId="{22110F99-4E96-BF2E-9906-7A458DC3B630}"/>
          </ac:picMkLst>
        </pc:picChg>
      </pc:sldChg>
      <pc:sldChg chg="addSp delSp modSp mod modNotesTx">
        <pc:chgData name="Poppy Reece - Senior Researcher" userId="dc98a925-bdaa-4bee-b207-d103908056d7" providerId="ADAL" clId="{9A8B86A5-740A-46A2-8F71-59A59B0FE98F}" dt="2023-08-08T14:39:23.504" v="34260" actId="20577"/>
        <pc:sldMkLst>
          <pc:docMk/>
          <pc:sldMk cId="2009133364" sldId="304"/>
        </pc:sldMkLst>
        <pc:spChg chg="mod">
          <ac:chgData name="Poppy Reece - Senior Researcher" userId="dc98a925-bdaa-4bee-b207-d103908056d7" providerId="ADAL" clId="{9A8B86A5-740A-46A2-8F71-59A59B0FE98F}" dt="2023-08-08T13:20:10.844" v="29979" actId="1076"/>
          <ac:spMkLst>
            <pc:docMk/>
            <pc:sldMk cId="2009133364" sldId="304"/>
            <ac:spMk id="2" creationId="{75AC7620-058B-D7F9-C7C3-1AA3DAE0A287}"/>
          </ac:spMkLst>
        </pc:spChg>
        <pc:spChg chg="del">
          <ac:chgData name="Poppy Reece - Senior Researcher" userId="dc98a925-bdaa-4bee-b207-d103908056d7" providerId="ADAL" clId="{9A8B86A5-740A-46A2-8F71-59A59B0FE98F}" dt="2023-08-08T12:27:18.102" v="26483" actId="478"/>
          <ac:spMkLst>
            <pc:docMk/>
            <pc:sldMk cId="2009133364" sldId="304"/>
            <ac:spMk id="4" creationId="{72DF0F50-B65A-8EC1-1C45-30579D1D0E66}"/>
          </ac:spMkLst>
        </pc:spChg>
        <pc:spChg chg="add del mod">
          <ac:chgData name="Poppy Reece - Senior Researcher" userId="dc98a925-bdaa-4bee-b207-d103908056d7" providerId="ADAL" clId="{9A8B86A5-740A-46A2-8F71-59A59B0FE98F}" dt="2023-08-08T12:29:59.800" v="26813" actId="478"/>
          <ac:spMkLst>
            <pc:docMk/>
            <pc:sldMk cId="2009133364" sldId="304"/>
            <ac:spMk id="5" creationId="{3C1353C7-9C29-E180-8301-5B07530A53EE}"/>
          </ac:spMkLst>
        </pc:spChg>
        <pc:spChg chg="add mod">
          <ac:chgData name="Poppy Reece - Senior Researcher" userId="dc98a925-bdaa-4bee-b207-d103908056d7" providerId="ADAL" clId="{9A8B86A5-740A-46A2-8F71-59A59B0FE98F}" dt="2023-08-08T12:58:41.116" v="28684" actId="14100"/>
          <ac:spMkLst>
            <pc:docMk/>
            <pc:sldMk cId="2009133364" sldId="304"/>
            <ac:spMk id="6" creationId="{A6ECF86F-0238-3CBB-811F-7387B16CC04B}"/>
          </ac:spMkLst>
        </pc:spChg>
        <pc:spChg chg="add mod">
          <ac:chgData name="Poppy Reece - Senior Researcher" userId="dc98a925-bdaa-4bee-b207-d103908056d7" providerId="ADAL" clId="{9A8B86A5-740A-46A2-8F71-59A59B0FE98F}" dt="2023-08-08T12:58:42.531" v="28685" actId="14100"/>
          <ac:spMkLst>
            <pc:docMk/>
            <pc:sldMk cId="2009133364" sldId="304"/>
            <ac:spMk id="7" creationId="{B037885E-4BAD-44B0-1D7C-1ECD8F69B901}"/>
          </ac:spMkLst>
        </pc:spChg>
        <pc:spChg chg="add mod">
          <ac:chgData name="Poppy Reece - Senior Researcher" userId="dc98a925-bdaa-4bee-b207-d103908056d7" providerId="ADAL" clId="{9A8B86A5-740A-46A2-8F71-59A59B0FE98F}" dt="2023-08-08T12:56:54.654" v="28635" actId="14100"/>
          <ac:spMkLst>
            <pc:docMk/>
            <pc:sldMk cId="2009133364" sldId="304"/>
            <ac:spMk id="8" creationId="{C6B384CF-1F3E-BA6A-DB03-05D33AF19285}"/>
          </ac:spMkLst>
        </pc:spChg>
        <pc:spChg chg="add mod">
          <ac:chgData name="Poppy Reece - Senior Researcher" userId="dc98a925-bdaa-4bee-b207-d103908056d7" providerId="ADAL" clId="{9A8B86A5-740A-46A2-8F71-59A59B0FE98F}" dt="2023-08-08T12:58:36.865" v="28682" actId="14100"/>
          <ac:spMkLst>
            <pc:docMk/>
            <pc:sldMk cId="2009133364" sldId="304"/>
            <ac:spMk id="9" creationId="{A0848A8B-E852-9007-39CB-EC0DFFE263D6}"/>
          </ac:spMkLst>
        </pc:spChg>
        <pc:spChg chg="add mod">
          <ac:chgData name="Poppy Reece - Senior Researcher" userId="dc98a925-bdaa-4bee-b207-d103908056d7" providerId="ADAL" clId="{9A8B86A5-740A-46A2-8F71-59A59B0FE98F}" dt="2023-08-08T12:58:39.485" v="28683" actId="14100"/>
          <ac:spMkLst>
            <pc:docMk/>
            <pc:sldMk cId="2009133364" sldId="304"/>
            <ac:spMk id="10" creationId="{9232B330-DB53-A61A-1A66-270F31812367}"/>
          </ac:spMkLst>
        </pc:spChg>
        <pc:spChg chg="add mod">
          <ac:chgData name="Poppy Reece - Senior Researcher" userId="dc98a925-bdaa-4bee-b207-d103908056d7" providerId="ADAL" clId="{9A8B86A5-740A-46A2-8F71-59A59B0FE98F}" dt="2023-08-08T12:56:52.799" v="28634" actId="14100"/>
          <ac:spMkLst>
            <pc:docMk/>
            <pc:sldMk cId="2009133364" sldId="304"/>
            <ac:spMk id="11" creationId="{931FF513-8684-FA03-CB0E-E84CD232FB8D}"/>
          </ac:spMkLst>
        </pc:spChg>
        <pc:spChg chg="add mod">
          <ac:chgData name="Poppy Reece - Senior Researcher" userId="dc98a925-bdaa-4bee-b207-d103908056d7" providerId="ADAL" clId="{9A8B86A5-740A-46A2-8F71-59A59B0FE98F}" dt="2023-08-08T13:19:47.440" v="29975" actId="20577"/>
          <ac:spMkLst>
            <pc:docMk/>
            <pc:sldMk cId="2009133364" sldId="304"/>
            <ac:spMk id="12" creationId="{A7F4DF21-6080-2280-20FA-2B87E3BF8F19}"/>
          </ac:spMkLst>
        </pc:spChg>
        <pc:spChg chg="add mod">
          <ac:chgData name="Poppy Reece - Senior Researcher" userId="dc98a925-bdaa-4bee-b207-d103908056d7" providerId="ADAL" clId="{9A8B86A5-740A-46A2-8F71-59A59B0FE98F}" dt="2023-08-08T13:22:07.714" v="30132" actId="1076"/>
          <ac:spMkLst>
            <pc:docMk/>
            <pc:sldMk cId="2009133364" sldId="304"/>
            <ac:spMk id="13" creationId="{46CC0157-7EFB-A78C-62D8-2ADD0A275495}"/>
          </ac:spMkLst>
        </pc:spChg>
        <pc:spChg chg="add mod">
          <ac:chgData name="Poppy Reece - Senior Researcher" userId="dc98a925-bdaa-4bee-b207-d103908056d7" providerId="ADAL" clId="{9A8B86A5-740A-46A2-8F71-59A59B0FE98F}" dt="2023-08-08T12:56:59.119" v="28637" actId="1076"/>
          <ac:spMkLst>
            <pc:docMk/>
            <pc:sldMk cId="2009133364" sldId="304"/>
            <ac:spMk id="14" creationId="{D205D7EA-EE38-4794-C0A9-6AF7382C46F9}"/>
          </ac:spMkLst>
        </pc:spChg>
        <pc:spChg chg="add mod">
          <ac:chgData name="Poppy Reece - Senior Researcher" userId="dc98a925-bdaa-4bee-b207-d103908056d7" providerId="ADAL" clId="{9A8B86A5-740A-46A2-8F71-59A59B0FE98F}" dt="2023-08-08T14:39:07.458" v="34252" actId="20577"/>
          <ac:spMkLst>
            <pc:docMk/>
            <pc:sldMk cId="2009133364" sldId="304"/>
            <ac:spMk id="15" creationId="{DF104678-D467-A7AC-939E-6FC18AACA62D}"/>
          </ac:spMkLst>
        </pc:spChg>
        <pc:spChg chg="add mod">
          <ac:chgData name="Poppy Reece - Senior Researcher" userId="dc98a925-bdaa-4bee-b207-d103908056d7" providerId="ADAL" clId="{9A8B86A5-740A-46A2-8F71-59A59B0FE98F}" dt="2023-08-08T14:09:18.237" v="33571" actId="948"/>
          <ac:spMkLst>
            <pc:docMk/>
            <pc:sldMk cId="2009133364" sldId="304"/>
            <ac:spMk id="16" creationId="{2B3ECD3C-17FD-A036-086D-85BE9AFFE1EC}"/>
          </ac:spMkLst>
        </pc:spChg>
        <pc:spChg chg="add mod">
          <ac:chgData name="Poppy Reece - Senior Researcher" userId="dc98a925-bdaa-4bee-b207-d103908056d7" providerId="ADAL" clId="{9A8B86A5-740A-46A2-8F71-59A59B0FE98F}" dt="2023-08-08T14:39:23.504" v="34260" actId="20577"/>
          <ac:spMkLst>
            <pc:docMk/>
            <pc:sldMk cId="2009133364" sldId="304"/>
            <ac:spMk id="17" creationId="{A0FA03A0-4BB3-CCF8-AC4A-954CBCF78CB3}"/>
          </ac:spMkLst>
        </pc:spChg>
        <pc:spChg chg="del mod">
          <ac:chgData name="Poppy Reece - Senior Researcher" userId="dc98a925-bdaa-4bee-b207-d103908056d7" providerId="ADAL" clId="{9A8B86A5-740A-46A2-8F71-59A59B0FE98F}" dt="2023-07-28T09:40:36.194" v="9714" actId="478"/>
          <ac:spMkLst>
            <pc:docMk/>
            <pc:sldMk cId="2009133364" sldId="304"/>
            <ac:spMk id="18" creationId="{C726AEEA-7EFA-41BD-A87F-8F1F65A9DFCC}"/>
          </ac:spMkLst>
        </pc:spChg>
      </pc:sldChg>
      <pc:sldChg chg="del ord">
        <pc:chgData name="Poppy Reece - Senior Researcher" userId="dc98a925-bdaa-4bee-b207-d103908056d7" providerId="ADAL" clId="{9A8B86A5-740A-46A2-8F71-59A59B0FE98F}" dt="2023-08-16T07:15:45.953" v="41008" actId="47"/>
        <pc:sldMkLst>
          <pc:docMk/>
          <pc:sldMk cId="4097940757" sldId="305"/>
        </pc:sldMkLst>
      </pc:sldChg>
      <pc:sldChg chg="del ord">
        <pc:chgData name="Poppy Reece - Senior Researcher" userId="dc98a925-bdaa-4bee-b207-d103908056d7" providerId="ADAL" clId="{9A8B86A5-740A-46A2-8F71-59A59B0FE98F}" dt="2023-08-08T12:30:57.396" v="26818" actId="47"/>
        <pc:sldMkLst>
          <pc:docMk/>
          <pc:sldMk cId="2329122712" sldId="306"/>
        </pc:sldMkLst>
      </pc:sldChg>
      <pc:sldChg chg="del ord">
        <pc:chgData name="Poppy Reece - Senior Researcher" userId="dc98a925-bdaa-4bee-b207-d103908056d7" providerId="ADAL" clId="{9A8B86A5-740A-46A2-8F71-59A59B0FE98F}" dt="2023-08-08T12:30:49.378" v="26817" actId="47"/>
        <pc:sldMkLst>
          <pc:docMk/>
          <pc:sldMk cId="1641215016" sldId="307"/>
        </pc:sldMkLst>
      </pc:sldChg>
      <pc:sldChg chg="del ord">
        <pc:chgData name="Poppy Reece - Senior Researcher" userId="dc98a925-bdaa-4bee-b207-d103908056d7" providerId="ADAL" clId="{9A8B86A5-740A-46A2-8F71-59A59B0FE98F}" dt="2023-08-08T13:22:53.311" v="30135" actId="47"/>
        <pc:sldMkLst>
          <pc:docMk/>
          <pc:sldMk cId="17622574" sldId="308"/>
        </pc:sldMkLst>
      </pc:sldChg>
      <pc:sldChg chg="modSp add del mod ord">
        <pc:chgData name="Poppy Reece - Senior Researcher" userId="dc98a925-bdaa-4bee-b207-d103908056d7" providerId="ADAL" clId="{9A8B86A5-740A-46A2-8F71-59A59B0FE98F}" dt="2023-08-08T12:30:26.721" v="26815" actId="47"/>
        <pc:sldMkLst>
          <pc:docMk/>
          <pc:sldMk cId="2659222118" sldId="309"/>
        </pc:sldMkLst>
        <pc:spChg chg="mod">
          <ac:chgData name="Poppy Reece - Senior Researcher" userId="dc98a925-bdaa-4bee-b207-d103908056d7" providerId="ADAL" clId="{9A8B86A5-740A-46A2-8F71-59A59B0FE98F}" dt="2023-07-12T14:52:22.986" v="22" actId="20577"/>
          <ac:spMkLst>
            <pc:docMk/>
            <pc:sldMk cId="2659222118" sldId="309"/>
            <ac:spMk id="3" creationId="{9C19524A-787A-40B8-8984-6AECC6435BAC}"/>
          </ac:spMkLst>
        </pc:spChg>
        <pc:spChg chg="mod">
          <ac:chgData name="Poppy Reece - Senior Researcher" userId="dc98a925-bdaa-4bee-b207-d103908056d7" providerId="ADAL" clId="{9A8B86A5-740A-46A2-8F71-59A59B0FE98F}" dt="2023-07-12T14:53:03.238" v="205" actId="20577"/>
          <ac:spMkLst>
            <pc:docMk/>
            <pc:sldMk cId="2659222118" sldId="309"/>
            <ac:spMk id="18" creationId="{C726AEEA-7EFA-41BD-A87F-8F1F65A9DFCC}"/>
          </ac:spMkLst>
        </pc:spChg>
      </pc:sldChg>
      <pc:sldChg chg="modSp add del mod ord">
        <pc:chgData name="Poppy Reece - Senior Researcher" userId="dc98a925-bdaa-4bee-b207-d103908056d7" providerId="ADAL" clId="{9A8B86A5-740A-46A2-8F71-59A59B0FE98F}" dt="2023-08-08T12:30:30.181" v="26816" actId="47"/>
        <pc:sldMkLst>
          <pc:docMk/>
          <pc:sldMk cId="2478816840" sldId="310"/>
        </pc:sldMkLst>
        <pc:spChg chg="mod">
          <ac:chgData name="Poppy Reece - Senior Researcher" userId="dc98a925-bdaa-4bee-b207-d103908056d7" providerId="ADAL" clId="{9A8B86A5-740A-46A2-8F71-59A59B0FE98F}" dt="2023-07-12T14:53:11.914" v="221" actId="20577"/>
          <ac:spMkLst>
            <pc:docMk/>
            <pc:sldMk cId="2478816840" sldId="310"/>
            <ac:spMk id="3" creationId="{9C19524A-787A-40B8-8984-6AECC6435BAC}"/>
          </ac:spMkLst>
        </pc:spChg>
        <pc:spChg chg="mod">
          <ac:chgData name="Poppy Reece - Senior Researcher" userId="dc98a925-bdaa-4bee-b207-d103908056d7" providerId="ADAL" clId="{9A8B86A5-740A-46A2-8F71-59A59B0FE98F}" dt="2023-07-12T14:53:44.035" v="410" actId="20577"/>
          <ac:spMkLst>
            <pc:docMk/>
            <pc:sldMk cId="2478816840" sldId="310"/>
            <ac:spMk id="18" creationId="{C726AEEA-7EFA-41BD-A87F-8F1F65A9DFCC}"/>
          </ac:spMkLst>
        </pc:spChg>
      </pc:sldChg>
      <pc:sldChg chg="addSp delSp modSp new del mod ord">
        <pc:chgData name="Poppy Reece - Senior Researcher" userId="dc98a925-bdaa-4bee-b207-d103908056d7" providerId="ADAL" clId="{9A8B86A5-740A-46A2-8F71-59A59B0FE98F}" dt="2023-07-28T09:33:49.607" v="9462" actId="47"/>
        <pc:sldMkLst>
          <pc:docMk/>
          <pc:sldMk cId="2015547917" sldId="311"/>
        </pc:sldMkLst>
        <pc:spChg chg="del">
          <ac:chgData name="Poppy Reece - Senior Researcher" userId="dc98a925-bdaa-4bee-b207-d103908056d7" providerId="ADAL" clId="{9A8B86A5-740A-46A2-8F71-59A59B0FE98F}" dt="2023-07-27T10:50:06.641" v="441" actId="478"/>
          <ac:spMkLst>
            <pc:docMk/>
            <pc:sldMk cId="2015547917" sldId="311"/>
            <ac:spMk id="2" creationId="{822A48F3-CD20-E18B-171A-2301E059AF5C}"/>
          </ac:spMkLst>
        </pc:spChg>
        <pc:spChg chg="del">
          <ac:chgData name="Poppy Reece - Senior Researcher" userId="dc98a925-bdaa-4bee-b207-d103908056d7" providerId="ADAL" clId="{9A8B86A5-740A-46A2-8F71-59A59B0FE98F}" dt="2023-07-27T10:50:03.354" v="439" actId="478"/>
          <ac:spMkLst>
            <pc:docMk/>
            <pc:sldMk cId="2015547917" sldId="311"/>
            <ac:spMk id="3" creationId="{BFE4237C-90B6-F1C1-D225-3D25CFD8D05D}"/>
          </ac:spMkLst>
        </pc:spChg>
        <pc:spChg chg="del">
          <ac:chgData name="Poppy Reece - Senior Researcher" userId="dc98a925-bdaa-4bee-b207-d103908056d7" providerId="ADAL" clId="{9A8B86A5-740A-46A2-8F71-59A59B0FE98F}" dt="2023-07-27T10:50:01.634" v="438" actId="478"/>
          <ac:spMkLst>
            <pc:docMk/>
            <pc:sldMk cId="2015547917" sldId="311"/>
            <ac:spMk id="4" creationId="{EECC2F90-C735-3F9A-E6F6-00B6AC829549}"/>
          </ac:spMkLst>
        </pc:spChg>
        <pc:picChg chg="add mod">
          <ac:chgData name="Poppy Reece - Senior Researcher" userId="dc98a925-bdaa-4bee-b207-d103908056d7" providerId="ADAL" clId="{9A8B86A5-740A-46A2-8F71-59A59B0FE98F}" dt="2023-07-27T10:50:12.710" v="443" actId="1076"/>
          <ac:picMkLst>
            <pc:docMk/>
            <pc:sldMk cId="2015547917" sldId="311"/>
            <ac:picMk id="6" creationId="{88109C15-227D-2892-8A79-A7B9A89E2FBE}"/>
          </ac:picMkLst>
        </pc:picChg>
      </pc:sldChg>
      <pc:sldChg chg="delSp modSp add del mod">
        <pc:chgData name="Poppy Reece - Senior Researcher" userId="dc98a925-bdaa-4bee-b207-d103908056d7" providerId="ADAL" clId="{9A8B86A5-740A-46A2-8F71-59A59B0FE98F}" dt="2023-07-27T14:54:49.463" v="7964" actId="47"/>
        <pc:sldMkLst>
          <pc:docMk/>
          <pc:sldMk cId="2055156078" sldId="312"/>
        </pc:sldMkLst>
        <pc:spChg chg="mod">
          <ac:chgData name="Poppy Reece - Senior Researcher" userId="dc98a925-bdaa-4bee-b207-d103908056d7" providerId="ADAL" clId="{9A8B86A5-740A-46A2-8F71-59A59B0FE98F}" dt="2023-07-27T11:00:40.433" v="540" actId="14100"/>
          <ac:spMkLst>
            <pc:docMk/>
            <pc:sldMk cId="2055156078" sldId="312"/>
            <ac:spMk id="3" creationId="{9C19524A-787A-40B8-8984-6AECC6435BAC}"/>
          </ac:spMkLst>
        </pc:spChg>
        <pc:spChg chg="mod">
          <ac:chgData name="Poppy Reece - Senior Researcher" userId="dc98a925-bdaa-4bee-b207-d103908056d7" providerId="ADAL" clId="{9A8B86A5-740A-46A2-8F71-59A59B0FE98F}" dt="2023-07-27T14:26:35.755" v="5553" actId="20577"/>
          <ac:spMkLst>
            <pc:docMk/>
            <pc:sldMk cId="2055156078" sldId="312"/>
            <ac:spMk id="18" creationId="{C726AEEA-7EFA-41BD-A87F-8F1F65A9DFCC}"/>
          </ac:spMkLst>
        </pc:spChg>
        <pc:spChg chg="mod">
          <ac:chgData name="Poppy Reece - Senior Researcher" userId="dc98a925-bdaa-4bee-b207-d103908056d7" providerId="ADAL" clId="{9A8B86A5-740A-46A2-8F71-59A59B0FE98F}" dt="2023-07-27T11:08:06.374" v="1459" actId="113"/>
          <ac:spMkLst>
            <pc:docMk/>
            <pc:sldMk cId="2055156078" sldId="312"/>
            <ac:spMk id="28" creationId="{36713037-70BE-4787-8CDF-D182B17A4BA1}"/>
          </ac:spMkLst>
        </pc:spChg>
        <pc:picChg chg="del">
          <ac:chgData name="Poppy Reece - Senior Researcher" userId="dc98a925-bdaa-4bee-b207-d103908056d7" providerId="ADAL" clId="{9A8B86A5-740A-46A2-8F71-59A59B0FE98F}" dt="2023-07-27T10:59:24.081" v="445" actId="478"/>
          <ac:picMkLst>
            <pc:docMk/>
            <pc:sldMk cId="2055156078" sldId="312"/>
            <ac:picMk id="11" creationId="{F800D2FF-9A52-CA97-5423-730943A91C27}"/>
          </ac:picMkLst>
        </pc:picChg>
      </pc:sldChg>
      <pc:sldChg chg="addSp delSp modSp add mod ord modNotesTx">
        <pc:chgData name="Poppy Reece - Senior Researcher" userId="dc98a925-bdaa-4bee-b207-d103908056d7" providerId="ADAL" clId="{9A8B86A5-740A-46A2-8F71-59A59B0FE98F}" dt="2023-08-16T11:02:10.053" v="41607" actId="20577"/>
        <pc:sldMkLst>
          <pc:docMk/>
          <pc:sldMk cId="2383064977" sldId="313"/>
        </pc:sldMkLst>
        <pc:spChg chg="mod">
          <ac:chgData name="Poppy Reece - Senior Researcher" userId="dc98a925-bdaa-4bee-b207-d103908056d7" providerId="ADAL" clId="{9A8B86A5-740A-46A2-8F71-59A59B0FE98F}" dt="2023-08-08T14:40:27.773" v="34284" actId="14100"/>
          <ac:spMkLst>
            <pc:docMk/>
            <pc:sldMk cId="2383064977" sldId="313"/>
            <ac:spMk id="3" creationId="{9C19524A-787A-40B8-8984-6AECC6435BAC}"/>
          </ac:spMkLst>
        </pc:spChg>
        <pc:spChg chg="add del">
          <ac:chgData name="Poppy Reece - Senior Researcher" userId="dc98a925-bdaa-4bee-b207-d103908056d7" providerId="ADAL" clId="{9A8B86A5-740A-46A2-8F71-59A59B0FE98F}" dt="2023-08-08T14:44:30.995" v="34295" actId="931"/>
          <ac:spMkLst>
            <pc:docMk/>
            <pc:sldMk cId="2383064977" sldId="313"/>
            <ac:spMk id="4" creationId="{72DF0F50-B65A-8EC1-1C45-30579D1D0E66}"/>
          </ac:spMkLst>
        </pc:spChg>
        <pc:spChg chg="add mod">
          <ac:chgData name="Poppy Reece - Senior Researcher" userId="dc98a925-bdaa-4bee-b207-d103908056d7" providerId="ADAL" clId="{9A8B86A5-740A-46A2-8F71-59A59B0FE98F}" dt="2023-08-16T11:02:10.053" v="41607" actId="20577"/>
          <ac:spMkLst>
            <pc:docMk/>
            <pc:sldMk cId="2383064977" sldId="313"/>
            <ac:spMk id="5" creationId="{056BFA75-89D8-C584-6B13-92176C0A9D0C}"/>
          </ac:spMkLst>
        </pc:spChg>
        <pc:spChg chg="add del mod">
          <ac:chgData name="Poppy Reece - Senior Researcher" userId="dc98a925-bdaa-4bee-b207-d103908056d7" providerId="ADAL" clId="{9A8B86A5-740A-46A2-8F71-59A59B0FE98F}" dt="2023-08-08T14:46:38.236" v="34330" actId="478"/>
          <ac:spMkLst>
            <pc:docMk/>
            <pc:sldMk cId="2383064977" sldId="313"/>
            <ac:spMk id="9" creationId="{33900286-0867-5F2C-4743-14C4CBCB9DBB}"/>
          </ac:spMkLst>
        </pc:spChg>
        <pc:spChg chg="add del mod">
          <ac:chgData name="Poppy Reece - Senior Researcher" userId="dc98a925-bdaa-4bee-b207-d103908056d7" providerId="ADAL" clId="{9A8B86A5-740A-46A2-8F71-59A59B0FE98F}" dt="2023-08-08T14:49:05.552" v="34363" actId="931"/>
          <ac:spMkLst>
            <pc:docMk/>
            <pc:sldMk cId="2383064977" sldId="313"/>
            <ac:spMk id="13" creationId="{C8578B66-C7E8-DB3F-04E4-FC040DD78909}"/>
          </ac:spMkLst>
        </pc:spChg>
        <pc:spChg chg="mod">
          <ac:chgData name="Poppy Reece - Senior Researcher" userId="dc98a925-bdaa-4bee-b207-d103908056d7" providerId="ADAL" clId="{9A8B86A5-740A-46A2-8F71-59A59B0FE98F}" dt="2023-08-11T08:23:37.325" v="37821" actId="20577"/>
          <ac:spMkLst>
            <pc:docMk/>
            <pc:sldMk cId="2383064977" sldId="313"/>
            <ac:spMk id="18" creationId="{C726AEEA-7EFA-41BD-A87F-8F1F65A9DFCC}"/>
          </ac:spMkLst>
        </pc:spChg>
        <pc:picChg chg="add del mod">
          <ac:chgData name="Poppy Reece - Senior Researcher" userId="dc98a925-bdaa-4bee-b207-d103908056d7" providerId="ADAL" clId="{9A8B86A5-740A-46A2-8F71-59A59B0FE98F}" dt="2023-08-08T14:46:58.010" v="34337" actId="478"/>
          <ac:picMkLst>
            <pc:docMk/>
            <pc:sldMk cId="2383064977" sldId="313"/>
            <ac:picMk id="7" creationId="{6A2CBD21-0D35-176F-A12B-8D102CDB2160}"/>
          </ac:picMkLst>
        </pc:picChg>
        <pc:picChg chg="add del mod">
          <ac:chgData name="Poppy Reece - Senior Researcher" userId="dc98a925-bdaa-4bee-b207-d103908056d7" providerId="ADAL" clId="{9A8B86A5-740A-46A2-8F71-59A59B0FE98F}" dt="2023-08-08T14:46:34.433" v="34327" actId="931"/>
          <ac:picMkLst>
            <pc:docMk/>
            <pc:sldMk cId="2383064977" sldId="313"/>
            <ac:picMk id="11" creationId="{0285180A-17AA-D1DE-B9B4-A8DB8AF208BB}"/>
          </ac:picMkLst>
        </pc:picChg>
        <pc:picChg chg="add mod">
          <ac:chgData name="Poppy Reece - Senior Researcher" userId="dc98a925-bdaa-4bee-b207-d103908056d7" providerId="ADAL" clId="{9A8B86A5-740A-46A2-8F71-59A59B0FE98F}" dt="2023-08-08T14:49:13.788" v="34367" actId="1076"/>
          <ac:picMkLst>
            <pc:docMk/>
            <pc:sldMk cId="2383064977" sldId="313"/>
            <ac:picMk id="15" creationId="{FEA2B50C-3984-522B-3830-16A13503C843}"/>
          </ac:picMkLst>
        </pc:picChg>
        <pc:picChg chg="add del mod">
          <ac:chgData name="Poppy Reece - Senior Researcher" userId="dc98a925-bdaa-4bee-b207-d103908056d7" providerId="ADAL" clId="{9A8B86A5-740A-46A2-8F71-59A59B0FE98F}" dt="2023-08-08T14:44:14.641" v="34294"/>
          <ac:picMkLst>
            <pc:docMk/>
            <pc:sldMk cId="2383064977" sldId="313"/>
            <ac:picMk id="1026" creationId="{72E0D072-B211-2968-12DA-2D65F864CADD}"/>
          </ac:picMkLst>
        </pc:picChg>
        <pc:picChg chg="add del mod">
          <ac:chgData name="Poppy Reece - Senior Researcher" userId="dc98a925-bdaa-4bee-b207-d103908056d7" providerId="ADAL" clId="{9A8B86A5-740A-46A2-8F71-59A59B0FE98F}" dt="2023-08-08T14:48:10.128" v="34362" actId="478"/>
          <ac:picMkLst>
            <pc:docMk/>
            <pc:sldMk cId="2383064977" sldId="313"/>
            <ac:picMk id="1028" creationId="{43224416-A653-8433-1F05-6AF2BAC5E2DE}"/>
          </ac:picMkLst>
        </pc:picChg>
      </pc:sldChg>
      <pc:sldChg chg="addSp delSp modSp add mod addCm delCm modCm modNotesTx">
        <pc:chgData name="Poppy Reece - Senior Researcher" userId="dc98a925-bdaa-4bee-b207-d103908056d7" providerId="ADAL" clId="{9A8B86A5-740A-46A2-8F71-59A59B0FE98F}" dt="2023-08-17T19:58:52.655" v="42325"/>
        <pc:sldMkLst>
          <pc:docMk/>
          <pc:sldMk cId="3033272401" sldId="314"/>
        </pc:sldMkLst>
        <pc:spChg chg="mod">
          <ac:chgData name="Poppy Reece - Senior Researcher" userId="dc98a925-bdaa-4bee-b207-d103908056d7" providerId="ADAL" clId="{9A8B86A5-740A-46A2-8F71-59A59B0FE98F}" dt="2023-08-10T15:40:29.092" v="35497" actId="207"/>
          <ac:spMkLst>
            <pc:docMk/>
            <pc:sldMk cId="3033272401" sldId="314"/>
            <ac:spMk id="3" creationId="{9C19524A-787A-40B8-8984-6AECC6435BAC}"/>
          </ac:spMkLst>
        </pc:spChg>
        <pc:spChg chg="add del mod">
          <ac:chgData name="Poppy Reece - Senior Researcher" userId="dc98a925-bdaa-4bee-b207-d103908056d7" providerId="ADAL" clId="{9A8B86A5-740A-46A2-8F71-59A59B0FE98F}" dt="2023-08-16T14:52:19.095" v="42232" actId="478"/>
          <ac:spMkLst>
            <pc:docMk/>
            <pc:sldMk cId="3033272401" sldId="314"/>
            <ac:spMk id="4" creationId="{B3733659-87CA-EFB7-CD6D-F482B438FC78}"/>
          </ac:spMkLst>
        </pc:spChg>
        <pc:spChg chg="add del mod">
          <ac:chgData name="Poppy Reece - Senior Researcher" userId="dc98a925-bdaa-4bee-b207-d103908056d7" providerId="ADAL" clId="{9A8B86A5-740A-46A2-8F71-59A59B0FE98F}" dt="2023-08-16T14:52:21.248" v="42233" actId="478"/>
          <ac:spMkLst>
            <pc:docMk/>
            <pc:sldMk cId="3033272401" sldId="314"/>
            <ac:spMk id="6" creationId="{19CFDE79-821B-0667-F0C2-0346295647E3}"/>
          </ac:spMkLst>
        </pc:spChg>
        <pc:spChg chg="add del mod ord">
          <ac:chgData name="Poppy Reece - Senior Researcher" userId="dc98a925-bdaa-4bee-b207-d103908056d7" providerId="ADAL" clId="{9A8B86A5-740A-46A2-8F71-59A59B0FE98F}" dt="2023-08-16T14:52:21.248" v="42233" actId="478"/>
          <ac:spMkLst>
            <pc:docMk/>
            <pc:sldMk cId="3033272401" sldId="314"/>
            <ac:spMk id="7" creationId="{2DA9E2FB-A3E0-D3A9-70A9-0150D4AE047C}"/>
          </ac:spMkLst>
        </pc:spChg>
        <pc:spChg chg="mod">
          <ac:chgData name="Poppy Reece - Senior Researcher" userId="dc98a925-bdaa-4bee-b207-d103908056d7" providerId="ADAL" clId="{9A8B86A5-740A-46A2-8F71-59A59B0FE98F}" dt="2023-08-17T19:58:05.187" v="42324" actId="20577"/>
          <ac:spMkLst>
            <pc:docMk/>
            <pc:sldMk cId="3033272401" sldId="314"/>
            <ac:spMk id="10" creationId="{6DF734BB-F84C-6ACC-2EC9-C4A81FE02B64}"/>
          </ac:spMkLst>
        </pc:spChg>
        <pc:spChg chg="add del mod">
          <ac:chgData name="Poppy Reece - Senior Researcher" userId="dc98a925-bdaa-4bee-b207-d103908056d7" providerId="ADAL" clId="{9A8B86A5-740A-46A2-8F71-59A59B0FE98F}" dt="2023-08-16T14:52:21.248" v="42233" actId="478"/>
          <ac:spMkLst>
            <pc:docMk/>
            <pc:sldMk cId="3033272401" sldId="314"/>
            <ac:spMk id="11" creationId="{C6D0F0CE-71EB-6949-81DC-219ED807796C}"/>
          </ac:spMkLst>
        </pc:spChg>
        <pc:spChg chg="mod">
          <ac:chgData name="Poppy Reece - Senior Researcher" userId="dc98a925-bdaa-4bee-b207-d103908056d7" providerId="ADAL" clId="{9A8B86A5-740A-46A2-8F71-59A59B0FE98F}" dt="2023-08-17T19:57:59.751" v="42320" actId="1036"/>
          <ac:spMkLst>
            <pc:docMk/>
            <pc:sldMk cId="3033272401" sldId="314"/>
            <ac:spMk id="18" creationId="{C726AEEA-7EFA-41BD-A87F-8F1F65A9DFCC}"/>
          </ac:spMkLst>
        </pc:spChg>
        <pc:spChg chg="mod">
          <ac:chgData name="Poppy Reece - Senior Researcher" userId="dc98a925-bdaa-4bee-b207-d103908056d7" providerId="ADAL" clId="{9A8B86A5-740A-46A2-8F71-59A59B0FE98F}" dt="2023-08-17T19:57:55.058" v="42318" actId="20577"/>
          <ac:spMkLst>
            <pc:docMk/>
            <pc:sldMk cId="3033272401" sldId="314"/>
            <ac:spMk id="28" creationId="{36713037-70BE-4787-8CDF-D182B17A4BA1}"/>
          </ac:spMkLst>
        </pc:spChg>
        <pc:picChg chg="add mod">
          <ac:chgData name="Poppy Reece - Senior Researcher" userId="dc98a925-bdaa-4bee-b207-d103908056d7" providerId="ADAL" clId="{9A8B86A5-740A-46A2-8F71-59A59B0FE98F}" dt="2023-08-17T19:57:32.849" v="42313" actId="1076"/>
          <ac:picMkLst>
            <pc:docMk/>
            <pc:sldMk cId="3033272401" sldId="314"/>
            <ac:picMk id="4" creationId="{5C052E9A-65AF-67BF-BF37-3B3899802A86}"/>
          </ac:picMkLst>
        </pc:picChg>
        <pc:picChg chg="add del mod">
          <ac:chgData name="Poppy Reece - Senior Researcher" userId="dc98a925-bdaa-4bee-b207-d103908056d7" providerId="ADAL" clId="{9A8B86A5-740A-46A2-8F71-59A59B0FE98F}" dt="2023-08-17T19:57:29.016" v="42312" actId="478"/>
          <ac:picMkLst>
            <pc:docMk/>
            <pc:sldMk cId="3033272401" sldId="314"/>
            <ac:picMk id="6" creationId="{E37C923B-7FAF-BE62-4D55-6EF449C11A9A}"/>
          </ac:picMkLst>
        </pc:picChg>
        <pc:picChg chg="add del mod">
          <ac:chgData name="Poppy Reece - Senior Researcher" userId="dc98a925-bdaa-4bee-b207-d103908056d7" providerId="ADAL" clId="{9A8B86A5-740A-46A2-8F71-59A59B0FE98F}" dt="2023-08-16T14:52:21.248" v="42233" actId="478"/>
          <ac:picMkLst>
            <pc:docMk/>
            <pc:sldMk cId="3033272401" sldId="314"/>
            <ac:picMk id="9" creationId="{0CB0C7A5-42AA-DECF-DF52-7F3175AC2C0A}"/>
          </ac:picMkLst>
        </pc:picChg>
      </pc:sldChg>
      <pc:sldChg chg="addSp delSp modSp add mod modNotesTx">
        <pc:chgData name="Poppy Reece - Senior Researcher" userId="dc98a925-bdaa-4bee-b207-d103908056d7" providerId="ADAL" clId="{9A8B86A5-740A-46A2-8F71-59A59B0FE98F}" dt="2023-08-15T15:32:57.332" v="41006" actId="14100"/>
        <pc:sldMkLst>
          <pc:docMk/>
          <pc:sldMk cId="3179641419" sldId="315"/>
        </pc:sldMkLst>
        <pc:spChg chg="add del mod">
          <ac:chgData name="Poppy Reece - Senior Researcher" userId="dc98a925-bdaa-4bee-b207-d103908056d7" providerId="ADAL" clId="{9A8B86A5-740A-46A2-8F71-59A59B0FE98F}" dt="2023-08-10T16:27:05.304" v="36843" actId="478"/>
          <ac:spMkLst>
            <pc:docMk/>
            <pc:sldMk cId="3179641419" sldId="315"/>
            <ac:spMk id="2" creationId="{A82130FD-E6EE-8B90-FDDE-5DAAE03974BF}"/>
          </ac:spMkLst>
        </pc:spChg>
        <pc:spChg chg="mod">
          <ac:chgData name="Poppy Reece - Senior Researcher" userId="dc98a925-bdaa-4bee-b207-d103908056d7" providerId="ADAL" clId="{9A8B86A5-740A-46A2-8F71-59A59B0FE98F}" dt="2023-08-10T15:40:38.588" v="35498" actId="207"/>
          <ac:spMkLst>
            <pc:docMk/>
            <pc:sldMk cId="3179641419" sldId="315"/>
            <ac:spMk id="3" creationId="{9C19524A-787A-40B8-8984-6AECC6435BAC}"/>
          </ac:spMkLst>
        </pc:spChg>
        <pc:spChg chg="add mod">
          <ac:chgData name="Poppy Reece - Senior Researcher" userId="dc98a925-bdaa-4bee-b207-d103908056d7" providerId="ADAL" clId="{9A8B86A5-740A-46A2-8F71-59A59B0FE98F}" dt="2023-08-10T16:36:54.342" v="37176" actId="1035"/>
          <ac:spMkLst>
            <pc:docMk/>
            <pc:sldMk cId="3179641419" sldId="315"/>
            <ac:spMk id="4" creationId="{C245CB0F-1595-28F1-6450-EF37CCB09D44}"/>
          </ac:spMkLst>
        </pc:spChg>
        <pc:spChg chg="add mod">
          <ac:chgData name="Poppy Reece - Senior Researcher" userId="dc98a925-bdaa-4bee-b207-d103908056d7" providerId="ADAL" clId="{9A8B86A5-740A-46A2-8F71-59A59B0FE98F}" dt="2023-08-10T16:36:51.389" v="37173" actId="1035"/>
          <ac:spMkLst>
            <pc:docMk/>
            <pc:sldMk cId="3179641419" sldId="315"/>
            <ac:spMk id="5" creationId="{D9127A0D-D075-C039-A729-0560DE03BF53}"/>
          </ac:spMkLst>
        </pc:spChg>
        <pc:spChg chg="add mod">
          <ac:chgData name="Poppy Reece - Senior Researcher" userId="dc98a925-bdaa-4bee-b207-d103908056d7" providerId="ADAL" clId="{9A8B86A5-740A-46A2-8F71-59A59B0FE98F}" dt="2023-08-10T16:36:51.389" v="37173" actId="1035"/>
          <ac:spMkLst>
            <pc:docMk/>
            <pc:sldMk cId="3179641419" sldId="315"/>
            <ac:spMk id="6" creationId="{19A66DC3-8E2B-FB5A-CCBE-CCB0344BF54E}"/>
          </ac:spMkLst>
        </pc:spChg>
        <pc:spChg chg="add mod">
          <ac:chgData name="Poppy Reece - Senior Researcher" userId="dc98a925-bdaa-4bee-b207-d103908056d7" providerId="ADAL" clId="{9A8B86A5-740A-46A2-8F71-59A59B0FE98F}" dt="2023-08-10T16:36:51.389" v="37173" actId="1035"/>
          <ac:spMkLst>
            <pc:docMk/>
            <pc:sldMk cId="3179641419" sldId="315"/>
            <ac:spMk id="7" creationId="{76359199-A2D2-4074-3BFD-30477F0572CB}"/>
          </ac:spMkLst>
        </pc:spChg>
        <pc:spChg chg="add mod">
          <ac:chgData name="Poppy Reece - Senior Researcher" userId="dc98a925-bdaa-4bee-b207-d103908056d7" providerId="ADAL" clId="{9A8B86A5-740A-46A2-8F71-59A59B0FE98F}" dt="2023-08-10T16:36:51.389" v="37173" actId="1035"/>
          <ac:spMkLst>
            <pc:docMk/>
            <pc:sldMk cId="3179641419" sldId="315"/>
            <ac:spMk id="8" creationId="{1C2D77D0-2440-B46D-2696-34383749BEC3}"/>
          </ac:spMkLst>
        </pc:spChg>
        <pc:spChg chg="add mod">
          <ac:chgData name="Poppy Reece - Senior Researcher" userId="dc98a925-bdaa-4bee-b207-d103908056d7" providerId="ADAL" clId="{9A8B86A5-740A-46A2-8F71-59A59B0FE98F}" dt="2023-08-15T15:32:57.332" v="41006" actId="14100"/>
          <ac:spMkLst>
            <pc:docMk/>
            <pc:sldMk cId="3179641419" sldId="315"/>
            <ac:spMk id="10" creationId="{D82FE5B4-068B-11DE-9FC4-245DD29FB3C0}"/>
          </ac:spMkLst>
        </pc:spChg>
        <pc:spChg chg="add mod">
          <ac:chgData name="Poppy Reece - Senior Researcher" userId="dc98a925-bdaa-4bee-b207-d103908056d7" providerId="ADAL" clId="{9A8B86A5-740A-46A2-8F71-59A59B0FE98F}" dt="2023-08-10T16:36:51.389" v="37173" actId="1035"/>
          <ac:spMkLst>
            <pc:docMk/>
            <pc:sldMk cId="3179641419" sldId="315"/>
            <ac:spMk id="11" creationId="{77CDBCF1-9184-760E-F6E6-24449E140263}"/>
          </ac:spMkLst>
        </pc:spChg>
        <pc:spChg chg="add mod">
          <ac:chgData name="Poppy Reece - Senior Researcher" userId="dc98a925-bdaa-4bee-b207-d103908056d7" providerId="ADAL" clId="{9A8B86A5-740A-46A2-8F71-59A59B0FE98F}" dt="2023-08-10T16:36:51.389" v="37173" actId="1035"/>
          <ac:spMkLst>
            <pc:docMk/>
            <pc:sldMk cId="3179641419" sldId="315"/>
            <ac:spMk id="12" creationId="{6F740DD2-1C63-27EE-5629-092F633D22CE}"/>
          </ac:spMkLst>
        </pc:spChg>
        <pc:spChg chg="add mod">
          <ac:chgData name="Poppy Reece - Senior Researcher" userId="dc98a925-bdaa-4bee-b207-d103908056d7" providerId="ADAL" clId="{9A8B86A5-740A-46A2-8F71-59A59B0FE98F}" dt="2023-08-10T16:36:51.389" v="37173" actId="1035"/>
          <ac:spMkLst>
            <pc:docMk/>
            <pc:sldMk cId="3179641419" sldId="315"/>
            <ac:spMk id="13" creationId="{6E1E2390-F59A-8820-2821-218D5DC18AF7}"/>
          </ac:spMkLst>
        </pc:spChg>
        <pc:spChg chg="add mod">
          <ac:chgData name="Poppy Reece - Senior Researcher" userId="dc98a925-bdaa-4bee-b207-d103908056d7" providerId="ADAL" clId="{9A8B86A5-740A-46A2-8F71-59A59B0FE98F}" dt="2023-08-10T16:36:51.389" v="37173" actId="1035"/>
          <ac:spMkLst>
            <pc:docMk/>
            <pc:sldMk cId="3179641419" sldId="315"/>
            <ac:spMk id="14" creationId="{75491051-ADDA-8913-6AB6-EAE05D4B9564}"/>
          </ac:spMkLst>
        </pc:spChg>
        <pc:spChg chg="add mod">
          <ac:chgData name="Poppy Reece - Senior Researcher" userId="dc98a925-bdaa-4bee-b207-d103908056d7" providerId="ADAL" clId="{9A8B86A5-740A-46A2-8F71-59A59B0FE98F}" dt="2023-08-10T16:36:51.389" v="37173" actId="1035"/>
          <ac:spMkLst>
            <pc:docMk/>
            <pc:sldMk cId="3179641419" sldId="315"/>
            <ac:spMk id="15" creationId="{8C6A88D2-01B1-363A-6FDC-07140F60B34A}"/>
          </ac:spMkLst>
        </pc:spChg>
        <pc:spChg chg="add mod">
          <ac:chgData name="Poppy Reece - Senior Researcher" userId="dc98a925-bdaa-4bee-b207-d103908056d7" providerId="ADAL" clId="{9A8B86A5-740A-46A2-8F71-59A59B0FE98F}" dt="2023-08-10T16:36:51.389" v="37173" actId="1035"/>
          <ac:spMkLst>
            <pc:docMk/>
            <pc:sldMk cId="3179641419" sldId="315"/>
            <ac:spMk id="16" creationId="{62BD7B99-C2E0-99DF-8898-13D505B14398}"/>
          </ac:spMkLst>
        </pc:spChg>
        <pc:spChg chg="add mod">
          <ac:chgData name="Poppy Reece - Senior Researcher" userId="dc98a925-bdaa-4bee-b207-d103908056d7" providerId="ADAL" clId="{9A8B86A5-740A-46A2-8F71-59A59B0FE98F}" dt="2023-08-10T16:36:51.389" v="37173" actId="1035"/>
          <ac:spMkLst>
            <pc:docMk/>
            <pc:sldMk cId="3179641419" sldId="315"/>
            <ac:spMk id="17" creationId="{7164E5A7-D68B-0C57-32DB-201682622B95}"/>
          </ac:spMkLst>
        </pc:spChg>
        <pc:spChg chg="del mod">
          <ac:chgData name="Poppy Reece - Senior Researcher" userId="dc98a925-bdaa-4bee-b207-d103908056d7" providerId="ADAL" clId="{9A8B86A5-740A-46A2-8F71-59A59B0FE98F}" dt="2023-08-10T16:33:45.984" v="37050"/>
          <ac:spMkLst>
            <pc:docMk/>
            <pc:sldMk cId="3179641419" sldId="315"/>
            <ac:spMk id="18" creationId="{C726AEEA-7EFA-41BD-A87F-8F1F65A9DFCC}"/>
          </ac:spMkLst>
        </pc:spChg>
        <pc:spChg chg="add mod">
          <ac:chgData name="Poppy Reece - Senior Researcher" userId="dc98a925-bdaa-4bee-b207-d103908056d7" providerId="ADAL" clId="{9A8B86A5-740A-46A2-8F71-59A59B0FE98F}" dt="2023-08-10T16:36:51.389" v="37173" actId="1035"/>
          <ac:spMkLst>
            <pc:docMk/>
            <pc:sldMk cId="3179641419" sldId="315"/>
            <ac:spMk id="19" creationId="{9A3EC625-D5C9-287E-E61B-D33D64FC25BB}"/>
          </ac:spMkLst>
        </pc:spChg>
        <pc:spChg chg="add mod">
          <ac:chgData name="Poppy Reece - Senior Researcher" userId="dc98a925-bdaa-4bee-b207-d103908056d7" providerId="ADAL" clId="{9A8B86A5-740A-46A2-8F71-59A59B0FE98F}" dt="2023-08-10T16:36:51.389" v="37173" actId="1035"/>
          <ac:spMkLst>
            <pc:docMk/>
            <pc:sldMk cId="3179641419" sldId="315"/>
            <ac:spMk id="20" creationId="{3B9D47FF-E5CF-146F-3842-1773CF5E6C14}"/>
          </ac:spMkLst>
        </pc:spChg>
        <pc:spChg chg="add mod">
          <ac:chgData name="Poppy Reece - Senior Researcher" userId="dc98a925-bdaa-4bee-b207-d103908056d7" providerId="ADAL" clId="{9A8B86A5-740A-46A2-8F71-59A59B0FE98F}" dt="2023-08-10T16:36:51.389" v="37173" actId="1035"/>
          <ac:spMkLst>
            <pc:docMk/>
            <pc:sldMk cId="3179641419" sldId="315"/>
            <ac:spMk id="21" creationId="{E7CE1D3A-EB2C-C0E7-A993-F4B83D9C82E8}"/>
          </ac:spMkLst>
        </pc:spChg>
        <pc:spChg chg="mod">
          <ac:chgData name="Poppy Reece - Senior Researcher" userId="dc98a925-bdaa-4bee-b207-d103908056d7" providerId="ADAL" clId="{9A8B86A5-740A-46A2-8F71-59A59B0FE98F}" dt="2023-08-10T16:30:44.088" v="36970" actId="948"/>
          <ac:spMkLst>
            <pc:docMk/>
            <pc:sldMk cId="3179641419" sldId="315"/>
            <ac:spMk id="28" creationId="{36713037-70BE-4787-8CDF-D182B17A4BA1}"/>
          </ac:spMkLst>
        </pc:spChg>
      </pc:sldChg>
      <pc:sldChg chg="addSp delSp modSp add del mod modNotesTx">
        <pc:chgData name="Poppy Reece - Senior Researcher" userId="dc98a925-bdaa-4bee-b207-d103908056d7" providerId="ADAL" clId="{9A8B86A5-740A-46A2-8F71-59A59B0FE98F}" dt="2023-08-11T08:21:36.812" v="37817" actId="47"/>
        <pc:sldMkLst>
          <pc:docMk/>
          <pc:sldMk cId="1660365208" sldId="316"/>
        </pc:sldMkLst>
        <pc:spChg chg="mod">
          <ac:chgData name="Poppy Reece - Senior Researcher" userId="dc98a925-bdaa-4bee-b207-d103908056d7" providerId="ADAL" clId="{9A8B86A5-740A-46A2-8F71-59A59B0FE98F}" dt="2023-07-27T14:29:58.421" v="5715" actId="20577"/>
          <ac:spMkLst>
            <pc:docMk/>
            <pc:sldMk cId="1660365208" sldId="316"/>
            <ac:spMk id="3" creationId="{9C19524A-787A-40B8-8984-6AECC6435BAC}"/>
          </ac:spMkLst>
        </pc:spChg>
        <pc:spChg chg="add del mod">
          <ac:chgData name="Poppy Reece - Senior Researcher" userId="dc98a925-bdaa-4bee-b207-d103908056d7" providerId="ADAL" clId="{9A8B86A5-740A-46A2-8F71-59A59B0FE98F}" dt="2023-07-28T09:37:48.202" v="9520" actId="21"/>
          <ac:spMkLst>
            <pc:docMk/>
            <pc:sldMk cId="1660365208" sldId="316"/>
            <ac:spMk id="4" creationId="{28DFAA41-786C-CF49-1CC4-81E0E541A833}"/>
          </ac:spMkLst>
        </pc:spChg>
        <pc:spChg chg="del mod">
          <ac:chgData name="Poppy Reece - Senior Researcher" userId="dc98a925-bdaa-4bee-b207-d103908056d7" providerId="ADAL" clId="{9A8B86A5-740A-46A2-8F71-59A59B0FE98F}" dt="2023-07-27T14:49:36.987" v="7595" actId="478"/>
          <ac:spMkLst>
            <pc:docMk/>
            <pc:sldMk cId="1660365208" sldId="316"/>
            <ac:spMk id="4" creationId="{C245CB0F-1595-28F1-6450-EF37CCB09D44}"/>
          </ac:spMkLst>
        </pc:spChg>
        <pc:spChg chg="mod">
          <ac:chgData name="Poppy Reece - Senior Researcher" userId="dc98a925-bdaa-4bee-b207-d103908056d7" providerId="ADAL" clId="{9A8B86A5-740A-46A2-8F71-59A59B0FE98F}" dt="2023-08-08T14:35:42.814" v="34240" actId="20577"/>
          <ac:spMkLst>
            <pc:docMk/>
            <pc:sldMk cId="1660365208" sldId="316"/>
            <ac:spMk id="18" creationId="{C726AEEA-7EFA-41BD-A87F-8F1F65A9DFCC}"/>
          </ac:spMkLst>
        </pc:spChg>
        <pc:spChg chg="mod">
          <ac:chgData name="Poppy Reece - Senior Researcher" userId="dc98a925-bdaa-4bee-b207-d103908056d7" providerId="ADAL" clId="{9A8B86A5-740A-46A2-8F71-59A59B0FE98F}" dt="2023-07-28T09:50:43.372" v="10046" actId="14100"/>
          <ac:spMkLst>
            <pc:docMk/>
            <pc:sldMk cId="1660365208" sldId="316"/>
            <ac:spMk id="28" creationId="{36713037-70BE-4787-8CDF-D182B17A4BA1}"/>
          </ac:spMkLst>
        </pc:spChg>
      </pc:sldChg>
      <pc:sldChg chg="addSp delSp modSp add del mod modNotesTx">
        <pc:chgData name="Poppy Reece - Senior Researcher" userId="dc98a925-bdaa-4bee-b207-d103908056d7" providerId="ADAL" clId="{9A8B86A5-740A-46A2-8F71-59A59B0FE98F}" dt="2023-08-10T16:01:43.978" v="36553" actId="47"/>
        <pc:sldMkLst>
          <pc:docMk/>
          <pc:sldMk cId="4050149475" sldId="317"/>
        </pc:sldMkLst>
        <pc:spChg chg="mod">
          <ac:chgData name="Poppy Reece - Senior Researcher" userId="dc98a925-bdaa-4bee-b207-d103908056d7" providerId="ADAL" clId="{9A8B86A5-740A-46A2-8F71-59A59B0FE98F}" dt="2023-08-10T15:39:52.333" v="35493" actId="207"/>
          <ac:spMkLst>
            <pc:docMk/>
            <pc:sldMk cId="4050149475" sldId="317"/>
            <ac:spMk id="3" creationId="{9C19524A-787A-40B8-8984-6AECC6435BAC}"/>
          </ac:spMkLst>
        </pc:spChg>
        <pc:spChg chg="add del mod">
          <ac:chgData name="Poppy Reece - Senior Researcher" userId="dc98a925-bdaa-4bee-b207-d103908056d7" providerId="ADAL" clId="{9A8B86A5-740A-46A2-8F71-59A59B0FE98F}" dt="2023-07-31T13:17:59.212" v="18902" actId="478"/>
          <ac:spMkLst>
            <pc:docMk/>
            <pc:sldMk cId="4050149475" sldId="317"/>
            <ac:spMk id="4" creationId="{CBA24FA3-EED1-D494-CE6F-5AC2B8D8920F}"/>
          </ac:spMkLst>
        </pc:spChg>
        <pc:spChg chg="add mod">
          <ac:chgData name="Poppy Reece - Senior Researcher" userId="dc98a925-bdaa-4bee-b207-d103908056d7" providerId="ADAL" clId="{9A8B86A5-740A-46A2-8F71-59A59B0FE98F}" dt="2023-08-01T09:00:58.524" v="21339" actId="1035"/>
          <ac:spMkLst>
            <pc:docMk/>
            <pc:sldMk cId="4050149475" sldId="317"/>
            <ac:spMk id="6" creationId="{477AAC05-6DA6-7618-979A-AF97B0DC9E1F}"/>
          </ac:spMkLst>
        </pc:spChg>
        <pc:spChg chg="add mod">
          <ac:chgData name="Poppy Reece - Senior Researcher" userId="dc98a925-bdaa-4bee-b207-d103908056d7" providerId="ADAL" clId="{9A8B86A5-740A-46A2-8F71-59A59B0FE98F}" dt="2023-07-31T13:19:13.719" v="18921" actId="14100"/>
          <ac:spMkLst>
            <pc:docMk/>
            <pc:sldMk cId="4050149475" sldId="317"/>
            <ac:spMk id="7" creationId="{4F7F39D6-E254-058D-ABFE-F2247EE3343B}"/>
          </ac:spMkLst>
        </pc:spChg>
        <pc:spChg chg="add mod">
          <ac:chgData name="Poppy Reece - Senior Researcher" userId="dc98a925-bdaa-4bee-b207-d103908056d7" providerId="ADAL" clId="{9A8B86A5-740A-46A2-8F71-59A59B0FE98F}" dt="2023-07-31T13:27:42.757" v="19215" actId="1076"/>
          <ac:spMkLst>
            <pc:docMk/>
            <pc:sldMk cId="4050149475" sldId="317"/>
            <ac:spMk id="9" creationId="{515F162D-CEB5-7E99-88D6-1CA97BB36A58}"/>
          </ac:spMkLst>
        </pc:spChg>
        <pc:spChg chg="mod">
          <ac:chgData name="Poppy Reece - Senior Researcher" userId="dc98a925-bdaa-4bee-b207-d103908056d7" providerId="ADAL" clId="{9A8B86A5-740A-46A2-8F71-59A59B0FE98F}" dt="2023-07-31T13:22:56.240" v="19092" actId="20577"/>
          <ac:spMkLst>
            <pc:docMk/>
            <pc:sldMk cId="4050149475" sldId="317"/>
            <ac:spMk id="18" creationId="{C726AEEA-7EFA-41BD-A87F-8F1F65A9DFCC}"/>
          </ac:spMkLst>
        </pc:spChg>
        <pc:spChg chg="mod">
          <ac:chgData name="Poppy Reece - Senior Researcher" userId="dc98a925-bdaa-4bee-b207-d103908056d7" providerId="ADAL" clId="{9A8B86A5-740A-46A2-8F71-59A59B0FE98F}" dt="2023-07-31T13:21:48.361" v="19012" actId="6549"/>
          <ac:spMkLst>
            <pc:docMk/>
            <pc:sldMk cId="4050149475" sldId="317"/>
            <ac:spMk id="28" creationId="{36713037-70BE-4787-8CDF-D182B17A4BA1}"/>
          </ac:spMkLst>
        </pc:spChg>
      </pc:sldChg>
      <pc:sldChg chg="delSp modSp add del mod modNotesTx">
        <pc:chgData name="Poppy Reece - Senior Researcher" userId="dc98a925-bdaa-4bee-b207-d103908056d7" providerId="ADAL" clId="{9A8B86A5-740A-46A2-8F71-59A59B0FE98F}" dt="2023-07-28T13:48:44.350" v="13077" actId="47"/>
        <pc:sldMkLst>
          <pc:docMk/>
          <pc:sldMk cId="777329843" sldId="318"/>
        </pc:sldMkLst>
        <pc:spChg chg="del mod">
          <ac:chgData name="Poppy Reece - Senior Researcher" userId="dc98a925-bdaa-4bee-b207-d103908056d7" providerId="ADAL" clId="{9A8B86A5-740A-46A2-8F71-59A59B0FE98F}" dt="2023-07-28T13:32:18.769" v="12166"/>
          <ac:spMkLst>
            <pc:docMk/>
            <pc:sldMk cId="777329843" sldId="318"/>
            <ac:spMk id="2" creationId="{75AC7620-058B-D7F9-C7C3-1AA3DAE0A287}"/>
          </ac:spMkLst>
        </pc:spChg>
        <pc:spChg chg="mod">
          <ac:chgData name="Poppy Reece - Senior Researcher" userId="dc98a925-bdaa-4bee-b207-d103908056d7" providerId="ADAL" clId="{9A8B86A5-740A-46A2-8F71-59A59B0FE98F}" dt="2023-07-28T13:32:46.514" v="12194" actId="20577"/>
          <ac:spMkLst>
            <pc:docMk/>
            <pc:sldMk cId="777329843" sldId="318"/>
            <ac:spMk id="18" creationId="{C726AEEA-7EFA-41BD-A87F-8F1F65A9DFCC}"/>
          </ac:spMkLst>
        </pc:spChg>
      </pc:sldChg>
      <pc:sldChg chg="modSp add del mod">
        <pc:chgData name="Poppy Reece - Senior Researcher" userId="dc98a925-bdaa-4bee-b207-d103908056d7" providerId="ADAL" clId="{9A8B86A5-740A-46A2-8F71-59A59B0FE98F}" dt="2023-07-28T09:33:43.852" v="9461" actId="47"/>
        <pc:sldMkLst>
          <pc:docMk/>
          <pc:sldMk cId="4284783072" sldId="318"/>
        </pc:sldMkLst>
        <pc:spChg chg="mod">
          <ac:chgData name="Poppy Reece - Senior Researcher" userId="dc98a925-bdaa-4bee-b207-d103908056d7" providerId="ADAL" clId="{9A8B86A5-740A-46A2-8F71-59A59B0FE98F}" dt="2023-07-28T09:33:31.314" v="9457" actId="21"/>
          <ac:spMkLst>
            <pc:docMk/>
            <pc:sldMk cId="4284783072" sldId="318"/>
            <ac:spMk id="18" creationId="{C726AEEA-7EFA-41BD-A87F-8F1F65A9DFCC}"/>
          </ac:spMkLst>
        </pc:spChg>
      </pc:sldChg>
      <pc:sldChg chg="addSp delSp modSp add mod ord modNotesTx">
        <pc:chgData name="Poppy Reece - Senior Researcher" userId="dc98a925-bdaa-4bee-b207-d103908056d7" providerId="ADAL" clId="{9A8B86A5-740A-46A2-8F71-59A59B0FE98F}" dt="2023-08-15T14:51:35.914" v="40821" actId="14100"/>
        <pc:sldMkLst>
          <pc:docMk/>
          <pc:sldMk cId="92257982" sldId="319"/>
        </pc:sldMkLst>
        <pc:spChg chg="del">
          <ac:chgData name="Poppy Reece - Senior Researcher" userId="dc98a925-bdaa-4bee-b207-d103908056d7" providerId="ADAL" clId="{9A8B86A5-740A-46A2-8F71-59A59B0FE98F}" dt="2023-07-28T13:40:52.704" v="12957" actId="478"/>
          <ac:spMkLst>
            <pc:docMk/>
            <pc:sldMk cId="92257982" sldId="319"/>
            <ac:spMk id="2" creationId="{75AC7620-058B-D7F9-C7C3-1AA3DAE0A287}"/>
          </ac:spMkLst>
        </pc:spChg>
        <pc:spChg chg="mod">
          <ac:chgData name="Poppy Reece - Senior Researcher" userId="dc98a925-bdaa-4bee-b207-d103908056d7" providerId="ADAL" clId="{9A8B86A5-740A-46A2-8F71-59A59B0FE98F}" dt="2023-08-15T14:51:04.769" v="40790" actId="1035"/>
          <ac:spMkLst>
            <pc:docMk/>
            <pc:sldMk cId="92257982" sldId="319"/>
            <ac:spMk id="3" creationId="{9C19524A-787A-40B8-8984-6AECC6435BAC}"/>
          </ac:spMkLst>
        </pc:spChg>
        <pc:spChg chg="add mod">
          <ac:chgData name="Poppy Reece - Senior Researcher" userId="dc98a925-bdaa-4bee-b207-d103908056d7" providerId="ADAL" clId="{9A8B86A5-740A-46A2-8F71-59A59B0FE98F}" dt="2023-08-15T14:51:35.914" v="40821" actId="14100"/>
          <ac:spMkLst>
            <pc:docMk/>
            <pc:sldMk cId="92257982" sldId="319"/>
            <ac:spMk id="4" creationId="{D57B0D24-8135-0349-3819-F9FBCCE13F7C}"/>
          </ac:spMkLst>
        </pc:spChg>
        <pc:spChg chg="mod">
          <ac:chgData name="Poppy Reece - Senior Researcher" userId="dc98a925-bdaa-4bee-b207-d103908056d7" providerId="ADAL" clId="{9A8B86A5-740A-46A2-8F71-59A59B0FE98F}" dt="2023-08-15T14:51:21.544" v="40817" actId="1036"/>
          <ac:spMkLst>
            <pc:docMk/>
            <pc:sldMk cId="92257982" sldId="319"/>
            <ac:spMk id="6" creationId="{B2A5E372-F01C-6A40-617F-E84C7792CF08}"/>
          </ac:spMkLst>
        </pc:spChg>
        <pc:spChg chg="mod">
          <ac:chgData name="Poppy Reece - Senior Researcher" userId="dc98a925-bdaa-4bee-b207-d103908056d7" providerId="ADAL" clId="{9A8B86A5-740A-46A2-8F71-59A59B0FE98F}" dt="2023-08-15T14:51:11.021" v="40794" actId="1035"/>
          <ac:spMkLst>
            <pc:docMk/>
            <pc:sldMk cId="92257982" sldId="319"/>
            <ac:spMk id="8" creationId="{D732BC7B-3885-D16F-069E-148A70C99198}"/>
          </ac:spMkLst>
        </pc:spChg>
        <pc:picChg chg="add mod modCrop">
          <ac:chgData name="Poppy Reece - Senior Researcher" userId="dc98a925-bdaa-4bee-b207-d103908056d7" providerId="ADAL" clId="{9A8B86A5-740A-46A2-8F71-59A59B0FE98F}" dt="2023-08-15T14:51:19.370" v="40812" actId="1076"/>
          <ac:picMkLst>
            <pc:docMk/>
            <pc:sldMk cId="92257982" sldId="319"/>
            <ac:picMk id="5" creationId="{25BB2788-FCE1-FB67-4841-D83B75053CB8}"/>
          </ac:picMkLst>
        </pc:picChg>
        <pc:picChg chg="mod">
          <ac:chgData name="Poppy Reece - Senior Researcher" userId="dc98a925-bdaa-4bee-b207-d103908056d7" providerId="ADAL" clId="{9A8B86A5-740A-46A2-8F71-59A59B0FE98F}" dt="2023-08-15T14:51:12.873" v="40799" actId="1035"/>
          <ac:picMkLst>
            <pc:docMk/>
            <pc:sldMk cId="92257982" sldId="319"/>
            <ac:picMk id="9" creationId="{22110F99-4E96-BF2E-9906-7A458DC3B630}"/>
          </ac:picMkLst>
        </pc:picChg>
      </pc:sldChg>
      <pc:sldChg chg="addSp modSp add mod modNotesTx">
        <pc:chgData name="Poppy Reece - Senior Researcher" userId="dc98a925-bdaa-4bee-b207-d103908056d7" providerId="ADAL" clId="{9A8B86A5-740A-46A2-8F71-59A59B0FE98F}" dt="2023-08-10T16:38:40.269" v="37284" actId="20577"/>
        <pc:sldMkLst>
          <pc:docMk/>
          <pc:sldMk cId="3936033749" sldId="320"/>
        </pc:sldMkLst>
        <pc:spChg chg="mod">
          <ac:chgData name="Poppy Reece - Senior Researcher" userId="dc98a925-bdaa-4bee-b207-d103908056d7" providerId="ADAL" clId="{9A8B86A5-740A-46A2-8F71-59A59B0FE98F}" dt="2023-07-28T14:14:02.691" v="14606" actId="14100"/>
          <ac:spMkLst>
            <pc:docMk/>
            <pc:sldMk cId="3936033749" sldId="320"/>
            <ac:spMk id="3" creationId="{9C19524A-787A-40B8-8984-6AECC6435BAC}"/>
          </ac:spMkLst>
        </pc:spChg>
        <pc:spChg chg="mod">
          <ac:chgData name="Poppy Reece - Senior Researcher" userId="dc98a925-bdaa-4bee-b207-d103908056d7" providerId="ADAL" clId="{9A8B86A5-740A-46A2-8F71-59A59B0FE98F}" dt="2023-08-10T16:38:40.269" v="37284" actId="20577"/>
          <ac:spMkLst>
            <pc:docMk/>
            <pc:sldMk cId="3936033749" sldId="320"/>
            <ac:spMk id="18" creationId="{C726AEEA-7EFA-41BD-A87F-8F1F65A9DFCC}"/>
          </ac:spMkLst>
        </pc:spChg>
        <pc:spChg chg="mod">
          <ac:chgData name="Poppy Reece - Senior Researcher" userId="dc98a925-bdaa-4bee-b207-d103908056d7" providerId="ADAL" clId="{9A8B86A5-740A-46A2-8F71-59A59B0FE98F}" dt="2023-07-28T14:48:54.290" v="16787" actId="14100"/>
          <ac:spMkLst>
            <pc:docMk/>
            <pc:sldMk cId="3936033749" sldId="320"/>
            <ac:spMk id="28" creationId="{36713037-70BE-4787-8CDF-D182B17A4BA1}"/>
          </ac:spMkLst>
        </pc:spChg>
        <pc:picChg chg="add mod modCrop">
          <ac:chgData name="Poppy Reece - Senior Researcher" userId="dc98a925-bdaa-4bee-b207-d103908056d7" providerId="ADAL" clId="{9A8B86A5-740A-46A2-8F71-59A59B0FE98F}" dt="2023-08-10T16:25:03.935" v="36814" actId="1038"/>
          <ac:picMkLst>
            <pc:docMk/>
            <pc:sldMk cId="3936033749" sldId="320"/>
            <ac:picMk id="2" creationId="{85824A2F-0000-1442-1157-BC30545FD613}"/>
          </ac:picMkLst>
        </pc:picChg>
        <pc:picChg chg="add mod">
          <ac:chgData name="Poppy Reece - Senior Researcher" userId="dc98a925-bdaa-4bee-b207-d103908056d7" providerId="ADAL" clId="{9A8B86A5-740A-46A2-8F71-59A59B0FE98F}" dt="2023-08-10T16:38:05.196" v="37208" actId="1035"/>
          <ac:picMkLst>
            <pc:docMk/>
            <pc:sldMk cId="3936033749" sldId="320"/>
            <ac:picMk id="5" creationId="{F443F517-633C-278B-F00A-1F9C7609E8B3}"/>
          </ac:picMkLst>
        </pc:picChg>
        <pc:picChg chg="add mod">
          <ac:chgData name="Poppy Reece - Senior Researcher" userId="dc98a925-bdaa-4bee-b207-d103908056d7" providerId="ADAL" clId="{9A8B86A5-740A-46A2-8F71-59A59B0FE98F}" dt="2023-08-10T16:38:05.196" v="37208" actId="1035"/>
          <ac:picMkLst>
            <pc:docMk/>
            <pc:sldMk cId="3936033749" sldId="320"/>
            <ac:picMk id="7" creationId="{273D8C2E-13A6-D860-EDD4-418F066184C7}"/>
          </ac:picMkLst>
        </pc:picChg>
        <pc:picChg chg="add mod">
          <ac:chgData name="Poppy Reece - Senior Researcher" userId="dc98a925-bdaa-4bee-b207-d103908056d7" providerId="ADAL" clId="{9A8B86A5-740A-46A2-8F71-59A59B0FE98F}" dt="2023-08-10T16:38:05.196" v="37208" actId="1035"/>
          <ac:picMkLst>
            <pc:docMk/>
            <pc:sldMk cId="3936033749" sldId="320"/>
            <ac:picMk id="9" creationId="{C037FAAB-F7CF-455E-6070-7324D455A94F}"/>
          </ac:picMkLst>
        </pc:picChg>
        <pc:picChg chg="add mod">
          <ac:chgData name="Poppy Reece - Senior Researcher" userId="dc98a925-bdaa-4bee-b207-d103908056d7" providerId="ADAL" clId="{9A8B86A5-740A-46A2-8F71-59A59B0FE98F}" dt="2023-08-10T16:38:05.196" v="37208" actId="1035"/>
          <ac:picMkLst>
            <pc:docMk/>
            <pc:sldMk cId="3936033749" sldId="320"/>
            <ac:picMk id="11" creationId="{CE16A4F8-5AFF-64BC-0E78-F68FB59638F9}"/>
          </ac:picMkLst>
        </pc:picChg>
      </pc:sldChg>
      <pc:sldChg chg="addSp modSp add mod ord">
        <pc:chgData name="Poppy Reece - Senior Researcher" userId="dc98a925-bdaa-4bee-b207-d103908056d7" providerId="ADAL" clId="{9A8B86A5-740A-46A2-8F71-59A59B0FE98F}" dt="2023-08-16T07:23:21.169" v="41116" actId="20577"/>
        <pc:sldMkLst>
          <pc:docMk/>
          <pc:sldMk cId="1782961676" sldId="321"/>
        </pc:sldMkLst>
        <pc:spChg chg="mod">
          <ac:chgData name="Poppy Reece - Senior Researcher" userId="dc98a925-bdaa-4bee-b207-d103908056d7" providerId="ADAL" clId="{9A8B86A5-740A-46A2-8F71-59A59B0FE98F}" dt="2023-08-10T15:40:18.572" v="35496" actId="207"/>
          <ac:spMkLst>
            <pc:docMk/>
            <pc:sldMk cId="1782961676" sldId="321"/>
            <ac:spMk id="3" creationId="{9C19524A-787A-40B8-8984-6AECC6435BAC}"/>
          </ac:spMkLst>
        </pc:spChg>
        <pc:spChg chg="add mod">
          <ac:chgData name="Poppy Reece - Senior Researcher" userId="dc98a925-bdaa-4bee-b207-d103908056d7" providerId="ADAL" clId="{9A8B86A5-740A-46A2-8F71-59A59B0FE98F}" dt="2023-08-15T14:39:23.434" v="40284" actId="1076"/>
          <ac:spMkLst>
            <pc:docMk/>
            <pc:sldMk cId="1782961676" sldId="321"/>
            <ac:spMk id="4" creationId="{13AA161F-1BC7-4DC4-C8C0-79EF548CE620}"/>
          </ac:spMkLst>
        </pc:spChg>
        <pc:spChg chg="mod">
          <ac:chgData name="Poppy Reece - Senior Researcher" userId="dc98a925-bdaa-4bee-b207-d103908056d7" providerId="ADAL" clId="{9A8B86A5-740A-46A2-8F71-59A59B0FE98F}" dt="2023-08-16T07:23:21.169" v="41116" actId="20577"/>
          <ac:spMkLst>
            <pc:docMk/>
            <pc:sldMk cId="1782961676" sldId="321"/>
            <ac:spMk id="18" creationId="{C726AEEA-7EFA-41BD-A87F-8F1F65A9DFCC}"/>
          </ac:spMkLst>
        </pc:spChg>
        <pc:spChg chg="mod">
          <ac:chgData name="Poppy Reece - Senior Researcher" userId="dc98a925-bdaa-4bee-b207-d103908056d7" providerId="ADAL" clId="{9A8B86A5-740A-46A2-8F71-59A59B0FE98F}" dt="2023-08-15T14:39:05.982" v="40271" actId="1035"/>
          <ac:spMkLst>
            <pc:docMk/>
            <pc:sldMk cId="1782961676" sldId="321"/>
            <ac:spMk id="28" creationId="{36713037-70BE-4787-8CDF-D182B17A4BA1}"/>
          </ac:spMkLst>
        </pc:spChg>
        <pc:picChg chg="add mod modCrop">
          <ac:chgData name="Poppy Reece - Senior Researcher" userId="dc98a925-bdaa-4bee-b207-d103908056d7" providerId="ADAL" clId="{9A8B86A5-740A-46A2-8F71-59A59B0FE98F}" dt="2023-08-15T14:40:06.930" v="40296" actId="14100"/>
          <ac:picMkLst>
            <pc:docMk/>
            <pc:sldMk cId="1782961676" sldId="321"/>
            <ac:picMk id="5" creationId="{607D9CAD-A71D-FB90-C382-0C85B4F5F7D1}"/>
          </ac:picMkLst>
        </pc:picChg>
        <pc:cxnChg chg="add mod">
          <ac:chgData name="Poppy Reece - Senior Researcher" userId="dc98a925-bdaa-4bee-b207-d103908056d7" providerId="ADAL" clId="{9A8B86A5-740A-46A2-8F71-59A59B0FE98F}" dt="2023-08-15T14:39:26.344" v="40290" actId="1038"/>
          <ac:cxnSpMkLst>
            <pc:docMk/>
            <pc:sldMk cId="1782961676" sldId="321"/>
            <ac:cxnSpMk id="7" creationId="{D18F9633-9DF5-8A2E-66B9-ECBDDD1605AC}"/>
          </ac:cxnSpMkLst>
        </pc:cxnChg>
      </pc:sldChg>
      <pc:sldChg chg="addSp delSp modSp add mod delCm modCm modNotesTx">
        <pc:chgData name="Poppy Reece - Senior Researcher" userId="dc98a925-bdaa-4bee-b207-d103908056d7" providerId="ADAL" clId="{9A8B86A5-740A-46A2-8F71-59A59B0FE98F}" dt="2023-08-16T14:46:38.222" v="42126" actId="1036"/>
        <pc:sldMkLst>
          <pc:docMk/>
          <pc:sldMk cId="1128357658" sldId="322"/>
        </pc:sldMkLst>
        <pc:spChg chg="add mod">
          <ac:chgData name="Poppy Reece - Senior Researcher" userId="dc98a925-bdaa-4bee-b207-d103908056d7" providerId="ADAL" clId="{9A8B86A5-740A-46A2-8F71-59A59B0FE98F}" dt="2023-08-10T16:37:42.920" v="37188" actId="1035"/>
          <ac:spMkLst>
            <pc:docMk/>
            <pc:sldMk cId="1128357658" sldId="322"/>
            <ac:spMk id="2" creationId="{94C2B480-D398-C788-07BF-6A9A62B457DB}"/>
          </ac:spMkLst>
        </pc:spChg>
        <pc:spChg chg="mod">
          <ac:chgData name="Poppy Reece - Senior Researcher" userId="dc98a925-bdaa-4bee-b207-d103908056d7" providerId="ADAL" clId="{9A8B86A5-740A-46A2-8F71-59A59B0FE98F}" dt="2023-08-10T15:40:00.539" v="35495" actId="207"/>
          <ac:spMkLst>
            <pc:docMk/>
            <pc:sldMk cId="1128357658" sldId="322"/>
            <ac:spMk id="3" creationId="{9C19524A-787A-40B8-8984-6AECC6435BAC}"/>
          </ac:spMkLst>
        </pc:spChg>
        <pc:spChg chg="add mod">
          <ac:chgData name="Poppy Reece - Senior Researcher" userId="dc98a925-bdaa-4bee-b207-d103908056d7" providerId="ADAL" clId="{9A8B86A5-740A-46A2-8F71-59A59B0FE98F}" dt="2023-08-16T14:46:30.932" v="42112" actId="1036"/>
          <ac:spMkLst>
            <pc:docMk/>
            <pc:sldMk cId="1128357658" sldId="322"/>
            <ac:spMk id="4" creationId="{B8BF8C4F-4A53-2472-55DE-DC6A26FCD69A}"/>
          </ac:spMkLst>
        </pc:spChg>
        <pc:spChg chg="add mod">
          <ac:chgData name="Poppy Reece - Senior Researcher" userId="dc98a925-bdaa-4bee-b207-d103908056d7" providerId="ADAL" clId="{9A8B86A5-740A-46A2-8F71-59A59B0FE98F}" dt="2023-08-10T16:13:29.326" v="36730" actId="14100"/>
          <ac:spMkLst>
            <pc:docMk/>
            <pc:sldMk cId="1128357658" sldId="322"/>
            <ac:spMk id="5" creationId="{C7299B83-C9F7-E91E-CE6E-15627DE483AB}"/>
          </ac:spMkLst>
        </pc:spChg>
        <pc:spChg chg="add mod">
          <ac:chgData name="Poppy Reece - Senior Researcher" userId="dc98a925-bdaa-4bee-b207-d103908056d7" providerId="ADAL" clId="{9A8B86A5-740A-46A2-8F71-59A59B0FE98F}" dt="2023-08-16T14:46:26.853" v="42106" actId="1076"/>
          <ac:spMkLst>
            <pc:docMk/>
            <pc:sldMk cId="1128357658" sldId="322"/>
            <ac:spMk id="6" creationId="{2BC3ED9B-BDB9-B8FF-D02C-0E9783065A98}"/>
          </ac:spMkLst>
        </pc:spChg>
        <pc:spChg chg="add mod">
          <ac:chgData name="Poppy Reece - Senior Researcher" userId="dc98a925-bdaa-4bee-b207-d103908056d7" providerId="ADAL" clId="{9A8B86A5-740A-46A2-8F71-59A59B0FE98F}" dt="2023-08-10T16:37:50.192" v="37190" actId="1076"/>
          <ac:spMkLst>
            <pc:docMk/>
            <pc:sldMk cId="1128357658" sldId="322"/>
            <ac:spMk id="7" creationId="{5C483A3F-B27C-21AD-4E82-9D4E3691E69D}"/>
          </ac:spMkLst>
        </pc:spChg>
        <pc:spChg chg="add del mod">
          <ac:chgData name="Poppy Reece - Senior Researcher" userId="dc98a925-bdaa-4bee-b207-d103908056d7" providerId="ADAL" clId="{9A8B86A5-740A-46A2-8F71-59A59B0FE98F}" dt="2023-07-31T14:00:01.095" v="20794" actId="478"/>
          <ac:spMkLst>
            <pc:docMk/>
            <pc:sldMk cId="1128357658" sldId="322"/>
            <ac:spMk id="8" creationId="{21CC56E4-3D28-96ED-69CB-A10BB3B89106}"/>
          </ac:spMkLst>
        </pc:spChg>
        <pc:spChg chg="add mod">
          <ac:chgData name="Poppy Reece - Senior Researcher" userId="dc98a925-bdaa-4bee-b207-d103908056d7" providerId="ADAL" clId="{9A8B86A5-740A-46A2-8F71-59A59B0FE98F}" dt="2023-08-16T14:41:02.964" v="42007" actId="14100"/>
          <ac:spMkLst>
            <pc:docMk/>
            <pc:sldMk cId="1128357658" sldId="322"/>
            <ac:spMk id="8" creationId="{5DB93ECA-C68B-0355-0D72-91D8D8BA7660}"/>
          </ac:spMkLst>
        </pc:spChg>
        <pc:spChg chg="add del mod">
          <ac:chgData name="Poppy Reece - Senior Researcher" userId="dc98a925-bdaa-4bee-b207-d103908056d7" providerId="ADAL" clId="{9A8B86A5-740A-46A2-8F71-59A59B0FE98F}" dt="2023-08-10T16:09:23.469" v="36614" actId="478"/>
          <ac:spMkLst>
            <pc:docMk/>
            <pc:sldMk cId="1128357658" sldId="322"/>
            <ac:spMk id="9" creationId="{B40A0027-8B63-DBC2-04FC-1BB1B07025C0}"/>
          </ac:spMkLst>
        </pc:spChg>
        <pc:spChg chg="add mod">
          <ac:chgData name="Poppy Reece - Senior Researcher" userId="dc98a925-bdaa-4bee-b207-d103908056d7" providerId="ADAL" clId="{9A8B86A5-740A-46A2-8F71-59A59B0FE98F}" dt="2023-08-10T16:15:37.973" v="36769" actId="1036"/>
          <ac:spMkLst>
            <pc:docMk/>
            <pc:sldMk cId="1128357658" sldId="322"/>
            <ac:spMk id="10" creationId="{2EF352CA-4F27-EF8C-87EB-8A8DC4A4C988}"/>
          </ac:spMkLst>
        </pc:spChg>
        <pc:spChg chg="add mod">
          <ac:chgData name="Poppy Reece - Senior Researcher" userId="dc98a925-bdaa-4bee-b207-d103908056d7" providerId="ADAL" clId="{9A8B86A5-740A-46A2-8F71-59A59B0FE98F}" dt="2023-08-10T16:13:51.389" v="36736" actId="1076"/>
          <ac:spMkLst>
            <pc:docMk/>
            <pc:sldMk cId="1128357658" sldId="322"/>
            <ac:spMk id="11" creationId="{55188786-39AA-EC35-75D4-B718A3AB7E86}"/>
          </ac:spMkLst>
        </pc:spChg>
        <pc:spChg chg="add mod">
          <ac:chgData name="Poppy Reece - Senior Researcher" userId="dc98a925-bdaa-4bee-b207-d103908056d7" providerId="ADAL" clId="{9A8B86A5-740A-46A2-8F71-59A59B0FE98F}" dt="2023-08-10T16:15:37.973" v="36769" actId="1036"/>
          <ac:spMkLst>
            <pc:docMk/>
            <pc:sldMk cId="1128357658" sldId="322"/>
            <ac:spMk id="12" creationId="{26B0399E-15AD-0EC9-6C84-66BE6130292B}"/>
          </ac:spMkLst>
        </pc:spChg>
        <pc:spChg chg="add del mod">
          <ac:chgData name="Poppy Reece - Senior Researcher" userId="dc98a925-bdaa-4bee-b207-d103908056d7" providerId="ADAL" clId="{9A8B86A5-740A-46A2-8F71-59A59B0FE98F}" dt="2023-08-16T14:41:52.220" v="42077" actId="478"/>
          <ac:spMkLst>
            <pc:docMk/>
            <pc:sldMk cId="1128357658" sldId="322"/>
            <ac:spMk id="13" creationId="{7ECA692A-AE0D-3E33-BD73-A1AE8491261F}"/>
          </ac:spMkLst>
        </pc:spChg>
        <pc:spChg chg="add del mod">
          <ac:chgData name="Poppy Reece - Senior Researcher" userId="dc98a925-bdaa-4bee-b207-d103908056d7" providerId="ADAL" clId="{9A8B86A5-740A-46A2-8F71-59A59B0FE98F}" dt="2023-08-10T16:10:41.575" v="36644"/>
          <ac:spMkLst>
            <pc:docMk/>
            <pc:sldMk cId="1128357658" sldId="322"/>
            <ac:spMk id="14" creationId="{57A0B04D-FB75-80F6-1D8D-EF75973E0004}"/>
          </ac:spMkLst>
        </pc:spChg>
        <pc:spChg chg="add mod">
          <ac:chgData name="Poppy Reece - Senior Researcher" userId="dc98a925-bdaa-4bee-b207-d103908056d7" providerId="ADAL" clId="{9A8B86A5-740A-46A2-8F71-59A59B0FE98F}" dt="2023-08-16T14:46:38.222" v="42126" actId="1036"/>
          <ac:spMkLst>
            <pc:docMk/>
            <pc:sldMk cId="1128357658" sldId="322"/>
            <ac:spMk id="14" creationId="{6D3C5A9C-77CB-3F9D-0FE5-4E580DE92B33}"/>
          </ac:spMkLst>
        </pc:spChg>
        <pc:spChg chg="add del mod">
          <ac:chgData name="Poppy Reece - Senior Researcher" userId="dc98a925-bdaa-4bee-b207-d103908056d7" providerId="ADAL" clId="{9A8B86A5-740A-46A2-8F71-59A59B0FE98F}" dt="2023-08-10T16:10:41.575" v="36644"/>
          <ac:spMkLst>
            <pc:docMk/>
            <pc:sldMk cId="1128357658" sldId="322"/>
            <ac:spMk id="15" creationId="{BEBA4673-2435-3230-188B-449145B3AA5B}"/>
          </ac:spMkLst>
        </pc:spChg>
        <pc:spChg chg="add del mod">
          <ac:chgData name="Poppy Reece - Senior Researcher" userId="dc98a925-bdaa-4bee-b207-d103908056d7" providerId="ADAL" clId="{9A8B86A5-740A-46A2-8F71-59A59B0FE98F}" dt="2023-08-10T16:10:41.575" v="36644"/>
          <ac:spMkLst>
            <pc:docMk/>
            <pc:sldMk cId="1128357658" sldId="322"/>
            <ac:spMk id="16" creationId="{14C47B94-4A1C-DBED-44F7-41B985350D5E}"/>
          </ac:spMkLst>
        </pc:spChg>
        <pc:spChg chg="add del mod">
          <ac:chgData name="Poppy Reece - Senior Researcher" userId="dc98a925-bdaa-4bee-b207-d103908056d7" providerId="ADAL" clId="{9A8B86A5-740A-46A2-8F71-59A59B0FE98F}" dt="2023-08-10T16:10:41.575" v="36644"/>
          <ac:spMkLst>
            <pc:docMk/>
            <pc:sldMk cId="1128357658" sldId="322"/>
            <ac:spMk id="17" creationId="{26071E82-B5AD-61C8-8356-B978D474F993}"/>
          </ac:spMkLst>
        </pc:spChg>
        <pc:spChg chg="del mod">
          <ac:chgData name="Poppy Reece - Senior Researcher" userId="dc98a925-bdaa-4bee-b207-d103908056d7" providerId="ADAL" clId="{9A8B86A5-740A-46A2-8F71-59A59B0FE98F}" dt="2023-08-10T16:10:54.877" v="36651"/>
          <ac:spMkLst>
            <pc:docMk/>
            <pc:sldMk cId="1128357658" sldId="322"/>
            <ac:spMk id="18" creationId="{C726AEEA-7EFA-41BD-A87F-8F1F65A9DFCC}"/>
          </ac:spMkLst>
        </pc:spChg>
        <pc:spChg chg="add del mod">
          <ac:chgData name="Poppy Reece - Senior Researcher" userId="dc98a925-bdaa-4bee-b207-d103908056d7" providerId="ADAL" clId="{9A8B86A5-740A-46A2-8F71-59A59B0FE98F}" dt="2023-08-10T16:10:41.575" v="36644"/>
          <ac:spMkLst>
            <pc:docMk/>
            <pc:sldMk cId="1128357658" sldId="322"/>
            <ac:spMk id="19" creationId="{51C7AB09-CD7C-3250-0044-4CD9E173B841}"/>
          </ac:spMkLst>
        </pc:spChg>
        <pc:spChg chg="add del mod">
          <ac:chgData name="Poppy Reece - Senior Researcher" userId="dc98a925-bdaa-4bee-b207-d103908056d7" providerId="ADAL" clId="{9A8B86A5-740A-46A2-8F71-59A59B0FE98F}" dt="2023-08-10T16:10:54.862" v="36649" actId="478"/>
          <ac:spMkLst>
            <pc:docMk/>
            <pc:sldMk cId="1128357658" sldId="322"/>
            <ac:spMk id="20" creationId="{B27DCB45-FB26-51C5-F101-9E0EA14B0F01}"/>
          </ac:spMkLst>
        </pc:spChg>
        <pc:spChg chg="add mod">
          <ac:chgData name="Poppy Reece - Senior Researcher" userId="dc98a925-bdaa-4bee-b207-d103908056d7" providerId="ADAL" clId="{9A8B86A5-740A-46A2-8F71-59A59B0FE98F}" dt="2023-08-10T16:37:36.607" v="37185" actId="14100"/>
          <ac:spMkLst>
            <pc:docMk/>
            <pc:sldMk cId="1128357658" sldId="322"/>
            <ac:spMk id="21" creationId="{C2ED8D5E-7332-7C06-B30D-A736CAD3A5F1}"/>
          </ac:spMkLst>
        </pc:spChg>
        <pc:spChg chg="add mod">
          <ac:chgData name="Poppy Reece - Senior Researcher" userId="dc98a925-bdaa-4bee-b207-d103908056d7" providerId="ADAL" clId="{9A8B86A5-740A-46A2-8F71-59A59B0FE98F}" dt="2023-08-10T16:37:34.769" v="37184" actId="14100"/>
          <ac:spMkLst>
            <pc:docMk/>
            <pc:sldMk cId="1128357658" sldId="322"/>
            <ac:spMk id="22" creationId="{2F6ACA47-5ABC-1452-D92D-7ED954E447E7}"/>
          </ac:spMkLst>
        </pc:spChg>
        <pc:spChg chg="mod">
          <ac:chgData name="Poppy Reece - Senior Researcher" userId="dc98a925-bdaa-4bee-b207-d103908056d7" providerId="ADAL" clId="{9A8B86A5-740A-46A2-8F71-59A59B0FE98F}" dt="2023-07-31T13:49:47.013" v="19462" actId="20577"/>
          <ac:spMkLst>
            <pc:docMk/>
            <pc:sldMk cId="1128357658" sldId="322"/>
            <ac:spMk id="28" creationId="{36713037-70BE-4787-8CDF-D182B17A4BA1}"/>
          </ac:spMkLst>
        </pc:spChg>
        <pc:spChg chg="add mod">
          <ac:chgData name="Poppy Reece - Senior Researcher" userId="dc98a925-bdaa-4bee-b207-d103908056d7" providerId="ADAL" clId="{9A8B86A5-740A-46A2-8F71-59A59B0FE98F}" dt="2023-08-10T16:37:39.222" v="37186" actId="1076"/>
          <ac:spMkLst>
            <pc:docMk/>
            <pc:sldMk cId="1128357658" sldId="322"/>
            <ac:spMk id="29" creationId="{91A6B796-A359-01CD-41E2-AC5C16F33742}"/>
          </ac:spMkLst>
        </pc:spChg>
        <pc:spChg chg="add mod">
          <ac:chgData name="Poppy Reece - Senior Researcher" userId="dc98a925-bdaa-4bee-b207-d103908056d7" providerId="ADAL" clId="{9A8B86A5-740A-46A2-8F71-59A59B0FE98F}" dt="2023-08-16T14:46:34.055" v="42113" actId="20577"/>
          <ac:spMkLst>
            <pc:docMk/>
            <pc:sldMk cId="1128357658" sldId="322"/>
            <ac:spMk id="30" creationId="{4E711B6C-C0F5-6B40-F3AF-5DBC3D4AF7EC}"/>
          </ac:spMkLst>
        </pc:spChg>
      </pc:sldChg>
      <pc:sldChg chg="modSp add mod">
        <pc:chgData name="Poppy Reece - Senior Researcher" userId="dc98a925-bdaa-4bee-b207-d103908056d7" providerId="ADAL" clId="{9A8B86A5-740A-46A2-8F71-59A59B0FE98F}" dt="2023-08-08T13:21:23.019" v="30126" actId="14100"/>
        <pc:sldMkLst>
          <pc:docMk/>
          <pc:sldMk cId="1672295511" sldId="323"/>
        </pc:sldMkLst>
        <pc:spChg chg="mod">
          <ac:chgData name="Poppy Reece - Senior Researcher" userId="dc98a925-bdaa-4bee-b207-d103908056d7" providerId="ADAL" clId="{9A8B86A5-740A-46A2-8F71-59A59B0FE98F}" dt="2023-08-08T13:20:25.974" v="29994" actId="20577"/>
          <ac:spMkLst>
            <pc:docMk/>
            <pc:sldMk cId="1672295511" sldId="323"/>
            <ac:spMk id="2" creationId="{AB90196E-FF0D-6068-2141-ED3C605BC223}"/>
          </ac:spMkLst>
        </pc:spChg>
        <pc:spChg chg="mod">
          <ac:chgData name="Poppy Reece - Senior Researcher" userId="dc98a925-bdaa-4bee-b207-d103908056d7" providerId="ADAL" clId="{9A8B86A5-740A-46A2-8F71-59A59B0FE98F}" dt="2023-08-08T13:21:23.019" v="30126" actId="14100"/>
          <ac:spMkLst>
            <pc:docMk/>
            <pc:sldMk cId="1672295511" sldId="323"/>
            <ac:spMk id="3" creationId="{A378FF32-C034-6009-6B14-211E619A34AA}"/>
          </ac:spMkLst>
        </pc:spChg>
      </pc:sldChg>
      <pc:sldChg chg="addSp delSp modSp new mod addCm delCm modCm">
        <pc:chgData name="Poppy Reece - Senior Researcher" userId="dc98a925-bdaa-4bee-b207-d103908056d7" providerId="ADAL" clId="{9A8B86A5-740A-46A2-8F71-59A59B0FE98F}" dt="2023-08-16T14:37:52.748" v="41980" actId="1076"/>
        <pc:sldMkLst>
          <pc:docMk/>
          <pc:sldMk cId="3817568991" sldId="324"/>
        </pc:sldMkLst>
        <pc:spChg chg="del">
          <ac:chgData name="Poppy Reece - Senior Researcher" userId="dc98a925-bdaa-4bee-b207-d103908056d7" providerId="ADAL" clId="{9A8B86A5-740A-46A2-8F71-59A59B0FE98F}" dt="2023-08-08T14:07:11.701" v="33503" actId="478"/>
          <ac:spMkLst>
            <pc:docMk/>
            <pc:sldMk cId="3817568991" sldId="324"/>
            <ac:spMk id="2" creationId="{14AA8462-2600-E83B-AB1B-E0106EDA053E}"/>
          </ac:spMkLst>
        </pc:spChg>
        <pc:spChg chg="del mod">
          <ac:chgData name="Poppy Reece - Senior Researcher" userId="dc98a925-bdaa-4bee-b207-d103908056d7" providerId="ADAL" clId="{9A8B86A5-740A-46A2-8F71-59A59B0FE98F}" dt="2023-08-15T14:36:35.944" v="40205" actId="478"/>
          <ac:spMkLst>
            <pc:docMk/>
            <pc:sldMk cId="3817568991" sldId="324"/>
            <ac:spMk id="2" creationId="{2B951B0A-8C4B-6C0E-7482-7F68364DDF9F}"/>
          </ac:spMkLst>
        </pc:spChg>
        <pc:spChg chg="del">
          <ac:chgData name="Poppy Reece - Senior Researcher" userId="dc98a925-bdaa-4bee-b207-d103908056d7" providerId="ADAL" clId="{9A8B86A5-740A-46A2-8F71-59A59B0FE98F}" dt="2023-08-08T14:07:03.963" v="33498" actId="478"/>
          <ac:spMkLst>
            <pc:docMk/>
            <pc:sldMk cId="3817568991" sldId="324"/>
            <ac:spMk id="3" creationId="{48B54F7C-4B26-2219-AF52-8C67BECD39CE}"/>
          </ac:spMkLst>
        </pc:spChg>
        <pc:spChg chg="del mod">
          <ac:chgData name="Poppy Reece - Senior Researcher" userId="dc98a925-bdaa-4bee-b207-d103908056d7" providerId="ADAL" clId="{9A8B86A5-740A-46A2-8F71-59A59B0FE98F}" dt="2023-08-15T14:36:38.117" v="40206" actId="478"/>
          <ac:spMkLst>
            <pc:docMk/>
            <pc:sldMk cId="3817568991" sldId="324"/>
            <ac:spMk id="3" creationId="{9A4BCA31-576F-05A3-66A1-E4AE0A6FEECD}"/>
          </ac:spMkLst>
        </pc:spChg>
        <pc:spChg chg="add mod">
          <ac:chgData name="Poppy Reece - Senior Researcher" userId="dc98a925-bdaa-4bee-b207-d103908056d7" providerId="ADAL" clId="{9A8B86A5-740A-46A2-8F71-59A59B0FE98F}" dt="2023-08-16T14:37:52.748" v="41980" actId="1076"/>
          <ac:spMkLst>
            <pc:docMk/>
            <pc:sldMk cId="3817568991" sldId="324"/>
            <ac:spMk id="4" creationId="{C9954C99-33F4-9898-18F5-2DF0D20C4368}"/>
          </ac:spMkLst>
        </pc:spChg>
        <pc:spChg chg="del mod">
          <ac:chgData name="Poppy Reece - Senior Researcher" userId="dc98a925-bdaa-4bee-b207-d103908056d7" providerId="ADAL" clId="{9A8B86A5-740A-46A2-8F71-59A59B0FE98F}" dt="2023-08-14T08:22:10.986" v="39166" actId="478"/>
          <ac:spMkLst>
            <pc:docMk/>
            <pc:sldMk cId="3817568991" sldId="324"/>
            <ac:spMk id="4" creationId="{CB83D327-942B-1024-03F9-A689746880CF}"/>
          </ac:spMkLst>
        </pc:spChg>
        <pc:spChg chg="del">
          <ac:chgData name="Poppy Reece - Senior Researcher" userId="dc98a925-bdaa-4bee-b207-d103908056d7" providerId="ADAL" clId="{9A8B86A5-740A-46A2-8F71-59A59B0FE98F}" dt="2023-08-08T14:07:02.174" v="33497" actId="478"/>
          <ac:spMkLst>
            <pc:docMk/>
            <pc:sldMk cId="3817568991" sldId="324"/>
            <ac:spMk id="4" creationId="{EF895624-7353-F8A2-1863-F1C45E01E7BE}"/>
          </ac:spMkLst>
        </pc:spChg>
        <pc:spChg chg="del mod">
          <ac:chgData name="Poppy Reece - Senior Researcher" userId="dc98a925-bdaa-4bee-b207-d103908056d7" providerId="ADAL" clId="{9A8B86A5-740A-46A2-8F71-59A59B0FE98F}" dt="2023-08-14T08:22:09.776" v="39165" actId="478"/>
          <ac:spMkLst>
            <pc:docMk/>
            <pc:sldMk cId="3817568991" sldId="324"/>
            <ac:spMk id="5" creationId="{A7AF47E1-F2E4-C614-6219-610ECB844FC4}"/>
          </ac:spMkLst>
        </pc:spChg>
        <pc:spChg chg="add mod">
          <ac:chgData name="Poppy Reece - Senior Researcher" userId="dc98a925-bdaa-4bee-b207-d103908056d7" providerId="ADAL" clId="{9A8B86A5-740A-46A2-8F71-59A59B0FE98F}" dt="2023-08-16T14:37:41.444" v="41976" actId="14100"/>
          <ac:spMkLst>
            <pc:docMk/>
            <pc:sldMk cId="3817568991" sldId="324"/>
            <ac:spMk id="5" creationId="{C20996E0-6AFA-2057-98D3-B3A1113AC6BD}"/>
          </ac:spMkLst>
        </pc:spChg>
        <pc:spChg chg="add mod">
          <ac:chgData name="Poppy Reece - Senior Researcher" userId="dc98a925-bdaa-4bee-b207-d103908056d7" providerId="ADAL" clId="{9A8B86A5-740A-46A2-8F71-59A59B0FE98F}" dt="2023-08-15T14:54:02.180" v="40839" actId="1076"/>
          <ac:spMkLst>
            <pc:docMk/>
            <pc:sldMk cId="3817568991" sldId="324"/>
            <ac:spMk id="6" creationId="{CC406301-92AA-A6EF-28A7-95979E700A68}"/>
          </ac:spMkLst>
        </pc:spChg>
        <pc:spChg chg="add mod">
          <ac:chgData name="Poppy Reece - Senior Researcher" userId="dc98a925-bdaa-4bee-b207-d103908056d7" providerId="ADAL" clId="{9A8B86A5-740A-46A2-8F71-59A59B0FE98F}" dt="2023-08-15T14:54:02.180" v="40839" actId="1076"/>
          <ac:spMkLst>
            <pc:docMk/>
            <pc:sldMk cId="3817568991" sldId="324"/>
            <ac:spMk id="7" creationId="{EA96E14F-C372-3899-5DAF-DD011DD24297}"/>
          </ac:spMkLst>
        </pc:spChg>
        <pc:spChg chg="add del mod">
          <ac:chgData name="Poppy Reece - Senior Researcher" userId="dc98a925-bdaa-4bee-b207-d103908056d7" providerId="ADAL" clId="{9A8B86A5-740A-46A2-8F71-59A59B0FE98F}" dt="2023-08-15T14:37:10.621" v="40212" actId="21"/>
          <ac:spMkLst>
            <pc:docMk/>
            <pc:sldMk cId="3817568991" sldId="324"/>
            <ac:spMk id="8" creationId="{10275CBE-594F-1AB6-3EAE-5FA4E6F4411B}"/>
          </ac:spMkLst>
        </pc:spChg>
        <pc:spChg chg="add del mod">
          <ac:chgData name="Poppy Reece - Senior Researcher" userId="dc98a925-bdaa-4bee-b207-d103908056d7" providerId="ADAL" clId="{9A8B86A5-740A-46A2-8F71-59A59B0FE98F}" dt="2023-08-15T14:37:43.700" v="40216" actId="478"/>
          <ac:spMkLst>
            <pc:docMk/>
            <pc:sldMk cId="3817568991" sldId="324"/>
            <ac:spMk id="9" creationId="{C569B8C9-19EA-451D-A732-02214494BDE8}"/>
          </ac:spMkLst>
        </pc:spChg>
        <pc:spChg chg="mod">
          <ac:chgData name="Poppy Reece - Senior Researcher" userId="dc98a925-bdaa-4bee-b207-d103908056d7" providerId="ADAL" clId="{9A8B86A5-740A-46A2-8F71-59A59B0FE98F}" dt="2023-08-15T14:54:12.323" v="40843" actId="14100"/>
          <ac:spMkLst>
            <pc:docMk/>
            <pc:sldMk cId="3817568991" sldId="324"/>
            <ac:spMk id="10" creationId="{7D4B234A-50D5-B628-F55B-2A9797CA5E48}"/>
          </ac:spMkLst>
        </pc:spChg>
        <pc:spChg chg="mod">
          <ac:chgData name="Poppy Reece - Senior Researcher" userId="dc98a925-bdaa-4bee-b207-d103908056d7" providerId="ADAL" clId="{9A8B86A5-740A-46A2-8F71-59A59B0FE98F}" dt="2023-08-16T14:10:22.944" v="41766" actId="20577"/>
          <ac:spMkLst>
            <pc:docMk/>
            <pc:sldMk cId="3817568991" sldId="324"/>
            <ac:spMk id="11" creationId="{F8966925-D912-79EE-6315-0A4DE80FB399}"/>
          </ac:spMkLst>
        </pc:spChg>
        <pc:spChg chg="mod">
          <ac:chgData name="Poppy Reece - Senior Researcher" userId="dc98a925-bdaa-4bee-b207-d103908056d7" providerId="ADAL" clId="{9A8B86A5-740A-46A2-8F71-59A59B0FE98F}" dt="2023-08-16T14:10:34.358" v="41778" actId="20577"/>
          <ac:spMkLst>
            <pc:docMk/>
            <pc:sldMk cId="3817568991" sldId="324"/>
            <ac:spMk id="12" creationId="{BD8E5FC7-6CC6-763A-1196-BBF87CFD0B46}"/>
          </ac:spMkLst>
        </pc:spChg>
        <pc:spChg chg="mod">
          <ac:chgData name="Poppy Reece - Senior Researcher" userId="dc98a925-bdaa-4bee-b207-d103908056d7" providerId="ADAL" clId="{9A8B86A5-740A-46A2-8F71-59A59B0FE98F}" dt="2023-08-15T14:54:48.196" v="40852" actId="14100"/>
          <ac:spMkLst>
            <pc:docMk/>
            <pc:sldMk cId="3817568991" sldId="324"/>
            <ac:spMk id="13" creationId="{E6FEEBDB-DB43-AC93-FE9C-C9530DE2CF2D}"/>
          </ac:spMkLst>
        </pc:spChg>
        <pc:spChg chg="mod">
          <ac:chgData name="Poppy Reece - Senior Researcher" userId="dc98a925-bdaa-4bee-b207-d103908056d7" providerId="ADAL" clId="{9A8B86A5-740A-46A2-8F71-59A59B0FE98F}" dt="2023-08-15T15:31:48.579" v="40966" actId="1076"/>
          <ac:spMkLst>
            <pc:docMk/>
            <pc:sldMk cId="3817568991" sldId="324"/>
            <ac:spMk id="14" creationId="{5A039BB4-CCC7-5D9D-4E69-6C7E52F745CD}"/>
          </ac:spMkLst>
        </pc:spChg>
        <pc:spChg chg="mod">
          <ac:chgData name="Poppy Reece - Senior Researcher" userId="dc98a925-bdaa-4bee-b207-d103908056d7" providerId="ADAL" clId="{9A8B86A5-740A-46A2-8F71-59A59B0FE98F}" dt="2023-08-16T14:10:42.429" v="41782" actId="20577"/>
          <ac:spMkLst>
            <pc:docMk/>
            <pc:sldMk cId="3817568991" sldId="324"/>
            <ac:spMk id="15" creationId="{2B9A9337-840F-2324-07CC-98E1A1D3F5B2}"/>
          </ac:spMkLst>
        </pc:spChg>
        <pc:spChg chg="del mod">
          <ac:chgData name="Poppy Reece - Senior Researcher" userId="dc98a925-bdaa-4bee-b207-d103908056d7" providerId="ADAL" clId="{9A8B86A5-740A-46A2-8F71-59A59B0FE98F}" dt="2023-08-15T14:40:13.743" v="40297" actId="478"/>
          <ac:spMkLst>
            <pc:docMk/>
            <pc:sldMk cId="3817568991" sldId="324"/>
            <ac:spMk id="16" creationId="{C7E45438-E1A0-194F-707A-FB420D6A1062}"/>
          </ac:spMkLst>
        </pc:spChg>
        <pc:spChg chg="del mod">
          <ac:chgData name="Poppy Reece - Senior Researcher" userId="dc98a925-bdaa-4bee-b207-d103908056d7" providerId="ADAL" clId="{9A8B86A5-740A-46A2-8F71-59A59B0FE98F}" dt="2023-08-15T14:40:14.443" v="40298" actId="478"/>
          <ac:spMkLst>
            <pc:docMk/>
            <pc:sldMk cId="3817568991" sldId="324"/>
            <ac:spMk id="17" creationId="{548375CB-A7C2-2B89-1EA4-6FEB5ACDD035}"/>
          </ac:spMkLst>
        </pc:spChg>
        <pc:spChg chg="mod">
          <ac:chgData name="Poppy Reece - Senior Researcher" userId="dc98a925-bdaa-4bee-b207-d103908056d7" providerId="ADAL" clId="{9A8B86A5-740A-46A2-8F71-59A59B0FE98F}" dt="2023-08-16T14:37:34.610" v="41973" actId="1076"/>
          <ac:spMkLst>
            <pc:docMk/>
            <pc:sldMk cId="3817568991" sldId="324"/>
            <ac:spMk id="18" creationId="{B75106D7-BFF1-D6BB-8FB5-D2506C1B999A}"/>
          </ac:spMkLst>
        </pc:spChg>
        <pc:spChg chg="mod">
          <ac:chgData name="Poppy Reece - Senior Researcher" userId="dc98a925-bdaa-4bee-b207-d103908056d7" providerId="ADAL" clId="{9A8B86A5-740A-46A2-8F71-59A59B0FE98F}" dt="2023-08-15T15:31:38.852" v="40959" actId="14100"/>
          <ac:spMkLst>
            <pc:docMk/>
            <pc:sldMk cId="3817568991" sldId="324"/>
            <ac:spMk id="19" creationId="{0743D77E-8A89-1154-9DD7-B7CDCD4846E8}"/>
          </ac:spMkLst>
        </pc:spChg>
        <pc:spChg chg="mod">
          <ac:chgData name="Poppy Reece - Senior Researcher" userId="dc98a925-bdaa-4bee-b207-d103908056d7" providerId="ADAL" clId="{9A8B86A5-740A-46A2-8F71-59A59B0FE98F}" dt="2023-08-16T14:37:29.044" v="41972" actId="14100"/>
          <ac:spMkLst>
            <pc:docMk/>
            <pc:sldMk cId="3817568991" sldId="324"/>
            <ac:spMk id="20" creationId="{7F866D94-5844-150D-0D54-75F0120A0D8F}"/>
          </ac:spMkLst>
        </pc:spChg>
        <pc:spChg chg="mod">
          <ac:chgData name="Poppy Reece - Senior Researcher" userId="dc98a925-bdaa-4bee-b207-d103908056d7" providerId="ADAL" clId="{9A8B86A5-740A-46A2-8F71-59A59B0FE98F}" dt="2023-08-15T15:31:29.712" v="40958" actId="1036"/>
          <ac:spMkLst>
            <pc:docMk/>
            <pc:sldMk cId="3817568991" sldId="324"/>
            <ac:spMk id="21" creationId="{2330424E-4A49-99B7-A18B-BA16BCC07C65}"/>
          </ac:spMkLst>
        </pc:spChg>
        <pc:spChg chg="mod">
          <ac:chgData name="Poppy Reece - Senior Researcher" userId="dc98a925-bdaa-4bee-b207-d103908056d7" providerId="ADAL" clId="{9A8B86A5-740A-46A2-8F71-59A59B0FE98F}" dt="2023-08-15T14:54:57.452" v="40854" actId="1076"/>
          <ac:spMkLst>
            <pc:docMk/>
            <pc:sldMk cId="3817568991" sldId="324"/>
            <ac:spMk id="22" creationId="{6C4AF2B0-C95E-4E31-EC5D-5A5CDBACCD0A}"/>
          </ac:spMkLst>
        </pc:spChg>
        <pc:spChg chg="add del mod">
          <ac:chgData name="Poppy Reece - Senior Researcher" userId="dc98a925-bdaa-4bee-b207-d103908056d7" providerId="ADAL" clId="{9A8B86A5-740A-46A2-8F71-59A59B0FE98F}" dt="2023-08-15T14:37:44.216" v="40217" actId="478"/>
          <ac:spMkLst>
            <pc:docMk/>
            <pc:sldMk cId="3817568991" sldId="324"/>
            <ac:spMk id="23" creationId="{46FB6F67-C183-9971-D26A-C846FAAD6E4B}"/>
          </ac:spMkLst>
        </pc:spChg>
        <pc:spChg chg="mod">
          <ac:chgData name="Poppy Reece - Senior Researcher" userId="dc98a925-bdaa-4bee-b207-d103908056d7" providerId="ADAL" clId="{9A8B86A5-740A-46A2-8F71-59A59B0FE98F}" dt="2023-08-15T14:54:57.452" v="40854" actId="1076"/>
          <ac:spMkLst>
            <pc:docMk/>
            <pc:sldMk cId="3817568991" sldId="324"/>
            <ac:spMk id="24" creationId="{B44650E3-DFDC-2DCA-2317-0A081DD20B4B}"/>
          </ac:spMkLst>
        </pc:spChg>
        <pc:spChg chg="add mod">
          <ac:chgData name="Poppy Reece - Senior Researcher" userId="dc98a925-bdaa-4bee-b207-d103908056d7" providerId="ADAL" clId="{9A8B86A5-740A-46A2-8F71-59A59B0FE98F}" dt="2023-08-15T14:54:04.842" v="40840" actId="14100"/>
          <ac:spMkLst>
            <pc:docMk/>
            <pc:sldMk cId="3817568991" sldId="324"/>
            <ac:spMk id="25" creationId="{99B675AC-4643-6D8C-7E1D-1D3026548646}"/>
          </ac:spMkLst>
        </pc:spChg>
        <pc:spChg chg="add mod">
          <ac:chgData name="Poppy Reece - Senior Researcher" userId="dc98a925-bdaa-4bee-b207-d103908056d7" providerId="ADAL" clId="{9A8B86A5-740A-46A2-8F71-59A59B0FE98F}" dt="2023-08-16T14:10:26.589" v="41770" actId="20577"/>
          <ac:spMkLst>
            <pc:docMk/>
            <pc:sldMk cId="3817568991" sldId="324"/>
            <ac:spMk id="26" creationId="{853DDE19-8BD9-2543-C3E6-D1362D309E99}"/>
          </ac:spMkLst>
        </pc:spChg>
        <pc:spChg chg="add del mod">
          <ac:chgData name="Poppy Reece - Senior Researcher" userId="dc98a925-bdaa-4bee-b207-d103908056d7" providerId="ADAL" clId="{9A8B86A5-740A-46A2-8F71-59A59B0FE98F}" dt="2023-08-15T14:43:51.371" v="40429" actId="478"/>
          <ac:spMkLst>
            <pc:docMk/>
            <pc:sldMk cId="3817568991" sldId="324"/>
            <ac:spMk id="27" creationId="{62296B08-5BC4-EE63-1643-1923FE36C1C7}"/>
          </ac:spMkLst>
        </pc:spChg>
        <pc:spChg chg="add mod">
          <ac:chgData name="Poppy Reece - Senior Researcher" userId="dc98a925-bdaa-4bee-b207-d103908056d7" providerId="ADAL" clId="{9A8B86A5-740A-46A2-8F71-59A59B0FE98F}" dt="2023-08-16T14:10:30.312" v="41774" actId="20577"/>
          <ac:spMkLst>
            <pc:docMk/>
            <pc:sldMk cId="3817568991" sldId="324"/>
            <ac:spMk id="28" creationId="{EDE782C5-25C4-4B0A-CC18-0346C2F81905}"/>
          </ac:spMkLst>
        </pc:spChg>
        <pc:spChg chg="add mod">
          <ac:chgData name="Poppy Reece - Senior Researcher" userId="dc98a925-bdaa-4bee-b207-d103908056d7" providerId="ADAL" clId="{9A8B86A5-740A-46A2-8F71-59A59B0FE98F}" dt="2023-08-15T15:31:51.651" v="40967" actId="14100"/>
          <ac:spMkLst>
            <pc:docMk/>
            <pc:sldMk cId="3817568991" sldId="324"/>
            <ac:spMk id="29" creationId="{9FDE8831-8DA5-65D8-4B7D-AF849336F9B5}"/>
          </ac:spMkLst>
        </pc:spChg>
        <pc:spChg chg="add mod">
          <ac:chgData name="Poppy Reece - Senior Researcher" userId="dc98a925-bdaa-4bee-b207-d103908056d7" providerId="ADAL" clId="{9A8B86A5-740A-46A2-8F71-59A59B0FE98F}" dt="2023-08-16T10:46:06.439" v="41485" actId="20577"/>
          <ac:spMkLst>
            <pc:docMk/>
            <pc:sldMk cId="3817568991" sldId="324"/>
            <ac:spMk id="30" creationId="{5BB81AB3-9360-2BC0-BEB5-E4402E954C26}"/>
          </ac:spMkLst>
        </pc:spChg>
        <pc:spChg chg="mod">
          <ac:chgData name="Poppy Reece - Senior Researcher" userId="dc98a925-bdaa-4bee-b207-d103908056d7" providerId="ADAL" clId="{9A8B86A5-740A-46A2-8F71-59A59B0FE98F}" dt="2023-08-16T10:46:11.470" v="41487" actId="20577"/>
          <ac:spMkLst>
            <pc:docMk/>
            <pc:sldMk cId="3817568991" sldId="324"/>
            <ac:spMk id="31" creationId="{85E37C2A-C901-C104-FB53-62B0A874977D}"/>
          </ac:spMkLst>
        </pc:spChg>
      </pc:sldChg>
      <pc:sldChg chg="addSp delSp modSp add mod ord">
        <pc:chgData name="Poppy Reece - Senior Researcher" userId="dc98a925-bdaa-4bee-b207-d103908056d7" providerId="ADAL" clId="{9A8B86A5-740A-46A2-8F71-59A59B0FE98F}" dt="2023-08-16T15:08:42.234" v="42278" actId="1036"/>
        <pc:sldMkLst>
          <pc:docMk/>
          <pc:sldMk cId="1346976308" sldId="325"/>
        </pc:sldMkLst>
        <pc:spChg chg="del mod">
          <ac:chgData name="Poppy Reece - Senior Researcher" userId="dc98a925-bdaa-4bee-b207-d103908056d7" providerId="ADAL" clId="{9A8B86A5-740A-46A2-8F71-59A59B0FE98F}" dt="2023-08-08T14:29:52.356" v="34114" actId="478"/>
          <ac:spMkLst>
            <pc:docMk/>
            <pc:sldMk cId="1346976308" sldId="325"/>
            <ac:spMk id="6" creationId="{CC406301-92AA-A6EF-28A7-95979E700A68}"/>
          </ac:spMkLst>
        </pc:spChg>
        <pc:spChg chg="del">
          <ac:chgData name="Poppy Reece - Senior Researcher" userId="dc98a925-bdaa-4bee-b207-d103908056d7" providerId="ADAL" clId="{9A8B86A5-740A-46A2-8F71-59A59B0FE98F}" dt="2023-08-08T14:29:51.052" v="34113" actId="478"/>
          <ac:spMkLst>
            <pc:docMk/>
            <pc:sldMk cId="1346976308" sldId="325"/>
            <ac:spMk id="7" creationId="{EA96E14F-C372-3899-5DAF-DD011DD24297}"/>
          </ac:spMkLst>
        </pc:spChg>
        <pc:spChg chg="add mod">
          <ac:chgData name="Poppy Reece - Senior Researcher" userId="dc98a925-bdaa-4bee-b207-d103908056d7" providerId="ADAL" clId="{9A8B86A5-740A-46A2-8F71-59A59B0FE98F}" dt="2023-08-10T15:47:21.745" v="36270" actId="1035"/>
          <ac:spMkLst>
            <pc:docMk/>
            <pc:sldMk cId="1346976308" sldId="325"/>
            <ac:spMk id="12" creationId="{E523C053-C367-BF16-9333-9C85824BE65A}"/>
          </ac:spMkLst>
        </pc:spChg>
        <pc:picChg chg="add mod modCrop">
          <ac:chgData name="Poppy Reece - Senior Researcher" userId="dc98a925-bdaa-4bee-b207-d103908056d7" providerId="ADAL" clId="{9A8B86A5-740A-46A2-8F71-59A59B0FE98F}" dt="2023-08-16T15:08:42.234" v="42278" actId="1036"/>
          <ac:picMkLst>
            <pc:docMk/>
            <pc:sldMk cId="1346976308" sldId="325"/>
            <ac:picMk id="2" creationId="{7BAEA8C1-0427-3553-943E-9B0384AE1B61}"/>
          </ac:picMkLst>
        </pc:picChg>
        <pc:picChg chg="add del mod">
          <ac:chgData name="Poppy Reece - Senior Researcher" userId="dc98a925-bdaa-4bee-b207-d103908056d7" providerId="ADAL" clId="{9A8B86A5-740A-46A2-8F71-59A59B0FE98F}" dt="2023-08-08T14:19:04.881" v="34089" actId="478"/>
          <ac:picMkLst>
            <pc:docMk/>
            <pc:sldMk cId="1346976308" sldId="325"/>
            <ac:picMk id="3" creationId="{641DDC6F-B4F3-0EF5-6A9C-BECDB626B8EC}"/>
          </ac:picMkLst>
        </pc:picChg>
        <pc:picChg chg="add mod modCrop">
          <ac:chgData name="Poppy Reece - Senior Researcher" userId="dc98a925-bdaa-4bee-b207-d103908056d7" providerId="ADAL" clId="{9A8B86A5-740A-46A2-8F71-59A59B0FE98F}" dt="2023-08-10T15:47:11.346" v="36264" actId="1076"/>
          <ac:picMkLst>
            <pc:docMk/>
            <pc:sldMk cId="1346976308" sldId="325"/>
            <ac:picMk id="5" creationId="{127F2EAD-1B0A-14D0-28D0-7DCBA1AF742F}"/>
          </ac:picMkLst>
        </pc:picChg>
        <pc:picChg chg="add mod modCrop">
          <ac:chgData name="Poppy Reece - Senior Researcher" userId="dc98a925-bdaa-4bee-b207-d103908056d7" providerId="ADAL" clId="{9A8B86A5-740A-46A2-8F71-59A59B0FE98F}" dt="2023-08-10T15:47:07.346" v="36263" actId="14100"/>
          <ac:picMkLst>
            <pc:docMk/>
            <pc:sldMk cId="1346976308" sldId="325"/>
            <ac:picMk id="9" creationId="{AE4337B0-B417-BC9D-E43B-4FA99E4FE72A}"/>
          </ac:picMkLst>
        </pc:picChg>
        <pc:picChg chg="add mod modCrop">
          <ac:chgData name="Poppy Reece - Senior Researcher" userId="dc98a925-bdaa-4bee-b207-d103908056d7" providerId="ADAL" clId="{9A8B86A5-740A-46A2-8F71-59A59B0FE98F}" dt="2023-08-16T15:08:40.984" v="42276" actId="1036"/>
          <ac:picMkLst>
            <pc:docMk/>
            <pc:sldMk cId="1346976308" sldId="325"/>
            <ac:picMk id="11" creationId="{17F43959-4F64-C5B1-F9ED-856DE493AB52}"/>
          </ac:picMkLst>
        </pc:picChg>
      </pc:sldChg>
      <pc:sldChg chg="addSp delSp modSp add mod ord">
        <pc:chgData name="Poppy Reece - Senior Researcher" userId="dc98a925-bdaa-4bee-b207-d103908056d7" providerId="ADAL" clId="{9A8B86A5-740A-46A2-8F71-59A59B0FE98F}" dt="2023-08-16T15:02:25.044" v="42264" actId="14100"/>
        <pc:sldMkLst>
          <pc:docMk/>
          <pc:sldMk cId="4097823893" sldId="326"/>
        </pc:sldMkLst>
        <pc:spChg chg="mod">
          <ac:chgData name="Poppy Reece - Senior Researcher" userId="dc98a925-bdaa-4bee-b207-d103908056d7" providerId="ADAL" clId="{9A8B86A5-740A-46A2-8F71-59A59B0FE98F}" dt="2023-08-15T14:49:26.884" v="40657" actId="404"/>
          <ac:spMkLst>
            <pc:docMk/>
            <pc:sldMk cId="4097823893" sldId="326"/>
            <ac:spMk id="3" creationId="{9C19524A-787A-40B8-8984-6AECC6435BAC}"/>
          </ac:spMkLst>
        </pc:spChg>
        <pc:spChg chg="del">
          <ac:chgData name="Poppy Reece - Senior Researcher" userId="dc98a925-bdaa-4bee-b207-d103908056d7" providerId="ADAL" clId="{9A8B86A5-740A-46A2-8F71-59A59B0FE98F}" dt="2023-08-08T14:50:40.927" v="34432" actId="478"/>
          <ac:spMkLst>
            <pc:docMk/>
            <pc:sldMk cId="4097823893" sldId="326"/>
            <ac:spMk id="6" creationId="{B2A5E372-F01C-6A40-617F-E84C7792CF08}"/>
          </ac:spMkLst>
        </pc:spChg>
        <pc:spChg chg="mod">
          <ac:chgData name="Poppy Reece - Senior Researcher" userId="dc98a925-bdaa-4bee-b207-d103908056d7" providerId="ADAL" clId="{9A8B86A5-740A-46A2-8F71-59A59B0FE98F}" dt="2023-08-16T15:02:06.459" v="42260" actId="1036"/>
          <ac:spMkLst>
            <pc:docMk/>
            <pc:sldMk cId="4097823893" sldId="326"/>
            <ac:spMk id="8" creationId="{D732BC7B-3885-D16F-069E-148A70C99198}"/>
          </ac:spMkLst>
        </pc:spChg>
        <pc:picChg chg="add mod modCrop">
          <ac:chgData name="Poppy Reece - Senior Researcher" userId="dc98a925-bdaa-4bee-b207-d103908056d7" providerId="ADAL" clId="{9A8B86A5-740A-46A2-8F71-59A59B0FE98F}" dt="2023-08-08T15:35:03.214" v="34941" actId="1076"/>
          <ac:picMkLst>
            <pc:docMk/>
            <pc:sldMk cId="4097823893" sldId="326"/>
            <ac:picMk id="2" creationId="{FBA53611-5C23-6F22-60AF-7BEF8F644A9E}"/>
          </ac:picMkLst>
        </pc:picChg>
        <pc:picChg chg="add mod">
          <ac:chgData name="Poppy Reece - Senior Researcher" userId="dc98a925-bdaa-4bee-b207-d103908056d7" providerId="ADAL" clId="{9A8B86A5-740A-46A2-8F71-59A59B0FE98F}" dt="2023-08-08T15:34:34.567" v="34935" actId="1076"/>
          <ac:picMkLst>
            <pc:docMk/>
            <pc:sldMk cId="4097823893" sldId="326"/>
            <ac:picMk id="4" creationId="{28B40AE8-2CBF-B96E-654B-9E22A1EB0404}"/>
          </ac:picMkLst>
        </pc:picChg>
        <pc:picChg chg="del">
          <ac:chgData name="Poppy Reece - Senior Researcher" userId="dc98a925-bdaa-4bee-b207-d103908056d7" providerId="ADAL" clId="{9A8B86A5-740A-46A2-8F71-59A59B0FE98F}" dt="2023-08-08T14:50:39.794" v="34431" actId="478"/>
          <ac:picMkLst>
            <pc:docMk/>
            <pc:sldMk cId="4097823893" sldId="326"/>
            <ac:picMk id="5" creationId="{25BB2788-FCE1-FB67-4841-D83B75053CB8}"/>
          </ac:picMkLst>
        </pc:picChg>
        <pc:picChg chg="add mod">
          <ac:chgData name="Poppy Reece - Senior Researcher" userId="dc98a925-bdaa-4bee-b207-d103908056d7" providerId="ADAL" clId="{9A8B86A5-740A-46A2-8F71-59A59B0FE98F}" dt="2023-08-08T15:34:47.759" v="34940" actId="1076"/>
          <ac:picMkLst>
            <pc:docMk/>
            <pc:sldMk cId="4097823893" sldId="326"/>
            <ac:picMk id="7" creationId="{9A650813-FEEB-6300-C225-B0DA0D9A88C5}"/>
          </ac:picMkLst>
        </pc:picChg>
        <pc:picChg chg="del">
          <ac:chgData name="Poppy Reece - Senior Researcher" userId="dc98a925-bdaa-4bee-b207-d103908056d7" providerId="ADAL" clId="{9A8B86A5-740A-46A2-8F71-59A59B0FE98F}" dt="2023-08-08T14:50:39.323" v="34430" actId="478"/>
          <ac:picMkLst>
            <pc:docMk/>
            <pc:sldMk cId="4097823893" sldId="326"/>
            <ac:picMk id="9" creationId="{22110F99-4E96-BF2E-9906-7A458DC3B630}"/>
          </ac:picMkLst>
        </pc:picChg>
        <pc:picChg chg="add del">
          <ac:chgData name="Poppy Reece - Senior Researcher" userId="dc98a925-bdaa-4bee-b207-d103908056d7" providerId="ADAL" clId="{9A8B86A5-740A-46A2-8F71-59A59B0FE98F}" dt="2023-08-08T15:01:13.589" v="34686" actId="478"/>
          <ac:picMkLst>
            <pc:docMk/>
            <pc:sldMk cId="4097823893" sldId="326"/>
            <ac:picMk id="2050" creationId="{8A202FE2-0149-7B42-1D23-865F147DBF8F}"/>
          </ac:picMkLst>
        </pc:picChg>
        <pc:picChg chg="add mod">
          <ac:chgData name="Poppy Reece - Senior Researcher" userId="dc98a925-bdaa-4bee-b207-d103908056d7" providerId="ADAL" clId="{9A8B86A5-740A-46A2-8F71-59A59B0FE98F}" dt="2023-08-16T15:02:16.966" v="42262" actId="1076"/>
          <ac:picMkLst>
            <pc:docMk/>
            <pc:sldMk cId="4097823893" sldId="326"/>
            <ac:picMk id="2052" creationId="{3D8A96AF-AE06-951A-5FE4-FF0D276B1BB6}"/>
          </ac:picMkLst>
        </pc:picChg>
        <pc:picChg chg="add mod">
          <ac:chgData name="Poppy Reece - Senior Researcher" userId="dc98a925-bdaa-4bee-b207-d103908056d7" providerId="ADAL" clId="{9A8B86A5-740A-46A2-8F71-59A59B0FE98F}" dt="2023-08-16T15:02:25.044" v="42264" actId="14100"/>
          <ac:picMkLst>
            <pc:docMk/>
            <pc:sldMk cId="4097823893" sldId="326"/>
            <ac:picMk id="2054" creationId="{19DB92A5-7060-3F0B-7790-BCCA0F23D502}"/>
          </ac:picMkLst>
        </pc:picChg>
        <pc:picChg chg="add mod">
          <ac:chgData name="Poppy Reece - Senior Researcher" userId="dc98a925-bdaa-4bee-b207-d103908056d7" providerId="ADAL" clId="{9A8B86A5-740A-46A2-8F71-59A59B0FE98F}" dt="2023-08-08T15:36:28.853" v="34981" actId="1076"/>
          <ac:picMkLst>
            <pc:docMk/>
            <pc:sldMk cId="4097823893" sldId="326"/>
            <ac:picMk id="2056" creationId="{B0600980-D225-2819-B65B-81C427C328B0}"/>
          </ac:picMkLst>
        </pc:picChg>
      </pc:sldChg>
      <pc:sldChg chg="new del">
        <pc:chgData name="Poppy Reece - Senior Researcher" userId="dc98a925-bdaa-4bee-b207-d103908056d7" providerId="ADAL" clId="{9A8B86A5-740A-46A2-8F71-59A59B0FE98F}" dt="2023-08-10T15:28:53.966" v="34994" actId="47"/>
        <pc:sldMkLst>
          <pc:docMk/>
          <pc:sldMk cId="1427082066" sldId="327"/>
        </pc:sldMkLst>
      </pc:sldChg>
      <pc:sldChg chg="addSp delSp modSp add mod delCm">
        <pc:chgData name="Poppy Reece - Senior Researcher" userId="dc98a925-bdaa-4bee-b207-d103908056d7" providerId="ADAL" clId="{9A8B86A5-740A-46A2-8F71-59A59B0FE98F}" dt="2023-08-16T14:17:25.908" v="41894" actId="1076"/>
        <pc:sldMkLst>
          <pc:docMk/>
          <pc:sldMk cId="3012835831" sldId="327"/>
        </pc:sldMkLst>
        <pc:spChg chg="mod">
          <ac:chgData name="Poppy Reece - Senior Researcher" userId="dc98a925-bdaa-4bee-b207-d103908056d7" providerId="ADAL" clId="{9A8B86A5-740A-46A2-8F71-59A59B0FE98F}" dt="2023-08-16T10:40:14.225" v="41387" actId="20577"/>
          <ac:spMkLst>
            <pc:docMk/>
            <pc:sldMk cId="3012835831" sldId="327"/>
            <ac:spMk id="2" creationId="{75AC7620-058B-D7F9-C7C3-1AA3DAE0A287}"/>
          </ac:spMkLst>
        </pc:spChg>
        <pc:spChg chg="mod">
          <ac:chgData name="Poppy Reece - Senior Researcher" userId="dc98a925-bdaa-4bee-b207-d103908056d7" providerId="ADAL" clId="{9A8B86A5-740A-46A2-8F71-59A59B0FE98F}" dt="2023-08-15T11:16:44.622" v="39202" actId="20577"/>
          <ac:spMkLst>
            <pc:docMk/>
            <pc:sldMk cId="3012835831" sldId="327"/>
            <ac:spMk id="3" creationId="{9C19524A-787A-40B8-8984-6AECC6435BAC}"/>
          </ac:spMkLst>
        </pc:spChg>
        <pc:spChg chg="add mod">
          <ac:chgData name="Poppy Reece - Senior Researcher" userId="dc98a925-bdaa-4bee-b207-d103908056d7" providerId="ADAL" clId="{9A8B86A5-740A-46A2-8F71-59A59B0FE98F}" dt="2023-08-16T14:17:25.908" v="41894" actId="1076"/>
          <ac:spMkLst>
            <pc:docMk/>
            <pc:sldMk cId="3012835831" sldId="327"/>
            <ac:spMk id="5" creationId="{93809D27-FA56-FAAE-845A-FA3F5CCB2451}"/>
          </ac:spMkLst>
        </pc:spChg>
        <pc:spChg chg="add del mod">
          <ac:chgData name="Poppy Reece - Senior Researcher" userId="dc98a925-bdaa-4bee-b207-d103908056d7" providerId="ADAL" clId="{9A8B86A5-740A-46A2-8F71-59A59B0FE98F}" dt="2023-08-15T15:26:14.010" v="40876"/>
          <ac:spMkLst>
            <pc:docMk/>
            <pc:sldMk cId="3012835831" sldId="327"/>
            <ac:spMk id="6" creationId="{D1250A88-FBE3-8346-A7CE-B4A11E822C78}"/>
          </ac:spMkLst>
        </pc:spChg>
        <pc:spChg chg="add del mod">
          <ac:chgData name="Poppy Reece - Senior Researcher" userId="dc98a925-bdaa-4bee-b207-d103908056d7" providerId="ADAL" clId="{9A8B86A5-740A-46A2-8F71-59A59B0FE98F}" dt="2023-08-15T14:31:37.245" v="40092" actId="478"/>
          <ac:spMkLst>
            <pc:docMk/>
            <pc:sldMk cId="3012835831" sldId="327"/>
            <ac:spMk id="8" creationId="{B85352CF-26E9-2DE0-D216-9F633E0E8F63}"/>
          </ac:spMkLst>
        </pc:spChg>
        <pc:spChg chg="add mod">
          <ac:chgData name="Poppy Reece - Senior Researcher" userId="dc98a925-bdaa-4bee-b207-d103908056d7" providerId="ADAL" clId="{9A8B86A5-740A-46A2-8F71-59A59B0FE98F}" dt="2023-08-15T15:27:35.993" v="40927" actId="1035"/>
          <ac:spMkLst>
            <pc:docMk/>
            <pc:sldMk cId="3012835831" sldId="327"/>
            <ac:spMk id="10" creationId="{906BC003-E65B-366D-0191-88CA02201528}"/>
          </ac:spMkLst>
        </pc:spChg>
        <pc:spChg chg="mod">
          <ac:chgData name="Poppy Reece - Senior Researcher" userId="dc98a925-bdaa-4bee-b207-d103908056d7" providerId="ADAL" clId="{9A8B86A5-740A-46A2-8F71-59A59B0FE98F}" dt="2023-08-15T15:27:42.283" v="40946" actId="1036"/>
          <ac:spMkLst>
            <pc:docMk/>
            <pc:sldMk cId="3012835831" sldId="327"/>
            <ac:spMk id="11" creationId="{7AC461F1-A2F6-97FC-FF90-BF651A28991B}"/>
          </ac:spMkLst>
        </pc:spChg>
        <pc:spChg chg="del">
          <ac:chgData name="Poppy Reece - Senior Researcher" userId="dc98a925-bdaa-4bee-b207-d103908056d7" providerId="ADAL" clId="{9A8B86A5-740A-46A2-8F71-59A59B0FE98F}" dt="2023-08-15T11:15:56.663" v="39174" actId="478"/>
          <ac:spMkLst>
            <pc:docMk/>
            <pc:sldMk cId="3012835831" sldId="327"/>
            <ac:spMk id="15" creationId="{A0721DC6-0679-9B60-E9FB-2E4D45D3A4EE}"/>
          </ac:spMkLst>
        </pc:spChg>
        <pc:picChg chg="del mod">
          <ac:chgData name="Poppy Reece - Senior Researcher" userId="dc98a925-bdaa-4bee-b207-d103908056d7" providerId="ADAL" clId="{9A8B86A5-740A-46A2-8F71-59A59B0FE98F}" dt="2023-08-15T11:15:57.724" v="39175" actId="478"/>
          <ac:picMkLst>
            <pc:docMk/>
            <pc:sldMk cId="3012835831" sldId="327"/>
            <ac:picMk id="5" creationId="{CCA0A6BD-A576-88B5-E7D3-0B048AAE9074}"/>
          </ac:picMkLst>
        </pc:picChg>
        <pc:picChg chg="add del mod">
          <ac:chgData name="Poppy Reece - Senior Researcher" userId="dc98a925-bdaa-4bee-b207-d103908056d7" providerId="ADAL" clId="{9A8B86A5-740A-46A2-8F71-59A59B0FE98F}" dt="2023-08-15T14:32:05.584" v="40099" actId="478"/>
          <ac:picMkLst>
            <pc:docMk/>
            <pc:sldMk cId="3012835831" sldId="327"/>
            <ac:picMk id="13" creationId="{6E42575B-DF23-A765-E181-8ACFEE52F0F4}"/>
          </ac:picMkLst>
        </pc:picChg>
        <pc:picChg chg="add del mod">
          <ac:chgData name="Poppy Reece - Senior Researcher" userId="dc98a925-bdaa-4bee-b207-d103908056d7" providerId="ADAL" clId="{9A8B86A5-740A-46A2-8F71-59A59B0FE98F}" dt="2023-08-15T15:27:12.243" v="40918" actId="478"/>
          <ac:picMkLst>
            <pc:docMk/>
            <pc:sldMk cId="3012835831" sldId="327"/>
            <ac:picMk id="16" creationId="{AA8DEA02-0550-6DA2-7D50-907E811B6096}"/>
          </ac:picMkLst>
        </pc:picChg>
      </pc:sldChg>
      <pc:sldChg chg="addSp delSp modSp add mod delCm modNotesTx">
        <pc:chgData name="Poppy Reece - Senior Researcher" userId="dc98a925-bdaa-4bee-b207-d103908056d7" providerId="ADAL" clId="{9A8B86A5-740A-46A2-8F71-59A59B0FE98F}" dt="2023-08-16T14:16:14.736" v="41784"/>
        <pc:sldMkLst>
          <pc:docMk/>
          <pc:sldMk cId="766614714" sldId="328"/>
        </pc:sldMkLst>
        <pc:spChg chg="add del mod">
          <ac:chgData name="Poppy Reece - Senior Researcher" userId="dc98a925-bdaa-4bee-b207-d103908056d7" providerId="ADAL" clId="{9A8B86A5-740A-46A2-8F71-59A59B0FE98F}" dt="2023-08-10T15:52:23.372" v="36278" actId="478"/>
          <ac:spMkLst>
            <pc:docMk/>
            <pc:sldMk cId="766614714" sldId="328"/>
            <ac:spMk id="2" creationId="{ECF202A8-678A-9C3F-837D-B79AFAE76BCB}"/>
          </ac:spMkLst>
        </pc:spChg>
        <pc:spChg chg="add mod">
          <ac:chgData name="Poppy Reece - Senior Researcher" userId="dc98a925-bdaa-4bee-b207-d103908056d7" providerId="ADAL" clId="{9A8B86A5-740A-46A2-8F71-59A59B0FE98F}" dt="2023-08-16T10:43:20.175" v="41393" actId="1076"/>
          <ac:spMkLst>
            <pc:docMk/>
            <pc:sldMk cId="766614714" sldId="328"/>
            <ac:spMk id="4" creationId="{FE534BCC-1A9B-0EBA-1385-D6E99253F655}"/>
          </ac:spMkLst>
        </pc:spChg>
        <pc:spChg chg="add del mod">
          <ac:chgData name="Poppy Reece - Senior Researcher" userId="dc98a925-bdaa-4bee-b207-d103908056d7" providerId="ADAL" clId="{9A8B86A5-740A-46A2-8F71-59A59B0FE98F}" dt="2023-08-10T15:55:06.958" v="36382" actId="478"/>
          <ac:spMkLst>
            <pc:docMk/>
            <pc:sldMk cId="766614714" sldId="328"/>
            <ac:spMk id="5" creationId="{C7E2DFF8-F898-8D30-1BD1-3CDEAC59EB18}"/>
          </ac:spMkLst>
        </pc:spChg>
        <pc:spChg chg="mod">
          <ac:chgData name="Poppy Reece - Senior Researcher" userId="dc98a925-bdaa-4bee-b207-d103908056d7" providerId="ADAL" clId="{9A8B86A5-740A-46A2-8F71-59A59B0FE98F}" dt="2023-08-16T10:44:07.364" v="41421" actId="1035"/>
          <ac:spMkLst>
            <pc:docMk/>
            <pc:sldMk cId="766614714" sldId="328"/>
            <ac:spMk id="6" creationId="{477AAC05-6DA6-7618-979A-AF97B0DC9E1F}"/>
          </ac:spMkLst>
        </pc:spChg>
        <pc:spChg chg="mod ord">
          <ac:chgData name="Poppy Reece - Senior Researcher" userId="dc98a925-bdaa-4bee-b207-d103908056d7" providerId="ADAL" clId="{9A8B86A5-740A-46A2-8F71-59A59B0FE98F}" dt="2023-08-16T10:44:07.364" v="41421" actId="1035"/>
          <ac:spMkLst>
            <pc:docMk/>
            <pc:sldMk cId="766614714" sldId="328"/>
            <ac:spMk id="7" creationId="{4F7F39D6-E254-058D-ABFE-F2247EE3343B}"/>
          </ac:spMkLst>
        </pc:spChg>
        <pc:spChg chg="add mod">
          <ac:chgData name="Poppy Reece - Senior Researcher" userId="dc98a925-bdaa-4bee-b207-d103908056d7" providerId="ADAL" clId="{9A8B86A5-740A-46A2-8F71-59A59B0FE98F}" dt="2023-08-16T10:43:54.535" v="41407" actId="1035"/>
          <ac:spMkLst>
            <pc:docMk/>
            <pc:sldMk cId="766614714" sldId="328"/>
            <ac:spMk id="8" creationId="{44FB4C67-EDE5-02F1-B425-1CFAA3E1DBA6}"/>
          </ac:spMkLst>
        </pc:spChg>
        <pc:spChg chg="mod">
          <ac:chgData name="Poppy Reece - Senior Researcher" userId="dc98a925-bdaa-4bee-b207-d103908056d7" providerId="ADAL" clId="{9A8B86A5-740A-46A2-8F71-59A59B0FE98F}" dt="2023-08-16T10:44:10.376" v="41426" actId="1035"/>
          <ac:spMkLst>
            <pc:docMk/>
            <pc:sldMk cId="766614714" sldId="328"/>
            <ac:spMk id="9" creationId="{515F162D-CEB5-7E99-88D6-1CA97BB36A58}"/>
          </ac:spMkLst>
        </pc:spChg>
        <pc:spChg chg="add mod">
          <ac:chgData name="Poppy Reece - Senior Researcher" userId="dc98a925-bdaa-4bee-b207-d103908056d7" providerId="ADAL" clId="{9A8B86A5-740A-46A2-8F71-59A59B0FE98F}" dt="2023-08-16T10:43:20.175" v="41393" actId="1076"/>
          <ac:spMkLst>
            <pc:docMk/>
            <pc:sldMk cId="766614714" sldId="328"/>
            <ac:spMk id="10" creationId="{C6A3B96D-BB4F-C2B2-280A-0387824915F1}"/>
          </ac:spMkLst>
        </pc:spChg>
        <pc:spChg chg="add del mod">
          <ac:chgData name="Poppy Reece - Senior Researcher" userId="dc98a925-bdaa-4bee-b207-d103908056d7" providerId="ADAL" clId="{9A8B86A5-740A-46A2-8F71-59A59B0FE98F}" dt="2023-08-10T15:55:09.294" v="36383" actId="478"/>
          <ac:spMkLst>
            <pc:docMk/>
            <pc:sldMk cId="766614714" sldId="328"/>
            <ac:spMk id="11" creationId="{4AF2FE42-D2D1-1646-2381-0FC28BB3544B}"/>
          </ac:spMkLst>
        </pc:spChg>
        <pc:spChg chg="add mod">
          <ac:chgData name="Poppy Reece - Senior Researcher" userId="dc98a925-bdaa-4bee-b207-d103908056d7" providerId="ADAL" clId="{9A8B86A5-740A-46A2-8F71-59A59B0FE98F}" dt="2023-08-16T10:43:54.535" v="41407" actId="1035"/>
          <ac:spMkLst>
            <pc:docMk/>
            <pc:sldMk cId="766614714" sldId="328"/>
            <ac:spMk id="12" creationId="{C65D8621-FBE2-D235-EA0D-54465AF441F2}"/>
          </ac:spMkLst>
        </pc:spChg>
        <pc:spChg chg="add mod">
          <ac:chgData name="Poppy Reece - Senior Researcher" userId="dc98a925-bdaa-4bee-b207-d103908056d7" providerId="ADAL" clId="{9A8B86A5-740A-46A2-8F71-59A59B0FE98F}" dt="2023-08-16T10:43:20.175" v="41393" actId="1076"/>
          <ac:spMkLst>
            <pc:docMk/>
            <pc:sldMk cId="766614714" sldId="328"/>
            <ac:spMk id="13" creationId="{451AE7EE-ECB8-0301-992C-0BB4B4539595}"/>
          </ac:spMkLst>
        </pc:spChg>
        <pc:spChg chg="add del mod">
          <ac:chgData name="Poppy Reece - Senior Researcher" userId="dc98a925-bdaa-4bee-b207-d103908056d7" providerId="ADAL" clId="{9A8B86A5-740A-46A2-8F71-59A59B0FE98F}" dt="2023-08-10T15:55:10.399" v="36384" actId="478"/>
          <ac:spMkLst>
            <pc:docMk/>
            <pc:sldMk cId="766614714" sldId="328"/>
            <ac:spMk id="14" creationId="{D38EBCDB-F704-A3CF-8AD5-A1B185A6B6B4}"/>
          </ac:spMkLst>
        </pc:spChg>
        <pc:spChg chg="add mod">
          <ac:chgData name="Poppy Reece - Senior Researcher" userId="dc98a925-bdaa-4bee-b207-d103908056d7" providerId="ADAL" clId="{9A8B86A5-740A-46A2-8F71-59A59B0FE98F}" dt="2023-08-16T10:43:54.535" v="41407" actId="1035"/>
          <ac:spMkLst>
            <pc:docMk/>
            <pc:sldMk cId="766614714" sldId="328"/>
            <ac:spMk id="15" creationId="{25963E9E-2314-E8F0-9EC3-B0BBEBB457B6}"/>
          </ac:spMkLst>
        </pc:spChg>
        <pc:spChg chg="add del mod">
          <ac:chgData name="Poppy Reece - Senior Researcher" userId="dc98a925-bdaa-4bee-b207-d103908056d7" providerId="ADAL" clId="{9A8B86A5-740A-46A2-8F71-59A59B0FE98F}" dt="2023-08-10T15:52:49.472" v="36290" actId="478"/>
          <ac:spMkLst>
            <pc:docMk/>
            <pc:sldMk cId="766614714" sldId="328"/>
            <ac:spMk id="16" creationId="{5B7DCA6B-78FC-3E0E-4D14-3EF527216FA4}"/>
          </ac:spMkLst>
        </pc:spChg>
        <pc:spChg chg="add del mod">
          <ac:chgData name="Poppy Reece - Senior Researcher" userId="dc98a925-bdaa-4bee-b207-d103908056d7" providerId="ADAL" clId="{9A8B86A5-740A-46A2-8F71-59A59B0FE98F}" dt="2023-08-10T15:52:48.270" v="36289" actId="478"/>
          <ac:spMkLst>
            <pc:docMk/>
            <pc:sldMk cId="766614714" sldId="328"/>
            <ac:spMk id="17" creationId="{ABCF179F-1D32-8FEC-35D0-1D5801015AFD}"/>
          </ac:spMkLst>
        </pc:spChg>
        <pc:spChg chg="mod">
          <ac:chgData name="Poppy Reece - Senior Researcher" userId="dc98a925-bdaa-4bee-b207-d103908056d7" providerId="ADAL" clId="{9A8B86A5-740A-46A2-8F71-59A59B0FE98F}" dt="2023-08-16T10:43:20.175" v="41393" actId="1076"/>
          <ac:spMkLst>
            <pc:docMk/>
            <pc:sldMk cId="766614714" sldId="328"/>
            <ac:spMk id="18" creationId="{C726AEEA-7EFA-41BD-A87F-8F1F65A9DFCC}"/>
          </ac:spMkLst>
        </pc:spChg>
        <pc:spChg chg="add mod">
          <ac:chgData name="Poppy Reece - Senior Researcher" userId="dc98a925-bdaa-4bee-b207-d103908056d7" providerId="ADAL" clId="{9A8B86A5-740A-46A2-8F71-59A59B0FE98F}" dt="2023-08-10T15:59:43.792" v="36534" actId="1035"/>
          <ac:spMkLst>
            <pc:docMk/>
            <pc:sldMk cId="766614714" sldId="328"/>
            <ac:spMk id="19" creationId="{B1881A7E-4D74-B63C-E267-68E20203C755}"/>
          </ac:spMkLst>
        </pc:spChg>
        <pc:spChg chg="add mod">
          <ac:chgData name="Poppy Reece - Senior Researcher" userId="dc98a925-bdaa-4bee-b207-d103908056d7" providerId="ADAL" clId="{9A8B86A5-740A-46A2-8F71-59A59B0FE98F}" dt="2023-08-16T11:02:57.484" v="41654" actId="20577"/>
          <ac:spMkLst>
            <pc:docMk/>
            <pc:sldMk cId="766614714" sldId="328"/>
            <ac:spMk id="21" creationId="{D72B62AD-6595-757E-B4A0-D5BFA4F16E13}"/>
          </ac:spMkLst>
        </pc:spChg>
        <pc:spChg chg="mod">
          <ac:chgData name="Poppy Reece - Senior Researcher" userId="dc98a925-bdaa-4bee-b207-d103908056d7" providerId="ADAL" clId="{9A8B86A5-740A-46A2-8F71-59A59B0FE98F}" dt="2023-08-10T15:58:00.494" v="36465" actId="20577"/>
          <ac:spMkLst>
            <pc:docMk/>
            <pc:sldMk cId="766614714" sldId="328"/>
            <ac:spMk id="28" creationId="{36713037-70BE-4787-8CDF-D182B17A4BA1}"/>
          </ac:spMkLst>
        </pc:spChg>
        <pc:spChg chg="add mod">
          <ac:chgData name="Poppy Reece - Senior Researcher" userId="dc98a925-bdaa-4bee-b207-d103908056d7" providerId="ADAL" clId="{9A8B86A5-740A-46A2-8F71-59A59B0FE98F}" dt="2023-08-10T15:58:14.714" v="36473" actId="1036"/>
          <ac:spMkLst>
            <pc:docMk/>
            <pc:sldMk cId="766614714" sldId="328"/>
            <ac:spMk id="29" creationId="{3B165946-3DF4-C1A3-987B-F7D026F75ACA}"/>
          </ac:spMkLst>
        </pc:spChg>
      </pc:sldChg>
      <pc:sldChg chg="addSp delSp modSp add mod delCm modCm modNotesTx">
        <pc:chgData name="Poppy Reece - Senior Researcher" userId="dc98a925-bdaa-4bee-b207-d103908056d7" providerId="ADAL" clId="{9A8B86A5-740A-46A2-8F71-59A59B0FE98F}" dt="2023-08-16T07:15:55.154" v="41010"/>
        <pc:sldMkLst>
          <pc:docMk/>
          <pc:sldMk cId="153345604" sldId="329"/>
        </pc:sldMkLst>
        <pc:spChg chg="add mod">
          <ac:chgData name="Poppy Reece - Senior Researcher" userId="dc98a925-bdaa-4bee-b207-d103908056d7" providerId="ADAL" clId="{9A8B86A5-740A-46A2-8F71-59A59B0FE98F}" dt="2023-08-15T13:32:05.040" v="40020" actId="14100"/>
          <ac:spMkLst>
            <pc:docMk/>
            <pc:sldMk cId="153345604" sldId="329"/>
            <ac:spMk id="2" creationId="{11CA3548-3B00-7646-2B3B-F0DBE8E4EABD}"/>
          </ac:spMkLst>
        </pc:spChg>
        <pc:spChg chg="add mod">
          <ac:chgData name="Poppy Reece - Senior Researcher" userId="dc98a925-bdaa-4bee-b207-d103908056d7" providerId="ADAL" clId="{9A8B86A5-740A-46A2-8F71-59A59B0FE98F}" dt="2023-08-15T13:30:09.823" v="39961" actId="1035"/>
          <ac:spMkLst>
            <pc:docMk/>
            <pc:sldMk cId="153345604" sldId="329"/>
            <ac:spMk id="5" creationId="{1CAD9CE0-54FC-8E68-673D-41EE8084713E}"/>
          </ac:spMkLst>
        </pc:spChg>
        <pc:spChg chg="add mod">
          <ac:chgData name="Poppy Reece - Senior Researcher" userId="dc98a925-bdaa-4bee-b207-d103908056d7" providerId="ADAL" clId="{9A8B86A5-740A-46A2-8F71-59A59B0FE98F}" dt="2023-08-15T13:30:45.937" v="39987" actId="14100"/>
          <ac:spMkLst>
            <pc:docMk/>
            <pc:sldMk cId="153345604" sldId="329"/>
            <ac:spMk id="6" creationId="{746675EB-0B82-7B3C-D3D3-392893A2671C}"/>
          </ac:spMkLst>
        </pc:spChg>
        <pc:spChg chg="add mod">
          <ac:chgData name="Poppy Reece - Senior Researcher" userId="dc98a925-bdaa-4bee-b207-d103908056d7" providerId="ADAL" clId="{9A8B86A5-740A-46A2-8F71-59A59B0FE98F}" dt="2023-08-15T13:30:49.905" v="39988" actId="1076"/>
          <ac:spMkLst>
            <pc:docMk/>
            <pc:sldMk cId="153345604" sldId="329"/>
            <ac:spMk id="8" creationId="{D55EC7CF-0988-D9F1-06EC-168B18484106}"/>
          </ac:spMkLst>
        </pc:spChg>
        <pc:spChg chg="add mod">
          <ac:chgData name="Poppy Reece - Senior Researcher" userId="dc98a925-bdaa-4bee-b207-d103908056d7" providerId="ADAL" clId="{9A8B86A5-740A-46A2-8F71-59A59B0FE98F}" dt="2023-08-15T13:30:37.386" v="39985" actId="1035"/>
          <ac:spMkLst>
            <pc:docMk/>
            <pc:sldMk cId="153345604" sldId="329"/>
            <ac:spMk id="9" creationId="{7B699CB4-BD8B-22D6-78DC-2AFCBAE7AD7B}"/>
          </ac:spMkLst>
        </pc:spChg>
        <pc:spChg chg="add mod">
          <ac:chgData name="Poppy Reece - Senior Researcher" userId="dc98a925-bdaa-4bee-b207-d103908056d7" providerId="ADAL" clId="{9A8B86A5-740A-46A2-8F71-59A59B0FE98F}" dt="2023-08-15T13:30:43.361" v="39986" actId="14100"/>
          <ac:spMkLst>
            <pc:docMk/>
            <pc:sldMk cId="153345604" sldId="329"/>
            <ac:spMk id="10" creationId="{D4A21789-A10C-073C-595E-C5B91553C422}"/>
          </ac:spMkLst>
        </pc:spChg>
        <pc:spChg chg="add mod">
          <ac:chgData name="Poppy Reece - Senior Researcher" userId="dc98a925-bdaa-4bee-b207-d103908056d7" providerId="ADAL" clId="{9A8B86A5-740A-46A2-8F71-59A59B0FE98F}" dt="2023-08-15T13:32:16.633" v="40022" actId="14100"/>
          <ac:spMkLst>
            <pc:docMk/>
            <pc:sldMk cId="153345604" sldId="329"/>
            <ac:spMk id="11" creationId="{E03AC87F-94FB-841B-2504-55226C51254E}"/>
          </ac:spMkLst>
        </pc:spChg>
        <pc:spChg chg="add mod">
          <ac:chgData name="Poppy Reece - Senior Researcher" userId="dc98a925-bdaa-4bee-b207-d103908056d7" providerId="ADAL" clId="{9A8B86A5-740A-46A2-8F71-59A59B0FE98F}" dt="2023-08-15T13:32:20.852" v="40034" actId="1036"/>
          <ac:spMkLst>
            <pc:docMk/>
            <pc:sldMk cId="153345604" sldId="329"/>
            <ac:spMk id="13" creationId="{7C117AC2-8224-2B03-DCDB-B08CD5A0FF29}"/>
          </ac:spMkLst>
        </pc:spChg>
        <pc:spChg chg="add mod">
          <ac:chgData name="Poppy Reece - Senior Researcher" userId="dc98a925-bdaa-4bee-b207-d103908056d7" providerId="ADAL" clId="{9A8B86A5-740A-46A2-8F71-59A59B0FE98F}" dt="2023-08-15T13:31:01.137" v="39991" actId="14100"/>
          <ac:spMkLst>
            <pc:docMk/>
            <pc:sldMk cId="153345604" sldId="329"/>
            <ac:spMk id="14" creationId="{F0F6C70A-3FE6-9545-8B60-4FECE98BCF08}"/>
          </ac:spMkLst>
        </pc:spChg>
        <pc:spChg chg="add mod">
          <ac:chgData name="Poppy Reece - Senior Researcher" userId="dc98a925-bdaa-4bee-b207-d103908056d7" providerId="ADAL" clId="{9A8B86A5-740A-46A2-8F71-59A59B0FE98F}" dt="2023-08-15T13:30:09.823" v="39961" actId="1035"/>
          <ac:spMkLst>
            <pc:docMk/>
            <pc:sldMk cId="153345604" sldId="329"/>
            <ac:spMk id="16" creationId="{CB7630AC-A679-9AF5-F040-E441215DD4E5}"/>
          </ac:spMkLst>
        </pc:spChg>
        <pc:spChg chg="add mod">
          <ac:chgData name="Poppy Reece - Senior Researcher" userId="dc98a925-bdaa-4bee-b207-d103908056d7" providerId="ADAL" clId="{9A8B86A5-740A-46A2-8F71-59A59B0FE98F}" dt="2023-08-15T13:31:02.761" v="39992" actId="14100"/>
          <ac:spMkLst>
            <pc:docMk/>
            <pc:sldMk cId="153345604" sldId="329"/>
            <ac:spMk id="17" creationId="{69350B19-BD6D-3B97-65A4-F4E84C5B8499}"/>
          </ac:spMkLst>
        </pc:spChg>
        <pc:spChg chg="del mod">
          <ac:chgData name="Poppy Reece - Senior Researcher" userId="dc98a925-bdaa-4bee-b207-d103908056d7" providerId="ADAL" clId="{9A8B86A5-740A-46A2-8F71-59A59B0FE98F}" dt="2023-08-11T08:09:08.433" v="37475" actId="478"/>
          <ac:spMkLst>
            <pc:docMk/>
            <pc:sldMk cId="153345604" sldId="329"/>
            <ac:spMk id="18" creationId="{C726AEEA-7EFA-41BD-A87F-8F1F65A9DFCC}"/>
          </ac:spMkLst>
        </pc:spChg>
        <pc:spChg chg="add mod">
          <ac:chgData name="Poppy Reece - Senior Researcher" userId="dc98a925-bdaa-4bee-b207-d103908056d7" providerId="ADAL" clId="{9A8B86A5-740A-46A2-8F71-59A59B0FE98F}" dt="2023-08-15T13:30:09.823" v="39961" actId="1035"/>
          <ac:spMkLst>
            <pc:docMk/>
            <pc:sldMk cId="153345604" sldId="329"/>
            <ac:spMk id="20" creationId="{1C9F50FA-4BF3-FC67-FC5C-5FA76C48A180}"/>
          </ac:spMkLst>
        </pc:spChg>
        <pc:spChg chg="mod">
          <ac:chgData name="Poppy Reece - Senior Researcher" userId="dc98a925-bdaa-4bee-b207-d103908056d7" providerId="ADAL" clId="{9A8B86A5-740A-46A2-8F71-59A59B0FE98F}" dt="2023-08-15T13:30:06.598" v="39954" actId="1035"/>
          <ac:spMkLst>
            <pc:docMk/>
            <pc:sldMk cId="153345604" sldId="329"/>
            <ac:spMk id="28" creationId="{36713037-70BE-4787-8CDF-D182B17A4BA1}"/>
          </ac:spMkLst>
        </pc:spChg>
      </pc:sldChg>
      <pc:sldChg chg="add del">
        <pc:chgData name="Poppy Reece - Senior Researcher" userId="dc98a925-bdaa-4bee-b207-d103908056d7" providerId="ADAL" clId="{9A8B86A5-740A-46A2-8F71-59A59B0FE98F}" dt="2023-08-10T16:39:00.362" v="37285" actId="47"/>
        <pc:sldMkLst>
          <pc:docMk/>
          <pc:sldMk cId="2834433821" sldId="329"/>
        </pc:sldMkLst>
      </pc:sldChg>
      <pc:sldChg chg="addSp modSp add mod ord modNotesTx">
        <pc:chgData name="Poppy Reece - Senior Researcher" userId="dc98a925-bdaa-4bee-b207-d103908056d7" providerId="ADAL" clId="{9A8B86A5-740A-46A2-8F71-59A59B0FE98F}" dt="2023-08-16T15:07:25.152" v="42266" actId="20577"/>
        <pc:sldMkLst>
          <pc:docMk/>
          <pc:sldMk cId="4081197187" sldId="330"/>
        </pc:sldMkLst>
        <pc:spChg chg="mod">
          <ac:chgData name="Poppy Reece - Senior Researcher" userId="dc98a925-bdaa-4bee-b207-d103908056d7" providerId="ADAL" clId="{9A8B86A5-740A-46A2-8F71-59A59B0FE98F}" dt="2023-08-11T14:36:57.971" v="37840" actId="14100"/>
          <ac:spMkLst>
            <pc:docMk/>
            <pc:sldMk cId="4081197187" sldId="330"/>
            <ac:spMk id="3" creationId="{9C19524A-787A-40B8-8984-6AECC6435BAC}"/>
          </ac:spMkLst>
        </pc:spChg>
        <pc:spChg chg="mod">
          <ac:chgData name="Poppy Reece - Senior Researcher" userId="dc98a925-bdaa-4bee-b207-d103908056d7" providerId="ADAL" clId="{9A8B86A5-740A-46A2-8F71-59A59B0FE98F}" dt="2023-08-16T15:07:25.152" v="42266" actId="20577"/>
          <ac:spMkLst>
            <pc:docMk/>
            <pc:sldMk cId="4081197187" sldId="330"/>
            <ac:spMk id="5" creationId="{7807C200-DA7A-8078-9AE6-836E1543E959}"/>
          </ac:spMkLst>
        </pc:spChg>
        <pc:spChg chg="mod">
          <ac:chgData name="Poppy Reece - Senior Researcher" userId="dc98a925-bdaa-4bee-b207-d103908056d7" providerId="ADAL" clId="{9A8B86A5-740A-46A2-8F71-59A59B0FE98F}" dt="2023-08-15T15:23:21.820" v="40855" actId="20577"/>
          <ac:spMkLst>
            <pc:docMk/>
            <pc:sldMk cId="4081197187" sldId="330"/>
            <ac:spMk id="28" creationId="{36713037-70BE-4787-8CDF-D182B17A4BA1}"/>
          </ac:spMkLst>
        </pc:spChg>
        <pc:picChg chg="add mod">
          <ac:chgData name="Poppy Reece - Senior Researcher" userId="dc98a925-bdaa-4bee-b207-d103908056d7" providerId="ADAL" clId="{9A8B86A5-740A-46A2-8F71-59A59B0FE98F}" dt="2023-08-11T14:45:51.209" v="38641" actId="1038"/>
          <ac:picMkLst>
            <pc:docMk/>
            <pc:sldMk cId="4081197187" sldId="330"/>
            <ac:picMk id="4" creationId="{4968C216-E9B9-6398-C9A6-DFA79487FB0F}"/>
          </ac:picMkLst>
        </pc:picChg>
        <pc:picChg chg="add mod">
          <ac:chgData name="Poppy Reece - Senior Researcher" userId="dc98a925-bdaa-4bee-b207-d103908056d7" providerId="ADAL" clId="{9A8B86A5-740A-46A2-8F71-59A59B0FE98F}" dt="2023-08-11T14:45:51.209" v="38641" actId="1038"/>
          <ac:picMkLst>
            <pc:docMk/>
            <pc:sldMk cId="4081197187" sldId="330"/>
            <ac:picMk id="7" creationId="{B2DAE0B3-90DF-7726-B42D-04D91EE6ED73}"/>
          </ac:picMkLst>
        </pc:picChg>
      </pc:sldChg>
      <pc:sldChg chg="modSp add mod ord">
        <pc:chgData name="Poppy Reece - Senior Researcher" userId="dc98a925-bdaa-4bee-b207-d103908056d7" providerId="ADAL" clId="{9A8B86A5-740A-46A2-8F71-59A59B0FE98F}" dt="2023-08-16T10:39:33.240" v="41386" actId="1076"/>
        <pc:sldMkLst>
          <pc:docMk/>
          <pc:sldMk cId="1703894121" sldId="331"/>
        </pc:sldMkLst>
        <pc:spChg chg="mod">
          <ac:chgData name="Poppy Reece - Senior Researcher" userId="dc98a925-bdaa-4bee-b207-d103908056d7" providerId="ADAL" clId="{9A8B86A5-740A-46A2-8F71-59A59B0FE98F}" dt="2023-08-16T10:39:33.240" v="41386" actId="1076"/>
          <ac:spMkLst>
            <pc:docMk/>
            <pc:sldMk cId="1703894121" sldId="331"/>
            <ac:spMk id="4" creationId="{CEA28C62-BB84-FADC-B3C5-8B620F5F7A69}"/>
          </ac:spMkLst>
        </pc:spChg>
      </pc:sldChg>
      <pc:sldChg chg="delSp modSp del mod">
        <pc:chgData name="Poppy Reece - Senior Researcher" userId="dc98a925-bdaa-4bee-b207-d103908056d7" providerId="ADAL" clId="{9A8B86A5-740A-46A2-8F71-59A59B0FE98F}" dt="2023-08-15T14:51:46.903" v="40823" actId="47"/>
        <pc:sldMkLst>
          <pc:docMk/>
          <pc:sldMk cId="2627898945" sldId="332"/>
        </pc:sldMkLst>
        <pc:spChg chg="del">
          <ac:chgData name="Poppy Reece - Senior Researcher" userId="dc98a925-bdaa-4bee-b207-d103908056d7" providerId="ADAL" clId="{9A8B86A5-740A-46A2-8F71-59A59B0FE98F}" dt="2023-08-15T14:43:11.001" v="40421" actId="21"/>
          <ac:spMkLst>
            <pc:docMk/>
            <pc:sldMk cId="2627898945" sldId="332"/>
            <ac:spMk id="2" creationId="{2B951B0A-8C4B-6C0E-7482-7F68364DDF9F}"/>
          </ac:spMkLst>
        </pc:spChg>
        <pc:spChg chg="del">
          <ac:chgData name="Poppy Reece - Senior Researcher" userId="dc98a925-bdaa-4bee-b207-d103908056d7" providerId="ADAL" clId="{9A8B86A5-740A-46A2-8F71-59A59B0FE98F}" dt="2023-08-15T14:43:11.001" v="40421" actId="21"/>
          <ac:spMkLst>
            <pc:docMk/>
            <pc:sldMk cId="2627898945" sldId="332"/>
            <ac:spMk id="3" creationId="{9A4BCA31-576F-05A3-66A1-E4AE0A6FEECD}"/>
          </ac:spMkLst>
        </pc:spChg>
        <pc:spChg chg="mod">
          <ac:chgData name="Poppy Reece - Senior Researcher" userId="dc98a925-bdaa-4bee-b207-d103908056d7" providerId="ADAL" clId="{9A8B86A5-740A-46A2-8F71-59A59B0FE98F}" dt="2023-08-15T11:24:58.029" v="39594" actId="20577"/>
          <ac:spMkLst>
            <pc:docMk/>
            <pc:sldMk cId="2627898945" sldId="332"/>
            <ac:spMk id="5" creationId="{DCA2CEE8-5BFA-A0CC-FEE3-17A123C55A45}"/>
          </ac:spMkLst>
        </pc:spChg>
        <pc:spChg chg="mod">
          <ac:chgData name="Poppy Reece - Senior Researcher" userId="dc98a925-bdaa-4bee-b207-d103908056d7" providerId="ADAL" clId="{9A8B86A5-740A-46A2-8F71-59A59B0FE98F}" dt="2023-08-15T14:34:20.970" v="40112" actId="20577"/>
          <ac:spMkLst>
            <pc:docMk/>
            <pc:sldMk cId="2627898945" sldId="332"/>
            <ac:spMk id="6" creationId="{CC406301-92AA-A6EF-28A7-95979E700A68}"/>
          </ac:spMkLst>
        </pc:spChg>
        <pc:spChg chg="mod">
          <ac:chgData name="Poppy Reece - Senior Researcher" userId="dc98a925-bdaa-4bee-b207-d103908056d7" providerId="ADAL" clId="{9A8B86A5-740A-46A2-8F71-59A59B0FE98F}" dt="2023-08-15T11:23:42.070" v="39493" actId="20577"/>
          <ac:spMkLst>
            <pc:docMk/>
            <pc:sldMk cId="2627898945" sldId="332"/>
            <ac:spMk id="9" creationId="{C569B8C9-19EA-451D-A732-02214494BDE8}"/>
          </ac:spMkLst>
        </pc:spChg>
        <pc:spChg chg="mod">
          <ac:chgData name="Poppy Reece - Senior Researcher" userId="dc98a925-bdaa-4bee-b207-d103908056d7" providerId="ADAL" clId="{9A8B86A5-740A-46A2-8F71-59A59B0FE98F}" dt="2023-08-15T14:45:07.600" v="40464" actId="20577"/>
          <ac:spMkLst>
            <pc:docMk/>
            <pc:sldMk cId="2627898945" sldId="332"/>
            <ac:spMk id="11" creationId="{F8966925-D912-79EE-6315-0A4DE80FB399}"/>
          </ac:spMkLst>
        </pc:spChg>
        <pc:spChg chg="del">
          <ac:chgData name="Poppy Reece - Senior Researcher" userId="dc98a925-bdaa-4bee-b207-d103908056d7" providerId="ADAL" clId="{9A8B86A5-740A-46A2-8F71-59A59B0FE98F}" dt="2023-08-15T14:51:41.170" v="40822" actId="478"/>
          <ac:spMkLst>
            <pc:docMk/>
            <pc:sldMk cId="2627898945" sldId="332"/>
            <ac:spMk id="12" creationId="{BD8E5FC7-6CC6-763A-1196-BBF87CFD0B46}"/>
          </ac:spMkLst>
        </pc:spChg>
        <pc:spChg chg="del mod">
          <ac:chgData name="Poppy Reece - Senior Researcher" userId="dc98a925-bdaa-4bee-b207-d103908056d7" providerId="ADAL" clId="{9A8B86A5-740A-46A2-8F71-59A59B0FE98F}" dt="2023-08-15T14:41:15.384" v="40312" actId="21"/>
          <ac:spMkLst>
            <pc:docMk/>
            <pc:sldMk cId="2627898945" sldId="332"/>
            <ac:spMk id="14" creationId="{5A039BB4-CCC7-5D9D-4E69-6C7E52F745CD}"/>
          </ac:spMkLst>
        </pc:spChg>
        <pc:spChg chg="del mod">
          <ac:chgData name="Poppy Reece - Senior Researcher" userId="dc98a925-bdaa-4bee-b207-d103908056d7" providerId="ADAL" clId="{9A8B86A5-740A-46A2-8F71-59A59B0FE98F}" dt="2023-08-15T14:41:15.384" v="40312" actId="21"/>
          <ac:spMkLst>
            <pc:docMk/>
            <pc:sldMk cId="2627898945" sldId="332"/>
            <ac:spMk id="15" creationId="{2B9A9337-840F-2324-07CC-98E1A1D3F5B2}"/>
          </ac:spMkLst>
        </pc:spChg>
        <pc:spChg chg="mod">
          <ac:chgData name="Poppy Reece - Senior Researcher" userId="dc98a925-bdaa-4bee-b207-d103908056d7" providerId="ADAL" clId="{9A8B86A5-740A-46A2-8F71-59A59B0FE98F}" dt="2023-08-15T11:17:57.712" v="39211" actId="20577"/>
          <ac:spMkLst>
            <pc:docMk/>
            <pc:sldMk cId="2627898945" sldId="332"/>
            <ac:spMk id="16" creationId="{C7E45438-E1A0-194F-707A-FB420D6A1062}"/>
          </ac:spMkLst>
        </pc:spChg>
        <pc:spChg chg="del mod">
          <ac:chgData name="Poppy Reece - Senior Researcher" userId="dc98a925-bdaa-4bee-b207-d103908056d7" providerId="ADAL" clId="{9A8B86A5-740A-46A2-8F71-59A59B0FE98F}" dt="2023-08-15T14:36:55.944" v="40209" actId="21"/>
          <ac:spMkLst>
            <pc:docMk/>
            <pc:sldMk cId="2627898945" sldId="332"/>
            <ac:spMk id="18" creationId="{B75106D7-BFF1-D6BB-8FB5-D2506C1B999A}"/>
          </ac:spMkLst>
        </pc:spChg>
        <pc:spChg chg="mod">
          <ac:chgData name="Poppy Reece - Senior Researcher" userId="dc98a925-bdaa-4bee-b207-d103908056d7" providerId="ADAL" clId="{9A8B86A5-740A-46A2-8F71-59A59B0FE98F}" dt="2023-08-15T11:18:04.300" v="39213" actId="20577"/>
          <ac:spMkLst>
            <pc:docMk/>
            <pc:sldMk cId="2627898945" sldId="332"/>
            <ac:spMk id="19" creationId="{75D69786-C2E1-5AE6-4AA9-765147CE5227}"/>
          </ac:spMkLst>
        </pc:spChg>
        <pc:spChg chg="del">
          <ac:chgData name="Poppy Reece - Senior Researcher" userId="dc98a925-bdaa-4bee-b207-d103908056d7" providerId="ADAL" clId="{9A8B86A5-740A-46A2-8F71-59A59B0FE98F}" dt="2023-08-15T14:36:55.944" v="40209" actId="21"/>
          <ac:spMkLst>
            <pc:docMk/>
            <pc:sldMk cId="2627898945" sldId="332"/>
            <ac:spMk id="20" creationId="{7F866D94-5844-150D-0D54-75F0120A0D8F}"/>
          </ac:spMkLst>
        </pc:spChg>
      </pc:sldChg>
      <pc:sldChg chg="addSp delSp modSp add mod delCm modCm">
        <pc:chgData name="Poppy Reece - Senior Researcher" userId="dc98a925-bdaa-4bee-b207-d103908056d7" providerId="ADAL" clId="{9A8B86A5-740A-46A2-8F71-59A59B0FE98F}" dt="2023-08-16T14:16:19.192" v="41785"/>
        <pc:sldMkLst>
          <pc:docMk/>
          <pc:sldMk cId="3963593521" sldId="333"/>
        </pc:sldMkLst>
        <pc:spChg chg="del">
          <ac:chgData name="Poppy Reece - Senior Researcher" userId="dc98a925-bdaa-4bee-b207-d103908056d7" providerId="ADAL" clId="{9A8B86A5-740A-46A2-8F71-59A59B0FE98F}" dt="2023-08-15T11:16:18.532" v="39177" actId="478"/>
          <ac:spMkLst>
            <pc:docMk/>
            <pc:sldMk cId="3963593521" sldId="333"/>
            <ac:spMk id="2" creationId="{75AC7620-058B-D7F9-C7C3-1AA3DAE0A287}"/>
          </ac:spMkLst>
        </pc:spChg>
        <pc:spChg chg="mod">
          <ac:chgData name="Poppy Reece - Senior Researcher" userId="dc98a925-bdaa-4bee-b207-d103908056d7" providerId="ADAL" clId="{9A8B86A5-740A-46A2-8F71-59A59B0FE98F}" dt="2023-08-15T13:39:19.765" v="40091" actId="14100"/>
          <ac:spMkLst>
            <pc:docMk/>
            <pc:sldMk cId="3963593521" sldId="333"/>
            <ac:spMk id="3" creationId="{9C19524A-787A-40B8-8984-6AECC6435BAC}"/>
          </ac:spMkLst>
        </pc:spChg>
        <pc:spChg chg="add mod">
          <ac:chgData name="Poppy Reece - Senior Researcher" userId="dc98a925-bdaa-4bee-b207-d103908056d7" providerId="ADAL" clId="{9A8B86A5-740A-46A2-8F71-59A59B0FE98F}" dt="2023-08-16T11:01:44.202" v="41579" actId="14100"/>
          <ac:spMkLst>
            <pc:docMk/>
            <pc:sldMk cId="3963593521" sldId="333"/>
            <ac:spMk id="4" creationId="{613E9F38-15A3-D8A2-A5E0-C40197E6F4C7}"/>
          </ac:spMkLst>
        </pc:spChg>
        <pc:spChg chg="add mod">
          <ac:chgData name="Poppy Reece - Senior Researcher" userId="dc98a925-bdaa-4bee-b207-d103908056d7" providerId="ADAL" clId="{9A8B86A5-740A-46A2-8F71-59A59B0FE98F}" dt="2023-08-16T11:01:56.721" v="41593" actId="20577"/>
          <ac:spMkLst>
            <pc:docMk/>
            <pc:sldMk cId="3963593521" sldId="333"/>
            <ac:spMk id="6" creationId="{BC089BF8-88CA-31D0-EB94-E3AC9B427634}"/>
          </ac:spMkLst>
        </pc:spChg>
        <pc:spChg chg="add mod">
          <ac:chgData name="Poppy Reece - Senior Researcher" userId="dc98a925-bdaa-4bee-b207-d103908056d7" providerId="ADAL" clId="{9A8B86A5-740A-46A2-8F71-59A59B0FE98F}" dt="2023-08-16T11:01:50.486" v="41589" actId="20577"/>
          <ac:spMkLst>
            <pc:docMk/>
            <pc:sldMk cId="3963593521" sldId="333"/>
            <ac:spMk id="8" creationId="{BED348D6-785E-F565-414D-24675A552A29}"/>
          </ac:spMkLst>
        </pc:spChg>
        <pc:spChg chg="add mod">
          <ac:chgData name="Poppy Reece - Senior Researcher" userId="dc98a925-bdaa-4bee-b207-d103908056d7" providerId="ADAL" clId="{9A8B86A5-740A-46A2-8F71-59A59B0FE98F}" dt="2023-08-16T10:37:35.023" v="41313" actId="1035"/>
          <ac:spMkLst>
            <pc:docMk/>
            <pc:sldMk cId="3963593521" sldId="333"/>
            <ac:spMk id="9" creationId="{41D85596-79F3-47AC-61B9-F5DF94C74EFC}"/>
          </ac:spMkLst>
        </pc:spChg>
        <pc:spChg chg="add mod">
          <ac:chgData name="Poppy Reece - Senior Researcher" userId="dc98a925-bdaa-4bee-b207-d103908056d7" providerId="ADAL" clId="{9A8B86A5-740A-46A2-8F71-59A59B0FE98F}" dt="2023-08-16T11:12:40.768" v="41756" actId="20577"/>
          <ac:spMkLst>
            <pc:docMk/>
            <pc:sldMk cId="3963593521" sldId="333"/>
            <ac:spMk id="10" creationId="{D05CA714-8F27-FA49-85E6-FF7CC2FFF1C8}"/>
          </ac:spMkLst>
        </pc:spChg>
        <pc:spChg chg="del">
          <ac:chgData name="Poppy Reece - Senior Researcher" userId="dc98a925-bdaa-4bee-b207-d103908056d7" providerId="ADAL" clId="{9A8B86A5-740A-46A2-8F71-59A59B0FE98F}" dt="2023-08-15T11:16:17.438" v="39176" actId="478"/>
          <ac:spMkLst>
            <pc:docMk/>
            <pc:sldMk cId="3963593521" sldId="333"/>
            <ac:spMk id="11" creationId="{7AC461F1-A2F6-97FC-FF90-BF651A28991B}"/>
          </ac:spMkLst>
        </pc:spChg>
        <pc:spChg chg="mod">
          <ac:chgData name="Poppy Reece - Senior Researcher" userId="dc98a925-bdaa-4bee-b207-d103908056d7" providerId="ADAL" clId="{9A8B86A5-740A-46A2-8F71-59A59B0FE98F}" dt="2023-08-16T10:36:52.495" v="41274" actId="1035"/>
          <ac:spMkLst>
            <pc:docMk/>
            <pc:sldMk cId="3963593521" sldId="333"/>
            <ac:spMk id="15" creationId="{A0721DC6-0679-9B60-E9FB-2E4D45D3A4EE}"/>
          </ac:spMkLst>
        </pc:spChg>
        <pc:picChg chg="mod">
          <ac:chgData name="Poppy Reece - Senior Researcher" userId="dc98a925-bdaa-4bee-b207-d103908056d7" providerId="ADAL" clId="{9A8B86A5-740A-46A2-8F71-59A59B0FE98F}" dt="2023-08-16T10:36:00.920" v="41250" actId="1076"/>
          <ac:picMkLst>
            <pc:docMk/>
            <pc:sldMk cId="3963593521" sldId="333"/>
            <ac:picMk id="5" creationId="{CCA0A6BD-A576-88B5-E7D3-0B048AAE9074}"/>
          </ac:picMkLst>
        </pc:picChg>
      </pc:sldChg>
      <pc:sldChg chg="modSp add mod">
        <pc:chgData name="Poppy Reece - Senior Researcher" userId="dc98a925-bdaa-4bee-b207-d103908056d7" providerId="ADAL" clId="{9A8B86A5-740A-46A2-8F71-59A59B0FE98F}" dt="2023-08-16T14:38:51.378" v="42005" actId="20577"/>
        <pc:sldMkLst>
          <pc:docMk/>
          <pc:sldMk cId="873055125" sldId="334"/>
        </pc:sldMkLst>
        <pc:spChg chg="mod">
          <ac:chgData name="Poppy Reece - Senior Researcher" userId="dc98a925-bdaa-4bee-b207-d103908056d7" providerId="ADAL" clId="{9A8B86A5-740A-46A2-8F71-59A59B0FE98F}" dt="2023-08-16T14:38:51.378" v="42005" actId="20577"/>
          <ac:spMkLst>
            <pc:docMk/>
            <pc:sldMk cId="873055125" sldId="334"/>
            <ac:spMk id="4" creationId="{CEA28C62-BB84-FADC-B3C5-8B620F5F7A69}"/>
          </ac:spMkLst>
        </pc:spChg>
      </pc:sldChg>
      <pc:sldChg chg="modSp add mod ord">
        <pc:chgData name="Poppy Reece - Senior Researcher" userId="dc98a925-bdaa-4bee-b207-d103908056d7" providerId="ADAL" clId="{9A8B86A5-740A-46A2-8F71-59A59B0FE98F}" dt="2023-08-16T14:48:08.808" v="42168" actId="20577"/>
        <pc:sldMkLst>
          <pc:docMk/>
          <pc:sldMk cId="1317415173" sldId="335"/>
        </pc:sldMkLst>
        <pc:spChg chg="mod">
          <ac:chgData name="Poppy Reece - Senior Researcher" userId="dc98a925-bdaa-4bee-b207-d103908056d7" providerId="ADAL" clId="{9A8B86A5-740A-46A2-8F71-59A59B0FE98F}" dt="2023-08-16T14:48:08.808" v="42168" actId="20577"/>
          <ac:spMkLst>
            <pc:docMk/>
            <pc:sldMk cId="1317415173" sldId="335"/>
            <ac:spMk id="4" creationId="{CEA28C62-BB84-FADC-B3C5-8B620F5F7A69}"/>
          </ac:spMkLst>
        </pc:spChg>
      </pc:sldChg>
      <pc:sldChg chg="addSp delSp modSp add mod">
        <pc:chgData name="Poppy Reece - Senior Researcher" userId="dc98a925-bdaa-4bee-b207-d103908056d7" providerId="ADAL" clId="{9A8B86A5-740A-46A2-8F71-59A59B0FE98F}" dt="2023-08-16T14:52:10.988" v="42231" actId="14100"/>
        <pc:sldMkLst>
          <pc:docMk/>
          <pc:sldMk cId="4154236930" sldId="336"/>
        </pc:sldMkLst>
        <pc:spChg chg="mod">
          <ac:chgData name="Poppy Reece - Senior Researcher" userId="dc98a925-bdaa-4bee-b207-d103908056d7" providerId="ADAL" clId="{9A8B86A5-740A-46A2-8F71-59A59B0FE98F}" dt="2023-08-16T14:52:01.052" v="42230" actId="1076"/>
          <ac:spMkLst>
            <pc:docMk/>
            <pc:sldMk cId="4154236930" sldId="336"/>
            <ac:spMk id="4" creationId="{B3733659-87CA-EFB7-CD6D-F482B438FC78}"/>
          </ac:spMkLst>
        </pc:spChg>
        <pc:spChg chg="mod">
          <ac:chgData name="Poppy Reece - Senior Researcher" userId="dc98a925-bdaa-4bee-b207-d103908056d7" providerId="ADAL" clId="{9A8B86A5-740A-46A2-8F71-59A59B0FE98F}" dt="2023-08-16T14:51:58.027" v="42229" actId="1037"/>
          <ac:spMkLst>
            <pc:docMk/>
            <pc:sldMk cId="4154236930" sldId="336"/>
            <ac:spMk id="6" creationId="{19CFDE79-821B-0667-F0C2-0346295647E3}"/>
          </ac:spMkLst>
        </pc:spChg>
        <pc:spChg chg="mod">
          <ac:chgData name="Poppy Reece - Senior Researcher" userId="dc98a925-bdaa-4bee-b207-d103908056d7" providerId="ADAL" clId="{9A8B86A5-740A-46A2-8F71-59A59B0FE98F}" dt="2023-08-16T14:51:58.027" v="42229" actId="1037"/>
          <ac:spMkLst>
            <pc:docMk/>
            <pc:sldMk cId="4154236930" sldId="336"/>
            <ac:spMk id="7" creationId="{2DA9E2FB-A3E0-D3A9-70A9-0150D4AE047C}"/>
          </ac:spMkLst>
        </pc:spChg>
        <pc:spChg chg="mod">
          <ac:chgData name="Poppy Reece - Senior Researcher" userId="dc98a925-bdaa-4bee-b207-d103908056d7" providerId="ADAL" clId="{9A8B86A5-740A-46A2-8F71-59A59B0FE98F}" dt="2023-08-16T14:51:58.027" v="42229" actId="1037"/>
          <ac:spMkLst>
            <pc:docMk/>
            <pc:sldMk cId="4154236930" sldId="336"/>
            <ac:spMk id="11" creationId="{C6D0F0CE-71EB-6949-81DC-219ED807796C}"/>
          </ac:spMkLst>
        </pc:spChg>
        <pc:spChg chg="del">
          <ac:chgData name="Poppy Reece - Senior Researcher" userId="dc98a925-bdaa-4bee-b207-d103908056d7" providerId="ADAL" clId="{9A8B86A5-740A-46A2-8F71-59A59B0FE98F}" dt="2023-08-16T14:50:40.155" v="42170" actId="478"/>
          <ac:spMkLst>
            <pc:docMk/>
            <pc:sldMk cId="4154236930" sldId="336"/>
            <ac:spMk id="18" creationId="{C726AEEA-7EFA-41BD-A87F-8F1F65A9DFCC}"/>
          </ac:spMkLst>
        </pc:spChg>
        <pc:spChg chg="del">
          <ac:chgData name="Poppy Reece - Senior Researcher" userId="dc98a925-bdaa-4bee-b207-d103908056d7" providerId="ADAL" clId="{9A8B86A5-740A-46A2-8F71-59A59B0FE98F}" dt="2023-08-16T14:50:45.322" v="42173" actId="478"/>
          <ac:spMkLst>
            <pc:docMk/>
            <pc:sldMk cId="4154236930" sldId="336"/>
            <ac:spMk id="28" creationId="{36713037-70BE-4787-8CDF-D182B17A4BA1}"/>
          </ac:spMkLst>
        </pc:spChg>
        <pc:picChg chg="add mod">
          <ac:chgData name="Poppy Reece - Senior Researcher" userId="dc98a925-bdaa-4bee-b207-d103908056d7" providerId="ADAL" clId="{9A8B86A5-740A-46A2-8F71-59A59B0FE98F}" dt="2023-08-16T14:52:10.988" v="42231" actId="14100"/>
          <ac:picMkLst>
            <pc:docMk/>
            <pc:sldMk cId="4154236930" sldId="336"/>
            <ac:picMk id="2" creationId="{6B3E2C6D-4B8E-81A0-0093-1F4F6A3A5E65}"/>
          </ac:picMkLst>
        </pc:picChg>
        <pc:picChg chg="mod">
          <ac:chgData name="Poppy Reece - Senior Researcher" userId="dc98a925-bdaa-4bee-b207-d103908056d7" providerId="ADAL" clId="{9A8B86A5-740A-46A2-8F71-59A59B0FE98F}" dt="2023-08-16T14:51:58.027" v="42229" actId="1037"/>
          <ac:picMkLst>
            <pc:docMk/>
            <pc:sldMk cId="4154236930" sldId="336"/>
            <ac:picMk id="9" creationId="{0CB0C7A5-42AA-DECF-DF52-7F3175AC2C0A}"/>
          </ac:picMkLst>
        </pc:picChg>
      </pc:sldChg>
      <pc:sldMasterChg chg="delSldLayout">
        <pc:chgData name="Poppy Reece - Senior Researcher" userId="dc98a925-bdaa-4bee-b207-d103908056d7" providerId="ADAL" clId="{9A8B86A5-740A-46A2-8F71-59A59B0FE98F}" dt="2023-08-08T14:57:36.207" v="34445" actId="47"/>
        <pc:sldMasterMkLst>
          <pc:docMk/>
          <pc:sldMasterMk cId="2787047283" sldId="2147483670"/>
        </pc:sldMasterMkLst>
        <pc:sldLayoutChg chg="del">
          <pc:chgData name="Poppy Reece - Senior Researcher" userId="dc98a925-bdaa-4bee-b207-d103908056d7" providerId="ADAL" clId="{9A8B86A5-740A-46A2-8F71-59A59B0FE98F}" dt="2023-08-08T14:57:36.207" v="34445" actId="47"/>
          <pc:sldLayoutMkLst>
            <pc:docMk/>
            <pc:sldMasterMk cId="2787047283" sldId="2147483670"/>
            <pc:sldLayoutMk cId="12125586" sldId="2147483715"/>
          </pc:sldLayoutMkLst>
        </pc:sldLayoutChg>
      </pc:sldMasterChg>
    </pc:docChg>
  </pc:docChgLst>
  <pc:docChgLst>
    <pc:chgData name="Liz Roberts - Researcher" userId="6551b618-3b8c-4a7b-9579-184c9b4d1c4a" providerId="ADAL" clId="{ABC977BB-E8DD-417C-8150-1E8035D6E7B8}"/>
    <pc:docChg chg="undo custSel modSld">
      <pc:chgData name="Liz Roberts - Researcher" userId="6551b618-3b8c-4a7b-9579-184c9b4d1c4a" providerId="ADAL" clId="{ABC977BB-E8DD-417C-8150-1E8035D6E7B8}" dt="2023-08-17T15:02:00.236" v="106" actId="478"/>
      <pc:docMkLst>
        <pc:docMk/>
      </pc:docMkLst>
      <pc:sldChg chg="delSp mod">
        <pc:chgData name="Liz Roberts - Researcher" userId="6551b618-3b8c-4a7b-9579-184c9b4d1c4a" providerId="ADAL" clId="{ABC977BB-E8DD-417C-8150-1E8035D6E7B8}" dt="2023-08-17T14:58:44.776" v="52" actId="478"/>
        <pc:sldMkLst>
          <pc:docMk/>
          <pc:sldMk cId="264564652" sldId="295"/>
        </pc:sldMkLst>
        <pc:spChg chg="del">
          <ac:chgData name="Liz Roberts - Researcher" userId="6551b618-3b8c-4a7b-9579-184c9b4d1c4a" providerId="ADAL" clId="{ABC977BB-E8DD-417C-8150-1E8035D6E7B8}" dt="2023-08-17T14:58:41.789" v="50" actId="478"/>
          <ac:spMkLst>
            <pc:docMk/>
            <pc:sldMk cId="264564652" sldId="295"/>
            <ac:spMk id="23" creationId="{DD1479A3-68A0-A53E-5EDC-1753917E7A18}"/>
          </ac:spMkLst>
        </pc:spChg>
        <pc:spChg chg="del">
          <ac:chgData name="Liz Roberts - Researcher" userId="6551b618-3b8c-4a7b-9579-184c9b4d1c4a" providerId="ADAL" clId="{ABC977BB-E8DD-417C-8150-1E8035D6E7B8}" dt="2023-08-17T14:58:44.776" v="52" actId="478"/>
          <ac:spMkLst>
            <pc:docMk/>
            <pc:sldMk cId="264564652" sldId="295"/>
            <ac:spMk id="27" creationId="{7DC9DAC9-119F-1BFE-3BEE-719AFEC5BFB5}"/>
          </ac:spMkLst>
        </pc:spChg>
        <pc:grpChg chg="del">
          <ac:chgData name="Liz Roberts - Researcher" userId="6551b618-3b8c-4a7b-9579-184c9b4d1c4a" providerId="ADAL" clId="{ABC977BB-E8DD-417C-8150-1E8035D6E7B8}" dt="2023-08-17T14:58:42.504" v="51" actId="478"/>
          <ac:grpSpMkLst>
            <pc:docMk/>
            <pc:sldMk cId="264564652" sldId="295"/>
            <ac:grpSpMk id="24" creationId="{E0DDFA8C-77DD-4BAF-0E72-22FDE5C0F664}"/>
          </ac:grpSpMkLst>
        </pc:grpChg>
      </pc:sldChg>
      <pc:sldChg chg="delSp mod">
        <pc:chgData name="Liz Roberts - Researcher" userId="6551b618-3b8c-4a7b-9579-184c9b4d1c4a" providerId="ADAL" clId="{ABC977BB-E8DD-417C-8150-1E8035D6E7B8}" dt="2023-08-17T14:58:26.197" v="46" actId="478"/>
        <pc:sldMkLst>
          <pc:docMk/>
          <pc:sldMk cId="2360859042" sldId="299"/>
        </pc:sldMkLst>
        <pc:spChg chg="del">
          <ac:chgData name="Liz Roberts - Researcher" userId="6551b618-3b8c-4a7b-9579-184c9b4d1c4a" providerId="ADAL" clId="{ABC977BB-E8DD-417C-8150-1E8035D6E7B8}" dt="2023-08-17T14:58:22.189" v="43" actId="478"/>
          <ac:spMkLst>
            <pc:docMk/>
            <pc:sldMk cId="2360859042" sldId="299"/>
            <ac:spMk id="23" creationId="{DD1479A3-68A0-A53E-5EDC-1753917E7A18}"/>
          </ac:spMkLst>
        </pc:spChg>
        <pc:spChg chg="del topLvl">
          <ac:chgData name="Liz Roberts - Researcher" userId="6551b618-3b8c-4a7b-9579-184c9b4d1c4a" providerId="ADAL" clId="{ABC977BB-E8DD-417C-8150-1E8035D6E7B8}" dt="2023-08-17T14:58:23.641" v="44" actId="478"/>
          <ac:spMkLst>
            <pc:docMk/>
            <pc:sldMk cId="2360859042" sldId="299"/>
            <ac:spMk id="25" creationId="{B473DADC-4E4B-6CC7-AC6F-042D93331EE9}"/>
          </ac:spMkLst>
        </pc:spChg>
        <pc:spChg chg="del">
          <ac:chgData name="Liz Roberts - Researcher" userId="6551b618-3b8c-4a7b-9579-184c9b4d1c4a" providerId="ADAL" clId="{ABC977BB-E8DD-417C-8150-1E8035D6E7B8}" dt="2023-08-17T14:58:26.197" v="46" actId="478"/>
          <ac:spMkLst>
            <pc:docMk/>
            <pc:sldMk cId="2360859042" sldId="299"/>
            <ac:spMk id="27" creationId="{7DC9DAC9-119F-1BFE-3BEE-719AFEC5BFB5}"/>
          </ac:spMkLst>
        </pc:spChg>
        <pc:grpChg chg="del">
          <ac:chgData name="Liz Roberts - Researcher" userId="6551b618-3b8c-4a7b-9579-184c9b4d1c4a" providerId="ADAL" clId="{ABC977BB-E8DD-417C-8150-1E8035D6E7B8}" dt="2023-08-17T14:58:23.641" v="44" actId="478"/>
          <ac:grpSpMkLst>
            <pc:docMk/>
            <pc:sldMk cId="2360859042" sldId="299"/>
            <ac:grpSpMk id="24" creationId="{E0DDFA8C-77DD-4BAF-0E72-22FDE5C0F664}"/>
          </ac:grpSpMkLst>
        </pc:grpChg>
        <pc:picChg chg="del topLvl">
          <ac:chgData name="Liz Roberts - Researcher" userId="6551b618-3b8c-4a7b-9579-184c9b4d1c4a" providerId="ADAL" clId="{ABC977BB-E8DD-417C-8150-1E8035D6E7B8}" dt="2023-08-17T14:58:24.882" v="45" actId="478"/>
          <ac:picMkLst>
            <pc:docMk/>
            <pc:sldMk cId="2360859042" sldId="299"/>
            <ac:picMk id="26" creationId="{165E399A-5611-BB08-CA78-2E448D5F57E4}"/>
          </ac:picMkLst>
        </pc:picChg>
      </pc:sldChg>
      <pc:sldChg chg="delSp mod">
        <pc:chgData name="Liz Roberts - Researcher" userId="6551b618-3b8c-4a7b-9579-184c9b4d1c4a" providerId="ADAL" clId="{ABC977BB-E8DD-417C-8150-1E8035D6E7B8}" dt="2023-08-17T14:58:50.277" v="55" actId="478"/>
        <pc:sldMkLst>
          <pc:docMk/>
          <pc:sldMk cId="1547967675" sldId="303"/>
        </pc:sldMkLst>
        <pc:spChg chg="del">
          <ac:chgData name="Liz Roberts - Researcher" userId="6551b618-3b8c-4a7b-9579-184c9b4d1c4a" providerId="ADAL" clId="{ABC977BB-E8DD-417C-8150-1E8035D6E7B8}" dt="2023-08-17T14:58:48.293" v="53" actId="478"/>
          <ac:spMkLst>
            <pc:docMk/>
            <pc:sldMk cId="1547967675" sldId="303"/>
            <ac:spMk id="23" creationId="{DD1479A3-68A0-A53E-5EDC-1753917E7A18}"/>
          </ac:spMkLst>
        </pc:spChg>
        <pc:spChg chg="del">
          <ac:chgData name="Liz Roberts - Researcher" userId="6551b618-3b8c-4a7b-9579-184c9b4d1c4a" providerId="ADAL" clId="{ABC977BB-E8DD-417C-8150-1E8035D6E7B8}" dt="2023-08-17T14:58:50.277" v="55" actId="478"/>
          <ac:spMkLst>
            <pc:docMk/>
            <pc:sldMk cId="1547967675" sldId="303"/>
            <ac:spMk id="27" creationId="{7DC9DAC9-119F-1BFE-3BEE-719AFEC5BFB5}"/>
          </ac:spMkLst>
        </pc:spChg>
        <pc:grpChg chg="del">
          <ac:chgData name="Liz Roberts - Researcher" userId="6551b618-3b8c-4a7b-9579-184c9b4d1c4a" providerId="ADAL" clId="{ABC977BB-E8DD-417C-8150-1E8035D6E7B8}" dt="2023-08-17T14:58:48.915" v="54" actId="478"/>
          <ac:grpSpMkLst>
            <pc:docMk/>
            <pc:sldMk cId="1547967675" sldId="303"/>
            <ac:grpSpMk id="24" creationId="{E0DDFA8C-77DD-4BAF-0E72-22FDE5C0F664}"/>
          </ac:grpSpMkLst>
        </pc:grpChg>
      </pc:sldChg>
      <pc:sldChg chg="delSp mod">
        <pc:chgData name="Liz Roberts - Researcher" userId="6551b618-3b8c-4a7b-9579-184c9b4d1c4a" providerId="ADAL" clId="{ABC977BB-E8DD-417C-8150-1E8035D6E7B8}" dt="2023-08-17T15:02:00.236" v="106" actId="478"/>
        <pc:sldMkLst>
          <pc:docMk/>
          <pc:sldMk cId="2009133364" sldId="304"/>
        </pc:sldMkLst>
        <pc:spChg chg="del">
          <ac:chgData name="Liz Roberts - Researcher" userId="6551b618-3b8c-4a7b-9579-184c9b4d1c4a" providerId="ADAL" clId="{ABC977BB-E8DD-417C-8150-1E8035D6E7B8}" dt="2023-08-17T15:01:57.287" v="104" actId="478"/>
          <ac:spMkLst>
            <pc:docMk/>
            <pc:sldMk cId="2009133364" sldId="304"/>
            <ac:spMk id="23" creationId="{DD1479A3-68A0-A53E-5EDC-1753917E7A18}"/>
          </ac:spMkLst>
        </pc:spChg>
        <pc:spChg chg="del">
          <ac:chgData name="Liz Roberts - Researcher" userId="6551b618-3b8c-4a7b-9579-184c9b4d1c4a" providerId="ADAL" clId="{ABC977BB-E8DD-417C-8150-1E8035D6E7B8}" dt="2023-08-17T15:02:00.236" v="106" actId="478"/>
          <ac:spMkLst>
            <pc:docMk/>
            <pc:sldMk cId="2009133364" sldId="304"/>
            <ac:spMk id="27" creationId="{7DC9DAC9-119F-1BFE-3BEE-719AFEC5BFB5}"/>
          </ac:spMkLst>
        </pc:spChg>
        <pc:grpChg chg="del">
          <ac:chgData name="Liz Roberts - Researcher" userId="6551b618-3b8c-4a7b-9579-184c9b4d1c4a" providerId="ADAL" clId="{ABC977BB-E8DD-417C-8150-1E8035D6E7B8}" dt="2023-08-17T15:01:58.153" v="105" actId="478"/>
          <ac:grpSpMkLst>
            <pc:docMk/>
            <pc:sldMk cId="2009133364" sldId="304"/>
            <ac:grpSpMk id="24" creationId="{E0DDFA8C-77DD-4BAF-0E72-22FDE5C0F664}"/>
          </ac:grpSpMkLst>
        </pc:grpChg>
      </pc:sldChg>
      <pc:sldChg chg="delSp mod">
        <pc:chgData name="Liz Roberts - Researcher" userId="6551b618-3b8c-4a7b-9579-184c9b4d1c4a" providerId="ADAL" clId="{ABC977BB-E8DD-417C-8150-1E8035D6E7B8}" dt="2023-08-17T14:58:55.060" v="58" actId="478"/>
        <pc:sldMkLst>
          <pc:docMk/>
          <pc:sldMk cId="2383064977" sldId="313"/>
        </pc:sldMkLst>
        <pc:spChg chg="del">
          <ac:chgData name="Liz Roberts - Researcher" userId="6551b618-3b8c-4a7b-9579-184c9b4d1c4a" providerId="ADAL" clId="{ABC977BB-E8DD-417C-8150-1E8035D6E7B8}" dt="2023-08-17T14:58:53.174" v="56" actId="478"/>
          <ac:spMkLst>
            <pc:docMk/>
            <pc:sldMk cId="2383064977" sldId="313"/>
            <ac:spMk id="23" creationId="{DD1479A3-68A0-A53E-5EDC-1753917E7A18}"/>
          </ac:spMkLst>
        </pc:spChg>
        <pc:spChg chg="del">
          <ac:chgData name="Liz Roberts - Researcher" userId="6551b618-3b8c-4a7b-9579-184c9b4d1c4a" providerId="ADAL" clId="{ABC977BB-E8DD-417C-8150-1E8035D6E7B8}" dt="2023-08-17T14:58:55.060" v="58" actId="478"/>
          <ac:spMkLst>
            <pc:docMk/>
            <pc:sldMk cId="2383064977" sldId="313"/>
            <ac:spMk id="27" creationId="{7DC9DAC9-119F-1BFE-3BEE-719AFEC5BFB5}"/>
          </ac:spMkLst>
        </pc:spChg>
        <pc:grpChg chg="del">
          <ac:chgData name="Liz Roberts - Researcher" userId="6551b618-3b8c-4a7b-9579-184c9b4d1c4a" providerId="ADAL" clId="{ABC977BB-E8DD-417C-8150-1E8035D6E7B8}" dt="2023-08-17T14:58:53.757" v="57" actId="478"/>
          <ac:grpSpMkLst>
            <pc:docMk/>
            <pc:sldMk cId="2383064977" sldId="313"/>
            <ac:grpSpMk id="24" creationId="{E0DDFA8C-77DD-4BAF-0E72-22FDE5C0F664}"/>
          </ac:grpSpMkLst>
        </pc:grpChg>
      </pc:sldChg>
      <pc:sldChg chg="addSp delSp modSp mod modCm">
        <pc:chgData name="Liz Roberts - Researcher" userId="6551b618-3b8c-4a7b-9579-184c9b4d1c4a" providerId="ADAL" clId="{ABC977BB-E8DD-417C-8150-1E8035D6E7B8}" dt="2023-08-17T15:01:19.740" v="94"/>
        <pc:sldMkLst>
          <pc:docMk/>
          <pc:sldMk cId="3033272401" sldId="314"/>
        </pc:sldMkLst>
        <pc:spChg chg="add del mod">
          <ac:chgData name="Liz Roberts - Researcher" userId="6551b618-3b8c-4a7b-9579-184c9b4d1c4a" providerId="ADAL" clId="{ABC977BB-E8DD-417C-8150-1E8035D6E7B8}" dt="2023-08-17T14:55:32.729" v="14" actId="478"/>
          <ac:spMkLst>
            <pc:docMk/>
            <pc:sldMk cId="3033272401" sldId="314"/>
            <ac:spMk id="5" creationId="{26E4C573-2A4D-D8D2-7F26-5FD680DCF880}"/>
          </ac:spMkLst>
        </pc:spChg>
        <pc:spChg chg="add mod">
          <ac:chgData name="Liz Roberts - Researcher" userId="6551b618-3b8c-4a7b-9579-184c9b4d1c4a" providerId="ADAL" clId="{ABC977BB-E8DD-417C-8150-1E8035D6E7B8}" dt="2023-08-17T15:00:11.358" v="93" actId="20577"/>
          <ac:spMkLst>
            <pc:docMk/>
            <pc:sldMk cId="3033272401" sldId="314"/>
            <ac:spMk id="10" creationId="{6DF734BB-F84C-6ACC-2EC9-C4A81FE02B64}"/>
          </ac:spMkLst>
        </pc:spChg>
        <pc:spChg chg="del">
          <ac:chgData name="Liz Roberts - Researcher" userId="6551b618-3b8c-4a7b-9579-184c9b4d1c4a" providerId="ADAL" clId="{ABC977BB-E8DD-417C-8150-1E8035D6E7B8}" dt="2023-08-17T14:59:47.960" v="83" actId="478"/>
          <ac:spMkLst>
            <pc:docMk/>
            <pc:sldMk cId="3033272401" sldId="314"/>
            <ac:spMk id="23" creationId="{DD1479A3-68A0-A53E-5EDC-1753917E7A18}"/>
          </ac:spMkLst>
        </pc:spChg>
        <pc:spChg chg="del">
          <ac:chgData name="Liz Roberts - Researcher" userId="6551b618-3b8c-4a7b-9579-184c9b4d1c4a" providerId="ADAL" clId="{ABC977BB-E8DD-417C-8150-1E8035D6E7B8}" dt="2023-08-17T14:59:50.923" v="85" actId="478"/>
          <ac:spMkLst>
            <pc:docMk/>
            <pc:sldMk cId="3033272401" sldId="314"/>
            <ac:spMk id="27" creationId="{7DC9DAC9-119F-1BFE-3BEE-719AFEC5BFB5}"/>
          </ac:spMkLst>
        </pc:spChg>
        <pc:grpChg chg="del">
          <ac:chgData name="Liz Roberts - Researcher" userId="6551b618-3b8c-4a7b-9579-184c9b4d1c4a" providerId="ADAL" clId="{ABC977BB-E8DD-417C-8150-1E8035D6E7B8}" dt="2023-08-17T14:59:48.838" v="84" actId="478"/>
          <ac:grpSpMkLst>
            <pc:docMk/>
            <pc:sldMk cId="3033272401" sldId="314"/>
            <ac:grpSpMk id="24" creationId="{E0DDFA8C-77DD-4BAF-0E72-22FDE5C0F664}"/>
          </ac:grpSpMkLst>
        </pc:grpChg>
      </pc:sldChg>
      <pc:sldChg chg="delSp mod">
        <pc:chgData name="Liz Roberts - Researcher" userId="6551b618-3b8c-4a7b-9579-184c9b4d1c4a" providerId="ADAL" clId="{ABC977BB-E8DD-417C-8150-1E8035D6E7B8}" dt="2023-08-17T15:01:36.967" v="100" actId="478"/>
        <pc:sldMkLst>
          <pc:docMk/>
          <pc:sldMk cId="3179641419" sldId="315"/>
        </pc:sldMkLst>
        <pc:spChg chg="del">
          <ac:chgData name="Liz Roberts - Researcher" userId="6551b618-3b8c-4a7b-9579-184c9b4d1c4a" providerId="ADAL" clId="{ABC977BB-E8DD-417C-8150-1E8035D6E7B8}" dt="2023-08-17T15:01:35.153" v="98" actId="478"/>
          <ac:spMkLst>
            <pc:docMk/>
            <pc:sldMk cId="3179641419" sldId="315"/>
            <ac:spMk id="23" creationId="{DD1479A3-68A0-A53E-5EDC-1753917E7A18}"/>
          </ac:spMkLst>
        </pc:spChg>
        <pc:spChg chg="del">
          <ac:chgData name="Liz Roberts - Researcher" userId="6551b618-3b8c-4a7b-9579-184c9b4d1c4a" providerId="ADAL" clId="{ABC977BB-E8DD-417C-8150-1E8035D6E7B8}" dt="2023-08-17T15:01:36.967" v="100" actId="478"/>
          <ac:spMkLst>
            <pc:docMk/>
            <pc:sldMk cId="3179641419" sldId="315"/>
            <ac:spMk id="27" creationId="{7DC9DAC9-119F-1BFE-3BEE-719AFEC5BFB5}"/>
          </ac:spMkLst>
        </pc:spChg>
        <pc:grpChg chg="del">
          <ac:chgData name="Liz Roberts - Researcher" userId="6551b618-3b8c-4a7b-9579-184c9b4d1c4a" providerId="ADAL" clId="{ABC977BB-E8DD-417C-8150-1E8035D6E7B8}" dt="2023-08-17T15:01:36" v="99" actId="478"/>
          <ac:grpSpMkLst>
            <pc:docMk/>
            <pc:sldMk cId="3179641419" sldId="315"/>
            <ac:grpSpMk id="24" creationId="{E0DDFA8C-77DD-4BAF-0E72-22FDE5C0F664}"/>
          </ac:grpSpMkLst>
        </pc:grpChg>
      </pc:sldChg>
      <pc:sldChg chg="delSp mod">
        <pc:chgData name="Liz Roberts - Researcher" userId="6551b618-3b8c-4a7b-9579-184c9b4d1c4a" providerId="ADAL" clId="{ABC977BB-E8DD-417C-8150-1E8035D6E7B8}" dt="2023-08-17T14:59:20.477" v="70" actId="478"/>
        <pc:sldMkLst>
          <pc:docMk/>
          <pc:sldMk cId="92257982" sldId="319"/>
        </pc:sldMkLst>
        <pc:spChg chg="del">
          <ac:chgData name="Liz Roberts - Researcher" userId="6551b618-3b8c-4a7b-9579-184c9b4d1c4a" providerId="ADAL" clId="{ABC977BB-E8DD-417C-8150-1E8035D6E7B8}" dt="2023-08-17T14:59:17.605" v="68" actId="478"/>
          <ac:spMkLst>
            <pc:docMk/>
            <pc:sldMk cId="92257982" sldId="319"/>
            <ac:spMk id="23" creationId="{DD1479A3-68A0-A53E-5EDC-1753917E7A18}"/>
          </ac:spMkLst>
        </pc:spChg>
        <pc:spChg chg="del">
          <ac:chgData name="Liz Roberts - Researcher" userId="6551b618-3b8c-4a7b-9579-184c9b4d1c4a" providerId="ADAL" clId="{ABC977BB-E8DD-417C-8150-1E8035D6E7B8}" dt="2023-08-17T14:59:20.477" v="70" actId="478"/>
          <ac:spMkLst>
            <pc:docMk/>
            <pc:sldMk cId="92257982" sldId="319"/>
            <ac:spMk id="27" creationId="{7DC9DAC9-119F-1BFE-3BEE-719AFEC5BFB5}"/>
          </ac:spMkLst>
        </pc:spChg>
        <pc:grpChg chg="del">
          <ac:chgData name="Liz Roberts - Researcher" userId="6551b618-3b8c-4a7b-9579-184c9b4d1c4a" providerId="ADAL" clId="{ABC977BB-E8DD-417C-8150-1E8035D6E7B8}" dt="2023-08-17T14:59:18.356" v="69" actId="478"/>
          <ac:grpSpMkLst>
            <pc:docMk/>
            <pc:sldMk cId="92257982" sldId="319"/>
            <ac:grpSpMk id="24" creationId="{E0DDFA8C-77DD-4BAF-0E72-22FDE5C0F664}"/>
          </ac:grpSpMkLst>
        </pc:grpChg>
      </pc:sldChg>
      <pc:sldChg chg="delSp mod">
        <pc:chgData name="Liz Roberts - Researcher" userId="6551b618-3b8c-4a7b-9579-184c9b4d1c4a" providerId="ADAL" clId="{ABC977BB-E8DD-417C-8150-1E8035D6E7B8}" dt="2023-08-17T14:59:45.036" v="82" actId="478"/>
        <pc:sldMkLst>
          <pc:docMk/>
          <pc:sldMk cId="3936033749" sldId="320"/>
        </pc:sldMkLst>
        <pc:spChg chg="del">
          <ac:chgData name="Liz Roberts - Researcher" userId="6551b618-3b8c-4a7b-9579-184c9b4d1c4a" providerId="ADAL" clId="{ABC977BB-E8DD-417C-8150-1E8035D6E7B8}" dt="2023-08-17T14:59:42.642" v="80" actId="478"/>
          <ac:spMkLst>
            <pc:docMk/>
            <pc:sldMk cId="3936033749" sldId="320"/>
            <ac:spMk id="23" creationId="{DD1479A3-68A0-A53E-5EDC-1753917E7A18}"/>
          </ac:spMkLst>
        </pc:spChg>
        <pc:spChg chg="del">
          <ac:chgData name="Liz Roberts - Researcher" userId="6551b618-3b8c-4a7b-9579-184c9b4d1c4a" providerId="ADAL" clId="{ABC977BB-E8DD-417C-8150-1E8035D6E7B8}" dt="2023-08-17T14:59:45.036" v="82" actId="478"/>
          <ac:spMkLst>
            <pc:docMk/>
            <pc:sldMk cId="3936033749" sldId="320"/>
            <ac:spMk id="27" creationId="{7DC9DAC9-119F-1BFE-3BEE-719AFEC5BFB5}"/>
          </ac:spMkLst>
        </pc:spChg>
        <pc:grpChg chg="del">
          <ac:chgData name="Liz Roberts - Researcher" userId="6551b618-3b8c-4a7b-9579-184c9b4d1c4a" providerId="ADAL" clId="{ABC977BB-E8DD-417C-8150-1E8035D6E7B8}" dt="2023-08-17T14:59:43.388" v="81" actId="478"/>
          <ac:grpSpMkLst>
            <pc:docMk/>
            <pc:sldMk cId="3936033749" sldId="320"/>
            <ac:grpSpMk id="24" creationId="{E0DDFA8C-77DD-4BAF-0E72-22FDE5C0F664}"/>
          </ac:grpSpMkLst>
        </pc:grpChg>
      </pc:sldChg>
      <pc:sldChg chg="delSp mod">
        <pc:chgData name="Liz Roberts - Researcher" userId="6551b618-3b8c-4a7b-9579-184c9b4d1c4a" providerId="ADAL" clId="{ABC977BB-E8DD-417C-8150-1E8035D6E7B8}" dt="2023-08-17T14:59:33.359" v="76" actId="478"/>
        <pc:sldMkLst>
          <pc:docMk/>
          <pc:sldMk cId="1782961676" sldId="321"/>
        </pc:sldMkLst>
        <pc:spChg chg="del">
          <ac:chgData name="Liz Roberts - Researcher" userId="6551b618-3b8c-4a7b-9579-184c9b4d1c4a" providerId="ADAL" clId="{ABC977BB-E8DD-417C-8150-1E8035D6E7B8}" dt="2023-08-17T14:59:31.273" v="74" actId="478"/>
          <ac:spMkLst>
            <pc:docMk/>
            <pc:sldMk cId="1782961676" sldId="321"/>
            <ac:spMk id="23" creationId="{DD1479A3-68A0-A53E-5EDC-1753917E7A18}"/>
          </ac:spMkLst>
        </pc:spChg>
        <pc:spChg chg="del">
          <ac:chgData name="Liz Roberts - Researcher" userId="6551b618-3b8c-4a7b-9579-184c9b4d1c4a" providerId="ADAL" clId="{ABC977BB-E8DD-417C-8150-1E8035D6E7B8}" dt="2023-08-17T14:59:33.359" v="76" actId="478"/>
          <ac:spMkLst>
            <pc:docMk/>
            <pc:sldMk cId="1782961676" sldId="321"/>
            <ac:spMk id="27" creationId="{7DC9DAC9-119F-1BFE-3BEE-719AFEC5BFB5}"/>
          </ac:spMkLst>
        </pc:spChg>
        <pc:grpChg chg="del">
          <ac:chgData name="Liz Roberts - Researcher" userId="6551b618-3b8c-4a7b-9579-184c9b4d1c4a" providerId="ADAL" clId="{ABC977BB-E8DD-417C-8150-1E8035D6E7B8}" dt="2023-08-17T14:59:31.962" v="75" actId="478"/>
          <ac:grpSpMkLst>
            <pc:docMk/>
            <pc:sldMk cId="1782961676" sldId="321"/>
            <ac:grpSpMk id="24" creationId="{E0DDFA8C-77DD-4BAF-0E72-22FDE5C0F664}"/>
          </ac:grpSpMkLst>
        </pc:grpChg>
      </pc:sldChg>
      <pc:sldChg chg="delSp mod addCm">
        <pc:chgData name="Liz Roberts - Researcher" userId="6551b618-3b8c-4a7b-9579-184c9b4d1c4a" providerId="ADAL" clId="{ABC977BB-E8DD-417C-8150-1E8035D6E7B8}" dt="2023-08-17T14:59:38.413" v="79" actId="478"/>
        <pc:sldMkLst>
          <pc:docMk/>
          <pc:sldMk cId="1128357658" sldId="322"/>
        </pc:sldMkLst>
        <pc:spChg chg="del">
          <ac:chgData name="Liz Roberts - Researcher" userId="6551b618-3b8c-4a7b-9579-184c9b4d1c4a" providerId="ADAL" clId="{ABC977BB-E8DD-417C-8150-1E8035D6E7B8}" dt="2023-08-17T14:59:36.104" v="77" actId="478"/>
          <ac:spMkLst>
            <pc:docMk/>
            <pc:sldMk cId="1128357658" sldId="322"/>
            <ac:spMk id="23" creationId="{DD1479A3-68A0-A53E-5EDC-1753917E7A18}"/>
          </ac:spMkLst>
        </pc:spChg>
        <pc:spChg chg="del">
          <ac:chgData name="Liz Roberts - Researcher" userId="6551b618-3b8c-4a7b-9579-184c9b4d1c4a" providerId="ADAL" clId="{ABC977BB-E8DD-417C-8150-1E8035D6E7B8}" dt="2023-08-17T14:59:38.413" v="79" actId="478"/>
          <ac:spMkLst>
            <pc:docMk/>
            <pc:sldMk cId="1128357658" sldId="322"/>
            <ac:spMk id="27" creationId="{7DC9DAC9-119F-1BFE-3BEE-719AFEC5BFB5}"/>
          </ac:spMkLst>
        </pc:spChg>
        <pc:grpChg chg="del">
          <ac:chgData name="Liz Roberts - Researcher" userId="6551b618-3b8c-4a7b-9579-184c9b4d1c4a" providerId="ADAL" clId="{ABC977BB-E8DD-417C-8150-1E8035D6E7B8}" dt="2023-08-17T14:59:37.063" v="78" actId="478"/>
          <ac:grpSpMkLst>
            <pc:docMk/>
            <pc:sldMk cId="1128357658" sldId="322"/>
            <ac:grpSpMk id="24" creationId="{E0DDFA8C-77DD-4BAF-0E72-22FDE5C0F664}"/>
          </ac:grpSpMkLst>
        </pc:grpChg>
      </pc:sldChg>
      <pc:sldChg chg="addCm">
        <pc:chgData name="Liz Roberts - Researcher" userId="6551b618-3b8c-4a7b-9579-184c9b4d1c4a" providerId="ADAL" clId="{ABC977BB-E8DD-417C-8150-1E8035D6E7B8}" dt="2023-08-16T10:29:15.440" v="1"/>
        <pc:sldMkLst>
          <pc:docMk/>
          <pc:sldMk cId="3817568991" sldId="324"/>
        </pc:sldMkLst>
      </pc:sldChg>
      <pc:sldChg chg="delSp mod">
        <pc:chgData name="Liz Roberts - Researcher" userId="6551b618-3b8c-4a7b-9579-184c9b4d1c4a" providerId="ADAL" clId="{ABC977BB-E8DD-417C-8150-1E8035D6E7B8}" dt="2023-08-17T14:59:00.637" v="61" actId="478"/>
        <pc:sldMkLst>
          <pc:docMk/>
          <pc:sldMk cId="4097823893" sldId="326"/>
        </pc:sldMkLst>
        <pc:spChg chg="del">
          <ac:chgData name="Liz Roberts - Researcher" userId="6551b618-3b8c-4a7b-9579-184c9b4d1c4a" providerId="ADAL" clId="{ABC977BB-E8DD-417C-8150-1E8035D6E7B8}" dt="2023-08-17T14:58:58.453" v="59" actId="478"/>
          <ac:spMkLst>
            <pc:docMk/>
            <pc:sldMk cId="4097823893" sldId="326"/>
            <ac:spMk id="23" creationId="{DD1479A3-68A0-A53E-5EDC-1753917E7A18}"/>
          </ac:spMkLst>
        </pc:spChg>
        <pc:spChg chg="del">
          <ac:chgData name="Liz Roberts - Researcher" userId="6551b618-3b8c-4a7b-9579-184c9b4d1c4a" providerId="ADAL" clId="{ABC977BB-E8DD-417C-8150-1E8035D6E7B8}" dt="2023-08-17T14:59:00.637" v="61" actId="478"/>
          <ac:spMkLst>
            <pc:docMk/>
            <pc:sldMk cId="4097823893" sldId="326"/>
            <ac:spMk id="27" creationId="{7DC9DAC9-119F-1BFE-3BEE-719AFEC5BFB5}"/>
          </ac:spMkLst>
        </pc:spChg>
        <pc:grpChg chg="del">
          <ac:chgData name="Liz Roberts - Researcher" userId="6551b618-3b8c-4a7b-9579-184c9b4d1c4a" providerId="ADAL" clId="{ABC977BB-E8DD-417C-8150-1E8035D6E7B8}" dt="2023-08-17T14:58:59.125" v="60" actId="478"/>
          <ac:grpSpMkLst>
            <pc:docMk/>
            <pc:sldMk cId="4097823893" sldId="326"/>
            <ac:grpSpMk id="24" creationId="{E0DDFA8C-77DD-4BAF-0E72-22FDE5C0F664}"/>
          </ac:grpSpMkLst>
        </pc:grpChg>
      </pc:sldChg>
      <pc:sldChg chg="delSp mod addCm modCm">
        <pc:chgData name="Liz Roberts - Researcher" userId="6551b618-3b8c-4a7b-9579-184c9b4d1c4a" providerId="ADAL" clId="{ABC977BB-E8DD-417C-8150-1E8035D6E7B8}" dt="2023-08-17T14:59:05.246" v="64" actId="478"/>
        <pc:sldMkLst>
          <pc:docMk/>
          <pc:sldMk cId="3012835831" sldId="327"/>
        </pc:sldMkLst>
        <pc:spChg chg="del">
          <ac:chgData name="Liz Roberts - Researcher" userId="6551b618-3b8c-4a7b-9579-184c9b4d1c4a" providerId="ADAL" clId="{ABC977BB-E8DD-417C-8150-1E8035D6E7B8}" dt="2023-08-17T14:59:03.264" v="62" actId="478"/>
          <ac:spMkLst>
            <pc:docMk/>
            <pc:sldMk cId="3012835831" sldId="327"/>
            <ac:spMk id="23" creationId="{DD1479A3-68A0-A53E-5EDC-1753917E7A18}"/>
          </ac:spMkLst>
        </pc:spChg>
        <pc:spChg chg="del">
          <ac:chgData name="Liz Roberts - Researcher" userId="6551b618-3b8c-4a7b-9579-184c9b4d1c4a" providerId="ADAL" clId="{ABC977BB-E8DD-417C-8150-1E8035D6E7B8}" dt="2023-08-17T14:59:05.246" v="64" actId="478"/>
          <ac:spMkLst>
            <pc:docMk/>
            <pc:sldMk cId="3012835831" sldId="327"/>
            <ac:spMk id="27" creationId="{7DC9DAC9-119F-1BFE-3BEE-719AFEC5BFB5}"/>
          </ac:spMkLst>
        </pc:spChg>
        <pc:grpChg chg="del">
          <ac:chgData name="Liz Roberts - Researcher" userId="6551b618-3b8c-4a7b-9579-184c9b4d1c4a" providerId="ADAL" clId="{ABC977BB-E8DD-417C-8150-1E8035D6E7B8}" dt="2023-08-17T14:59:04.085" v="63" actId="478"/>
          <ac:grpSpMkLst>
            <pc:docMk/>
            <pc:sldMk cId="3012835831" sldId="327"/>
            <ac:grpSpMk id="24" creationId="{E0DDFA8C-77DD-4BAF-0E72-22FDE5C0F664}"/>
          </ac:grpSpMkLst>
        </pc:grpChg>
      </pc:sldChg>
      <pc:sldChg chg="delSp mod addCm modCm">
        <pc:chgData name="Liz Roberts - Researcher" userId="6551b618-3b8c-4a7b-9579-184c9b4d1c4a" providerId="ADAL" clId="{ABC977BB-E8DD-417C-8150-1E8035D6E7B8}" dt="2023-08-17T14:59:26.213" v="73" actId="478"/>
        <pc:sldMkLst>
          <pc:docMk/>
          <pc:sldMk cId="766614714" sldId="328"/>
        </pc:sldMkLst>
        <pc:spChg chg="del">
          <ac:chgData name="Liz Roberts - Researcher" userId="6551b618-3b8c-4a7b-9579-184c9b4d1c4a" providerId="ADAL" clId="{ABC977BB-E8DD-417C-8150-1E8035D6E7B8}" dt="2023-08-17T14:59:23.334" v="71" actId="478"/>
          <ac:spMkLst>
            <pc:docMk/>
            <pc:sldMk cId="766614714" sldId="328"/>
            <ac:spMk id="23" creationId="{DD1479A3-68A0-A53E-5EDC-1753917E7A18}"/>
          </ac:spMkLst>
        </pc:spChg>
        <pc:spChg chg="del">
          <ac:chgData name="Liz Roberts - Researcher" userId="6551b618-3b8c-4a7b-9579-184c9b4d1c4a" providerId="ADAL" clId="{ABC977BB-E8DD-417C-8150-1E8035D6E7B8}" dt="2023-08-17T14:59:26.213" v="73" actId="478"/>
          <ac:spMkLst>
            <pc:docMk/>
            <pc:sldMk cId="766614714" sldId="328"/>
            <ac:spMk id="27" creationId="{7DC9DAC9-119F-1BFE-3BEE-719AFEC5BFB5}"/>
          </ac:spMkLst>
        </pc:spChg>
        <pc:grpChg chg="del">
          <ac:chgData name="Liz Roberts - Researcher" userId="6551b618-3b8c-4a7b-9579-184c9b4d1c4a" providerId="ADAL" clId="{ABC977BB-E8DD-417C-8150-1E8035D6E7B8}" dt="2023-08-17T14:59:24.508" v="72" actId="478"/>
          <ac:grpSpMkLst>
            <pc:docMk/>
            <pc:sldMk cId="766614714" sldId="328"/>
            <ac:grpSpMk id="24" creationId="{E0DDFA8C-77DD-4BAF-0E72-22FDE5C0F664}"/>
          </ac:grpSpMkLst>
        </pc:grpChg>
      </pc:sldChg>
      <pc:sldChg chg="delSp mod">
        <pc:chgData name="Liz Roberts - Researcher" userId="6551b618-3b8c-4a7b-9579-184c9b4d1c4a" providerId="ADAL" clId="{ABC977BB-E8DD-417C-8150-1E8035D6E7B8}" dt="2023-08-17T15:01:42.222" v="103" actId="478"/>
        <pc:sldMkLst>
          <pc:docMk/>
          <pc:sldMk cId="153345604" sldId="329"/>
        </pc:sldMkLst>
        <pc:spChg chg="del">
          <ac:chgData name="Liz Roberts - Researcher" userId="6551b618-3b8c-4a7b-9579-184c9b4d1c4a" providerId="ADAL" clId="{ABC977BB-E8DD-417C-8150-1E8035D6E7B8}" dt="2023-08-17T15:01:39.885" v="101" actId="478"/>
          <ac:spMkLst>
            <pc:docMk/>
            <pc:sldMk cId="153345604" sldId="329"/>
            <ac:spMk id="23" creationId="{DD1479A3-68A0-A53E-5EDC-1753917E7A18}"/>
          </ac:spMkLst>
        </pc:spChg>
        <pc:spChg chg="del">
          <ac:chgData name="Liz Roberts - Researcher" userId="6551b618-3b8c-4a7b-9579-184c9b4d1c4a" providerId="ADAL" clId="{ABC977BB-E8DD-417C-8150-1E8035D6E7B8}" dt="2023-08-17T15:01:42.222" v="103" actId="478"/>
          <ac:spMkLst>
            <pc:docMk/>
            <pc:sldMk cId="153345604" sldId="329"/>
            <ac:spMk id="27" creationId="{7DC9DAC9-119F-1BFE-3BEE-719AFEC5BFB5}"/>
          </ac:spMkLst>
        </pc:spChg>
        <pc:grpChg chg="del">
          <ac:chgData name="Liz Roberts - Researcher" userId="6551b618-3b8c-4a7b-9579-184c9b4d1c4a" providerId="ADAL" clId="{ABC977BB-E8DD-417C-8150-1E8035D6E7B8}" dt="2023-08-17T15:01:40.420" v="102" actId="478"/>
          <ac:grpSpMkLst>
            <pc:docMk/>
            <pc:sldMk cId="153345604" sldId="329"/>
            <ac:grpSpMk id="24" creationId="{E0DDFA8C-77DD-4BAF-0E72-22FDE5C0F664}"/>
          </ac:grpSpMkLst>
        </pc:grpChg>
      </pc:sldChg>
      <pc:sldChg chg="delSp mod">
        <pc:chgData name="Liz Roberts - Researcher" userId="6551b618-3b8c-4a7b-9579-184c9b4d1c4a" providerId="ADAL" clId="{ABC977BB-E8DD-417C-8150-1E8035D6E7B8}" dt="2023-08-17T14:58:32.390" v="49" actId="478"/>
        <pc:sldMkLst>
          <pc:docMk/>
          <pc:sldMk cId="4081197187" sldId="330"/>
        </pc:sldMkLst>
        <pc:spChg chg="del">
          <ac:chgData name="Liz Roberts - Researcher" userId="6551b618-3b8c-4a7b-9579-184c9b4d1c4a" providerId="ADAL" clId="{ABC977BB-E8DD-417C-8150-1E8035D6E7B8}" dt="2023-08-17T14:58:32.390" v="49" actId="478"/>
          <ac:spMkLst>
            <pc:docMk/>
            <pc:sldMk cId="4081197187" sldId="330"/>
            <ac:spMk id="23" creationId="{DD1479A3-68A0-A53E-5EDC-1753917E7A18}"/>
          </ac:spMkLst>
        </pc:spChg>
        <pc:spChg chg="del">
          <ac:chgData name="Liz Roberts - Researcher" userId="6551b618-3b8c-4a7b-9579-184c9b4d1c4a" providerId="ADAL" clId="{ABC977BB-E8DD-417C-8150-1E8035D6E7B8}" dt="2023-08-17T14:58:30.673" v="47" actId="478"/>
          <ac:spMkLst>
            <pc:docMk/>
            <pc:sldMk cId="4081197187" sldId="330"/>
            <ac:spMk id="27" creationId="{7DC9DAC9-119F-1BFE-3BEE-719AFEC5BFB5}"/>
          </ac:spMkLst>
        </pc:spChg>
        <pc:grpChg chg="del">
          <ac:chgData name="Liz Roberts - Researcher" userId="6551b618-3b8c-4a7b-9579-184c9b4d1c4a" providerId="ADAL" clId="{ABC977BB-E8DD-417C-8150-1E8035D6E7B8}" dt="2023-08-17T14:58:31.551" v="48" actId="478"/>
          <ac:grpSpMkLst>
            <pc:docMk/>
            <pc:sldMk cId="4081197187" sldId="330"/>
            <ac:grpSpMk id="24" creationId="{E0DDFA8C-77DD-4BAF-0E72-22FDE5C0F664}"/>
          </ac:grpSpMkLst>
        </pc:grpChg>
      </pc:sldChg>
      <pc:sldChg chg="delSp mod addCm modCm">
        <pc:chgData name="Liz Roberts - Researcher" userId="6551b618-3b8c-4a7b-9579-184c9b4d1c4a" providerId="ADAL" clId="{ABC977BB-E8DD-417C-8150-1E8035D6E7B8}" dt="2023-08-17T14:59:12.993" v="67" actId="478"/>
        <pc:sldMkLst>
          <pc:docMk/>
          <pc:sldMk cId="3963593521" sldId="333"/>
        </pc:sldMkLst>
        <pc:spChg chg="del">
          <ac:chgData name="Liz Roberts - Researcher" userId="6551b618-3b8c-4a7b-9579-184c9b4d1c4a" providerId="ADAL" clId="{ABC977BB-E8DD-417C-8150-1E8035D6E7B8}" dt="2023-08-17T14:59:10.342" v="65" actId="478"/>
          <ac:spMkLst>
            <pc:docMk/>
            <pc:sldMk cId="3963593521" sldId="333"/>
            <ac:spMk id="23" creationId="{DD1479A3-68A0-A53E-5EDC-1753917E7A18}"/>
          </ac:spMkLst>
        </pc:spChg>
        <pc:spChg chg="del">
          <ac:chgData name="Liz Roberts - Researcher" userId="6551b618-3b8c-4a7b-9579-184c9b4d1c4a" providerId="ADAL" clId="{ABC977BB-E8DD-417C-8150-1E8035D6E7B8}" dt="2023-08-17T14:59:12.993" v="67" actId="478"/>
          <ac:spMkLst>
            <pc:docMk/>
            <pc:sldMk cId="3963593521" sldId="333"/>
            <ac:spMk id="27" creationId="{7DC9DAC9-119F-1BFE-3BEE-719AFEC5BFB5}"/>
          </ac:spMkLst>
        </pc:spChg>
        <pc:grpChg chg="del">
          <ac:chgData name="Liz Roberts - Researcher" userId="6551b618-3b8c-4a7b-9579-184c9b4d1c4a" providerId="ADAL" clId="{ABC977BB-E8DD-417C-8150-1E8035D6E7B8}" dt="2023-08-17T14:59:11.009" v="66" actId="478"/>
          <ac:grpSpMkLst>
            <pc:docMk/>
            <pc:sldMk cId="3963593521" sldId="333"/>
            <ac:grpSpMk id="24" creationId="{E0DDFA8C-77DD-4BAF-0E72-22FDE5C0F664}"/>
          </ac:grpSpMkLst>
        </pc:grpChg>
      </pc:sldChg>
      <pc:sldChg chg="delSp mod">
        <pc:chgData name="Liz Roberts - Researcher" userId="6551b618-3b8c-4a7b-9579-184c9b4d1c4a" providerId="ADAL" clId="{ABC977BB-E8DD-417C-8150-1E8035D6E7B8}" dt="2023-08-17T15:01:32.478" v="97" actId="478"/>
        <pc:sldMkLst>
          <pc:docMk/>
          <pc:sldMk cId="4154236930" sldId="336"/>
        </pc:sldMkLst>
        <pc:spChg chg="del">
          <ac:chgData name="Liz Roberts - Researcher" userId="6551b618-3b8c-4a7b-9579-184c9b4d1c4a" providerId="ADAL" clId="{ABC977BB-E8DD-417C-8150-1E8035D6E7B8}" dt="2023-08-17T15:01:29.782" v="95" actId="478"/>
          <ac:spMkLst>
            <pc:docMk/>
            <pc:sldMk cId="4154236930" sldId="336"/>
            <ac:spMk id="23" creationId="{DD1479A3-68A0-A53E-5EDC-1753917E7A18}"/>
          </ac:spMkLst>
        </pc:spChg>
        <pc:spChg chg="del">
          <ac:chgData name="Liz Roberts - Researcher" userId="6551b618-3b8c-4a7b-9579-184c9b4d1c4a" providerId="ADAL" clId="{ABC977BB-E8DD-417C-8150-1E8035D6E7B8}" dt="2023-08-17T15:01:32.478" v="97" actId="478"/>
          <ac:spMkLst>
            <pc:docMk/>
            <pc:sldMk cId="4154236930" sldId="336"/>
            <ac:spMk id="27" creationId="{7DC9DAC9-119F-1BFE-3BEE-719AFEC5BFB5}"/>
          </ac:spMkLst>
        </pc:spChg>
        <pc:grpChg chg="del">
          <ac:chgData name="Liz Roberts - Researcher" userId="6551b618-3b8c-4a7b-9579-184c9b4d1c4a" providerId="ADAL" clId="{ABC977BB-E8DD-417C-8150-1E8035D6E7B8}" dt="2023-08-17T15:01:30.709" v="96" actId="478"/>
          <ac:grpSpMkLst>
            <pc:docMk/>
            <pc:sldMk cId="4154236930" sldId="336"/>
            <ac:grpSpMk id="24" creationId="{E0DDFA8C-77DD-4BAF-0E72-22FDE5C0F664}"/>
          </ac:grpSpMkLst>
        </pc:grpChg>
      </pc:sldChg>
    </pc:docChg>
  </pc:docChgLst>
  <pc:docChgLst>
    <pc:chgData name="Poppy Reece" userId="dc98a925-bdaa-4bee-b207-d103908056d7" providerId="ADAL" clId="{9A8B86A5-740A-46A2-8F71-59A59B0FE98F}"/>
    <pc:docChg chg="modSld">
      <pc:chgData name="Poppy Reece" userId="dc98a925-bdaa-4bee-b207-d103908056d7" providerId="ADAL" clId="{9A8B86A5-740A-46A2-8F71-59A59B0FE98F}" dt="2023-08-09T08:21:55.580" v="4" actId="20577"/>
      <pc:docMkLst>
        <pc:docMk/>
      </pc:docMkLst>
      <pc:sldChg chg="modSp mod">
        <pc:chgData name="Poppy Reece" userId="dc98a925-bdaa-4bee-b207-d103908056d7" providerId="ADAL" clId="{9A8B86A5-740A-46A2-8F71-59A59B0FE98F}" dt="2023-08-09T08:21:55.580" v="4" actId="20577"/>
        <pc:sldMkLst>
          <pc:docMk/>
          <pc:sldMk cId="2009133364" sldId="304"/>
        </pc:sldMkLst>
        <pc:spChg chg="mod">
          <ac:chgData name="Poppy Reece" userId="dc98a925-bdaa-4bee-b207-d103908056d7" providerId="ADAL" clId="{9A8B86A5-740A-46A2-8F71-59A59B0FE98F}" dt="2023-08-09T08:21:55.580" v="4" actId="20577"/>
          <ac:spMkLst>
            <pc:docMk/>
            <pc:sldMk cId="2009133364" sldId="304"/>
            <ac:spMk id="15" creationId="{DF104678-D467-A7AC-939E-6FC18AACA62D}"/>
          </ac:spMkLst>
        </pc:spChg>
      </pc:sldChg>
    </pc:docChg>
  </pc:docChgLst>
  <pc:docChgLst>
    <pc:chgData name="Poppy Reece - Senior Researcher" userId="dc98a925-bdaa-4bee-b207-d103908056d7" providerId="ADAL" clId="{E3A383C4-016B-4360-8490-1830EDD3B002}"/>
    <pc:docChg chg="undo redo custSel mod addSld delSld modSld sldOrd">
      <pc:chgData name="Poppy Reece - Senior Researcher" userId="dc98a925-bdaa-4bee-b207-d103908056d7" providerId="ADAL" clId="{E3A383C4-016B-4360-8490-1830EDD3B002}" dt="2023-02-02T15:53:56.849" v="49801" actId="14100"/>
      <pc:docMkLst>
        <pc:docMk/>
      </pc:docMkLst>
      <pc:sldChg chg="modSp mod">
        <pc:chgData name="Poppy Reece - Senior Researcher" userId="dc98a925-bdaa-4bee-b207-d103908056d7" providerId="ADAL" clId="{E3A383C4-016B-4360-8490-1830EDD3B002}" dt="2023-01-24T14:02:11.463" v="1390" actId="14100"/>
        <pc:sldMkLst>
          <pc:docMk/>
          <pc:sldMk cId="238884924" sldId="256"/>
        </pc:sldMkLst>
        <pc:spChg chg="mod">
          <ac:chgData name="Poppy Reece - Senior Researcher" userId="dc98a925-bdaa-4bee-b207-d103908056d7" providerId="ADAL" clId="{E3A383C4-016B-4360-8490-1830EDD3B002}" dt="2023-01-24T14:02:01.221" v="1388" actId="14100"/>
          <ac:spMkLst>
            <pc:docMk/>
            <pc:sldMk cId="238884924" sldId="256"/>
            <ac:spMk id="2" creationId="{E0DA36CE-A7CC-C309-0505-8AA4BBC4644B}"/>
          </ac:spMkLst>
        </pc:spChg>
        <pc:spChg chg="mod">
          <ac:chgData name="Poppy Reece - Senior Researcher" userId="dc98a925-bdaa-4bee-b207-d103908056d7" providerId="ADAL" clId="{E3A383C4-016B-4360-8490-1830EDD3B002}" dt="2023-01-24T14:01:44.581" v="1386" actId="2711"/>
          <ac:spMkLst>
            <pc:docMk/>
            <pc:sldMk cId="238884924" sldId="256"/>
            <ac:spMk id="3" creationId="{AE701EAF-FF00-4D7C-24FF-841947A70F7D}"/>
          </ac:spMkLst>
        </pc:spChg>
        <pc:spChg chg="mod">
          <ac:chgData name="Poppy Reece - Senior Researcher" userId="dc98a925-bdaa-4bee-b207-d103908056d7" providerId="ADAL" clId="{E3A383C4-016B-4360-8490-1830EDD3B002}" dt="2023-01-24T14:02:11.463" v="1390" actId="14100"/>
          <ac:spMkLst>
            <pc:docMk/>
            <pc:sldMk cId="238884924" sldId="256"/>
            <ac:spMk id="4" creationId="{F0940775-5A11-7C34-2DB5-367FE9D0A04B}"/>
          </ac:spMkLst>
        </pc:spChg>
      </pc:sldChg>
      <pc:sldChg chg="addSp delSp modSp mod">
        <pc:chgData name="Poppy Reece - Senior Researcher" userId="dc98a925-bdaa-4bee-b207-d103908056d7" providerId="ADAL" clId="{E3A383C4-016B-4360-8490-1830EDD3B002}" dt="2023-01-27T14:30:17.728" v="17379" actId="1036"/>
        <pc:sldMkLst>
          <pc:docMk/>
          <pc:sldMk cId="393779963" sldId="261"/>
        </pc:sldMkLst>
        <pc:spChg chg="mod">
          <ac:chgData name="Poppy Reece - Senior Researcher" userId="dc98a925-bdaa-4bee-b207-d103908056d7" providerId="ADAL" clId="{E3A383C4-016B-4360-8490-1830EDD3B002}" dt="2023-01-24T14:03:08.538" v="1401" actId="2711"/>
          <ac:spMkLst>
            <pc:docMk/>
            <pc:sldMk cId="393779963" sldId="261"/>
            <ac:spMk id="2" creationId="{AB520543-2668-2B31-31A2-DFDD593CB794}"/>
          </ac:spMkLst>
        </pc:spChg>
        <pc:spChg chg="mod">
          <ac:chgData name="Poppy Reece - Senior Researcher" userId="dc98a925-bdaa-4bee-b207-d103908056d7" providerId="ADAL" clId="{E3A383C4-016B-4360-8490-1830EDD3B002}" dt="2023-01-24T14:06:18.604" v="1522" actId="14100"/>
          <ac:spMkLst>
            <pc:docMk/>
            <pc:sldMk cId="393779963" sldId="261"/>
            <ac:spMk id="3" creationId="{AA235D10-7B94-BD9D-BE74-BBB9F64D14D5}"/>
          </ac:spMkLst>
        </pc:spChg>
        <pc:spChg chg="add mod">
          <ac:chgData name="Poppy Reece - Senior Researcher" userId="dc98a925-bdaa-4bee-b207-d103908056d7" providerId="ADAL" clId="{E3A383C4-016B-4360-8490-1830EDD3B002}" dt="2023-01-24T14:06:15.293" v="1520" actId="1076"/>
          <ac:spMkLst>
            <pc:docMk/>
            <pc:sldMk cId="393779963" sldId="261"/>
            <ac:spMk id="4" creationId="{F1A45844-161C-E9D9-4268-77B6E09F673E}"/>
          </ac:spMkLst>
        </pc:spChg>
        <pc:spChg chg="add mod">
          <ac:chgData name="Poppy Reece - Senior Researcher" userId="dc98a925-bdaa-4bee-b207-d103908056d7" providerId="ADAL" clId="{E3A383C4-016B-4360-8490-1830EDD3B002}" dt="2023-01-24T14:06:15.293" v="1520" actId="1076"/>
          <ac:spMkLst>
            <pc:docMk/>
            <pc:sldMk cId="393779963" sldId="261"/>
            <ac:spMk id="5" creationId="{3F174046-27D5-A286-98F4-0807A8C236F5}"/>
          </ac:spMkLst>
        </pc:spChg>
        <pc:spChg chg="add mod">
          <ac:chgData name="Poppy Reece - Senior Researcher" userId="dc98a925-bdaa-4bee-b207-d103908056d7" providerId="ADAL" clId="{E3A383C4-016B-4360-8490-1830EDD3B002}" dt="2023-01-24T14:06:15.293" v="1520" actId="1076"/>
          <ac:spMkLst>
            <pc:docMk/>
            <pc:sldMk cId="393779963" sldId="261"/>
            <ac:spMk id="6" creationId="{196F6BC5-6E46-D53F-F17B-0DBF8B94FA3E}"/>
          </ac:spMkLst>
        </pc:spChg>
        <pc:spChg chg="add mod">
          <ac:chgData name="Poppy Reece - Senior Researcher" userId="dc98a925-bdaa-4bee-b207-d103908056d7" providerId="ADAL" clId="{E3A383C4-016B-4360-8490-1830EDD3B002}" dt="2023-01-24T14:06:15.293" v="1520" actId="1076"/>
          <ac:spMkLst>
            <pc:docMk/>
            <pc:sldMk cId="393779963" sldId="261"/>
            <ac:spMk id="7" creationId="{750B0DB4-87AA-4F92-A823-B4D45C1CAA88}"/>
          </ac:spMkLst>
        </pc:spChg>
        <pc:spChg chg="add mod">
          <ac:chgData name="Poppy Reece - Senior Researcher" userId="dc98a925-bdaa-4bee-b207-d103908056d7" providerId="ADAL" clId="{E3A383C4-016B-4360-8490-1830EDD3B002}" dt="2023-01-24T14:06:15.293" v="1520" actId="1076"/>
          <ac:spMkLst>
            <pc:docMk/>
            <pc:sldMk cId="393779963" sldId="261"/>
            <ac:spMk id="8" creationId="{63377998-5A44-94D8-5FF5-5C97A64F167C}"/>
          </ac:spMkLst>
        </pc:spChg>
        <pc:spChg chg="add mod">
          <ac:chgData name="Poppy Reece - Senior Researcher" userId="dc98a925-bdaa-4bee-b207-d103908056d7" providerId="ADAL" clId="{E3A383C4-016B-4360-8490-1830EDD3B002}" dt="2023-01-24T14:06:10.057" v="1519" actId="1076"/>
          <ac:spMkLst>
            <pc:docMk/>
            <pc:sldMk cId="393779963" sldId="261"/>
            <ac:spMk id="9" creationId="{96CDAC71-862B-E878-06EB-C2B277CC459B}"/>
          </ac:spMkLst>
        </pc:spChg>
        <pc:spChg chg="add mod">
          <ac:chgData name="Poppy Reece - Senior Researcher" userId="dc98a925-bdaa-4bee-b207-d103908056d7" providerId="ADAL" clId="{E3A383C4-016B-4360-8490-1830EDD3B002}" dt="2023-01-24T14:06:10.057" v="1519" actId="1076"/>
          <ac:spMkLst>
            <pc:docMk/>
            <pc:sldMk cId="393779963" sldId="261"/>
            <ac:spMk id="12" creationId="{5CF45A80-8D7E-C2D2-103A-DAFA804BA9CE}"/>
          </ac:spMkLst>
        </pc:spChg>
        <pc:spChg chg="add mod">
          <ac:chgData name="Poppy Reece - Senior Researcher" userId="dc98a925-bdaa-4bee-b207-d103908056d7" providerId="ADAL" clId="{E3A383C4-016B-4360-8490-1830EDD3B002}" dt="2023-01-24T14:06:10.057" v="1519" actId="1076"/>
          <ac:spMkLst>
            <pc:docMk/>
            <pc:sldMk cId="393779963" sldId="261"/>
            <ac:spMk id="13" creationId="{C12C6FEE-DFC9-6518-EB9E-9271F5F54D40}"/>
          </ac:spMkLst>
        </pc:spChg>
        <pc:spChg chg="add mod">
          <ac:chgData name="Poppy Reece - Senior Researcher" userId="dc98a925-bdaa-4bee-b207-d103908056d7" providerId="ADAL" clId="{E3A383C4-016B-4360-8490-1830EDD3B002}" dt="2023-01-24T14:06:10.057" v="1519" actId="1076"/>
          <ac:spMkLst>
            <pc:docMk/>
            <pc:sldMk cId="393779963" sldId="261"/>
            <ac:spMk id="15" creationId="{34B0BA0A-5C93-E2F0-EDBF-E0B1D8259C1D}"/>
          </ac:spMkLst>
        </pc:spChg>
        <pc:spChg chg="add mod">
          <ac:chgData name="Poppy Reece - Senior Researcher" userId="dc98a925-bdaa-4bee-b207-d103908056d7" providerId="ADAL" clId="{E3A383C4-016B-4360-8490-1830EDD3B002}" dt="2023-01-24T14:06:10.057" v="1519" actId="1076"/>
          <ac:spMkLst>
            <pc:docMk/>
            <pc:sldMk cId="393779963" sldId="261"/>
            <ac:spMk id="16" creationId="{FF9905C8-8736-4EF6-D98A-A55EDA90973F}"/>
          </ac:spMkLst>
        </pc:spChg>
        <pc:spChg chg="add del mod">
          <ac:chgData name="Poppy Reece - Senior Researcher" userId="dc98a925-bdaa-4bee-b207-d103908056d7" providerId="ADAL" clId="{E3A383C4-016B-4360-8490-1830EDD3B002}" dt="2023-01-24T14:05:11.658" v="1480" actId="478"/>
          <ac:spMkLst>
            <pc:docMk/>
            <pc:sldMk cId="393779963" sldId="261"/>
            <ac:spMk id="17" creationId="{76755F63-2894-11DD-3E76-8BAE65BD56C0}"/>
          </ac:spMkLst>
        </pc:spChg>
        <pc:spChg chg="del">
          <ac:chgData name="Poppy Reece - Senior Researcher" userId="dc98a925-bdaa-4bee-b207-d103908056d7" providerId="ADAL" clId="{E3A383C4-016B-4360-8490-1830EDD3B002}" dt="2023-01-12T11:25:28.833" v="753" actId="478"/>
          <ac:spMkLst>
            <pc:docMk/>
            <pc:sldMk cId="393779963" sldId="261"/>
            <ac:spMk id="17" creationId="{864FCE49-F5C6-4801-94CF-E97884EF5242}"/>
          </ac:spMkLst>
        </pc:spChg>
        <pc:spChg chg="add mod">
          <ac:chgData name="Poppy Reece - Senior Researcher" userId="dc98a925-bdaa-4bee-b207-d103908056d7" providerId="ADAL" clId="{E3A383C4-016B-4360-8490-1830EDD3B002}" dt="2023-01-24T14:06:10.057" v="1519" actId="1076"/>
          <ac:spMkLst>
            <pc:docMk/>
            <pc:sldMk cId="393779963" sldId="261"/>
            <ac:spMk id="18" creationId="{4BD92410-1D47-39C1-69DE-B58FF729A5DB}"/>
          </ac:spMkLst>
        </pc:spChg>
        <pc:spChg chg="del">
          <ac:chgData name="Poppy Reece - Senior Researcher" userId="dc98a925-bdaa-4bee-b207-d103908056d7" providerId="ADAL" clId="{E3A383C4-016B-4360-8490-1830EDD3B002}" dt="2023-01-12T11:25:21.359" v="752" actId="478"/>
          <ac:spMkLst>
            <pc:docMk/>
            <pc:sldMk cId="393779963" sldId="261"/>
            <ac:spMk id="19" creationId="{D261E33D-AC9D-46E8-AA8F-3076B48F9163}"/>
          </ac:spMkLst>
        </pc:spChg>
        <pc:spChg chg="add mod">
          <ac:chgData name="Poppy Reece - Senior Researcher" userId="dc98a925-bdaa-4bee-b207-d103908056d7" providerId="ADAL" clId="{E3A383C4-016B-4360-8490-1830EDD3B002}" dt="2023-01-24T14:06:10.057" v="1519" actId="1076"/>
          <ac:spMkLst>
            <pc:docMk/>
            <pc:sldMk cId="393779963" sldId="261"/>
            <ac:spMk id="22" creationId="{AFE2A56B-E6BB-7E28-88DF-FDE60D11C666}"/>
          </ac:spMkLst>
        </pc:spChg>
        <pc:spChg chg="add mod">
          <ac:chgData name="Poppy Reece - Senior Researcher" userId="dc98a925-bdaa-4bee-b207-d103908056d7" providerId="ADAL" clId="{E3A383C4-016B-4360-8490-1830EDD3B002}" dt="2023-01-24T14:06:10.057" v="1519" actId="1076"/>
          <ac:spMkLst>
            <pc:docMk/>
            <pc:sldMk cId="393779963" sldId="261"/>
            <ac:spMk id="23" creationId="{B36BC648-A544-D58F-B595-1E8EDCBDADE2}"/>
          </ac:spMkLst>
        </pc:spChg>
        <pc:spChg chg="del">
          <ac:chgData name="Poppy Reece - Senior Researcher" userId="dc98a925-bdaa-4bee-b207-d103908056d7" providerId="ADAL" clId="{E3A383C4-016B-4360-8490-1830EDD3B002}" dt="2023-01-12T11:25:20.109" v="751" actId="478"/>
          <ac:spMkLst>
            <pc:docMk/>
            <pc:sldMk cId="393779963" sldId="261"/>
            <ac:spMk id="23" creationId="{B67A22FF-6FC7-4122-A7B0-BD0C427C9DD7}"/>
          </ac:spMkLst>
        </pc:spChg>
        <pc:spChg chg="add mod">
          <ac:chgData name="Poppy Reece - Senior Researcher" userId="dc98a925-bdaa-4bee-b207-d103908056d7" providerId="ADAL" clId="{E3A383C4-016B-4360-8490-1830EDD3B002}" dt="2023-01-24T14:06:10.057" v="1519" actId="1076"/>
          <ac:spMkLst>
            <pc:docMk/>
            <pc:sldMk cId="393779963" sldId="261"/>
            <ac:spMk id="24" creationId="{E52F040B-5304-69A5-A77B-976EB266C9A8}"/>
          </ac:spMkLst>
        </pc:spChg>
        <pc:spChg chg="add mod">
          <ac:chgData name="Poppy Reece - Senior Researcher" userId="dc98a925-bdaa-4bee-b207-d103908056d7" providerId="ADAL" clId="{E3A383C4-016B-4360-8490-1830EDD3B002}" dt="2023-01-24T14:06:10.057" v="1519" actId="1076"/>
          <ac:spMkLst>
            <pc:docMk/>
            <pc:sldMk cId="393779963" sldId="261"/>
            <ac:spMk id="25" creationId="{24BF9129-48B6-4EA5-28A7-957A67E7D808}"/>
          </ac:spMkLst>
        </pc:spChg>
        <pc:spChg chg="add mod">
          <ac:chgData name="Poppy Reece - Senior Researcher" userId="dc98a925-bdaa-4bee-b207-d103908056d7" providerId="ADAL" clId="{E3A383C4-016B-4360-8490-1830EDD3B002}" dt="2023-01-24T14:06:10.057" v="1519" actId="1076"/>
          <ac:spMkLst>
            <pc:docMk/>
            <pc:sldMk cId="393779963" sldId="261"/>
            <ac:spMk id="26" creationId="{822C0984-F998-472B-678A-729B8735A636}"/>
          </ac:spMkLst>
        </pc:spChg>
        <pc:spChg chg="add mod">
          <ac:chgData name="Poppy Reece - Senior Researcher" userId="dc98a925-bdaa-4bee-b207-d103908056d7" providerId="ADAL" clId="{E3A383C4-016B-4360-8490-1830EDD3B002}" dt="2023-01-24T14:06:10.057" v="1519" actId="1076"/>
          <ac:spMkLst>
            <pc:docMk/>
            <pc:sldMk cId="393779963" sldId="261"/>
            <ac:spMk id="27" creationId="{5CD3D24A-ABEE-9D83-6F06-2253B233B318}"/>
          </ac:spMkLst>
        </pc:spChg>
        <pc:spChg chg="add mod">
          <ac:chgData name="Poppy Reece - Senior Researcher" userId="dc98a925-bdaa-4bee-b207-d103908056d7" providerId="ADAL" clId="{E3A383C4-016B-4360-8490-1830EDD3B002}" dt="2023-01-24T14:06:10.057" v="1519" actId="1076"/>
          <ac:spMkLst>
            <pc:docMk/>
            <pc:sldMk cId="393779963" sldId="261"/>
            <ac:spMk id="28" creationId="{7DF5168F-3AB6-A245-58AA-71BA82B0F5F2}"/>
          </ac:spMkLst>
        </pc:spChg>
        <pc:spChg chg="del mod topLvl">
          <ac:chgData name="Poppy Reece - Senior Researcher" userId="dc98a925-bdaa-4bee-b207-d103908056d7" providerId="ADAL" clId="{E3A383C4-016B-4360-8490-1830EDD3B002}" dt="2023-01-12T11:28:33.945" v="866" actId="478"/>
          <ac:spMkLst>
            <pc:docMk/>
            <pc:sldMk cId="393779963" sldId="261"/>
            <ac:spMk id="29" creationId="{D92E8604-C55D-4D20-9F5C-6F551C38AC53}"/>
          </ac:spMkLst>
        </pc:spChg>
        <pc:spChg chg="del mod topLvl">
          <ac:chgData name="Poppy Reece - Senior Researcher" userId="dc98a925-bdaa-4bee-b207-d103908056d7" providerId="ADAL" clId="{E3A383C4-016B-4360-8490-1830EDD3B002}" dt="2023-01-12T11:28:32.604" v="865" actId="478"/>
          <ac:spMkLst>
            <pc:docMk/>
            <pc:sldMk cId="393779963" sldId="261"/>
            <ac:spMk id="31" creationId="{C6763351-13D7-4750-8C71-A3C9E94478C7}"/>
          </ac:spMkLst>
        </pc:spChg>
        <pc:spChg chg="add mod">
          <ac:chgData name="Poppy Reece - Senior Researcher" userId="dc98a925-bdaa-4bee-b207-d103908056d7" providerId="ADAL" clId="{E3A383C4-016B-4360-8490-1830EDD3B002}" dt="2023-01-24T14:06:10.057" v="1519" actId="1076"/>
          <ac:spMkLst>
            <pc:docMk/>
            <pc:sldMk cId="393779963" sldId="261"/>
            <ac:spMk id="32" creationId="{1D6B43DC-F8E5-7CFE-5DB1-632261ABD0B6}"/>
          </ac:spMkLst>
        </pc:spChg>
        <pc:spChg chg="del mod topLvl">
          <ac:chgData name="Poppy Reece - Senior Researcher" userId="dc98a925-bdaa-4bee-b207-d103908056d7" providerId="ADAL" clId="{E3A383C4-016B-4360-8490-1830EDD3B002}" dt="2023-01-12T11:28:27.832" v="861" actId="478"/>
          <ac:spMkLst>
            <pc:docMk/>
            <pc:sldMk cId="393779963" sldId="261"/>
            <ac:spMk id="33" creationId="{DA9D1EA9-29DB-4891-A8CE-1FB27003EFF1}"/>
          </ac:spMkLst>
        </pc:spChg>
        <pc:spChg chg="del mod topLvl">
          <ac:chgData name="Poppy Reece - Senior Researcher" userId="dc98a925-bdaa-4bee-b207-d103908056d7" providerId="ADAL" clId="{E3A383C4-016B-4360-8490-1830EDD3B002}" dt="2023-01-12T11:28:24.527" v="856" actId="478"/>
          <ac:spMkLst>
            <pc:docMk/>
            <pc:sldMk cId="393779963" sldId="261"/>
            <ac:spMk id="35" creationId="{03D90CB5-77FC-4074-8652-117B7BF4A887}"/>
          </ac:spMkLst>
        </pc:spChg>
        <pc:spChg chg="del mod topLvl">
          <ac:chgData name="Poppy Reece - Senior Researcher" userId="dc98a925-bdaa-4bee-b207-d103908056d7" providerId="ADAL" clId="{E3A383C4-016B-4360-8490-1830EDD3B002}" dt="2023-01-12T11:28:25.800" v="858" actId="478"/>
          <ac:spMkLst>
            <pc:docMk/>
            <pc:sldMk cId="393779963" sldId="261"/>
            <ac:spMk id="37" creationId="{6BA87B7B-E5D6-4C75-AE9E-B08A38CB88EC}"/>
          </ac:spMkLst>
        </pc:spChg>
        <pc:spChg chg="add mod">
          <ac:chgData name="Poppy Reece - Senior Researcher" userId="dc98a925-bdaa-4bee-b207-d103908056d7" providerId="ADAL" clId="{E3A383C4-016B-4360-8490-1830EDD3B002}" dt="2023-01-24T14:06:15.293" v="1520" actId="1076"/>
          <ac:spMkLst>
            <pc:docMk/>
            <pc:sldMk cId="393779963" sldId="261"/>
            <ac:spMk id="45" creationId="{A9E4CD4A-C56A-4785-B201-297D039CFFAE}"/>
          </ac:spMkLst>
        </pc:spChg>
        <pc:spChg chg="add mod">
          <ac:chgData name="Poppy Reece - Senior Researcher" userId="dc98a925-bdaa-4bee-b207-d103908056d7" providerId="ADAL" clId="{E3A383C4-016B-4360-8490-1830EDD3B002}" dt="2023-01-24T14:06:15.293" v="1520" actId="1076"/>
          <ac:spMkLst>
            <pc:docMk/>
            <pc:sldMk cId="393779963" sldId="261"/>
            <ac:spMk id="46" creationId="{201316A7-AEEE-4D95-B258-6BA4E31C19DE}"/>
          </ac:spMkLst>
        </pc:spChg>
        <pc:spChg chg="add mod">
          <ac:chgData name="Poppy Reece - Senior Researcher" userId="dc98a925-bdaa-4bee-b207-d103908056d7" providerId="ADAL" clId="{E3A383C4-016B-4360-8490-1830EDD3B002}" dt="2023-01-24T14:06:15.293" v="1520" actId="1076"/>
          <ac:spMkLst>
            <pc:docMk/>
            <pc:sldMk cId="393779963" sldId="261"/>
            <ac:spMk id="47" creationId="{73FE0E07-B4DC-40FE-8794-1C8D1109378E}"/>
          </ac:spMkLst>
        </pc:spChg>
        <pc:spChg chg="add mod">
          <ac:chgData name="Poppy Reece - Senior Researcher" userId="dc98a925-bdaa-4bee-b207-d103908056d7" providerId="ADAL" clId="{E3A383C4-016B-4360-8490-1830EDD3B002}" dt="2023-01-24T14:06:15.293" v="1520" actId="1076"/>
          <ac:spMkLst>
            <pc:docMk/>
            <pc:sldMk cId="393779963" sldId="261"/>
            <ac:spMk id="48" creationId="{0A6AAB6C-83EB-4EE2-8047-49DD697D6591}"/>
          </ac:spMkLst>
        </pc:spChg>
        <pc:spChg chg="add mod">
          <ac:chgData name="Poppy Reece - Senior Researcher" userId="dc98a925-bdaa-4bee-b207-d103908056d7" providerId="ADAL" clId="{E3A383C4-016B-4360-8490-1830EDD3B002}" dt="2023-01-24T14:06:15.293" v="1520" actId="1076"/>
          <ac:spMkLst>
            <pc:docMk/>
            <pc:sldMk cId="393779963" sldId="261"/>
            <ac:spMk id="49" creationId="{60F03C60-86D7-45FE-BFED-390A25996558}"/>
          </ac:spMkLst>
        </pc:spChg>
        <pc:spChg chg="add mod">
          <ac:chgData name="Poppy Reece - Senior Researcher" userId="dc98a925-bdaa-4bee-b207-d103908056d7" providerId="ADAL" clId="{E3A383C4-016B-4360-8490-1830EDD3B002}" dt="2023-01-24T14:06:15.293" v="1520" actId="1076"/>
          <ac:spMkLst>
            <pc:docMk/>
            <pc:sldMk cId="393779963" sldId="261"/>
            <ac:spMk id="50" creationId="{39D816BE-380D-4D37-AF17-377127DDCC41}"/>
          </ac:spMkLst>
        </pc:spChg>
        <pc:spChg chg="add mod">
          <ac:chgData name="Poppy Reece - Senior Researcher" userId="dc98a925-bdaa-4bee-b207-d103908056d7" providerId="ADAL" clId="{E3A383C4-016B-4360-8490-1830EDD3B002}" dt="2023-01-27T14:30:17.728" v="17379" actId="1036"/>
          <ac:spMkLst>
            <pc:docMk/>
            <pc:sldMk cId="393779963" sldId="261"/>
            <ac:spMk id="51" creationId="{F49DE625-63F2-4911-A7BE-1CC2CDB977F6}"/>
          </ac:spMkLst>
        </pc:spChg>
        <pc:grpChg chg="del">
          <ac:chgData name="Poppy Reece - Senior Researcher" userId="dc98a925-bdaa-4bee-b207-d103908056d7" providerId="ADAL" clId="{E3A383C4-016B-4360-8490-1830EDD3B002}" dt="2023-01-12T11:25:16.948" v="748" actId="478"/>
          <ac:grpSpMkLst>
            <pc:docMk/>
            <pc:sldMk cId="393779963" sldId="261"/>
            <ac:grpSpMk id="11" creationId="{337749A6-8C25-4368-B956-301650D46C6B}"/>
          </ac:grpSpMkLst>
        </pc:grpChg>
        <pc:grpChg chg="add del mod">
          <ac:chgData name="Poppy Reece - Senior Researcher" userId="dc98a925-bdaa-4bee-b207-d103908056d7" providerId="ADAL" clId="{E3A383C4-016B-4360-8490-1830EDD3B002}" dt="2023-01-12T11:27:00.856" v="827" actId="478"/>
          <ac:grpSpMkLst>
            <pc:docMk/>
            <pc:sldMk cId="393779963" sldId="261"/>
            <ac:grpSpMk id="14" creationId="{00024656-0D85-4561-B637-9BE0B9AF1F17}"/>
          </ac:grpSpMkLst>
        </pc:grpChg>
        <pc:grpChg chg="add mod">
          <ac:chgData name="Poppy Reece - Senior Researcher" userId="dc98a925-bdaa-4bee-b207-d103908056d7" providerId="ADAL" clId="{E3A383C4-016B-4360-8490-1830EDD3B002}" dt="2023-01-24T14:06:10.057" v="1519" actId="1076"/>
          <ac:grpSpMkLst>
            <pc:docMk/>
            <pc:sldMk cId="393779963" sldId="261"/>
            <ac:grpSpMk id="19" creationId="{BFC7FE7F-7406-E87E-9883-653C4DEFB486}"/>
          </ac:grpSpMkLst>
        </pc:grpChg>
        <pc:grpChg chg="add del mod">
          <ac:chgData name="Poppy Reece - Senior Researcher" userId="dc98a925-bdaa-4bee-b207-d103908056d7" providerId="ADAL" clId="{E3A383C4-016B-4360-8490-1830EDD3B002}" dt="2023-01-12T11:27:29.621" v="831" actId="165"/>
          <ac:grpSpMkLst>
            <pc:docMk/>
            <pc:sldMk cId="393779963" sldId="261"/>
            <ac:grpSpMk id="26" creationId="{0F0C102C-E1B0-455D-A303-A216C8C11CA2}"/>
          </ac:grpSpMkLst>
        </pc:grpChg>
        <pc:grpChg chg="add del mod topLvl">
          <ac:chgData name="Poppy Reece - Senior Researcher" userId="dc98a925-bdaa-4bee-b207-d103908056d7" providerId="ADAL" clId="{E3A383C4-016B-4360-8490-1830EDD3B002}" dt="2023-01-12T11:29:16.972" v="869" actId="478"/>
          <ac:grpSpMkLst>
            <pc:docMk/>
            <pc:sldMk cId="393779963" sldId="261"/>
            <ac:grpSpMk id="27" creationId="{8D2A79AD-EC5D-4994-B24F-ACEB40030F4B}"/>
          </ac:grpSpMkLst>
        </pc:grpChg>
        <pc:picChg chg="add del mod">
          <ac:chgData name="Poppy Reece - Senior Researcher" userId="dc98a925-bdaa-4bee-b207-d103908056d7" providerId="ADAL" clId="{E3A383C4-016B-4360-8490-1830EDD3B002}" dt="2023-01-12T11:27:13.035" v="828" actId="478"/>
          <ac:picMkLst>
            <pc:docMk/>
            <pc:sldMk cId="393779963" sldId="261"/>
            <ac:picMk id="6" creationId="{7F2DBFA5-B019-446A-924C-17E53174DC65}"/>
          </ac:picMkLst>
        </pc:picChg>
        <pc:picChg chg="add mod">
          <ac:chgData name="Poppy Reece - Senior Researcher" userId="dc98a925-bdaa-4bee-b207-d103908056d7" providerId="ADAL" clId="{E3A383C4-016B-4360-8490-1830EDD3B002}" dt="2023-01-24T14:06:10.057" v="1519" actId="1076"/>
          <ac:picMkLst>
            <pc:docMk/>
            <pc:sldMk cId="393779963" sldId="261"/>
            <ac:picMk id="10" creationId="{03C82EEC-A317-6089-43A5-344249AF0624}"/>
          </ac:picMkLst>
        </pc:picChg>
        <pc:picChg chg="add mod">
          <ac:chgData name="Poppy Reece - Senior Researcher" userId="dc98a925-bdaa-4bee-b207-d103908056d7" providerId="ADAL" clId="{E3A383C4-016B-4360-8490-1830EDD3B002}" dt="2023-01-24T14:06:10.057" v="1519" actId="1076"/>
          <ac:picMkLst>
            <pc:docMk/>
            <pc:sldMk cId="393779963" sldId="261"/>
            <ac:picMk id="11" creationId="{7AEF0715-89B0-AA25-3C6E-75423ABE9786}"/>
          </ac:picMkLst>
        </pc:picChg>
        <pc:picChg chg="add mod">
          <ac:chgData name="Poppy Reece - Senior Researcher" userId="dc98a925-bdaa-4bee-b207-d103908056d7" providerId="ADAL" clId="{E3A383C4-016B-4360-8490-1830EDD3B002}" dt="2023-01-24T14:06:10.057" v="1519" actId="1076"/>
          <ac:picMkLst>
            <pc:docMk/>
            <pc:sldMk cId="393779963" sldId="261"/>
            <ac:picMk id="14" creationId="{552192F2-2F02-923B-E832-99F4FC7EA412}"/>
          </ac:picMkLst>
        </pc:picChg>
        <pc:picChg chg="del">
          <ac:chgData name="Poppy Reece - Senior Researcher" userId="dc98a925-bdaa-4bee-b207-d103908056d7" providerId="ADAL" clId="{E3A383C4-016B-4360-8490-1830EDD3B002}" dt="2023-01-12T11:25:18.040" v="750" actId="478"/>
          <ac:picMkLst>
            <pc:docMk/>
            <pc:sldMk cId="393779963" sldId="261"/>
            <ac:picMk id="15" creationId="{623A54B4-BECA-44CC-9C90-D9501BDFE666}"/>
          </ac:picMkLst>
        </pc:picChg>
        <pc:picChg chg="mod">
          <ac:chgData name="Poppy Reece - Senior Researcher" userId="dc98a925-bdaa-4bee-b207-d103908056d7" providerId="ADAL" clId="{E3A383C4-016B-4360-8490-1830EDD3B002}" dt="2023-01-12T11:26:59.014" v="826"/>
          <ac:picMkLst>
            <pc:docMk/>
            <pc:sldMk cId="393779963" sldId="261"/>
            <ac:picMk id="16" creationId="{4D2C1E70-DEFF-4B40-A2EF-5762E8CD73AB}"/>
          </ac:picMkLst>
        </pc:picChg>
        <pc:picChg chg="mod">
          <ac:chgData name="Poppy Reece - Senior Researcher" userId="dc98a925-bdaa-4bee-b207-d103908056d7" providerId="ADAL" clId="{E3A383C4-016B-4360-8490-1830EDD3B002}" dt="2023-01-24T14:00:25.887" v="1378"/>
          <ac:picMkLst>
            <pc:docMk/>
            <pc:sldMk cId="393779963" sldId="261"/>
            <ac:picMk id="20" creationId="{B949C866-CBD5-540C-B4E8-EE46B847A0AE}"/>
          </ac:picMkLst>
        </pc:picChg>
        <pc:picChg chg="del">
          <ac:chgData name="Poppy Reece - Senior Researcher" userId="dc98a925-bdaa-4bee-b207-d103908056d7" providerId="ADAL" clId="{E3A383C4-016B-4360-8490-1830EDD3B002}" dt="2023-01-12T11:25:17.632" v="749" actId="478"/>
          <ac:picMkLst>
            <pc:docMk/>
            <pc:sldMk cId="393779963" sldId="261"/>
            <ac:picMk id="21" creationId="{56C88C00-22FC-4964-A63F-FB89A1E0FE23}"/>
          </ac:picMkLst>
        </pc:picChg>
        <pc:picChg chg="mod">
          <ac:chgData name="Poppy Reece - Senior Researcher" userId="dc98a925-bdaa-4bee-b207-d103908056d7" providerId="ADAL" clId="{E3A383C4-016B-4360-8490-1830EDD3B002}" dt="2023-01-24T14:00:25.887" v="1378"/>
          <ac:picMkLst>
            <pc:docMk/>
            <pc:sldMk cId="393779963" sldId="261"/>
            <ac:picMk id="21" creationId="{A34E2386-54D5-2838-39AF-0CF3DA395E8F}"/>
          </ac:picMkLst>
        </pc:picChg>
        <pc:picChg chg="add mod">
          <ac:chgData name="Poppy Reece - Senior Researcher" userId="dc98a925-bdaa-4bee-b207-d103908056d7" providerId="ADAL" clId="{E3A383C4-016B-4360-8490-1830EDD3B002}" dt="2023-01-24T14:06:10.057" v="1519" actId="1076"/>
          <ac:picMkLst>
            <pc:docMk/>
            <pc:sldMk cId="393779963" sldId="261"/>
            <ac:picMk id="29" creationId="{4B34B038-E805-9821-DFB2-07376C2F0924}"/>
          </ac:picMkLst>
        </pc:picChg>
        <pc:picChg chg="add mod">
          <ac:chgData name="Poppy Reece - Senior Researcher" userId="dc98a925-bdaa-4bee-b207-d103908056d7" providerId="ADAL" clId="{E3A383C4-016B-4360-8490-1830EDD3B002}" dt="2023-01-24T14:06:10.057" v="1519" actId="1076"/>
          <ac:picMkLst>
            <pc:docMk/>
            <pc:sldMk cId="393779963" sldId="261"/>
            <ac:picMk id="30" creationId="{5005D262-7B93-24C5-F0CF-EB50598AB974}"/>
          </ac:picMkLst>
        </pc:picChg>
        <pc:picChg chg="add mod">
          <ac:chgData name="Poppy Reece - Senior Researcher" userId="dc98a925-bdaa-4bee-b207-d103908056d7" providerId="ADAL" clId="{E3A383C4-016B-4360-8490-1830EDD3B002}" dt="2023-01-24T14:06:10.057" v="1519" actId="1076"/>
          <ac:picMkLst>
            <pc:docMk/>
            <pc:sldMk cId="393779963" sldId="261"/>
            <ac:picMk id="31" creationId="{A971C658-3631-1AB0-C747-D1E996E01C7A}"/>
          </ac:picMkLst>
        </pc:picChg>
        <pc:picChg chg="mod">
          <ac:chgData name="Poppy Reece - Senior Researcher" userId="dc98a925-bdaa-4bee-b207-d103908056d7" providerId="ADAL" clId="{E3A383C4-016B-4360-8490-1830EDD3B002}" dt="2023-01-12T11:27:29.621" v="831" actId="165"/>
          <ac:picMkLst>
            <pc:docMk/>
            <pc:sldMk cId="393779963" sldId="261"/>
            <ac:picMk id="38" creationId="{2F9AE82D-642E-421C-B69F-6658E08286DC}"/>
          </ac:picMkLst>
        </pc:picChg>
        <pc:picChg chg="add mod">
          <ac:chgData name="Poppy Reece - Senior Researcher" userId="dc98a925-bdaa-4bee-b207-d103908056d7" providerId="ADAL" clId="{E3A383C4-016B-4360-8490-1830EDD3B002}" dt="2023-01-24T14:06:15.293" v="1520" actId="1076"/>
          <ac:picMkLst>
            <pc:docMk/>
            <pc:sldMk cId="393779963" sldId="261"/>
            <ac:picMk id="1026" creationId="{C25A984C-93DA-4F8F-BD84-27E8A3A3CC97}"/>
          </ac:picMkLst>
        </pc:picChg>
        <pc:inkChg chg="mod">
          <ac:chgData name="Poppy Reece - Senior Researcher" userId="dc98a925-bdaa-4bee-b207-d103908056d7" providerId="ADAL" clId="{E3A383C4-016B-4360-8490-1830EDD3B002}" dt="2023-01-12T11:26:59.014" v="826"/>
          <ac:inkMkLst>
            <pc:docMk/>
            <pc:sldMk cId="393779963" sldId="261"/>
            <ac:inkMk id="18" creationId="{A0A9431E-DD6F-4A06-99A3-E668D765A90E}"/>
          </ac:inkMkLst>
        </pc:inkChg>
        <pc:inkChg chg="mod">
          <ac:chgData name="Poppy Reece - Senior Researcher" userId="dc98a925-bdaa-4bee-b207-d103908056d7" providerId="ADAL" clId="{E3A383C4-016B-4360-8490-1830EDD3B002}" dt="2023-01-12T11:26:59.014" v="826"/>
          <ac:inkMkLst>
            <pc:docMk/>
            <pc:sldMk cId="393779963" sldId="261"/>
            <ac:inkMk id="20" creationId="{E59555DE-7159-44E8-BE82-B74A7B7AA6C0}"/>
          </ac:inkMkLst>
        </pc:inkChg>
        <pc:inkChg chg="mod">
          <ac:chgData name="Poppy Reece - Senior Researcher" userId="dc98a925-bdaa-4bee-b207-d103908056d7" providerId="ADAL" clId="{E3A383C4-016B-4360-8490-1830EDD3B002}" dt="2023-01-12T11:26:59.014" v="826"/>
          <ac:inkMkLst>
            <pc:docMk/>
            <pc:sldMk cId="393779963" sldId="261"/>
            <ac:inkMk id="22" creationId="{0D03D420-CDD7-4FB4-912F-8951C1E86C84}"/>
          </ac:inkMkLst>
        </pc:inkChg>
        <pc:inkChg chg="mod">
          <ac:chgData name="Poppy Reece - Senior Researcher" userId="dc98a925-bdaa-4bee-b207-d103908056d7" providerId="ADAL" clId="{E3A383C4-016B-4360-8490-1830EDD3B002}" dt="2023-01-12T11:26:59.014" v="826"/>
          <ac:inkMkLst>
            <pc:docMk/>
            <pc:sldMk cId="393779963" sldId="261"/>
            <ac:inkMk id="24" creationId="{C071E6D8-C4F0-48CC-A884-A9613B870010}"/>
          </ac:inkMkLst>
        </pc:inkChg>
        <pc:inkChg chg="mod">
          <ac:chgData name="Poppy Reece - Senior Researcher" userId="dc98a925-bdaa-4bee-b207-d103908056d7" providerId="ADAL" clId="{E3A383C4-016B-4360-8490-1830EDD3B002}" dt="2023-01-12T11:26:59.014" v="826"/>
          <ac:inkMkLst>
            <pc:docMk/>
            <pc:sldMk cId="393779963" sldId="261"/>
            <ac:inkMk id="25" creationId="{BE3BE84E-F465-4068-909A-AF1034238B17}"/>
          </ac:inkMkLst>
        </pc:inkChg>
        <pc:inkChg chg="mod">
          <ac:chgData name="Poppy Reece - Senior Researcher" userId="dc98a925-bdaa-4bee-b207-d103908056d7" providerId="ADAL" clId="{E3A383C4-016B-4360-8490-1830EDD3B002}" dt="2023-01-12T11:27:29.621" v="831" actId="165"/>
          <ac:inkMkLst>
            <pc:docMk/>
            <pc:sldMk cId="393779963" sldId="261"/>
            <ac:inkMk id="39" creationId="{EF6B87E8-5208-4141-9FE8-28927DA6E5C0}"/>
          </ac:inkMkLst>
        </pc:inkChg>
        <pc:inkChg chg="mod">
          <ac:chgData name="Poppy Reece - Senior Researcher" userId="dc98a925-bdaa-4bee-b207-d103908056d7" providerId="ADAL" clId="{E3A383C4-016B-4360-8490-1830EDD3B002}" dt="2023-01-12T11:27:29.621" v="831" actId="165"/>
          <ac:inkMkLst>
            <pc:docMk/>
            <pc:sldMk cId="393779963" sldId="261"/>
            <ac:inkMk id="40" creationId="{1C5F4719-7FEE-4D47-A788-32E4183F308D}"/>
          </ac:inkMkLst>
        </pc:inkChg>
        <pc:inkChg chg="mod">
          <ac:chgData name="Poppy Reece - Senior Researcher" userId="dc98a925-bdaa-4bee-b207-d103908056d7" providerId="ADAL" clId="{E3A383C4-016B-4360-8490-1830EDD3B002}" dt="2023-01-12T11:27:29.621" v="831" actId="165"/>
          <ac:inkMkLst>
            <pc:docMk/>
            <pc:sldMk cId="393779963" sldId="261"/>
            <ac:inkMk id="41" creationId="{67A92D9E-E5C9-4D9A-9337-A19A4CB343AC}"/>
          </ac:inkMkLst>
        </pc:inkChg>
        <pc:inkChg chg="mod">
          <ac:chgData name="Poppy Reece - Senior Researcher" userId="dc98a925-bdaa-4bee-b207-d103908056d7" providerId="ADAL" clId="{E3A383C4-016B-4360-8490-1830EDD3B002}" dt="2023-01-12T11:27:29.621" v="831" actId="165"/>
          <ac:inkMkLst>
            <pc:docMk/>
            <pc:sldMk cId="393779963" sldId="261"/>
            <ac:inkMk id="42" creationId="{95C6D84C-278D-4536-B802-C913C9951A5C}"/>
          </ac:inkMkLst>
        </pc:inkChg>
        <pc:inkChg chg="mod">
          <ac:chgData name="Poppy Reece - Senior Researcher" userId="dc98a925-bdaa-4bee-b207-d103908056d7" providerId="ADAL" clId="{E3A383C4-016B-4360-8490-1830EDD3B002}" dt="2023-01-12T11:27:29.621" v="831" actId="165"/>
          <ac:inkMkLst>
            <pc:docMk/>
            <pc:sldMk cId="393779963" sldId="261"/>
            <ac:inkMk id="43" creationId="{8364E7B5-F31F-4BD7-A1B8-4C37E938A767}"/>
          </ac:inkMkLst>
        </pc:inkChg>
        <pc:inkChg chg="add del mod">
          <ac:chgData name="Poppy Reece - Senior Researcher" userId="dc98a925-bdaa-4bee-b207-d103908056d7" providerId="ADAL" clId="{E3A383C4-016B-4360-8490-1830EDD3B002}" dt="2023-01-12T11:29:19.398" v="870" actId="478"/>
          <ac:inkMkLst>
            <pc:docMk/>
            <pc:sldMk cId="393779963" sldId="261"/>
            <ac:inkMk id="44" creationId="{EEA841FC-717A-4BFD-B03A-7894616A62EF}"/>
          </ac:inkMkLst>
        </pc:inkChg>
        <pc:cxnChg chg="del mod topLvl">
          <ac:chgData name="Poppy Reece - Senior Researcher" userId="dc98a925-bdaa-4bee-b207-d103908056d7" providerId="ADAL" clId="{E3A383C4-016B-4360-8490-1830EDD3B002}" dt="2023-01-12T11:28:34.662" v="867" actId="478"/>
          <ac:cxnSpMkLst>
            <pc:docMk/>
            <pc:sldMk cId="393779963" sldId="261"/>
            <ac:cxnSpMk id="28" creationId="{A3FD0AA4-A885-4DA5-8631-FF8E249B95E5}"/>
          </ac:cxnSpMkLst>
        </pc:cxnChg>
        <pc:cxnChg chg="del mod topLvl">
          <ac:chgData name="Poppy Reece - Senior Researcher" userId="dc98a925-bdaa-4bee-b207-d103908056d7" providerId="ADAL" clId="{E3A383C4-016B-4360-8490-1830EDD3B002}" dt="2023-01-12T11:28:28.503" v="862" actId="478"/>
          <ac:cxnSpMkLst>
            <pc:docMk/>
            <pc:sldMk cId="393779963" sldId="261"/>
            <ac:cxnSpMk id="30" creationId="{1C595D97-53D1-489F-9513-156DF4F113C3}"/>
          </ac:cxnSpMkLst>
        </pc:cxnChg>
        <pc:cxnChg chg="del mod topLvl">
          <ac:chgData name="Poppy Reece - Senior Researcher" userId="dc98a925-bdaa-4bee-b207-d103908056d7" providerId="ADAL" clId="{E3A383C4-016B-4360-8490-1830EDD3B002}" dt="2023-01-12T11:28:27.016" v="860" actId="478"/>
          <ac:cxnSpMkLst>
            <pc:docMk/>
            <pc:sldMk cId="393779963" sldId="261"/>
            <ac:cxnSpMk id="32" creationId="{B44373F5-543A-49C9-82B3-EAB9991C530B}"/>
          </ac:cxnSpMkLst>
        </pc:cxnChg>
        <pc:cxnChg chg="del mod topLvl">
          <ac:chgData name="Poppy Reece - Senior Researcher" userId="dc98a925-bdaa-4bee-b207-d103908056d7" providerId="ADAL" clId="{E3A383C4-016B-4360-8490-1830EDD3B002}" dt="2023-01-12T11:28:25.090" v="857" actId="478"/>
          <ac:cxnSpMkLst>
            <pc:docMk/>
            <pc:sldMk cId="393779963" sldId="261"/>
            <ac:cxnSpMk id="34" creationId="{E8834689-A4A9-4544-A869-750F3FE97B90}"/>
          </ac:cxnSpMkLst>
        </pc:cxnChg>
        <pc:cxnChg chg="del mod topLvl">
          <ac:chgData name="Poppy Reece - Senior Researcher" userId="dc98a925-bdaa-4bee-b207-d103908056d7" providerId="ADAL" clId="{E3A383C4-016B-4360-8490-1830EDD3B002}" dt="2023-01-12T11:28:26.416" v="859" actId="478"/>
          <ac:cxnSpMkLst>
            <pc:docMk/>
            <pc:sldMk cId="393779963" sldId="261"/>
            <ac:cxnSpMk id="36" creationId="{ADE862C0-A70B-4768-9017-DD85CEC4884C}"/>
          </ac:cxnSpMkLst>
        </pc:cxnChg>
      </pc:sldChg>
      <pc:sldChg chg="addSp delSp modSp mod ord">
        <pc:chgData name="Poppy Reece - Senior Researcher" userId="dc98a925-bdaa-4bee-b207-d103908056d7" providerId="ADAL" clId="{E3A383C4-016B-4360-8490-1830EDD3B002}" dt="2023-02-02T14:55:44.907" v="48516" actId="20577"/>
        <pc:sldMkLst>
          <pc:docMk/>
          <pc:sldMk cId="1582072719" sldId="262"/>
        </pc:sldMkLst>
        <pc:spChg chg="mod">
          <ac:chgData name="Poppy Reece - Senior Researcher" userId="dc98a925-bdaa-4bee-b207-d103908056d7" providerId="ADAL" clId="{E3A383C4-016B-4360-8490-1830EDD3B002}" dt="2023-02-01T11:19:59.408" v="35081" actId="14100"/>
          <ac:spMkLst>
            <pc:docMk/>
            <pc:sldMk cId="1582072719" sldId="262"/>
            <ac:spMk id="3" creationId="{9C19524A-787A-40B8-8984-6AECC6435BAC}"/>
          </ac:spMkLst>
        </pc:spChg>
        <pc:spChg chg="add del mod">
          <ac:chgData name="Poppy Reece - Senior Researcher" userId="dc98a925-bdaa-4bee-b207-d103908056d7" providerId="ADAL" clId="{E3A383C4-016B-4360-8490-1830EDD3B002}" dt="2023-02-01T11:27:37.391" v="35612" actId="931"/>
          <ac:spMkLst>
            <pc:docMk/>
            <pc:sldMk cId="1582072719" sldId="262"/>
            <ac:spMk id="4" creationId="{2DB40D74-C6EC-563C-01AF-E448719D1D75}"/>
          </ac:spMkLst>
        </pc:spChg>
        <pc:spChg chg="add del mod">
          <ac:chgData name="Poppy Reece - Senior Researcher" userId="dc98a925-bdaa-4bee-b207-d103908056d7" providerId="ADAL" clId="{E3A383C4-016B-4360-8490-1830EDD3B002}" dt="2023-01-12T11:17:29.782" v="62" actId="931"/>
          <ac:spMkLst>
            <pc:docMk/>
            <pc:sldMk cId="1582072719" sldId="262"/>
            <ac:spMk id="4" creationId="{629D752F-25A2-4B04-9BEF-FCAA555C2924}"/>
          </ac:spMkLst>
        </pc:spChg>
        <pc:spChg chg="add del mod">
          <ac:chgData name="Poppy Reece - Senior Researcher" userId="dc98a925-bdaa-4bee-b207-d103908056d7" providerId="ADAL" clId="{E3A383C4-016B-4360-8490-1830EDD3B002}" dt="2023-01-12T11:17:12.946" v="56" actId="478"/>
          <ac:spMkLst>
            <pc:docMk/>
            <pc:sldMk cId="1582072719" sldId="262"/>
            <ac:spMk id="9" creationId="{30A32050-29BA-4564-ABC7-D9D679A8E634}"/>
          </ac:spMkLst>
        </pc:spChg>
        <pc:spChg chg="add del mod">
          <ac:chgData name="Poppy Reece - Senior Researcher" userId="dc98a925-bdaa-4bee-b207-d103908056d7" providerId="ADAL" clId="{E3A383C4-016B-4360-8490-1830EDD3B002}" dt="2023-01-12T11:19:02.949" v="66" actId="931"/>
          <ac:spMkLst>
            <pc:docMk/>
            <pc:sldMk cId="1582072719" sldId="262"/>
            <ac:spMk id="13" creationId="{CB5E8D78-F378-4887-A867-FF4A063991B4}"/>
          </ac:spMkLst>
        </pc:spChg>
        <pc:spChg chg="del mod">
          <ac:chgData name="Poppy Reece - Senior Researcher" userId="dc98a925-bdaa-4bee-b207-d103908056d7" providerId="ADAL" clId="{E3A383C4-016B-4360-8490-1830EDD3B002}" dt="2023-01-12T11:21:30.916" v="235" actId="478"/>
          <ac:spMkLst>
            <pc:docMk/>
            <pc:sldMk cId="1582072719" sldId="262"/>
            <ac:spMk id="16" creationId="{3E507FA2-8907-4E61-AC3F-EF7B59A0BDFA}"/>
          </ac:spMkLst>
        </pc:spChg>
        <pc:spChg chg="mod">
          <ac:chgData name="Poppy Reece - Senior Researcher" userId="dc98a925-bdaa-4bee-b207-d103908056d7" providerId="ADAL" clId="{E3A383C4-016B-4360-8490-1830EDD3B002}" dt="2023-02-02T14:55:44.907" v="48516" actId="20577"/>
          <ac:spMkLst>
            <pc:docMk/>
            <pc:sldMk cId="1582072719" sldId="262"/>
            <ac:spMk id="18" creationId="{C726AEEA-7EFA-41BD-A87F-8F1F65A9DFCC}"/>
          </ac:spMkLst>
        </pc:spChg>
        <pc:spChg chg="del">
          <ac:chgData name="Poppy Reece - Senior Researcher" userId="dc98a925-bdaa-4bee-b207-d103908056d7" providerId="ADAL" clId="{E3A383C4-016B-4360-8490-1830EDD3B002}" dt="2023-01-12T11:21:32.590" v="236" actId="478"/>
          <ac:spMkLst>
            <pc:docMk/>
            <pc:sldMk cId="1582072719" sldId="262"/>
            <ac:spMk id="19" creationId="{E9519792-815B-4A0E-8F64-79C87FCB1F7D}"/>
          </ac:spMkLst>
        </pc:spChg>
        <pc:spChg chg="add mod">
          <ac:chgData name="Poppy Reece - Senior Researcher" userId="dc98a925-bdaa-4bee-b207-d103908056d7" providerId="ADAL" clId="{E3A383C4-016B-4360-8490-1830EDD3B002}" dt="2023-01-12T11:17:12.788" v="55" actId="571"/>
          <ac:spMkLst>
            <pc:docMk/>
            <pc:sldMk cId="1582072719" sldId="262"/>
            <ac:spMk id="20" creationId="{A0DA05D8-1848-436B-BEA5-CC443AC6394A}"/>
          </ac:spMkLst>
        </pc:spChg>
        <pc:spChg chg="add mod">
          <ac:chgData name="Poppy Reece - Senior Researcher" userId="dc98a925-bdaa-4bee-b207-d103908056d7" providerId="ADAL" clId="{E3A383C4-016B-4360-8490-1830EDD3B002}" dt="2023-02-01T11:28:32.877" v="35639" actId="403"/>
          <ac:spMkLst>
            <pc:docMk/>
            <pc:sldMk cId="1582072719" sldId="262"/>
            <ac:spMk id="28" creationId="{36713037-70BE-4787-8CDF-D182B17A4BA1}"/>
          </ac:spMkLst>
        </pc:spChg>
        <pc:spChg chg="add del mod">
          <ac:chgData name="Poppy Reece - Senior Researcher" userId="dc98a925-bdaa-4bee-b207-d103908056d7" providerId="ADAL" clId="{E3A383C4-016B-4360-8490-1830EDD3B002}" dt="2023-02-01T11:24:36.197" v="35532" actId="478"/>
          <ac:spMkLst>
            <pc:docMk/>
            <pc:sldMk cId="1582072719" sldId="262"/>
            <ac:spMk id="30" creationId="{6316751C-E56F-4FDC-8936-076F1A0737E2}"/>
          </ac:spMkLst>
        </pc:spChg>
        <pc:spChg chg="add mod">
          <ac:chgData name="Poppy Reece - Senior Researcher" userId="dc98a925-bdaa-4bee-b207-d103908056d7" providerId="ADAL" clId="{E3A383C4-016B-4360-8490-1830EDD3B002}" dt="2023-01-27T14:30:15.022" v="17372" actId="1036"/>
          <ac:spMkLst>
            <pc:docMk/>
            <pc:sldMk cId="1582072719" sldId="262"/>
            <ac:spMk id="31" creationId="{8F09D993-EE21-484D-A292-994A19600728}"/>
          </ac:spMkLst>
        </pc:spChg>
        <pc:picChg chg="add del mod">
          <ac:chgData name="Poppy Reece - Senior Researcher" userId="dc98a925-bdaa-4bee-b207-d103908056d7" providerId="ADAL" clId="{E3A383C4-016B-4360-8490-1830EDD3B002}" dt="2023-01-12T11:17:14.601" v="61" actId="931"/>
          <ac:picMkLst>
            <pc:docMk/>
            <pc:sldMk cId="1582072719" sldId="262"/>
            <ac:picMk id="6" creationId="{4616F33B-4F58-4452-9877-9D733A13A3A0}"/>
          </ac:picMkLst>
        </pc:picChg>
        <pc:picChg chg="add del mod">
          <ac:chgData name="Poppy Reece - Senior Researcher" userId="dc98a925-bdaa-4bee-b207-d103908056d7" providerId="ADAL" clId="{E3A383C4-016B-4360-8490-1830EDD3B002}" dt="2023-02-01T11:26:42.218" v="35610" actId="931"/>
          <ac:picMkLst>
            <pc:docMk/>
            <pc:sldMk cId="1582072719" sldId="262"/>
            <ac:picMk id="6" creationId="{7518DF4D-79CF-512B-1FAF-0B0D0CE533BD}"/>
          </ac:picMkLst>
        </pc:picChg>
        <pc:picChg chg="del">
          <ac:chgData name="Poppy Reece - Senior Researcher" userId="dc98a925-bdaa-4bee-b207-d103908056d7" providerId="ADAL" clId="{E3A383C4-016B-4360-8490-1830EDD3B002}" dt="2023-01-12T11:16:12.109" v="42" actId="478"/>
          <ac:picMkLst>
            <pc:docMk/>
            <pc:sldMk cId="1582072719" sldId="262"/>
            <ac:picMk id="8" creationId="{2C593CB7-CA8E-429E-AE75-8D7DBF902364}"/>
          </ac:picMkLst>
        </pc:picChg>
        <pc:picChg chg="add mod">
          <ac:chgData name="Poppy Reece - Senior Researcher" userId="dc98a925-bdaa-4bee-b207-d103908056d7" providerId="ADAL" clId="{E3A383C4-016B-4360-8490-1830EDD3B002}" dt="2023-02-01T11:27:37.391" v="35612" actId="931"/>
          <ac:picMkLst>
            <pc:docMk/>
            <pc:sldMk cId="1582072719" sldId="262"/>
            <ac:picMk id="8" creationId="{F1BD2F21-A558-6816-3449-57FDFB805D04}"/>
          </ac:picMkLst>
        </pc:picChg>
        <pc:picChg chg="add del mod">
          <ac:chgData name="Poppy Reece - Senior Researcher" userId="dc98a925-bdaa-4bee-b207-d103908056d7" providerId="ADAL" clId="{E3A383C4-016B-4360-8490-1830EDD3B002}" dt="2023-01-12T11:17:31.799" v="65" actId="478"/>
          <ac:picMkLst>
            <pc:docMk/>
            <pc:sldMk cId="1582072719" sldId="262"/>
            <ac:picMk id="11" creationId="{84AF1871-CACF-4AED-9CBD-BC3C93291250}"/>
          </ac:picMkLst>
        </pc:picChg>
        <pc:picChg chg="add del mod">
          <ac:chgData name="Poppy Reece - Senior Researcher" userId="dc98a925-bdaa-4bee-b207-d103908056d7" providerId="ADAL" clId="{E3A383C4-016B-4360-8490-1830EDD3B002}" dt="2023-01-12T11:16:26.166" v="44"/>
          <ac:picMkLst>
            <pc:docMk/>
            <pc:sldMk cId="1582072719" sldId="262"/>
            <ac:picMk id="14" creationId="{65262AFE-C90B-45FE-B37C-25F905AFD847}"/>
          </ac:picMkLst>
        </pc:picChg>
        <pc:picChg chg="add mod">
          <ac:chgData name="Poppy Reece - Senior Researcher" userId="dc98a925-bdaa-4bee-b207-d103908056d7" providerId="ADAL" clId="{E3A383C4-016B-4360-8490-1830EDD3B002}" dt="2023-01-12T11:17:13.112" v="57" actId="571"/>
          <ac:picMkLst>
            <pc:docMk/>
            <pc:sldMk cId="1582072719" sldId="262"/>
            <ac:picMk id="17" creationId="{E6B62EAD-6A6B-4BEF-AC74-481BC1A52E9B}"/>
          </ac:picMkLst>
        </pc:picChg>
        <pc:picChg chg="add del mod">
          <ac:chgData name="Poppy Reece - Senior Researcher" userId="dc98a925-bdaa-4bee-b207-d103908056d7" providerId="ADAL" clId="{E3A383C4-016B-4360-8490-1830EDD3B002}" dt="2023-02-01T11:20:00.422" v="35082" actId="478"/>
          <ac:picMkLst>
            <pc:docMk/>
            <pc:sldMk cId="1582072719" sldId="262"/>
            <ac:picMk id="21" creationId="{FF5C48AB-7543-4A6C-9D89-E13DCF34F1ED}"/>
          </ac:picMkLst>
        </pc:picChg>
      </pc:sldChg>
      <pc:sldChg chg="modSp add mod ord">
        <pc:chgData name="Poppy Reece - Senior Researcher" userId="dc98a925-bdaa-4bee-b207-d103908056d7" providerId="ADAL" clId="{E3A383C4-016B-4360-8490-1830EDD3B002}" dt="2023-02-02T14:56:01.249" v="48519" actId="1076"/>
        <pc:sldMkLst>
          <pc:docMk/>
          <pc:sldMk cId="741854671" sldId="263"/>
        </pc:sldMkLst>
        <pc:spChg chg="mod">
          <ac:chgData name="Poppy Reece - Senior Researcher" userId="dc98a925-bdaa-4bee-b207-d103908056d7" providerId="ADAL" clId="{E3A383C4-016B-4360-8490-1830EDD3B002}" dt="2023-02-02T14:56:01.249" v="48519" actId="1076"/>
          <ac:spMkLst>
            <pc:docMk/>
            <pc:sldMk cId="741854671" sldId="263"/>
            <ac:spMk id="2" creationId="{AB90196E-FF0D-6068-2141-ED3C605BC223}"/>
          </ac:spMkLst>
        </pc:spChg>
        <pc:spChg chg="mod">
          <ac:chgData name="Poppy Reece - Senior Researcher" userId="dc98a925-bdaa-4bee-b207-d103908056d7" providerId="ADAL" clId="{E3A383C4-016B-4360-8490-1830EDD3B002}" dt="2023-02-01T11:21:07.576" v="35226" actId="20577"/>
          <ac:spMkLst>
            <pc:docMk/>
            <pc:sldMk cId="741854671" sldId="263"/>
            <ac:spMk id="3" creationId="{A378FF32-C034-6009-6B14-211E619A34AA}"/>
          </ac:spMkLst>
        </pc:spChg>
      </pc:sldChg>
      <pc:sldChg chg="addSp delSp modSp del mod">
        <pc:chgData name="Poppy Reece - Senior Researcher" userId="dc98a925-bdaa-4bee-b207-d103908056d7" providerId="ADAL" clId="{E3A383C4-016B-4360-8490-1830EDD3B002}" dt="2023-01-12T11:34:45.116" v="1072" actId="47"/>
        <pc:sldMkLst>
          <pc:docMk/>
          <pc:sldMk cId="2225181527" sldId="264"/>
        </pc:sldMkLst>
        <pc:spChg chg="mod">
          <ac:chgData name="Poppy Reece - Senior Researcher" userId="dc98a925-bdaa-4bee-b207-d103908056d7" providerId="ADAL" clId="{E3A383C4-016B-4360-8490-1830EDD3B002}" dt="2023-01-12T11:32:32.378" v="945" actId="20577"/>
          <ac:spMkLst>
            <pc:docMk/>
            <pc:sldMk cId="2225181527" sldId="264"/>
            <ac:spMk id="2" creationId="{DAE842B3-B533-2F83-05C5-06B028A1782F}"/>
          </ac:spMkLst>
        </pc:spChg>
        <pc:spChg chg="add">
          <ac:chgData name="Poppy Reece - Senior Researcher" userId="dc98a925-bdaa-4bee-b207-d103908056d7" providerId="ADAL" clId="{E3A383C4-016B-4360-8490-1830EDD3B002}" dt="2023-01-12T11:33:00.297" v="976" actId="11529"/>
          <ac:spMkLst>
            <pc:docMk/>
            <pc:sldMk cId="2225181527" sldId="264"/>
            <ac:spMk id="3" creationId="{4CA1C771-9DFF-4355-B6F6-439C23AD05DF}"/>
          </ac:spMkLst>
        </pc:spChg>
        <pc:spChg chg="mod">
          <ac:chgData name="Poppy Reece - Senior Researcher" userId="dc98a925-bdaa-4bee-b207-d103908056d7" providerId="ADAL" clId="{E3A383C4-016B-4360-8490-1830EDD3B002}" dt="2023-01-12T11:33:39.403" v="1026" actId="1076"/>
          <ac:spMkLst>
            <pc:docMk/>
            <pc:sldMk cId="2225181527" sldId="264"/>
            <ac:spMk id="4" creationId="{D77E3B35-09D1-6F5F-FD6F-A2A911F7A4EC}"/>
          </ac:spMkLst>
        </pc:spChg>
        <pc:spChg chg="mod">
          <ac:chgData name="Poppy Reece - Senior Researcher" userId="dc98a925-bdaa-4bee-b207-d103908056d7" providerId="ADAL" clId="{E3A383C4-016B-4360-8490-1830EDD3B002}" dt="2023-01-12T11:32:45.838" v="975" actId="1076"/>
          <ac:spMkLst>
            <pc:docMk/>
            <pc:sldMk cId="2225181527" sldId="264"/>
            <ac:spMk id="7" creationId="{9A243283-D664-4263-B0A4-7D8DF0BB18C7}"/>
          </ac:spMkLst>
        </pc:spChg>
        <pc:spChg chg="del mod">
          <ac:chgData name="Poppy Reece - Senior Researcher" userId="dc98a925-bdaa-4bee-b207-d103908056d7" providerId="ADAL" clId="{E3A383C4-016B-4360-8490-1830EDD3B002}" dt="2023-01-12T11:32:36.407" v="947" actId="478"/>
          <ac:spMkLst>
            <pc:docMk/>
            <pc:sldMk cId="2225181527" sldId="264"/>
            <ac:spMk id="8" creationId="{7BC41684-8953-4FD7-AD0A-37B0F06DC862}"/>
          </ac:spMkLst>
        </pc:spChg>
        <pc:spChg chg="del">
          <ac:chgData name="Poppy Reece - Senior Researcher" userId="dc98a925-bdaa-4bee-b207-d103908056d7" providerId="ADAL" clId="{E3A383C4-016B-4360-8490-1830EDD3B002}" dt="2023-01-12T11:33:04.300" v="977" actId="478"/>
          <ac:spMkLst>
            <pc:docMk/>
            <pc:sldMk cId="2225181527" sldId="264"/>
            <ac:spMk id="9" creationId="{000FFB7D-5E9A-47E3-914B-B93D9701F569}"/>
          </ac:spMkLst>
        </pc:spChg>
        <pc:spChg chg="del">
          <ac:chgData name="Poppy Reece - Senior Researcher" userId="dc98a925-bdaa-4bee-b207-d103908056d7" providerId="ADAL" clId="{E3A383C4-016B-4360-8490-1830EDD3B002}" dt="2023-01-12T11:33:05.234" v="978" actId="478"/>
          <ac:spMkLst>
            <pc:docMk/>
            <pc:sldMk cId="2225181527" sldId="264"/>
            <ac:spMk id="10" creationId="{02A0C6DC-CACB-4110-8093-852DC409025D}"/>
          </ac:spMkLst>
        </pc:spChg>
      </pc:sldChg>
      <pc:sldChg chg="modSp mod">
        <pc:chgData name="Poppy Reece - Senior Researcher" userId="dc98a925-bdaa-4bee-b207-d103908056d7" providerId="ADAL" clId="{E3A383C4-016B-4360-8490-1830EDD3B002}" dt="2023-01-24T13:52:11.254" v="1229"/>
        <pc:sldMkLst>
          <pc:docMk/>
          <pc:sldMk cId="2444680049" sldId="270"/>
        </pc:sldMkLst>
        <pc:spChg chg="mod">
          <ac:chgData name="Poppy Reece - Senior Researcher" userId="dc98a925-bdaa-4bee-b207-d103908056d7" providerId="ADAL" clId="{E3A383C4-016B-4360-8490-1830EDD3B002}" dt="2023-01-24T13:52:11.254" v="1229"/>
          <ac:spMkLst>
            <pc:docMk/>
            <pc:sldMk cId="2444680049" sldId="270"/>
            <ac:spMk id="2" creationId="{96839F10-7AEF-176A-4414-64C2538F4B79}"/>
          </ac:spMkLst>
        </pc:spChg>
        <pc:spChg chg="mod">
          <ac:chgData name="Poppy Reece - Senior Researcher" userId="dc98a925-bdaa-4bee-b207-d103908056d7" providerId="ADAL" clId="{E3A383C4-016B-4360-8490-1830EDD3B002}" dt="2023-01-24T13:52:11.254" v="1229"/>
          <ac:spMkLst>
            <pc:docMk/>
            <pc:sldMk cId="2444680049" sldId="270"/>
            <ac:spMk id="3" creationId="{58CFC622-21CB-5914-8F0B-8118C5DC8A99}"/>
          </ac:spMkLst>
        </pc:spChg>
        <pc:spChg chg="mod">
          <ac:chgData name="Poppy Reece - Senior Researcher" userId="dc98a925-bdaa-4bee-b207-d103908056d7" providerId="ADAL" clId="{E3A383C4-016B-4360-8490-1830EDD3B002}" dt="2023-01-24T13:52:11.254" v="1229"/>
          <ac:spMkLst>
            <pc:docMk/>
            <pc:sldMk cId="2444680049" sldId="270"/>
            <ac:spMk id="4" creationId="{3F4AC112-9BFD-936E-6B57-9DEE7415FD0F}"/>
          </ac:spMkLst>
        </pc:spChg>
        <pc:spChg chg="mod">
          <ac:chgData name="Poppy Reece - Senior Researcher" userId="dc98a925-bdaa-4bee-b207-d103908056d7" providerId="ADAL" clId="{E3A383C4-016B-4360-8490-1830EDD3B002}" dt="2023-01-24T13:52:11.254" v="1229"/>
          <ac:spMkLst>
            <pc:docMk/>
            <pc:sldMk cId="2444680049" sldId="270"/>
            <ac:spMk id="5" creationId="{4318CC2F-F138-3C92-A801-110BB34CD90E}"/>
          </ac:spMkLst>
        </pc:spChg>
        <pc:spChg chg="mod">
          <ac:chgData name="Poppy Reece - Senior Researcher" userId="dc98a925-bdaa-4bee-b207-d103908056d7" providerId="ADAL" clId="{E3A383C4-016B-4360-8490-1830EDD3B002}" dt="2023-01-24T13:52:11.254" v="1229"/>
          <ac:spMkLst>
            <pc:docMk/>
            <pc:sldMk cId="2444680049" sldId="270"/>
            <ac:spMk id="6" creationId="{3BD1A842-1709-997F-1715-E3E211B33662}"/>
          </ac:spMkLst>
        </pc:spChg>
      </pc:sldChg>
      <pc:sldChg chg="del">
        <pc:chgData name="Poppy Reece - Senior Researcher" userId="dc98a925-bdaa-4bee-b207-d103908056d7" providerId="ADAL" clId="{E3A383C4-016B-4360-8490-1830EDD3B002}" dt="2023-01-12T11:33:48.706" v="1028" actId="47"/>
        <pc:sldMkLst>
          <pc:docMk/>
          <pc:sldMk cId="2834430825" sldId="274"/>
        </pc:sldMkLst>
      </pc:sldChg>
      <pc:sldChg chg="addSp delSp modSp add del mod ord">
        <pc:chgData name="Poppy Reece - Senior Researcher" userId="dc98a925-bdaa-4bee-b207-d103908056d7" providerId="ADAL" clId="{E3A383C4-016B-4360-8490-1830EDD3B002}" dt="2023-02-02T15:52:17.693" v="49799" actId="47"/>
        <pc:sldMkLst>
          <pc:docMk/>
          <pc:sldMk cId="3848789985" sldId="275"/>
        </pc:sldMkLst>
        <pc:spChg chg="mod">
          <ac:chgData name="Poppy Reece - Senior Researcher" userId="dc98a925-bdaa-4bee-b207-d103908056d7" providerId="ADAL" clId="{E3A383C4-016B-4360-8490-1830EDD3B002}" dt="2023-02-02T09:51:21.181" v="40279" actId="20577"/>
          <ac:spMkLst>
            <pc:docMk/>
            <pc:sldMk cId="3848789985" sldId="275"/>
            <ac:spMk id="2" creationId="{DAE842B3-B533-2F83-05C5-06B028A1782F}"/>
          </ac:spMkLst>
        </pc:spChg>
        <pc:spChg chg="del">
          <ac:chgData name="Poppy Reece - Senior Researcher" userId="dc98a925-bdaa-4bee-b207-d103908056d7" providerId="ADAL" clId="{E3A383C4-016B-4360-8490-1830EDD3B002}" dt="2023-01-12T11:33:55.067" v="1035" actId="478"/>
          <ac:spMkLst>
            <pc:docMk/>
            <pc:sldMk cId="3848789985" sldId="275"/>
            <ac:spMk id="3" creationId="{4CA1C771-9DFF-4355-B6F6-439C23AD05DF}"/>
          </ac:spMkLst>
        </pc:spChg>
        <pc:spChg chg="mod">
          <ac:chgData name="Poppy Reece - Senior Researcher" userId="dc98a925-bdaa-4bee-b207-d103908056d7" providerId="ADAL" clId="{E3A383C4-016B-4360-8490-1830EDD3B002}" dt="2023-01-24T14:06:55.671" v="1530" actId="2711"/>
          <ac:spMkLst>
            <pc:docMk/>
            <pc:sldMk cId="3848789985" sldId="275"/>
            <ac:spMk id="4" creationId="{D77E3B35-09D1-6F5F-FD6F-A2A911F7A4EC}"/>
          </ac:spMkLst>
        </pc:spChg>
        <pc:spChg chg="add mod">
          <ac:chgData name="Poppy Reece - Senior Researcher" userId="dc98a925-bdaa-4bee-b207-d103908056d7" providerId="ADAL" clId="{E3A383C4-016B-4360-8490-1830EDD3B002}" dt="2023-01-27T14:30:41.700" v="17435" actId="1036"/>
          <ac:spMkLst>
            <pc:docMk/>
            <pc:sldMk cId="3848789985" sldId="275"/>
            <ac:spMk id="6" creationId="{48CDD2C0-63D0-4F42-9AE3-458E02682C0F}"/>
          </ac:spMkLst>
        </pc:spChg>
        <pc:spChg chg="mod">
          <ac:chgData name="Poppy Reece - Senior Researcher" userId="dc98a925-bdaa-4bee-b207-d103908056d7" providerId="ADAL" clId="{E3A383C4-016B-4360-8490-1830EDD3B002}" dt="2023-02-02T09:37:50.564" v="39499" actId="20577"/>
          <ac:spMkLst>
            <pc:docMk/>
            <pc:sldMk cId="3848789985" sldId="275"/>
            <ac:spMk id="7" creationId="{9A243283-D664-4263-B0A4-7D8DF0BB18C7}"/>
          </ac:spMkLst>
        </pc:spChg>
      </pc:sldChg>
      <pc:sldChg chg="addSp delSp modSp add mod ord">
        <pc:chgData name="Poppy Reece - Senior Researcher" userId="dc98a925-bdaa-4bee-b207-d103908056d7" providerId="ADAL" clId="{E3A383C4-016B-4360-8490-1830EDD3B002}" dt="2023-02-01T11:20:50.954" v="35196"/>
        <pc:sldMkLst>
          <pc:docMk/>
          <pc:sldMk cId="244223794" sldId="276"/>
        </pc:sldMkLst>
        <pc:spChg chg="mod">
          <ac:chgData name="Poppy Reece - Senior Researcher" userId="dc98a925-bdaa-4bee-b207-d103908056d7" providerId="ADAL" clId="{E3A383C4-016B-4360-8490-1830EDD3B002}" dt="2023-01-24T14:06:25.546" v="1523" actId="2711"/>
          <ac:spMkLst>
            <pc:docMk/>
            <pc:sldMk cId="244223794" sldId="276"/>
            <ac:spMk id="2" creationId="{AB520543-2668-2B31-31A2-DFDD593CB794}"/>
          </ac:spMkLst>
        </pc:spChg>
        <pc:spChg chg="del mod">
          <ac:chgData name="Poppy Reece - Senior Researcher" userId="dc98a925-bdaa-4bee-b207-d103908056d7" providerId="ADAL" clId="{E3A383C4-016B-4360-8490-1830EDD3B002}" dt="2023-01-25T17:19:05.992" v="6852" actId="478"/>
          <ac:spMkLst>
            <pc:docMk/>
            <pc:sldMk cId="244223794" sldId="276"/>
            <ac:spMk id="3" creationId="{AA235D10-7B94-BD9D-BE74-BBB9F64D14D5}"/>
          </ac:spMkLst>
        </pc:spChg>
        <pc:spChg chg="add mod">
          <ac:chgData name="Poppy Reece - Senior Researcher" userId="dc98a925-bdaa-4bee-b207-d103908056d7" providerId="ADAL" clId="{E3A383C4-016B-4360-8490-1830EDD3B002}" dt="2023-01-27T14:34:41.787" v="17452" actId="1076"/>
          <ac:spMkLst>
            <pc:docMk/>
            <pc:sldMk cId="244223794" sldId="276"/>
            <ac:spMk id="4" creationId="{CAD2A889-2828-E896-D4E3-0047B6C244E5}"/>
          </ac:spMkLst>
        </pc:spChg>
        <pc:spChg chg="add mod">
          <ac:chgData name="Poppy Reece - Senior Researcher" userId="dc98a925-bdaa-4bee-b207-d103908056d7" providerId="ADAL" clId="{E3A383C4-016B-4360-8490-1830EDD3B002}" dt="2023-01-27T11:31:29.675" v="13529" actId="20577"/>
          <ac:spMkLst>
            <pc:docMk/>
            <pc:sldMk cId="244223794" sldId="276"/>
            <ac:spMk id="5" creationId="{3F64E9CF-9695-CDC8-4716-DB318F9CABF3}"/>
          </ac:spMkLst>
        </pc:spChg>
        <pc:spChg chg="del">
          <ac:chgData name="Poppy Reece - Senior Researcher" userId="dc98a925-bdaa-4bee-b207-d103908056d7" providerId="ADAL" clId="{E3A383C4-016B-4360-8490-1830EDD3B002}" dt="2023-01-12T11:34:27.145" v="1038" actId="478"/>
          <ac:spMkLst>
            <pc:docMk/>
            <pc:sldMk cId="244223794" sldId="276"/>
            <ac:spMk id="7" creationId="{750B0DB4-87AA-4F92-A823-B4D45C1CAA88}"/>
          </ac:spMkLst>
        </pc:spChg>
        <pc:spChg chg="add mod">
          <ac:chgData name="Poppy Reece - Senior Researcher" userId="dc98a925-bdaa-4bee-b207-d103908056d7" providerId="ADAL" clId="{E3A383C4-016B-4360-8490-1830EDD3B002}" dt="2023-01-25T17:37:18.097" v="8767" actId="1076"/>
          <ac:spMkLst>
            <pc:docMk/>
            <pc:sldMk cId="244223794" sldId="276"/>
            <ac:spMk id="7" creationId="{F6EA993E-8DF1-A984-EEC6-8444EDF7C321}"/>
          </ac:spMkLst>
        </pc:spChg>
        <pc:spChg chg="add mod">
          <ac:chgData name="Poppy Reece - Senior Researcher" userId="dc98a925-bdaa-4bee-b207-d103908056d7" providerId="ADAL" clId="{E3A383C4-016B-4360-8490-1830EDD3B002}" dt="2023-01-27T14:34:46.259" v="17453" actId="1076"/>
          <ac:spMkLst>
            <pc:docMk/>
            <pc:sldMk cId="244223794" sldId="276"/>
            <ac:spMk id="8" creationId="{2F5C0D08-5F52-A05D-C217-C35EEEF7A2CB}"/>
          </ac:spMkLst>
        </pc:spChg>
        <pc:spChg chg="add del mod">
          <ac:chgData name="Poppy Reece - Senior Researcher" userId="dc98a925-bdaa-4bee-b207-d103908056d7" providerId="ADAL" clId="{E3A383C4-016B-4360-8490-1830EDD3B002}" dt="2023-01-25T17:19:08.976" v="6853" actId="478"/>
          <ac:spMkLst>
            <pc:docMk/>
            <pc:sldMk cId="244223794" sldId="276"/>
            <ac:spMk id="10" creationId="{6A47DABF-9704-E157-B814-55EB62BD49E9}"/>
          </ac:spMkLst>
        </pc:spChg>
        <pc:spChg chg="add mod">
          <ac:chgData name="Poppy Reece - Senior Researcher" userId="dc98a925-bdaa-4bee-b207-d103908056d7" providerId="ADAL" clId="{E3A383C4-016B-4360-8490-1830EDD3B002}" dt="2023-01-25T17:37:18.097" v="8767" actId="1076"/>
          <ac:spMkLst>
            <pc:docMk/>
            <pc:sldMk cId="244223794" sldId="276"/>
            <ac:spMk id="12" creationId="{ECE4A401-CC0B-44EB-B838-8A15D8E549BE}"/>
          </ac:spMkLst>
        </pc:spChg>
        <pc:spChg chg="add mod">
          <ac:chgData name="Poppy Reece - Senior Researcher" userId="dc98a925-bdaa-4bee-b207-d103908056d7" providerId="ADAL" clId="{E3A383C4-016B-4360-8490-1830EDD3B002}" dt="2023-01-27T14:34:41.787" v="17452" actId="1076"/>
          <ac:spMkLst>
            <pc:docMk/>
            <pc:sldMk cId="244223794" sldId="276"/>
            <ac:spMk id="13" creationId="{F560F8F8-D54A-4B02-99B9-32582EC12236}"/>
          </ac:spMkLst>
        </pc:spChg>
        <pc:spChg chg="add mod">
          <ac:chgData name="Poppy Reece - Senior Researcher" userId="dc98a925-bdaa-4bee-b207-d103908056d7" providerId="ADAL" clId="{E3A383C4-016B-4360-8490-1830EDD3B002}" dt="2023-01-27T14:34:46.259" v="17453" actId="1076"/>
          <ac:spMkLst>
            <pc:docMk/>
            <pc:sldMk cId="244223794" sldId="276"/>
            <ac:spMk id="14" creationId="{A350DACD-625B-4F9A-B526-E2E22C839A88}"/>
          </ac:spMkLst>
        </pc:spChg>
        <pc:spChg chg="add mod">
          <ac:chgData name="Poppy Reece - Senior Researcher" userId="dc98a925-bdaa-4bee-b207-d103908056d7" providerId="ADAL" clId="{E3A383C4-016B-4360-8490-1830EDD3B002}" dt="2023-01-25T17:37:18.097" v="8767" actId="1076"/>
          <ac:spMkLst>
            <pc:docMk/>
            <pc:sldMk cId="244223794" sldId="276"/>
            <ac:spMk id="15" creationId="{91077AAB-2C91-425A-9461-12A59526CBA2}"/>
          </ac:spMkLst>
        </pc:spChg>
        <pc:spChg chg="add mod">
          <ac:chgData name="Poppy Reece - Senior Researcher" userId="dc98a925-bdaa-4bee-b207-d103908056d7" providerId="ADAL" clId="{E3A383C4-016B-4360-8490-1830EDD3B002}" dt="2023-01-27T14:30:20.744" v="17386" actId="1036"/>
          <ac:spMkLst>
            <pc:docMk/>
            <pc:sldMk cId="244223794" sldId="276"/>
            <ac:spMk id="16" creationId="{6F9E6095-C2E7-41B9-A82D-121A34A6FA9D}"/>
          </ac:spMkLst>
        </pc:spChg>
        <pc:spChg chg="add mod">
          <ac:chgData name="Poppy Reece - Senior Researcher" userId="dc98a925-bdaa-4bee-b207-d103908056d7" providerId="ADAL" clId="{E3A383C4-016B-4360-8490-1830EDD3B002}" dt="2023-01-27T14:34:41.787" v="17452" actId="1076"/>
          <ac:spMkLst>
            <pc:docMk/>
            <pc:sldMk cId="244223794" sldId="276"/>
            <ac:spMk id="17" creationId="{E410171D-7A63-41ED-95AD-CBBE18EEEDBA}"/>
          </ac:spMkLst>
        </pc:spChg>
        <pc:spChg chg="add mod">
          <ac:chgData name="Poppy Reece - Senior Researcher" userId="dc98a925-bdaa-4bee-b207-d103908056d7" providerId="ADAL" clId="{E3A383C4-016B-4360-8490-1830EDD3B002}" dt="2023-01-27T14:34:46.259" v="17453" actId="1076"/>
          <ac:spMkLst>
            <pc:docMk/>
            <pc:sldMk cId="244223794" sldId="276"/>
            <ac:spMk id="18" creationId="{02B92C51-ECB6-4791-B7CA-F1A5A66CD38E}"/>
          </ac:spMkLst>
        </pc:spChg>
        <pc:spChg chg="add mod">
          <ac:chgData name="Poppy Reece - Senior Researcher" userId="dc98a925-bdaa-4bee-b207-d103908056d7" providerId="ADAL" clId="{E3A383C4-016B-4360-8490-1830EDD3B002}" dt="2023-01-25T17:37:18.097" v="8767" actId="1076"/>
          <ac:spMkLst>
            <pc:docMk/>
            <pc:sldMk cId="244223794" sldId="276"/>
            <ac:spMk id="19" creationId="{DD1A8427-02D7-4575-BD73-A34057D1C492}"/>
          </ac:spMkLst>
        </pc:spChg>
        <pc:spChg chg="add mod">
          <ac:chgData name="Poppy Reece - Senior Researcher" userId="dc98a925-bdaa-4bee-b207-d103908056d7" providerId="ADAL" clId="{E3A383C4-016B-4360-8490-1830EDD3B002}" dt="2023-01-27T14:34:41.787" v="17452" actId="1076"/>
          <ac:spMkLst>
            <pc:docMk/>
            <pc:sldMk cId="244223794" sldId="276"/>
            <ac:spMk id="20" creationId="{05032652-EA75-4FCF-86EC-B49E682BBE0A}"/>
          </ac:spMkLst>
        </pc:spChg>
        <pc:spChg chg="add mod">
          <ac:chgData name="Poppy Reece - Senior Researcher" userId="dc98a925-bdaa-4bee-b207-d103908056d7" providerId="ADAL" clId="{E3A383C4-016B-4360-8490-1830EDD3B002}" dt="2023-01-27T14:34:46.259" v="17453" actId="1076"/>
          <ac:spMkLst>
            <pc:docMk/>
            <pc:sldMk cId="244223794" sldId="276"/>
            <ac:spMk id="21" creationId="{A4AAC715-C01F-48A5-934B-AC91860D03A6}"/>
          </ac:spMkLst>
        </pc:spChg>
        <pc:spChg chg="del">
          <ac:chgData name="Poppy Reece - Senior Researcher" userId="dc98a925-bdaa-4bee-b207-d103908056d7" providerId="ADAL" clId="{E3A383C4-016B-4360-8490-1830EDD3B002}" dt="2023-01-12T11:34:30.926" v="1044" actId="478"/>
          <ac:spMkLst>
            <pc:docMk/>
            <pc:sldMk cId="244223794" sldId="276"/>
            <ac:spMk id="45" creationId="{A9E4CD4A-C56A-4785-B201-297D039CFFAE}"/>
          </ac:spMkLst>
        </pc:spChg>
        <pc:spChg chg="del">
          <ac:chgData name="Poppy Reece - Senior Researcher" userId="dc98a925-bdaa-4bee-b207-d103908056d7" providerId="ADAL" clId="{E3A383C4-016B-4360-8490-1830EDD3B002}" dt="2023-01-12T11:34:29.353" v="1042" actId="478"/>
          <ac:spMkLst>
            <pc:docMk/>
            <pc:sldMk cId="244223794" sldId="276"/>
            <ac:spMk id="46" creationId="{201316A7-AEEE-4D95-B258-6BA4E31C19DE}"/>
          </ac:spMkLst>
        </pc:spChg>
        <pc:spChg chg="del">
          <ac:chgData name="Poppy Reece - Senior Researcher" userId="dc98a925-bdaa-4bee-b207-d103908056d7" providerId="ADAL" clId="{E3A383C4-016B-4360-8490-1830EDD3B002}" dt="2023-01-12T11:34:29.938" v="1043" actId="478"/>
          <ac:spMkLst>
            <pc:docMk/>
            <pc:sldMk cId="244223794" sldId="276"/>
            <ac:spMk id="47" creationId="{73FE0E07-B4DC-40FE-8794-1C8D1109378E}"/>
          </ac:spMkLst>
        </pc:spChg>
        <pc:spChg chg="del">
          <ac:chgData name="Poppy Reece - Senior Researcher" userId="dc98a925-bdaa-4bee-b207-d103908056d7" providerId="ADAL" clId="{E3A383C4-016B-4360-8490-1830EDD3B002}" dt="2023-01-12T11:34:27.593" v="1039" actId="478"/>
          <ac:spMkLst>
            <pc:docMk/>
            <pc:sldMk cId="244223794" sldId="276"/>
            <ac:spMk id="48" creationId="{0A6AAB6C-83EB-4EE2-8047-49DD697D6591}"/>
          </ac:spMkLst>
        </pc:spChg>
        <pc:spChg chg="del">
          <ac:chgData name="Poppy Reece - Senior Researcher" userId="dc98a925-bdaa-4bee-b207-d103908056d7" providerId="ADAL" clId="{E3A383C4-016B-4360-8490-1830EDD3B002}" dt="2023-01-12T11:34:28.234" v="1040" actId="478"/>
          <ac:spMkLst>
            <pc:docMk/>
            <pc:sldMk cId="244223794" sldId="276"/>
            <ac:spMk id="49" creationId="{60F03C60-86D7-45FE-BFED-390A25996558}"/>
          </ac:spMkLst>
        </pc:spChg>
        <pc:spChg chg="del">
          <ac:chgData name="Poppy Reece - Senior Researcher" userId="dc98a925-bdaa-4bee-b207-d103908056d7" providerId="ADAL" clId="{E3A383C4-016B-4360-8490-1830EDD3B002}" dt="2023-01-12T11:34:28.851" v="1041" actId="478"/>
          <ac:spMkLst>
            <pc:docMk/>
            <pc:sldMk cId="244223794" sldId="276"/>
            <ac:spMk id="50" creationId="{39D816BE-380D-4D37-AF17-377127DDCC41}"/>
          </ac:spMkLst>
        </pc:spChg>
        <pc:picChg chg="del">
          <ac:chgData name="Poppy Reece - Senior Researcher" userId="dc98a925-bdaa-4bee-b207-d103908056d7" providerId="ADAL" clId="{E3A383C4-016B-4360-8490-1830EDD3B002}" dt="2023-01-12T11:34:25.509" v="1037" actId="478"/>
          <ac:picMkLst>
            <pc:docMk/>
            <pc:sldMk cId="244223794" sldId="276"/>
            <ac:picMk id="1026" creationId="{C25A984C-93DA-4F8F-BD84-27E8A3A3CC97}"/>
          </ac:picMkLst>
        </pc:picChg>
      </pc:sldChg>
      <pc:sldChg chg="add del">
        <pc:chgData name="Poppy Reece - Senior Researcher" userId="dc98a925-bdaa-4bee-b207-d103908056d7" providerId="ADAL" clId="{E3A383C4-016B-4360-8490-1830EDD3B002}" dt="2023-01-24T13:52:01.904" v="1225" actId="47"/>
        <pc:sldMkLst>
          <pc:docMk/>
          <pc:sldMk cId="42828923" sldId="277"/>
        </pc:sldMkLst>
      </pc:sldChg>
      <pc:sldChg chg="delSp modSp new add del mod ord setBg">
        <pc:chgData name="Poppy Reece - Senior Researcher" userId="dc98a925-bdaa-4bee-b207-d103908056d7" providerId="ADAL" clId="{E3A383C4-016B-4360-8490-1830EDD3B002}" dt="2023-02-01T11:17:01.202" v="34914"/>
        <pc:sldMkLst>
          <pc:docMk/>
          <pc:sldMk cId="2419916335" sldId="277"/>
        </pc:sldMkLst>
        <pc:spChg chg="del mod">
          <ac:chgData name="Poppy Reece - Senior Researcher" userId="dc98a925-bdaa-4bee-b207-d103908056d7" providerId="ADAL" clId="{E3A383C4-016B-4360-8490-1830EDD3B002}" dt="2023-01-24T13:52:21.264" v="1231" actId="478"/>
          <ac:spMkLst>
            <pc:docMk/>
            <pc:sldMk cId="2419916335" sldId="277"/>
            <ac:spMk id="2" creationId="{4595856D-789F-8CD0-CCBB-9196C2306DE1}"/>
          </ac:spMkLst>
        </pc:spChg>
        <pc:spChg chg="del mod">
          <ac:chgData name="Poppy Reece - Senior Researcher" userId="dc98a925-bdaa-4bee-b207-d103908056d7" providerId="ADAL" clId="{E3A383C4-016B-4360-8490-1830EDD3B002}" dt="2023-01-24T13:52:22.282" v="1232" actId="478"/>
          <ac:spMkLst>
            <pc:docMk/>
            <pc:sldMk cId="2419916335" sldId="277"/>
            <ac:spMk id="3" creationId="{DF1CD20C-BCC6-AABD-5C31-C4D7EFD7E483}"/>
          </ac:spMkLst>
        </pc:spChg>
        <pc:spChg chg="mod">
          <ac:chgData name="Poppy Reece - Senior Researcher" userId="dc98a925-bdaa-4bee-b207-d103908056d7" providerId="ADAL" clId="{E3A383C4-016B-4360-8490-1830EDD3B002}" dt="2023-02-01T10:40:04.744" v="33993" actId="20577"/>
          <ac:spMkLst>
            <pc:docMk/>
            <pc:sldMk cId="2419916335" sldId="277"/>
            <ac:spMk id="4" creationId="{CEA28C62-BB84-FADC-B3C5-8B620F5F7A69}"/>
          </ac:spMkLst>
        </pc:spChg>
      </pc:sldChg>
      <pc:sldChg chg="addSp delSp modSp add mod ord modNotesTx">
        <pc:chgData name="Poppy Reece - Senior Researcher" userId="dc98a925-bdaa-4bee-b207-d103908056d7" providerId="ADAL" clId="{E3A383C4-016B-4360-8490-1830EDD3B002}" dt="2023-02-02T15:02:01.399" v="48585" actId="20577"/>
        <pc:sldMkLst>
          <pc:docMk/>
          <pc:sldMk cId="346781677" sldId="278"/>
        </pc:sldMkLst>
        <pc:spChg chg="mod">
          <ac:chgData name="Poppy Reece - Senior Researcher" userId="dc98a925-bdaa-4bee-b207-d103908056d7" providerId="ADAL" clId="{E3A383C4-016B-4360-8490-1830EDD3B002}" dt="2023-01-24T14:22:16.551" v="1666" actId="14100"/>
          <ac:spMkLst>
            <pc:docMk/>
            <pc:sldMk cId="346781677" sldId="278"/>
            <ac:spMk id="2" creationId="{AB520543-2668-2B31-31A2-DFDD593CB794}"/>
          </ac:spMkLst>
        </pc:spChg>
        <pc:spChg chg="mod">
          <ac:chgData name="Poppy Reece - Senior Researcher" userId="dc98a925-bdaa-4bee-b207-d103908056d7" providerId="ADAL" clId="{E3A383C4-016B-4360-8490-1830EDD3B002}" dt="2023-01-24T16:03:11.504" v="3963" actId="14100"/>
          <ac:spMkLst>
            <pc:docMk/>
            <pc:sldMk cId="346781677" sldId="278"/>
            <ac:spMk id="3" creationId="{AA235D10-7B94-BD9D-BE74-BBB9F64D14D5}"/>
          </ac:spMkLst>
        </pc:spChg>
        <pc:spChg chg="add mod">
          <ac:chgData name="Poppy Reece - Senior Researcher" userId="dc98a925-bdaa-4bee-b207-d103908056d7" providerId="ADAL" clId="{E3A383C4-016B-4360-8490-1830EDD3B002}" dt="2023-01-24T15:16:20.504" v="3714" actId="1076"/>
          <ac:spMkLst>
            <pc:docMk/>
            <pc:sldMk cId="346781677" sldId="278"/>
            <ac:spMk id="4" creationId="{59D664CA-BAC9-9BE5-2235-CA3E558B2464}"/>
          </ac:spMkLst>
        </pc:spChg>
        <pc:spChg chg="add mod">
          <ac:chgData name="Poppy Reece - Senior Researcher" userId="dc98a925-bdaa-4bee-b207-d103908056d7" providerId="ADAL" clId="{E3A383C4-016B-4360-8490-1830EDD3B002}" dt="2023-02-02T12:16:00.754" v="48459" actId="1038"/>
          <ac:spMkLst>
            <pc:docMk/>
            <pc:sldMk cId="346781677" sldId="278"/>
            <ac:spMk id="5" creationId="{B5344CBF-0A26-2A7A-171D-AA47C00B25A3}"/>
          </ac:spMkLst>
        </pc:spChg>
        <pc:spChg chg="add mod">
          <ac:chgData name="Poppy Reece - Senior Researcher" userId="dc98a925-bdaa-4bee-b207-d103908056d7" providerId="ADAL" clId="{E3A383C4-016B-4360-8490-1830EDD3B002}" dt="2023-02-02T12:16:09.195" v="48484" actId="1038"/>
          <ac:spMkLst>
            <pc:docMk/>
            <pc:sldMk cId="346781677" sldId="278"/>
            <ac:spMk id="6" creationId="{00580024-01FD-B841-DCAC-23611926483C}"/>
          </ac:spMkLst>
        </pc:spChg>
        <pc:spChg chg="add mod">
          <ac:chgData name="Poppy Reece - Senior Researcher" userId="dc98a925-bdaa-4bee-b207-d103908056d7" providerId="ADAL" clId="{E3A383C4-016B-4360-8490-1830EDD3B002}" dt="2023-01-31T12:44:59.601" v="22532" actId="1076"/>
          <ac:spMkLst>
            <pc:docMk/>
            <pc:sldMk cId="346781677" sldId="278"/>
            <ac:spMk id="7" creationId="{A59CEC8B-32D0-F986-99FE-B6122BEAD67C}"/>
          </ac:spMkLst>
        </pc:spChg>
        <pc:spChg chg="add mod">
          <ac:chgData name="Poppy Reece - Senior Researcher" userId="dc98a925-bdaa-4bee-b207-d103908056d7" providerId="ADAL" clId="{E3A383C4-016B-4360-8490-1830EDD3B002}" dt="2023-01-24T16:02:00.999" v="3919" actId="14100"/>
          <ac:spMkLst>
            <pc:docMk/>
            <pc:sldMk cId="346781677" sldId="278"/>
            <ac:spMk id="8" creationId="{DC2555A1-D26C-13D9-2BA9-17351E0D6FD6}"/>
          </ac:spMkLst>
        </pc:spChg>
        <pc:spChg chg="add mod">
          <ac:chgData name="Poppy Reece - Senior Researcher" userId="dc98a925-bdaa-4bee-b207-d103908056d7" providerId="ADAL" clId="{E3A383C4-016B-4360-8490-1830EDD3B002}" dt="2023-02-02T12:15:10.580" v="48454" actId="1035"/>
          <ac:spMkLst>
            <pc:docMk/>
            <pc:sldMk cId="346781677" sldId="278"/>
            <ac:spMk id="9" creationId="{003D0D26-0034-2E56-9F67-A3FA50E41125}"/>
          </ac:spMkLst>
        </pc:spChg>
        <pc:spChg chg="add del mod">
          <ac:chgData name="Poppy Reece - Senior Researcher" userId="dc98a925-bdaa-4bee-b207-d103908056d7" providerId="ADAL" clId="{E3A383C4-016B-4360-8490-1830EDD3B002}" dt="2023-01-24T14:53:19.989" v="3475" actId="478"/>
          <ac:spMkLst>
            <pc:docMk/>
            <pc:sldMk cId="346781677" sldId="278"/>
            <ac:spMk id="9" creationId="{C7ACE88E-B5FB-32C6-025F-A85796375932}"/>
          </ac:spMkLst>
        </pc:spChg>
        <pc:spChg chg="add mod">
          <ac:chgData name="Poppy Reece - Senior Researcher" userId="dc98a925-bdaa-4bee-b207-d103908056d7" providerId="ADAL" clId="{E3A383C4-016B-4360-8490-1830EDD3B002}" dt="2023-01-31T12:45:42.201" v="22538" actId="1076"/>
          <ac:spMkLst>
            <pc:docMk/>
            <pc:sldMk cId="346781677" sldId="278"/>
            <ac:spMk id="10" creationId="{2974D279-A636-17E7-B636-1D0DF60BB38F}"/>
          </ac:spMkLst>
        </pc:spChg>
        <pc:spChg chg="add mod">
          <ac:chgData name="Poppy Reece - Senior Researcher" userId="dc98a925-bdaa-4bee-b207-d103908056d7" providerId="ADAL" clId="{E3A383C4-016B-4360-8490-1830EDD3B002}" dt="2023-02-02T12:16:07.355" v="48477" actId="1038"/>
          <ac:spMkLst>
            <pc:docMk/>
            <pc:sldMk cId="346781677" sldId="278"/>
            <ac:spMk id="11" creationId="{A70DA532-FE3D-0CDF-765F-2F4D7C2E623A}"/>
          </ac:spMkLst>
        </pc:spChg>
        <pc:spChg chg="del mod">
          <ac:chgData name="Poppy Reece - Senior Researcher" userId="dc98a925-bdaa-4bee-b207-d103908056d7" providerId="ADAL" clId="{E3A383C4-016B-4360-8490-1830EDD3B002}" dt="2023-01-24T14:23:56.271" v="1971" actId="478"/>
          <ac:spMkLst>
            <pc:docMk/>
            <pc:sldMk cId="346781677" sldId="278"/>
            <ac:spMk id="12" creationId="{ECE4A401-CC0B-44EB-B838-8A15D8E549BE}"/>
          </ac:spMkLst>
        </pc:spChg>
        <pc:spChg chg="del">
          <ac:chgData name="Poppy Reece - Senior Researcher" userId="dc98a925-bdaa-4bee-b207-d103908056d7" providerId="ADAL" clId="{E3A383C4-016B-4360-8490-1830EDD3B002}" dt="2023-01-24T14:22:18.712" v="1667" actId="478"/>
          <ac:spMkLst>
            <pc:docMk/>
            <pc:sldMk cId="346781677" sldId="278"/>
            <ac:spMk id="13" creationId="{F560F8F8-D54A-4B02-99B9-32582EC12236}"/>
          </ac:spMkLst>
        </pc:spChg>
        <pc:spChg chg="del">
          <ac:chgData name="Poppy Reece - Senior Researcher" userId="dc98a925-bdaa-4bee-b207-d103908056d7" providerId="ADAL" clId="{E3A383C4-016B-4360-8490-1830EDD3B002}" dt="2023-01-24T14:22:18.712" v="1667" actId="478"/>
          <ac:spMkLst>
            <pc:docMk/>
            <pc:sldMk cId="346781677" sldId="278"/>
            <ac:spMk id="14" creationId="{A350DACD-625B-4F9A-B526-E2E22C839A88}"/>
          </ac:spMkLst>
        </pc:spChg>
        <pc:spChg chg="del">
          <ac:chgData name="Poppy Reece - Senior Researcher" userId="dc98a925-bdaa-4bee-b207-d103908056d7" providerId="ADAL" clId="{E3A383C4-016B-4360-8490-1830EDD3B002}" dt="2023-01-24T14:21:42.141" v="1571" actId="478"/>
          <ac:spMkLst>
            <pc:docMk/>
            <pc:sldMk cId="346781677" sldId="278"/>
            <ac:spMk id="15" creationId="{91077AAB-2C91-425A-9461-12A59526CBA2}"/>
          </ac:spMkLst>
        </pc:spChg>
        <pc:spChg chg="mod">
          <ac:chgData name="Poppy Reece - Senior Researcher" userId="dc98a925-bdaa-4bee-b207-d103908056d7" providerId="ADAL" clId="{E3A383C4-016B-4360-8490-1830EDD3B002}" dt="2023-01-27T14:30:36.795" v="17421" actId="1036"/>
          <ac:spMkLst>
            <pc:docMk/>
            <pc:sldMk cId="346781677" sldId="278"/>
            <ac:spMk id="16" creationId="{6F9E6095-C2E7-41B9-A82D-121A34A6FA9D}"/>
          </ac:spMkLst>
        </pc:spChg>
        <pc:spChg chg="del">
          <ac:chgData name="Poppy Reece - Senior Researcher" userId="dc98a925-bdaa-4bee-b207-d103908056d7" providerId="ADAL" clId="{E3A383C4-016B-4360-8490-1830EDD3B002}" dt="2023-01-24T14:21:42.141" v="1571" actId="478"/>
          <ac:spMkLst>
            <pc:docMk/>
            <pc:sldMk cId="346781677" sldId="278"/>
            <ac:spMk id="17" creationId="{E410171D-7A63-41ED-95AD-CBBE18EEEDBA}"/>
          </ac:spMkLst>
        </pc:spChg>
        <pc:spChg chg="del">
          <ac:chgData name="Poppy Reece - Senior Researcher" userId="dc98a925-bdaa-4bee-b207-d103908056d7" providerId="ADAL" clId="{E3A383C4-016B-4360-8490-1830EDD3B002}" dt="2023-01-24T14:21:42.141" v="1571" actId="478"/>
          <ac:spMkLst>
            <pc:docMk/>
            <pc:sldMk cId="346781677" sldId="278"/>
            <ac:spMk id="18" creationId="{02B92C51-ECB6-4791-B7CA-F1A5A66CD38E}"/>
          </ac:spMkLst>
        </pc:spChg>
        <pc:spChg chg="del mod">
          <ac:chgData name="Poppy Reece - Senior Researcher" userId="dc98a925-bdaa-4bee-b207-d103908056d7" providerId="ADAL" clId="{E3A383C4-016B-4360-8490-1830EDD3B002}" dt="2023-01-24T14:23:56.271" v="1971" actId="478"/>
          <ac:spMkLst>
            <pc:docMk/>
            <pc:sldMk cId="346781677" sldId="278"/>
            <ac:spMk id="19" creationId="{DD1A8427-02D7-4575-BD73-A34057D1C492}"/>
          </ac:spMkLst>
        </pc:spChg>
        <pc:spChg chg="del">
          <ac:chgData name="Poppy Reece - Senior Researcher" userId="dc98a925-bdaa-4bee-b207-d103908056d7" providerId="ADAL" clId="{E3A383C4-016B-4360-8490-1830EDD3B002}" dt="2023-01-24T14:22:18.712" v="1667" actId="478"/>
          <ac:spMkLst>
            <pc:docMk/>
            <pc:sldMk cId="346781677" sldId="278"/>
            <ac:spMk id="20" creationId="{05032652-EA75-4FCF-86EC-B49E682BBE0A}"/>
          </ac:spMkLst>
        </pc:spChg>
        <pc:spChg chg="del">
          <ac:chgData name="Poppy Reece - Senior Researcher" userId="dc98a925-bdaa-4bee-b207-d103908056d7" providerId="ADAL" clId="{E3A383C4-016B-4360-8490-1830EDD3B002}" dt="2023-01-24T14:22:18.712" v="1667" actId="478"/>
          <ac:spMkLst>
            <pc:docMk/>
            <pc:sldMk cId="346781677" sldId="278"/>
            <ac:spMk id="21" creationId="{A4AAC715-C01F-48A5-934B-AC91860D03A6}"/>
          </ac:spMkLst>
        </pc:spChg>
        <pc:spChg chg="add mod">
          <ac:chgData name="Poppy Reece - Senior Researcher" userId="dc98a925-bdaa-4bee-b207-d103908056d7" providerId="ADAL" clId="{E3A383C4-016B-4360-8490-1830EDD3B002}" dt="2023-02-02T12:16:11.891" v="48493" actId="1038"/>
          <ac:spMkLst>
            <pc:docMk/>
            <pc:sldMk cId="346781677" sldId="278"/>
            <ac:spMk id="22" creationId="{8F8A183A-5846-E7C5-4911-722E2FB88DF2}"/>
          </ac:spMkLst>
        </pc:spChg>
        <pc:spChg chg="add mod">
          <ac:chgData name="Poppy Reece - Senior Researcher" userId="dc98a925-bdaa-4bee-b207-d103908056d7" providerId="ADAL" clId="{E3A383C4-016B-4360-8490-1830EDD3B002}" dt="2023-02-02T12:16:05.555" v="48469" actId="1038"/>
          <ac:spMkLst>
            <pc:docMk/>
            <pc:sldMk cId="346781677" sldId="278"/>
            <ac:spMk id="23" creationId="{680F3C96-0E1A-D571-2FF8-4A297515754F}"/>
          </ac:spMkLst>
        </pc:spChg>
        <pc:spChg chg="add del mod">
          <ac:chgData name="Poppy Reece - Senior Researcher" userId="dc98a925-bdaa-4bee-b207-d103908056d7" providerId="ADAL" clId="{E3A383C4-016B-4360-8490-1830EDD3B002}" dt="2023-01-24T14:52:31.402" v="3470" actId="478"/>
          <ac:spMkLst>
            <pc:docMk/>
            <pc:sldMk cId="346781677" sldId="278"/>
            <ac:spMk id="24" creationId="{401DA797-A7BC-11F4-CAF3-C9166DFFE1C6}"/>
          </ac:spMkLst>
        </pc:spChg>
        <pc:spChg chg="add mod">
          <ac:chgData name="Poppy Reece - Senior Researcher" userId="dc98a925-bdaa-4bee-b207-d103908056d7" providerId="ADAL" clId="{E3A383C4-016B-4360-8490-1830EDD3B002}" dt="2023-02-02T12:14:25.587" v="48434" actId="1076"/>
          <ac:spMkLst>
            <pc:docMk/>
            <pc:sldMk cId="346781677" sldId="278"/>
            <ac:spMk id="25" creationId="{97901C6E-83E0-121B-093C-E6CBA4C714F7}"/>
          </ac:spMkLst>
        </pc:spChg>
        <pc:spChg chg="add mod">
          <ac:chgData name="Poppy Reece - Senior Researcher" userId="dc98a925-bdaa-4bee-b207-d103908056d7" providerId="ADAL" clId="{E3A383C4-016B-4360-8490-1830EDD3B002}" dt="2023-02-02T12:14:31.394" v="48445" actId="1038"/>
          <ac:spMkLst>
            <pc:docMk/>
            <pc:sldMk cId="346781677" sldId="278"/>
            <ac:spMk id="27" creationId="{D0E6526B-0CBB-6A7A-28B6-3DC2EB02B0F9}"/>
          </ac:spMkLst>
        </pc:spChg>
        <pc:spChg chg="add mod">
          <ac:chgData name="Poppy Reece - Senior Researcher" userId="dc98a925-bdaa-4bee-b207-d103908056d7" providerId="ADAL" clId="{E3A383C4-016B-4360-8490-1830EDD3B002}" dt="2023-02-02T12:14:39.808" v="48448" actId="1037"/>
          <ac:spMkLst>
            <pc:docMk/>
            <pc:sldMk cId="346781677" sldId="278"/>
            <ac:spMk id="28" creationId="{215B44D6-6174-9F93-1309-1C8C09E6112A}"/>
          </ac:spMkLst>
        </pc:spChg>
        <pc:spChg chg="add mod">
          <ac:chgData name="Poppy Reece - Senior Researcher" userId="dc98a925-bdaa-4bee-b207-d103908056d7" providerId="ADAL" clId="{E3A383C4-016B-4360-8490-1830EDD3B002}" dt="2023-02-01T12:12:41.897" v="35826" actId="1076"/>
          <ac:spMkLst>
            <pc:docMk/>
            <pc:sldMk cId="346781677" sldId="278"/>
            <ac:spMk id="29" creationId="{AEF58890-6A4C-8F24-AD21-AAEC9CA5B61F}"/>
          </ac:spMkLst>
        </pc:spChg>
        <pc:spChg chg="add mod">
          <ac:chgData name="Poppy Reece - Senior Researcher" userId="dc98a925-bdaa-4bee-b207-d103908056d7" providerId="ADAL" clId="{E3A383C4-016B-4360-8490-1830EDD3B002}" dt="2023-02-02T12:16:10.457" v="48488" actId="1038"/>
          <ac:spMkLst>
            <pc:docMk/>
            <pc:sldMk cId="346781677" sldId="278"/>
            <ac:spMk id="30" creationId="{EC1071FB-1CDA-DB67-9612-66EDB2A8BAEA}"/>
          </ac:spMkLst>
        </pc:spChg>
        <pc:spChg chg="add mod">
          <ac:chgData name="Poppy Reece - Senior Researcher" userId="dc98a925-bdaa-4bee-b207-d103908056d7" providerId="ADAL" clId="{E3A383C4-016B-4360-8490-1830EDD3B002}" dt="2023-02-02T12:14:28.950" v="48441" actId="1038"/>
          <ac:spMkLst>
            <pc:docMk/>
            <pc:sldMk cId="346781677" sldId="278"/>
            <ac:spMk id="32" creationId="{854BE0E4-C4F5-3645-CC52-3C3FE5C05C57}"/>
          </ac:spMkLst>
        </pc:spChg>
        <pc:spChg chg="add mod">
          <ac:chgData name="Poppy Reece - Senior Researcher" userId="dc98a925-bdaa-4bee-b207-d103908056d7" providerId="ADAL" clId="{E3A383C4-016B-4360-8490-1830EDD3B002}" dt="2023-02-02T12:18:25.168" v="48496" actId="20577"/>
          <ac:spMkLst>
            <pc:docMk/>
            <pc:sldMk cId="346781677" sldId="278"/>
            <ac:spMk id="34" creationId="{48E115E5-5A1A-277A-8525-415E9C4E8C44}"/>
          </ac:spMkLst>
        </pc:spChg>
        <pc:spChg chg="add mod">
          <ac:chgData name="Poppy Reece - Senior Researcher" userId="dc98a925-bdaa-4bee-b207-d103908056d7" providerId="ADAL" clId="{E3A383C4-016B-4360-8490-1830EDD3B002}" dt="2023-02-02T15:02:01.399" v="48585" actId="20577"/>
          <ac:spMkLst>
            <pc:docMk/>
            <pc:sldMk cId="346781677" sldId="278"/>
            <ac:spMk id="36" creationId="{C2B2D95F-CD52-C0B1-A572-0B08ABD576BD}"/>
          </ac:spMkLst>
        </pc:spChg>
        <pc:spChg chg="add mod">
          <ac:chgData name="Poppy Reece - Senior Researcher" userId="dc98a925-bdaa-4bee-b207-d103908056d7" providerId="ADAL" clId="{E3A383C4-016B-4360-8490-1830EDD3B002}" dt="2023-01-31T12:45:37.959" v="22537" actId="1076"/>
          <ac:spMkLst>
            <pc:docMk/>
            <pc:sldMk cId="346781677" sldId="278"/>
            <ac:spMk id="37" creationId="{E86163E2-EE8C-40EF-3890-ED1FC79ADAD1}"/>
          </ac:spMkLst>
        </pc:spChg>
        <pc:spChg chg="add mod">
          <ac:chgData name="Poppy Reece - Senior Researcher" userId="dc98a925-bdaa-4bee-b207-d103908056d7" providerId="ADAL" clId="{E3A383C4-016B-4360-8490-1830EDD3B002}" dt="2023-02-01T12:12:45.316" v="35827" actId="1076"/>
          <ac:spMkLst>
            <pc:docMk/>
            <pc:sldMk cId="346781677" sldId="278"/>
            <ac:spMk id="38" creationId="{65475743-1260-EC40-2325-0B26975A0526}"/>
          </ac:spMkLst>
        </pc:spChg>
        <pc:spChg chg="add mod">
          <ac:chgData name="Poppy Reece - Senior Researcher" userId="dc98a925-bdaa-4bee-b207-d103908056d7" providerId="ADAL" clId="{E3A383C4-016B-4360-8490-1830EDD3B002}" dt="2023-01-30T17:34:01.748" v="22128" actId="1076"/>
          <ac:spMkLst>
            <pc:docMk/>
            <pc:sldMk cId="346781677" sldId="278"/>
            <ac:spMk id="39" creationId="{7E05DA1B-FC22-9272-95B7-8569A6548F43}"/>
          </ac:spMkLst>
        </pc:spChg>
      </pc:sldChg>
      <pc:sldChg chg="addSp delSp modSp add mod ord">
        <pc:chgData name="Poppy Reece - Senior Researcher" userId="dc98a925-bdaa-4bee-b207-d103908056d7" providerId="ADAL" clId="{E3A383C4-016B-4360-8490-1830EDD3B002}" dt="2023-02-02T14:59:49.961" v="48544" actId="1038"/>
        <pc:sldMkLst>
          <pc:docMk/>
          <pc:sldMk cId="1232368001" sldId="279"/>
        </pc:sldMkLst>
        <pc:spChg chg="mod">
          <ac:chgData name="Poppy Reece - Senior Researcher" userId="dc98a925-bdaa-4bee-b207-d103908056d7" providerId="ADAL" clId="{E3A383C4-016B-4360-8490-1830EDD3B002}" dt="2023-01-24T16:05:45.743" v="4057" actId="20577"/>
          <ac:spMkLst>
            <pc:docMk/>
            <pc:sldMk cId="1232368001" sldId="279"/>
            <ac:spMk id="2" creationId="{AB520543-2668-2B31-31A2-DFDD593CB794}"/>
          </ac:spMkLst>
        </pc:spChg>
        <pc:spChg chg="mod">
          <ac:chgData name="Poppy Reece - Senior Researcher" userId="dc98a925-bdaa-4bee-b207-d103908056d7" providerId="ADAL" clId="{E3A383C4-016B-4360-8490-1830EDD3B002}" dt="2023-01-31T14:12:57.461" v="23751" actId="1036"/>
          <ac:spMkLst>
            <pc:docMk/>
            <pc:sldMk cId="1232368001" sldId="279"/>
            <ac:spMk id="3" creationId="{AA235D10-7B94-BD9D-BE74-BBB9F64D14D5}"/>
          </ac:spMkLst>
        </pc:spChg>
        <pc:spChg chg="del">
          <ac:chgData name="Poppy Reece - Senior Researcher" userId="dc98a925-bdaa-4bee-b207-d103908056d7" providerId="ADAL" clId="{E3A383C4-016B-4360-8490-1830EDD3B002}" dt="2023-01-24T16:04:57.296" v="3984" actId="478"/>
          <ac:spMkLst>
            <pc:docMk/>
            <pc:sldMk cId="1232368001" sldId="279"/>
            <ac:spMk id="4" creationId="{59D664CA-BAC9-9BE5-2235-CA3E558B2464}"/>
          </ac:spMkLst>
        </pc:spChg>
        <pc:spChg chg="mod">
          <ac:chgData name="Poppy Reece - Senior Researcher" userId="dc98a925-bdaa-4bee-b207-d103908056d7" providerId="ADAL" clId="{E3A383C4-016B-4360-8490-1830EDD3B002}" dt="2023-02-01T10:24:27.498" v="33909" actId="113"/>
          <ac:spMkLst>
            <pc:docMk/>
            <pc:sldMk cId="1232368001" sldId="279"/>
            <ac:spMk id="5" creationId="{B5344CBF-0A26-2A7A-171D-AA47C00B25A3}"/>
          </ac:spMkLst>
        </pc:spChg>
        <pc:spChg chg="del">
          <ac:chgData name="Poppy Reece - Senior Researcher" userId="dc98a925-bdaa-4bee-b207-d103908056d7" providerId="ADAL" clId="{E3A383C4-016B-4360-8490-1830EDD3B002}" dt="2023-01-24T16:05:00.220" v="3986" actId="478"/>
          <ac:spMkLst>
            <pc:docMk/>
            <pc:sldMk cId="1232368001" sldId="279"/>
            <ac:spMk id="6" creationId="{00580024-01FD-B841-DCAC-23611926483C}"/>
          </ac:spMkLst>
        </pc:spChg>
        <pc:spChg chg="add mod">
          <ac:chgData name="Poppy Reece - Senior Researcher" userId="dc98a925-bdaa-4bee-b207-d103908056d7" providerId="ADAL" clId="{E3A383C4-016B-4360-8490-1830EDD3B002}" dt="2023-01-31T14:50:09.331" v="23824" actId="14100"/>
          <ac:spMkLst>
            <pc:docMk/>
            <pc:sldMk cId="1232368001" sldId="279"/>
            <ac:spMk id="6" creationId="{210E86CA-C53A-6A80-279C-97643BDE8569}"/>
          </ac:spMkLst>
        </pc:spChg>
        <pc:spChg chg="del">
          <ac:chgData name="Poppy Reece - Senior Researcher" userId="dc98a925-bdaa-4bee-b207-d103908056d7" providerId="ADAL" clId="{E3A383C4-016B-4360-8490-1830EDD3B002}" dt="2023-01-24T16:04:58.632" v="3985" actId="478"/>
          <ac:spMkLst>
            <pc:docMk/>
            <pc:sldMk cId="1232368001" sldId="279"/>
            <ac:spMk id="7" creationId="{A59CEC8B-32D0-F986-99FE-B6122BEAD67C}"/>
          </ac:spMkLst>
        </pc:spChg>
        <pc:spChg chg="add mod">
          <ac:chgData name="Poppy Reece - Senior Researcher" userId="dc98a925-bdaa-4bee-b207-d103908056d7" providerId="ADAL" clId="{E3A383C4-016B-4360-8490-1830EDD3B002}" dt="2023-02-02T14:59:48.695" v="48543" actId="1038"/>
          <ac:spMkLst>
            <pc:docMk/>
            <pc:sldMk cId="1232368001" sldId="279"/>
            <ac:spMk id="7" creationId="{CE157685-3E02-8827-F4E8-53933B962CB2}"/>
          </ac:spMkLst>
        </pc:spChg>
        <pc:spChg chg="del">
          <ac:chgData name="Poppy Reece - Senior Researcher" userId="dc98a925-bdaa-4bee-b207-d103908056d7" providerId="ADAL" clId="{E3A383C4-016B-4360-8490-1830EDD3B002}" dt="2023-01-24T16:04:57.296" v="3984" actId="478"/>
          <ac:spMkLst>
            <pc:docMk/>
            <pc:sldMk cId="1232368001" sldId="279"/>
            <ac:spMk id="8" creationId="{DC2555A1-D26C-13D9-2BA9-17351E0D6FD6}"/>
          </ac:spMkLst>
        </pc:spChg>
        <pc:spChg chg="del">
          <ac:chgData name="Poppy Reece - Senior Researcher" userId="dc98a925-bdaa-4bee-b207-d103908056d7" providerId="ADAL" clId="{E3A383C4-016B-4360-8490-1830EDD3B002}" dt="2023-01-24T16:04:57.296" v="3984" actId="478"/>
          <ac:spMkLst>
            <pc:docMk/>
            <pc:sldMk cId="1232368001" sldId="279"/>
            <ac:spMk id="10" creationId="{2974D279-A636-17E7-B636-1D0DF60BB38F}"/>
          </ac:spMkLst>
        </pc:spChg>
        <pc:spChg chg="del">
          <ac:chgData name="Poppy Reece - Senior Researcher" userId="dc98a925-bdaa-4bee-b207-d103908056d7" providerId="ADAL" clId="{E3A383C4-016B-4360-8490-1830EDD3B002}" dt="2023-01-24T16:05:00.220" v="3986" actId="478"/>
          <ac:spMkLst>
            <pc:docMk/>
            <pc:sldMk cId="1232368001" sldId="279"/>
            <ac:spMk id="11" creationId="{A70DA532-FE3D-0CDF-765F-2F4D7C2E623A}"/>
          </ac:spMkLst>
        </pc:spChg>
        <pc:spChg chg="mod">
          <ac:chgData name="Poppy Reece - Senior Researcher" userId="dc98a925-bdaa-4bee-b207-d103908056d7" providerId="ADAL" clId="{E3A383C4-016B-4360-8490-1830EDD3B002}" dt="2023-01-27T14:30:34.112" v="17414" actId="1036"/>
          <ac:spMkLst>
            <pc:docMk/>
            <pc:sldMk cId="1232368001" sldId="279"/>
            <ac:spMk id="16" creationId="{6F9E6095-C2E7-41B9-A82D-121A34A6FA9D}"/>
          </ac:spMkLst>
        </pc:spChg>
        <pc:spChg chg="del">
          <ac:chgData name="Poppy Reece - Senior Researcher" userId="dc98a925-bdaa-4bee-b207-d103908056d7" providerId="ADAL" clId="{E3A383C4-016B-4360-8490-1830EDD3B002}" dt="2023-01-24T16:05:00.220" v="3986" actId="478"/>
          <ac:spMkLst>
            <pc:docMk/>
            <pc:sldMk cId="1232368001" sldId="279"/>
            <ac:spMk id="22" creationId="{8F8A183A-5846-E7C5-4911-722E2FB88DF2}"/>
          </ac:spMkLst>
        </pc:spChg>
        <pc:spChg chg="del">
          <ac:chgData name="Poppy Reece - Senior Researcher" userId="dc98a925-bdaa-4bee-b207-d103908056d7" providerId="ADAL" clId="{E3A383C4-016B-4360-8490-1830EDD3B002}" dt="2023-01-24T16:05:00.220" v="3986" actId="478"/>
          <ac:spMkLst>
            <pc:docMk/>
            <pc:sldMk cId="1232368001" sldId="279"/>
            <ac:spMk id="23" creationId="{680F3C96-0E1A-D571-2FF8-4A297515754F}"/>
          </ac:spMkLst>
        </pc:spChg>
        <pc:spChg chg="del">
          <ac:chgData name="Poppy Reece - Senior Researcher" userId="dc98a925-bdaa-4bee-b207-d103908056d7" providerId="ADAL" clId="{E3A383C4-016B-4360-8490-1830EDD3B002}" dt="2023-01-24T16:04:49.330" v="3978" actId="478"/>
          <ac:spMkLst>
            <pc:docMk/>
            <pc:sldMk cId="1232368001" sldId="279"/>
            <ac:spMk id="25" creationId="{97901C6E-83E0-121B-093C-E6CBA4C714F7}"/>
          </ac:spMkLst>
        </pc:spChg>
        <pc:spChg chg="del">
          <ac:chgData name="Poppy Reece - Senior Researcher" userId="dc98a925-bdaa-4bee-b207-d103908056d7" providerId="ADAL" clId="{E3A383C4-016B-4360-8490-1830EDD3B002}" dt="2023-01-24T16:04:49.330" v="3978" actId="478"/>
          <ac:spMkLst>
            <pc:docMk/>
            <pc:sldMk cId="1232368001" sldId="279"/>
            <ac:spMk id="27" creationId="{D0E6526B-0CBB-6A7A-28B6-3DC2EB02B0F9}"/>
          </ac:spMkLst>
        </pc:spChg>
        <pc:spChg chg="del">
          <ac:chgData name="Poppy Reece - Senior Researcher" userId="dc98a925-bdaa-4bee-b207-d103908056d7" providerId="ADAL" clId="{E3A383C4-016B-4360-8490-1830EDD3B002}" dt="2023-01-24T16:04:49.330" v="3978" actId="478"/>
          <ac:spMkLst>
            <pc:docMk/>
            <pc:sldMk cId="1232368001" sldId="279"/>
            <ac:spMk id="28" creationId="{215B44D6-6174-9F93-1309-1C8C09E6112A}"/>
          </ac:spMkLst>
        </pc:spChg>
        <pc:spChg chg="del">
          <ac:chgData name="Poppy Reece - Senior Researcher" userId="dc98a925-bdaa-4bee-b207-d103908056d7" providerId="ADAL" clId="{E3A383C4-016B-4360-8490-1830EDD3B002}" dt="2023-01-24T16:04:57.296" v="3984" actId="478"/>
          <ac:spMkLst>
            <pc:docMk/>
            <pc:sldMk cId="1232368001" sldId="279"/>
            <ac:spMk id="29" creationId="{AEF58890-6A4C-8F24-AD21-AAEC9CA5B61F}"/>
          </ac:spMkLst>
        </pc:spChg>
        <pc:spChg chg="del">
          <ac:chgData name="Poppy Reece - Senior Researcher" userId="dc98a925-bdaa-4bee-b207-d103908056d7" providerId="ADAL" clId="{E3A383C4-016B-4360-8490-1830EDD3B002}" dt="2023-01-24T16:05:00.220" v="3986" actId="478"/>
          <ac:spMkLst>
            <pc:docMk/>
            <pc:sldMk cId="1232368001" sldId="279"/>
            <ac:spMk id="30" creationId="{EC1071FB-1CDA-DB67-9612-66EDB2A8BAEA}"/>
          </ac:spMkLst>
        </pc:spChg>
        <pc:spChg chg="del">
          <ac:chgData name="Poppy Reece - Senior Researcher" userId="dc98a925-bdaa-4bee-b207-d103908056d7" providerId="ADAL" clId="{E3A383C4-016B-4360-8490-1830EDD3B002}" dt="2023-01-24T16:04:49.330" v="3978" actId="478"/>
          <ac:spMkLst>
            <pc:docMk/>
            <pc:sldMk cId="1232368001" sldId="279"/>
            <ac:spMk id="32" creationId="{854BE0E4-C4F5-3645-CC52-3C3FE5C05C57}"/>
          </ac:spMkLst>
        </pc:spChg>
        <pc:spChg chg="del">
          <ac:chgData name="Poppy Reece - Senior Researcher" userId="dc98a925-bdaa-4bee-b207-d103908056d7" providerId="ADAL" clId="{E3A383C4-016B-4360-8490-1830EDD3B002}" dt="2023-01-24T16:04:49.330" v="3978" actId="478"/>
          <ac:spMkLst>
            <pc:docMk/>
            <pc:sldMk cId="1232368001" sldId="279"/>
            <ac:spMk id="34" creationId="{48E115E5-5A1A-277A-8525-415E9C4E8C44}"/>
          </ac:spMkLst>
        </pc:spChg>
        <pc:spChg chg="del mod">
          <ac:chgData name="Poppy Reece - Senior Researcher" userId="dc98a925-bdaa-4bee-b207-d103908056d7" providerId="ADAL" clId="{E3A383C4-016B-4360-8490-1830EDD3B002}" dt="2023-01-31T14:47:48.329" v="23767" actId="478"/>
          <ac:spMkLst>
            <pc:docMk/>
            <pc:sldMk cId="1232368001" sldId="279"/>
            <ac:spMk id="36" creationId="{C2B2D95F-CD52-C0B1-A572-0B08ABD576BD}"/>
          </ac:spMkLst>
        </pc:spChg>
        <pc:spChg chg="del">
          <ac:chgData name="Poppy Reece - Senior Researcher" userId="dc98a925-bdaa-4bee-b207-d103908056d7" providerId="ADAL" clId="{E3A383C4-016B-4360-8490-1830EDD3B002}" dt="2023-01-24T16:04:57.296" v="3984" actId="478"/>
          <ac:spMkLst>
            <pc:docMk/>
            <pc:sldMk cId="1232368001" sldId="279"/>
            <ac:spMk id="37" creationId="{E86163E2-EE8C-40EF-3890-ED1FC79ADAD1}"/>
          </ac:spMkLst>
        </pc:spChg>
        <pc:spChg chg="del">
          <ac:chgData name="Poppy Reece - Senior Researcher" userId="dc98a925-bdaa-4bee-b207-d103908056d7" providerId="ADAL" clId="{E3A383C4-016B-4360-8490-1830EDD3B002}" dt="2023-01-24T16:04:57.296" v="3984" actId="478"/>
          <ac:spMkLst>
            <pc:docMk/>
            <pc:sldMk cId="1232368001" sldId="279"/>
            <ac:spMk id="38" creationId="{65475743-1260-EC40-2325-0B26975A0526}"/>
          </ac:spMkLst>
        </pc:spChg>
        <pc:spChg chg="del">
          <ac:chgData name="Poppy Reece - Senior Researcher" userId="dc98a925-bdaa-4bee-b207-d103908056d7" providerId="ADAL" clId="{E3A383C4-016B-4360-8490-1830EDD3B002}" dt="2023-01-24T16:04:54.373" v="3983" actId="478"/>
          <ac:spMkLst>
            <pc:docMk/>
            <pc:sldMk cId="1232368001" sldId="279"/>
            <ac:spMk id="39" creationId="{7E05DA1B-FC22-9272-95B7-8569A6548F43}"/>
          </ac:spMkLst>
        </pc:spChg>
        <pc:picChg chg="add mod">
          <ac:chgData name="Poppy Reece - Senior Researcher" userId="dc98a925-bdaa-4bee-b207-d103908056d7" providerId="ADAL" clId="{E3A383C4-016B-4360-8490-1830EDD3B002}" dt="2023-02-02T14:59:49.961" v="48544" actId="1038"/>
          <ac:picMkLst>
            <pc:docMk/>
            <pc:sldMk cId="1232368001" sldId="279"/>
            <ac:picMk id="4" creationId="{91ECCFE3-255D-E39A-7CDC-0EB8BC2C56B3}"/>
          </ac:picMkLst>
        </pc:picChg>
      </pc:sldChg>
      <pc:sldChg chg="addSp delSp modSp add mod ord modNotesTx">
        <pc:chgData name="Poppy Reece - Senior Researcher" userId="dc98a925-bdaa-4bee-b207-d103908056d7" providerId="ADAL" clId="{E3A383C4-016B-4360-8490-1830EDD3B002}" dt="2023-02-02T09:28:22.701" v="38811" actId="20577"/>
        <pc:sldMkLst>
          <pc:docMk/>
          <pc:sldMk cId="1641078519" sldId="280"/>
        </pc:sldMkLst>
        <pc:spChg chg="mod">
          <ac:chgData name="Poppy Reece - Senior Researcher" userId="dc98a925-bdaa-4bee-b207-d103908056d7" providerId="ADAL" clId="{E3A383C4-016B-4360-8490-1830EDD3B002}" dt="2023-01-24T16:14:21.324" v="4154" actId="20577"/>
          <ac:spMkLst>
            <pc:docMk/>
            <pc:sldMk cId="1641078519" sldId="280"/>
            <ac:spMk id="2" creationId="{AB520543-2668-2B31-31A2-DFDD593CB794}"/>
          </ac:spMkLst>
        </pc:spChg>
        <pc:spChg chg="mod">
          <ac:chgData name="Poppy Reece - Senior Researcher" userId="dc98a925-bdaa-4bee-b207-d103908056d7" providerId="ADAL" clId="{E3A383C4-016B-4360-8490-1830EDD3B002}" dt="2023-02-01T15:58:18.695" v="36453" actId="20577"/>
          <ac:spMkLst>
            <pc:docMk/>
            <pc:sldMk cId="1641078519" sldId="280"/>
            <ac:spMk id="3" creationId="{AA235D10-7B94-BD9D-BE74-BBB9F64D14D5}"/>
          </ac:spMkLst>
        </pc:spChg>
        <pc:spChg chg="mod">
          <ac:chgData name="Poppy Reece - Senior Researcher" userId="dc98a925-bdaa-4bee-b207-d103908056d7" providerId="ADAL" clId="{E3A383C4-016B-4360-8490-1830EDD3B002}" dt="2023-02-02T09:28:22.701" v="38811" actId="20577"/>
          <ac:spMkLst>
            <pc:docMk/>
            <pc:sldMk cId="1641078519" sldId="280"/>
            <ac:spMk id="5" creationId="{B5344CBF-0A26-2A7A-171D-AA47C00B25A3}"/>
          </ac:spMkLst>
        </pc:spChg>
        <pc:spChg chg="add del mod">
          <ac:chgData name="Poppy Reece - Senior Researcher" userId="dc98a925-bdaa-4bee-b207-d103908056d7" providerId="ADAL" clId="{E3A383C4-016B-4360-8490-1830EDD3B002}" dt="2023-02-01T16:41:02.877" v="37540" actId="478"/>
          <ac:spMkLst>
            <pc:docMk/>
            <pc:sldMk cId="1641078519" sldId="280"/>
            <ac:spMk id="6" creationId="{45C291DF-EA39-0D68-F7AD-3D6A2F093CC9}"/>
          </ac:spMkLst>
        </pc:spChg>
        <pc:spChg chg="add mod">
          <ac:chgData name="Poppy Reece - Senior Researcher" userId="dc98a925-bdaa-4bee-b207-d103908056d7" providerId="ADAL" clId="{E3A383C4-016B-4360-8490-1830EDD3B002}" dt="2023-02-01T19:45:50.919" v="38339" actId="1035"/>
          <ac:spMkLst>
            <pc:docMk/>
            <pc:sldMk cId="1641078519" sldId="280"/>
            <ac:spMk id="7" creationId="{5C311129-6CB4-020F-69D1-2BB467FDE069}"/>
          </ac:spMkLst>
        </pc:spChg>
        <pc:spChg chg="add mod">
          <ac:chgData name="Poppy Reece - Senior Researcher" userId="dc98a925-bdaa-4bee-b207-d103908056d7" providerId="ADAL" clId="{E3A383C4-016B-4360-8490-1830EDD3B002}" dt="2023-02-01T19:45:50.919" v="38339" actId="1035"/>
          <ac:spMkLst>
            <pc:docMk/>
            <pc:sldMk cId="1641078519" sldId="280"/>
            <ac:spMk id="8" creationId="{50C081AD-CAEB-F39C-BCB5-160A039D21CE}"/>
          </ac:spMkLst>
        </pc:spChg>
        <pc:spChg chg="add mod">
          <ac:chgData name="Poppy Reece - Senior Researcher" userId="dc98a925-bdaa-4bee-b207-d103908056d7" providerId="ADAL" clId="{E3A383C4-016B-4360-8490-1830EDD3B002}" dt="2023-02-01T19:45:50.919" v="38339" actId="1035"/>
          <ac:spMkLst>
            <pc:docMk/>
            <pc:sldMk cId="1641078519" sldId="280"/>
            <ac:spMk id="10" creationId="{9EAA64CC-8830-7B84-A41E-073C0FAEC460}"/>
          </ac:spMkLst>
        </pc:spChg>
        <pc:spChg chg="add mod">
          <ac:chgData name="Poppy Reece - Senior Researcher" userId="dc98a925-bdaa-4bee-b207-d103908056d7" providerId="ADAL" clId="{E3A383C4-016B-4360-8490-1830EDD3B002}" dt="2023-02-01T19:55:25.867" v="38406" actId="14100"/>
          <ac:spMkLst>
            <pc:docMk/>
            <pc:sldMk cId="1641078519" sldId="280"/>
            <ac:spMk id="11" creationId="{62F44E73-EFE2-EC27-5961-0266936F1D7C}"/>
          </ac:spMkLst>
        </pc:spChg>
        <pc:spChg chg="add mod">
          <ac:chgData name="Poppy Reece - Senior Researcher" userId="dc98a925-bdaa-4bee-b207-d103908056d7" providerId="ADAL" clId="{E3A383C4-016B-4360-8490-1830EDD3B002}" dt="2023-02-01T17:16:37.963" v="37621" actId="21"/>
          <ac:spMkLst>
            <pc:docMk/>
            <pc:sldMk cId="1641078519" sldId="280"/>
            <ac:spMk id="13" creationId="{40A3E03A-3193-FF4F-4FE7-F7E8CA3AC846}"/>
          </ac:spMkLst>
        </pc:spChg>
        <pc:spChg chg="add mod">
          <ac:chgData name="Poppy Reece - Senior Researcher" userId="dc98a925-bdaa-4bee-b207-d103908056d7" providerId="ADAL" clId="{E3A383C4-016B-4360-8490-1830EDD3B002}" dt="2023-02-01T19:54:26.578" v="38396" actId="14100"/>
          <ac:spMkLst>
            <pc:docMk/>
            <pc:sldMk cId="1641078519" sldId="280"/>
            <ac:spMk id="14" creationId="{590016E2-C0A2-D859-B080-855700A65D09}"/>
          </ac:spMkLst>
        </pc:spChg>
        <pc:spChg chg="mod">
          <ac:chgData name="Poppy Reece - Senior Researcher" userId="dc98a925-bdaa-4bee-b207-d103908056d7" providerId="ADAL" clId="{E3A383C4-016B-4360-8490-1830EDD3B002}" dt="2023-01-27T14:30:39.266" v="17428" actId="1036"/>
          <ac:spMkLst>
            <pc:docMk/>
            <pc:sldMk cId="1641078519" sldId="280"/>
            <ac:spMk id="16" creationId="{6F9E6095-C2E7-41B9-A82D-121A34A6FA9D}"/>
          </ac:spMkLst>
        </pc:spChg>
        <pc:spChg chg="add mod">
          <ac:chgData name="Poppy Reece - Senior Researcher" userId="dc98a925-bdaa-4bee-b207-d103908056d7" providerId="ADAL" clId="{E3A383C4-016B-4360-8490-1830EDD3B002}" dt="2023-02-02T09:27:56.134" v="38779" actId="1036"/>
          <ac:spMkLst>
            <pc:docMk/>
            <pc:sldMk cId="1641078519" sldId="280"/>
            <ac:spMk id="17" creationId="{6B4387E1-26A8-999A-4B73-68E6F8E13758}"/>
          </ac:spMkLst>
        </pc:spChg>
        <pc:spChg chg="add mod">
          <ac:chgData name="Poppy Reece - Senior Researcher" userId="dc98a925-bdaa-4bee-b207-d103908056d7" providerId="ADAL" clId="{E3A383C4-016B-4360-8490-1830EDD3B002}" dt="2023-02-01T19:55:41.443" v="38413" actId="1076"/>
          <ac:spMkLst>
            <pc:docMk/>
            <pc:sldMk cId="1641078519" sldId="280"/>
            <ac:spMk id="19" creationId="{9228672A-3711-27ED-67D6-D58A94736B1A}"/>
          </ac:spMkLst>
        </pc:spChg>
        <pc:spChg chg="mod">
          <ac:chgData name="Poppy Reece - Senior Researcher" userId="dc98a925-bdaa-4bee-b207-d103908056d7" providerId="ADAL" clId="{E3A383C4-016B-4360-8490-1830EDD3B002}" dt="2023-02-01T19:44:23.722" v="38272" actId="1076"/>
          <ac:spMkLst>
            <pc:docMk/>
            <pc:sldMk cId="1641078519" sldId="280"/>
            <ac:spMk id="36" creationId="{C2B2D95F-CD52-C0B1-A572-0B08ABD576BD}"/>
          </ac:spMkLst>
        </pc:spChg>
      </pc:sldChg>
      <pc:sldChg chg="addSp delSp modSp add del mod ord">
        <pc:chgData name="Poppy Reece - Senior Researcher" userId="dc98a925-bdaa-4bee-b207-d103908056d7" providerId="ADAL" clId="{E3A383C4-016B-4360-8490-1830EDD3B002}" dt="2023-02-02T11:49:15.434" v="47609" actId="47"/>
        <pc:sldMkLst>
          <pc:docMk/>
          <pc:sldMk cId="43468082" sldId="281"/>
        </pc:sldMkLst>
        <pc:spChg chg="mod">
          <ac:chgData name="Poppy Reece - Senior Researcher" userId="dc98a925-bdaa-4bee-b207-d103908056d7" providerId="ADAL" clId="{E3A383C4-016B-4360-8490-1830EDD3B002}" dt="2023-01-30T17:04:45.202" v="21554" actId="14100"/>
          <ac:spMkLst>
            <pc:docMk/>
            <pc:sldMk cId="43468082" sldId="281"/>
            <ac:spMk id="2" creationId="{AB520543-2668-2B31-31A2-DFDD593CB794}"/>
          </ac:spMkLst>
        </pc:spChg>
        <pc:spChg chg="add mod">
          <ac:chgData name="Poppy Reece - Senior Researcher" userId="dc98a925-bdaa-4bee-b207-d103908056d7" providerId="ADAL" clId="{E3A383C4-016B-4360-8490-1830EDD3B002}" dt="2023-02-01T12:09:02.980" v="35770" actId="1076"/>
          <ac:spMkLst>
            <pc:docMk/>
            <pc:sldMk cId="43468082" sldId="281"/>
            <ac:spMk id="3" creationId="{6F5633E3-9766-6DA7-1EE1-8DED322F77D6}"/>
          </ac:spMkLst>
        </pc:spChg>
        <pc:spChg chg="add mod">
          <ac:chgData name="Poppy Reece - Senior Researcher" userId="dc98a925-bdaa-4bee-b207-d103908056d7" providerId="ADAL" clId="{E3A383C4-016B-4360-8490-1830EDD3B002}" dt="2023-01-30T17:05:11.972" v="21559" actId="1076"/>
          <ac:spMkLst>
            <pc:docMk/>
            <pc:sldMk cId="43468082" sldId="281"/>
            <ac:spMk id="4" creationId="{3A547495-6E17-9F01-E719-FB8560B7FD11}"/>
          </ac:spMkLst>
        </pc:spChg>
        <pc:spChg chg="del mod">
          <ac:chgData name="Poppy Reece - Senior Researcher" userId="dc98a925-bdaa-4bee-b207-d103908056d7" providerId="ADAL" clId="{E3A383C4-016B-4360-8490-1830EDD3B002}" dt="2023-01-27T14:01:51.719" v="15321" actId="478"/>
          <ac:spMkLst>
            <pc:docMk/>
            <pc:sldMk cId="43468082" sldId="281"/>
            <ac:spMk id="4" creationId="{CAD2A889-2828-E896-D4E3-0047B6C244E5}"/>
          </ac:spMkLst>
        </pc:spChg>
        <pc:spChg chg="del mod">
          <ac:chgData name="Poppy Reece - Senior Researcher" userId="dc98a925-bdaa-4bee-b207-d103908056d7" providerId="ADAL" clId="{E3A383C4-016B-4360-8490-1830EDD3B002}" dt="2023-01-27T14:29:56.010" v="17355" actId="478"/>
          <ac:spMkLst>
            <pc:docMk/>
            <pc:sldMk cId="43468082" sldId="281"/>
            <ac:spMk id="5" creationId="{3F64E9CF-9695-CDC8-4716-DB318F9CABF3}"/>
          </ac:spMkLst>
        </pc:spChg>
        <pc:spChg chg="add mod">
          <ac:chgData name="Poppy Reece - Senior Researcher" userId="dc98a925-bdaa-4bee-b207-d103908056d7" providerId="ADAL" clId="{E3A383C4-016B-4360-8490-1830EDD3B002}" dt="2023-01-30T17:05:45.594" v="21594" actId="20577"/>
          <ac:spMkLst>
            <pc:docMk/>
            <pc:sldMk cId="43468082" sldId="281"/>
            <ac:spMk id="5" creationId="{C6DF9840-7CBF-E691-C453-E2E5E74C3C8D}"/>
          </ac:spMkLst>
        </pc:spChg>
        <pc:spChg chg="add mod">
          <ac:chgData name="Poppy Reece - Senior Researcher" userId="dc98a925-bdaa-4bee-b207-d103908056d7" providerId="ADAL" clId="{E3A383C4-016B-4360-8490-1830EDD3B002}" dt="2023-02-01T12:10:32.255" v="35824" actId="1038"/>
          <ac:spMkLst>
            <pc:docMk/>
            <pc:sldMk cId="43468082" sldId="281"/>
            <ac:spMk id="6" creationId="{692352FD-B868-28DD-6460-27EA62751A54}"/>
          </ac:spMkLst>
        </pc:spChg>
        <pc:spChg chg="add mod">
          <ac:chgData name="Poppy Reece - Senior Researcher" userId="dc98a925-bdaa-4bee-b207-d103908056d7" providerId="ADAL" clId="{E3A383C4-016B-4360-8490-1830EDD3B002}" dt="2023-01-30T17:05:00.600" v="21557" actId="1076"/>
          <ac:spMkLst>
            <pc:docMk/>
            <pc:sldMk cId="43468082" sldId="281"/>
            <ac:spMk id="7" creationId="{860148DA-7804-32A1-84CF-442943BF5003}"/>
          </ac:spMkLst>
        </pc:spChg>
        <pc:spChg chg="del">
          <ac:chgData name="Poppy Reece - Senior Researcher" userId="dc98a925-bdaa-4bee-b207-d103908056d7" providerId="ADAL" clId="{E3A383C4-016B-4360-8490-1830EDD3B002}" dt="2023-01-25T17:46:00.781" v="9312" actId="478"/>
          <ac:spMkLst>
            <pc:docMk/>
            <pc:sldMk cId="43468082" sldId="281"/>
            <ac:spMk id="7" creationId="{F6EA993E-8DF1-A984-EEC6-8444EDF7C321}"/>
          </ac:spMkLst>
        </pc:spChg>
        <pc:spChg chg="del mod">
          <ac:chgData name="Poppy Reece - Senior Researcher" userId="dc98a925-bdaa-4bee-b207-d103908056d7" providerId="ADAL" clId="{E3A383C4-016B-4360-8490-1830EDD3B002}" dt="2023-01-27T13:47:29.613" v="14217" actId="478"/>
          <ac:spMkLst>
            <pc:docMk/>
            <pc:sldMk cId="43468082" sldId="281"/>
            <ac:spMk id="8" creationId="{2F5C0D08-5F52-A05D-C217-C35EEEF7A2CB}"/>
          </ac:spMkLst>
        </pc:spChg>
        <pc:spChg chg="add mod">
          <ac:chgData name="Poppy Reece - Senior Researcher" userId="dc98a925-bdaa-4bee-b207-d103908056d7" providerId="ADAL" clId="{E3A383C4-016B-4360-8490-1830EDD3B002}" dt="2023-01-30T17:05:11.972" v="21559" actId="1076"/>
          <ac:spMkLst>
            <pc:docMk/>
            <pc:sldMk cId="43468082" sldId="281"/>
            <ac:spMk id="8" creationId="{D7640748-D55A-EC74-893D-26804ADF6E98}"/>
          </ac:spMkLst>
        </pc:spChg>
        <pc:spChg chg="add mod">
          <ac:chgData name="Poppy Reece - Senior Researcher" userId="dc98a925-bdaa-4bee-b207-d103908056d7" providerId="ADAL" clId="{E3A383C4-016B-4360-8490-1830EDD3B002}" dt="2023-01-30T17:04:52.164" v="21555" actId="1076"/>
          <ac:spMkLst>
            <pc:docMk/>
            <pc:sldMk cId="43468082" sldId="281"/>
            <ac:spMk id="9" creationId="{3E82F021-9B94-745A-AA09-5EA402AC8433}"/>
          </ac:spMkLst>
        </pc:spChg>
        <pc:spChg chg="add mod">
          <ac:chgData name="Poppy Reece - Senior Researcher" userId="dc98a925-bdaa-4bee-b207-d103908056d7" providerId="ADAL" clId="{E3A383C4-016B-4360-8490-1830EDD3B002}" dt="2023-01-30T17:05:00.600" v="21557" actId="1076"/>
          <ac:spMkLst>
            <pc:docMk/>
            <pc:sldMk cId="43468082" sldId="281"/>
            <ac:spMk id="10" creationId="{6AD3970C-6869-01C8-8220-B51F48E41B96}"/>
          </ac:spMkLst>
        </pc:spChg>
        <pc:spChg chg="add mod">
          <ac:chgData name="Poppy Reece - Senior Researcher" userId="dc98a925-bdaa-4bee-b207-d103908056d7" providerId="ADAL" clId="{E3A383C4-016B-4360-8490-1830EDD3B002}" dt="2023-01-30T17:05:00.600" v="21557" actId="1076"/>
          <ac:spMkLst>
            <pc:docMk/>
            <pc:sldMk cId="43468082" sldId="281"/>
            <ac:spMk id="11" creationId="{C5F2BA8A-7FDB-7569-BD71-51962F96CEAF}"/>
          </ac:spMkLst>
        </pc:spChg>
        <pc:spChg chg="mod">
          <ac:chgData name="Poppy Reece - Senior Researcher" userId="dc98a925-bdaa-4bee-b207-d103908056d7" providerId="ADAL" clId="{E3A383C4-016B-4360-8490-1830EDD3B002}" dt="2023-01-30T17:04:52.164" v="21555" actId="1076"/>
          <ac:spMkLst>
            <pc:docMk/>
            <pc:sldMk cId="43468082" sldId="281"/>
            <ac:spMk id="12" creationId="{ECE4A401-CC0B-44EB-B838-8A15D8E549BE}"/>
          </ac:spMkLst>
        </pc:spChg>
        <pc:spChg chg="mod">
          <ac:chgData name="Poppy Reece - Senior Researcher" userId="dc98a925-bdaa-4bee-b207-d103908056d7" providerId="ADAL" clId="{E3A383C4-016B-4360-8490-1830EDD3B002}" dt="2023-01-30T17:04:52.164" v="21555" actId="1076"/>
          <ac:spMkLst>
            <pc:docMk/>
            <pc:sldMk cId="43468082" sldId="281"/>
            <ac:spMk id="13" creationId="{F560F8F8-D54A-4B02-99B9-32582EC12236}"/>
          </ac:spMkLst>
        </pc:spChg>
        <pc:spChg chg="add mod">
          <ac:chgData name="Poppy Reece - Senior Researcher" userId="dc98a925-bdaa-4bee-b207-d103908056d7" providerId="ADAL" clId="{E3A383C4-016B-4360-8490-1830EDD3B002}" dt="2023-01-30T17:05:00.600" v="21557" actId="1076"/>
          <ac:spMkLst>
            <pc:docMk/>
            <pc:sldMk cId="43468082" sldId="281"/>
            <ac:spMk id="14" creationId="{356C2275-256A-B5FD-32B4-296BB5EB2A7A}"/>
          </ac:spMkLst>
        </pc:spChg>
        <pc:spChg chg="del">
          <ac:chgData name="Poppy Reece - Senior Researcher" userId="dc98a925-bdaa-4bee-b207-d103908056d7" providerId="ADAL" clId="{E3A383C4-016B-4360-8490-1830EDD3B002}" dt="2023-01-25T17:57:11.761" v="9626" actId="478"/>
          <ac:spMkLst>
            <pc:docMk/>
            <pc:sldMk cId="43468082" sldId="281"/>
            <ac:spMk id="14" creationId="{A350DACD-625B-4F9A-B526-E2E22C839A88}"/>
          </ac:spMkLst>
        </pc:spChg>
        <pc:spChg chg="del mod">
          <ac:chgData name="Poppy Reece - Senior Researcher" userId="dc98a925-bdaa-4bee-b207-d103908056d7" providerId="ADAL" clId="{E3A383C4-016B-4360-8490-1830EDD3B002}" dt="2023-01-25T17:57:57.464" v="9648" actId="478"/>
          <ac:spMkLst>
            <pc:docMk/>
            <pc:sldMk cId="43468082" sldId="281"/>
            <ac:spMk id="15" creationId="{91077AAB-2C91-425A-9461-12A59526CBA2}"/>
          </ac:spMkLst>
        </pc:spChg>
        <pc:spChg chg="add mod">
          <ac:chgData name="Poppy Reece - Senior Researcher" userId="dc98a925-bdaa-4bee-b207-d103908056d7" providerId="ADAL" clId="{E3A383C4-016B-4360-8490-1830EDD3B002}" dt="2023-01-30T17:05:00.600" v="21557" actId="1076"/>
          <ac:spMkLst>
            <pc:docMk/>
            <pc:sldMk cId="43468082" sldId="281"/>
            <ac:spMk id="15" creationId="{99C8AD49-4F1B-C247-31DB-B26F67B3734F}"/>
          </ac:spMkLst>
        </pc:spChg>
        <pc:spChg chg="add mod">
          <ac:chgData name="Poppy Reece - Senior Researcher" userId="dc98a925-bdaa-4bee-b207-d103908056d7" providerId="ADAL" clId="{E3A383C4-016B-4360-8490-1830EDD3B002}" dt="2023-01-30T17:08:23.459" v="21935" actId="113"/>
          <ac:spMkLst>
            <pc:docMk/>
            <pc:sldMk cId="43468082" sldId="281"/>
            <ac:spMk id="16" creationId="{135201F7-2159-3ADB-83AB-78D0DBE134EE}"/>
          </ac:spMkLst>
        </pc:spChg>
        <pc:spChg chg="del">
          <ac:chgData name="Poppy Reece - Senior Researcher" userId="dc98a925-bdaa-4bee-b207-d103908056d7" providerId="ADAL" clId="{E3A383C4-016B-4360-8490-1830EDD3B002}" dt="2023-01-27T14:17:50.342" v="16120" actId="478"/>
          <ac:spMkLst>
            <pc:docMk/>
            <pc:sldMk cId="43468082" sldId="281"/>
            <ac:spMk id="16" creationId="{6F9E6095-C2E7-41B9-A82D-121A34A6FA9D}"/>
          </ac:spMkLst>
        </pc:spChg>
        <pc:spChg chg="mod">
          <ac:chgData name="Poppy Reece - Senior Researcher" userId="dc98a925-bdaa-4bee-b207-d103908056d7" providerId="ADAL" clId="{E3A383C4-016B-4360-8490-1830EDD3B002}" dt="2023-01-30T17:04:52.164" v="21555" actId="1076"/>
          <ac:spMkLst>
            <pc:docMk/>
            <pc:sldMk cId="43468082" sldId="281"/>
            <ac:spMk id="17" creationId="{E410171D-7A63-41ED-95AD-CBBE18EEEDBA}"/>
          </ac:spMkLst>
        </pc:spChg>
        <pc:spChg chg="mod">
          <ac:chgData name="Poppy Reece - Senior Researcher" userId="dc98a925-bdaa-4bee-b207-d103908056d7" providerId="ADAL" clId="{E3A383C4-016B-4360-8490-1830EDD3B002}" dt="2023-01-30T17:04:52.164" v="21555" actId="1076"/>
          <ac:spMkLst>
            <pc:docMk/>
            <pc:sldMk cId="43468082" sldId="281"/>
            <ac:spMk id="18" creationId="{02B92C51-ECB6-4791-B7CA-F1A5A66CD38E}"/>
          </ac:spMkLst>
        </pc:spChg>
        <pc:spChg chg="mod">
          <ac:chgData name="Poppy Reece - Senior Researcher" userId="dc98a925-bdaa-4bee-b207-d103908056d7" providerId="ADAL" clId="{E3A383C4-016B-4360-8490-1830EDD3B002}" dt="2023-01-30T17:04:52.164" v="21555" actId="1076"/>
          <ac:spMkLst>
            <pc:docMk/>
            <pc:sldMk cId="43468082" sldId="281"/>
            <ac:spMk id="19" creationId="{DD1A8427-02D7-4575-BD73-A34057D1C492}"/>
          </ac:spMkLst>
        </pc:spChg>
        <pc:spChg chg="del mod">
          <ac:chgData name="Poppy Reece - Senior Researcher" userId="dc98a925-bdaa-4bee-b207-d103908056d7" providerId="ADAL" clId="{E3A383C4-016B-4360-8490-1830EDD3B002}" dt="2023-01-25T17:57:10.091" v="9624" actId="478"/>
          <ac:spMkLst>
            <pc:docMk/>
            <pc:sldMk cId="43468082" sldId="281"/>
            <ac:spMk id="20" creationId="{05032652-EA75-4FCF-86EC-B49E682BBE0A}"/>
          </ac:spMkLst>
        </pc:spChg>
        <pc:spChg chg="add mod">
          <ac:chgData name="Poppy Reece - Senior Researcher" userId="dc98a925-bdaa-4bee-b207-d103908056d7" providerId="ADAL" clId="{E3A383C4-016B-4360-8490-1830EDD3B002}" dt="2023-01-30T17:05:00.600" v="21557" actId="1076"/>
          <ac:spMkLst>
            <pc:docMk/>
            <pc:sldMk cId="43468082" sldId="281"/>
            <ac:spMk id="20" creationId="{0F320AC3-78FA-D9B8-16D4-4373C9107A84}"/>
          </ac:spMkLst>
        </pc:spChg>
        <pc:spChg chg="del mod">
          <ac:chgData name="Poppy Reece - Senior Researcher" userId="dc98a925-bdaa-4bee-b207-d103908056d7" providerId="ADAL" clId="{E3A383C4-016B-4360-8490-1830EDD3B002}" dt="2023-01-25T17:57:11.349" v="9625" actId="478"/>
          <ac:spMkLst>
            <pc:docMk/>
            <pc:sldMk cId="43468082" sldId="281"/>
            <ac:spMk id="21" creationId="{A4AAC715-C01F-48A5-934B-AC91860D03A6}"/>
          </ac:spMkLst>
        </pc:spChg>
        <pc:spChg chg="add mod">
          <ac:chgData name="Poppy Reece - Senior Researcher" userId="dc98a925-bdaa-4bee-b207-d103908056d7" providerId="ADAL" clId="{E3A383C4-016B-4360-8490-1830EDD3B002}" dt="2023-01-30T17:05:00.600" v="21557" actId="1076"/>
          <ac:spMkLst>
            <pc:docMk/>
            <pc:sldMk cId="43468082" sldId="281"/>
            <ac:spMk id="21" creationId="{E85943B4-3A13-8C84-C62C-5D7F186B5B37}"/>
          </ac:spMkLst>
        </pc:spChg>
        <pc:spChg chg="add mod">
          <ac:chgData name="Poppy Reece - Senior Researcher" userId="dc98a925-bdaa-4bee-b207-d103908056d7" providerId="ADAL" clId="{E3A383C4-016B-4360-8490-1830EDD3B002}" dt="2023-01-30T17:05:00.600" v="21557" actId="1076"/>
          <ac:spMkLst>
            <pc:docMk/>
            <pc:sldMk cId="43468082" sldId="281"/>
            <ac:spMk id="22" creationId="{EB67FC86-FED6-D27B-4AC4-BDAA06ED5B27}"/>
          </ac:spMkLst>
        </pc:spChg>
        <pc:spChg chg="add mod">
          <ac:chgData name="Poppy Reece - Senior Researcher" userId="dc98a925-bdaa-4bee-b207-d103908056d7" providerId="ADAL" clId="{E3A383C4-016B-4360-8490-1830EDD3B002}" dt="2023-01-30T17:05:00.600" v="21557" actId="1076"/>
          <ac:spMkLst>
            <pc:docMk/>
            <pc:sldMk cId="43468082" sldId="281"/>
            <ac:spMk id="23" creationId="{A8D538D3-6D5A-C7BC-A54F-A41619ACCE93}"/>
          </ac:spMkLst>
        </pc:spChg>
        <pc:spChg chg="add mod">
          <ac:chgData name="Poppy Reece - Senior Researcher" userId="dc98a925-bdaa-4bee-b207-d103908056d7" providerId="ADAL" clId="{E3A383C4-016B-4360-8490-1830EDD3B002}" dt="2023-01-30T17:05:00.600" v="21557" actId="1076"/>
          <ac:spMkLst>
            <pc:docMk/>
            <pc:sldMk cId="43468082" sldId="281"/>
            <ac:spMk id="24" creationId="{A8E3980B-5040-BD0A-49FD-D741D908BDA7}"/>
          </ac:spMkLst>
        </pc:spChg>
        <pc:spChg chg="add mod">
          <ac:chgData name="Poppy Reece - Senior Researcher" userId="dc98a925-bdaa-4bee-b207-d103908056d7" providerId="ADAL" clId="{E3A383C4-016B-4360-8490-1830EDD3B002}" dt="2023-01-30T17:05:00.600" v="21557" actId="1076"/>
          <ac:spMkLst>
            <pc:docMk/>
            <pc:sldMk cId="43468082" sldId="281"/>
            <ac:spMk id="25" creationId="{3DD79475-0459-1260-C0E4-305C798CDC05}"/>
          </ac:spMkLst>
        </pc:spChg>
        <pc:spChg chg="add del mod">
          <ac:chgData name="Poppy Reece - Senior Researcher" userId="dc98a925-bdaa-4bee-b207-d103908056d7" providerId="ADAL" clId="{E3A383C4-016B-4360-8490-1830EDD3B002}" dt="2023-01-27T14:04:01.423" v="15373" actId="478"/>
          <ac:spMkLst>
            <pc:docMk/>
            <pc:sldMk cId="43468082" sldId="281"/>
            <ac:spMk id="27" creationId="{3596F188-F9DC-ED54-9D17-0AE476E5DB66}"/>
          </ac:spMkLst>
        </pc:spChg>
        <pc:spChg chg="add mod">
          <ac:chgData name="Poppy Reece - Senior Researcher" userId="dc98a925-bdaa-4bee-b207-d103908056d7" providerId="ADAL" clId="{E3A383C4-016B-4360-8490-1830EDD3B002}" dt="2023-01-30T17:05:00.600" v="21557" actId="1076"/>
          <ac:spMkLst>
            <pc:docMk/>
            <pc:sldMk cId="43468082" sldId="281"/>
            <ac:spMk id="28" creationId="{11D65B32-E8B2-EA93-9495-275CB58AB452}"/>
          </ac:spMkLst>
        </pc:spChg>
        <pc:spChg chg="add mod">
          <ac:chgData name="Poppy Reece - Senior Researcher" userId="dc98a925-bdaa-4bee-b207-d103908056d7" providerId="ADAL" clId="{E3A383C4-016B-4360-8490-1830EDD3B002}" dt="2023-01-30T17:05:00.600" v="21557" actId="1076"/>
          <ac:spMkLst>
            <pc:docMk/>
            <pc:sldMk cId="43468082" sldId="281"/>
            <ac:spMk id="29" creationId="{D007D71A-9C1F-B684-E0BB-3952DA250C60}"/>
          </ac:spMkLst>
        </pc:spChg>
        <pc:spChg chg="add mod">
          <ac:chgData name="Poppy Reece - Senior Researcher" userId="dc98a925-bdaa-4bee-b207-d103908056d7" providerId="ADAL" clId="{E3A383C4-016B-4360-8490-1830EDD3B002}" dt="2023-01-30T17:05:00.600" v="21557" actId="1076"/>
          <ac:spMkLst>
            <pc:docMk/>
            <pc:sldMk cId="43468082" sldId="281"/>
            <ac:spMk id="30" creationId="{47FBFA43-F937-0CDC-2FE9-39168DFEAC55}"/>
          </ac:spMkLst>
        </pc:spChg>
        <pc:spChg chg="add mod">
          <ac:chgData name="Poppy Reece - Senior Researcher" userId="dc98a925-bdaa-4bee-b207-d103908056d7" providerId="ADAL" clId="{E3A383C4-016B-4360-8490-1830EDD3B002}" dt="2023-01-30T17:05:00.600" v="21557" actId="1076"/>
          <ac:spMkLst>
            <pc:docMk/>
            <pc:sldMk cId="43468082" sldId="281"/>
            <ac:spMk id="31" creationId="{850625DB-D74C-18D2-0A6B-92473AAD86EC}"/>
          </ac:spMkLst>
        </pc:spChg>
        <pc:spChg chg="add mod">
          <ac:chgData name="Poppy Reece - Senior Researcher" userId="dc98a925-bdaa-4bee-b207-d103908056d7" providerId="ADAL" clId="{E3A383C4-016B-4360-8490-1830EDD3B002}" dt="2023-01-30T17:05:00.600" v="21557" actId="1076"/>
          <ac:spMkLst>
            <pc:docMk/>
            <pc:sldMk cId="43468082" sldId="281"/>
            <ac:spMk id="32" creationId="{2AB8D1EC-94D1-1051-6EEA-E0B7A67D5783}"/>
          </ac:spMkLst>
        </pc:spChg>
        <pc:spChg chg="add del mod">
          <ac:chgData name="Poppy Reece - Senior Researcher" userId="dc98a925-bdaa-4bee-b207-d103908056d7" providerId="ADAL" clId="{E3A383C4-016B-4360-8490-1830EDD3B002}" dt="2023-01-27T14:17:34.995" v="16117" actId="478"/>
          <ac:spMkLst>
            <pc:docMk/>
            <pc:sldMk cId="43468082" sldId="281"/>
            <ac:spMk id="33" creationId="{610242A6-5E6B-03ED-F0A6-7CA28FA44988}"/>
          </ac:spMkLst>
        </pc:spChg>
        <pc:spChg chg="add del mod">
          <ac:chgData name="Poppy Reece - Senior Researcher" userId="dc98a925-bdaa-4bee-b207-d103908056d7" providerId="ADAL" clId="{E3A383C4-016B-4360-8490-1830EDD3B002}" dt="2023-01-27T14:17:34.995" v="16117" actId="478"/>
          <ac:spMkLst>
            <pc:docMk/>
            <pc:sldMk cId="43468082" sldId="281"/>
            <ac:spMk id="34" creationId="{0FAA9393-E9AE-9907-E032-7CBD88449AB3}"/>
          </ac:spMkLst>
        </pc:spChg>
        <pc:spChg chg="add del mod">
          <ac:chgData name="Poppy Reece - Senior Researcher" userId="dc98a925-bdaa-4bee-b207-d103908056d7" providerId="ADAL" clId="{E3A383C4-016B-4360-8490-1830EDD3B002}" dt="2023-01-27T14:17:34.995" v="16117" actId="478"/>
          <ac:spMkLst>
            <pc:docMk/>
            <pc:sldMk cId="43468082" sldId="281"/>
            <ac:spMk id="35" creationId="{07282BBC-04FA-C72A-C9C5-2CBCC7932A16}"/>
          </ac:spMkLst>
        </pc:spChg>
        <pc:spChg chg="add del mod">
          <ac:chgData name="Poppy Reece - Senior Researcher" userId="dc98a925-bdaa-4bee-b207-d103908056d7" providerId="ADAL" clId="{E3A383C4-016B-4360-8490-1830EDD3B002}" dt="2023-01-27T14:17:34.995" v="16117" actId="478"/>
          <ac:spMkLst>
            <pc:docMk/>
            <pc:sldMk cId="43468082" sldId="281"/>
            <ac:spMk id="36" creationId="{45796DF3-51B7-2A6C-5536-CEE773B95951}"/>
          </ac:spMkLst>
        </pc:spChg>
        <pc:spChg chg="add mod">
          <ac:chgData name="Poppy Reece - Senior Researcher" userId="dc98a925-bdaa-4bee-b207-d103908056d7" providerId="ADAL" clId="{E3A383C4-016B-4360-8490-1830EDD3B002}" dt="2023-01-30T17:05:00.600" v="21557" actId="1076"/>
          <ac:spMkLst>
            <pc:docMk/>
            <pc:sldMk cId="43468082" sldId="281"/>
            <ac:spMk id="37" creationId="{151CB9B3-A87F-662F-E5BA-17D0A1FE8B5F}"/>
          </ac:spMkLst>
        </pc:spChg>
        <pc:spChg chg="add mod">
          <ac:chgData name="Poppy Reece - Senior Researcher" userId="dc98a925-bdaa-4bee-b207-d103908056d7" providerId="ADAL" clId="{E3A383C4-016B-4360-8490-1830EDD3B002}" dt="2023-01-30T17:05:00.600" v="21557" actId="1076"/>
          <ac:spMkLst>
            <pc:docMk/>
            <pc:sldMk cId="43468082" sldId="281"/>
            <ac:spMk id="38" creationId="{FE5D496E-5305-C80A-C836-75BB0BCDAB13}"/>
          </ac:spMkLst>
        </pc:spChg>
        <pc:spChg chg="add mod">
          <ac:chgData name="Poppy Reece - Senior Researcher" userId="dc98a925-bdaa-4bee-b207-d103908056d7" providerId="ADAL" clId="{E3A383C4-016B-4360-8490-1830EDD3B002}" dt="2023-01-30T17:05:00.600" v="21557" actId="1076"/>
          <ac:spMkLst>
            <pc:docMk/>
            <pc:sldMk cId="43468082" sldId="281"/>
            <ac:spMk id="39" creationId="{AF438095-0057-335F-D61A-BE878E876F76}"/>
          </ac:spMkLst>
        </pc:spChg>
        <pc:spChg chg="add mod">
          <ac:chgData name="Poppy Reece - Senior Researcher" userId="dc98a925-bdaa-4bee-b207-d103908056d7" providerId="ADAL" clId="{E3A383C4-016B-4360-8490-1830EDD3B002}" dt="2023-01-30T17:10:02.071" v="21936" actId="113"/>
          <ac:spMkLst>
            <pc:docMk/>
            <pc:sldMk cId="43468082" sldId="281"/>
            <ac:spMk id="40" creationId="{B45963F5-81E5-DF44-0B17-29FB7496C687}"/>
          </ac:spMkLst>
        </pc:spChg>
        <pc:spChg chg="add del mod">
          <ac:chgData name="Poppy Reece - Senior Researcher" userId="dc98a925-bdaa-4bee-b207-d103908056d7" providerId="ADAL" clId="{E3A383C4-016B-4360-8490-1830EDD3B002}" dt="2023-01-30T17:04:54.216" v="21556" actId="478"/>
          <ac:spMkLst>
            <pc:docMk/>
            <pc:sldMk cId="43468082" sldId="281"/>
            <ac:spMk id="41" creationId="{29915878-5EC8-889C-EE67-1582FA0238B0}"/>
          </ac:spMkLst>
        </pc:spChg>
      </pc:sldChg>
      <pc:sldChg chg="addSp delSp modSp add mod ord">
        <pc:chgData name="Poppy Reece - Senior Researcher" userId="dc98a925-bdaa-4bee-b207-d103908056d7" providerId="ADAL" clId="{E3A383C4-016B-4360-8490-1830EDD3B002}" dt="2023-02-02T14:58:27.077" v="48537" actId="20577"/>
        <pc:sldMkLst>
          <pc:docMk/>
          <pc:sldMk cId="614002945" sldId="282"/>
        </pc:sldMkLst>
        <pc:spChg chg="mod">
          <ac:chgData name="Poppy Reece - Senior Researcher" userId="dc98a925-bdaa-4bee-b207-d103908056d7" providerId="ADAL" clId="{E3A383C4-016B-4360-8490-1830EDD3B002}" dt="2023-01-25T18:04:06.666" v="10356" actId="20577"/>
          <ac:spMkLst>
            <pc:docMk/>
            <pc:sldMk cId="614002945" sldId="282"/>
            <ac:spMk id="2" creationId="{AB520543-2668-2B31-31A2-DFDD593CB794}"/>
          </ac:spMkLst>
        </pc:spChg>
        <pc:spChg chg="add mod">
          <ac:chgData name="Poppy Reece - Senior Researcher" userId="dc98a925-bdaa-4bee-b207-d103908056d7" providerId="ADAL" clId="{E3A383C4-016B-4360-8490-1830EDD3B002}" dt="2023-01-30T15:47:31.613" v="20997" actId="14100"/>
          <ac:spMkLst>
            <pc:docMk/>
            <pc:sldMk cId="614002945" sldId="282"/>
            <ac:spMk id="3" creationId="{71F2E453-BA49-29E6-7EE9-B798DDE297FB}"/>
          </ac:spMkLst>
        </pc:spChg>
        <pc:spChg chg="mod">
          <ac:chgData name="Poppy Reece - Senior Researcher" userId="dc98a925-bdaa-4bee-b207-d103908056d7" providerId="ADAL" clId="{E3A383C4-016B-4360-8490-1830EDD3B002}" dt="2023-01-30T15:47:29.593" v="20996" actId="14100"/>
          <ac:spMkLst>
            <pc:docMk/>
            <pc:sldMk cId="614002945" sldId="282"/>
            <ac:spMk id="4" creationId="{CAD2A889-2828-E896-D4E3-0047B6C244E5}"/>
          </ac:spMkLst>
        </pc:spChg>
        <pc:spChg chg="mod">
          <ac:chgData name="Poppy Reece - Senior Researcher" userId="dc98a925-bdaa-4bee-b207-d103908056d7" providerId="ADAL" clId="{E3A383C4-016B-4360-8490-1830EDD3B002}" dt="2023-01-27T15:00:10.775" v="19001" actId="20577"/>
          <ac:spMkLst>
            <pc:docMk/>
            <pc:sldMk cId="614002945" sldId="282"/>
            <ac:spMk id="5" creationId="{3F64E9CF-9695-CDC8-4716-DB318F9CABF3}"/>
          </ac:spMkLst>
        </pc:spChg>
        <pc:spChg chg="add mod">
          <ac:chgData name="Poppy Reece - Senior Researcher" userId="dc98a925-bdaa-4bee-b207-d103908056d7" providerId="ADAL" clId="{E3A383C4-016B-4360-8490-1830EDD3B002}" dt="2023-01-30T15:51:03.317" v="21123" actId="20577"/>
          <ac:spMkLst>
            <pc:docMk/>
            <pc:sldMk cId="614002945" sldId="282"/>
            <ac:spMk id="6" creationId="{BCFA89D8-F385-915D-343A-DDFA3DE1AAA3}"/>
          </ac:spMkLst>
        </pc:spChg>
        <pc:spChg chg="add mod">
          <ac:chgData name="Poppy Reece - Senior Researcher" userId="dc98a925-bdaa-4bee-b207-d103908056d7" providerId="ADAL" clId="{E3A383C4-016B-4360-8490-1830EDD3B002}" dt="2023-02-02T14:58:27.077" v="48537" actId="20577"/>
          <ac:spMkLst>
            <pc:docMk/>
            <pc:sldMk cId="614002945" sldId="282"/>
            <ac:spMk id="7" creationId="{5EF1FC5E-E9F6-4E02-09AA-561803D66513}"/>
          </ac:spMkLst>
        </pc:spChg>
        <pc:spChg chg="mod">
          <ac:chgData name="Poppy Reece - Senior Researcher" userId="dc98a925-bdaa-4bee-b207-d103908056d7" providerId="ADAL" clId="{E3A383C4-016B-4360-8490-1830EDD3B002}" dt="2023-01-30T14:49:09.221" v="19548" actId="1036"/>
          <ac:spMkLst>
            <pc:docMk/>
            <pc:sldMk cId="614002945" sldId="282"/>
            <ac:spMk id="8" creationId="{2F5C0D08-5F52-A05D-C217-C35EEEF7A2CB}"/>
          </ac:spMkLst>
        </pc:spChg>
        <pc:spChg chg="add mod ord">
          <ac:chgData name="Poppy Reece - Senior Researcher" userId="dc98a925-bdaa-4bee-b207-d103908056d7" providerId="ADAL" clId="{E3A383C4-016B-4360-8490-1830EDD3B002}" dt="2023-01-30T15:50:31.705" v="21113" actId="14100"/>
          <ac:spMkLst>
            <pc:docMk/>
            <pc:sldMk cId="614002945" sldId="282"/>
            <ac:spMk id="9" creationId="{30F24526-A2F7-F67E-4BFE-1DBBDA6ED7AD}"/>
          </ac:spMkLst>
        </pc:spChg>
        <pc:spChg chg="add mod">
          <ac:chgData name="Poppy Reece - Senior Researcher" userId="dc98a925-bdaa-4bee-b207-d103908056d7" providerId="ADAL" clId="{E3A383C4-016B-4360-8490-1830EDD3B002}" dt="2023-01-31T12:37:45.478" v="22467" actId="20577"/>
          <ac:spMkLst>
            <pc:docMk/>
            <pc:sldMk cId="614002945" sldId="282"/>
            <ac:spMk id="10" creationId="{CCDD70F8-559F-D39B-B1AB-00F748CE3720}"/>
          </ac:spMkLst>
        </pc:spChg>
        <pc:spChg chg="add mod">
          <ac:chgData name="Poppy Reece - Senior Researcher" userId="dc98a925-bdaa-4bee-b207-d103908056d7" providerId="ADAL" clId="{E3A383C4-016B-4360-8490-1830EDD3B002}" dt="2023-01-30T15:46:55.873" v="20993" actId="1076"/>
          <ac:spMkLst>
            <pc:docMk/>
            <pc:sldMk cId="614002945" sldId="282"/>
            <ac:spMk id="11" creationId="{19CC74E1-50B3-538A-63DB-C28D5496471E}"/>
          </ac:spMkLst>
        </pc:spChg>
        <pc:spChg chg="add mod">
          <ac:chgData name="Poppy Reece - Senior Researcher" userId="dc98a925-bdaa-4bee-b207-d103908056d7" providerId="ADAL" clId="{E3A383C4-016B-4360-8490-1830EDD3B002}" dt="2023-01-30T15:50:48.953" v="21117" actId="1076"/>
          <ac:spMkLst>
            <pc:docMk/>
            <pc:sldMk cId="614002945" sldId="282"/>
            <ac:spMk id="12" creationId="{1A713C11-9D64-6255-06CE-BE2D1ED89E6B}"/>
          </ac:spMkLst>
        </pc:spChg>
        <pc:spChg chg="del">
          <ac:chgData name="Poppy Reece - Senior Researcher" userId="dc98a925-bdaa-4bee-b207-d103908056d7" providerId="ADAL" clId="{E3A383C4-016B-4360-8490-1830EDD3B002}" dt="2023-01-27T14:23:40.876" v="17036" actId="478"/>
          <ac:spMkLst>
            <pc:docMk/>
            <pc:sldMk cId="614002945" sldId="282"/>
            <ac:spMk id="12" creationId="{ECE4A401-CC0B-44EB-B838-8A15D8E549BE}"/>
          </ac:spMkLst>
        </pc:spChg>
        <pc:spChg chg="mod">
          <ac:chgData name="Poppy Reece - Senior Researcher" userId="dc98a925-bdaa-4bee-b207-d103908056d7" providerId="ADAL" clId="{E3A383C4-016B-4360-8490-1830EDD3B002}" dt="2023-01-30T14:49:13.271" v="19549" actId="14100"/>
          <ac:spMkLst>
            <pc:docMk/>
            <pc:sldMk cId="614002945" sldId="282"/>
            <ac:spMk id="13" creationId="{F560F8F8-D54A-4B02-99B9-32582EC12236}"/>
          </ac:spMkLst>
        </pc:spChg>
        <pc:spChg chg="mod">
          <ac:chgData name="Poppy Reece - Senior Researcher" userId="dc98a925-bdaa-4bee-b207-d103908056d7" providerId="ADAL" clId="{E3A383C4-016B-4360-8490-1830EDD3B002}" dt="2023-01-30T14:49:32.016" v="19559" actId="1076"/>
          <ac:spMkLst>
            <pc:docMk/>
            <pc:sldMk cId="614002945" sldId="282"/>
            <ac:spMk id="14" creationId="{A350DACD-625B-4F9A-B526-E2E22C839A88}"/>
          </ac:spMkLst>
        </pc:spChg>
        <pc:spChg chg="del">
          <ac:chgData name="Poppy Reece - Senior Researcher" userId="dc98a925-bdaa-4bee-b207-d103908056d7" providerId="ADAL" clId="{E3A383C4-016B-4360-8490-1830EDD3B002}" dt="2023-01-27T14:23:40.090" v="17035" actId="478"/>
          <ac:spMkLst>
            <pc:docMk/>
            <pc:sldMk cId="614002945" sldId="282"/>
            <ac:spMk id="15" creationId="{91077AAB-2C91-425A-9461-12A59526CBA2}"/>
          </ac:spMkLst>
        </pc:spChg>
        <pc:spChg chg="mod">
          <ac:chgData name="Poppy Reece - Senior Researcher" userId="dc98a925-bdaa-4bee-b207-d103908056d7" providerId="ADAL" clId="{E3A383C4-016B-4360-8490-1830EDD3B002}" dt="2023-01-27T14:30:23.782" v="17393" actId="1036"/>
          <ac:spMkLst>
            <pc:docMk/>
            <pc:sldMk cId="614002945" sldId="282"/>
            <ac:spMk id="16" creationId="{6F9E6095-C2E7-41B9-A82D-121A34A6FA9D}"/>
          </ac:spMkLst>
        </pc:spChg>
        <pc:spChg chg="mod">
          <ac:chgData name="Poppy Reece - Senior Researcher" userId="dc98a925-bdaa-4bee-b207-d103908056d7" providerId="ADAL" clId="{E3A383C4-016B-4360-8490-1830EDD3B002}" dt="2023-01-30T15:36:12.099" v="19755" actId="14100"/>
          <ac:spMkLst>
            <pc:docMk/>
            <pc:sldMk cId="614002945" sldId="282"/>
            <ac:spMk id="17" creationId="{E410171D-7A63-41ED-95AD-CBBE18EEEDBA}"/>
          </ac:spMkLst>
        </pc:spChg>
        <pc:spChg chg="mod">
          <ac:chgData name="Poppy Reece - Senior Researcher" userId="dc98a925-bdaa-4bee-b207-d103908056d7" providerId="ADAL" clId="{E3A383C4-016B-4360-8490-1830EDD3B002}" dt="2023-01-30T15:47:26.002" v="20995" actId="14100"/>
          <ac:spMkLst>
            <pc:docMk/>
            <pc:sldMk cId="614002945" sldId="282"/>
            <ac:spMk id="18" creationId="{02B92C51-ECB6-4791-B7CA-F1A5A66CD38E}"/>
          </ac:spMkLst>
        </pc:spChg>
        <pc:spChg chg="del mod">
          <ac:chgData name="Poppy Reece - Senior Researcher" userId="dc98a925-bdaa-4bee-b207-d103908056d7" providerId="ADAL" clId="{E3A383C4-016B-4360-8490-1830EDD3B002}" dt="2023-01-27T14:23:41.905" v="17037" actId="478"/>
          <ac:spMkLst>
            <pc:docMk/>
            <pc:sldMk cId="614002945" sldId="282"/>
            <ac:spMk id="19" creationId="{DD1A8427-02D7-4575-BD73-A34057D1C492}"/>
          </ac:spMkLst>
        </pc:spChg>
        <pc:spChg chg="mod">
          <ac:chgData name="Poppy Reece - Senior Researcher" userId="dc98a925-bdaa-4bee-b207-d103908056d7" providerId="ADAL" clId="{E3A383C4-016B-4360-8490-1830EDD3B002}" dt="2023-01-30T14:49:24.935" v="19554" actId="1076"/>
          <ac:spMkLst>
            <pc:docMk/>
            <pc:sldMk cId="614002945" sldId="282"/>
            <ac:spMk id="20" creationId="{05032652-EA75-4FCF-86EC-B49E682BBE0A}"/>
          </ac:spMkLst>
        </pc:spChg>
        <pc:spChg chg="mod">
          <ac:chgData name="Poppy Reece - Senior Researcher" userId="dc98a925-bdaa-4bee-b207-d103908056d7" providerId="ADAL" clId="{E3A383C4-016B-4360-8490-1830EDD3B002}" dt="2023-01-30T14:49:36.895" v="19560" actId="1076"/>
          <ac:spMkLst>
            <pc:docMk/>
            <pc:sldMk cId="614002945" sldId="282"/>
            <ac:spMk id="21" creationId="{A4AAC715-C01F-48A5-934B-AC91860D03A6}"/>
          </ac:spMkLst>
        </pc:spChg>
      </pc:sldChg>
      <pc:sldChg chg="addSp delSp modSp add mod ord modNotesTx">
        <pc:chgData name="Poppy Reece - Senior Researcher" userId="dc98a925-bdaa-4bee-b207-d103908056d7" providerId="ADAL" clId="{E3A383C4-016B-4360-8490-1830EDD3B002}" dt="2023-02-02T15:01:27.190" v="48584" actId="113"/>
        <pc:sldMkLst>
          <pc:docMk/>
          <pc:sldMk cId="3065049579" sldId="283"/>
        </pc:sldMkLst>
        <pc:spChg chg="mod">
          <ac:chgData name="Poppy Reece - Senior Researcher" userId="dc98a925-bdaa-4bee-b207-d103908056d7" providerId="ADAL" clId="{E3A383C4-016B-4360-8490-1830EDD3B002}" dt="2023-02-02T11:34:39.022" v="45955" actId="1035"/>
          <ac:spMkLst>
            <pc:docMk/>
            <pc:sldMk cId="3065049579" sldId="283"/>
            <ac:spMk id="2" creationId="{AB520543-2668-2B31-31A2-DFDD593CB794}"/>
          </ac:spMkLst>
        </pc:spChg>
        <pc:spChg chg="del">
          <ac:chgData name="Poppy Reece - Senior Researcher" userId="dc98a925-bdaa-4bee-b207-d103908056d7" providerId="ADAL" clId="{E3A383C4-016B-4360-8490-1830EDD3B002}" dt="2023-01-27T09:00:08.482" v="11150" actId="478"/>
          <ac:spMkLst>
            <pc:docMk/>
            <pc:sldMk cId="3065049579" sldId="283"/>
            <ac:spMk id="3" creationId="{6F5633E3-9766-6DA7-1EE1-8DED322F77D6}"/>
          </ac:spMkLst>
        </pc:spChg>
        <pc:spChg chg="add mod">
          <ac:chgData name="Poppy Reece - Senior Researcher" userId="dc98a925-bdaa-4bee-b207-d103908056d7" providerId="ADAL" clId="{E3A383C4-016B-4360-8490-1830EDD3B002}" dt="2023-02-02T15:01:27.190" v="48584" actId="113"/>
          <ac:spMkLst>
            <pc:docMk/>
            <pc:sldMk cId="3065049579" sldId="283"/>
            <ac:spMk id="3" creationId="{BF84FE34-A4DE-6271-8A1F-EC51503F5173}"/>
          </ac:spMkLst>
        </pc:spChg>
        <pc:spChg chg="del">
          <ac:chgData name="Poppy Reece - Senior Researcher" userId="dc98a925-bdaa-4bee-b207-d103908056d7" providerId="ADAL" clId="{E3A383C4-016B-4360-8490-1830EDD3B002}" dt="2023-01-27T09:24:06.774" v="12410" actId="478"/>
          <ac:spMkLst>
            <pc:docMk/>
            <pc:sldMk cId="3065049579" sldId="283"/>
            <ac:spMk id="4" creationId="{CAD2A889-2828-E896-D4E3-0047B6C244E5}"/>
          </ac:spMkLst>
        </pc:spChg>
        <pc:spChg chg="mod">
          <ac:chgData name="Poppy Reece - Senior Researcher" userId="dc98a925-bdaa-4bee-b207-d103908056d7" providerId="ADAL" clId="{E3A383C4-016B-4360-8490-1830EDD3B002}" dt="2023-02-02T11:34:45.182" v="45956" actId="14100"/>
          <ac:spMkLst>
            <pc:docMk/>
            <pc:sldMk cId="3065049579" sldId="283"/>
            <ac:spMk id="5" creationId="{3F64E9CF-9695-CDC8-4716-DB318F9CABF3}"/>
          </ac:spMkLst>
        </pc:spChg>
        <pc:spChg chg="add del mod">
          <ac:chgData name="Poppy Reece - Senior Researcher" userId="dc98a925-bdaa-4bee-b207-d103908056d7" providerId="ADAL" clId="{E3A383C4-016B-4360-8490-1830EDD3B002}" dt="2023-02-02T11:33:23.152" v="45921" actId="22"/>
          <ac:spMkLst>
            <pc:docMk/>
            <pc:sldMk cId="3065049579" sldId="283"/>
            <ac:spMk id="6" creationId="{C7647337-99F3-F296-470B-C32B8A8414CD}"/>
          </ac:spMkLst>
        </pc:spChg>
        <pc:spChg chg="add mod">
          <ac:chgData name="Poppy Reece - Senior Researcher" userId="dc98a925-bdaa-4bee-b207-d103908056d7" providerId="ADAL" clId="{E3A383C4-016B-4360-8490-1830EDD3B002}" dt="2023-02-02T11:32:01.450" v="45866" actId="1037"/>
          <ac:spMkLst>
            <pc:docMk/>
            <pc:sldMk cId="3065049579" sldId="283"/>
            <ac:spMk id="7" creationId="{1E60B487-0724-F815-BACD-2703DA65E003}"/>
          </ac:spMkLst>
        </pc:spChg>
        <pc:spChg chg="del">
          <ac:chgData name="Poppy Reece - Senior Researcher" userId="dc98a925-bdaa-4bee-b207-d103908056d7" providerId="ADAL" clId="{E3A383C4-016B-4360-8490-1830EDD3B002}" dt="2023-01-27T09:34:23.356" v="13295" actId="478"/>
          <ac:spMkLst>
            <pc:docMk/>
            <pc:sldMk cId="3065049579" sldId="283"/>
            <ac:spMk id="8" creationId="{2F5C0D08-5F52-A05D-C217-C35EEEF7A2CB}"/>
          </ac:spMkLst>
        </pc:spChg>
        <pc:spChg chg="del">
          <ac:chgData name="Poppy Reece - Senior Researcher" userId="dc98a925-bdaa-4bee-b207-d103908056d7" providerId="ADAL" clId="{E3A383C4-016B-4360-8490-1830EDD3B002}" dt="2023-01-27T09:00:08.482" v="11150" actId="478"/>
          <ac:spMkLst>
            <pc:docMk/>
            <pc:sldMk cId="3065049579" sldId="283"/>
            <ac:spMk id="9" creationId="{3E82F021-9B94-745A-AA09-5EA402AC8433}"/>
          </ac:spMkLst>
        </pc:spChg>
        <pc:spChg chg="add del mod">
          <ac:chgData name="Poppy Reece - Senior Researcher" userId="dc98a925-bdaa-4bee-b207-d103908056d7" providerId="ADAL" clId="{E3A383C4-016B-4360-8490-1830EDD3B002}" dt="2023-01-27T09:12:49.498" v="11877" actId="478"/>
          <ac:spMkLst>
            <pc:docMk/>
            <pc:sldMk cId="3065049579" sldId="283"/>
            <ac:spMk id="11" creationId="{DD12D562-AA6F-1DB6-26A7-96B72557A1D0}"/>
          </ac:spMkLst>
        </pc:spChg>
        <pc:spChg chg="del">
          <ac:chgData name="Poppy Reece - Senior Researcher" userId="dc98a925-bdaa-4bee-b207-d103908056d7" providerId="ADAL" clId="{E3A383C4-016B-4360-8490-1830EDD3B002}" dt="2023-01-27T09:00:08.482" v="11150" actId="478"/>
          <ac:spMkLst>
            <pc:docMk/>
            <pc:sldMk cId="3065049579" sldId="283"/>
            <ac:spMk id="12" creationId="{ECE4A401-CC0B-44EB-B838-8A15D8E549BE}"/>
          </ac:spMkLst>
        </pc:spChg>
        <pc:spChg chg="del">
          <ac:chgData name="Poppy Reece - Senior Researcher" userId="dc98a925-bdaa-4bee-b207-d103908056d7" providerId="ADAL" clId="{E3A383C4-016B-4360-8490-1830EDD3B002}" dt="2023-01-27T09:00:08.482" v="11150" actId="478"/>
          <ac:spMkLst>
            <pc:docMk/>
            <pc:sldMk cId="3065049579" sldId="283"/>
            <ac:spMk id="13" creationId="{F560F8F8-D54A-4B02-99B9-32582EC12236}"/>
          </ac:spMkLst>
        </pc:spChg>
        <pc:spChg chg="mod topLvl">
          <ac:chgData name="Poppy Reece - Senior Researcher" userId="dc98a925-bdaa-4bee-b207-d103908056d7" providerId="ADAL" clId="{E3A383C4-016B-4360-8490-1830EDD3B002}" dt="2023-02-02T11:31:56.651" v="45862" actId="14100"/>
          <ac:spMkLst>
            <pc:docMk/>
            <pc:sldMk cId="3065049579" sldId="283"/>
            <ac:spMk id="15" creationId="{4195B8AE-F6A5-8C43-1D33-6384E62FF926}"/>
          </ac:spMkLst>
        </pc:spChg>
        <pc:spChg chg="mod">
          <ac:chgData name="Poppy Reece - Senior Researcher" userId="dc98a925-bdaa-4bee-b207-d103908056d7" providerId="ADAL" clId="{E3A383C4-016B-4360-8490-1830EDD3B002}" dt="2023-01-27T14:30:28.343" v="17400" actId="1036"/>
          <ac:spMkLst>
            <pc:docMk/>
            <pc:sldMk cId="3065049579" sldId="283"/>
            <ac:spMk id="16" creationId="{6F9E6095-C2E7-41B9-A82D-121A34A6FA9D}"/>
          </ac:spMkLst>
        </pc:spChg>
        <pc:spChg chg="del">
          <ac:chgData name="Poppy Reece - Senior Researcher" userId="dc98a925-bdaa-4bee-b207-d103908056d7" providerId="ADAL" clId="{E3A383C4-016B-4360-8490-1830EDD3B002}" dt="2023-01-27T09:00:08.482" v="11150" actId="478"/>
          <ac:spMkLst>
            <pc:docMk/>
            <pc:sldMk cId="3065049579" sldId="283"/>
            <ac:spMk id="17" creationId="{E410171D-7A63-41ED-95AD-CBBE18EEEDBA}"/>
          </ac:spMkLst>
        </pc:spChg>
        <pc:spChg chg="del">
          <ac:chgData name="Poppy Reece - Senior Researcher" userId="dc98a925-bdaa-4bee-b207-d103908056d7" providerId="ADAL" clId="{E3A383C4-016B-4360-8490-1830EDD3B002}" dt="2023-01-27T09:00:08.482" v="11150" actId="478"/>
          <ac:spMkLst>
            <pc:docMk/>
            <pc:sldMk cId="3065049579" sldId="283"/>
            <ac:spMk id="18" creationId="{02B92C51-ECB6-4791-B7CA-F1A5A66CD38E}"/>
          </ac:spMkLst>
        </pc:spChg>
        <pc:spChg chg="del">
          <ac:chgData name="Poppy Reece - Senior Researcher" userId="dc98a925-bdaa-4bee-b207-d103908056d7" providerId="ADAL" clId="{E3A383C4-016B-4360-8490-1830EDD3B002}" dt="2023-01-27T09:00:08.482" v="11150" actId="478"/>
          <ac:spMkLst>
            <pc:docMk/>
            <pc:sldMk cId="3065049579" sldId="283"/>
            <ac:spMk id="19" creationId="{DD1A8427-02D7-4575-BD73-A34057D1C492}"/>
          </ac:spMkLst>
        </pc:spChg>
        <pc:spChg chg="del mod topLvl">
          <ac:chgData name="Poppy Reece - Senior Researcher" userId="dc98a925-bdaa-4bee-b207-d103908056d7" providerId="ADAL" clId="{E3A383C4-016B-4360-8490-1830EDD3B002}" dt="2023-01-27T09:22:44.450" v="12327" actId="478"/>
          <ac:spMkLst>
            <pc:docMk/>
            <pc:sldMk cId="3065049579" sldId="283"/>
            <ac:spMk id="20" creationId="{B65B2062-E0FA-C997-3BA7-9D4EABB753C5}"/>
          </ac:spMkLst>
        </pc:spChg>
        <pc:spChg chg="mod topLvl">
          <ac:chgData name="Poppy Reece - Senior Researcher" userId="dc98a925-bdaa-4bee-b207-d103908056d7" providerId="ADAL" clId="{E3A383C4-016B-4360-8490-1830EDD3B002}" dt="2023-02-02T11:28:37.952" v="45745" actId="1036"/>
          <ac:spMkLst>
            <pc:docMk/>
            <pc:sldMk cId="3065049579" sldId="283"/>
            <ac:spMk id="21" creationId="{0CEC1A1E-723F-CCC6-449B-D12733007198}"/>
          </ac:spMkLst>
        </pc:spChg>
        <pc:spChg chg="mod topLvl">
          <ac:chgData name="Poppy Reece - Senior Researcher" userId="dc98a925-bdaa-4bee-b207-d103908056d7" providerId="ADAL" clId="{E3A383C4-016B-4360-8490-1830EDD3B002}" dt="2023-02-02T11:29:49.346" v="45798" actId="1036"/>
          <ac:spMkLst>
            <pc:docMk/>
            <pc:sldMk cId="3065049579" sldId="283"/>
            <ac:spMk id="23" creationId="{A3EEA4AB-390B-71BF-FF0B-873D03513C7C}"/>
          </ac:spMkLst>
        </pc:spChg>
        <pc:spChg chg="mod topLvl">
          <ac:chgData name="Poppy Reece - Senior Researcher" userId="dc98a925-bdaa-4bee-b207-d103908056d7" providerId="ADAL" clId="{E3A383C4-016B-4360-8490-1830EDD3B002}" dt="2023-02-02T11:28:37.952" v="45745" actId="1036"/>
          <ac:spMkLst>
            <pc:docMk/>
            <pc:sldMk cId="3065049579" sldId="283"/>
            <ac:spMk id="24" creationId="{495B7FB6-0156-FA00-54B2-C094BAF811EE}"/>
          </ac:spMkLst>
        </pc:spChg>
        <pc:spChg chg="add mod">
          <ac:chgData name="Poppy Reece - Senior Researcher" userId="dc98a925-bdaa-4bee-b207-d103908056d7" providerId="ADAL" clId="{E3A383C4-016B-4360-8490-1830EDD3B002}" dt="2023-02-02T11:30:27.190" v="45823" actId="1036"/>
          <ac:spMkLst>
            <pc:docMk/>
            <pc:sldMk cId="3065049579" sldId="283"/>
            <ac:spMk id="26" creationId="{A9A45DF0-EB0E-8C0B-9EEC-FB375537EFB7}"/>
          </ac:spMkLst>
        </pc:spChg>
        <pc:spChg chg="add mod">
          <ac:chgData name="Poppy Reece - Senior Researcher" userId="dc98a925-bdaa-4bee-b207-d103908056d7" providerId="ADAL" clId="{E3A383C4-016B-4360-8490-1830EDD3B002}" dt="2023-02-02T11:34:34.308" v="45951" actId="1036"/>
          <ac:spMkLst>
            <pc:docMk/>
            <pc:sldMk cId="3065049579" sldId="283"/>
            <ac:spMk id="28" creationId="{7012616E-93B5-CA3D-C412-73F5CE66B129}"/>
          </ac:spMkLst>
        </pc:spChg>
        <pc:grpChg chg="add del mod">
          <ac:chgData name="Poppy Reece - Senior Researcher" userId="dc98a925-bdaa-4bee-b207-d103908056d7" providerId="ADAL" clId="{E3A383C4-016B-4360-8490-1830EDD3B002}" dt="2023-01-27T09:22:06.893" v="12276" actId="165"/>
          <ac:grpSpMkLst>
            <pc:docMk/>
            <pc:sldMk cId="3065049579" sldId="283"/>
            <ac:grpSpMk id="14" creationId="{DFACEDDD-7D43-93D6-7912-ACBFEE481F47}"/>
          </ac:grpSpMkLst>
        </pc:grpChg>
        <pc:picChg chg="del mod">
          <ac:chgData name="Poppy Reece - Senior Researcher" userId="dc98a925-bdaa-4bee-b207-d103908056d7" providerId="ADAL" clId="{E3A383C4-016B-4360-8490-1830EDD3B002}" dt="2023-01-27T09:20:47.932" v="12226" actId="478"/>
          <ac:picMkLst>
            <pc:docMk/>
            <pc:sldMk cId="3065049579" sldId="283"/>
            <ac:picMk id="22" creationId="{0708846E-2B6A-894B-62D3-7004182CB308}"/>
          </ac:picMkLst>
        </pc:picChg>
        <pc:picChg chg="add mod">
          <ac:chgData name="Poppy Reece - Senior Researcher" userId="dc98a925-bdaa-4bee-b207-d103908056d7" providerId="ADAL" clId="{E3A383C4-016B-4360-8490-1830EDD3B002}" dt="2023-02-02T11:28:37.952" v="45745" actId="1036"/>
          <ac:picMkLst>
            <pc:docMk/>
            <pc:sldMk cId="3065049579" sldId="283"/>
            <ac:picMk id="1026" creationId="{2203213E-655F-A644-CCB4-ED8C8E301958}"/>
          </ac:picMkLst>
        </pc:picChg>
        <pc:picChg chg="add mod">
          <ac:chgData name="Poppy Reece - Senior Researcher" userId="dc98a925-bdaa-4bee-b207-d103908056d7" providerId="ADAL" clId="{E3A383C4-016B-4360-8490-1830EDD3B002}" dt="2023-02-02T11:28:37.952" v="45745" actId="1036"/>
          <ac:picMkLst>
            <pc:docMk/>
            <pc:sldMk cId="3065049579" sldId="283"/>
            <ac:picMk id="1028" creationId="{2BD15411-E43B-6213-5889-B70FF68354F3}"/>
          </ac:picMkLst>
        </pc:picChg>
        <pc:picChg chg="add mod">
          <ac:chgData name="Poppy Reece - Senior Researcher" userId="dc98a925-bdaa-4bee-b207-d103908056d7" providerId="ADAL" clId="{E3A383C4-016B-4360-8490-1830EDD3B002}" dt="2023-02-02T11:28:37.952" v="45745" actId="1036"/>
          <ac:picMkLst>
            <pc:docMk/>
            <pc:sldMk cId="3065049579" sldId="283"/>
            <ac:picMk id="1030" creationId="{91C79833-CDB6-AA8D-D723-7C95893C2443}"/>
          </ac:picMkLst>
        </pc:picChg>
        <pc:picChg chg="add mod">
          <ac:chgData name="Poppy Reece - Senior Researcher" userId="dc98a925-bdaa-4bee-b207-d103908056d7" providerId="ADAL" clId="{E3A383C4-016B-4360-8490-1830EDD3B002}" dt="2023-02-02T15:00:37.421" v="48549" actId="1037"/>
          <ac:picMkLst>
            <pc:docMk/>
            <pc:sldMk cId="3065049579" sldId="283"/>
            <ac:picMk id="1032" creationId="{153C7748-5E73-1122-F902-81F308052342}"/>
          </ac:picMkLst>
        </pc:picChg>
      </pc:sldChg>
      <pc:sldChg chg="addSp delSp modSp add del mod ord">
        <pc:chgData name="Poppy Reece - Senior Researcher" userId="dc98a925-bdaa-4bee-b207-d103908056d7" providerId="ADAL" clId="{E3A383C4-016B-4360-8490-1830EDD3B002}" dt="2023-02-02T15:47:20.921" v="49699" actId="20577"/>
        <pc:sldMkLst>
          <pc:docMk/>
          <pc:sldMk cId="1989432200" sldId="284"/>
        </pc:sldMkLst>
        <pc:spChg chg="mod">
          <ac:chgData name="Poppy Reece - Senior Researcher" userId="dc98a925-bdaa-4bee-b207-d103908056d7" providerId="ADAL" clId="{E3A383C4-016B-4360-8490-1830EDD3B002}" dt="2023-02-02T15:47:20.921" v="49699" actId="20577"/>
          <ac:spMkLst>
            <pc:docMk/>
            <pc:sldMk cId="1989432200" sldId="284"/>
            <ac:spMk id="2" creationId="{AB520543-2668-2B31-31A2-DFDD593CB794}"/>
          </ac:spMkLst>
        </pc:spChg>
        <pc:spChg chg="add mod">
          <ac:chgData name="Poppy Reece - Senior Researcher" userId="dc98a925-bdaa-4bee-b207-d103908056d7" providerId="ADAL" clId="{E3A383C4-016B-4360-8490-1830EDD3B002}" dt="2023-02-01T10:16:08.263" v="33198" actId="1036"/>
          <ac:spMkLst>
            <pc:docMk/>
            <pc:sldMk cId="1989432200" sldId="284"/>
            <ac:spMk id="4" creationId="{19D6249A-DB83-71F7-756F-6330D62487BD}"/>
          </ac:spMkLst>
        </pc:spChg>
        <pc:spChg chg="mod">
          <ac:chgData name="Poppy Reece - Senior Researcher" userId="dc98a925-bdaa-4bee-b207-d103908056d7" providerId="ADAL" clId="{E3A383C4-016B-4360-8490-1830EDD3B002}" dt="2023-02-01T10:12:57.333" v="33126" actId="20577"/>
          <ac:spMkLst>
            <pc:docMk/>
            <pc:sldMk cId="1989432200" sldId="284"/>
            <ac:spMk id="5" creationId="{3F64E9CF-9695-CDC8-4716-DB318F9CABF3}"/>
          </ac:spMkLst>
        </pc:spChg>
        <pc:spChg chg="add mod">
          <ac:chgData name="Poppy Reece - Senior Researcher" userId="dc98a925-bdaa-4bee-b207-d103908056d7" providerId="ADAL" clId="{E3A383C4-016B-4360-8490-1830EDD3B002}" dt="2023-02-01T10:16:08.263" v="33198" actId="1036"/>
          <ac:spMkLst>
            <pc:docMk/>
            <pc:sldMk cId="1989432200" sldId="284"/>
            <ac:spMk id="6" creationId="{508083AD-4B70-B5E0-716F-3BE98D19E777}"/>
          </ac:spMkLst>
        </pc:spChg>
        <pc:spChg chg="mod">
          <ac:chgData name="Poppy Reece - Senior Researcher" userId="dc98a925-bdaa-4bee-b207-d103908056d7" providerId="ADAL" clId="{E3A383C4-016B-4360-8490-1830EDD3B002}" dt="2023-02-01T10:25:26.126" v="33916" actId="2711"/>
          <ac:spMkLst>
            <pc:docMk/>
            <pc:sldMk cId="1989432200" sldId="284"/>
            <ac:spMk id="7" creationId="{1E60B487-0724-F815-BACD-2703DA65E003}"/>
          </ac:spMkLst>
        </pc:spChg>
        <pc:spChg chg="add mod">
          <ac:chgData name="Poppy Reece - Senior Researcher" userId="dc98a925-bdaa-4bee-b207-d103908056d7" providerId="ADAL" clId="{E3A383C4-016B-4360-8490-1830EDD3B002}" dt="2023-02-01T10:25:30.567" v="33917" actId="2711"/>
          <ac:spMkLst>
            <pc:docMk/>
            <pc:sldMk cId="1989432200" sldId="284"/>
            <ac:spMk id="8" creationId="{9AE1EAE0-5450-E920-2567-A94799B0AF34}"/>
          </ac:spMkLst>
        </pc:spChg>
        <pc:spChg chg="del">
          <ac:chgData name="Poppy Reece - Senior Researcher" userId="dc98a925-bdaa-4bee-b207-d103908056d7" providerId="ADAL" clId="{E3A383C4-016B-4360-8490-1830EDD3B002}" dt="2023-01-27T14:20:12.733" v="16429" actId="478"/>
          <ac:spMkLst>
            <pc:docMk/>
            <pc:sldMk cId="1989432200" sldId="284"/>
            <ac:spMk id="15" creationId="{4195B8AE-F6A5-8C43-1D33-6384E62FF926}"/>
          </ac:spMkLst>
        </pc:spChg>
        <pc:spChg chg="mod">
          <ac:chgData name="Poppy Reece - Senior Researcher" userId="dc98a925-bdaa-4bee-b207-d103908056d7" providerId="ADAL" clId="{E3A383C4-016B-4360-8490-1830EDD3B002}" dt="2023-01-27T14:30:31.496" v="17407" actId="1036"/>
          <ac:spMkLst>
            <pc:docMk/>
            <pc:sldMk cId="1989432200" sldId="284"/>
            <ac:spMk id="16" creationId="{6F9E6095-C2E7-41B9-A82D-121A34A6FA9D}"/>
          </ac:spMkLst>
        </pc:spChg>
        <pc:spChg chg="del">
          <ac:chgData name="Poppy Reece - Senior Researcher" userId="dc98a925-bdaa-4bee-b207-d103908056d7" providerId="ADAL" clId="{E3A383C4-016B-4360-8490-1830EDD3B002}" dt="2023-01-27T14:20:12.733" v="16429" actId="478"/>
          <ac:spMkLst>
            <pc:docMk/>
            <pc:sldMk cId="1989432200" sldId="284"/>
            <ac:spMk id="21" creationId="{0CEC1A1E-723F-CCC6-449B-D12733007198}"/>
          </ac:spMkLst>
        </pc:spChg>
        <pc:spChg chg="del">
          <ac:chgData name="Poppy Reece - Senior Researcher" userId="dc98a925-bdaa-4bee-b207-d103908056d7" providerId="ADAL" clId="{E3A383C4-016B-4360-8490-1830EDD3B002}" dt="2023-01-27T14:20:12.733" v="16429" actId="478"/>
          <ac:spMkLst>
            <pc:docMk/>
            <pc:sldMk cId="1989432200" sldId="284"/>
            <ac:spMk id="23" creationId="{A3EEA4AB-390B-71BF-FF0B-873D03513C7C}"/>
          </ac:spMkLst>
        </pc:spChg>
        <pc:spChg chg="del">
          <ac:chgData name="Poppy Reece - Senior Researcher" userId="dc98a925-bdaa-4bee-b207-d103908056d7" providerId="ADAL" clId="{E3A383C4-016B-4360-8490-1830EDD3B002}" dt="2023-01-27T14:20:12.733" v="16429" actId="478"/>
          <ac:spMkLst>
            <pc:docMk/>
            <pc:sldMk cId="1989432200" sldId="284"/>
            <ac:spMk id="24" creationId="{495B7FB6-0156-FA00-54B2-C094BAF811EE}"/>
          </ac:spMkLst>
        </pc:spChg>
        <pc:spChg chg="del">
          <ac:chgData name="Poppy Reece - Senior Researcher" userId="dc98a925-bdaa-4bee-b207-d103908056d7" providerId="ADAL" clId="{E3A383C4-016B-4360-8490-1830EDD3B002}" dt="2023-01-27T14:20:12.733" v="16429" actId="478"/>
          <ac:spMkLst>
            <pc:docMk/>
            <pc:sldMk cId="1989432200" sldId="284"/>
            <ac:spMk id="26" creationId="{A9A45DF0-EB0E-8C0B-9EEC-FB375537EFB7}"/>
          </ac:spMkLst>
        </pc:spChg>
        <pc:spChg chg="del mod">
          <ac:chgData name="Poppy Reece - Senior Researcher" userId="dc98a925-bdaa-4bee-b207-d103908056d7" providerId="ADAL" clId="{E3A383C4-016B-4360-8490-1830EDD3B002}" dt="2023-02-01T10:11:38.539" v="32883" actId="478"/>
          <ac:spMkLst>
            <pc:docMk/>
            <pc:sldMk cId="1989432200" sldId="284"/>
            <ac:spMk id="28" creationId="{7012616E-93B5-CA3D-C412-73F5CE66B129}"/>
          </ac:spMkLst>
        </pc:spChg>
        <pc:picChg chg="del">
          <ac:chgData name="Poppy Reece - Senior Researcher" userId="dc98a925-bdaa-4bee-b207-d103908056d7" providerId="ADAL" clId="{E3A383C4-016B-4360-8490-1830EDD3B002}" dt="2023-01-27T14:20:12.733" v="16429" actId="478"/>
          <ac:picMkLst>
            <pc:docMk/>
            <pc:sldMk cId="1989432200" sldId="284"/>
            <ac:picMk id="1026" creationId="{2203213E-655F-A644-CCB4-ED8C8E301958}"/>
          </ac:picMkLst>
        </pc:picChg>
        <pc:picChg chg="del">
          <ac:chgData name="Poppy Reece - Senior Researcher" userId="dc98a925-bdaa-4bee-b207-d103908056d7" providerId="ADAL" clId="{E3A383C4-016B-4360-8490-1830EDD3B002}" dt="2023-01-27T14:20:12.733" v="16429" actId="478"/>
          <ac:picMkLst>
            <pc:docMk/>
            <pc:sldMk cId="1989432200" sldId="284"/>
            <ac:picMk id="1028" creationId="{2BD15411-E43B-6213-5889-B70FF68354F3}"/>
          </ac:picMkLst>
        </pc:picChg>
        <pc:picChg chg="del">
          <ac:chgData name="Poppy Reece - Senior Researcher" userId="dc98a925-bdaa-4bee-b207-d103908056d7" providerId="ADAL" clId="{E3A383C4-016B-4360-8490-1830EDD3B002}" dt="2023-01-27T14:20:12.733" v="16429" actId="478"/>
          <ac:picMkLst>
            <pc:docMk/>
            <pc:sldMk cId="1989432200" sldId="284"/>
            <ac:picMk id="1030" creationId="{91C79833-CDB6-AA8D-D723-7C95893C2443}"/>
          </ac:picMkLst>
        </pc:picChg>
        <pc:picChg chg="mod">
          <ac:chgData name="Poppy Reece - Senior Researcher" userId="dc98a925-bdaa-4bee-b207-d103908056d7" providerId="ADAL" clId="{E3A383C4-016B-4360-8490-1830EDD3B002}" dt="2023-02-01T10:16:08.263" v="33198" actId="1036"/>
          <ac:picMkLst>
            <pc:docMk/>
            <pc:sldMk cId="1989432200" sldId="284"/>
            <ac:picMk id="1032" creationId="{153C7748-5E73-1122-F902-81F308052342}"/>
          </ac:picMkLst>
        </pc:picChg>
      </pc:sldChg>
      <pc:sldChg chg="addSp delSp modSp add del mod modNotesTx">
        <pc:chgData name="Poppy Reece - Senior Researcher" userId="dc98a925-bdaa-4bee-b207-d103908056d7" providerId="ADAL" clId="{E3A383C4-016B-4360-8490-1830EDD3B002}" dt="2023-01-31T15:39:13.260" v="25000" actId="2696"/>
        <pc:sldMkLst>
          <pc:docMk/>
          <pc:sldMk cId="1851306451" sldId="285"/>
        </pc:sldMkLst>
        <pc:spChg chg="mod">
          <ac:chgData name="Poppy Reece - Senior Researcher" userId="dc98a925-bdaa-4bee-b207-d103908056d7" providerId="ADAL" clId="{E3A383C4-016B-4360-8490-1830EDD3B002}" dt="2023-01-27T14:43:42.699" v="18772" actId="14100"/>
          <ac:spMkLst>
            <pc:docMk/>
            <pc:sldMk cId="1851306451" sldId="285"/>
            <ac:spMk id="2" creationId="{AB520543-2668-2B31-31A2-DFDD593CB794}"/>
          </ac:spMkLst>
        </pc:spChg>
        <pc:spChg chg="add mod">
          <ac:chgData name="Poppy Reece - Senior Researcher" userId="dc98a925-bdaa-4bee-b207-d103908056d7" providerId="ADAL" clId="{E3A383C4-016B-4360-8490-1830EDD3B002}" dt="2023-01-31T15:36:59.315" v="24961" actId="1076"/>
          <ac:spMkLst>
            <pc:docMk/>
            <pc:sldMk cId="1851306451" sldId="285"/>
            <ac:spMk id="4" creationId="{82E1FB01-B001-F676-B73A-615A3616188B}"/>
          </ac:spMkLst>
        </pc:spChg>
        <pc:spChg chg="del">
          <ac:chgData name="Poppy Reece - Senior Researcher" userId="dc98a925-bdaa-4bee-b207-d103908056d7" providerId="ADAL" clId="{E3A383C4-016B-4360-8490-1830EDD3B002}" dt="2023-01-27T14:34:05.474" v="17443" actId="478"/>
          <ac:spMkLst>
            <pc:docMk/>
            <pc:sldMk cId="1851306451" sldId="285"/>
            <ac:spMk id="4" creationId="{CAD2A889-2828-E896-D4E3-0047B6C244E5}"/>
          </ac:spMkLst>
        </pc:spChg>
        <pc:spChg chg="mod">
          <ac:chgData name="Poppy Reece - Senior Researcher" userId="dc98a925-bdaa-4bee-b207-d103908056d7" providerId="ADAL" clId="{E3A383C4-016B-4360-8490-1830EDD3B002}" dt="2023-01-31T15:02:26.173" v="24886" actId="20577"/>
          <ac:spMkLst>
            <pc:docMk/>
            <pc:sldMk cId="1851306451" sldId="285"/>
            <ac:spMk id="5" creationId="{3F64E9CF-9695-CDC8-4716-DB318F9CABF3}"/>
          </ac:spMkLst>
        </pc:spChg>
        <pc:spChg chg="add del mod">
          <ac:chgData name="Poppy Reece - Senior Researcher" userId="dc98a925-bdaa-4bee-b207-d103908056d7" providerId="ADAL" clId="{E3A383C4-016B-4360-8490-1830EDD3B002}" dt="2023-01-27T14:41:54.207" v="18661" actId="478"/>
          <ac:spMkLst>
            <pc:docMk/>
            <pc:sldMk cId="1851306451" sldId="285"/>
            <ac:spMk id="6" creationId="{446E9F99-5346-19B4-BFA3-2C55AB852D5D}"/>
          </ac:spMkLst>
        </pc:spChg>
        <pc:spChg chg="add del mod">
          <ac:chgData name="Poppy Reece - Senior Researcher" userId="dc98a925-bdaa-4bee-b207-d103908056d7" providerId="ADAL" clId="{E3A383C4-016B-4360-8490-1830EDD3B002}" dt="2023-01-27T14:44:44.629" v="18822" actId="478"/>
          <ac:spMkLst>
            <pc:docMk/>
            <pc:sldMk cId="1851306451" sldId="285"/>
            <ac:spMk id="7" creationId="{9160A789-B80F-0C55-5F46-8CA10418ACA7}"/>
          </ac:spMkLst>
        </pc:spChg>
        <pc:spChg chg="add mod">
          <ac:chgData name="Poppy Reece - Senior Researcher" userId="dc98a925-bdaa-4bee-b207-d103908056d7" providerId="ADAL" clId="{E3A383C4-016B-4360-8490-1830EDD3B002}" dt="2023-01-31T15:38:05.902" v="24970" actId="20577"/>
          <ac:spMkLst>
            <pc:docMk/>
            <pc:sldMk cId="1851306451" sldId="285"/>
            <ac:spMk id="7" creationId="{B09B835B-9A44-E25D-866D-43E0A09BBADF}"/>
          </ac:spMkLst>
        </pc:spChg>
        <pc:spChg chg="add mod">
          <ac:chgData name="Poppy Reece - Senior Researcher" userId="dc98a925-bdaa-4bee-b207-d103908056d7" providerId="ADAL" clId="{E3A383C4-016B-4360-8490-1830EDD3B002}" dt="2023-01-31T15:37:21.449" v="24966" actId="20577"/>
          <ac:spMkLst>
            <pc:docMk/>
            <pc:sldMk cId="1851306451" sldId="285"/>
            <ac:spMk id="9" creationId="{47B9DA3E-6AC5-DA65-32F6-D91A10D0D9D0}"/>
          </ac:spMkLst>
        </pc:spChg>
        <pc:spChg chg="add del mod">
          <ac:chgData name="Poppy Reece - Senior Researcher" userId="dc98a925-bdaa-4bee-b207-d103908056d7" providerId="ADAL" clId="{E3A383C4-016B-4360-8490-1830EDD3B002}" dt="2023-01-27T14:43:49.307" v="18788" actId="478"/>
          <ac:spMkLst>
            <pc:docMk/>
            <pc:sldMk cId="1851306451" sldId="285"/>
            <ac:spMk id="9" creationId="{915431DD-E363-DEFE-64D9-9E15A563DC20}"/>
          </ac:spMkLst>
        </pc:spChg>
        <pc:spChg chg="add mod">
          <ac:chgData name="Poppy Reece - Senior Researcher" userId="dc98a925-bdaa-4bee-b207-d103908056d7" providerId="ADAL" clId="{E3A383C4-016B-4360-8490-1830EDD3B002}" dt="2023-01-31T15:37:04.276" v="24963" actId="1076"/>
          <ac:spMkLst>
            <pc:docMk/>
            <pc:sldMk cId="1851306451" sldId="285"/>
            <ac:spMk id="10" creationId="{8C331527-BF14-15A2-AC0C-31B74310069F}"/>
          </ac:spMkLst>
        </pc:spChg>
        <pc:spChg chg="add del mod">
          <ac:chgData name="Poppy Reece - Senior Researcher" userId="dc98a925-bdaa-4bee-b207-d103908056d7" providerId="ADAL" clId="{E3A383C4-016B-4360-8490-1830EDD3B002}" dt="2023-01-27T14:43:50.328" v="18789" actId="478"/>
          <ac:spMkLst>
            <pc:docMk/>
            <pc:sldMk cId="1851306451" sldId="285"/>
            <ac:spMk id="11" creationId="{2B37CFD4-DFCC-86D6-86AB-EC13E7C6D610}"/>
          </ac:spMkLst>
        </pc:spChg>
        <pc:spChg chg="del">
          <ac:chgData name="Poppy Reece - Senior Researcher" userId="dc98a925-bdaa-4bee-b207-d103908056d7" providerId="ADAL" clId="{E3A383C4-016B-4360-8490-1830EDD3B002}" dt="2023-01-27T14:34:08.736" v="17446" actId="478"/>
          <ac:spMkLst>
            <pc:docMk/>
            <pc:sldMk cId="1851306451" sldId="285"/>
            <ac:spMk id="13" creationId="{F560F8F8-D54A-4B02-99B9-32582EC12236}"/>
          </ac:spMkLst>
        </pc:spChg>
        <pc:spChg chg="del">
          <ac:chgData name="Poppy Reece - Senior Researcher" userId="dc98a925-bdaa-4bee-b207-d103908056d7" providerId="ADAL" clId="{E3A383C4-016B-4360-8490-1830EDD3B002}" dt="2023-01-27T14:34:11.125" v="17448" actId="478"/>
          <ac:spMkLst>
            <pc:docMk/>
            <pc:sldMk cId="1851306451" sldId="285"/>
            <ac:spMk id="14" creationId="{A350DACD-625B-4F9A-B526-E2E22C839A88}"/>
          </ac:spMkLst>
        </pc:spChg>
        <pc:spChg chg="del">
          <ac:chgData name="Poppy Reece - Senior Researcher" userId="dc98a925-bdaa-4bee-b207-d103908056d7" providerId="ADAL" clId="{E3A383C4-016B-4360-8490-1830EDD3B002}" dt="2023-01-27T14:34:07.094" v="17444" actId="478"/>
          <ac:spMkLst>
            <pc:docMk/>
            <pc:sldMk cId="1851306451" sldId="285"/>
            <ac:spMk id="17" creationId="{E410171D-7A63-41ED-95AD-CBBE18EEEDBA}"/>
          </ac:spMkLst>
        </pc:spChg>
        <pc:spChg chg="del">
          <ac:chgData name="Poppy Reece - Senior Researcher" userId="dc98a925-bdaa-4bee-b207-d103908056d7" providerId="ADAL" clId="{E3A383C4-016B-4360-8490-1830EDD3B002}" dt="2023-01-27T14:34:08.118" v="17445" actId="478"/>
          <ac:spMkLst>
            <pc:docMk/>
            <pc:sldMk cId="1851306451" sldId="285"/>
            <ac:spMk id="18" creationId="{02B92C51-ECB6-4791-B7CA-F1A5A66CD38E}"/>
          </ac:spMkLst>
        </pc:spChg>
        <pc:spChg chg="del">
          <ac:chgData name="Poppy Reece - Senior Researcher" userId="dc98a925-bdaa-4bee-b207-d103908056d7" providerId="ADAL" clId="{E3A383C4-016B-4360-8490-1830EDD3B002}" dt="2023-01-27T14:34:10.114" v="17447" actId="478"/>
          <ac:spMkLst>
            <pc:docMk/>
            <pc:sldMk cId="1851306451" sldId="285"/>
            <ac:spMk id="20" creationId="{05032652-EA75-4FCF-86EC-B49E682BBE0A}"/>
          </ac:spMkLst>
        </pc:spChg>
        <pc:spChg chg="del">
          <ac:chgData name="Poppy Reece - Senior Researcher" userId="dc98a925-bdaa-4bee-b207-d103908056d7" providerId="ADAL" clId="{E3A383C4-016B-4360-8490-1830EDD3B002}" dt="2023-01-27T14:34:12.021" v="17449" actId="478"/>
          <ac:spMkLst>
            <pc:docMk/>
            <pc:sldMk cId="1851306451" sldId="285"/>
            <ac:spMk id="21" creationId="{A4AAC715-C01F-48A5-934B-AC91860D03A6}"/>
          </ac:spMkLst>
        </pc:spChg>
      </pc:sldChg>
      <pc:sldChg chg="addSp delSp modSp add mod ord modNotesTx">
        <pc:chgData name="Poppy Reece - Senior Researcher" userId="dc98a925-bdaa-4bee-b207-d103908056d7" providerId="ADAL" clId="{E3A383C4-016B-4360-8490-1830EDD3B002}" dt="2023-02-02T15:47:44.378" v="49713" actId="20577"/>
        <pc:sldMkLst>
          <pc:docMk/>
          <pc:sldMk cId="2800194899" sldId="286"/>
        </pc:sldMkLst>
        <pc:spChg chg="mod">
          <ac:chgData name="Poppy Reece - Senior Researcher" userId="dc98a925-bdaa-4bee-b207-d103908056d7" providerId="ADAL" clId="{E3A383C4-016B-4360-8490-1830EDD3B002}" dt="2023-02-02T15:47:44.378" v="49713" actId="20577"/>
          <ac:spMkLst>
            <pc:docMk/>
            <pc:sldMk cId="2800194899" sldId="286"/>
            <ac:spMk id="2" creationId="{AB520543-2668-2B31-31A2-DFDD593CB794}"/>
          </ac:spMkLst>
        </pc:spChg>
        <pc:spChg chg="add mod">
          <ac:chgData name="Poppy Reece - Senior Researcher" userId="dc98a925-bdaa-4bee-b207-d103908056d7" providerId="ADAL" clId="{E3A383C4-016B-4360-8490-1830EDD3B002}" dt="2023-02-02T09:32:38.959" v="39063" actId="1076"/>
          <ac:spMkLst>
            <pc:docMk/>
            <pc:sldMk cId="2800194899" sldId="286"/>
            <ac:spMk id="3" creationId="{C097EC9F-26A3-5CCA-BF3D-63F1099CCDF3}"/>
          </ac:spMkLst>
        </pc:spChg>
        <pc:spChg chg="add del mod">
          <ac:chgData name="Poppy Reece - Senior Researcher" userId="dc98a925-bdaa-4bee-b207-d103908056d7" providerId="ADAL" clId="{E3A383C4-016B-4360-8490-1830EDD3B002}" dt="2023-01-31T16:37:30.816" v="25736" actId="478"/>
          <ac:spMkLst>
            <pc:docMk/>
            <pc:sldMk cId="2800194899" sldId="286"/>
            <ac:spMk id="4" creationId="{D35834B9-C17C-C8BA-FA0D-F77F0F65A5E7}"/>
          </ac:spMkLst>
        </pc:spChg>
        <pc:spChg chg="mod">
          <ac:chgData name="Poppy Reece - Senior Researcher" userId="dc98a925-bdaa-4bee-b207-d103908056d7" providerId="ADAL" clId="{E3A383C4-016B-4360-8490-1830EDD3B002}" dt="2023-02-01T09:51:16.929" v="31530" actId="14100"/>
          <ac:spMkLst>
            <pc:docMk/>
            <pc:sldMk cId="2800194899" sldId="286"/>
            <ac:spMk id="5" creationId="{3F64E9CF-9695-CDC8-4716-DB318F9CABF3}"/>
          </ac:spMkLst>
        </pc:spChg>
        <pc:spChg chg="add mod">
          <ac:chgData name="Poppy Reece - Senior Researcher" userId="dc98a925-bdaa-4bee-b207-d103908056d7" providerId="ADAL" clId="{E3A383C4-016B-4360-8490-1830EDD3B002}" dt="2023-02-01T19:57:28.740" v="38524" actId="1076"/>
          <ac:spMkLst>
            <pc:docMk/>
            <pc:sldMk cId="2800194899" sldId="286"/>
            <ac:spMk id="6" creationId="{89151FEB-3F9B-4BEE-0448-3DC26CA2CFF6}"/>
          </ac:spMkLst>
        </pc:spChg>
        <pc:spChg chg="del mod">
          <ac:chgData name="Poppy Reece - Senior Researcher" userId="dc98a925-bdaa-4bee-b207-d103908056d7" providerId="ADAL" clId="{E3A383C4-016B-4360-8490-1830EDD3B002}" dt="2023-02-02T09:32:25.114" v="39059" actId="478"/>
          <ac:spMkLst>
            <pc:docMk/>
            <pc:sldMk cId="2800194899" sldId="286"/>
            <ac:spMk id="7" creationId="{9160A789-B80F-0C55-5F46-8CA10418ACA7}"/>
          </ac:spMkLst>
        </pc:spChg>
        <pc:spChg chg="del">
          <ac:chgData name="Poppy Reece - Senior Researcher" userId="dc98a925-bdaa-4bee-b207-d103908056d7" providerId="ADAL" clId="{E3A383C4-016B-4360-8490-1830EDD3B002}" dt="2023-02-01T09:26:09.561" v="29480" actId="478"/>
          <ac:spMkLst>
            <pc:docMk/>
            <pc:sldMk cId="2800194899" sldId="286"/>
            <ac:spMk id="8" creationId="{2F5C0D08-5F52-A05D-C217-C35EEEF7A2CB}"/>
          </ac:spMkLst>
        </pc:spChg>
        <pc:spChg chg="del">
          <ac:chgData name="Poppy Reece - Senior Researcher" userId="dc98a925-bdaa-4bee-b207-d103908056d7" providerId="ADAL" clId="{E3A383C4-016B-4360-8490-1830EDD3B002}" dt="2023-01-31T15:56:37.086" v="25018" actId="478"/>
          <ac:spMkLst>
            <pc:docMk/>
            <pc:sldMk cId="2800194899" sldId="286"/>
            <ac:spMk id="9" creationId="{915431DD-E363-DEFE-64D9-9E15A563DC20}"/>
          </ac:spMkLst>
        </pc:spChg>
        <pc:spChg chg="mod">
          <ac:chgData name="Poppy Reece - Senior Researcher" userId="dc98a925-bdaa-4bee-b207-d103908056d7" providerId="ADAL" clId="{E3A383C4-016B-4360-8490-1830EDD3B002}" dt="2023-02-02T15:04:13.131" v="48589" actId="20577"/>
          <ac:spMkLst>
            <pc:docMk/>
            <pc:sldMk cId="2800194899" sldId="286"/>
            <ac:spMk id="10" creationId="{8C331527-BF14-15A2-AC0C-31B74310069F}"/>
          </ac:spMkLst>
        </pc:spChg>
        <pc:spChg chg="del mod">
          <ac:chgData name="Poppy Reece - Senior Researcher" userId="dc98a925-bdaa-4bee-b207-d103908056d7" providerId="ADAL" clId="{E3A383C4-016B-4360-8490-1830EDD3B002}" dt="2023-01-31T15:56:37.086" v="25018" actId="478"/>
          <ac:spMkLst>
            <pc:docMk/>
            <pc:sldMk cId="2800194899" sldId="286"/>
            <ac:spMk id="11" creationId="{2B37CFD4-DFCC-86D6-86AB-EC13E7C6D610}"/>
          </ac:spMkLst>
        </pc:spChg>
        <pc:spChg chg="add del mod">
          <ac:chgData name="Poppy Reece - Senior Researcher" userId="dc98a925-bdaa-4bee-b207-d103908056d7" providerId="ADAL" clId="{E3A383C4-016B-4360-8490-1830EDD3B002}" dt="2023-02-01T11:09:36.725" v="34805" actId="478"/>
          <ac:spMkLst>
            <pc:docMk/>
            <pc:sldMk cId="2800194899" sldId="286"/>
            <ac:spMk id="11" creationId="{55E170B1-17D1-897D-4BB9-93C551459FC2}"/>
          </ac:spMkLst>
        </pc:spChg>
        <pc:spChg chg="add mod">
          <ac:chgData name="Poppy Reece - Senior Researcher" userId="dc98a925-bdaa-4bee-b207-d103908056d7" providerId="ADAL" clId="{E3A383C4-016B-4360-8490-1830EDD3B002}" dt="2023-02-01T19:57:07.029" v="38518" actId="1037"/>
          <ac:spMkLst>
            <pc:docMk/>
            <pc:sldMk cId="2800194899" sldId="286"/>
            <ac:spMk id="12" creationId="{146F7240-647D-1000-8044-36BF55F15630}"/>
          </ac:spMkLst>
        </pc:spChg>
        <pc:picChg chg="add mod">
          <ac:chgData name="Poppy Reece - Senior Researcher" userId="dc98a925-bdaa-4bee-b207-d103908056d7" providerId="ADAL" clId="{E3A383C4-016B-4360-8490-1830EDD3B002}" dt="2023-02-01T19:57:02.803" v="38513" actId="1076"/>
          <ac:picMkLst>
            <pc:docMk/>
            <pc:sldMk cId="2800194899" sldId="286"/>
            <ac:picMk id="13" creationId="{54FC9A18-CD77-8D68-AC5F-10809F553845}"/>
          </ac:picMkLst>
        </pc:picChg>
      </pc:sldChg>
      <pc:sldChg chg="addSp delSp modSp add del mod ord">
        <pc:chgData name="Poppy Reece - Senior Researcher" userId="dc98a925-bdaa-4bee-b207-d103908056d7" providerId="ADAL" clId="{E3A383C4-016B-4360-8490-1830EDD3B002}" dt="2023-02-01T10:14:13.999" v="33149" actId="47"/>
        <pc:sldMkLst>
          <pc:docMk/>
          <pc:sldMk cId="422727674" sldId="287"/>
        </pc:sldMkLst>
        <pc:spChg chg="mod">
          <ac:chgData name="Poppy Reece - Senior Researcher" userId="dc98a925-bdaa-4bee-b207-d103908056d7" providerId="ADAL" clId="{E3A383C4-016B-4360-8490-1830EDD3B002}" dt="2023-01-30T17:34:45.810" v="22146" actId="20577"/>
          <ac:spMkLst>
            <pc:docMk/>
            <pc:sldMk cId="422727674" sldId="287"/>
            <ac:spMk id="2" creationId="{AB520543-2668-2B31-31A2-DFDD593CB794}"/>
          </ac:spMkLst>
        </pc:spChg>
        <pc:spChg chg="mod">
          <ac:chgData name="Poppy Reece - Senior Researcher" userId="dc98a925-bdaa-4bee-b207-d103908056d7" providerId="ADAL" clId="{E3A383C4-016B-4360-8490-1830EDD3B002}" dt="2023-01-30T17:35:33.817" v="22342" actId="114"/>
          <ac:spMkLst>
            <pc:docMk/>
            <pc:sldMk cId="422727674" sldId="287"/>
            <ac:spMk id="5" creationId="{3F64E9CF-9695-CDC8-4716-DB318F9CABF3}"/>
          </ac:spMkLst>
        </pc:spChg>
        <pc:spChg chg="mod">
          <ac:chgData name="Poppy Reece - Senior Researcher" userId="dc98a925-bdaa-4bee-b207-d103908056d7" providerId="ADAL" clId="{E3A383C4-016B-4360-8490-1830EDD3B002}" dt="2023-01-27T14:46:04.777" v="18941" actId="20577"/>
          <ac:spMkLst>
            <pc:docMk/>
            <pc:sldMk cId="422727674" sldId="287"/>
            <ac:spMk id="7" creationId="{1E60B487-0724-F815-BACD-2703DA65E003}"/>
          </ac:spMkLst>
        </pc:spChg>
        <pc:spChg chg="mod">
          <ac:chgData name="Poppy Reece - Senior Researcher" userId="dc98a925-bdaa-4bee-b207-d103908056d7" providerId="ADAL" clId="{E3A383C4-016B-4360-8490-1830EDD3B002}" dt="2023-01-30T17:36:13.365" v="22346" actId="14100"/>
          <ac:spMkLst>
            <pc:docMk/>
            <pc:sldMk cId="422727674" sldId="287"/>
            <ac:spMk id="21" creationId="{0CEC1A1E-723F-CCC6-449B-D12733007198}"/>
          </ac:spMkLst>
        </pc:spChg>
        <pc:spChg chg="mod">
          <ac:chgData name="Poppy Reece - Senior Researcher" userId="dc98a925-bdaa-4bee-b207-d103908056d7" providerId="ADAL" clId="{E3A383C4-016B-4360-8490-1830EDD3B002}" dt="2023-01-27T14:46:03.374" v="18935" actId="20577"/>
          <ac:spMkLst>
            <pc:docMk/>
            <pc:sldMk cId="422727674" sldId="287"/>
            <ac:spMk id="23" creationId="{A3EEA4AB-390B-71BF-FF0B-873D03513C7C}"/>
          </ac:spMkLst>
        </pc:spChg>
        <pc:spChg chg="mod">
          <ac:chgData name="Poppy Reece - Senior Researcher" userId="dc98a925-bdaa-4bee-b207-d103908056d7" providerId="ADAL" clId="{E3A383C4-016B-4360-8490-1830EDD3B002}" dt="2023-01-27T14:45:59.148" v="18925" actId="20577"/>
          <ac:spMkLst>
            <pc:docMk/>
            <pc:sldMk cId="422727674" sldId="287"/>
            <ac:spMk id="24" creationId="{495B7FB6-0156-FA00-54B2-C094BAF811EE}"/>
          </ac:spMkLst>
        </pc:spChg>
        <pc:spChg chg="mod">
          <ac:chgData name="Poppy Reece - Senior Researcher" userId="dc98a925-bdaa-4bee-b207-d103908056d7" providerId="ADAL" clId="{E3A383C4-016B-4360-8490-1830EDD3B002}" dt="2023-01-27T14:46:02.002" v="18930" actId="20577"/>
          <ac:spMkLst>
            <pc:docMk/>
            <pc:sldMk cId="422727674" sldId="287"/>
            <ac:spMk id="26" creationId="{A9A45DF0-EB0E-8C0B-9EEC-FB375537EFB7}"/>
          </ac:spMkLst>
        </pc:spChg>
        <pc:spChg chg="mod">
          <ac:chgData name="Poppy Reece - Senior Researcher" userId="dc98a925-bdaa-4bee-b207-d103908056d7" providerId="ADAL" clId="{E3A383C4-016B-4360-8490-1830EDD3B002}" dt="2023-02-01T10:11:01.235" v="32882" actId="20577"/>
          <ac:spMkLst>
            <pc:docMk/>
            <pc:sldMk cId="422727674" sldId="287"/>
            <ac:spMk id="28" creationId="{7012616E-93B5-CA3D-C412-73F5CE66B129}"/>
          </ac:spMkLst>
        </pc:spChg>
        <pc:picChg chg="add mod">
          <ac:chgData name="Poppy Reece - Senior Researcher" userId="dc98a925-bdaa-4bee-b207-d103908056d7" providerId="ADAL" clId="{E3A383C4-016B-4360-8490-1830EDD3B002}" dt="2023-01-30T17:36:18.442" v="22348" actId="1076"/>
          <ac:picMkLst>
            <pc:docMk/>
            <pc:sldMk cId="422727674" sldId="287"/>
            <ac:picMk id="3" creationId="{9B9B8ED3-508F-93A3-FC9D-34E40DFE3256}"/>
          </ac:picMkLst>
        </pc:picChg>
        <pc:picChg chg="del">
          <ac:chgData name="Poppy Reece - Senior Researcher" userId="dc98a925-bdaa-4bee-b207-d103908056d7" providerId="ADAL" clId="{E3A383C4-016B-4360-8490-1830EDD3B002}" dt="2023-01-30T17:34:51.936" v="22147" actId="478"/>
          <ac:picMkLst>
            <pc:docMk/>
            <pc:sldMk cId="422727674" sldId="287"/>
            <ac:picMk id="1026" creationId="{2203213E-655F-A644-CCB4-ED8C8E301958}"/>
          </ac:picMkLst>
        </pc:picChg>
        <pc:picChg chg="del">
          <ac:chgData name="Poppy Reece - Senior Researcher" userId="dc98a925-bdaa-4bee-b207-d103908056d7" providerId="ADAL" clId="{E3A383C4-016B-4360-8490-1830EDD3B002}" dt="2023-01-30T17:36:08.659" v="22343" actId="478"/>
          <ac:picMkLst>
            <pc:docMk/>
            <pc:sldMk cId="422727674" sldId="287"/>
            <ac:picMk id="1028" creationId="{2BD15411-E43B-6213-5889-B70FF68354F3}"/>
          </ac:picMkLst>
        </pc:picChg>
        <pc:picChg chg="del">
          <ac:chgData name="Poppy Reece - Senior Researcher" userId="dc98a925-bdaa-4bee-b207-d103908056d7" providerId="ADAL" clId="{E3A383C4-016B-4360-8490-1830EDD3B002}" dt="2023-01-30T17:34:52.328" v="22148" actId="478"/>
          <ac:picMkLst>
            <pc:docMk/>
            <pc:sldMk cId="422727674" sldId="287"/>
            <ac:picMk id="1030" creationId="{91C79833-CDB6-AA8D-D723-7C95893C2443}"/>
          </ac:picMkLst>
        </pc:picChg>
      </pc:sldChg>
      <pc:sldChg chg="addSp delSp modSp add del mod ord">
        <pc:chgData name="Poppy Reece - Senior Researcher" userId="dc98a925-bdaa-4bee-b207-d103908056d7" providerId="ADAL" clId="{E3A383C4-016B-4360-8490-1830EDD3B002}" dt="2023-02-02T10:53:59.280" v="44045" actId="47"/>
        <pc:sldMkLst>
          <pc:docMk/>
          <pc:sldMk cId="3043308823" sldId="288"/>
        </pc:sldMkLst>
        <pc:spChg chg="mod">
          <ac:chgData name="Poppy Reece - Senior Researcher" userId="dc98a925-bdaa-4bee-b207-d103908056d7" providerId="ADAL" clId="{E3A383C4-016B-4360-8490-1830EDD3B002}" dt="2023-01-27T14:46:15.539" v="18978" actId="20577"/>
          <ac:spMkLst>
            <pc:docMk/>
            <pc:sldMk cId="3043308823" sldId="288"/>
            <ac:spMk id="2" creationId="{AB520543-2668-2B31-31A2-DFDD593CB794}"/>
          </ac:spMkLst>
        </pc:spChg>
        <pc:spChg chg="mod">
          <ac:chgData name="Poppy Reece - Senior Researcher" userId="dc98a925-bdaa-4bee-b207-d103908056d7" providerId="ADAL" clId="{E3A383C4-016B-4360-8490-1830EDD3B002}" dt="2023-02-01T19:58:28.752" v="38551" actId="5793"/>
          <ac:spMkLst>
            <pc:docMk/>
            <pc:sldMk cId="3043308823" sldId="288"/>
            <ac:spMk id="5" creationId="{3F64E9CF-9695-CDC8-4716-DB318F9CABF3}"/>
          </ac:spMkLst>
        </pc:spChg>
        <pc:spChg chg="add del">
          <ac:chgData name="Poppy Reece - Senior Researcher" userId="dc98a925-bdaa-4bee-b207-d103908056d7" providerId="ADAL" clId="{E3A383C4-016B-4360-8490-1830EDD3B002}" dt="2023-01-31T13:33:14.862" v="22553" actId="478"/>
          <ac:spMkLst>
            <pc:docMk/>
            <pc:sldMk cId="3043308823" sldId="288"/>
            <ac:spMk id="21" creationId="{0CEC1A1E-723F-CCC6-449B-D12733007198}"/>
          </ac:spMkLst>
        </pc:spChg>
        <pc:picChg chg="add del mod">
          <ac:chgData name="Poppy Reece - Senior Researcher" userId="dc98a925-bdaa-4bee-b207-d103908056d7" providerId="ADAL" clId="{E3A383C4-016B-4360-8490-1830EDD3B002}" dt="2023-01-31T13:33:15.761" v="22554" actId="478"/>
          <ac:picMkLst>
            <pc:docMk/>
            <pc:sldMk cId="3043308823" sldId="288"/>
            <ac:picMk id="1026" creationId="{2203213E-655F-A644-CCB4-ED8C8E301958}"/>
          </ac:picMkLst>
        </pc:picChg>
        <pc:picChg chg="del">
          <ac:chgData name="Poppy Reece - Senior Researcher" userId="dc98a925-bdaa-4bee-b207-d103908056d7" providerId="ADAL" clId="{E3A383C4-016B-4360-8490-1830EDD3B002}" dt="2023-01-31T13:32:45.897" v="22542" actId="478"/>
          <ac:picMkLst>
            <pc:docMk/>
            <pc:sldMk cId="3043308823" sldId="288"/>
            <ac:picMk id="1028" creationId="{2BD15411-E43B-6213-5889-B70FF68354F3}"/>
          </ac:picMkLst>
        </pc:picChg>
      </pc:sldChg>
      <pc:sldChg chg="addSp delSp modSp add mod ord">
        <pc:chgData name="Poppy Reece - Senior Researcher" userId="dc98a925-bdaa-4bee-b207-d103908056d7" providerId="ADAL" clId="{E3A383C4-016B-4360-8490-1830EDD3B002}" dt="2023-02-02T15:53:56.849" v="49801" actId="14100"/>
        <pc:sldMkLst>
          <pc:docMk/>
          <pc:sldMk cId="3908596910" sldId="289"/>
        </pc:sldMkLst>
        <pc:spChg chg="mod">
          <ac:chgData name="Poppy Reece - Senior Researcher" userId="dc98a925-bdaa-4bee-b207-d103908056d7" providerId="ADAL" clId="{E3A383C4-016B-4360-8490-1830EDD3B002}" dt="2023-02-02T15:53:56.849" v="49801" actId="14100"/>
          <ac:spMkLst>
            <pc:docMk/>
            <pc:sldMk cId="3908596910" sldId="289"/>
            <ac:spMk id="2" creationId="{AB520543-2668-2B31-31A2-DFDD593CB794}"/>
          </ac:spMkLst>
        </pc:spChg>
        <pc:spChg chg="add mod">
          <ac:chgData name="Poppy Reece - Senior Researcher" userId="dc98a925-bdaa-4bee-b207-d103908056d7" providerId="ADAL" clId="{E3A383C4-016B-4360-8490-1830EDD3B002}" dt="2023-02-01T19:56:26.310" v="38489" actId="20577"/>
          <ac:spMkLst>
            <pc:docMk/>
            <pc:sldMk cId="3908596910" sldId="289"/>
            <ac:spMk id="4" creationId="{50BD0BF2-CC1A-FA0C-EBEE-08E2FF528D90}"/>
          </ac:spMkLst>
        </pc:spChg>
        <pc:spChg chg="del">
          <ac:chgData name="Poppy Reece - Senior Researcher" userId="dc98a925-bdaa-4bee-b207-d103908056d7" providerId="ADAL" clId="{E3A383C4-016B-4360-8490-1830EDD3B002}" dt="2023-01-31T16:56:06.681" v="26729" actId="478"/>
          <ac:spMkLst>
            <pc:docMk/>
            <pc:sldMk cId="3908596910" sldId="289"/>
            <ac:spMk id="5" creationId="{3F64E9CF-9695-CDC8-4716-DB318F9CABF3}"/>
          </ac:spMkLst>
        </pc:spChg>
        <pc:spChg chg="del">
          <ac:chgData name="Poppy Reece - Senior Researcher" userId="dc98a925-bdaa-4bee-b207-d103908056d7" providerId="ADAL" clId="{E3A383C4-016B-4360-8490-1830EDD3B002}" dt="2023-01-31T16:52:43.229" v="26566" actId="478"/>
          <ac:spMkLst>
            <pc:docMk/>
            <pc:sldMk cId="3908596910" sldId="289"/>
            <ac:spMk id="7" creationId="{1E60B487-0724-F815-BACD-2703DA65E003}"/>
          </ac:spMkLst>
        </pc:spChg>
        <pc:spChg chg="add del mod">
          <ac:chgData name="Poppy Reece - Senior Researcher" userId="dc98a925-bdaa-4bee-b207-d103908056d7" providerId="ADAL" clId="{E3A383C4-016B-4360-8490-1830EDD3B002}" dt="2023-01-31T17:05:14.191" v="27345" actId="478"/>
          <ac:spMkLst>
            <pc:docMk/>
            <pc:sldMk cId="3908596910" sldId="289"/>
            <ac:spMk id="8" creationId="{EB9C1442-F7E0-37C4-7555-6B7B7A2299DD}"/>
          </ac:spMkLst>
        </pc:spChg>
        <pc:spChg chg="add mod">
          <ac:chgData name="Poppy Reece - Senior Researcher" userId="dc98a925-bdaa-4bee-b207-d103908056d7" providerId="ADAL" clId="{E3A383C4-016B-4360-8490-1830EDD3B002}" dt="2023-02-01T19:56:17.380" v="38468" actId="20577"/>
          <ac:spMkLst>
            <pc:docMk/>
            <pc:sldMk cId="3908596910" sldId="289"/>
            <ac:spMk id="10" creationId="{5A89C1DC-8F81-714B-F25A-569BD5F0D663}"/>
          </ac:spMkLst>
        </pc:spChg>
        <pc:spChg chg="add del mod">
          <ac:chgData name="Poppy Reece - Senior Researcher" userId="dc98a925-bdaa-4bee-b207-d103908056d7" providerId="ADAL" clId="{E3A383C4-016B-4360-8490-1830EDD3B002}" dt="2023-02-01T19:56:23.530" v="38481" actId="478"/>
          <ac:spMkLst>
            <pc:docMk/>
            <pc:sldMk cId="3908596910" sldId="289"/>
            <ac:spMk id="12" creationId="{9512BEB8-7C4E-7E4B-CE14-68ED497A6F95}"/>
          </ac:spMkLst>
        </pc:spChg>
        <pc:spChg chg="add del mod">
          <ac:chgData name="Poppy Reece - Senior Researcher" userId="dc98a925-bdaa-4bee-b207-d103908056d7" providerId="ADAL" clId="{E3A383C4-016B-4360-8490-1830EDD3B002}" dt="2023-01-31T17:15:01.251" v="28172"/>
          <ac:spMkLst>
            <pc:docMk/>
            <pc:sldMk cId="3908596910" sldId="289"/>
            <ac:spMk id="14" creationId="{410F6EAA-9C02-7ABA-8700-7679560ECCB6}"/>
          </ac:spMkLst>
        </pc:spChg>
        <pc:spChg chg="mod">
          <ac:chgData name="Poppy Reece - Senior Researcher" userId="dc98a925-bdaa-4bee-b207-d103908056d7" providerId="ADAL" clId="{E3A383C4-016B-4360-8490-1830EDD3B002}" dt="2023-01-31T17:25:22.817" v="28548" actId="1037"/>
          <ac:spMkLst>
            <pc:docMk/>
            <pc:sldMk cId="3908596910" sldId="289"/>
            <ac:spMk id="15" creationId="{4195B8AE-F6A5-8C43-1D33-6384E62FF926}"/>
          </ac:spMkLst>
        </pc:spChg>
        <pc:spChg chg="del mod">
          <ac:chgData name="Poppy Reece - Senior Researcher" userId="dc98a925-bdaa-4bee-b207-d103908056d7" providerId="ADAL" clId="{E3A383C4-016B-4360-8490-1830EDD3B002}" dt="2023-01-31T17:05:07.802" v="27342" actId="478"/>
          <ac:spMkLst>
            <pc:docMk/>
            <pc:sldMk cId="3908596910" sldId="289"/>
            <ac:spMk id="16" creationId="{6F9E6095-C2E7-41B9-A82D-121A34A6FA9D}"/>
          </ac:spMkLst>
        </pc:spChg>
        <pc:spChg chg="add mod">
          <ac:chgData name="Poppy Reece - Senior Researcher" userId="dc98a925-bdaa-4bee-b207-d103908056d7" providerId="ADAL" clId="{E3A383C4-016B-4360-8490-1830EDD3B002}" dt="2023-02-01T19:56:22.291" v="38480" actId="20577"/>
          <ac:spMkLst>
            <pc:docMk/>
            <pc:sldMk cId="3908596910" sldId="289"/>
            <ac:spMk id="17" creationId="{7116B726-FA9E-A0AD-8315-0F8FBE893416}"/>
          </ac:spMkLst>
        </pc:spChg>
        <pc:spChg chg="add del mod">
          <ac:chgData name="Poppy Reece - Senior Researcher" userId="dc98a925-bdaa-4bee-b207-d103908056d7" providerId="ADAL" clId="{E3A383C4-016B-4360-8490-1830EDD3B002}" dt="2023-02-01T19:56:19.801" v="38469" actId="478"/>
          <ac:spMkLst>
            <pc:docMk/>
            <pc:sldMk cId="3908596910" sldId="289"/>
            <ac:spMk id="18" creationId="{4CB8BA7B-DCCC-8D5C-51DC-54AC0C381C4A}"/>
          </ac:spMkLst>
        </pc:spChg>
        <pc:spChg chg="add mod">
          <ac:chgData name="Poppy Reece - Senior Researcher" userId="dc98a925-bdaa-4bee-b207-d103908056d7" providerId="ADAL" clId="{E3A383C4-016B-4360-8490-1830EDD3B002}" dt="2023-02-01T19:56:15.409" v="38462" actId="20577"/>
          <ac:spMkLst>
            <pc:docMk/>
            <pc:sldMk cId="3908596910" sldId="289"/>
            <ac:spMk id="19" creationId="{9BD94608-856D-CA14-7129-1152442A7D42}"/>
          </ac:spMkLst>
        </pc:spChg>
        <pc:spChg chg="add mod">
          <ac:chgData name="Poppy Reece - Senior Researcher" userId="dc98a925-bdaa-4bee-b207-d103908056d7" providerId="ADAL" clId="{E3A383C4-016B-4360-8490-1830EDD3B002}" dt="2023-02-01T19:56:12.478" v="38454" actId="20577"/>
          <ac:spMkLst>
            <pc:docMk/>
            <pc:sldMk cId="3908596910" sldId="289"/>
            <ac:spMk id="20" creationId="{958C76A4-7C1D-B29E-7DC2-4DFAFCE01359}"/>
          </ac:spMkLst>
        </pc:spChg>
        <pc:spChg chg="mod">
          <ac:chgData name="Poppy Reece - Senior Researcher" userId="dc98a925-bdaa-4bee-b207-d103908056d7" providerId="ADAL" clId="{E3A383C4-016B-4360-8490-1830EDD3B002}" dt="2023-01-31T17:25:22.817" v="28548" actId="1037"/>
          <ac:spMkLst>
            <pc:docMk/>
            <pc:sldMk cId="3908596910" sldId="289"/>
            <ac:spMk id="21" creationId="{0CEC1A1E-723F-CCC6-449B-D12733007198}"/>
          </ac:spMkLst>
        </pc:spChg>
        <pc:spChg chg="mod">
          <ac:chgData name="Poppy Reece - Senior Researcher" userId="dc98a925-bdaa-4bee-b207-d103908056d7" providerId="ADAL" clId="{E3A383C4-016B-4360-8490-1830EDD3B002}" dt="2023-02-01T19:56:27.955" v="38495" actId="20577"/>
          <ac:spMkLst>
            <pc:docMk/>
            <pc:sldMk cId="3908596910" sldId="289"/>
            <ac:spMk id="23" creationId="{A3EEA4AB-390B-71BF-FF0B-873D03513C7C}"/>
          </ac:spMkLst>
        </pc:spChg>
        <pc:spChg chg="mod">
          <ac:chgData name="Poppy Reece - Senior Researcher" userId="dc98a925-bdaa-4bee-b207-d103908056d7" providerId="ADAL" clId="{E3A383C4-016B-4360-8490-1830EDD3B002}" dt="2023-02-01T19:56:29.798" v="38502" actId="20577"/>
          <ac:spMkLst>
            <pc:docMk/>
            <pc:sldMk cId="3908596910" sldId="289"/>
            <ac:spMk id="24" creationId="{495B7FB6-0156-FA00-54B2-C094BAF811EE}"/>
          </ac:spMkLst>
        </pc:spChg>
        <pc:spChg chg="del mod">
          <ac:chgData name="Poppy Reece - Senior Researcher" userId="dc98a925-bdaa-4bee-b207-d103908056d7" providerId="ADAL" clId="{E3A383C4-016B-4360-8490-1830EDD3B002}" dt="2023-01-31T16:52:46.161" v="26568" actId="478"/>
          <ac:spMkLst>
            <pc:docMk/>
            <pc:sldMk cId="3908596910" sldId="289"/>
            <ac:spMk id="26" creationId="{A9A45DF0-EB0E-8C0B-9EEC-FB375537EFB7}"/>
          </ac:spMkLst>
        </pc:spChg>
        <pc:spChg chg="del">
          <ac:chgData name="Poppy Reece - Senior Researcher" userId="dc98a925-bdaa-4bee-b207-d103908056d7" providerId="ADAL" clId="{E3A383C4-016B-4360-8490-1830EDD3B002}" dt="2023-01-31T16:52:38.648" v="26562" actId="478"/>
          <ac:spMkLst>
            <pc:docMk/>
            <pc:sldMk cId="3908596910" sldId="289"/>
            <ac:spMk id="28" creationId="{7012616E-93B5-CA3D-C412-73F5CE66B129}"/>
          </ac:spMkLst>
        </pc:spChg>
        <pc:picChg chg="del">
          <ac:chgData name="Poppy Reece - Senior Researcher" userId="dc98a925-bdaa-4bee-b207-d103908056d7" providerId="ADAL" clId="{E3A383C4-016B-4360-8490-1830EDD3B002}" dt="2023-01-31T16:41:26.519" v="25756" actId="478"/>
          <ac:picMkLst>
            <pc:docMk/>
            <pc:sldMk cId="3908596910" sldId="289"/>
            <ac:picMk id="1026" creationId="{2203213E-655F-A644-CCB4-ED8C8E301958}"/>
          </ac:picMkLst>
        </pc:picChg>
        <pc:picChg chg="del">
          <ac:chgData name="Poppy Reece - Senior Researcher" userId="dc98a925-bdaa-4bee-b207-d103908056d7" providerId="ADAL" clId="{E3A383C4-016B-4360-8490-1830EDD3B002}" dt="2023-01-31T16:41:26.007" v="25755" actId="478"/>
          <ac:picMkLst>
            <pc:docMk/>
            <pc:sldMk cId="3908596910" sldId="289"/>
            <ac:picMk id="1028" creationId="{2BD15411-E43B-6213-5889-B70FF68354F3}"/>
          </ac:picMkLst>
        </pc:picChg>
        <pc:picChg chg="del">
          <ac:chgData name="Poppy Reece - Senior Researcher" userId="dc98a925-bdaa-4bee-b207-d103908056d7" providerId="ADAL" clId="{E3A383C4-016B-4360-8490-1830EDD3B002}" dt="2023-01-31T16:41:24.894" v="25754" actId="478"/>
          <ac:picMkLst>
            <pc:docMk/>
            <pc:sldMk cId="3908596910" sldId="289"/>
            <ac:picMk id="1030" creationId="{91C79833-CDB6-AA8D-D723-7C95893C2443}"/>
          </ac:picMkLst>
        </pc:picChg>
        <pc:picChg chg="del">
          <ac:chgData name="Poppy Reece - Senior Researcher" userId="dc98a925-bdaa-4bee-b207-d103908056d7" providerId="ADAL" clId="{E3A383C4-016B-4360-8490-1830EDD3B002}" dt="2023-01-31T16:52:42.168" v="26565" actId="478"/>
          <ac:picMkLst>
            <pc:docMk/>
            <pc:sldMk cId="3908596910" sldId="289"/>
            <ac:picMk id="1032" creationId="{153C7748-5E73-1122-F902-81F308052342}"/>
          </ac:picMkLst>
        </pc:picChg>
        <pc:picChg chg="add del mod">
          <ac:chgData name="Poppy Reece - Senior Researcher" userId="dc98a925-bdaa-4bee-b207-d103908056d7" providerId="ADAL" clId="{E3A383C4-016B-4360-8490-1830EDD3B002}" dt="2023-02-01T19:56:31.927" v="38503" actId="478"/>
          <ac:picMkLst>
            <pc:docMk/>
            <pc:sldMk cId="3908596910" sldId="289"/>
            <ac:picMk id="2050" creationId="{8AFC8DC7-0AB7-4065-5322-6E41DD6FC70F}"/>
          </ac:picMkLst>
        </pc:picChg>
        <pc:picChg chg="add del mod">
          <ac:chgData name="Poppy Reece - Senior Researcher" userId="dc98a925-bdaa-4bee-b207-d103908056d7" providerId="ADAL" clId="{E3A383C4-016B-4360-8490-1830EDD3B002}" dt="2023-02-01T19:56:32.448" v="38504" actId="478"/>
          <ac:picMkLst>
            <pc:docMk/>
            <pc:sldMk cId="3908596910" sldId="289"/>
            <ac:picMk id="2052" creationId="{BEDFFAB3-1F4F-FFF7-83BB-5966E67A74A7}"/>
          </ac:picMkLst>
        </pc:picChg>
        <pc:picChg chg="add del mod">
          <ac:chgData name="Poppy Reece - Senior Researcher" userId="dc98a925-bdaa-4bee-b207-d103908056d7" providerId="ADAL" clId="{E3A383C4-016B-4360-8490-1830EDD3B002}" dt="2023-02-01T19:56:32.897" v="38505" actId="478"/>
          <ac:picMkLst>
            <pc:docMk/>
            <pc:sldMk cId="3908596910" sldId="289"/>
            <ac:picMk id="2054" creationId="{88886E07-66B8-9110-50C0-7572077273BC}"/>
          </ac:picMkLst>
        </pc:picChg>
        <pc:picChg chg="add del mod">
          <ac:chgData name="Poppy Reece - Senior Researcher" userId="dc98a925-bdaa-4bee-b207-d103908056d7" providerId="ADAL" clId="{E3A383C4-016B-4360-8490-1830EDD3B002}" dt="2023-02-01T19:56:33.696" v="38506" actId="478"/>
          <ac:picMkLst>
            <pc:docMk/>
            <pc:sldMk cId="3908596910" sldId="289"/>
            <ac:picMk id="2056" creationId="{A2348EF5-A69D-AF9F-CC03-6229867AA301}"/>
          </ac:picMkLst>
        </pc:picChg>
      </pc:sldChg>
      <pc:sldChg chg="addSp delSp modSp add mod ord modNotesTx">
        <pc:chgData name="Poppy Reece - Senior Researcher" userId="dc98a925-bdaa-4bee-b207-d103908056d7" providerId="ADAL" clId="{E3A383C4-016B-4360-8490-1830EDD3B002}" dt="2023-02-01T11:09:26.869" v="34802" actId="1076"/>
        <pc:sldMkLst>
          <pc:docMk/>
          <pc:sldMk cId="1258729524" sldId="290"/>
        </pc:sldMkLst>
        <pc:spChg chg="mod">
          <ac:chgData name="Poppy Reece - Senior Researcher" userId="dc98a925-bdaa-4bee-b207-d103908056d7" providerId="ADAL" clId="{E3A383C4-016B-4360-8490-1830EDD3B002}" dt="2023-02-01T09:39:33.501" v="30916" actId="20577"/>
          <ac:spMkLst>
            <pc:docMk/>
            <pc:sldMk cId="1258729524" sldId="290"/>
            <ac:spMk id="3" creationId="{9C19524A-787A-40B8-8984-6AECC6435BAC}"/>
          </ac:spMkLst>
        </pc:spChg>
        <pc:spChg chg="add mod">
          <ac:chgData name="Poppy Reece - Senior Researcher" userId="dc98a925-bdaa-4bee-b207-d103908056d7" providerId="ADAL" clId="{E3A383C4-016B-4360-8490-1830EDD3B002}" dt="2023-02-01T11:09:09.957" v="34797" actId="1076"/>
          <ac:spMkLst>
            <pc:docMk/>
            <pc:sldMk cId="1258729524" sldId="290"/>
            <ac:spMk id="4" creationId="{D14F3457-7043-7344-F4AC-C042FFEF3BBA}"/>
          </ac:spMkLst>
        </pc:spChg>
        <pc:spChg chg="add del mod">
          <ac:chgData name="Poppy Reece - Senior Researcher" userId="dc98a925-bdaa-4bee-b207-d103908056d7" providerId="ADAL" clId="{E3A383C4-016B-4360-8490-1830EDD3B002}" dt="2023-02-01T10:16:40.935" v="33207" actId="478"/>
          <ac:spMkLst>
            <pc:docMk/>
            <pc:sldMk cId="1258729524" sldId="290"/>
            <ac:spMk id="5" creationId="{B4674C95-CD39-D0E6-2142-A137A754EABE}"/>
          </ac:spMkLst>
        </pc:spChg>
        <pc:spChg chg="add del mod">
          <ac:chgData name="Poppy Reece - Senior Researcher" userId="dc98a925-bdaa-4bee-b207-d103908056d7" providerId="ADAL" clId="{E3A383C4-016B-4360-8490-1830EDD3B002}" dt="2023-02-01T11:08:52.036" v="34790" actId="478"/>
          <ac:spMkLst>
            <pc:docMk/>
            <pc:sldMk cId="1258729524" sldId="290"/>
            <ac:spMk id="6" creationId="{A665666A-5E83-C383-82BC-D26909EBD836}"/>
          </ac:spMkLst>
        </pc:spChg>
        <pc:spChg chg="add del mod">
          <ac:chgData name="Poppy Reece - Senior Researcher" userId="dc98a925-bdaa-4bee-b207-d103908056d7" providerId="ADAL" clId="{E3A383C4-016B-4360-8490-1830EDD3B002}" dt="2023-01-31T15:40:06.158" v="25002" actId="931"/>
          <ac:spMkLst>
            <pc:docMk/>
            <pc:sldMk cId="1258729524" sldId="290"/>
            <ac:spMk id="7" creationId="{447F1762-7D65-05DE-AE84-52F1D47A75E4}"/>
          </ac:spMkLst>
        </pc:spChg>
        <pc:spChg chg="add mod">
          <ac:chgData name="Poppy Reece - Senior Researcher" userId="dc98a925-bdaa-4bee-b207-d103908056d7" providerId="ADAL" clId="{E3A383C4-016B-4360-8490-1830EDD3B002}" dt="2023-02-01T11:09:26.869" v="34802" actId="1076"/>
          <ac:spMkLst>
            <pc:docMk/>
            <pc:sldMk cId="1258729524" sldId="290"/>
            <ac:spMk id="8" creationId="{42483B87-4F47-96CD-104B-02C1F33AB4A2}"/>
          </ac:spMkLst>
        </pc:spChg>
        <pc:spChg chg="add del mod">
          <ac:chgData name="Poppy Reece - Senior Researcher" userId="dc98a925-bdaa-4bee-b207-d103908056d7" providerId="ADAL" clId="{E3A383C4-016B-4360-8490-1830EDD3B002}" dt="2023-01-31T15:40:36.118" v="25005"/>
          <ac:spMkLst>
            <pc:docMk/>
            <pc:sldMk cId="1258729524" sldId="290"/>
            <ac:spMk id="11" creationId="{1B71DC36-0EC9-79A6-B595-85C57A4D10EA}"/>
          </ac:spMkLst>
        </pc:spChg>
        <pc:spChg chg="add del mod">
          <ac:chgData name="Poppy Reece - Senior Researcher" userId="dc98a925-bdaa-4bee-b207-d103908056d7" providerId="ADAL" clId="{E3A383C4-016B-4360-8490-1830EDD3B002}" dt="2023-01-31T15:41:36.183" v="25007" actId="931"/>
          <ac:spMkLst>
            <pc:docMk/>
            <pc:sldMk cId="1258729524" sldId="290"/>
            <ac:spMk id="12" creationId="{E5962B59-FC80-9023-2E2C-E5DBFE901240}"/>
          </ac:spMkLst>
        </pc:spChg>
        <pc:spChg chg="del">
          <ac:chgData name="Poppy Reece - Senior Researcher" userId="dc98a925-bdaa-4bee-b207-d103908056d7" providerId="ADAL" clId="{E3A383C4-016B-4360-8490-1830EDD3B002}" dt="2023-01-31T15:38:51.754" v="24995" actId="478"/>
          <ac:spMkLst>
            <pc:docMk/>
            <pc:sldMk cId="1258729524" sldId="290"/>
            <ac:spMk id="18" creationId="{C726AEEA-7EFA-41BD-A87F-8F1F65A9DFCC}"/>
          </ac:spMkLst>
        </pc:spChg>
        <pc:spChg chg="mod">
          <ac:chgData name="Poppy Reece - Senior Researcher" userId="dc98a925-bdaa-4bee-b207-d103908056d7" providerId="ADAL" clId="{E3A383C4-016B-4360-8490-1830EDD3B002}" dt="2023-02-01T11:09:07.850" v="34796" actId="14100"/>
          <ac:spMkLst>
            <pc:docMk/>
            <pc:sldMk cId="1258729524" sldId="290"/>
            <ac:spMk id="28" creationId="{36713037-70BE-4787-8CDF-D182B17A4BA1}"/>
          </ac:spMkLst>
        </pc:spChg>
        <pc:spChg chg="del">
          <ac:chgData name="Poppy Reece - Senior Researcher" userId="dc98a925-bdaa-4bee-b207-d103908056d7" providerId="ADAL" clId="{E3A383C4-016B-4360-8490-1830EDD3B002}" dt="2023-01-31T15:38:50.653" v="24994" actId="478"/>
          <ac:spMkLst>
            <pc:docMk/>
            <pc:sldMk cId="1258729524" sldId="290"/>
            <ac:spMk id="30" creationId="{6316751C-E56F-4FDC-8936-076F1A0737E2}"/>
          </ac:spMkLst>
        </pc:spChg>
        <pc:picChg chg="add del mod">
          <ac:chgData name="Poppy Reece - Senior Researcher" userId="dc98a925-bdaa-4bee-b207-d103908056d7" providerId="ADAL" clId="{E3A383C4-016B-4360-8490-1830EDD3B002}" dt="2023-01-31T15:40:10.434" v="25004" actId="478"/>
          <ac:picMkLst>
            <pc:docMk/>
            <pc:sldMk cId="1258729524" sldId="290"/>
            <ac:picMk id="9" creationId="{6BAB237C-8EE2-B4DA-9044-A3A4AAEA2585}"/>
          </ac:picMkLst>
        </pc:picChg>
        <pc:picChg chg="add mod">
          <ac:chgData name="Poppy Reece - Senior Researcher" userId="dc98a925-bdaa-4bee-b207-d103908056d7" providerId="ADAL" clId="{E3A383C4-016B-4360-8490-1830EDD3B002}" dt="2023-01-31T15:41:39.694" v="25008" actId="27614"/>
          <ac:picMkLst>
            <pc:docMk/>
            <pc:sldMk cId="1258729524" sldId="290"/>
            <ac:picMk id="14" creationId="{9F6DDA02-7A4E-8BBE-FC64-133A80451E2B}"/>
          </ac:picMkLst>
        </pc:picChg>
        <pc:picChg chg="del">
          <ac:chgData name="Poppy Reece - Senior Researcher" userId="dc98a925-bdaa-4bee-b207-d103908056d7" providerId="ADAL" clId="{E3A383C4-016B-4360-8490-1830EDD3B002}" dt="2023-01-31T15:39:16.441" v="25001" actId="478"/>
          <ac:picMkLst>
            <pc:docMk/>
            <pc:sldMk cId="1258729524" sldId="290"/>
            <ac:picMk id="21" creationId="{FF5C48AB-7543-4A6C-9D89-E13DCF34F1ED}"/>
          </ac:picMkLst>
        </pc:picChg>
        <pc:picChg chg="add del mod">
          <ac:chgData name="Poppy Reece - Senior Researcher" userId="dc98a925-bdaa-4bee-b207-d103908056d7" providerId="ADAL" clId="{E3A383C4-016B-4360-8490-1830EDD3B002}" dt="2023-01-31T15:40:37.704" v="25006" actId="478"/>
          <ac:picMkLst>
            <pc:docMk/>
            <pc:sldMk cId="1258729524" sldId="290"/>
            <ac:picMk id="1026" creationId="{07097482-4B07-3F46-E297-C8550EF9921A}"/>
          </ac:picMkLst>
        </pc:picChg>
      </pc:sldChg>
      <pc:sldChg chg="addSp delSp modSp add mod modNotesTx">
        <pc:chgData name="Poppy Reece - Senior Researcher" userId="dc98a925-bdaa-4bee-b207-d103908056d7" providerId="ADAL" clId="{E3A383C4-016B-4360-8490-1830EDD3B002}" dt="2023-02-02T15:47:28.964" v="49711" actId="14100"/>
        <pc:sldMkLst>
          <pc:docMk/>
          <pc:sldMk cId="2213224942" sldId="291"/>
        </pc:sldMkLst>
        <pc:spChg chg="mod">
          <ac:chgData name="Poppy Reece - Senior Researcher" userId="dc98a925-bdaa-4bee-b207-d103908056d7" providerId="ADAL" clId="{E3A383C4-016B-4360-8490-1830EDD3B002}" dt="2023-02-02T15:47:28.964" v="49711" actId="14100"/>
          <ac:spMkLst>
            <pc:docMk/>
            <pc:sldMk cId="2213224942" sldId="291"/>
            <ac:spMk id="2" creationId="{AB520543-2668-2B31-31A2-DFDD593CB794}"/>
          </ac:spMkLst>
        </pc:spChg>
        <pc:spChg chg="add mod">
          <ac:chgData name="Poppy Reece - Senior Researcher" userId="dc98a925-bdaa-4bee-b207-d103908056d7" providerId="ADAL" clId="{E3A383C4-016B-4360-8490-1830EDD3B002}" dt="2023-02-02T15:46:17.196" v="49672" actId="20577"/>
          <ac:spMkLst>
            <pc:docMk/>
            <pc:sldMk cId="2213224942" sldId="291"/>
            <ac:spMk id="3" creationId="{8C28A41F-5FCC-D47D-F662-EC738EC97758}"/>
          </ac:spMkLst>
        </pc:spChg>
        <pc:spChg chg="add mod">
          <ac:chgData name="Poppy Reece - Senior Researcher" userId="dc98a925-bdaa-4bee-b207-d103908056d7" providerId="ADAL" clId="{E3A383C4-016B-4360-8490-1830EDD3B002}" dt="2023-02-02T15:06:02.819" v="48627" actId="403"/>
          <ac:spMkLst>
            <pc:docMk/>
            <pc:sldMk cId="2213224942" sldId="291"/>
            <ac:spMk id="4" creationId="{CA9750C7-0ABC-DE6F-0D04-C681F1F4360D}"/>
          </ac:spMkLst>
        </pc:spChg>
        <pc:spChg chg="add del mod">
          <ac:chgData name="Poppy Reece - Senior Researcher" userId="dc98a925-bdaa-4bee-b207-d103908056d7" providerId="ADAL" clId="{E3A383C4-016B-4360-8490-1830EDD3B002}" dt="2023-02-02T15:05:50.581" v="48623" actId="478"/>
          <ac:spMkLst>
            <pc:docMk/>
            <pc:sldMk cId="2213224942" sldId="291"/>
            <ac:spMk id="5" creationId="{20608974-B03A-492F-D4E1-271E06D798E2}"/>
          </ac:spMkLst>
        </pc:spChg>
        <pc:spChg chg="del">
          <ac:chgData name="Poppy Reece - Senior Researcher" userId="dc98a925-bdaa-4bee-b207-d103908056d7" providerId="ADAL" clId="{E3A383C4-016B-4360-8490-1830EDD3B002}" dt="2023-01-31T15:56:46.853" v="25020" actId="478"/>
          <ac:spMkLst>
            <pc:docMk/>
            <pc:sldMk cId="2213224942" sldId="291"/>
            <ac:spMk id="5" creationId="{3F64E9CF-9695-CDC8-4716-DB318F9CABF3}"/>
          </ac:spMkLst>
        </pc:spChg>
        <pc:spChg chg="add del mod">
          <ac:chgData name="Poppy Reece - Senior Researcher" userId="dc98a925-bdaa-4bee-b207-d103908056d7" providerId="ADAL" clId="{E3A383C4-016B-4360-8490-1830EDD3B002}" dt="2023-02-02T15:05:50.581" v="48623" actId="478"/>
          <ac:spMkLst>
            <pc:docMk/>
            <pc:sldMk cId="2213224942" sldId="291"/>
            <ac:spMk id="6" creationId="{4E229A70-9665-A8A0-C445-F1AF9594168F}"/>
          </ac:spMkLst>
        </pc:spChg>
        <pc:spChg chg="del">
          <ac:chgData name="Poppy Reece - Senior Researcher" userId="dc98a925-bdaa-4bee-b207-d103908056d7" providerId="ADAL" clId="{E3A383C4-016B-4360-8490-1830EDD3B002}" dt="2023-01-31T15:56:40.048" v="25019" actId="478"/>
          <ac:spMkLst>
            <pc:docMk/>
            <pc:sldMk cId="2213224942" sldId="291"/>
            <ac:spMk id="7" creationId="{9160A789-B80F-0C55-5F46-8CA10418ACA7}"/>
          </ac:spMkLst>
        </pc:spChg>
        <pc:spChg chg="del">
          <ac:chgData name="Poppy Reece - Senior Researcher" userId="dc98a925-bdaa-4bee-b207-d103908056d7" providerId="ADAL" clId="{E3A383C4-016B-4360-8490-1830EDD3B002}" dt="2023-02-01T11:13:05.857" v="34882" actId="478"/>
          <ac:spMkLst>
            <pc:docMk/>
            <pc:sldMk cId="2213224942" sldId="291"/>
            <ac:spMk id="8" creationId="{2F5C0D08-5F52-A05D-C217-C35EEEF7A2CB}"/>
          </ac:spMkLst>
        </pc:spChg>
        <pc:spChg chg="del mod">
          <ac:chgData name="Poppy Reece - Senior Researcher" userId="dc98a925-bdaa-4bee-b207-d103908056d7" providerId="ADAL" clId="{E3A383C4-016B-4360-8490-1830EDD3B002}" dt="2023-02-02T09:32:43.747" v="39064" actId="478"/>
          <ac:spMkLst>
            <pc:docMk/>
            <pc:sldMk cId="2213224942" sldId="291"/>
            <ac:spMk id="9" creationId="{915431DD-E363-DEFE-64D9-9E15A563DC20}"/>
          </ac:spMkLst>
        </pc:spChg>
        <pc:spChg chg="del">
          <ac:chgData name="Poppy Reece - Senior Researcher" userId="dc98a925-bdaa-4bee-b207-d103908056d7" providerId="ADAL" clId="{E3A383C4-016B-4360-8490-1830EDD3B002}" dt="2023-01-31T15:56:40.048" v="25019" actId="478"/>
          <ac:spMkLst>
            <pc:docMk/>
            <pc:sldMk cId="2213224942" sldId="291"/>
            <ac:spMk id="10" creationId="{8C331527-BF14-15A2-AC0C-31B74310069F}"/>
          </ac:spMkLst>
        </pc:spChg>
        <pc:spChg chg="del mod">
          <ac:chgData name="Poppy Reece - Senior Researcher" userId="dc98a925-bdaa-4bee-b207-d103908056d7" providerId="ADAL" clId="{E3A383C4-016B-4360-8490-1830EDD3B002}" dt="2023-02-01T09:38:28.637" v="30874" actId="478"/>
          <ac:spMkLst>
            <pc:docMk/>
            <pc:sldMk cId="2213224942" sldId="291"/>
            <ac:spMk id="11" creationId="{2B37CFD4-DFCC-86D6-86AB-EC13E7C6D610}"/>
          </ac:spMkLst>
        </pc:spChg>
      </pc:sldChg>
      <pc:sldChg chg="addSp delSp modSp add mod">
        <pc:chgData name="Poppy Reece - Senior Researcher" userId="dc98a925-bdaa-4bee-b207-d103908056d7" providerId="ADAL" clId="{E3A383C4-016B-4360-8490-1830EDD3B002}" dt="2023-02-02T15:49:09.940" v="49770" actId="1076"/>
        <pc:sldMkLst>
          <pc:docMk/>
          <pc:sldMk cId="437166882" sldId="292"/>
        </pc:sldMkLst>
        <pc:spChg chg="mod">
          <ac:chgData name="Poppy Reece - Senior Researcher" userId="dc98a925-bdaa-4bee-b207-d103908056d7" providerId="ADAL" clId="{E3A383C4-016B-4360-8490-1830EDD3B002}" dt="2023-02-01T10:41:24.840" v="34037" actId="20577"/>
          <ac:spMkLst>
            <pc:docMk/>
            <pc:sldMk cId="437166882" sldId="292"/>
            <ac:spMk id="2" creationId="{AB520543-2668-2B31-31A2-DFDD593CB794}"/>
          </ac:spMkLst>
        </pc:spChg>
        <pc:spChg chg="add mod">
          <ac:chgData name="Poppy Reece - Senior Researcher" userId="dc98a925-bdaa-4bee-b207-d103908056d7" providerId="ADAL" clId="{E3A383C4-016B-4360-8490-1830EDD3B002}" dt="2023-02-01T11:01:02.088" v="34613" actId="1076"/>
          <ac:spMkLst>
            <pc:docMk/>
            <pc:sldMk cId="437166882" sldId="292"/>
            <ac:spMk id="4" creationId="{01BB3CB7-85A4-5C18-C68C-C26FFBC3A1CE}"/>
          </ac:spMkLst>
        </pc:spChg>
        <pc:spChg chg="mod">
          <ac:chgData name="Poppy Reece - Senior Researcher" userId="dc98a925-bdaa-4bee-b207-d103908056d7" providerId="ADAL" clId="{E3A383C4-016B-4360-8490-1830EDD3B002}" dt="2023-02-02T15:48:15.392" v="49752" actId="1036"/>
          <ac:spMkLst>
            <pc:docMk/>
            <pc:sldMk cId="437166882" sldId="292"/>
            <ac:spMk id="5" creationId="{3F64E9CF-9695-CDC8-4716-DB318F9CABF3}"/>
          </ac:spMkLst>
        </pc:spChg>
        <pc:spChg chg="mod">
          <ac:chgData name="Poppy Reece - Senior Researcher" userId="dc98a925-bdaa-4bee-b207-d103908056d7" providerId="ADAL" clId="{E3A383C4-016B-4360-8490-1830EDD3B002}" dt="2023-02-01T11:00:04.814" v="34581" actId="21"/>
          <ac:spMkLst>
            <pc:docMk/>
            <pc:sldMk cId="437166882" sldId="292"/>
            <ac:spMk id="7" creationId="{1E60B487-0724-F815-BACD-2703DA65E003}"/>
          </ac:spMkLst>
        </pc:spChg>
        <pc:spChg chg="add del mod">
          <ac:chgData name="Poppy Reece - Senior Researcher" userId="dc98a925-bdaa-4bee-b207-d103908056d7" providerId="ADAL" clId="{E3A383C4-016B-4360-8490-1830EDD3B002}" dt="2023-02-01T10:43:41.771" v="34083" actId="478"/>
          <ac:spMkLst>
            <pc:docMk/>
            <pc:sldMk cId="437166882" sldId="292"/>
            <ac:spMk id="8" creationId="{8B82EF5C-80CB-F8CB-B836-BE1CC2703DFD}"/>
          </ac:spMkLst>
        </pc:spChg>
        <pc:spChg chg="add mod">
          <ac:chgData name="Poppy Reece - Senior Researcher" userId="dc98a925-bdaa-4bee-b207-d103908056d7" providerId="ADAL" clId="{E3A383C4-016B-4360-8490-1830EDD3B002}" dt="2023-02-01T11:01:10.064" v="34614" actId="1076"/>
          <ac:spMkLst>
            <pc:docMk/>
            <pc:sldMk cId="437166882" sldId="292"/>
            <ac:spMk id="10" creationId="{DB609A33-82AD-A782-2568-ED7F59EA61D5}"/>
          </ac:spMkLst>
        </pc:spChg>
        <pc:spChg chg="mod">
          <ac:chgData name="Poppy Reece - Senior Researcher" userId="dc98a925-bdaa-4bee-b207-d103908056d7" providerId="ADAL" clId="{E3A383C4-016B-4360-8490-1830EDD3B002}" dt="2023-02-02T15:49:09.940" v="49770" actId="1076"/>
          <ac:spMkLst>
            <pc:docMk/>
            <pc:sldMk cId="437166882" sldId="292"/>
            <ac:spMk id="28" creationId="{7012616E-93B5-CA3D-C412-73F5CE66B129}"/>
          </ac:spMkLst>
        </pc:spChg>
        <pc:picChg chg="mod">
          <ac:chgData name="Poppy Reece - Senior Researcher" userId="dc98a925-bdaa-4bee-b207-d103908056d7" providerId="ADAL" clId="{E3A383C4-016B-4360-8490-1830EDD3B002}" dt="2023-02-02T15:49:09.940" v="49770" actId="1076"/>
          <ac:picMkLst>
            <pc:docMk/>
            <pc:sldMk cId="437166882" sldId="292"/>
            <ac:picMk id="1032" creationId="{153C7748-5E73-1122-F902-81F308052342}"/>
          </ac:picMkLst>
        </pc:picChg>
      </pc:sldChg>
      <pc:sldChg chg="add">
        <pc:chgData name="Poppy Reece - Senior Researcher" userId="dc98a925-bdaa-4bee-b207-d103908056d7" providerId="ADAL" clId="{E3A383C4-016B-4360-8490-1830EDD3B002}" dt="2023-02-01T09:58:38.216" v="31712" actId="2890"/>
        <pc:sldMkLst>
          <pc:docMk/>
          <pc:sldMk cId="2173780109" sldId="293"/>
        </pc:sldMkLst>
      </pc:sldChg>
      <pc:sldChg chg="modSp add mod">
        <pc:chgData name="Poppy Reece - Senior Researcher" userId="dc98a925-bdaa-4bee-b207-d103908056d7" providerId="ADAL" clId="{E3A383C4-016B-4360-8490-1830EDD3B002}" dt="2023-02-01T11:22:35.782" v="35420" actId="12"/>
        <pc:sldMkLst>
          <pc:docMk/>
          <pc:sldMk cId="3859594058" sldId="294"/>
        </pc:sldMkLst>
        <pc:spChg chg="mod">
          <ac:chgData name="Poppy Reece - Senior Researcher" userId="dc98a925-bdaa-4bee-b207-d103908056d7" providerId="ADAL" clId="{E3A383C4-016B-4360-8490-1830EDD3B002}" dt="2023-02-01T11:22:35.782" v="35420" actId="12"/>
          <ac:spMkLst>
            <pc:docMk/>
            <pc:sldMk cId="3859594058" sldId="294"/>
            <ac:spMk id="3" creationId="{A378FF32-C034-6009-6B14-211E619A34AA}"/>
          </ac:spMkLst>
        </pc:spChg>
      </pc:sldChg>
      <pc:sldChg chg="modSp add mod">
        <pc:chgData name="Poppy Reece - Senior Researcher" userId="dc98a925-bdaa-4bee-b207-d103908056d7" providerId="ADAL" clId="{E3A383C4-016B-4360-8490-1830EDD3B002}" dt="2023-02-01T11:29:19.057" v="35647" actId="20577"/>
        <pc:sldMkLst>
          <pc:docMk/>
          <pc:sldMk cId="264564652" sldId="295"/>
        </pc:sldMkLst>
        <pc:spChg chg="mod">
          <ac:chgData name="Poppy Reece - Senior Researcher" userId="dc98a925-bdaa-4bee-b207-d103908056d7" providerId="ADAL" clId="{E3A383C4-016B-4360-8490-1830EDD3B002}" dt="2023-02-01T11:29:19.057" v="35647" actId="20577"/>
          <ac:spMkLst>
            <pc:docMk/>
            <pc:sldMk cId="264564652" sldId="295"/>
            <ac:spMk id="30" creationId="{6316751C-E56F-4FDC-8936-076F1A0737E2}"/>
          </ac:spMkLst>
        </pc:spChg>
      </pc:sldChg>
      <pc:sldChg chg="modSp add mod ord">
        <pc:chgData name="Poppy Reece - Senior Researcher" userId="dc98a925-bdaa-4bee-b207-d103908056d7" providerId="ADAL" clId="{E3A383C4-016B-4360-8490-1830EDD3B002}" dt="2023-02-01T11:22:29.768" v="35419" actId="20577"/>
        <pc:sldMkLst>
          <pc:docMk/>
          <pc:sldMk cId="1479010316" sldId="296"/>
        </pc:sldMkLst>
        <pc:spChg chg="mod">
          <ac:chgData name="Poppy Reece - Senior Researcher" userId="dc98a925-bdaa-4bee-b207-d103908056d7" providerId="ADAL" clId="{E3A383C4-016B-4360-8490-1830EDD3B002}" dt="2023-02-01T11:22:05.521" v="35287" actId="14100"/>
          <ac:spMkLst>
            <pc:docMk/>
            <pc:sldMk cId="1479010316" sldId="296"/>
            <ac:spMk id="2" creationId="{AB90196E-FF0D-6068-2141-ED3C605BC223}"/>
          </ac:spMkLst>
        </pc:spChg>
        <pc:spChg chg="mod">
          <ac:chgData name="Poppy Reece - Senior Researcher" userId="dc98a925-bdaa-4bee-b207-d103908056d7" providerId="ADAL" clId="{E3A383C4-016B-4360-8490-1830EDD3B002}" dt="2023-02-01T11:22:29.768" v="35419" actId="20577"/>
          <ac:spMkLst>
            <pc:docMk/>
            <pc:sldMk cId="1479010316" sldId="296"/>
            <ac:spMk id="3" creationId="{A378FF32-C034-6009-6B14-211E619A34AA}"/>
          </ac:spMkLst>
        </pc:spChg>
      </pc:sldChg>
      <pc:sldChg chg="modSp add mod ord">
        <pc:chgData name="Poppy Reece - Senior Researcher" userId="dc98a925-bdaa-4bee-b207-d103908056d7" providerId="ADAL" clId="{E3A383C4-016B-4360-8490-1830EDD3B002}" dt="2023-02-01T11:23:39.368" v="35524" actId="14100"/>
        <pc:sldMkLst>
          <pc:docMk/>
          <pc:sldMk cId="3620194379" sldId="297"/>
        </pc:sldMkLst>
        <pc:spChg chg="mod">
          <ac:chgData name="Poppy Reece - Senior Researcher" userId="dc98a925-bdaa-4bee-b207-d103908056d7" providerId="ADAL" clId="{E3A383C4-016B-4360-8490-1830EDD3B002}" dt="2023-02-01T11:22:55.613" v="35443" actId="20577"/>
          <ac:spMkLst>
            <pc:docMk/>
            <pc:sldMk cId="3620194379" sldId="297"/>
            <ac:spMk id="2" creationId="{AB90196E-FF0D-6068-2141-ED3C605BC223}"/>
          </ac:spMkLst>
        </pc:spChg>
        <pc:spChg chg="mod">
          <ac:chgData name="Poppy Reece - Senior Researcher" userId="dc98a925-bdaa-4bee-b207-d103908056d7" providerId="ADAL" clId="{E3A383C4-016B-4360-8490-1830EDD3B002}" dt="2023-02-01T11:23:39.368" v="35524" actId="14100"/>
          <ac:spMkLst>
            <pc:docMk/>
            <pc:sldMk cId="3620194379" sldId="297"/>
            <ac:spMk id="3" creationId="{A378FF32-C034-6009-6B14-211E619A34AA}"/>
          </ac:spMkLst>
        </pc:spChg>
      </pc:sldChg>
      <pc:sldChg chg="add">
        <pc:chgData name="Poppy Reece - Senior Researcher" userId="dc98a925-bdaa-4bee-b207-d103908056d7" providerId="ADAL" clId="{E3A383C4-016B-4360-8490-1830EDD3B002}" dt="2023-02-01T19:55:55.551" v="38414" actId="2890"/>
        <pc:sldMkLst>
          <pc:docMk/>
          <pc:sldMk cId="810014243" sldId="298"/>
        </pc:sldMkLst>
      </pc:sldChg>
      <pc:sldChg chg="addSp delSp modSp add del mod ord">
        <pc:chgData name="Poppy Reece - Senior Researcher" userId="dc98a925-bdaa-4bee-b207-d103908056d7" providerId="ADAL" clId="{E3A383C4-016B-4360-8490-1830EDD3B002}" dt="2023-02-02T09:59:40.608" v="40390" actId="47"/>
        <pc:sldMkLst>
          <pc:docMk/>
          <pc:sldMk cId="2368149899" sldId="299"/>
        </pc:sldMkLst>
        <pc:spChg chg="mod">
          <ac:chgData name="Poppy Reece - Senior Researcher" userId="dc98a925-bdaa-4bee-b207-d103908056d7" providerId="ADAL" clId="{E3A383C4-016B-4360-8490-1830EDD3B002}" dt="2023-02-02T09:37:13.290" v="39482" actId="20577"/>
          <ac:spMkLst>
            <pc:docMk/>
            <pc:sldMk cId="2368149899" sldId="299"/>
            <ac:spMk id="2" creationId="{AB520543-2668-2B31-31A2-DFDD593CB794}"/>
          </ac:spMkLst>
        </pc:spChg>
        <pc:spChg chg="del">
          <ac:chgData name="Poppy Reece - Senior Researcher" userId="dc98a925-bdaa-4bee-b207-d103908056d7" providerId="ADAL" clId="{E3A383C4-016B-4360-8490-1830EDD3B002}" dt="2023-02-02T09:37:31.387" v="39489" actId="478"/>
          <ac:spMkLst>
            <pc:docMk/>
            <pc:sldMk cId="2368149899" sldId="299"/>
            <ac:spMk id="4" creationId="{01BB3CB7-85A4-5C18-C68C-C26FFBC3A1CE}"/>
          </ac:spMkLst>
        </pc:spChg>
        <pc:spChg chg="mod">
          <ac:chgData name="Poppy Reece - Senior Researcher" userId="dc98a925-bdaa-4bee-b207-d103908056d7" providerId="ADAL" clId="{E3A383C4-016B-4360-8490-1830EDD3B002}" dt="2023-02-02T09:50:57.299" v="40258" actId="14100"/>
          <ac:spMkLst>
            <pc:docMk/>
            <pc:sldMk cId="2368149899" sldId="299"/>
            <ac:spMk id="5" creationId="{3F64E9CF-9695-CDC8-4716-DB318F9CABF3}"/>
          </ac:spMkLst>
        </pc:spChg>
        <pc:spChg chg="add del mod">
          <ac:chgData name="Poppy Reece - Senior Researcher" userId="dc98a925-bdaa-4bee-b207-d103908056d7" providerId="ADAL" clId="{E3A383C4-016B-4360-8490-1830EDD3B002}" dt="2023-02-02T09:38:13.730" v="39511"/>
          <ac:spMkLst>
            <pc:docMk/>
            <pc:sldMk cId="2368149899" sldId="299"/>
            <ac:spMk id="6" creationId="{B15DB227-F774-CEB5-F336-00F776D2D33A}"/>
          </ac:spMkLst>
        </pc:spChg>
        <pc:spChg chg="mod">
          <ac:chgData name="Poppy Reece - Senior Researcher" userId="dc98a925-bdaa-4bee-b207-d103908056d7" providerId="ADAL" clId="{E3A383C4-016B-4360-8490-1830EDD3B002}" dt="2023-02-02T09:51:06.014" v="40260" actId="14100"/>
          <ac:spMkLst>
            <pc:docMk/>
            <pc:sldMk cId="2368149899" sldId="299"/>
            <ac:spMk id="7" creationId="{1E60B487-0724-F815-BACD-2703DA65E003}"/>
          </ac:spMkLst>
        </pc:spChg>
        <pc:spChg chg="del">
          <ac:chgData name="Poppy Reece - Senior Researcher" userId="dc98a925-bdaa-4bee-b207-d103908056d7" providerId="ADAL" clId="{E3A383C4-016B-4360-8490-1830EDD3B002}" dt="2023-02-02T09:37:32.336" v="39490" actId="478"/>
          <ac:spMkLst>
            <pc:docMk/>
            <pc:sldMk cId="2368149899" sldId="299"/>
            <ac:spMk id="10" creationId="{DB609A33-82AD-A782-2568-ED7F59EA61D5}"/>
          </ac:spMkLst>
        </pc:spChg>
        <pc:spChg chg="del">
          <ac:chgData name="Poppy Reece - Senior Researcher" userId="dc98a925-bdaa-4bee-b207-d103908056d7" providerId="ADAL" clId="{E3A383C4-016B-4360-8490-1830EDD3B002}" dt="2023-02-02T09:37:33.076" v="39491" actId="478"/>
          <ac:spMkLst>
            <pc:docMk/>
            <pc:sldMk cId="2368149899" sldId="299"/>
            <ac:spMk id="28" creationId="{7012616E-93B5-CA3D-C412-73F5CE66B129}"/>
          </ac:spMkLst>
        </pc:spChg>
        <pc:picChg chg="del">
          <ac:chgData name="Poppy Reece - Senior Researcher" userId="dc98a925-bdaa-4bee-b207-d103908056d7" providerId="ADAL" clId="{E3A383C4-016B-4360-8490-1830EDD3B002}" dt="2023-02-02T09:37:33.824" v="39492" actId="478"/>
          <ac:picMkLst>
            <pc:docMk/>
            <pc:sldMk cId="2368149899" sldId="299"/>
            <ac:picMk id="1032" creationId="{153C7748-5E73-1122-F902-81F308052342}"/>
          </ac:picMkLst>
        </pc:picChg>
      </pc:sldChg>
      <pc:sldChg chg="addSp delSp modSp add mod ord">
        <pc:chgData name="Poppy Reece - Senior Researcher" userId="dc98a925-bdaa-4bee-b207-d103908056d7" providerId="ADAL" clId="{E3A383C4-016B-4360-8490-1830EDD3B002}" dt="2023-02-02T09:59:27.331" v="40389" actId="1037"/>
        <pc:sldMkLst>
          <pc:docMk/>
          <pc:sldMk cId="993305574" sldId="300"/>
        </pc:sldMkLst>
        <pc:spChg chg="mod">
          <ac:chgData name="Poppy Reece - Senior Researcher" userId="dc98a925-bdaa-4bee-b207-d103908056d7" providerId="ADAL" clId="{E3A383C4-016B-4360-8490-1830EDD3B002}" dt="2023-02-02T09:53:03.819" v="40353" actId="1037"/>
          <ac:spMkLst>
            <pc:docMk/>
            <pc:sldMk cId="993305574" sldId="300"/>
            <ac:spMk id="3" creationId="{9C19524A-787A-40B8-8984-6AECC6435BAC}"/>
          </ac:spMkLst>
        </pc:spChg>
        <pc:spChg chg="del">
          <ac:chgData name="Poppy Reece - Senior Researcher" userId="dc98a925-bdaa-4bee-b207-d103908056d7" providerId="ADAL" clId="{E3A383C4-016B-4360-8490-1830EDD3B002}" dt="2023-02-02T09:51:55.400" v="40309" actId="478"/>
          <ac:spMkLst>
            <pc:docMk/>
            <pc:sldMk cId="993305574" sldId="300"/>
            <ac:spMk id="4" creationId="{D14F3457-7043-7344-F4AC-C042FFEF3BBA}"/>
          </ac:spMkLst>
        </pc:spChg>
        <pc:spChg chg="add del mod">
          <ac:chgData name="Poppy Reece - Senior Researcher" userId="dc98a925-bdaa-4bee-b207-d103908056d7" providerId="ADAL" clId="{E3A383C4-016B-4360-8490-1830EDD3B002}" dt="2023-02-02T09:58:10.679" v="40354" actId="931"/>
          <ac:spMkLst>
            <pc:docMk/>
            <pc:sldMk cId="993305574" sldId="300"/>
            <ac:spMk id="5" creationId="{7A768592-22ED-051F-5661-94DA7E3A94F6}"/>
          </ac:spMkLst>
        </pc:spChg>
        <pc:spChg chg="add mod">
          <ac:chgData name="Poppy Reece - Senior Researcher" userId="dc98a925-bdaa-4bee-b207-d103908056d7" providerId="ADAL" clId="{E3A383C4-016B-4360-8490-1830EDD3B002}" dt="2023-02-02T09:59:27.331" v="40389" actId="1037"/>
          <ac:spMkLst>
            <pc:docMk/>
            <pc:sldMk cId="993305574" sldId="300"/>
            <ac:spMk id="6" creationId="{8D27625C-27AA-D621-943E-ED64A45CC809}"/>
          </ac:spMkLst>
        </pc:spChg>
        <pc:spChg chg="del">
          <ac:chgData name="Poppy Reece - Senior Researcher" userId="dc98a925-bdaa-4bee-b207-d103908056d7" providerId="ADAL" clId="{E3A383C4-016B-4360-8490-1830EDD3B002}" dt="2023-02-02T09:51:56.298" v="40310" actId="478"/>
          <ac:spMkLst>
            <pc:docMk/>
            <pc:sldMk cId="993305574" sldId="300"/>
            <ac:spMk id="8" creationId="{42483B87-4F47-96CD-104B-02C1F33AB4A2}"/>
          </ac:spMkLst>
        </pc:spChg>
        <pc:spChg chg="add del mod">
          <ac:chgData name="Poppy Reece - Senior Researcher" userId="dc98a925-bdaa-4bee-b207-d103908056d7" providerId="ADAL" clId="{E3A383C4-016B-4360-8490-1830EDD3B002}" dt="2023-02-02T09:58:52.007" v="40356" actId="931"/>
          <ac:spMkLst>
            <pc:docMk/>
            <pc:sldMk cId="993305574" sldId="300"/>
            <ac:spMk id="11" creationId="{71B033B8-EF90-8A17-6C91-366CB6D475FE}"/>
          </ac:spMkLst>
        </pc:spChg>
        <pc:spChg chg="mod">
          <ac:chgData name="Poppy Reece - Senior Researcher" userId="dc98a925-bdaa-4bee-b207-d103908056d7" providerId="ADAL" clId="{E3A383C4-016B-4360-8490-1830EDD3B002}" dt="2023-02-02T09:59:10.553" v="40385" actId="20577"/>
          <ac:spMkLst>
            <pc:docMk/>
            <pc:sldMk cId="993305574" sldId="300"/>
            <ac:spMk id="28" creationId="{36713037-70BE-4787-8CDF-D182B17A4BA1}"/>
          </ac:spMkLst>
        </pc:spChg>
        <pc:picChg chg="add del mod">
          <ac:chgData name="Poppy Reece - Senior Researcher" userId="dc98a925-bdaa-4bee-b207-d103908056d7" providerId="ADAL" clId="{E3A383C4-016B-4360-8490-1830EDD3B002}" dt="2023-02-02T09:58:12.704" v="40355" actId="478"/>
          <ac:picMkLst>
            <pc:docMk/>
            <pc:sldMk cId="993305574" sldId="300"/>
            <ac:picMk id="9" creationId="{230B6A99-7081-037E-EEB2-214579968B73}"/>
          </ac:picMkLst>
        </pc:picChg>
        <pc:picChg chg="add mod">
          <ac:chgData name="Poppy Reece - Senior Researcher" userId="dc98a925-bdaa-4bee-b207-d103908056d7" providerId="ADAL" clId="{E3A383C4-016B-4360-8490-1830EDD3B002}" dt="2023-02-02T09:58:54.610" v="40357" actId="27614"/>
          <ac:picMkLst>
            <pc:docMk/>
            <pc:sldMk cId="993305574" sldId="300"/>
            <ac:picMk id="13" creationId="{217A7052-A7D0-70C9-473C-8AD56B50ED7E}"/>
          </ac:picMkLst>
        </pc:picChg>
        <pc:picChg chg="del">
          <ac:chgData name="Poppy Reece - Senior Researcher" userId="dc98a925-bdaa-4bee-b207-d103908056d7" providerId="ADAL" clId="{E3A383C4-016B-4360-8490-1830EDD3B002}" dt="2023-02-02T09:51:40.115" v="40306" actId="478"/>
          <ac:picMkLst>
            <pc:docMk/>
            <pc:sldMk cId="993305574" sldId="300"/>
            <ac:picMk id="14" creationId="{9F6DDA02-7A4E-8BBE-FC64-133A80451E2B}"/>
          </ac:picMkLst>
        </pc:picChg>
      </pc:sldChg>
      <pc:sldChg chg="addSp delSp modSp add mod ord">
        <pc:chgData name="Poppy Reece - Senior Researcher" userId="dc98a925-bdaa-4bee-b207-d103908056d7" providerId="ADAL" clId="{E3A383C4-016B-4360-8490-1830EDD3B002}" dt="2023-02-02T15:50:59.608" v="49784" actId="113"/>
        <pc:sldMkLst>
          <pc:docMk/>
          <pc:sldMk cId="3242415611" sldId="301"/>
        </pc:sldMkLst>
        <pc:spChg chg="mod">
          <ac:chgData name="Poppy Reece - Senior Researcher" userId="dc98a925-bdaa-4bee-b207-d103908056d7" providerId="ADAL" clId="{E3A383C4-016B-4360-8490-1830EDD3B002}" dt="2023-02-02T10:22:28.544" v="42185" actId="20577"/>
          <ac:spMkLst>
            <pc:docMk/>
            <pc:sldMk cId="3242415611" sldId="301"/>
            <ac:spMk id="2" creationId="{AB520543-2668-2B31-31A2-DFDD593CB794}"/>
          </ac:spMkLst>
        </pc:spChg>
        <pc:spChg chg="add mod">
          <ac:chgData name="Poppy Reece - Senior Researcher" userId="dc98a925-bdaa-4bee-b207-d103908056d7" providerId="ADAL" clId="{E3A383C4-016B-4360-8490-1830EDD3B002}" dt="2023-02-02T11:52:42.265" v="47784" actId="14100"/>
          <ac:spMkLst>
            <pc:docMk/>
            <pc:sldMk cId="3242415611" sldId="301"/>
            <ac:spMk id="3" creationId="{932755C9-3B4C-4E2F-0CBF-7DB38CEFD4FE}"/>
          </ac:spMkLst>
        </pc:spChg>
        <pc:spChg chg="del">
          <ac:chgData name="Poppy Reece - Senior Researcher" userId="dc98a925-bdaa-4bee-b207-d103908056d7" providerId="ADAL" clId="{E3A383C4-016B-4360-8490-1830EDD3B002}" dt="2023-02-02T10:00:09.194" v="40431" actId="478"/>
          <ac:spMkLst>
            <pc:docMk/>
            <pc:sldMk cId="3242415611" sldId="301"/>
            <ac:spMk id="4" creationId="{01BB3CB7-85A4-5C18-C68C-C26FFBC3A1CE}"/>
          </ac:spMkLst>
        </pc:spChg>
        <pc:spChg chg="del mod">
          <ac:chgData name="Poppy Reece - Senior Researcher" userId="dc98a925-bdaa-4bee-b207-d103908056d7" providerId="ADAL" clId="{E3A383C4-016B-4360-8490-1830EDD3B002}" dt="2023-02-02T10:04:14.081" v="40971" actId="478"/>
          <ac:spMkLst>
            <pc:docMk/>
            <pc:sldMk cId="3242415611" sldId="301"/>
            <ac:spMk id="5" creationId="{3F64E9CF-9695-CDC8-4716-DB318F9CABF3}"/>
          </ac:spMkLst>
        </pc:spChg>
        <pc:spChg chg="add mod">
          <ac:chgData name="Poppy Reece - Senior Researcher" userId="dc98a925-bdaa-4bee-b207-d103908056d7" providerId="ADAL" clId="{E3A383C4-016B-4360-8490-1830EDD3B002}" dt="2023-02-02T11:52:39.986" v="47783" actId="14100"/>
          <ac:spMkLst>
            <pc:docMk/>
            <pc:sldMk cId="3242415611" sldId="301"/>
            <ac:spMk id="6" creationId="{D5371DB6-5B33-FD44-7EBF-37314680BAFA}"/>
          </ac:spMkLst>
        </pc:spChg>
        <pc:spChg chg="del">
          <ac:chgData name="Poppy Reece - Senior Researcher" userId="dc98a925-bdaa-4bee-b207-d103908056d7" providerId="ADAL" clId="{E3A383C4-016B-4360-8490-1830EDD3B002}" dt="2023-02-02T10:00:29.712" v="40437" actId="478"/>
          <ac:spMkLst>
            <pc:docMk/>
            <pc:sldMk cId="3242415611" sldId="301"/>
            <ac:spMk id="7" creationId="{1E60B487-0724-F815-BACD-2703DA65E003}"/>
          </ac:spMkLst>
        </pc:spChg>
        <pc:spChg chg="add mod">
          <ac:chgData name="Poppy Reece - Senior Researcher" userId="dc98a925-bdaa-4bee-b207-d103908056d7" providerId="ADAL" clId="{E3A383C4-016B-4360-8490-1830EDD3B002}" dt="2023-02-02T11:55:08.983" v="47970" actId="1076"/>
          <ac:spMkLst>
            <pc:docMk/>
            <pc:sldMk cId="3242415611" sldId="301"/>
            <ac:spMk id="8" creationId="{4FD56664-53D9-489D-C220-897F99FD334F}"/>
          </ac:spMkLst>
        </pc:spChg>
        <pc:spChg chg="add mod">
          <ac:chgData name="Poppy Reece - Senior Researcher" userId="dc98a925-bdaa-4bee-b207-d103908056d7" providerId="ADAL" clId="{E3A383C4-016B-4360-8490-1830EDD3B002}" dt="2023-02-02T15:50:34.640" v="49777" actId="113"/>
          <ac:spMkLst>
            <pc:docMk/>
            <pc:sldMk cId="3242415611" sldId="301"/>
            <ac:spMk id="9" creationId="{66C64F0D-5598-A432-9C64-8E48AA05EBCE}"/>
          </ac:spMkLst>
        </pc:spChg>
        <pc:spChg chg="del mod">
          <ac:chgData name="Poppy Reece - Senior Researcher" userId="dc98a925-bdaa-4bee-b207-d103908056d7" providerId="ADAL" clId="{E3A383C4-016B-4360-8490-1830EDD3B002}" dt="2023-02-02T10:05:17.136" v="40992" actId="478"/>
          <ac:spMkLst>
            <pc:docMk/>
            <pc:sldMk cId="3242415611" sldId="301"/>
            <ac:spMk id="10" creationId="{DB609A33-82AD-A782-2568-ED7F59EA61D5}"/>
          </ac:spMkLst>
        </pc:spChg>
        <pc:spChg chg="add del mod">
          <ac:chgData name="Poppy Reece - Senior Researcher" userId="dc98a925-bdaa-4bee-b207-d103908056d7" providerId="ADAL" clId="{E3A383C4-016B-4360-8490-1830EDD3B002}" dt="2023-02-02T10:01:03.629" v="40460" actId="478"/>
          <ac:spMkLst>
            <pc:docMk/>
            <pc:sldMk cId="3242415611" sldId="301"/>
            <ac:spMk id="11" creationId="{60CC6D8B-32F0-95D2-620A-845E6564056E}"/>
          </ac:spMkLst>
        </pc:spChg>
        <pc:spChg chg="add mod">
          <ac:chgData name="Poppy Reece - Senior Researcher" userId="dc98a925-bdaa-4bee-b207-d103908056d7" providerId="ADAL" clId="{E3A383C4-016B-4360-8490-1830EDD3B002}" dt="2023-02-02T11:52:09.593" v="47760" actId="14100"/>
          <ac:spMkLst>
            <pc:docMk/>
            <pc:sldMk cId="3242415611" sldId="301"/>
            <ac:spMk id="12" creationId="{4D280AFB-8BB0-F1F8-2836-DDA20BAA35B9}"/>
          </ac:spMkLst>
        </pc:spChg>
        <pc:spChg chg="add mod">
          <ac:chgData name="Poppy Reece - Senior Researcher" userId="dc98a925-bdaa-4bee-b207-d103908056d7" providerId="ADAL" clId="{E3A383C4-016B-4360-8490-1830EDD3B002}" dt="2023-02-02T11:52:06.361" v="47759" actId="14100"/>
          <ac:spMkLst>
            <pc:docMk/>
            <pc:sldMk cId="3242415611" sldId="301"/>
            <ac:spMk id="13" creationId="{818973EC-BF1A-F6EF-F33F-517AA6C5E8B3}"/>
          </ac:spMkLst>
        </pc:spChg>
        <pc:spChg chg="add mod">
          <ac:chgData name="Poppy Reece - Senior Researcher" userId="dc98a925-bdaa-4bee-b207-d103908056d7" providerId="ADAL" clId="{E3A383C4-016B-4360-8490-1830EDD3B002}" dt="2023-02-02T11:52:11.803" v="47767" actId="1038"/>
          <ac:spMkLst>
            <pc:docMk/>
            <pc:sldMk cId="3242415611" sldId="301"/>
            <ac:spMk id="14" creationId="{EB3CDCCA-4691-040E-DA24-9B051DFB5B7C}"/>
          </ac:spMkLst>
        </pc:spChg>
        <pc:spChg chg="add mod">
          <ac:chgData name="Poppy Reece - Senior Researcher" userId="dc98a925-bdaa-4bee-b207-d103908056d7" providerId="ADAL" clId="{E3A383C4-016B-4360-8490-1830EDD3B002}" dt="2023-02-02T15:50:43.406" v="49779" actId="113"/>
          <ac:spMkLst>
            <pc:docMk/>
            <pc:sldMk cId="3242415611" sldId="301"/>
            <ac:spMk id="15" creationId="{6894CD33-15E3-690A-59C3-04B2F1DD6C87}"/>
          </ac:spMkLst>
        </pc:spChg>
        <pc:spChg chg="add del mod">
          <ac:chgData name="Poppy Reece - Senior Researcher" userId="dc98a925-bdaa-4bee-b207-d103908056d7" providerId="ADAL" clId="{E3A383C4-016B-4360-8490-1830EDD3B002}" dt="2023-02-02T10:05:46.405" v="41002" actId="478"/>
          <ac:spMkLst>
            <pc:docMk/>
            <pc:sldMk cId="3242415611" sldId="301"/>
            <ac:spMk id="18" creationId="{10817A4D-A98A-79AC-CA3A-90BE3D66F443}"/>
          </ac:spMkLst>
        </pc:spChg>
        <pc:spChg chg="add mod">
          <ac:chgData name="Poppy Reece - Senior Researcher" userId="dc98a925-bdaa-4bee-b207-d103908056d7" providerId="ADAL" clId="{E3A383C4-016B-4360-8490-1830EDD3B002}" dt="2023-02-02T11:50:46.693" v="47670" actId="1038"/>
          <ac:spMkLst>
            <pc:docMk/>
            <pc:sldMk cId="3242415611" sldId="301"/>
            <ac:spMk id="19" creationId="{E047D681-3C48-AD5F-9A63-914678C2BCC9}"/>
          </ac:spMkLst>
        </pc:spChg>
        <pc:spChg chg="add mod">
          <ac:chgData name="Poppy Reece - Senior Researcher" userId="dc98a925-bdaa-4bee-b207-d103908056d7" providerId="ADAL" clId="{E3A383C4-016B-4360-8490-1830EDD3B002}" dt="2023-02-02T11:50:46.693" v="47670" actId="1038"/>
          <ac:spMkLst>
            <pc:docMk/>
            <pc:sldMk cId="3242415611" sldId="301"/>
            <ac:spMk id="20" creationId="{522F8A40-11FD-8E44-3436-B7C663A2E8BF}"/>
          </ac:spMkLst>
        </pc:spChg>
        <pc:spChg chg="add mod">
          <ac:chgData name="Poppy Reece - Senior Researcher" userId="dc98a925-bdaa-4bee-b207-d103908056d7" providerId="ADAL" clId="{E3A383C4-016B-4360-8490-1830EDD3B002}" dt="2023-02-02T11:50:46.693" v="47670" actId="1038"/>
          <ac:spMkLst>
            <pc:docMk/>
            <pc:sldMk cId="3242415611" sldId="301"/>
            <ac:spMk id="21" creationId="{535C438C-74D3-C9A5-8A3B-3449E8A6E22E}"/>
          </ac:spMkLst>
        </pc:spChg>
        <pc:spChg chg="add mod">
          <ac:chgData name="Poppy Reece - Senior Researcher" userId="dc98a925-bdaa-4bee-b207-d103908056d7" providerId="ADAL" clId="{E3A383C4-016B-4360-8490-1830EDD3B002}" dt="2023-02-02T15:50:59.608" v="49784" actId="113"/>
          <ac:spMkLst>
            <pc:docMk/>
            <pc:sldMk cId="3242415611" sldId="301"/>
            <ac:spMk id="22" creationId="{73FDEA34-5C1B-8913-7972-EE63A94BCAA4}"/>
          </ac:spMkLst>
        </pc:spChg>
        <pc:spChg chg="add mod">
          <ac:chgData name="Poppy Reece - Senior Researcher" userId="dc98a925-bdaa-4bee-b207-d103908056d7" providerId="ADAL" clId="{E3A383C4-016B-4360-8490-1830EDD3B002}" dt="2023-02-02T11:52:32.446" v="47782" actId="255"/>
          <ac:spMkLst>
            <pc:docMk/>
            <pc:sldMk cId="3242415611" sldId="301"/>
            <ac:spMk id="25" creationId="{FF31795E-74F9-ED33-65AD-65C4C6776563}"/>
          </ac:spMkLst>
        </pc:spChg>
        <pc:spChg chg="del">
          <ac:chgData name="Poppy Reece - Senior Researcher" userId="dc98a925-bdaa-4bee-b207-d103908056d7" providerId="ADAL" clId="{E3A383C4-016B-4360-8490-1830EDD3B002}" dt="2023-02-02T10:00:05.327" v="40426" actId="478"/>
          <ac:spMkLst>
            <pc:docMk/>
            <pc:sldMk cId="3242415611" sldId="301"/>
            <ac:spMk id="28" creationId="{7012616E-93B5-CA3D-C412-73F5CE66B129}"/>
          </ac:spMkLst>
        </pc:spChg>
        <pc:picChg chg="add mod">
          <ac:chgData name="Poppy Reece - Senior Researcher" userId="dc98a925-bdaa-4bee-b207-d103908056d7" providerId="ADAL" clId="{E3A383C4-016B-4360-8490-1830EDD3B002}" dt="2023-02-02T11:52:23.515" v="47778" actId="1038"/>
          <ac:picMkLst>
            <pc:docMk/>
            <pc:sldMk cId="3242415611" sldId="301"/>
            <ac:picMk id="23" creationId="{850527DA-2A92-A0F9-A7F0-9048605BAA14}"/>
          </ac:picMkLst>
        </pc:picChg>
        <pc:picChg chg="del">
          <ac:chgData name="Poppy Reece - Senior Researcher" userId="dc98a925-bdaa-4bee-b207-d103908056d7" providerId="ADAL" clId="{E3A383C4-016B-4360-8490-1830EDD3B002}" dt="2023-02-02T10:00:09.880" v="40432" actId="478"/>
          <ac:picMkLst>
            <pc:docMk/>
            <pc:sldMk cId="3242415611" sldId="301"/>
            <ac:picMk id="1032" creationId="{153C7748-5E73-1122-F902-81F308052342}"/>
          </ac:picMkLst>
        </pc:picChg>
      </pc:sldChg>
      <pc:sldChg chg="addSp delSp modSp add mod modNotesTx">
        <pc:chgData name="Poppy Reece - Senior Researcher" userId="dc98a925-bdaa-4bee-b207-d103908056d7" providerId="ADAL" clId="{E3A383C4-016B-4360-8490-1830EDD3B002}" dt="2023-02-02T15:51:26.279" v="49788" actId="113"/>
        <pc:sldMkLst>
          <pc:docMk/>
          <pc:sldMk cId="93318741" sldId="302"/>
        </pc:sldMkLst>
        <pc:spChg chg="mod">
          <ac:chgData name="Poppy Reece - Senior Researcher" userId="dc98a925-bdaa-4bee-b207-d103908056d7" providerId="ADAL" clId="{E3A383C4-016B-4360-8490-1830EDD3B002}" dt="2023-02-02T10:52:30.292" v="44023" actId="14100"/>
          <ac:spMkLst>
            <pc:docMk/>
            <pc:sldMk cId="93318741" sldId="302"/>
            <ac:spMk id="2" creationId="{AB520543-2668-2B31-31A2-DFDD593CB794}"/>
          </ac:spMkLst>
        </pc:spChg>
        <pc:spChg chg="mod">
          <ac:chgData name="Poppy Reece - Senior Researcher" userId="dc98a925-bdaa-4bee-b207-d103908056d7" providerId="ADAL" clId="{E3A383C4-016B-4360-8490-1830EDD3B002}" dt="2023-02-02T12:01:26.875" v="48250" actId="14100"/>
          <ac:spMkLst>
            <pc:docMk/>
            <pc:sldMk cId="93318741" sldId="302"/>
            <ac:spMk id="3" creationId="{932755C9-3B4C-4E2F-0CBF-7DB38CEFD4FE}"/>
          </ac:spMkLst>
        </pc:spChg>
        <pc:spChg chg="add mod">
          <ac:chgData name="Poppy Reece - Senior Researcher" userId="dc98a925-bdaa-4bee-b207-d103908056d7" providerId="ADAL" clId="{E3A383C4-016B-4360-8490-1830EDD3B002}" dt="2023-02-02T10:53:25.647" v="44039" actId="14100"/>
          <ac:spMkLst>
            <pc:docMk/>
            <pc:sldMk cId="93318741" sldId="302"/>
            <ac:spMk id="4" creationId="{971EE476-E51B-8D88-0D92-BF1474E33544}"/>
          </ac:spMkLst>
        </pc:spChg>
        <pc:spChg chg="add mod topLvl">
          <ac:chgData name="Poppy Reece - Senior Researcher" userId="dc98a925-bdaa-4bee-b207-d103908056d7" providerId="ADAL" clId="{E3A383C4-016B-4360-8490-1830EDD3B002}" dt="2023-02-02T11:01:34.121" v="44393" actId="1076"/>
          <ac:spMkLst>
            <pc:docMk/>
            <pc:sldMk cId="93318741" sldId="302"/>
            <ac:spMk id="5" creationId="{AD96A3C0-AE6A-741D-8CE3-C317C1CB9B96}"/>
          </ac:spMkLst>
        </pc:spChg>
        <pc:spChg chg="mod">
          <ac:chgData name="Poppy Reece - Senior Researcher" userId="dc98a925-bdaa-4bee-b207-d103908056d7" providerId="ADAL" clId="{E3A383C4-016B-4360-8490-1830EDD3B002}" dt="2023-02-02T12:01:24.455" v="48249" actId="14100"/>
          <ac:spMkLst>
            <pc:docMk/>
            <pc:sldMk cId="93318741" sldId="302"/>
            <ac:spMk id="6" creationId="{D5371DB6-5B33-FD44-7EBF-37314680BAFA}"/>
          </ac:spMkLst>
        </pc:spChg>
        <pc:spChg chg="add mod ord topLvl">
          <ac:chgData name="Poppy Reece - Senior Researcher" userId="dc98a925-bdaa-4bee-b207-d103908056d7" providerId="ADAL" clId="{E3A383C4-016B-4360-8490-1830EDD3B002}" dt="2023-02-02T11:01:32.192" v="44392" actId="1076"/>
          <ac:spMkLst>
            <pc:docMk/>
            <pc:sldMk cId="93318741" sldId="302"/>
            <ac:spMk id="7" creationId="{6553EDF6-9E09-1D96-8AC6-6F42BA26FBA2}"/>
          </ac:spMkLst>
        </pc:spChg>
        <pc:spChg chg="mod">
          <ac:chgData name="Poppy Reece - Senior Researcher" userId="dc98a925-bdaa-4bee-b207-d103908056d7" providerId="ADAL" clId="{E3A383C4-016B-4360-8490-1830EDD3B002}" dt="2023-02-02T12:01:31.364" v="48251" actId="1076"/>
          <ac:spMkLst>
            <pc:docMk/>
            <pc:sldMk cId="93318741" sldId="302"/>
            <ac:spMk id="8" creationId="{4FD56664-53D9-489D-C220-897F99FD334F}"/>
          </ac:spMkLst>
        </pc:spChg>
        <pc:spChg chg="mod">
          <ac:chgData name="Poppy Reece - Senior Researcher" userId="dc98a925-bdaa-4bee-b207-d103908056d7" providerId="ADAL" clId="{E3A383C4-016B-4360-8490-1830EDD3B002}" dt="2023-02-02T15:51:13.006" v="49786" actId="113"/>
          <ac:spMkLst>
            <pc:docMk/>
            <pc:sldMk cId="93318741" sldId="302"/>
            <ac:spMk id="9" creationId="{66C64F0D-5598-A432-9C64-8E48AA05EBCE}"/>
          </ac:spMkLst>
        </pc:spChg>
        <pc:spChg chg="add mod">
          <ac:chgData name="Poppy Reece - Senior Researcher" userId="dc98a925-bdaa-4bee-b207-d103908056d7" providerId="ADAL" clId="{E3A383C4-016B-4360-8490-1830EDD3B002}" dt="2023-02-02T11:08:18.650" v="44634" actId="1036"/>
          <ac:spMkLst>
            <pc:docMk/>
            <pc:sldMk cId="93318741" sldId="302"/>
            <ac:spMk id="10" creationId="{1B395AB4-3A46-893A-546B-A018B4EDBEB9}"/>
          </ac:spMkLst>
        </pc:spChg>
        <pc:spChg chg="mod">
          <ac:chgData name="Poppy Reece - Senior Researcher" userId="dc98a925-bdaa-4bee-b207-d103908056d7" providerId="ADAL" clId="{E3A383C4-016B-4360-8490-1830EDD3B002}" dt="2023-02-02T12:01:14.054" v="48244" actId="14100"/>
          <ac:spMkLst>
            <pc:docMk/>
            <pc:sldMk cId="93318741" sldId="302"/>
            <ac:spMk id="12" creationId="{4D280AFB-8BB0-F1F8-2836-DDA20BAA35B9}"/>
          </ac:spMkLst>
        </pc:spChg>
        <pc:spChg chg="mod">
          <ac:chgData name="Poppy Reece - Senior Researcher" userId="dc98a925-bdaa-4bee-b207-d103908056d7" providerId="ADAL" clId="{E3A383C4-016B-4360-8490-1830EDD3B002}" dt="2023-02-02T12:01:08.804" v="48242" actId="14100"/>
          <ac:spMkLst>
            <pc:docMk/>
            <pc:sldMk cId="93318741" sldId="302"/>
            <ac:spMk id="13" creationId="{818973EC-BF1A-F6EF-F33F-517AA6C5E8B3}"/>
          </ac:spMkLst>
        </pc:spChg>
        <pc:spChg chg="mod">
          <ac:chgData name="Poppy Reece - Senior Researcher" userId="dc98a925-bdaa-4bee-b207-d103908056d7" providerId="ADAL" clId="{E3A383C4-016B-4360-8490-1830EDD3B002}" dt="2023-02-02T12:01:18.556" v="48248" actId="1076"/>
          <ac:spMkLst>
            <pc:docMk/>
            <pc:sldMk cId="93318741" sldId="302"/>
            <ac:spMk id="14" creationId="{EB3CDCCA-4691-040E-DA24-9B051DFB5B7C}"/>
          </ac:spMkLst>
        </pc:spChg>
        <pc:spChg chg="mod">
          <ac:chgData name="Poppy Reece - Senior Researcher" userId="dc98a925-bdaa-4bee-b207-d103908056d7" providerId="ADAL" clId="{E3A383C4-016B-4360-8490-1830EDD3B002}" dt="2023-02-02T15:51:26.279" v="49788" actId="113"/>
          <ac:spMkLst>
            <pc:docMk/>
            <pc:sldMk cId="93318741" sldId="302"/>
            <ac:spMk id="15" creationId="{6894CD33-15E3-690A-59C3-04B2F1DD6C87}"/>
          </ac:spMkLst>
        </pc:spChg>
        <pc:spChg chg="add mod">
          <ac:chgData name="Poppy Reece - Senior Researcher" userId="dc98a925-bdaa-4bee-b207-d103908056d7" providerId="ADAL" clId="{E3A383C4-016B-4360-8490-1830EDD3B002}" dt="2023-02-02T11:08:02.770" v="44613" actId="1038"/>
          <ac:spMkLst>
            <pc:docMk/>
            <pc:sldMk cId="93318741" sldId="302"/>
            <ac:spMk id="17" creationId="{512B7605-232E-37F0-B089-A7B8E0F5D778}"/>
          </ac:spMkLst>
        </pc:spChg>
        <pc:spChg chg="del">
          <ac:chgData name="Poppy Reece - Senior Researcher" userId="dc98a925-bdaa-4bee-b207-d103908056d7" providerId="ADAL" clId="{E3A383C4-016B-4360-8490-1830EDD3B002}" dt="2023-02-02T10:23:04.357" v="42203" actId="478"/>
          <ac:spMkLst>
            <pc:docMk/>
            <pc:sldMk cId="93318741" sldId="302"/>
            <ac:spMk id="19" creationId="{E047D681-3C48-AD5F-9A63-914678C2BCC9}"/>
          </ac:spMkLst>
        </pc:spChg>
        <pc:spChg chg="del">
          <ac:chgData name="Poppy Reece - Senior Researcher" userId="dc98a925-bdaa-4bee-b207-d103908056d7" providerId="ADAL" clId="{E3A383C4-016B-4360-8490-1830EDD3B002}" dt="2023-02-02T10:23:06.869" v="42206" actId="478"/>
          <ac:spMkLst>
            <pc:docMk/>
            <pc:sldMk cId="93318741" sldId="302"/>
            <ac:spMk id="20" creationId="{522F8A40-11FD-8E44-3436-B7C663A2E8BF}"/>
          </ac:spMkLst>
        </pc:spChg>
        <pc:spChg chg="del">
          <ac:chgData name="Poppy Reece - Senior Researcher" userId="dc98a925-bdaa-4bee-b207-d103908056d7" providerId="ADAL" clId="{E3A383C4-016B-4360-8490-1830EDD3B002}" dt="2023-02-02T10:23:05.497" v="42204" actId="478"/>
          <ac:spMkLst>
            <pc:docMk/>
            <pc:sldMk cId="93318741" sldId="302"/>
            <ac:spMk id="21" creationId="{535C438C-74D3-C9A5-8A3B-3449E8A6E22E}"/>
          </ac:spMkLst>
        </pc:spChg>
        <pc:spChg chg="del">
          <ac:chgData name="Poppy Reece - Senior Researcher" userId="dc98a925-bdaa-4bee-b207-d103908056d7" providerId="ADAL" clId="{E3A383C4-016B-4360-8490-1830EDD3B002}" dt="2023-02-02T10:23:06.385" v="42205" actId="478"/>
          <ac:spMkLst>
            <pc:docMk/>
            <pc:sldMk cId="93318741" sldId="302"/>
            <ac:spMk id="22" creationId="{73FDEA34-5C1B-8913-7972-EE63A94BCAA4}"/>
          </ac:spMkLst>
        </pc:spChg>
        <pc:spChg chg="mod">
          <ac:chgData name="Poppy Reece - Senior Researcher" userId="dc98a925-bdaa-4bee-b207-d103908056d7" providerId="ADAL" clId="{E3A383C4-016B-4360-8490-1830EDD3B002}" dt="2023-02-02T11:08:21.964" v="44635" actId="1035"/>
          <ac:spMkLst>
            <pc:docMk/>
            <pc:sldMk cId="93318741" sldId="302"/>
            <ac:spMk id="25" creationId="{FF31795E-74F9-ED33-65AD-65C4C6776563}"/>
          </ac:spMkLst>
        </pc:spChg>
        <pc:spChg chg="add del mod">
          <ac:chgData name="Poppy Reece - Senior Researcher" userId="dc98a925-bdaa-4bee-b207-d103908056d7" providerId="ADAL" clId="{E3A383C4-016B-4360-8490-1830EDD3B002}" dt="2023-02-02T11:56:44.159" v="48007"/>
          <ac:spMkLst>
            <pc:docMk/>
            <pc:sldMk cId="93318741" sldId="302"/>
            <ac:spMk id="26" creationId="{D4A202BD-0981-7F93-1AE6-A7A4C6E5D978}"/>
          </ac:spMkLst>
        </pc:spChg>
        <pc:spChg chg="add mod">
          <ac:chgData name="Poppy Reece - Senior Researcher" userId="dc98a925-bdaa-4bee-b207-d103908056d7" providerId="ADAL" clId="{E3A383C4-016B-4360-8490-1830EDD3B002}" dt="2023-02-02T12:06:58.191" v="48298" actId="1036"/>
          <ac:spMkLst>
            <pc:docMk/>
            <pc:sldMk cId="93318741" sldId="302"/>
            <ac:spMk id="28" creationId="{DDB2700E-15E2-6447-C190-0A18D8372EAD}"/>
          </ac:spMkLst>
        </pc:spChg>
        <pc:grpChg chg="add del mod">
          <ac:chgData name="Poppy Reece - Senior Researcher" userId="dc98a925-bdaa-4bee-b207-d103908056d7" providerId="ADAL" clId="{E3A383C4-016B-4360-8490-1830EDD3B002}" dt="2023-02-02T10:55:47.798" v="44108" actId="165"/>
          <ac:grpSpMkLst>
            <pc:docMk/>
            <pc:sldMk cId="93318741" sldId="302"/>
            <ac:grpSpMk id="11" creationId="{72ECA0C9-2611-FE4D-EA73-060F8420D53E}"/>
          </ac:grpSpMkLst>
        </pc:grpChg>
        <pc:picChg chg="add mod">
          <ac:chgData name="Poppy Reece - Senior Researcher" userId="dc98a925-bdaa-4bee-b207-d103908056d7" providerId="ADAL" clId="{E3A383C4-016B-4360-8490-1830EDD3B002}" dt="2023-02-02T11:07:59.881" v="44604" actId="1036"/>
          <ac:picMkLst>
            <pc:docMk/>
            <pc:sldMk cId="93318741" sldId="302"/>
            <ac:picMk id="18" creationId="{75624FC3-0232-7EAE-0C78-2D1D2F27887E}"/>
          </ac:picMkLst>
        </pc:picChg>
        <pc:picChg chg="del mod">
          <ac:chgData name="Poppy Reece - Senior Researcher" userId="dc98a925-bdaa-4bee-b207-d103908056d7" providerId="ADAL" clId="{E3A383C4-016B-4360-8490-1830EDD3B002}" dt="2023-02-02T10:48:02.032" v="43852" actId="478"/>
          <ac:picMkLst>
            <pc:docMk/>
            <pc:sldMk cId="93318741" sldId="302"/>
            <ac:picMk id="23" creationId="{850527DA-2A92-A0F9-A7F0-9048605BAA14}"/>
          </ac:picMkLst>
        </pc:picChg>
        <pc:picChg chg="add mod">
          <ac:chgData name="Poppy Reece - Senior Researcher" userId="dc98a925-bdaa-4bee-b207-d103908056d7" providerId="ADAL" clId="{E3A383C4-016B-4360-8490-1830EDD3B002}" dt="2023-02-02T12:06:56.510" v="48295" actId="1037"/>
          <ac:picMkLst>
            <pc:docMk/>
            <pc:sldMk cId="93318741" sldId="302"/>
            <ac:picMk id="29" creationId="{825B1DDE-B36D-E4BB-1A27-2D580D736522}"/>
          </ac:picMkLst>
        </pc:picChg>
        <pc:picChg chg="add mod topLvl">
          <ac:chgData name="Poppy Reece - Senior Researcher" userId="dc98a925-bdaa-4bee-b207-d103908056d7" providerId="ADAL" clId="{E3A383C4-016B-4360-8490-1830EDD3B002}" dt="2023-02-02T11:01:36.343" v="44398" actId="1038"/>
          <ac:picMkLst>
            <pc:docMk/>
            <pc:sldMk cId="93318741" sldId="302"/>
            <ac:picMk id="1026" creationId="{ED09BDA9-C577-4EBE-4390-5966B75F22DA}"/>
          </ac:picMkLst>
        </pc:picChg>
      </pc:sldChg>
      <pc:sldChg chg="delSp modSp add mod">
        <pc:chgData name="Poppy Reece - Senior Researcher" userId="dc98a925-bdaa-4bee-b207-d103908056d7" providerId="ADAL" clId="{E3A383C4-016B-4360-8490-1830EDD3B002}" dt="2023-02-02T15:52:14.565" v="49798" actId="14100"/>
        <pc:sldMkLst>
          <pc:docMk/>
          <pc:sldMk cId="469777682" sldId="303"/>
        </pc:sldMkLst>
        <pc:spChg chg="mod">
          <ac:chgData name="Poppy Reece - Senior Researcher" userId="dc98a925-bdaa-4bee-b207-d103908056d7" providerId="ADAL" clId="{E3A383C4-016B-4360-8490-1830EDD3B002}" dt="2023-02-02T12:11:27.209" v="48423" actId="1038"/>
          <ac:spMkLst>
            <pc:docMk/>
            <pc:sldMk cId="469777682" sldId="303"/>
            <ac:spMk id="3" creationId="{932755C9-3B4C-4E2F-0CBF-7DB38CEFD4FE}"/>
          </ac:spMkLst>
        </pc:spChg>
        <pc:spChg chg="del">
          <ac:chgData name="Poppy Reece - Senior Researcher" userId="dc98a925-bdaa-4bee-b207-d103908056d7" providerId="ADAL" clId="{E3A383C4-016B-4360-8490-1830EDD3B002}" dt="2023-02-02T11:09:00.324" v="44637" actId="478"/>
          <ac:spMkLst>
            <pc:docMk/>
            <pc:sldMk cId="469777682" sldId="303"/>
            <ac:spMk id="4" creationId="{971EE476-E51B-8D88-0D92-BF1474E33544}"/>
          </ac:spMkLst>
        </pc:spChg>
        <pc:spChg chg="del">
          <ac:chgData name="Poppy Reece - Senior Researcher" userId="dc98a925-bdaa-4bee-b207-d103908056d7" providerId="ADAL" clId="{E3A383C4-016B-4360-8490-1830EDD3B002}" dt="2023-02-02T11:09:00.324" v="44637" actId="478"/>
          <ac:spMkLst>
            <pc:docMk/>
            <pc:sldMk cId="469777682" sldId="303"/>
            <ac:spMk id="5" creationId="{AD96A3C0-AE6A-741D-8CE3-C317C1CB9B96}"/>
          </ac:spMkLst>
        </pc:spChg>
        <pc:spChg chg="mod">
          <ac:chgData name="Poppy Reece - Senior Researcher" userId="dc98a925-bdaa-4bee-b207-d103908056d7" providerId="ADAL" clId="{E3A383C4-016B-4360-8490-1830EDD3B002}" dt="2023-02-02T12:11:27.209" v="48423" actId="1038"/>
          <ac:spMkLst>
            <pc:docMk/>
            <pc:sldMk cId="469777682" sldId="303"/>
            <ac:spMk id="6" creationId="{D5371DB6-5B33-FD44-7EBF-37314680BAFA}"/>
          </ac:spMkLst>
        </pc:spChg>
        <pc:spChg chg="del">
          <ac:chgData name="Poppy Reece - Senior Researcher" userId="dc98a925-bdaa-4bee-b207-d103908056d7" providerId="ADAL" clId="{E3A383C4-016B-4360-8490-1830EDD3B002}" dt="2023-02-02T11:09:00.324" v="44637" actId="478"/>
          <ac:spMkLst>
            <pc:docMk/>
            <pc:sldMk cId="469777682" sldId="303"/>
            <ac:spMk id="7" creationId="{6553EDF6-9E09-1D96-8AC6-6F42BA26FBA2}"/>
          </ac:spMkLst>
        </pc:spChg>
        <pc:spChg chg="mod">
          <ac:chgData name="Poppy Reece - Senior Researcher" userId="dc98a925-bdaa-4bee-b207-d103908056d7" providerId="ADAL" clId="{E3A383C4-016B-4360-8490-1830EDD3B002}" dt="2023-02-02T12:11:27.209" v="48423" actId="1038"/>
          <ac:spMkLst>
            <pc:docMk/>
            <pc:sldMk cId="469777682" sldId="303"/>
            <ac:spMk id="8" creationId="{4FD56664-53D9-489D-C220-897F99FD334F}"/>
          </ac:spMkLst>
        </pc:spChg>
        <pc:spChg chg="mod">
          <ac:chgData name="Poppy Reece - Senior Researcher" userId="dc98a925-bdaa-4bee-b207-d103908056d7" providerId="ADAL" clId="{E3A383C4-016B-4360-8490-1830EDD3B002}" dt="2023-02-02T15:51:49.903" v="49792" actId="113"/>
          <ac:spMkLst>
            <pc:docMk/>
            <pc:sldMk cId="469777682" sldId="303"/>
            <ac:spMk id="9" creationId="{66C64F0D-5598-A432-9C64-8E48AA05EBCE}"/>
          </ac:spMkLst>
        </pc:spChg>
        <pc:spChg chg="del">
          <ac:chgData name="Poppy Reece - Senior Researcher" userId="dc98a925-bdaa-4bee-b207-d103908056d7" providerId="ADAL" clId="{E3A383C4-016B-4360-8490-1830EDD3B002}" dt="2023-02-02T11:09:00.324" v="44637" actId="478"/>
          <ac:spMkLst>
            <pc:docMk/>
            <pc:sldMk cId="469777682" sldId="303"/>
            <ac:spMk id="10" creationId="{1B395AB4-3A46-893A-546B-A018B4EDBEB9}"/>
          </ac:spMkLst>
        </pc:spChg>
        <pc:spChg chg="mod">
          <ac:chgData name="Poppy Reece - Senior Researcher" userId="dc98a925-bdaa-4bee-b207-d103908056d7" providerId="ADAL" clId="{E3A383C4-016B-4360-8490-1830EDD3B002}" dt="2023-02-02T12:10:31.406" v="48406" actId="14100"/>
          <ac:spMkLst>
            <pc:docMk/>
            <pc:sldMk cId="469777682" sldId="303"/>
            <ac:spMk id="12" creationId="{4D280AFB-8BB0-F1F8-2836-DDA20BAA35B9}"/>
          </ac:spMkLst>
        </pc:spChg>
        <pc:spChg chg="mod">
          <ac:chgData name="Poppy Reece - Senior Researcher" userId="dc98a925-bdaa-4bee-b207-d103908056d7" providerId="ADAL" clId="{E3A383C4-016B-4360-8490-1830EDD3B002}" dt="2023-02-02T12:10:38.646" v="48408" actId="14100"/>
          <ac:spMkLst>
            <pc:docMk/>
            <pc:sldMk cId="469777682" sldId="303"/>
            <ac:spMk id="13" creationId="{818973EC-BF1A-F6EF-F33F-517AA6C5E8B3}"/>
          </ac:spMkLst>
        </pc:spChg>
        <pc:spChg chg="mod">
          <ac:chgData name="Poppy Reece - Senior Researcher" userId="dc98a925-bdaa-4bee-b207-d103908056d7" providerId="ADAL" clId="{E3A383C4-016B-4360-8490-1830EDD3B002}" dt="2023-02-02T12:10:34.718" v="48407" actId="1076"/>
          <ac:spMkLst>
            <pc:docMk/>
            <pc:sldMk cId="469777682" sldId="303"/>
            <ac:spMk id="14" creationId="{EB3CDCCA-4691-040E-DA24-9B051DFB5B7C}"/>
          </ac:spMkLst>
        </pc:spChg>
        <pc:spChg chg="mod">
          <ac:chgData name="Poppy Reece - Senior Researcher" userId="dc98a925-bdaa-4bee-b207-d103908056d7" providerId="ADAL" clId="{E3A383C4-016B-4360-8490-1830EDD3B002}" dt="2023-02-02T15:52:14.565" v="49798" actId="14100"/>
          <ac:spMkLst>
            <pc:docMk/>
            <pc:sldMk cId="469777682" sldId="303"/>
            <ac:spMk id="15" creationId="{6894CD33-15E3-690A-59C3-04B2F1DD6C87}"/>
          </ac:spMkLst>
        </pc:spChg>
        <pc:spChg chg="del">
          <ac:chgData name="Poppy Reece - Senior Researcher" userId="dc98a925-bdaa-4bee-b207-d103908056d7" providerId="ADAL" clId="{E3A383C4-016B-4360-8490-1830EDD3B002}" dt="2023-02-02T11:09:00.324" v="44637" actId="478"/>
          <ac:spMkLst>
            <pc:docMk/>
            <pc:sldMk cId="469777682" sldId="303"/>
            <ac:spMk id="17" creationId="{512B7605-232E-37F0-B089-A7B8E0F5D778}"/>
          </ac:spMkLst>
        </pc:spChg>
        <pc:spChg chg="del">
          <ac:chgData name="Poppy Reece - Senior Researcher" userId="dc98a925-bdaa-4bee-b207-d103908056d7" providerId="ADAL" clId="{E3A383C4-016B-4360-8490-1830EDD3B002}" dt="2023-02-02T11:09:00.324" v="44637" actId="478"/>
          <ac:spMkLst>
            <pc:docMk/>
            <pc:sldMk cId="469777682" sldId="303"/>
            <ac:spMk id="25" creationId="{FF31795E-74F9-ED33-65AD-65C4C6776563}"/>
          </ac:spMkLst>
        </pc:spChg>
        <pc:picChg chg="del">
          <ac:chgData name="Poppy Reece - Senior Researcher" userId="dc98a925-bdaa-4bee-b207-d103908056d7" providerId="ADAL" clId="{E3A383C4-016B-4360-8490-1830EDD3B002}" dt="2023-02-02T11:09:00.324" v="44637" actId="478"/>
          <ac:picMkLst>
            <pc:docMk/>
            <pc:sldMk cId="469777682" sldId="303"/>
            <ac:picMk id="18" creationId="{75624FC3-0232-7EAE-0C78-2D1D2F27887E}"/>
          </ac:picMkLst>
        </pc:picChg>
        <pc:picChg chg="del">
          <ac:chgData name="Poppy Reece - Senior Researcher" userId="dc98a925-bdaa-4bee-b207-d103908056d7" providerId="ADAL" clId="{E3A383C4-016B-4360-8490-1830EDD3B002}" dt="2023-02-02T11:09:00.324" v="44637" actId="478"/>
          <ac:picMkLst>
            <pc:docMk/>
            <pc:sldMk cId="469777682" sldId="303"/>
            <ac:picMk id="1026" creationId="{ED09BDA9-C577-4EBE-4390-5966B75F22DA}"/>
          </ac:picMkLst>
        </pc:picChg>
      </pc:sldChg>
      <pc:sldChg chg="addSp delSp modSp add mod">
        <pc:chgData name="Poppy Reece - Senior Researcher" userId="dc98a925-bdaa-4bee-b207-d103908056d7" providerId="ADAL" clId="{E3A383C4-016B-4360-8490-1830EDD3B002}" dt="2023-02-02T15:48:06.925" v="49747" actId="1035"/>
        <pc:sldMkLst>
          <pc:docMk/>
          <pc:sldMk cId="590148048" sldId="304"/>
        </pc:sldMkLst>
        <pc:spChg chg="mod">
          <ac:chgData name="Poppy Reece - Senior Researcher" userId="dc98a925-bdaa-4bee-b207-d103908056d7" providerId="ADAL" clId="{E3A383C4-016B-4360-8490-1830EDD3B002}" dt="2023-02-02T15:48:03.714" v="49744" actId="1035"/>
          <ac:spMkLst>
            <pc:docMk/>
            <pc:sldMk cId="590148048" sldId="304"/>
            <ac:spMk id="2" creationId="{AB520543-2668-2B31-31A2-DFDD593CB794}"/>
          </ac:spMkLst>
        </pc:spChg>
        <pc:spChg chg="del">
          <ac:chgData name="Poppy Reece - Senior Researcher" userId="dc98a925-bdaa-4bee-b207-d103908056d7" providerId="ADAL" clId="{E3A383C4-016B-4360-8490-1830EDD3B002}" dt="2023-02-02T15:08:01.931" v="48775" actId="478"/>
          <ac:spMkLst>
            <pc:docMk/>
            <pc:sldMk cId="590148048" sldId="304"/>
            <ac:spMk id="3" creationId="{8C28A41F-5FCC-D47D-F662-EC738EC97758}"/>
          </ac:spMkLst>
        </pc:spChg>
        <pc:spChg chg="mod">
          <ac:chgData name="Poppy Reece - Senior Researcher" userId="dc98a925-bdaa-4bee-b207-d103908056d7" providerId="ADAL" clId="{E3A383C4-016B-4360-8490-1830EDD3B002}" dt="2023-02-02T15:48:06.925" v="49747" actId="1035"/>
          <ac:spMkLst>
            <pc:docMk/>
            <pc:sldMk cId="590148048" sldId="304"/>
            <ac:spMk id="4" creationId="{CA9750C7-0ABC-DE6F-0D04-C681F1F4360D}"/>
          </ac:spMkLst>
        </pc:spChg>
        <pc:spChg chg="mod">
          <ac:chgData name="Poppy Reece - Senior Researcher" userId="dc98a925-bdaa-4bee-b207-d103908056d7" providerId="ADAL" clId="{E3A383C4-016B-4360-8490-1830EDD3B002}" dt="2023-02-02T15:44:48.083" v="49651" actId="1076"/>
          <ac:spMkLst>
            <pc:docMk/>
            <pc:sldMk cId="590148048" sldId="304"/>
            <ac:spMk id="5" creationId="{20608974-B03A-492F-D4E1-271E06D798E2}"/>
          </ac:spMkLst>
        </pc:spChg>
        <pc:spChg chg="mod">
          <ac:chgData name="Poppy Reece - Senior Researcher" userId="dc98a925-bdaa-4bee-b207-d103908056d7" providerId="ADAL" clId="{E3A383C4-016B-4360-8490-1830EDD3B002}" dt="2023-02-02T15:43:54.393" v="49645" actId="1036"/>
          <ac:spMkLst>
            <pc:docMk/>
            <pc:sldMk cId="590148048" sldId="304"/>
            <ac:spMk id="6" creationId="{4E229A70-9665-A8A0-C445-F1AF9594168F}"/>
          </ac:spMkLst>
        </pc:spChg>
        <pc:spChg chg="add del mod">
          <ac:chgData name="Poppy Reece - Senior Researcher" userId="dc98a925-bdaa-4bee-b207-d103908056d7" providerId="ADAL" clId="{E3A383C4-016B-4360-8490-1830EDD3B002}" dt="2023-02-02T15:18:19.829" v="48942"/>
          <ac:spMkLst>
            <pc:docMk/>
            <pc:sldMk cId="590148048" sldId="304"/>
            <ac:spMk id="7" creationId="{D677DE11-D6D7-3E06-F833-3E3DDC35634E}"/>
          </ac:spMkLst>
        </pc:spChg>
        <pc:spChg chg="add del">
          <ac:chgData name="Poppy Reece - Senior Researcher" userId="dc98a925-bdaa-4bee-b207-d103908056d7" providerId="ADAL" clId="{E3A383C4-016B-4360-8490-1830EDD3B002}" dt="2023-02-02T15:18:45.661" v="48944" actId="478"/>
          <ac:spMkLst>
            <pc:docMk/>
            <pc:sldMk cId="590148048" sldId="304"/>
            <ac:spMk id="8" creationId="{5621E034-740E-BB31-3242-E95435941AB3}"/>
          </ac:spMkLst>
        </pc:spChg>
        <pc:spChg chg="add mod topLvl">
          <ac:chgData name="Poppy Reece - Senior Researcher" userId="dc98a925-bdaa-4bee-b207-d103908056d7" providerId="ADAL" clId="{E3A383C4-016B-4360-8490-1830EDD3B002}" dt="2023-02-02T15:45:59.607" v="49670" actId="1036"/>
          <ac:spMkLst>
            <pc:docMk/>
            <pc:sldMk cId="590148048" sldId="304"/>
            <ac:spMk id="9" creationId="{20836D35-DC7A-75D6-75A0-4877AEEFBC7D}"/>
          </ac:spMkLst>
        </pc:spChg>
        <pc:spChg chg="add mod topLvl">
          <ac:chgData name="Poppy Reece - Senior Researcher" userId="dc98a925-bdaa-4bee-b207-d103908056d7" providerId="ADAL" clId="{E3A383C4-016B-4360-8490-1830EDD3B002}" dt="2023-02-02T15:45:59.607" v="49670" actId="1036"/>
          <ac:spMkLst>
            <pc:docMk/>
            <pc:sldMk cId="590148048" sldId="304"/>
            <ac:spMk id="10" creationId="{9911A068-7BCE-20FC-A0A0-16D6DA93F8C7}"/>
          </ac:spMkLst>
        </pc:spChg>
        <pc:spChg chg="add mod topLvl">
          <ac:chgData name="Poppy Reece - Senior Researcher" userId="dc98a925-bdaa-4bee-b207-d103908056d7" providerId="ADAL" clId="{E3A383C4-016B-4360-8490-1830EDD3B002}" dt="2023-02-02T15:45:59.607" v="49670" actId="1036"/>
          <ac:spMkLst>
            <pc:docMk/>
            <pc:sldMk cId="590148048" sldId="304"/>
            <ac:spMk id="11" creationId="{888659C6-D466-2A15-2FB2-65B8DFEA177A}"/>
          </ac:spMkLst>
        </pc:spChg>
        <pc:spChg chg="add mod topLvl">
          <ac:chgData name="Poppy Reece - Senior Researcher" userId="dc98a925-bdaa-4bee-b207-d103908056d7" providerId="ADAL" clId="{E3A383C4-016B-4360-8490-1830EDD3B002}" dt="2023-02-02T15:45:59.607" v="49670" actId="1036"/>
          <ac:spMkLst>
            <pc:docMk/>
            <pc:sldMk cId="590148048" sldId="304"/>
            <ac:spMk id="12" creationId="{8FD55175-CFA7-396A-D62B-D85D5F52B50C}"/>
          </ac:spMkLst>
        </pc:spChg>
        <pc:spChg chg="add mod topLvl">
          <ac:chgData name="Poppy Reece - Senior Researcher" userId="dc98a925-bdaa-4bee-b207-d103908056d7" providerId="ADAL" clId="{E3A383C4-016B-4360-8490-1830EDD3B002}" dt="2023-02-02T15:45:59.607" v="49670" actId="1036"/>
          <ac:spMkLst>
            <pc:docMk/>
            <pc:sldMk cId="590148048" sldId="304"/>
            <ac:spMk id="13" creationId="{56BF9954-2C6E-CFEC-DE11-6AC9A9841CB8}"/>
          </ac:spMkLst>
        </pc:spChg>
        <pc:spChg chg="add mod topLvl">
          <ac:chgData name="Poppy Reece - Senior Researcher" userId="dc98a925-bdaa-4bee-b207-d103908056d7" providerId="ADAL" clId="{E3A383C4-016B-4360-8490-1830EDD3B002}" dt="2023-02-02T15:45:59.607" v="49670" actId="1036"/>
          <ac:spMkLst>
            <pc:docMk/>
            <pc:sldMk cId="590148048" sldId="304"/>
            <ac:spMk id="14" creationId="{B24BD78A-B48F-E357-0C2C-4376D2F25BBD}"/>
          </ac:spMkLst>
        </pc:spChg>
        <pc:spChg chg="add mod">
          <ac:chgData name="Poppy Reece - Senior Researcher" userId="dc98a925-bdaa-4bee-b207-d103908056d7" providerId="ADAL" clId="{E3A383C4-016B-4360-8490-1830EDD3B002}" dt="2023-02-02T15:45:50.944" v="49665" actId="1076"/>
          <ac:spMkLst>
            <pc:docMk/>
            <pc:sldMk cId="590148048" sldId="304"/>
            <ac:spMk id="18" creationId="{71619700-85D6-FA8F-02F2-04A505CE6E72}"/>
          </ac:spMkLst>
        </pc:spChg>
        <pc:spChg chg="add del">
          <ac:chgData name="Poppy Reece - Senior Researcher" userId="dc98a925-bdaa-4bee-b207-d103908056d7" providerId="ADAL" clId="{E3A383C4-016B-4360-8490-1830EDD3B002}" dt="2023-02-02T15:37:14.168" v="49486" actId="22"/>
          <ac:spMkLst>
            <pc:docMk/>
            <pc:sldMk cId="590148048" sldId="304"/>
            <ac:spMk id="20" creationId="{39923791-E787-A41D-98A0-69FCC463313D}"/>
          </ac:spMkLst>
        </pc:spChg>
        <pc:spChg chg="add mod">
          <ac:chgData name="Poppy Reece - Senior Researcher" userId="dc98a925-bdaa-4bee-b207-d103908056d7" providerId="ADAL" clId="{E3A383C4-016B-4360-8490-1830EDD3B002}" dt="2023-02-02T15:45:26.059" v="49660" actId="1076"/>
          <ac:spMkLst>
            <pc:docMk/>
            <pc:sldMk cId="590148048" sldId="304"/>
            <ac:spMk id="22" creationId="{3CE77A4D-55D4-F363-A728-4C828BD002E9}"/>
          </ac:spMkLst>
        </pc:spChg>
        <pc:grpChg chg="add del mod">
          <ac:chgData name="Poppy Reece - Senior Researcher" userId="dc98a925-bdaa-4bee-b207-d103908056d7" providerId="ADAL" clId="{E3A383C4-016B-4360-8490-1830EDD3B002}" dt="2023-02-02T15:43:30.811" v="49627" actId="165"/>
          <ac:grpSpMkLst>
            <pc:docMk/>
            <pc:sldMk cId="590148048" sldId="304"/>
            <ac:grpSpMk id="15" creationId="{2F61772B-8803-0ED6-B3CE-C5F9E07A05CF}"/>
          </ac:grpSpMkLst>
        </pc:grpChg>
        <pc:grpChg chg="add mod">
          <ac:chgData name="Poppy Reece - Senior Researcher" userId="dc98a925-bdaa-4bee-b207-d103908056d7" providerId="ADAL" clId="{E3A383C4-016B-4360-8490-1830EDD3B002}" dt="2023-02-02T15:45:59.607" v="49670" actId="1036"/>
          <ac:grpSpMkLst>
            <pc:docMk/>
            <pc:sldMk cId="590148048" sldId="304"/>
            <ac:grpSpMk id="23" creationId="{5B0D9B53-BF8E-CF1F-E372-F298B5146D27}"/>
          </ac:grpSpMkLst>
        </pc:grpChg>
        <pc:picChg chg="add del mod">
          <ac:chgData name="Poppy Reece - Senior Researcher" userId="dc98a925-bdaa-4bee-b207-d103908056d7" providerId="ADAL" clId="{E3A383C4-016B-4360-8490-1830EDD3B002}" dt="2023-02-02T15:18:58.663" v="48946" actId="478"/>
          <ac:picMkLst>
            <pc:docMk/>
            <pc:sldMk cId="590148048" sldId="304"/>
            <ac:picMk id="2050" creationId="{0B19F6C1-9644-3AB6-6F0E-60553606337E}"/>
          </ac:picMkLst>
        </pc:picChg>
        <pc:picChg chg="add mod topLvl">
          <ac:chgData name="Poppy Reece - Senior Researcher" userId="dc98a925-bdaa-4bee-b207-d103908056d7" providerId="ADAL" clId="{E3A383C4-016B-4360-8490-1830EDD3B002}" dt="2023-02-02T15:45:59.607" v="49670" actId="1036"/>
          <ac:picMkLst>
            <pc:docMk/>
            <pc:sldMk cId="590148048" sldId="304"/>
            <ac:picMk id="2052" creationId="{E79F27D6-E60F-3662-1BB4-C6A8F34C76B5}"/>
          </ac:picMkLst>
        </pc:picChg>
        <pc:picChg chg="add mod topLvl">
          <ac:chgData name="Poppy Reece - Senior Researcher" userId="dc98a925-bdaa-4bee-b207-d103908056d7" providerId="ADAL" clId="{E3A383C4-016B-4360-8490-1830EDD3B002}" dt="2023-02-02T15:45:59.607" v="49670" actId="1036"/>
          <ac:picMkLst>
            <pc:docMk/>
            <pc:sldMk cId="590148048" sldId="304"/>
            <ac:picMk id="2054" creationId="{7E9F5390-F807-58DE-6FE0-899F97C6E778}"/>
          </ac:picMkLst>
        </pc:picChg>
        <pc:picChg chg="add mod topLvl">
          <ac:chgData name="Poppy Reece - Senior Researcher" userId="dc98a925-bdaa-4bee-b207-d103908056d7" providerId="ADAL" clId="{E3A383C4-016B-4360-8490-1830EDD3B002}" dt="2023-02-02T15:45:59.607" v="49670" actId="1036"/>
          <ac:picMkLst>
            <pc:docMk/>
            <pc:sldMk cId="590148048" sldId="304"/>
            <ac:picMk id="2056" creationId="{FE7AD045-191A-FED0-EC19-6D7287711881}"/>
          </ac:picMkLst>
        </pc:picChg>
        <pc:picChg chg="add del mod topLvl">
          <ac:chgData name="Poppy Reece - Senior Researcher" userId="dc98a925-bdaa-4bee-b207-d103908056d7" providerId="ADAL" clId="{E3A383C4-016B-4360-8490-1830EDD3B002}" dt="2023-02-02T15:43:32.838" v="49628" actId="478"/>
          <ac:picMkLst>
            <pc:docMk/>
            <pc:sldMk cId="590148048" sldId="304"/>
            <ac:picMk id="2058" creationId="{51068FC1-0A64-293C-38A8-8D301EA5343F}"/>
          </ac:picMkLst>
        </pc:picChg>
        <pc:picChg chg="add mod topLvl">
          <ac:chgData name="Poppy Reece - Senior Researcher" userId="dc98a925-bdaa-4bee-b207-d103908056d7" providerId="ADAL" clId="{E3A383C4-016B-4360-8490-1830EDD3B002}" dt="2023-02-02T15:45:59.607" v="49670" actId="1036"/>
          <ac:picMkLst>
            <pc:docMk/>
            <pc:sldMk cId="590148048" sldId="304"/>
            <ac:picMk id="2060" creationId="{A2D09199-15B0-C07E-E642-81C1435F4835}"/>
          </ac:picMkLst>
        </pc:picChg>
        <pc:picChg chg="add mod">
          <ac:chgData name="Poppy Reece - Senior Researcher" userId="dc98a925-bdaa-4bee-b207-d103908056d7" providerId="ADAL" clId="{E3A383C4-016B-4360-8490-1830EDD3B002}" dt="2023-02-02T15:45:59.607" v="49670" actId="1036"/>
          <ac:picMkLst>
            <pc:docMk/>
            <pc:sldMk cId="590148048" sldId="304"/>
            <ac:picMk id="2062" creationId="{8A211462-6D49-F397-2868-4AC7828AA06D}"/>
          </ac:picMkLst>
        </pc:picChg>
      </pc:sldChg>
    </pc:docChg>
  </pc:docChgLst>
  <pc:docChgLst>
    <pc:chgData name="Poppy Reece - Senior Researcher" userId="dc98a925-bdaa-4bee-b207-d103908056d7" providerId="ADAL" clId="{27422F79-C492-4B8E-AC98-7708FF5327E0}"/>
    <pc:docChg chg="undo custSel addSld delSld modSld sldOrd">
      <pc:chgData name="Poppy Reece - Senior Researcher" userId="dc98a925-bdaa-4bee-b207-d103908056d7" providerId="ADAL" clId="{27422F79-C492-4B8E-AC98-7708FF5327E0}" dt="2023-02-21T10:36:56.693" v="1250" actId="14100"/>
      <pc:docMkLst>
        <pc:docMk/>
      </pc:docMkLst>
      <pc:sldChg chg="del">
        <pc:chgData name="Poppy Reece - Senior Researcher" userId="dc98a925-bdaa-4bee-b207-d103908056d7" providerId="ADAL" clId="{27422F79-C492-4B8E-AC98-7708FF5327E0}" dt="2023-02-17T14:00:07.033" v="0" actId="47"/>
        <pc:sldMkLst>
          <pc:docMk/>
          <pc:sldMk cId="1582072719" sldId="262"/>
        </pc:sldMkLst>
      </pc:sldChg>
      <pc:sldChg chg="del">
        <pc:chgData name="Poppy Reece - Senior Researcher" userId="dc98a925-bdaa-4bee-b207-d103908056d7" providerId="ADAL" clId="{27422F79-C492-4B8E-AC98-7708FF5327E0}" dt="2023-02-17T14:00:07.988" v="1" actId="47"/>
        <pc:sldMkLst>
          <pc:docMk/>
          <pc:sldMk cId="741854671" sldId="263"/>
        </pc:sldMkLst>
      </pc:sldChg>
      <pc:sldChg chg="del">
        <pc:chgData name="Poppy Reece - Senior Researcher" userId="dc98a925-bdaa-4bee-b207-d103908056d7" providerId="ADAL" clId="{27422F79-C492-4B8E-AC98-7708FF5327E0}" dt="2023-02-17T14:31:52.890" v="400" actId="47"/>
        <pc:sldMkLst>
          <pc:docMk/>
          <pc:sldMk cId="2444680049" sldId="270"/>
        </pc:sldMkLst>
      </pc:sldChg>
      <pc:sldChg chg="modSp mod">
        <pc:chgData name="Poppy Reece - Senior Researcher" userId="dc98a925-bdaa-4bee-b207-d103908056d7" providerId="ADAL" clId="{27422F79-C492-4B8E-AC98-7708FF5327E0}" dt="2023-02-21T10:18:34.795" v="809" actId="20577"/>
        <pc:sldMkLst>
          <pc:docMk/>
          <pc:sldMk cId="244223794" sldId="276"/>
        </pc:sldMkLst>
        <pc:spChg chg="mod">
          <ac:chgData name="Poppy Reece - Senior Researcher" userId="dc98a925-bdaa-4bee-b207-d103908056d7" providerId="ADAL" clId="{27422F79-C492-4B8E-AC98-7708FF5327E0}" dt="2023-02-21T10:18:34.795" v="809" actId="20577"/>
          <ac:spMkLst>
            <pc:docMk/>
            <pc:sldMk cId="244223794" sldId="276"/>
            <ac:spMk id="4" creationId="{CAD2A889-2828-E896-D4E3-0047B6C244E5}"/>
          </ac:spMkLst>
        </pc:spChg>
        <pc:spChg chg="mod">
          <ac:chgData name="Poppy Reece - Senior Researcher" userId="dc98a925-bdaa-4bee-b207-d103908056d7" providerId="ADAL" clId="{27422F79-C492-4B8E-AC98-7708FF5327E0}" dt="2023-02-20T17:06:45.318" v="588" actId="1076"/>
          <ac:spMkLst>
            <pc:docMk/>
            <pc:sldMk cId="244223794" sldId="276"/>
            <ac:spMk id="5" creationId="{3F64E9CF-9695-CDC8-4716-DB318F9CABF3}"/>
          </ac:spMkLst>
        </pc:spChg>
        <pc:spChg chg="mod">
          <ac:chgData name="Poppy Reece - Senior Researcher" userId="dc98a925-bdaa-4bee-b207-d103908056d7" providerId="ADAL" clId="{27422F79-C492-4B8E-AC98-7708FF5327E0}" dt="2023-02-20T17:06:54.949" v="591" actId="1076"/>
          <ac:spMkLst>
            <pc:docMk/>
            <pc:sldMk cId="244223794" sldId="276"/>
            <ac:spMk id="8" creationId="{2F5C0D08-5F52-A05D-C217-C35EEEF7A2CB}"/>
          </ac:spMkLst>
        </pc:spChg>
        <pc:spChg chg="mod">
          <ac:chgData name="Poppy Reece - Senior Researcher" userId="dc98a925-bdaa-4bee-b207-d103908056d7" providerId="ADAL" clId="{27422F79-C492-4B8E-AC98-7708FF5327E0}" dt="2023-02-20T17:04:39.948" v="545" actId="14100"/>
          <ac:spMkLst>
            <pc:docMk/>
            <pc:sldMk cId="244223794" sldId="276"/>
            <ac:spMk id="12" creationId="{ECE4A401-CC0B-44EB-B838-8A15D8E549BE}"/>
          </ac:spMkLst>
        </pc:spChg>
        <pc:spChg chg="mod">
          <ac:chgData name="Poppy Reece - Senior Researcher" userId="dc98a925-bdaa-4bee-b207-d103908056d7" providerId="ADAL" clId="{27422F79-C492-4B8E-AC98-7708FF5327E0}" dt="2023-02-20T17:05:45.412" v="570" actId="14100"/>
          <ac:spMkLst>
            <pc:docMk/>
            <pc:sldMk cId="244223794" sldId="276"/>
            <ac:spMk id="13" creationId="{F560F8F8-D54A-4B02-99B9-32582EC12236}"/>
          </ac:spMkLst>
        </pc:spChg>
        <pc:spChg chg="mod">
          <ac:chgData name="Poppy Reece - Senior Researcher" userId="dc98a925-bdaa-4bee-b207-d103908056d7" providerId="ADAL" clId="{27422F79-C492-4B8E-AC98-7708FF5327E0}" dt="2023-02-20T17:05:25.621" v="561" actId="14100"/>
          <ac:spMkLst>
            <pc:docMk/>
            <pc:sldMk cId="244223794" sldId="276"/>
            <ac:spMk id="14" creationId="{A350DACD-625B-4F9A-B526-E2E22C839A88}"/>
          </ac:spMkLst>
        </pc:spChg>
        <pc:spChg chg="mod">
          <ac:chgData name="Poppy Reece - Senior Researcher" userId="dc98a925-bdaa-4bee-b207-d103908056d7" providerId="ADAL" clId="{27422F79-C492-4B8E-AC98-7708FF5327E0}" dt="2023-02-20T17:04:49.801" v="548" actId="14100"/>
          <ac:spMkLst>
            <pc:docMk/>
            <pc:sldMk cId="244223794" sldId="276"/>
            <ac:spMk id="15" creationId="{91077AAB-2C91-425A-9461-12A59526CBA2}"/>
          </ac:spMkLst>
        </pc:spChg>
        <pc:spChg chg="mod">
          <ac:chgData name="Poppy Reece - Senior Researcher" userId="dc98a925-bdaa-4bee-b207-d103908056d7" providerId="ADAL" clId="{27422F79-C492-4B8E-AC98-7708FF5327E0}" dt="2023-02-20T17:06:17.064" v="580" actId="14100"/>
          <ac:spMkLst>
            <pc:docMk/>
            <pc:sldMk cId="244223794" sldId="276"/>
            <ac:spMk id="17" creationId="{E410171D-7A63-41ED-95AD-CBBE18EEEDBA}"/>
          </ac:spMkLst>
        </pc:spChg>
        <pc:spChg chg="mod">
          <ac:chgData name="Poppy Reece - Senior Researcher" userId="dc98a925-bdaa-4bee-b207-d103908056d7" providerId="ADAL" clId="{27422F79-C492-4B8E-AC98-7708FF5327E0}" dt="2023-02-20T17:05:22.749" v="560" actId="14100"/>
          <ac:spMkLst>
            <pc:docMk/>
            <pc:sldMk cId="244223794" sldId="276"/>
            <ac:spMk id="18" creationId="{02B92C51-ECB6-4791-B7CA-F1A5A66CD38E}"/>
          </ac:spMkLst>
        </pc:spChg>
        <pc:spChg chg="mod">
          <ac:chgData name="Poppy Reece - Senior Researcher" userId="dc98a925-bdaa-4bee-b207-d103908056d7" providerId="ADAL" clId="{27422F79-C492-4B8E-AC98-7708FF5327E0}" dt="2023-02-20T17:04:37.700" v="544" actId="14100"/>
          <ac:spMkLst>
            <pc:docMk/>
            <pc:sldMk cId="244223794" sldId="276"/>
            <ac:spMk id="19" creationId="{DD1A8427-02D7-4575-BD73-A34057D1C492}"/>
          </ac:spMkLst>
        </pc:spChg>
        <pc:spChg chg="mod">
          <ac:chgData name="Poppy Reece - Senior Researcher" userId="dc98a925-bdaa-4bee-b207-d103908056d7" providerId="ADAL" clId="{27422F79-C492-4B8E-AC98-7708FF5327E0}" dt="2023-02-20T17:07:25.366" v="599" actId="1076"/>
          <ac:spMkLst>
            <pc:docMk/>
            <pc:sldMk cId="244223794" sldId="276"/>
            <ac:spMk id="20" creationId="{05032652-EA75-4FCF-86EC-B49E682BBE0A}"/>
          </ac:spMkLst>
        </pc:spChg>
        <pc:spChg chg="mod">
          <ac:chgData name="Poppy Reece - Senior Researcher" userId="dc98a925-bdaa-4bee-b207-d103908056d7" providerId="ADAL" clId="{27422F79-C492-4B8E-AC98-7708FF5327E0}" dt="2023-02-20T17:07:18.150" v="597" actId="1076"/>
          <ac:spMkLst>
            <pc:docMk/>
            <pc:sldMk cId="244223794" sldId="276"/>
            <ac:spMk id="21" creationId="{A4AAC715-C01F-48A5-934B-AC91860D03A6}"/>
          </ac:spMkLst>
        </pc:spChg>
      </pc:sldChg>
      <pc:sldChg chg="ord">
        <pc:chgData name="Poppy Reece - Senior Researcher" userId="dc98a925-bdaa-4bee-b207-d103908056d7" providerId="ADAL" clId="{27422F79-C492-4B8E-AC98-7708FF5327E0}" dt="2023-02-21T10:15:44.154" v="796"/>
        <pc:sldMkLst>
          <pc:docMk/>
          <pc:sldMk cId="2419916335" sldId="277"/>
        </pc:sldMkLst>
      </pc:sldChg>
      <pc:sldChg chg="ord">
        <pc:chgData name="Poppy Reece - Senior Researcher" userId="dc98a925-bdaa-4bee-b207-d103908056d7" providerId="ADAL" clId="{27422F79-C492-4B8E-AC98-7708FF5327E0}" dt="2023-02-17T14:00:41.685" v="5"/>
        <pc:sldMkLst>
          <pc:docMk/>
          <pc:sldMk cId="346781677" sldId="278"/>
        </pc:sldMkLst>
      </pc:sldChg>
      <pc:sldChg chg="del">
        <pc:chgData name="Poppy Reece - Senior Researcher" userId="dc98a925-bdaa-4bee-b207-d103908056d7" providerId="ADAL" clId="{27422F79-C492-4B8E-AC98-7708FF5327E0}" dt="2023-02-17T14:00:25.859" v="2" actId="47"/>
        <pc:sldMkLst>
          <pc:docMk/>
          <pc:sldMk cId="1232368001" sldId="279"/>
        </pc:sldMkLst>
      </pc:sldChg>
      <pc:sldChg chg="ord">
        <pc:chgData name="Poppy Reece - Senior Researcher" userId="dc98a925-bdaa-4bee-b207-d103908056d7" providerId="ADAL" clId="{27422F79-C492-4B8E-AC98-7708FF5327E0}" dt="2023-02-17T14:00:49.760" v="7"/>
        <pc:sldMkLst>
          <pc:docMk/>
          <pc:sldMk cId="1641078519" sldId="280"/>
        </pc:sldMkLst>
      </pc:sldChg>
      <pc:sldChg chg="addSp delSp modSp mod ord">
        <pc:chgData name="Poppy Reece - Senior Researcher" userId="dc98a925-bdaa-4bee-b207-d103908056d7" providerId="ADAL" clId="{27422F79-C492-4B8E-AC98-7708FF5327E0}" dt="2023-02-21T10:09:55.964" v="772" actId="14100"/>
        <pc:sldMkLst>
          <pc:docMk/>
          <pc:sldMk cId="3065049579" sldId="283"/>
        </pc:sldMkLst>
        <pc:spChg chg="mod">
          <ac:chgData name="Poppy Reece - Senior Researcher" userId="dc98a925-bdaa-4bee-b207-d103908056d7" providerId="ADAL" clId="{27422F79-C492-4B8E-AC98-7708FF5327E0}" dt="2023-02-17T15:06:29.047" v="416" actId="1076"/>
          <ac:spMkLst>
            <pc:docMk/>
            <pc:sldMk cId="3065049579" sldId="283"/>
            <ac:spMk id="3" creationId="{BF84FE34-A4DE-6271-8A1F-EC51503F5173}"/>
          </ac:spMkLst>
        </pc:spChg>
        <pc:spChg chg="mod">
          <ac:chgData name="Poppy Reece - Senior Researcher" userId="dc98a925-bdaa-4bee-b207-d103908056d7" providerId="ADAL" clId="{27422F79-C492-4B8E-AC98-7708FF5327E0}" dt="2023-02-17T15:06:32.814" v="417" actId="1076"/>
          <ac:spMkLst>
            <pc:docMk/>
            <pc:sldMk cId="3065049579" sldId="283"/>
            <ac:spMk id="7" creationId="{1E60B487-0724-F815-BACD-2703DA65E003}"/>
          </ac:spMkLst>
        </pc:spChg>
        <pc:spChg chg="add del mod">
          <ac:chgData name="Poppy Reece - Senior Researcher" userId="dc98a925-bdaa-4bee-b207-d103908056d7" providerId="ADAL" clId="{27422F79-C492-4B8E-AC98-7708FF5327E0}" dt="2023-02-17T15:06:48.853" v="427" actId="1036"/>
          <ac:spMkLst>
            <pc:docMk/>
            <pc:sldMk cId="3065049579" sldId="283"/>
            <ac:spMk id="15" creationId="{4195B8AE-F6A5-8C43-1D33-6384E62FF926}"/>
          </ac:spMkLst>
        </pc:spChg>
        <pc:spChg chg="add del mod">
          <ac:chgData name="Poppy Reece - Senior Researcher" userId="dc98a925-bdaa-4bee-b207-d103908056d7" providerId="ADAL" clId="{27422F79-C492-4B8E-AC98-7708FF5327E0}" dt="2023-02-17T15:06:48.853" v="427" actId="1036"/>
          <ac:spMkLst>
            <pc:docMk/>
            <pc:sldMk cId="3065049579" sldId="283"/>
            <ac:spMk id="21" creationId="{0CEC1A1E-723F-CCC6-449B-D12733007198}"/>
          </ac:spMkLst>
        </pc:spChg>
        <pc:spChg chg="add del mod">
          <ac:chgData name="Poppy Reece - Senior Researcher" userId="dc98a925-bdaa-4bee-b207-d103908056d7" providerId="ADAL" clId="{27422F79-C492-4B8E-AC98-7708FF5327E0}" dt="2023-02-21T10:09:55.964" v="772" actId="14100"/>
          <ac:spMkLst>
            <pc:docMk/>
            <pc:sldMk cId="3065049579" sldId="283"/>
            <ac:spMk id="23" creationId="{A3EEA4AB-390B-71BF-FF0B-873D03513C7C}"/>
          </ac:spMkLst>
        </pc:spChg>
        <pc:spChg chg="add del mod">
          <ac:chgData name="Poppy Reece - Senior Researcher" userId="dc98a925-bdaa-4bee-b207-d103908056d7" providerId="ADAL" clId="{27422F79-C492-4B8E-AC98-7708FF5327E0}" dt="2023-02-17T15:06:48.853" v="427" actId="1036"/>
          <ac:spMkLst>
            <pc:docMk/>
            <pc:sldMk cId="3065049579" sldId="283"/>
            <ac:spMk id="24" creationId="{495B7FB6-0156-FA00-54B2-C094BAF811EE}"/>
          </ac:spMkLst>
        </pc:spChg>
        <pc:spChg chg="add del mod">
          <ac:chgData name="Poppy Reece - Senior Researcher" userId="dc98a925-bdaa-4bee-b207-d103908056d7" providerId="ADAL" clId="{27422F79-C492-4B8E-AC98-7708FF5327E0}" dt="2023-02-17T15:06:48.853" v="427" actId="1036"/>
          <ac:spMkLst>
            <pc:docMk/>
            <pc:sldMk cId="3065049579" sldId="283"/>
            <ac:spMk id="26" creationId="{A9A45DF0-EB0E-8C0B-9EEC-FB375537EFB7}"/>
          </ac:spMkLst>
        </pc:spChg>
        <pc:picChg chg="add del mod">
          <ac:chgData name="Poppy Reece - Senior Researcher" userId="dc98a925-bdaa-4bee-b207-d103908056d7" providerId="ADAL" clId="{27422F79-C492-4B8E-AC98-7708FF5327E0}" dt="2023-02-17T15:06:48.853" v="427" actId="1036"/>
          <ac:picMkLst>
            <pc:docMk/>
            <pc:sldMk cId="3065049579" sldId="283"/>
            <ac:picMk id="1026" creationId="{2203213E-655F-A644-CCB4-ED8C8E301958}"/>
          </ac:picMkLst>
        </pc:picChg>
        <pc:picChg chg="add del mod">
          <ac:chgData name="Poppy Reece - Senior Researcher" userId="dc98a925-bdaa-4bee-b207-d103908056d7" providerId="ADAL" clId="{27422F79-C492-4B8E-AC98-7708FF5327E0}" dt="2023-02-17T15:06:48.853" v="427" actId="1036"/>
          <ac:picMkLst>
            <pc:docMk/>
            <pc:sldMk cId="3065049579" sldId="283"/>
            <ac:picMk id="1028" creationId="{2BD15411-E43B-6213-5889-B70FF68354F3}"/>
          </ac:picMkLst>
        </pc:picChg>
        <pc:picChg chg="add del mod">
          <ac:chgData name="Poppy Reece - Senior Researcher" userId="dc98a925-bdaa-4bee-b207-d103908056d7" providerId="ADAL" clId="{27422F79-C492-4B8E-AC98-7708FF5327E0}" dt="2023-02-17T15:06:48.853" v="427" actId="1036"/>
          <ac:picMkLst>
            <pc:docMk/>
            <pc:sldMk cId="3065049579" sldId="283"/>
            <ac:picMk id="1030" creationId="{91C79833-CDB6-AA8D-D723-7C95893C2443}"/>
          </ac:picMkLst>
        </pc:picChg>
      </pc:sldChg>
      <pc:sldChg chg="delSp modSp mod ord">
        <pc:chgData name="Poppy Reece - Senior Researcher" userId="dc98a925-bdaa-4bee-b207-d103908056d7" providerId="ADAL" clId="{27422F79-C492-4B8E-AC98-7708FF5327E0}" dt="2023-02-20T17:08:59.198" v="600" actId="113"/>
        <pc:sldMkLst>
          <pc:docMk/>
          <pc:sldMk cId="1989432200" sldId="284"/>
        </pc:sldMkLst>
        <pc:spChg chg="mod">
          <ac:chgData name="Poppy Reece - Senior Researcher" userId="dc98a925-bdaa-4bee-b207-d103908056d7" providerId="ADAL" clId="{27422F79-C492-4B8E-AC98-7708FF5327E0}" dt="2023-02-17T14:16:01.492" v="88" actId="1076"/>
          <ac:spMkLst>
            <pc:docMk/>
            <pc:sldMk cId="1989432200" sldId="284"/>
            <ac:spMk id="4" creationId="{19D6249A-DB83-71F7-756F-6330D62487BD}"/>
          </ac:spMkLst>
        </pc:spChg>
        <pc:spChg chg="mod">
          <ac:chgData name="Poppy Reece - Senior Researcher" userId="dc98a925-bdaa-4bee-b207-d103908056d7" providerId="ADAL" clId="{27422F79-C492-4B8E-AC98-7708FF5327E0}" dt="2023-02-17T14:15:55.623" v="86" actId="14100"/>
          <ac:spMkLst>
            <pc:docMk/>
            <pc:sldMk cId="1989432200" sldId="284"/>
            <ac:spMk id="5" creationId="{3F64E9CF-9695-CDC8-4716-DB318F9CABF3}"/>
          </ac:spMkLst>
        </pc:spChg>
        <pc:spChg chg="del">
          <ac:chgData name="Poppy Reece - Senior Researcher" userId="dc98a925-bdaa-4bee-b207-d103908056d7" providerId="ADAL" clId="{27422F79-C492-4B8E-AC98-7708FF5327E0}" dt="2023-02-17T14:14:09.875" v="51" actId="478"/>
          <ac:spMkLst>
            <pc:docMk/>
            <pc:sldMk cId="1989432200" sldId="284"/>
            <ac:spMk id="6" creationId="{508083AD-4B70-B5E0-716F-3BE98D19E777}"/>
          </ac:spMkLst>
        </pc:spChg>
        <pc:spChg chg="mod">
          <ac:chgData name="Poppy Reece - Senior Researcher" userId="dc98a925-bdaa-4bee-b207-d103908056d7" providerId="ADAL" clId="{27422F79-C492-4B8E-AC98-7708FF5327E0}" dt="2023-02-20T17:08:59.198" v="600" actId="113"/>
          <ac:spMkLst>
            <pc:docMk/>
            <pc:sldMk cId="1989432200" sldId="284"/>
            <ac:spMk id="7" creationId="{1E60B487-0724-F815-BACD-2703DA65E003}"/>
          </ac:spMkLst>
        </pc:spChg>
        <pc:spChg chg="mod">
          <ac:chgData name="Poppy Reece - Senior Researcher" userId="dc98a925-bdaa-4bee-b207-d103908056d7" providerId="ADAL" clId="{27422F79-C492-4B8E-AC98-7708FF5327E0}" dt="2023-02-17T14:15:44.014" v="81" actId="1076"/>
          <ac:spMkLst>
            <pc:docMk/>
            <pc:sldMk cId="1989432200" sldId="284"/>
            <ac:spMk id="8" creationId="{9AE1EAE0-5450-E920-2567-A94799B0AF34}"/>
          </ac:spMkLst>
        </pc:spChg>
        <pc:spChg chg="mod">
          <ac:chgData name="Poppy Reece - Senior Researcher" userId="dc98a925-bdaa-4bee-b207-d103908056d7" providerId="ADAL" clId="{27422F79-C492-4B8E-AC98-7708FF5327E0}" dt="2023-02-17T14:16:06.869" v="89" actId="1076"/>
          <ac:spMkLst>
            <pc:docMk/>
            <pc:sldMk cId="1989432200" sldId="284"/>
            <ac:spMk id="9" creationId="{1B6D922D-39B0-F6FF-4D80-88A36236A894}"/>
          </ac:spMkLst>
        </pc:spChg>
        <pc:spChg chg="mod">
          <ac:chgData name="Poppy Reece - Senior Researcher" userId="dc98a925-bdaa-4bee-b207-d103908056d7" providerId="ADAL" clId="{27422F79-C492-4B8E-AC98-7708FF5327E0}" dt="2023-02-17T14:15:36.933" v="78" actId="1076"/>
          <ac:spMkLst>
            <pc:docMk/>
            <pc:sldMk cId="1989432200" sldId="284"/>
            <ac:spMk id="10" creationId="{4E21E548-15D9-2786-D24C-B5454ABBD15A}"/>
          </ac:spMkLst>
        </pc:spChg>
        <pc:picChg chg="del">
          <ac:chgData name="Poppy Reece - Senior Researcher" userId="dc98a925-bdaa-4bee-b207-d103908056d7" providerId="ADAL" clId="{27422F79-C492-4B8E-AC98-7708FF5327E0}" dt="2023-02-17T14:14:10.469" v="52" actId="478"/>
          <ac:picMkLst>
            <pc:docMk/>
            <pc:sldMk cId="1989432200" sldId="284"/>
            <ac:picMk id="1032" creationId="{153C7748-5E73-1122-F902-81F308052342}"/>
          </ac:picMkLst>
        </pc:picChg>
      </pc:sldChg>
      <pc:sldChg chg="ord">
        <pc:chgData name="Poppy Reece - Senior Researcher" userId="dc98a925-bdaa-4bee-b207-d103908056d7" providerId="ADAL" clId="{27422F79-C492-4B8E-AC98-7708FF5327E0}" dt="2023-02-17T14:01:39.822" v="16"/>
        <pc:sldMkLst>
          <pc:docMk/>
          <pc:sldMk cId="2800194899" sldId="286"/>
        </pc:sldMkLst>
      </pc:sldChg>
      <pc:sldChg chg="del ord">
        <pc:chgData name="Poppy Reece - Senior Researcher" userId="dc98a925-bdaa-4bee-b207-d103908056d7" providerId="ADAL" clId="{27422F79-C492-4B8E-AC98-7708FF5327E0}" dt="2023-02-17T14:01:24.385" v="14" actId="47"/>
        <pc:sldMkLst>
          <pc:docMk/>
          <pc:sldMk cId="3908596910" sldId="289"/>
        </pc:sldMkLst>
      </pc:sldChg>
      <pc:sldChg chg="delSp modSp mod ord">
        <pc:chgData name="Poppy Reece - Senior Researcher" userId="dc98a925-bdaa-4bee-b207-d103908056d7" providerId="ADAL" clId="{27422F79-C492-4B8E-AC98-7708FF5327E0}" dt="2023-02-20T17:09:29.935" v="604" actId="1076"/>
        <pc:sldMkLst>
          <pc:docMk/>
          <pc:sldMk cId="2213224942" sldId="291"/>
        </pc:sldMkLst>
        <pc:spChg chg="mod">
          <ac:chgData name="Poppy Reece - Senior Researcher" userId="dc98a925-bdaa-4bee-b207-d103908056d7" providerId="ADAL" clId="{27422F79-C492-4B8E-AC98-7708FF5327E0}" dt="2023-02-20T17:09:29.935" v="604" actId="1076"/>
          <ac:spMkLst>
            <pc:docMk/>
            <pc:sldMk cId="2213224942" sldId="291"/>
            <ac:spMk id="6" creationId="{5352CF60-A71F-61BD-3DA7-10FE55E12D19}"/>
          </ac:spMkLst>
        </pc:spChg>
        <pc:spChg chg="del">
          <ac:chgData name="Poppy Reece - Senior Researcher" userId="dc98a925-bdaa-4bee-b207-d103908056d7" providerId="ADAL" clId="{27422F79-C492-4B8E-AC98-7708FF5327E0}" dt="2023-02-17T14:19:37.351" v="181" actId="478"/>
          <ac:spMkLst>
            <pc:docMk/>
            <pc:sldMk cId="2213224942" sldId="291"/>
            <ac:spMk id="7" creationId="{9B6B9304-C898-A823-5B11-353BECD1AFFA}"/>
          </ac:spMkLst>
        </pc:spChg>
      </pc:sldChg>
      <pc:sldChg chg="del">
        <pc:chgData name="Poppy Reece - Senior Researcher" userId="dc98a925-bdaa-4bee-b207-d103908056d7" providerId="ADAL" clId="{27422F79-C492-4B8E-AC98-7708FF5327E0}" dt="2023-02-17T14:07:47.247" v="20" actId="47"/>
        <pc:sldMkLst>
          <pc:docMk/>
          <pc:sldMk cId="437166882" sldId="292"/>
        </pc:sldMkLst>
      </pc:sldChg>
      <pc:sldChg chg="del">
        <pc:chgData name="Poppy Reece - Senior Researcher" userId="dc98a925-bdaa-4bee-b207-d103908056d7" providerId="ADAL" clId="{27422F79-C492-4B8E-AC98-7708FF5327E0}" dt="2023-02-17T14:31:23.290" v="399" actId="47"/>
        <pc:sldMkLst>
          <pc:docMk/>
          <pc:sldMk cId="2173780109" sldId="293"/>
        </pc:sldMkLst>
      </pc:sldChg>
      <pc:sldChg chg="ord">
        <pc:chgData name="Poppy Reece - Senior Researcher" userId="dc98a925-bdaa-4bee-b207-d103908056d7" providerId="ADAL" clId="{27422F79-C492-4B8E-AC98-7708FF5327E0}" dt="2023-02-17T14:01:04.103" v="11"/>
        <pc:sldMkLst>
          <pc:docMk/>
          <pc:sldMk cId="3859594058" sldId="294"/>
        </pc:sldMkLst>
      </pc:sldChg>
      <pc:sldChg chg="modSp mod">
        <pc:chgData name="Poppy Reece - Senior Researcher" userId="dc98a925-bdaa-4bee-b207-d103908056d7" providerId="ADAL" clId="{27422F79-C492-4B8E-AC98-7708FF5327E0}" dt="2023-02-21T10:34:42.692" v="1239" actId="14100"/>
        <pc:sldMkLst>
          <pc:docMk/>
          <pc:sldMk cId="264564652" sldId="295"/>
        </pc:sldMkLst>
        <pc:spChg chg="mod">
          <ac:chgData name="Poppy Reece - Senior Researcher" userId="dc98a925-bdaa-4bee-b207-d103908056d7" providerId="ADAL" clId="{27422F79-C492-4B8E-AC98-7708FF5327E0}" dt="2023-02-21T10:14:56.880" v="792" actId="403"/>
          <ac:spMkLst>
            <pc:docMk/>
            <pc:sldMk cId="264564652" sldId="295"/>
            <ac:spMk id="18" creationId="{C726AEEA-7EFA-41BD-A87F-8F1F65A9DFCC}"/>
          </ac:spMkLst>
        </pc:spChg>
        <pc:spChg chg="mod">
          <ac:chgData name="Poppy Reece - Senior Researcher" userId="dc98a925-bdaa-4bee-b207-d103908056d7" providerId="ADAL" clId="{27422F79-C492-4B8E-AC98-7708FF5327E0}" dt="2023-02-17T14:53:20.556" v="411" actId="14100"/>
          <ac:spMkLst>
            <pc:docMk/>
            <pc:sldMk cId="264564652" sldId="295"/>
            <ac:spMk id="28" creationId="{36713037-70BE-4787-8CDF-D182B17A4BA1}"/>
          </ac:spMkLst>
        </pc:spChg>
        <pc:spChg chg="mod">
          <ac:chgData name="Poppy Reece - Senior Researcher" userId="dc98a925-bdaa-4bee-b207-d103908056d7" providerId="ADAL" clId="{27422F79-C492-4B8E-AC98-7708FF5327E0}" dt="2023-02-21T10:34:42.692" v="1239" actId="14100"/>
          <ac:spMkLst>
            <pc:docMk/>
            <pc:sldMk cId="264564652" sldId="295"/>
            <ac:spMk id="30" creationId="{6316751C-E56F-4FDC-8936-076F1A0737E2}"/>
          </ac:spMkLst>
        </pc:spChg>
      </pc:sldChg>
      <pc:sldChg chg="del">
        <pc:chgData name="Poppy Reece - Senior Researcher" userId="dc98a925-bdaa-4bee-b207-d103908056d7" providerId="ADAL" clId="{27422F79-C492-4B8E-AC98-7708FF5327E0}" dt="2023-02-17T14:00:27.062" v="3" actId="47"/>
        <pc:sldMkLst>
          <pc:docMk/>
          <pc:sldMk cId="1479010316" sldId="296"/>
        </pc:sldMkLst>
      </pc:sldChg>
      <pc:sldChg chg="modSp mod ord">
        <pc:chgData name="Poppy Reece - Senior Researcher" userId="dc98a925-bdaa-4bee-b207-d103908056d7" providerId="ADAL" clId="{27422F79-C492-4B8E-AC98-7708FF5327E0}" dt="2023-02-20T17:09:53.601" v="606"/>
        <pc:sldMkLst>
          <pc:docMk/>
          <pc:sldMk cId="810014243" sldId="298"/>
        </pc:sldMkLst>
        <pc:spChg chg="mod">
          <ac:chgData name="Poppy Reece - Senior Researcher" userId="dc98a925-bdaa-4bee-b207-d103908056d7" providerId="ADAL" clId="{27422F79-C492-4B8E-AC98-7708FF5327E0}" dt="2023-02-17T14:17:43.249" v="117" actId="404"/>
          <ac:spMkLst>
            <pc:docMk/>
            <pc:sldMk cId="810014243" sldId="298"/>
            <ac:spMk id="2" creationId="{AB520543-2668-2B31-31A2-DFDD593CB794}"/>
          </ac:spMkLst>
        </pc:spChg>
        <pc:spChg chg="mod">
          <ac:chgData name="Poppy Reece - Senior Researcher" userId="dc98a925-bdaa-4bee-b207-d103908056d7" providerId="ADAL" clId="{27422F79-C492-4B8E-AC98-7708FF5327E0}" dt="2023-02-17T14:19:08.063" v="150" actId="1076"/>
          <ac:spMkLst>
            <pc:docMk/>
            <pc:sldMk cId="810014243" sldId="298"/>
            <ac:spMk id="4" creationId="{50BD0BF2-CC1A-FA0C-EBEE-08E2FF528D90}"/>
          </ac:spMkLst>
        </pc:spChg>
        <pc:spChg chg="mod">
          <ac:chgData name="Poppy Reece - Senior Researcher" userId="dc98a925-bdaa-4bee-b207-d103908056d7" providerId="ADAL" clId="{27422F79-C492-4B8E-AC98-7708FF5327E0}" dt="2023-02-17T14:19:22.658" v="174" actId="1035"/>
          <ac:spMkLst>
            <pc:docMk/>
            <pc:sldMk cId="810014243" sldId="298"/>
            <ac:spMk id="10" creationId="{5A89C1DC-8F81-714B-F25A-569BD5F0D663}"/>
          </ac:spMkLst>
        </pc:spChg>
        <pc:spChg chg="mod">
          <ac:chgData name="Poppy Reece - Senior Researcher" userId="dc98a925-bdaa-4bee-b207-d103908056d7" providerId="ADAL" clId="{27422F79-C492-4B8E-AC98-7708FF5327E0}" dt="2023-02-17T14:19:16.111" v="152" actId="1076"/>
          <ac:spMkLst>
            <pc:docMk/>
            <pc:sldMk cId="810014243" sldId="298"/>
            <ac:spMk id="12" creationId="{9512BEB8-7C4E-7E4B-CE14-68ED497A6F95}"/>
          </ac:spMkLst>
        </pc:spChg>
        <pc:spChg chg="mod">
          <ac:chgData name="Poppy Reece - Senior Researcher" userId="dc98a925-bdaa-4bee-b207-d103908056d7" providerId="ADAL" clId="{27422F79-C492-4B8E-AC98-7708FF5327E0}" dt="2023-02-17T14:17:51.034" v="124" actId="14100"/>
          <ac:spMkLst>
            <pc:docMk/>
            <pc:sldMk cId="810014243" sldId="298"/>
            <ac:spMk id="15" creationId="{4195B8AE-F6A5-8C43-1D33-6384E62FF926}"/>
          </ac:spMkLst>
        </pc:spChg>
        <pc:spChg chg="mod">
          <ac:chgData name="Poppy Reece - Senior Researcher" userId="dc98a925-bdaa-4bee-b207-d103908056d7" providerId="ADAL" clId="{27422F79-C492-4B8E-AC98-7708FF5327E0}" dt="2023-02-17T14:19:18.420" v="161" actId="1035"/>
          <ac:spMkLst>
            <pc:docMk/>
            <pc:sldMk cId="810014243" sldId="298"/>
            <ac:spMk id="17" creationId="{7116B726-FA9E-A0AD-8315-0F8FBE893416}"/>
          </ac:spMkLst>
        </pc:spChg>
        <pc:spChg chg="mod">
          <ac:chgData name="Poppy Reece - Senior Researcher" userId="dc98a925-bdaa-4bee-b207-d103908056d7" providerId="ADAL" clId="{27422F79-C492-4B8E-AC98-7708FF5327E0}" dt="2023-02-17T14:19:20.621" v="167" actId="1035"/>
          <ac:spMkLst>
            <pc:docMk/>
            <pc:sldMk cId="810014243" sldId="298"/>
            <ac:spMk id="18" creationId="{4CB8BA7B-DCCC-8D5C-51DC-54AC0C381C4A}"/>
          </ac:spMkLst>
        </pc:spChg>
        <pc:spChg chg="mod">
          <ac:chgData name="Poppy Reece - Senior Researcher" userId="dc98a925-bdaa-4bee-b207-d103908056d7" providerId="ADAL" clId="{27422F79-C492-4B8E-AC98-7708FF5327E0}" dt="2023-02-17T14:19:25.583" v="180" actId="1035"/>
          <ac:spMkLst>
            <pc:docMk/>
            <pc:sldMk cId="810014243" sldId="298"/>
            <ac:spMk id="19" creationId="{9BD94608-856D-CA14-7129-1152442A7D42}"/>
          </ac:spMkLst>
        </pc:spChg>
        <pc:spChg chg="mod">
          <ac:chgData name="Poppy Reece - Senior Researcher" userId="dc98a925-bdaa-4bee-b207-d103908056d7" providerId="ADAL" clId="{27422F79-C492-4B8E-AC98-7708FF5327E0}" dt="2023-02-17T14:18:30.503" v="141" actId="1036"/>
          <ac:spMkLst>
            <pc:docMk/>
            <pc:sldMk cId="810014243" sldId="298"/>
            <ac:spMk id="20" creationId="{958C76A4-7C1D-B29E-7DC2-4DFAFCE01359}"/>
          </ac:spMkLst>
        </pc:spChg>
        <pc:spChg chg="mod">
          <ac:chgData name="Poppy Reece - Senior Researcher" userId="dc98a925-bdaa-4bee-b207-d103908056d7" providerId="ADAL" clId="{27422F79-C492-4B8E-AC98-7708FF5327E0}" dt="2023-02-17T14:17:46.989" v="123" actId="1035"/>
          <ac:spMkLst>
            <pc:docMk/>
            <pc:sldMk cId="810014243" sldId="298"/>
            <ac:spMk id="21" creationId="{0CEC1A1E-723F-CCC6-449B-D12733007198}"/>
          </ac:spMkLst>
        </pc:spChg>
        <pc:spChg chg="mod">
          <ac:chgData name="Poppy Reece - Senior Researcher" userId="dc98a925-bdaa-4bee-b207-d103908056d7" providerId="ADAL" clId="{27422F79-C492-4B8E-AC98-7708FF5327E0}" dt="2023-02-17T14:17:46.989" v="123" actId="1035"/>
          <ac:spMkLst>
            <pc:docMk/>
            <pc:sldMk cId="810014243" sldId="298"/>
            <ac:spMk id="23" creationId="{A3EEA4AB-390B-71BF-FF0B-873D03513C7C}"/>
          </ac:spMkLst>
        </pc:spChg>
        <pc:spChg chg="mod">
          <ac:chgData name="Poppy Reece - Senior Researcher" userId="dc98a925-bdaa-4bee-b207-d103908056d7" providerId="ADAL" clId="{27422F79-C492-4B8E-AC98-7708FF5327E0}" dt="2023-02-17T14:17:46.989" v="123" actId="1035"/>
          <ac:spMkLst>
            <pc:docMk/>
            <pc:sldMk cId="810014243" sldId="298"/>
            <ac:spMk id="24" creationId="{495B7FB6-0156-FA00-54B2-C094BAF811EE}"/>
          </ac:spMkLst>
        </pc:spChg>
        <pc:picChg chg="mod">
          <ac:chgData name="Poppy Reece - Senior Researcher" userId="dc98a925-bdaa-4bee-b207-d103908056d7" providerId="ADAL" clId="{27422F79-C492-4B8E-AC98-7708FF5327E0}" dt="2023-02-17T14:17:46.989" v="123" actId="1035"/>
          <ac:picMkLst>
            <pc:docMk/>
            <pc:sldMk cId="810014243" sldId="298"/>
            <ac:picMk id="2050" creationId="{8AFC8DC7-0AB7-4065-5322-6E41DD6FC70F}"/>
          </ac:picMkLst>
        </pc:picChg>
        <pc:picChg chg="mod">
          <ac:chgData name="Poppy Reece - Senior Researcher" userId="dc98a925-bdaa-4bee-b207-d103908056d7" providerId="ADAL" clId="{27422F79-C492-4B8E-AC98-7708FF5327E0}" dt="2023-02-17T14:17:46.989" v="123" actId="1035"/>
          <ac:picMkLst>
            <pc:docMk/>
            <pc:sldMk cId="810014243" sldId="298"/>
            <ac:picMk id="2052" creationId="{BEDFFAB3-1F4F-FFF7-83BB-5966E67A74A7}"/>
          </ac:picMkLst>
        </pc:picChg>
        <pc:picChg chg="mod">
          <ac:chgData name="Poppy Reece - Senior Researcher" userId="dc98a925-bdaa-4bee-b207-d103908056d7" providerId="ADAL" clId="{27422F79-C492-4B8E-AC98-7708FF5327E0}" dt="2023-02-17T14:17:46.989" v="123" actId="1035"/>
          <ac:picMkLst>
            <pc:docMk/>
            <pc:sldMk cId="810014243" sldId="298"/>
            <ac:picMk id="2054" creationId="{88886E07-66B8-9110-50C0-7572077273BC}"/>
          </ac:picMkLst>
        </pc:picChg>
        <pc:picChg chg="mod">
          <ac:chgData name="Poppy Reece - Senior Researcher" userId="dc98a925-bdaa-4bee-b207-d103908056d7" providerId="ADAL" clId="{27422F79-C492-4B8E-AC98-7708FF5327E0}" dt="2023-02-17T14:17:46.989" v="123" actId="1035"/>
          <ac:picMkLst>
            <pc:docMk/>
            <pc:sldMk cId="810014243" sldId="298"/>
            <ac:picMk id="2056" creationId="{A2348EF5-A69D-AF9F-CC03-6229867AA301}"/>
          </ac:picMkLst>
        </pc:picChg>
      </pc:sldChg>
      <pc:sldChg chg="modSp mod">
        <pc:chgData name="Poppy Reece - Senior Researcher" userId="dc98a925-bdaa-4bee-b207-d103908056d7" providerId="ADAL" clId="{27422F79-C492-4B8E-AC98-7708FF5327E0}" dt="2023-02-17T14:25:10.136" v="217" actId="20577"/>
        <pc:sldMkLst>
          <pc:docMk/>
          <pc:sldMk cId="993305574" sldId="300"/>
        </pc:sldMkLst>
        <pc:spChg chg="mod">
          <ac:chgData name="Poppy Reece - Senior Researcher" userId="dc98a925-bdaa-4bee-b207-d103908056d7" providerId="ADAL" clId="{27422F79-C492-4B8E-AC98-7708FF5327E0}" dt="2023-02-17T14:25:10.136" v="217" actId="20577"/>
          <ac:spMkLst>
            <pc:docMk/>
            <pc:sldMk cId="993305574" sldId="300"/>
            <ac:spMk id="6" creationId="{8D27625C-27AA-D621-943E-ED64A45CC809}"/>
          </ac:spMkLst>
        </pc:spChg>
      </pc:sldChg>
      <pc:sldChg chg="del">
        <pc:chgData name="Poppy Reece - Senior Researcher" userId="dc98a925-bdaa-4bee-b207-d103908056d7" providerId="ADAL" clId="{27422F79-C492-4B8E-AC98-7708FF5327E0}" dt="2023-02-17T14:09:16.674" v="24" actId="47"/>
        <pc:sldMkLst>
          <pc:docMk/>
          <pc:sldMk cId="3242415611" sldId="301"/>
        </pc:sldMkLst>
      </pc:sldChg>
      <pc:sldChg chg="del">
        <pc:chgData name="Poppy Reece - Senior Researcher" userId="dc98a925-bdaa-4bee-b207-d103908056d7" providerId="ADAL" clId="{27422F79-C492-4B8E-AC98-7708FF5327E0}" dt="2023-02-17T14:09:17.506" v="25" actId="47"/>
        <pc:sldMkLst>
          <pc:docMk/>
          <pc:sldMk cId="93318741" sldId="302"/>
        </pc:sldMkLst>
      </pc:sldChg>
      <pc:sldChg chg="del">
        <pc:chgData name="Poppy Reece - Senior Researcher" userId="dc98a925-bdaa-4bee-b207-d103908056d7" providerId="ADAL" clId="{27422F79-C492-4B8E-AC98-7708FF5327E0}" dt="2023-02-17T14:09:18.323" v="26" actId="47"/>
        <pc:sldMkLst>
          <pc:docMk/>
          <pc:sldMk cId="469777682" sldId="303"/>
        </pc:sldMkLst>
      </pc:sldChg>
      <pc:sldChg chg="add del">
        <pc:chgData name="Poppy Reece - Senior Researcher" userId="dc98a925-bdaa-4bee-b207-d103908056d7" providerId="ADAL" clId="{27422F79-C492-4B8E-AC98-7708FF5327E0}" dt="2023-02-17T14:23:33.426" v="203" actId="47"/>
        <pc:sldMkLst>
          <pc:docMk/>
          <pc:sldMk cId="128371645" sldId="305"/>
        </pc:sldMkLst>
      </pc:sldChg>
      <pc:sldChg chg="modSp mod">
        <pc:chgData name="Poppy Reece - Senior Researcher" userId="dc98a925-bdaa-4bee-b207-d103908056d7" providerId="ADAL" clId="{27422F79-C492-4B8E-AC98-7708FF5327E0}" dt="2023-02-20T17:11:35.188" v="608" actId="948"/>
        <pc:sldMkLst>
          <pc:docMk/>
          <pc:sldMk cId="3568582583" sldId="306"/>
        </pc:sldMkLst>
        <pc:spChg chg="mod">
          <ac:chgData name="Poppy Reece - Senior Researcher" userId="dc98a925-bdaa-4bee-b207-d103908056d7" providerId="ADAL" clId="{27422F79-C492-4B8E-AC98-7708FF5327E0}" dt="2023-02-20T17:11:35.188" v="608" actId="948"/>
          <ac:spMkLst>
            <pc:docMk/>
            <pc:sldMk cId="3568582583" sldId="306"/>
            <ac:spMk id="7" creationId="{1E60B487-0724-F815-BACD-2703DA65E003}"/>
          </ac:spMkLst>
        </pc:spChg>
      </pc:sldChg>
      <pc:sldChg chg="ord">
        <pc:chgData name="Poppy Reece - Senior Researcher" userId="dc98a925-bdaa-4bee-b207-d103908056d7" providerId="ADAL" clId="{27422F79-C492-4B8E-AC98-7708FF5327E0}" dt="2023-02-21T10:25:59.522" v="813"/>
        <pc:sldMkLst>
          <pc:docMk/>
          <pc:sldMk cId="2800024847" sldId="307"/>
        </pc:sldMkLst>
      </pc:sldChg>
      <pc:sldChg chg="delSp modSp add mod">
        <pc:chgData name="Poppy Reece - Senior Researcher" userId="dc98a925-bdaa-4bee-b207-d103908056d7" providerId="ADAL" clId="{27422F79-C492-4B8E-AC98-7708FF5327E0}" dt="2023-02-21T10:36:56.693" v="1250" actId="14100"/>
        <pc:sldMkLst>
          <pc:docMk/>
          <pc:sldMk cId="3192577311" sldId="308"/>
        </pc:sldMkLst>
        <pc:spChg chg="mod">
          <ac:chgData name="Poppy Reece - Senior Researcher" userId="dc98a925-bdaa-4bee-b207-d103908056d7" providerId="ADAL" clId="{27422F79-C492-4B8E-AC98-7708FF5327E0}" dt="2023-02-17T14:30:23.566" v="297" actId="20577"/>
          <ac:spMkLst>
            <pc:docMk/>
            <pc:sldMk cId="3192577311" sldId="308"/>
            <ac:spMk id="2" creationId="{AB520543-2668-2B31-31A2-DFDD593CB794}"/>
          </ac:spMkLst>
        </pc:spChg>
        <pc:spChg chg="del">
          <ac:chgData name="Poppy Reece - Senior Researcher" userId="dc98a925-bdaa-4bee-b207-d103908056d7" providerId="ADAL" clId="{27422F79-C492-4B8E-AC98-7708FF5327E0}" dt="2023-02-17T14:30:20.189" v="286" actId="478"/>
          <ac:spMkLst>
            <pc:docMk/>
            <pc:sldMk cId="3192577311" sldId="308"/>
            <ac:spMk id="3" creationId="{CD954AD5-886E-8416-F480-FB0274932AD1}"/>
          </ac:spMkLst>
        </pc:spChg>
        <pc:spChg chg="del">
          <ac:chgData name="Poppy Reece - Senior Researcher" userId="dc98a925-bdaa-4bee-b207-d103908056d7" providerId="ADAL" clId="{27422F79-C492-4B8E-AC98-7708FF5327E0}" dt="2023-02-17T14:30:10.383" v="278" actId="478"/>
          <ac:spMkLst>
            <pc:docMk/>
            <pc:sldMk cId="3192577311" sldId="308"/>
            <ac:spMk id="4" creationId="{50BD0BF2-CC1A-FA0C-EBEE-08E2FF528D90}"/>
          </ac:spMkLst>
        </pc:spChg>
        <pc:spChg chg="del">
          <ac:chgData name="Poppy Reece - Senior Researcher" userId="dc98a925-bdaa-4bee-b207-d103908056d7" providerId="ADAL" clId="{27422F79-C492-4B8E-AC98-7708FF5327E0}" dt="2023-02-17T14:30:06.417" v="274" actId="478"/>
          <ac:spMkLst>
            <pc:docMk/>
            <pc:sldMk cId="3192577311" sldId="308"/>
            <ac:spMk id="5" creationId="{6FB39543-A788-3392-2FCE-CAEED12267EB}"/>
          </ac:spMkLst>
        </pc:spChg>
        <pc:spChg chg="del">
          <ac:chgData name="Poppy Reece - Senior Researcher" userId="dc98a925-bdaa-4bee-b207-d103908056d7" providerId="ADAL" clId="{27422F79-C492-4B8E-AC98-7708FF5327E0}" dt="2023-02-17T14:30:15.773" v="280" actId="478"/>
          <ac:spMkLst>
            <pc:docMk/>
            <pc:sldMk cId="3192577311" sldId="308"/>
            <ac:spMk id="8" creationId="{D8C693C8-90DD-AA97-11E6-C862D13F4CD9}"/>
          </ac:spMkLst>
        </pc:spChg>
        <pc:spChg chg="del">
          <ac:chgData name="Poppy Reece - Senior Researcher" userId="dc98a925-bdaa-4bee-b207-d103908056d7" providerId="ADAL" clId="{27422F79-C492-4B8E-AC98-7708FF5327E0}" dt="2023-02-17T14:30:17.825" v="282" actId="478"/>
          <ac:spMkLst>
            <pc:docMk/>
            <pc:sldMk cId="3192577311" sldId="308"/>
            <ac:spMk id="11" creationId="{88421BBD-B45B-262A-BEED-D4F1882C925B}"/>
          </ac:spMkLst>
        </pc:spChg>
        <pc:spChg chg="del mod">
          <ac:chgData name="Poppy Reece - Senior Researcher" userId="dc98a925-bdaa-4bee-b207-d103908056d7" providerId="ADAL" clId="{27422F79-C492-4B8E-AC98-7708FF5327E0}" dt="2023-02-17T14:30:19.042" v="284" actId="478"/>
          <ac:spMkLst>
            <pc:docMk/>
            <pc:sldMk cId="3192577311" sldId="308"/>
            <ac:spMk id="13" creationId="{C8E5D580-128B-37EF-EDA6-088E674927B3}"/>
          </ac:spMkLst>
        </pc:spChg>
        <pc:spChg chg="mod">
          <ac:chgData name="Poppy Reece - Senior Researcher" userId="dc98a925-bdaa-4bee-b207-d103908056d7" providerId="ADAL" clId="{27422F79-C492-4B8E-AC98-7708FF5327E0}" dt="2023-02-21T10:36:56.693" v="1250" actId="14100"/>
          <ac:spMkLst>
            <pc:docMk/>
            <pc:sldMk cId="3192577311" sldId="308"/>
            <ac:spMk id="22" creationId="{27ABAFE8-442D-5730-C2DE-38F30CB611C7}"/>
          </ac:spMkLst>
        </pc:spChg>
        <pc:spChg chg="del">
          <ac:chgData name="Poppy Reece - Senior Researcher" userId="dc98a925-bdaa-4bee-b207-d103908056d7" providerId="ADAL" clId="{27422F79-C492-4B8E-AC98-7708FF5327E0}" dt="2023-02-17T14:30:21.110" v="287" actId="478"/>
          <ac:spMkLst>
            <pc:docMk/>
            <pc:sldMk cId="3192577311" sldId="308"/>
            <ac:spMk id="23" creationId="{A3EEA4AB-390B-71BF-FF0B-873D03513C7C}"/>
          </ac:spMkLst>
        </pc:spChg>
        <pc:spChg chg="del">
          <ac:chgData name="Poppy Reece - Senior Researcher" userId="dc98a925-bdaa-4bee-b207-d103908056d7" providerId="ADAL" clId="{27422F79-C492-4B8E-AC98-7708FF5327E0}" dt="2023-02-17T14:30:09.532" v="277" actId="478"/>
          <ac:spMkLst>
            <pc:docMk/>
            <pc:sldMk cId="3192577311" sldId="308"/>
            <ac:spMk id="26" creationId="{4217C6F5-1347-F0E9-DA76-5C897240E8BF}"/>
          </ac:spMkLst>
        </pc:spChg>
        <pc:spChg chg="del">
          <ac:chgData name="Poppy Reece - Senior Researcher" userId="dc98a925-bdaa-4bee-b207-d103908056d7" providerId="ADAL" clId="{27422F79-C492-4B8E-AC98-7708FF5327E0}" dt="2023-02-17T14:30:08.565" v="276" actId="478"/>
          <ac:spMkLst>
            <pc:docMk/>
            <pc:sldMk cId="3192577311" sldId="308"/>
            <ac:spMk id="28" creationId="{4CDA02B4-E5B0-0179-BEBC-31DEC248E776}"/>
          </ac:spMkLst>
        </pc:spChg>
        <pc:picChg chg="del">
          <ac:chgData name="Poppy Reece - Senior Researcher" userId="dc98a925-bdaa-4bee-b207-d103908056d7" providerId="ADAL" clId="{27422F79-C492-4B8E-AC98-7708FF5327E0}" dt="2023-02-17T14:30:07.262" v="275" actId="478"/>
          <ac:picMkLst>
            <pc:docMk/>
            <pc:sldMk cId="3192577311" sldId="308"/>
            <ac:picMk id="6" creationId="{9481B2A0-D555-6F71-55BC-A9132323C2F6}"/>
          </ac:picMkLst>
        </pc:picChg>
        <pc:picChg chg="del">
          <ac:chgData name="Poppy Reece - Senior Researcher" userId="dc98a925-bdaa-4bee-b207-d103908056d7" providerId="ADAL" clId="{27422F79-C492-4B8E-AC98-7708FF5327E0}" dt="2023-02-17T14:30:19.491" v="285" actId="478"/>
          <ac:picMkLst>
            <pc:docMk/>
            <pc:sldMk cId="3192577311" sldId="308"/>
            <ac:picMk id="1026" creationId="{5CC4B28E-B400-1D81-317C-2A4A188E6A53}"/>
          </ac:picMkLst>
        </pc:picChg>
      </pc:sldChg>
      <pc:sldChg chg="del">
        <pc:chgData name="Poppy Reece - Senior Researcher" userId="dc98a925-bdaa-4bee-b207-d103908056d7" providerId="ADAL" clId="{27422F79-C492-4B8E-AC98-7708FF5327E0}" dt="2023-02-17T14:07:57.942" v="21" actId="47"/>
        <pc:sldMkLst>
          <pc:docMk/>
          <pc:sldMk cId="3863750395" sldId="308"/>
        </pc:sldMkLst>
      </pc:sldChg>
      <pc:sldChg chg="addSp modSp add mod">
        <pc:chgData name="Poppy Reece - Senior Researcher" userId="dc98a925-bdaa-4bee-b207-d103908056d7" providerId="ADAL" clId="{27422F79-C492-4B8E-AC98-7708FF5327E0}" dt="2023-02-21T10:32:22.519" v="1237" actId="113"/>
        <pc:sldMkLst>
          <pc:docMk/>
          <pc:sldMk cId="893327904" sldId="309"/>
        </pc:sldMkLst>
        <pc:spChg chg="mod">
          <ac:chgData name="Poppy Reece - Senior Researcher" userId="dc98a925-bdaa-4bee-b207-d103908056d7" providerId="ADAL" clId="{27422F79-C492-4B8E-AC98-7708FF5327E0}" dt="2023-02-21T10:30:52.440" v="1217" actId="14100"/>
          <ac:spMkLst>
            <pc:docMk/>
            <pc:sldMk cId="893327904" sldId="309"/>
            <ac:spMk id="2" creationId="{AB520543-2668-2B31-31A2-DFDD593CB794}"/>
          </ac:spMkLst>
        </pc:spChg>
        <pc:spChg chg="mod">
          <ac:chgData name="Poppy Reece - Senior Researcher" userId="dc98a925-bdaa-4bee-b207-d103908056d7" providerId="ADAL" clId="{27422F79-C492-4B8E-AC98-7708FF5327E0}" dt="2023-02-21T10:32:22.519" v="1237" actId="113"/>
          <ac:spMkLst>
            <pc:docMk/>
            <pc:sldMk cId="893327904" sldId="309"/>
            <ac:spMk id="22" creationId="{27ABAFE8-442D-5730-C2DE-38F30CB611C7}"/>
          </ac:spMkLst>
        </pc:spChg>
        <pc:picChg chg="add mod">
          <ac:chgData name="Poppy Reece - Senior Researcher" userId="dc98a925-bdaa-4bee-b207-d103908056d7" providerId="ADAL" clId="{27422F79-C492-4B8E-AC98-7708FF5327E0}" dt="2023-02-21T10:32:10.365" v="1236" actId="1076"/>
          <ac:picMkLst>
            <pc:docMk/>
            <pc:sldMk cId="893327904" sldId="309"/>
            <ac:picMk id="4" creationId="{D2EF717F-7600-BB9B-59C3-C7A2750B7541}"/>
          </ac:picMkLst>
        </pc:picChg>
      </pc:sldChg>
      <pc:sldChg chg="del">
        <pc:chgData name="Poppy Reece - Senior Researcher" userId="dc98a925-bdaa-4bee-b207-d103908056d7" providerId="ADAL" clId="{27422F79-C492-4B8E-AC98-7708FF5327E0}" dt="2023-02-17T14:07:46.083" v="19" actId="47"/>
        <pc:sldMkLst>
          <pc:docMk/>
          <pc:sldMk cId="1894665391" sldId="309"/>
        </pc:sldMkLst>
      </pc:sldChg>
    </pc:docChg>
  </pc:docChgLst>
  <pc:docChgLst>
    <pc:chgData name="Poppy Reece - Senior Researcher" userId="S::poppy.reece@essex.gov.uk::dc98a925-bdaa-4bee-b207-d103908056d7" providerId="AD" clId="Web-{3DAA0344-AEB5-46AF-8523-62277E0CDDF4}"/>
    <pc:docChg chg="modSld">
      <pc:chgData name="Poppy Reece - Senior Researcher" userId="S::poppy.reece@essex.gov.uk::dc98a925-bdaa-4bee-b207-d103908056d7" providerId="AD" clId="Web-{3DAA0344-AEB5-46AF-8523-62277E0CDDF4}" dt="2023-01-09T09:17:55.532" v="31" actId="20577"/>
      <pc:docMkLst>
        <pc:docMk/>
      </pc:docMkLst>
      <pc:sldChg chg="modSp">
        <pc:chgData name="Poppy Reece - Senior Researcher" userId="S::poppy.reece@essex.gov.uk::dc98a925-bdaa-4bee-b207-d103908056d7" providerId="AD" clId="Web-{3DAA0344-AEB5-46AF-8523-62277E0CDDF4}" dt="2023-01-09T09:17:55.532" v="31" actId="20577"/>
        <pc:sldMkLst>
          <pc:docMk/>
          <pc:sldMk cId="2834430825" sldId="274"/>
        </pc:sldMkLst>
        <pc:spChg chg="mod">
          <ac:chgData name="Poppy Reece - Senior Researcher" userId="S::poppy.reece@essex.gov.uk::dc98a925-bdaa-4bee-b207-d103908056d7" providerId="AD" clId="Web-{3DAA0344-AEB5-46AF-8523-62277E0CDDF4}" dt="2023-01-09T09:17:55.532" v="31" actId="20577"/>
          <ac:spMkLst>
            <pc:docMk/>
            <pc:sldMk cId="2834430825" sldId="274"/>
            <ac:spMk id="9" creationId="{ADCF5E0B-47DF-456D-B6A5-71315EDE67D9}"/>
          </ac:spMkLst>
        </pc:spChg>
      </pc:sldChg>
    </pc:docChg>
  </pc:docChgLst>
  <pc:docChgLst>
    <pc:chgData name="Maura O'Malley - Researcher" userId="S::maura.o-malley@essex.gov.uk::debcc6ab-8d4c-4f20-82e6-146e5bb09687" providerId="AD" clId="Web-{3EE86F07-8EAD-8E24-EDB4-D423FD3D6016}"/>
    <pc:docChg chg="mod modSld">
      <pc:chgData name="Maura O'Malley - Researcher" userId="S::maura.o-malley@essex.gov.uk::debcc6ab-8d4c-4f20-82e6-146e5bb09687" providerId="AD" clId="Web-{3EE86F07-8EAD-8E24-EDB4-D423FD3D6016}" dt="2023-02-04T20:48:08.829" v="17" actId="20577"/>
      <pc:docMkLst>
        <pc:docMk/>
      </pc:docMkLst>
      <pc:sldChg chg="modSp addCm">
        <pc:chgData name="Maura O'Malley - Researcher" userId="S::maura.o-malley@essex.gov.uk::debcc6ab-8d4c-4f20-82e6-146e5bb09687" providerId="AD" clId="Web-{3EE86F07-8EAD-8E24-EDB4-D423FD3D6016}" dt="2023-02-04T20:29:14.637" v="7"/>
        <pc:sldMkLst>
          <pc:docMk/>
          <pc:sldMk cId="244223794" sldId="276"/>
        </pc:sldMkLst>
        <pc:spChg chg="mod">
          <ac:chgData name="Maura O'Malley - Researcher" userId="S::maura.o-malley@essex.gov.uk::debcc6ab-8d4c-4f20-82e6-146e5bb09687" providerId="AD" clId="Web-{3EE86F07-8EAD-8E24-EDB4-D423FD3D6016}" dt="2023-02-04T20:27:23.852" v="5" actId="20577"/>
          <ac:spMkLst>
            <pc:docMk/>
            <pc:sldMk cId="244223794" sldId="276"/>
            <ac:spMk id="19" creationId="{DD1A8427-02D7-4575-BD73-A34057D1C492}"/>
          </ac:spMkLst>
        </pc:spChg>
      </pc:sldChg>
      <pc:sldChg chg="addCm">
        <pc:chgData name="Maura O'Malley - Researcher" userId="S::maura.o-malley@essex.gov.uk::debcc6ab-8d4c-4f20-82e6-146e5bb09687" providerId="AD" clId="Web-{3EE86F07-8EAD-8E24-EDB4-D423FD3D6016}" dt="2023-02-04T20:38:00.765" v="11"/>
        <pc:sldMkLst>
          <pc:docMk/>
          <pc:sldMk cId="346781677" sldId="278"/>
        </pc:sldMkLst>
      </pc:sldChg>
      <pc:sldChg chg="addCm">
        <pc:chgData name="Maura O'Malley - Researcher" userId="S::maura.o-malley@essex.gov.uk::debcc6ab-8d4c-4f20-82e6-146e5bb09687" providerId="AD" clId="Web-{3EE86F07-8EAD-8E24-EDB4-D423FD3D6016}" dt="2023-02-04T20:32:33.145" v="8"/>
        <pc:sldMkLst>
          <pc:docMk/>
          <pc:sldMk cId="614002945" sldId="282"/>
        </pc:sldMkLst>
      </pc:sldChg>
      <pc:sldChg chg="addCm">
        <pc:chgData name="Maura O'Malley - Researcher" userId="S::maura.o-malley@essex.gov.uk::debcc6ab-8d4c-4f20-82e6-146e5bb09687" providerId="AD" clId="Web-{3EE86F07-8EAD-8E24-EDB4-D423FD3D6016}" dt="2023-02-04T20:36:38.700" v="10"/>
        <pc:sldMkLst>
          <pc:docMk/>
          <pc:sldMk cId="3065049579" sldId="283"/>
        </pc:sldMkLst>
      </pc:sldChg>
      <pc:sldChg chg="addCm">
        <pc:chgData name="Maura O'Malley - Researcher" userId="S::maura.o-malley@essex.gov.uk::debcc6ab-8d4c-4f20-82e6-146e5bb09687" providerId="AD" clId="Web-{3EE86F07-8EAD-8E24-EDB4-D423FD3D6016}" dt="2023-02-04T20:45:00.917" v="15"/>
        <pc:sldMkLst>
          <pc:docMk/>
          <pc:sldMk cId="2800194899" sldId="286"/>
        </pc:sldMkLst>
      </pc:sldChg>
      <pc:sldChg chg="addCm">
        <pc:chgData name="Maura O'Malley - Researcher" userId="S::maura.o-malley@essex.gov.uk::debcc6ab-8d4c-4f20-82e6-146e5bb09687" providerId="AD" clId="Web-{3EE86F07-8EAD-8E24-EDB4-D423FD3D6016}" dt="2023-02-04T20:34:52.650" v="9"/>
        <pc:sldMkLst>
          <pc:docMk/>
          <pc:sldMk cId="1258729524" sldId="290"/>
        </pc:sldMkLst>
      </pc:sldChg>
      <pc:sldChg chg="modSp addCm">
        <pc:chgData name="Maura O'Malley - Researcher" userId="S::maura.o-malley@essex.gov.uk::debcc6ab-8d4c-4f20-82e6-146e5bb09687" providerId="AD" clId="Web-{3EE86F07-8EAD-8E24-EDB4-D423FD3D6016}" dt="2023-02-04T20:26:18.819" v="3" actId="20577"/>
        <pc:sldMkLst>
          <pc:docMk/>
          <pc:sldMk cId="264564652" sldId="295"/>
        </pc:sldMkLst>
        <pc:spChg chg="mod">
          <ac:chgData name="Maura O'Malley - Researcher" userId="S::maura.o-malley@essex.gov.uk::debcc6ab-8d4c-4f20-82e6-146e5bb09687" providerId="AD" clId="Web-{3EE86F07-8EAD-8E24-EDB4-D423FD3D6016}" dt="2023-02-04T20:26:18.819" v="3" actId="20577"/>
          <ac:spMkLst>
            <pc:docMk/>
            <pc:sldMk cId="264564652" sldId="295"/>
            <ac:spMk id="18" creationId="{C726AEEA-7EFA-41BD-A87F-8F1F65A9DFCC}"/>
          </ac:spMkLst>
        </pc:spChg>
      </pc:sldChg>
      <pc:sldChg chg="modSp">
        <pc:chgData name="Maura O'Malley - Researcher" userId="S::maura.o-malley@essex.gov.uk::debcc6ab-8d4c-4f20-82e6-146e5bb09687" providerId="AD" clId="Web-{3EE86F07-8EAD-8E24-EDB4-D423FD3D6016}" dt="2023-02-04T20:48:08.829" v="17" actId="20577"/>
        <pc:sldMkLst>
          <pc:docMk/>
          <pc:sldMk cId="469777682" sldId="303"/>
        </pc:sldMkLst>
        <pc:spChg chg="mod">
          <ac:chgData name="Maura O'Malley - Researcher" userId="S::maura.o-malley@essex.gov.uk::debcc6ab-8d4c-4f20-82e6-146e5bb09687" providerId="AD" clId="Web-{3EE86F07-8EAD-8E24-EDB4-D423FD3D6016}" dt="2023-02-04T20:48:08.829" v="17" actId="20577"/>
          <ac:spMkLst>
            <pc:docMk/>
            <pc:sldMk cId="469777682" sldId="303"/>
            <ac:spMk id="9" creationId="{66C64F0D-5598-A432-9C64-8E48AA05EBCE}"/>
          </ac:spMkLst>
        </pc:spChg>
      </pc:sldChg>
    </pc:docChg>
  </pc:docChgLst>
  <pc:docChgLst>
    <pc:chgData name="Liz Roberts - Researcher" userId="S::elizabeth.roberts@essex.gov.uk::6551b618-3b8c-4a7b-9579-184c9b4d1c4a" providerId="AD" clId="Web-{290E944A-81C4-0185-F8D6-0DE65387B718}"/>
    <pc:docChg chg="mod">
      <pc:chgData name="Liz Roberts - Researcher" userId="S::elizabeth.roberts@essex.gov.uk::6551b618-3b8c-4a7b-9579-184c9b4d1c4a" providerId="AD" clId="Web-{290E944A-81C4-0185-F8D6-0DE65387B718}" dt="2023-08-15T11:54:26.774" v="2"/>
      <pc:docMkLst>
        <pc:docMk/>
      </pc:docMkLst>
      <pc:sldChg chg="addCm">
        <pc:chgData name="Liz Roberts - Researcher" userId="S::elizabeth.roberts@essex.gov.uk::6551b618-3b8c-4a7b-9579-184c9b4d1c4a" providerId="AD" clId="Web-{290E944A-81C4-0185-F8D6-0DE65387B718}" dt="2023-08-15T11:54:26.774" v="2"/>
        <pc:sldMkLst>
          <pc:docMk/>
          <pc:sldMk cId="153345604" sldId="329"/>
        </pc:sldMkLst>
      </pc:sldChg>
    </pc:docChg>
  </pc:docChgLst>
  <pc:docChgLst>
    <pc:chgData name="Poppy Reece - Senior Researcher" userId="dc98a925-bdaa-4bee-b207-d103908056d7" providerId="ADAL" clId="{48A448F5-7A9F-48A6-8643-19DEC1398C04}"/>
    <pc:docChg chg="custSel addSld delSld modSld sldOrd">
      <pc:chgData name="Poppy Reece - Senior Researcher" userId="dc98a925-bdaa-4bee-b207-d103908056d7" providerId="ADAL" clId="{48A448F5-7A9F-48A6-8643-19DEC1398C04}" dt="2023-07-12T11:22:55.965" v="4215" actId="1076"/>
      <pc:docMkLst>
        <pc:docMk/>
      </pc:docMkLst>
      <pc:sldChg chg="addSp delSp modSp mod">
        <pc:chgData name="Poppy Reece - Senior Researcher" userId="dc98a925-bdaa-4bee-b207-d103908056d7" providerId="ADAL" clId="{48A448F5-7A9F-48A6-8643-19DEC1398C04}" dt="2023-07-04T16:06:33.436" v="149" actId="2711"/>
        <pc:sldMkLst>
          <pc:docMk/>
          <pc:sldMk cId="238884924" sldId="256"/>
        </pc:sldMkLst>
        <pc:spChg chg="mod">
          <ac:chgData name="Poppy Reece - Senior Researcher" userId="dc98a925-bdaa-4bee-b207-d103908056d7" providerId="ADAL" clId="{48A448F5-7A9F-48A6-8643-19DEC1398C04}" dt="2023-07-04T16:06:25.084" v="148" actId="404"/>
          <ac:spMkLst>
            <pc:docMk/>
            <pc:sldMk cId="238884924" sldId="256"/>
            <ac:spMk id="2" creationId="{E0DA36CE-A7CC-C309-0505-8AA4BBC4644B}"/>
          </ac:spMkLst>
        </pc:spChg>
        <pc:spChg chg="del">
          <ac:chgData name="Poppy Reece - Senior Researcher" userId="dc98a925-bdaa-4bee-b207-d103908056d7" providerId="ADAL" clId="{48A448F5-7A9F-48A6-8643-19DEC1398C04}" dt="2023-07-04T16:05:11.886" v="108" actId="478"/>
          <ac:spMkLst>
            <pc:docMk/>
            <pc:sldMk cId="238884924" sldId="256"/>
            <ac:spMk id="3" creationId="{AE701EAF-FF00-4D7C-24FF-841947A70F7D}"/>
          </ac:spMkLst>
        </pc:spChg>
        <pc:spChg chg="mod">
          <ac:chgData name="Poppy Reece - Senior Researcher" userId="dc98a925-bdaa-4bee-b207-d103908056d7" providerId="ADAL" clId="{48A448F5-7A9F-48A6-8643-19DEC1398C04}" dt="2023-07-04T16:06:33.436" v="149" actId="2711"/>
          <ac:spMkLst>
            <pc:docMk/>
            <pc:sldMk cId="238884924" sldId="256"/>
            <ac:spMk id="4" creationId="{F0940775-5A11-7C34-2DB5-367FE9D0A04B}"/>
          </ac:spMkLst>
        </pc:spChg>
        <pc:spChg chg="add del mod">
          <ac:chgData name="Poppy Reece - Senior Researcher" userId="dc98a925-bdaa-4bee-b207-d103908056d7" providerId="ADAL" clId="{48A448F5-7A9F-48A6-8643-19DEC1398C04}" dt="2023-07-04T16:05:13.760" v="109" actId="478"/>
          <ac:spMkLst>
            <pc:docMk/>
            <pc:sldMk cId="238884924" sldId="256"/>
            <ac:spMk id="6" creationId="{603069B5-ABB9-E852-369B-8BD6671C2A9A}"/>
          </ac:spMkLst>
        </pc:spChg>
      </pc:sldChg>
      <pc:sldChg chg="del">
        <pc:chgData name="Poppy Reece - Senior Researcher" userId="dc98a925-bdaa-4bee-b207-d103908056d7" providerId="ADAL" clId="{48A448F5-7A9F-48A6-8643-19DEC1398C04}" dt="2023-07-04T16:08:27.945" v="286" actId="47"/>
        <pc:sldMkLst>
          <pc:docMk/>
          <pc:sldMk cId="393779963" sldId="261"/>
        </pc:sldMkLst>
      </pc:sldChg>
      <pc:sldChg chg="add del setBg">
        <pc:chgData name="Poppy Reece - Senior Researcher" userId="dc98a925-bdaa-4bee-b207-d103908056d7" providerId="ADAL" clId="{48A448F5-7A9F-48A6-8643-19DEC1398C04}" dt="2023-07-04T16:09:38.619" v="329" actId="47"/>
        <pc:sldMkLst>
          <pc:docMk/>
          <pc:sldMk cId="1573206022" sldId="269"/>
        </pc:sldMkLst>
      </pc:sldChg>
      <pc:sldChg chg="addSp delSp modSp mod ord">
        <pc:chgData name="Poppy Reece - Senior Researcher" userId="dc98a925-bdaa-4bee-b207-d103908056d7" providerId="ADAL" clId="{48A448F5-7A9F-48A6-8643-19DEC1398C04}" dt="2023-07-10T14:29:14.875" v="3565" actId="14100"/>
        <pc:sldMkLst>
          <pc:docMk/>
          <pc:sldMk cId="244223794" sldId="276"/>
        </pc:sldMkLst>
        <pc:spChg chg="mod">
          <ac:chgData name="Poppy Reece - Senior Researcher" userId="dc98a925-bdaa-4bee-b207-d103908056d7" providerId="ADAL" clId="{48A448F5-7A9F-48A6-8643-19DEC1398C04}" dt="2023-07-04T16:07:37.225" v="210" actId="2711"/>
          <ac:spMkLst>
            <pc:docMk/>
            <pc:sldMk cId="244223794" sldId="276"/>
            <ac:spMk id="2" creationId="{AB520543-2668-2B31-31A2-DFDD593CB794}"/>
          </ac:spMkLst>
        </pc:spChg>
        <pc:spChg chg="add mod">
          <ac:chgData name="Poppy Reece - Senior Researcher" userId="dc98a925-bdaa-4bee-b207-d103908056d7" providerId="ADAL" clId="{48A448F5-7A9F-48A6-8643-19DEC1398C04}" dt="2023-07-05T15:36:17.640" v="1087" actId="20577"/>
          <ac:spMkLst>
            <pc:docMk/>
            <pc:sldMk cId="244223794" sldId="276"/>
            <ac:spMk id="3" creationId="{7234D54E-4C43-B4C4-48AC-5B0B559B48CF}"/>
          </ac:spMkLst>
        </pc:spChg>
        <pc:spChg chg="mod">
          <ac:chgData name="Poppy Reece - Senior Researcher" userId="dc98a925-bdaa-4bee-b207-d103908056d7" providerId="ADAL" clId="{48A448F5-7A9F-48A6-8643-19DEC1398C04}" dt="2023-07-05T15:37:20.133" v="1097" actId="12"/>
          <ac:spMkLst>
            <pc:docMk/>
            <pc:sldMk cId="244223794" sldId="276"/>
            <ac:spMk id="4" creationId="{CAD2A889-2828-E896-D4E3-0047B6C244E5}"/>
          </ac:spMkLst>
        </pc:spChg>
        <pc:spChg chg="mod">
          <ac:chgData name="Poppy Reece - Senior Researcher" userId="dc98a925-bdaa-4bee-b207-d103908056d7" providerId="ADAL" clId="{48A448F5-7A9F-48A6-8643-19DEC1398C04}" dt="2023-07-10T14:29:14.875" v="3565" actId="14100"/>
          <ac:spMkLst>
            <pc:docMk/>
            <pc:sldMk cId="244223794" sldId="276"/>
            <ac:spMk id="5" creationId="{3F64E9CF-9695-CDC8-4716-DB318F9CABF3}"/>
          </ac:spMkLst>
        </pc:spChg>
        <pc:spChg chg="add mod">
          <ac:chgData name="Poppy Reece - Senior Researcher" userId="dc98a925-bdaa-4bee-b207-d103908056d7" providerId="ADAL" clId="{48A448F5-7A9F-48A6-8643-19DEC1398C04}" dt="2023-07-07T08:17:39.541" v="2163" actId="1076"/>
          <ac:spMkLst>
            <pc:docMk/>
            <pc:sldMk cId="244223794" sldId="276"/>
            <ac:spMk id="6" creationId="{C71EE859-0124-C137-D9FE-FAEFFF8BEE00}"/>
          </ac:spMkLst>
        </pc:spChg>
        <pc:spChg chg="mod">
          <ac:chgData name="Poppy Reece - Senior Researcher" userId="dc98a925-bdaa-4bee-b207-d103908056d7" providerId="ADAL" clId="{48A448F5-7A9F-48A6-8643-19DEC1398C04}" dt="2023-07-10T14:28:32.668" v="3552" actId="1076"/>
          <ac:spMkLst>
            <pc:docMk/>
            <pc:sldMk cId="244223794" sldId="276"/>
            <ac:spMk id="8" creationId="{2F5C0D08-5F52-A05D-C217-C35EEEF7A2CB}"/>
          </ac:spMkLst>
        </pc:spChg>
        <pc:spChg chg="mod">
          <ac:chgData name="Poppy Reece - Senior Researcher" userId="dc98a925-bdaa-4bee-b207-d103908056d7" providerId="ADAL" clId="{48A448F5-7A9F-48A6-8643-19DEC1398C04}" dt="2023-07-10T14:29:10.043" v="3563" actId="14100"/>
          <ac:spMkLst>
            <pc:docMk/>
            <pc:sldMk cId="244223794" sldId="276"/>
            <ac:spMk id="12" creationId="{ECE4A401-CC0B-44EB-B838-8A15D8E549BE}"/>
          </ac:spMkLst>
        </pc:spChg>
        <pc:spChg chg="mod">
          <ac:chgData name="Poppy Reece - Senior Researcher" userId="dc98a925-bdaa-4bee-b207-d103908056d7" providerId="ADAL" clId="{48A448F5-7A9F-48A6-8643-19DEC1398C04}" dt="2023-07-05T15:36:58.176" v="1088" actId="1076"/>
          <ac:spMkLst>
            <pc:docMk/>
            <pc:sldMk cId="244223794" sldId="276"/>
            <ac:spMk id="13" creationId="{F560F8F8-D54A-4B02-99B9-32582EC12236}"/>
          </ac:spMkLst>
        </pc:spChg>
        <pc:spChg chg="mod">
          <ac:chgData name="Poppy Reece - Senior Researcher" userId="dc98a925-bdaa-4bee-b207-d103908056d7" providerId="ADAL" clId="{48A448F5-7A9F-48A6-8643-19DEC1398C04}" dt="2023-07-10T14:29:00.678" v="3559" actId="14100"/>
          <ac:spMkLst>
            <pc:docMk/>
            <pc:sldMk cId="244223794" sldId="276"/>
            <ac:spMk id="14" creationId="{A350DACD-625B-4F9A-B526-E2E22C839A88}"/>
          </ac:spMkLst>
        </pc:spChg>
        <pc:spChg chg="mod">
          <ac:chgData name="Poppy Reece - Senior Researcher" userId="dc98a925-bdaa-4bee-b207-d103908056d7" providerId="ADAL" clId="{48A448F5-7A9F-48A6-8643-19DEC1398C04}" dt="2023-07-10T14:29:08.050" v="3562" actId="14100"/>
          <ac:spMkLst>
            <pc:docMk/>
            <pc:sldMk cId="244223794" sldId="276"/>
            <ac:spMk id="15" creationId="{91077AAB-2C91-425A-9461-12A59526CBA2}"/>
          </ac:spMkLst>
        </pc:spChg>
        <pc:spChg chg="del">
          <ac:chgData name="Poppy Reece - Senior Researcher" userId="dc98a925-bdaa-4bee-b207-d103908056d7" providerId="ADAL" clId="{48A448F5-7A9F-48A6-8643-19DEC1398C04}" dt="2023-07-04T16:08:16.060" v="284" actId="478"/>
          <ac:spMkLst>
            <pc:docMk/>
            <pc:sldMk cId="244223794" sldId="276"/>
            <ac:spMk id="16" creationId="{6F9E6095-C2E7-41B9-A82D-121A34A6FA9D}"/>
          </ac:spMkLst>
        </pc:spChg>
        <pc:spChg chg="mod">
          <ac:chgData name="Poppy Reece - Senior Researcher" userId="dc98a925-bdaa-4bee-b207-d103908056d7" providerId="ADAL" clId="{48A448F5-7A9F-48A6-8643-19DEC1398C04}" dt="2023-07-05T15:36:58.176" v="1088" actId="1076"/>
          <ac:spMkLst>
            <pc:docMk/>
            <pc:sldMk cId="244223794" sldId="276"/>
            <ac:spMk id="17" creationId="{E410171D-7A63-41ED-95AD-CBBE18EEEDBA}"/>
          </ac:spMkLst>
        </pc:spChg>
        <pc:spChg chg="mod">
          <ac:chgData name="Poppy Reece - Senior Researcher" userId="dc98a925-bdaa-4bee-b207-d103908056d7" providerId="ADAL" clId="{48A448F5-7A9F-48A6-8643-19DEC1398C04}" dt="2023-07-10T14:29:06.282" v="3561" actId="14100"/>
          <ac:spMkLst>
            <pc:docMk/>
            <pc:sldMk cId="244223794" sldId="276"/>
            <ac:spMk id="18" creationId="{02B92C51-ECB6-4791-B7CA-F1A5A66CD38E}"/>
          </ac:spMkLst>
        </pc:spChg>
        <pc:spChg chg="mod">
          <ac:chgData name="Poppy Reece - Senior Researcher" userId="dc98a925-bdaa-4bee-b207-d103908056d7" providerId="ADAL" clId="{48A448F5-7A9F-48A6-8643-19DEC1398C04}" dt="2023-07-10T14:29:12.587" v="3564" actId="1076"/>
          <ac:spMkLst>
            <pc:docMk/>
            <pc:sldMk cId="244223794" sldId="276"/>
            <ac:spMk id="19" creationId="{DD1A8427-02D7-4575-BD73-A34057D1C492}"/>
          </ac:spMkLst>
        </pc:spChg>
        <pc:spChg chg="mod">
          <ac:chgData name="Poppy Reece - Senior Researcher" userId="dc98a925-bdaa-4bee-b207-d103908056d7" providerId="ADAL" clId="{48A448F5-7A9F-48A6-8643-19DEC1398C04}" dt="2023-07-05T15:36:58.176" v="1088" actId="1076"/>
          <ac:spMkLst>
            <pc:docMk/>
            <pc:sldMk cId="244223794" sldId="276"/>
            <ac:spMk id="20" creationId="{05032652-EA75-4FCF-86EC-B49E682BBE0A}"/>
          </ac:spMkLst>
        </pc:spChg>
        <pc:spChg chg="mod">
          <ac:chgData name="Poppy Reece - Senior Researcher" userId="dc98a925-bdaa-4bee-b207-d103908056d7" providerId="ADAL" clId="{48A448F5-7A9F-48A6-8643-19DEC1398C04}" dt="2023-07-10T14:29:03.099" v="3560" actId="14100"/>
          <ac:spMkLst>
            <pc:docMk/>
            <pc:sldMk cId="244223794" sldId="276"/>
            <ac:spMk id="21" creationId="{A4AAC715-C01F-48A5-934B-AC91860D03A6}"/>
          </ac:spMkLst>
        </pc:spChg>
      </pc:sldChg>
      <pc:sldChg chg="modSp mod ord">
        <pc:chgData name="Poppy Reece - Senior Researcher" userId="dc98a925-bdaa-4bee-b207-d103908056d7" providerId="ADAL" clId="{48A448F5-7A9F-48A6-8643-19DEC1398C04}" dt="2023-07-04T16:10:05.101" v="345"/>
        <pc:sldMkLst>
          <pc:docMk/>
          <pc:sldMk cId="2419916335" sldId="277"/>
        </pc:sldMkLst>
        <pc:spChg chg="mod">
          <ac:chgData name="Poppy Reece - Senior Researcher" userId="dc98a925-bdaa-4bee-b207-d103908056d7" providerId="ADAL" clId="{48A448F5-7A9F-48A6-8643-19DEC1398C04}" dt="2023-07-04T16:07:30.290" v="209" actId="1076"/>
          <ac:spMkLst>
            <pc:docMk/>
            <pc:sldMk cId="2419916335" sldId="277"/>
            <ac:spMk id="4" creationId="{CEA28C62-BB84-FADC-B3C5-8B620F5F7A69}"/>
          </ac:spMkLst>
        </pc:spChg>
      </pc:sldChg>
      <pc:sldChg chg="del">
        <pc:chgData name="Poppy Reece - Senior Researcher" userId="dc98a925-bdaa-4bee-b207-d103908056d7" providerId="ADAL" clId="{48A448F5-7A9F-48A6-8643-19DEC1398C04}" dt="2023-07-04T16:08:35.138" v="290" actId="47"/>
        <pc:sldMkLst>
          <pc:docMk/>
          <pc:sldMk cId="346781677" sldId="278"/>
        </pc:sldMkLst>
      </pc:sldChg>
      <pc:sldChg chg="del">
        <pc:chgData name="Poppy Reece - Senior Researcher" userId="dc98a925-bdaa-4bee-b207-d103908056d7" providerId="ADAL" clId="{48A448F5-7A9F-48A6-8643-19DEC1398C04}" dt="2023-07-04T16:08:36.325" v="291" actId="47"/>
        <pc:sldMkLst>
          <pc:docMk/>
          <pc:sldMk cId="1641078519" sldId="280"/>
        </pc:sldMkLst>
      </pc:sldChg>
      <pc:sldChg chg="del">
        <pc:chgData name="Poppy Reece - Senior Researcher" userId="dc98a925-bdaa-4bee-b207-d103908056d7" providerId="ADAL" clId="{48A448F5-7A9F-48A6-8643-19DEC1398C04}" dt="2023-07-04T16:08:29.021" v="287" actId="47"/>
        <pc:sldMkLst>
          <pc:docMk/>
          <pc:sldMk cId="614002945" sldId="282"/>
        </pc:sldMkLst>
      </pc:sldChg>
      <pc:sldChg chg="del">
        <pc:chgData name="Poppy Reece - Senior Researcher" userId="dc98a925-bdaa-4bee-b207-d103908056d7" providerId="ADAL" clId="{48A448F5-7A9F-48A6-8643-19DEC1398C04}" dt="2023-07-04T16:08:34.073" v="289" actId="47"/>
        <pc:sldMkLst>
          <pc:docMk/>
          <pc:sldMk cId="3065049579" sldId="283"/>
        </pc:sldMkLst>
      </pc:sldChg>
      <pc:sldChg chg="del">
        <pc:chgData name="Poppy Reece - Senior Researcher" userId="dc98a925-bdaa-4bee-b207-d103908056d7" providerId="ADAL" clId="{48A448F5-7A9F-48A6-8643-19DEC1398C04}" dt="2023-07-04T16:08:39.285" v="294" actId="47"/>
        <pc:sldMkLst>
          <pc:docMk/>
          <pc:sldMk cId="1989432200" sldId="284"/>
        </pc:sldMkLst>
      </pc:sldChg>
      <pc:sldChg chg="del">
        <pc:chgData name="Poppy Reece - Senior Researcher" userId="dc98a925-bdaa-4bee-b207-d103908056d7" providerId="ADAL" clId="{48A448F5-7A9F-48A6-8643-19DEC1398C04}" dt="2023-07-04T16:08:38.369" v="293" actId="47"/>
        <pc:sldMkLst>
          <pc:docMk/>
          <pc:sldMk cId="2800194899" sldId="286"/>
        </pc:sldMkLst>
      </pc:sldChg>
      <pc:sldChg chg="del">
        <pc:chgData name="Poppy Reece - Senior Researcher" userId="dc98a925-bdaa-4bee-b207-d103908056d7" providerId="ADAL" clId="{48A448F5-7A9F-48A6-8643-19DEC1398C04}" dt="2023-07-04T16:08:33.233" v="288" actId="47"/>
        <pc:sldMkLst>
          <pc:docMk/>
          <pc:sldMk cId="1258729524" sldId="290"/>
        </pc:sldMkLst>
      </pc:sldChg>
      <pc:sldChg chg="del">
        <pc:chgData name="Poppy Reece - Senior Researcher" userId="dc98a925-bdaa-4bee-b207-d103908056d7" providerId="ADAL" clId="{48A448F5-7A9F-48A6-8643-19DEC1398C04}" dt="2023-07-04T16:08:40.827" v="296" actId="47"/>
        <pc:sldMkLst>
          <pc:docMk/>
          <pc:sldMk cId="2213224942" sldId="291"/>
        </pc:sldMkLst>
      </pc:sldChg>
      <pc:sldChg chg="del">
        <pc:chgData name="Poppy Reece - Senior Researcher" userId="dc98a925-bdaa-4bee-b207-d103908056d7" providerId="ADAL" clId="{48A448F5-7A9F-48A6-8643-19DEC1398C04}" dt="2023-07-04T16:08:37.497" v="292" actId="47"/>
        <pc:sldMkLst>
          <pc:docMk/>
          <pc:sldMk cId="3859594058" sldId="294"/>
        </pc:sldMkLst>
      </pc:sldChg>
      <pc:sldChg chg="addSp delSp modSp mod">
        <pc:chgData name="Poppy Reece - Senior Researcher" userId="dc98a925-bdaa-4bee-b207-d103908056d7" providerId="ADAL" clId="{48A448F5-7A9F-48A6-8643-19DEC1398C04}" dt="2023-07-04T16:12:34.439" v="542" actId="14100"/>
        <pc:sldMkLst>
          <pc:docMk/>
          <pc:sldMk cId="264564652" sldId="295"/>
        </pc:sldMkLst>
        <pc:spChg chg="mod">
          <ac:chgData name="Poppy Reece - Senior Researcher" userId="dc98a925-bdaa-4bee-b207-d103908056d7" providerId="ADAL" clId="{48A448F5-7A9F-48A6-8643-19DEC1398C04}" dt="2023-07-04T16:06:40.640" v="150" actId="2711"/>
          <ac:spMkLst>
            <pc:docMk/>
            <pc:sldMk cId="264564652" sldId="295"/>
            <ac:spMk id="3" creationId="{9C19524A-787A-40B8-8984-6AECC6435BAC}"/>
          </ac:spMkLst>
        </pc:spChg>
        <pc:spChg chg="add mod">
          <ac:chgData name="Poppy Reece - Senior Researcher" userId="dc98a925-bdaa-4bee-b207-d103908056d7" providerId="ADAL" clId="{48A448F5-7A9F-48A6-8643-19DEC1398C04}" dt="2023-07-04T16:07:00.743" v="186" actId="478"/>
          <ac:spMkLst>
            <pc:docMk/>
            <pc:sldMk cId="264564652" sldId="295"/>
            <ac:spMk id="4" creationId="{72DF0F50-B65A-8EC1-1C45-30579D1D0E66}"/>
          </ac:spMkLst>
        </pc:spChg>
        <pc:spChg chg="mod">
          <ac:chgData name="Poppy Reece - Senior Researcher" userId="dc98a925-bdaa-4bee-b207-d103908056d7" providerId="ADAL" clId="{48A448F5-7A9F-48A6-8643-19DEC1398C04}" dt="2023-07-04T16:12:34.439" v="542" actId="14100"/>
          <ac:spMkLst>
            <pc:docMk/>
            <pc:sldMk cId="264564652" sldId="295"/>
            <ac:spMk id="18" creationId="{C726AEEA-7EFA-41BD-A87F-8F1F65A9DFCC}"/>
          </ac:spMkLst>
        </pc:spChg>
        <pc:spChg chg="del mod">
          <ac:chgData name="Poppy Reece - Senior Researcher" userId="dc98a925-bdaa-4bee-b207-d103908056d7" providerId="ADAL" clId="{48A448F5-7A9F-48A6-8643-19DEC1398C04}" dt="2023-07-04T16:12:29.661" v="540" actId="478"/>
          <ac:spMkLst>
            <pc:docMk/>
            <pc:sldMk cId="264564652" sldId="295"/>
            <ac:spMk id="28" creationId="{36713037-70BE-4787-8CDF-D182B17A4BA1}"/>
          </ac:spMkLst>
        </pc:spChg>
        <pc:spChg chg="del mod">
          <ac:chgData name="Poppy Reece - Senior Researcher" userId="dc98a925-bdaa-4bee-b207-d103908056d7" providerId="ADAL" clId="{48A448F5-7A9F-48A6-8643-19DEC1398C04}" dt="2023-07-04T16:06:08.253" v="146" actId="478"/>
          <ac:spMkLst>
            <pc:docMk/>
            <pc:sldMk cId="264564652" sldId="295"/>
            <ac:spMk id="30" creationId="{6316751C-E56F-4FDC-8936-076F1A0737E2}"/>
          </ac:spMkLst>
        </pc:spChg>
        <pc:spChg chg="del">
          <ac:chgData name="Poppy Reece - Senior Researcher" userId="dc98a925-bdaa-4bee-b207-d103908056d7" providerId="ADAL" clId="{48A448F5-7A9F-48A6-8643-19DEC1398C04}" dt="2023-07-04T16:07:06.894" v="187" actId="478"/>
          <ac:spMkLst>
            <pc:docMk/>
            <pc:sldMk cId="264564652" sldId="295"/>
            <ac:spMk id="31" creationId="{8F09D993-EE21-484D-A292-994A19600728}"/>
          </ac:spMkLst>
        </pc:spChg>
        <pc:picChg chg="del">
          <ac:chgData name="Poppy Reece - Senior Researcher" userId="dc98a925-bdaa-4bee-b207-d103908056d7" providerId="ADAL" clId="{48A448F5-7A9F-48A6-8643-19DEC1398C04}" dt="2023-07-04T16:07:00.743" v="186" actId="478"/>
          <ac:picMkLst>
            <pc:docMk/>
            <pc:sldMk cId="264564652" sldId="295"/>
            <ac:picMk id="21" creationId="{FF5C48AB-7543-4A6C-9D89-E13DCF34F1ED}"/>
          </ac:picMkLst>
        </pc:picChg>
      </pc:sldChg>
      <pc:sldChg chg="modSp mod">
        <pc:chgData name="Poppy Reece - Senior Researcher" userId="dc98a925-bdaa-4bee-b207-d103908056d7" providerId="ADAL" clId="{48A448F5-7A9F-48A6-8643-19DEC1398C04}" dt="2023-07-04T16:08:53.459" v="322" actId="5793"/>
        <pc:sldMkLst>
          <pc:docMk/>
          <pc:sldMk cId="3620194379" sldId="297"/>
        </pc:sldMkLst>
        <pc:spChg chg="mod">
          <ac:chgData name="Poppy Reece - Senior Researcher" userId="dc98a925-bdaa-4bee-b207-d103908056d7" providerId="ADAL" clId="{48A448F5-7A9F-48A6-8643-19DEC1398C04}" dt="2023-07-04T16:08:49.554" v="311" actId="20577"/>
          <ac:spMkLst>
            <pc:docMk/>
            <pc:sldMk cId="3620194379" sldId="297"/>
            <ac:spMk id="2" creationId="{AB90196E-FF0D-6068-2141-ED3C605BC223}"/>
          </ac:spMkLst>
        </pc:spChg>
        <pc:spChg chg="mod">
          <ac:chgData name="Poppy Reece - Senior Researcher" userId="dc98a925-bdaa-4bee-b207-d103908056d7" providerId="ADAL" clId="{48A448F5-7A9F-48A6-8643-19DEC1398C04}" dt="2023-07-04T16:08:53.459" v="322" actId="5793"/>
          <ac:spMkLst>
            <pc:docMk/>
            <pc:sldMk cId="3620194379" sldId="297"/>
            <ac:spMk id="3" creationId="{A378FF32-C034-6009-6B14-211E619A34AA}"/>
          </ac:spMkLst>
        </pc:spChg>
      </pc:sldChg>
      <pc:sldChg chg="del">
        <pc:chgData name="Poppy Reece - Senior Researcher" userId="dc98a925-bdaa-4bee-b207-d103908056d7" providerId="ADAL" clId="{48A448F5-7A9F-48A6-8643-19DEC1398C04}" dt="2023-07-04T16:08:39.957" v="295" actId="47"/>
        <pc:sldMkLst>
          <pc:docMk/>
          <pc:sldMk cId="810014243" sldId="298"/>
        </pc:sldMkLst>
      </pc:sldChg>
      <pc:sldChg chg="modSp add mod setBg">
        <pc:chgData name="Poppy Reece - Senior Researcher" userId="dc98a925-bdaa-4bee-b207-d103908056d7" providerId="ADAL" clId="{48A448F5-7A9F-48A6-8643-19DEC1398C04}" dt="2023-07-04T16:09:49.910" v="338" actId="20577"/>
        <pc:sldMkLst>
          <pc:docMk/>
          <pc:sldMk cId="1890467693" sldId="298"/>
        </pc:sldMkLst>
        <pc:spChg chg="mod">
          <ac:chgData name="Poppy Reece - Senior Researcher" userId="dc98a925-bdaa-4bee-b207-d103908056d7" providerId="ADAL" clId="{48A448F5-7A9F-48A6-8643-19DEC1398C04}" dt="2023-07-04T16:09:49.910" v="338" actId="20577"/>
          <ac:spMkLst>
            <pc:docMk/>
            <pc:sldMk cId="1890467693" sldId="298"/>
            <ac:spMk id="3" creationId="{3A298B8B-CE54-BB49-9A44-F1BB5539282D}"/>
          </ac:spMkLst>
        </pc:spChg>
      </pc:sldChg>
      <pc:sldChg chg="modSp add mod ord">
        <pc:chgData name="Poppy Reece - Senior Researcher" userId="dc98a925-bdaa-4bee-b207-d103908056d7" providerId="ADAL" clId="{48A448F5-7A9F-48A6-8643-19DEC1398C04}" dt="2023-07-10T13:37:25.204" v="2594" actId="114"/>
        <pc:sldMkLst>
          <pc:docMk/>
          <pc:sldMk cId="2360859042" sldId="299"/>
        </pc:sldMkLst>
        <pc:spChg chg="mod">
          <ac:chgData name="Poppy Reece - Senior Researcher" userId="dc98a925-bdaa-4bee-b207-d103908056d7" providerId="ADAL" clId="{48A448F5-7A9F-48A6-8643-19DEC1398C04}" dt="2023-07-10T13:36:28.840" v="2353" actId="14100"/>
          <ac:spMkLst>
            <pc:docMk/>
            <pc:sldMk cId="2360859042" sldId="299"/>
            <ac:spMk id="3" creationId="{9C19524A-787A-40B8-8984-6AECC6435BAC}"/>
          </ac:spMkLst>
        </pc:spChg>
        <pc:spChg chg="mod">
          <ac:chgData name="Poppy Reece - Senior Researcher" userId="dc98a925-bdaa-4bee-b207-d103908056d7" providerId="ADAL" clId="{48A448F5-7A9F-48A6-8643-19DEC1398C04}" dt="2023-07-10T13:37:25.204" v="2594" actId="114"/>
          <ac:spMkLst>
            <pc:docMk/>
            <pc:sldMk cId="2360859042" sldId="299"/>
            <ac:spMk id="18" creationId="{C726AEEA-7EFA-41BD-A87F-8F1F65A9DFCC}"/>
          </ac:spMkLst>
        </pc:spChg>
      </pc:sldChg>
      <pc:sldChg chg="del">
        <pc:chgData name="Poppy Reece - Senior Researcher" userId="dc98a925-bdaa-4bee-b207-d103908056d7" providerId="ADAL" clId="{48A448F5-7A9F-48A6-8643-19DEC1398C04}" dt="2023-07-04T16:08:58.163" v="323" actId="47"/>
        <pc:sldMkLst>
          <pc:docMk/>
          <pc:sldMk cId="993305574" sldId="300"/>
        </pc:sldMkLst>
      </pc:sldChg>
      <pc:sldChg chg="addSp modSp add mod ord">
        <pc:chgData name="Poppy Reece - Senior Researcher" userId="dc98a925-bdaa-4bee-b207-d103908056d7" providerId="ADAL" clId="{48A448F5-7A9F-48A6-8643-19DEC1398C04}" dt="2023-07-11T11:26:17.283" v="3820"/>
        <pc:sldMkLst>
          <pc:docMk/>
          <pc:sldMk cId="3661567288" sldId="300"/>
        </pc:sldMkLst>
        <pc:spChg chg="add mod">
          <ac:chgData name="Poppy Reece - Senior Researcher" userId="dc98a925-bdaa-4bee-b207-d103908056d7" providerId="ADAL" clId="{48A448F5-7A9F-48A6-8643-19DEC1398C04}" dt="2023-07-05T15:43:34.167" v="1338" actId="20577"/>
          <ac:spMkLst>
            <pc:docMk/>
            <pc:sldMk cId="3661567288" sldId="300"/>
            <ac:spMk id="5" creationId="{AB83B26B-AA16-CAEC-8CB0-2962A3EB0654}"/>
          </ac:spMkLst>
        </pc:spChg>
        <pc:spChg chg="mod">
          <ac:chgData name="Poppy Reece - Senior Researcher" userId="dc98a925-bdaa-4bee-b207-d103908056d7" providerId="ADAL" clId="{48A448F5-7A9F-48A6-8643-19DEC1398C04}" dt="2023-07-10T14:25:20.268" v="3247" actId="113"/>
          <ac:spMkLst>
            <pc:docMk/>
            <pc:sldMk cId="3661567288" sldId="300"/>
            <ac:spMk id="18" creationId="{C726AEEA-7EFA-41BD-A87F-8F1F65A9DFCC}"/>
          </ac:spMkLst>
        </pc:spChg>
        <pc:spChg chg="mod">
          <ac:chgData name="Poppy Reece - Senior Researcher" userId="dc98a925-bdaa-4bee-b207-d103908056d7" providerId="ADAL" clId="{48A448F5-7A9F-48A6-8643-19DEC1398C04}" dt="2023-07-05T15:39:33.851" v="1274" actId="20577"/>
          <ac:spMkLst>
            <pc:docMk/>
            <pc:sldMk cId="3661567288" sldId="300"/>
            <ac:spMk id="28" creationId="{36713037-70BE-4787-8CDF-D182B17A4BA1}"/>
          </ac:spMkLst>
        </pc:spChg>
      </pc:sldChg>
      <pc:sldChg chg="addSp delSp modSp add mod ord">
        <pc:chgData name="Poppy Reece - Senior Researcher" userId="dc98a925-bdaa-4bee-b207-d103908056d7" providerId="ADAL" clId="{48A448F5-7A9F-48A6-8643-19DEC1398C04}" dt="2023-07-11T11:25:43.530" v="3818"/>
        <pc:sldMkLst>
          <pc:docMk/>
          <pc:sldMk cId="2264249519" sldId="301"/>
        </pc:sldMkLst>
        <pc:spChg chg="del">
          <ac:chgData name="Poppy Reece - Senior Researcher" userId="dc98a925-bdaa-4bee-b207-d103908056d7" providerId="ADAL" clId="{48A448F5-7A9F-48A6-8643-19DEC1398C04}" dt="2023-07-07T08:34:36.261" v="2176"/>
          <ac:spMkLst>
            <pc:docMk/>
            <pc:sldMk cId="2264249519" sldId="301"/>
            <ac:spMk id="4" creationId="{72DF0F50-B65A-8EC1-1C45-30579D1D0E66}"/>
          </ac:spMkLst>
        </pc:spChg>
        <pc:spChg chg="add del mod">
          <ac:chgData name="Poppy Reece - Senior Researcher" userId="dc98a925-bdaa-4bee-b207-d103908056d7" providerId="ADAL" clId="{48A448F5-7A9F-48A6-8643-19DEC1398C04}" dt="2023-07-07T08:35:17.606" v="2182"/>
          <ac:spMkLst>
            <pc:docMk/>
            <pc:sldMk cId="2264249519" sldId="301"/>
            <ac:spMk id="7" creationId="{E6FD9B0E-EB49-14A1-18ED-1FBA90D0C36F}"/>
          </ac:spMkLst>
        </pc:spChg>
        <pc:spChg chg="add del mod">
          <ac:chgData name="Poppy Reece - Senior Researcher" userId="dc98a925-bdaa-4bee-b207-d103908056d7" providerId="ADAL" clId="{48A448F5-7A9F-48A6-8643-19DEC1398C04}" dt="2023-07-07T08:35:29.735" v="2193" actId="478"/>
          <ac:spMkLst>
            <pc:docMk/>
            <pc:sldMk cId="2264249519" sldId="301"/>
            <ac:spMk id="13" creationId="{19F8AF8F-386E-CC28-7831-CBF082183F78}"/>
          </ac:spMkLst>
        </pc:spChg>
        <pc:spChg chg="mod">
          <ac:chgData name="Poppy Reece - Senior Researcher" userId="dc98a925-bdaa-4bee-b207-d103908056d7" providerId="ADAL" clId="{48A448F5-7A9F-48A6-8643-19DEC1398C04}" dt="2023-07-10T14:27:34.715" v="3487" actId="1076"/>
          <ac:spMkLst>
            <pc:docMk/>
            <pc:sldMk cId="2264249519" sldId="301"/>
            <ac:spMk id="18" creationId="{C726AEEA-7EFA-41BD-A87F-8F1F65A9DFCC}"/>
          </ac:spMkLst>
        </pc:spChg>
        <pc:picChg chg="add del mod">
          <ac:chgData name="Poppy Reece - Senior Researcher" userId="dc98a925-bdaa-4bee-b207-d103908056d7" providerId="ADAL" clId="{48A448F5-7A9F-48A6-8643-19DEC1398C04}" dt="2023-07-07T08:35:15.372" v="2181" actId="478"/>
          <ac:picMkLst>
            <pc:docMk/>
            <pc:sldMk cId="2264249519" sldId="301"/>
            <ac:picMk id="5" creationId="{0BDB0C8D-D09D-9701-C720-253844CDAD63}"/>
          </ac:picMkLst>
        </pc:picChg>
        <pc:picChg chg="add del mod">
          <ac:chgData name="Poppy Reece - Senior Researcher" userId="dc98a925-bdaa-4bee-b207-d103908056d7" providerId="ADAL" clId="{48A448F5-7A9F-48A6-8643-19DEC1398C04}" dt="2023-07-07T08:35:21.859" v="2189" actId="478"/>
          <ac:picMkLst>
            <pc:docMk/>
            <pc:sldMk cId="2264249519" sldId="301"/>
            <ac:picMk id="9" creationId="{660FE9E0-DDD9-9B76-7F92-B293EF13E548}"/>
          </ac:picMkLst>
        </pc:picChg>
        <pc:picChg chg="add mod">
          <ac:chgData name="Poppy Reece - Senior Researcher" userId="dc98a925-bdaa-4bee-b207-d103908056d7" providerId="ADAL" clId="{48A448F5-7A9F-48A6-8643-19DEC1398C04}" dt="2023-07-07T08:35:45.397" v="2198" actId="1076"/>
          <ac:picMkLst>
            <pc:docMk/>
            <pc:sldMk cId="2264249519" sldId="301"/>
            <ac:picMk id="11" creationId="{F800D2FF-9A52-CA97-5423-730943A91C27}"/>
          </ac:picMkLst>
        </pc:picChg>
      </pc:sldChg>
      <pc:sldChg chg="addSp modSp add mod ord">
        <pc:chgData name="Poppy Reece - Senior Researcher" userId="dc98a925-bdaa-4bee-b207-d103908056d7" providerId="ADAL" clId="{48A448F5-7A9F-48A6-8643-19DEC1398C04}" dt="2023-07-12T11:22:55.965" v="4215" actId="1076"/>
        <pc:sldMkLst>
          <pc:docMk/>
          <pc:sldMk cId="1569621808" sldId="302"/>
        </pc:sldMkLst>
        <pc:spChg chg="add mod">
          <ac:chgData name="Poppy Reece - Senior Researcher" userId="dc98a925-bdaa-4bee-b207-d103908056d7" providerId="ADAL" clId="{48A448F5-7A9F-48A6-8643-19DEC1398C04}" dt="2023-07-10T13:38:00.377" v="2627" actId="1076"/>
          <ac:spMkLst>
            <pc:docMk/>
            <pc:sldMk cId="1569621808" sldId="302"/>
            <ac:spMk id="2" creationId="{75AC7620-058B-D7F9-C7C3-1AA3DAE0A287}"/>
          </ac:spMkLst>
        </pc:spChg>
        <pc:spChg chg="mod">
          <ac:chgData name="Poppy Reece - Senior Researcher" userId="dc98a925-bdaa-4bee-b207-d103908056d7" providerId="ADAL" clId="{48A448F5-7A9F-48A6-8643-19DEC1398C04}" dt="2023-07-10T13:38:11.249" v="2635" actId="20577"/>
          <ac:spMkLst>
            <pc:docMk/>
            <pc:sldMk cId="1569621808" sldId="302"/>
            <ac:spMk id="3" creationId="{9C19524A-787A-40B8-8984-6AECC6435BAC}"/>
          </ac:spMkLst>
        </pc:spChg>
        <pc:spChg chg="mod">
          <ac:chgData name="Poppy Reece - Senior Researcher" userId="dc98a925-bdaa-4bee-b207-d103908056d7" providerId="ADAL" clId="{48A448F5-7A9F-48A6-8643-19DEC1398C04}" dt="2023-07-12T11:22:55.965" v="4215" actId="1076"/>
          <ac:spMkLst>
            <pc:docMk/>
            <pc:sldMk cId="1569621808" sldId="302"/>
            <ac:spMk id="18" creationId="{C726AEEA-7EFA-41BD-A87F-8F1F65A9DFCC}"/>
          </ac:spMkLst>
        </pc:spChg>
      </pc:sldChg>
      <pc:sldChg chg="modSp add mod ord">
        <pc:chgData name="Poppy Reece - Senior Researcher" userId="dc98a925-bdaa-4bee-b207-d103908056d7" providerId="ADAL" clId="{48A448F5-7A9F-48A6-8643-19DEC1398C04}" dt="2023-07-12T11:22:17.639" v="4045" actId="14100"/>
        <pc:sldMkLst>
          <pc:docMk/>
          <pc:sldMk cId="1547967675" sldId="303"/>
        </pc:sldMkLst>
        <pc:spChg chg="mod">
          <ac:chgData name="Poppy Reece - Senior Researcher" userId="dc98a925-bdaa-4bee-b207-d103908056d7" providerId="ADAL" clId="{48A448F5-7A9F-48A6-8643-19DEC1398C04}" dt="2023-07-10T13:38:20.336" v="2661" actId="14100"/>
          <ac:spMkLst>
            <pc:docMk/>
            <pc:sldMk cId="1547967675" sldId="303"/>
            <ac:spMk id="3" creationId="{9C19524A-787A-40B8-8984-6AECC6435BAC}"/>
          </ac:spMkLst>
        </pc:spChg>
        <pc:spChg chg="mod">
          <ac:chgData name="Poppy Reece - Senior Researcher" userId="dc98a925-bdaa-4bee-b207-d103908056d7" providerId="ADAL" clId="{48A448F5-7A9F-48A6-8643-19DEC1398C04}" dt="2023-07-12T11:22:17.639" v="4045" actId="14100"/>
          <ac:spMkLst>
            <pc:docMk/>
            <pc:sldMk cId="1547967675" sldId="303"/>
            <ac:spMk id="18" creationId="{C726AEEA-7EFA-41BD-A87F-8F1F65A9DFCC}"/>
          </ac:spMkLst>
        </pc:spChg>
      </pc:sldChg>
      <pc:sldChg chg="del">
        <pc:chgData name="Poppy Reece - Senior Researcher" userId="dc98a925-bdaa-4bee-b207-d103908056d7" providerId="ADAL" clId="{48A448F5-7A9F-48A6-8643-19DEC1398C04}" dt="2023-07-04T16:08:41.282" v="297" actId="47"/>
        <pc:sldMkLst>
          <pc:docMk/>
          <pc:sldMk cId="590148048" sldId="304"/>
        </pc:sldMkLst>
      </pc:sldChg>
      <pc:sldChg chg="modSp add mod">
        <pc:chgData name="Poppy Reece - Senior Researcher" userId="dc98a925-bdaa-4bee-b207-d103908056d7" providerId="ADAL" clId="{48A448F5-7A9F-48A6-8643-19DEC1398C04}" dt="2023-07-10T14:30:19.980" v="3701" actId="20577"/>
        <pc:sldMkLst>
          <pc:docMk/>
          <pc:sldMk cId="2009133364" sldId="304"/>
        </pc:sldMkLst>
        <pc:spChg chg="mod">
          <ac:chgData name="Poppy Reece - Senior Researcher" userId="dc98a925-bdaa-4bee-b207-d103908056d7" providerId="ADAL" clId="{48A448F5-7A9F-48A6-8643-19DEC1398C04}" dt="2023-07-10T13:38:28.257" v="2675" actId="20577"/>
          <ac:spMkLst>
            <pc:docMk/>
            <pc:sldMk cId="2009133364" sldId="304"/>
            <ac:spMk id="3" creationId="{9C19524A-787A-40B8-8984-6AECC6435BAC}"/>
          </ac:spMkLst>
        </pc:spChg>
        <pc:spChg chg="mod">
          <ac:chgData name="Poppy Reece - Senior Researcher" userId="dc98a925-bdaa-4bee-b207-d103908056d7" providerId="ADAL" clId="{48A448F5-7A9F-48A6-8643-19DEC1398C04}" dt="2023-07-10T14:30:19.980" v="3701" actId="20577"/>
          <ac:spMkLst>
            <pc:docMk/>
            <pc:sldMk cId="2009133364" sldId="304"/>
            <ac:spMk id="18" creationId="{C726AEEA-7EFA-41BD-A87F-8F1F65A9DFCC}"/>
          </ac:spMkLst>
        </pc:spChg>
      </pc:sldChg>
      <pc:sldChg chg="del">
        <pc:chgData name="Poppy Reece - Senior Researcher" userId="dc98a925-bdaa-4bee-b207-d103908056d7" providerId="ADAL" clId="{48A448F5-7A9F-48A6-8643-19DEC1398C04}" dt="2023-07-04T16:08:44.002" v="299" actId="47"/>
        <pc:sldMkLst>
          <pc:docMk/>
          <pc:sldMk cId="128371645" sldId="305"/>
        </pc:sldMkLst>
      </pc:sldChg>
      <pc:sldChg chg="modSp add mod ord">
        <pc:chgData name="Poppy Reece - Senior Researcher" userId="dc98a925-bdaa-4bee-b207-d103908056d7" providerId="ADAL" clId="{48A448F5-7A9F-48A6-8643-19DEC1398C04}" dt="2023-07-10T14:24:26.584" v="3246" actId="20577"/>
        <pc:sldMkLst>
          <pc:docMk/>
          <pc:sldMk cId="4097940757" sldId="305"/>
        </pc:sldMkLst>
        <pc:spChg chg="mod">
          <ac:chgData name="Poppy Reece - Senior Researcher" userId="dc98a925-bdaa-4bee-b207-d103908056d7" providerId="ADAL" clId="{48A448F5-7A9F-48A6-8643-19DEC1398C04}" dt="2023-07-10T13:38:59.258" v="2688" actId="20577"/>
          <ac:spMkLst>
            <pc:docMk/>
            <pc:sldMk cId="4097940757" sldId="305"/>
            <ac:spMk id="3" creationId="{9C19524A-787A-40B8-8984-6AECC6435BAC}"/>
          </ac:spMkLst>
        </pc:spChg>
        <pc:spChg chg="mod">
          <ac:chgData name="Poppy Reece - Senior Researcher" userId="dc98a925-bdaa-4bee-b207-d103908056d7" providerId="ADAL" clId="{48A448F5-7A9F-48A6-8643-19DEC1398C04}" dt="2023-07-10T14:24:26.584" v="3246" actId="20577"/>
          <ac:spMkLst>
            <pc:docMk/>
            <pc:sldMk cId="4097940757" sldId="305"/>
            <ac:spMk id="18" creationId="{C726AEEA-7EFA-41BD-A87F-8F1F65A9DFCC}"/>
          </ac:spMkLst>
        </pc:spChg>
      </pc:sldChg>
      <pc:sldChg chg="modSp add mod">
        <pc:chgData name="Poppy Reece - Senior Researcher" userId="dc98a925-bdaa-4bee-b207-d103908056d7" providerId="ADAL" clId="{48A448F5-7A9F-48A6-8643-19DEC1398C04}" dt="2023-07-11T10:44:40.281" v="3816" actId="20577"/>
        <pc:sldMkLst>
          <pc:docMk/>
          <pc:sldMk cId="2329122712" sldId="306"/>
        </pc:sldMkLst>
        <pc:spChg chg="mod">
          <ac:chgData name="Poppy Reece - Senior Researcher" userId="dc98a925-bdaa-4bee-b207-d103908056d7" providerId="ADAL" clId="{48A448F5-7A9F-48A6-8643-19DEC1398C04}" dt="2023-07-11T10:44:17.875" v="3724" actId="20577"/>
          <ac:spMkLst>
            <pc:docMk/>
            <pc:sldMk cId="2329122712" sldId="306"/>
            <ac:spMk id="3" creationId="{9C19524A-787A-40B8-8984-6AECC6435BAC}"/>
          </ac:spMkLst>
        </pc:spChg>
        <pc:spChg chg="mod">
          <ac:chgData name="Poppy Reece - Senior Researcher" userId="dc98a925-bdaa-4bee-b207-d103908056d7" providerId="ADAL" clId="{48A448F5-7A9F-48A6-8643-19DEC1398C04}" dt="2023-07-11T10:44:40.281" v="3816" actId="20577"/>
          <ac:spMkLst>
            <pc:docMk/>
            <pc:sldMk cId="2329122712" sldId="306"/>
            <ac:spMk id="18" creationId="{C726AEEA-7EFA-41BD-A87F-8F1F65A9DFCC}"/>
          </ac:spMkLst>
        </pc:spChg>
      </pc:sldChg>
      <pc:sldChg chg="del">
        <pc:chgData name="Poppy Reece - Senior Researcher" userId="dc98a925-bdaa-4bee-b207-d103908056d7" providerId="ADAL" clId="{48A448F5-7A9F-48A6-8643-19DEC1398C04}" dt="2023-07-04T16:08:44.650" v="300" actId="47"/>
        <pc:sldMkLst>
          <pc:docMk/>
          <pc:sldMk cId="3568582583" sldId="306"/>
        </pc:sldMkLst>
      </pc:sldChg>
      <pc:sldChg chg="modSp add mod">
        <pc:chgData name="Poppy Reece - Senior Researcher" userId="dc98a925-bdaa-4bee-b207-d103908056d7" providerId="ADAL" clId="{48A448F5-7A9F-48A6-8643-19DEC1398C04}" dt="2023-07-11T10:44:32.406" v="3774" actId="20577"/>
        <pc:sldMkLst>
          <pc:docMk/>
          <pc:sldMk cId="1641215016" sldId="307"/>
        </pc:sldMkLst>
        <pc:spChg chg="mod">
          <ac:chgData name="Poppy Reece - Senior Researcher" userId="dc98a925-bdaa-4bee-b207-d103908056d7" providerId="ADAL" clId="{48A448F5-7A9F-48A6-8643-19DEC1398C04}" dt="2023-07-11T10:44:25.678" v="3738" actId="20577"/>
          <ac:spMkLst>
            <pc:docMk/>
            <pc:sldMk cId="1641215016" sldId="307"/>
            <ac:spMk id="3" creationId="{9C19524A-787A-40B8-8984-6AECC6435BAC}"/>
          </ac:spMkLst>
        </pc:spChg>
        <pc:spChg chg="mod">
          <ac:chgData name="Poppy Reece - Senior Researcher" userId="dc98a925-bdaa-4bee-b207-d103908056d7" providerId="ADAL" clId="{48A448F5-7A9F-48A6-8643-19DEC1398C04}" dt="2023-07-11T10:44:32.406" v="3774" actId="20577"/>
          <ac:spMkLst>
            <pc:docMk/>
            <pc:sldMk cId="1641215016" sldId="307"/>
            <ac:spMk id="18" creationId="{C726AEEA-7EFA-41BD-A87F-8F1F65A9DFCC}"/>
          </ac:spMkLst>
        </pc:spChg>
      </pc:sldChg>
      <pc:sldChg chg="del">
        <pc:chgData name="Poppy Reece - Senior Researcher" userId="dc98a925-bdaa-4bee-b207-d103908056d7" providerId="ADAL" clId="{48A448F5-7A9F-48A6-8643-19DEC1398C04}" dt="2023-07-04T16:08:42.731" v="298" actId="47"/>
        <pc:sldMkLst>
          <pc:docMk/>
          <pc:sldMk cId="2800024847" sldId="307"/>
        </pc:sldMkLst>
      </pc:sldChg>
      <pc:sldChg chg="modSp add mod">
        <pc:chgData name="Poppy Reece - Senior Researcher" userId="dc98a925-bdaa-4bee-b207-d103908056d7" providerId="ADAL" clId="{48A448F5-7A9F-48A6-8643-19DEC1398C04}" dt="2023-07-11T11:27:28.338" v="3976" actId="20577"/>
        <pc:sldMkLst>
          <pc:docMk/>
          <pc:sldMk cId="17622574" sldId="308"/>
        </pc:sldMkLst>
        <pc:spChg chg="mod">
          <ac:chgData name="Poppy Reece - Senior Researcher" userId="dc98a925-bdaa-4bee-b207-d103908056d7" providerId="ADAL" clId="{48A448F5-7A9F-48A6-8643-19DEC1398C04}" dt="2023-07-11T11:27:07.049" v="3857" actId="20577"/>
          <ac:spMkLst>
            <pc:docMk/>
            <pc:sldMk cId="17622574" sldId="308"/>
            <ac:spMk id="3" creationId="{9C19524A-787A-40B8-8984-6AECC6435BAC}"/>
          </ac:spMkLst>
        </pc:spChg>
        <pc:spChg chg="mod">
          <ac:chgData name="Poppy Reece - Senior Researcher" userId="dc98a925-bdaa-4bee-b207-d103908056d7" providerId="ADAL" clId="{48A448F5-7A9F-48A6-8643-19DEC1398C04}" dt="2023-07-11T11:27:28.338" v="3976" actId="20577"/>
          <ac:spMkLst>
            <pc:docMk/>
            <pc:sldMk cId="17622574" sldId="308"/>
            <ac:spMk id="18" creationId="{C726AEEA-7EFA-41BD-A87F-8F1F65A9DFCC}"/>
          </ac:spMkLst>
        </pc:spChg>
      </pc:sldChg>
      <pc:sldChg chg="del">
        <pc:chgData name="Poppy Reece - Senior Researcher" userId="dc98a925-bdaa-4bee-b207-d103908056d7" providerId="ADAL" clId="{48A448F5-7A9F-48A6-8643-19DEC1398C04}" dt="2023-07-04T16:08:59.425" v="324" actId="47"/>
        <pc:sldMkLst>
          <pc:docMk/>
          <pc:sldMk cId="3192577311" sldId="308"/>
        </pc:sldMkLst>
      </pc:sldChg>
      <pc:sldChg chg="del">
        <pc:chgData name="Poppy Reece - Senior Researcher" userId="dc98a925-bdaa-4bee-b207-d103908056d7" providerId="ADAL" clId="{48A448F5-7A9F-48A6-8643-19DEC1398C04}" dt="2023-07-04T16:09:00.277" v="325" actId="47"/>
        <pc:sldMkLst>
          <pc:docMk/>
          <pc:sldMk cId="893327904" sldId="309"/>
        </pc:sldMkLst>
      </pc:sldChg>
      <pc:sldMasterChg chg="delSldLayout">
        <pc:chgData name="Poppy Reece - Senior Researcher" userId="dc98a925-bdaa-4bee-b207-d103908056d7" providerId="ADAL" clId="{48A448F5-7A9F-48A6-8643-19DEC1398C04}" dt="2023-07-04T16:09:38.619" v="329" actId="47"/>
        <pc:sldMasterMkLst>
          <pc:docMk/>
          <pc:sldMasterMk cId="309215704" sldId="2147483686"/>
        </pc:sldMasterMkLst>
        <pc:sldLayoutChg chg="del">
          <pc:chgData name="Poppy Reece - Senior Researcher" userId="dc98a925-bdaa-4bee-b207-d103908056d7" providerId="ADAL" clId="{48A448F5-7A9F-48A6-8643-19DEC1398C04}" dt="2023-07-04T16:09:38.619" v="329" actId="47"/>
          <pc:sldLayoutMkLst>
            <pc:docMk/>
            <pc:sldMasterMk cId="309215704" sldId="2147483686"/>
            <pc:sldLayoutMk cId="299701442" sldId="2147483702"/>
          </pc:sldLayoutMkLst>
        </pc:sldLayoutChg>
      </pc:sldMasterChg>
    </pc:docChg>
  </pc:docChgLst>
  <pc:docChgLst>
    <pc:chgData name="Poppy Reece - Senior Researcher" userId="dc98a925-bdaa-4bee-b207-d103908056d7" providerId="ADAL" clId="{3D0A45B6-093D-43E8-B12D-C4F936F5148E}"/>
    <pc:docChg chg="mod">
      <pc:chgData name="Poppy Reece - Senior Researcher" userId="dc98a925-bdaa-4bee-b207-d103908056d7" providerId="ADAL" clId="{3D0A45B6-093D-43E8-B12D-C4F936F5148E}" dt="2023-01-09T13:23:30.462" v="0"/>
      <pc:docMkLst>
        <pc:docMk/>
      </pc:docMkLst>
    </pc:docChg>
  </pc:docChgLst>
  <pc:docChgLst>
    <pc:chgData name="Poppy Reece - Senior Researcher" userId="dc98a925-bdaa-4bee-b207-d103908056d7" providerId="ADAL" clId="{6BE41A05-156F-489A-AF5D-45954F3A1C0E}"/>
    <pc:docChg chg="undo redo custSel addSld delSld modSld sldOrd">
      <pc:chgData name="Poppy Reece - Senior Researcher" userId="dc98a925-bdaa-4bee-b207-d103908056d7" providerId="ADAL" clId="{6BE41A05-156F-489A-AF5D-45954F3A1C0E}" dt="2023-02-14T08:52:43.087" v="14494" actId="113"/>
      <pc:docMkLst>
        <pc:docMk/>
      </pc:docMkLst>
      <pc:sldChg chg="addSp delSp modSp mod">
        <pc:chgData name="Poppy Reece - Senior Researcher" userId="dc98a925-bdaa-4bee-b207-d103908056d7" providerId="ADAL" clId="{6BE41A05-156F-489A-AF5D-45954F3A1C0E}" dt="2023-02-06T16:28:57.936" v="11902" actId="1036"/>
        <pc:sldMkLst>
          <pc:docMk/>
          <pc:sldMk cId="393779963" sldId="261"/>
        </pc:sldMkLst>
        <pc:spChg chg="mod">
          <ac:chgData name="Poppy Reece - Senior Researcher" userId="dc98a925-bdaa-4bee-b207-d103908056d7" providerId="ADAL" clId="{6BE41A05-156F-489A-AF5D-45954F3A1C0E}" dt="2023-02-06T09:41:35.910" v="8189" actId="20577"/>
          <ac:spMkLst>
            <pc:docMk/>
            <pc:sldMk cId="393779963" sldId="261"/>
            <ac:spMk id="3" creationId="{AA235D10-7B94-BD9D-BE74-BBB9F64D14D5}"/>
          </ac:spMkLst>
        </pc:spChg>
        <pc:spChg chg="mod">
          <ac:chgData name="Poppy Reece - Senior Researcher" userId="dc98a925-bdaa-4bee-b207-d103908056d7" providerId="ADAL" clId="{6BE41A05-156F-489A-AF5D-45954F3A1C0E}" dt="2023-02-06T16:26:54.321" v="11818" actId="14100"/>
          <ac:spMkLst>
            <pc:docMk/>
            <pc:sldMk cId="393779963" sldId="261"/>
            <ac:spMk id="9" creationId="{96CDAC71-862B-E878-06EB-C2B277CC459B}"/>
          </ac:spMkLst>
        </pc:spChg>
        <pc:spChg chg="mod">
          <ac:chgData name="Poppy Reece - Senior Researcher" userId="dc98a925-bdaa-4bee-b207-d103908056d7" providerId="ADAL" clId="{6BE41A05-156F-489A-AF5D-45954F3A1C0E}" dt="2023-02-06T09:37:50.333" v="8009" actId="1036"/>
          <ac:spMkLst>
            <pc:docMk/>
            <pc:sldMk cId="393779963" sldId="261"/>
            <ac:spMk id="12" creationId="{5CF45A80-8D7E-C2D2-103A-DAFA804BA9CE}"/>
          </ac:spMkLst>
        </pc:spChg>
        <pc:spChg chg="mod">
          <ac:chgData name="Poppy Reece - Senior Researcher" userId="dc98a925-bdaa-4bee-b207-d103908056d7" providerId="ADAL" clId="{6BE41A05-156F-489A-AF5D-45954F3A1C0E}" dt="2023-02-06T16:26:52.187" v="11817" actId="14100"/>
          <ac:spMkLst>
            <pc:docMk/>
            <pc:sldMk cId="393779963" sldId="261"/>
            <ac:spMk id="13" creationId="{C12C6FEE-DFC9-6518-EB9E-9271F5F54D40}"/>
          </ac:spMkLst>
        </pc:spChg>
        <pc:spChg chg="mod">
          <ac:chgData name="Poppy Reece - Senior Researcher" userId="dc98a925-bdaa-4bee-b207-d103908056d7" providerId="ADAL" clId="{6BE41A05-156F-489A-AF5D-45954F3A1C0E}" dt="2023-02-06T16:26:56.331" v="11822" actId="1035"/>
          <ac:spMkLst>
            <pc:docMk/>
            <pc:sldMk cId="393779963" sldId="261"/>
            <ac:spMk id="15" creationId="{34B0BA0A-5C93-E2F0-EDBF-E0B1D8259C1D}"/>
          </ac:spMkLst>
        </pc:spChg>
        <pc:spChg chg="mod">
          <ac:chgData name="Poppy Reece - Senior Researcher" userId="dc98a925-bdaa-4bee-b207-d103908056d7" providerId="ADAL" clId="{6BE41A05-156F-489A-AF5D-45954F3A1C0E}" dt="2023-02-06T16:28:18.827" v="11874" actId="1035"/>
          <ac:spMkLst>
            <pc:docMk/>
            <pc:sldMk cId="393779963" sldId="261"/>
            <ac:spMk id="16" creationId="{FF9905C8-8736-4EF6-D98A-A55EDA90973F}"/>
          </ac:spMkLst>
        </pc:spChg>
        <pc:spChg chg="add mod">
          <ac:chgData name="Poppy Reece - Senior Researcher" userId="dc98a925-bdaa-4bee-b207-d103908056d7" providerId="ADAL" clId="{6BE41A05-156F-489A-AF5D-45954F3A1C0E}" dt="2023-02-06T16:28:21.885" v="11880" actId="1035"/>
          <ac:spMkLst>
            <pc:docMk/>
            <pc:sldMk cId="393779963" sldId="261"/>
            <ac:spMk id="17" creationId="{1FC357C9-8643-9A5C-80CE-822D7E540F58}"/>
          </ac:spMkLst>
        </pc:spChg>
        <pc:spChg chg="mod">
          <ac:chgData name="Poppy Reece - Senior Researcher" userId="dc98a925-bdaa-4bee-b207-d103908056d7" providerId="ADAL" clId="{6BE41A05-156F-489A-AF5D-45954F3A1C0E}" dt="2023-02-06T09:55:55.311" v="8254" actId="14100"/>
          <ac:spMkLst>
            <pc:docMk/>
            <pc:sldMk cId="393779963" sldId="261"/>
            <ac:spMk id="18" creationId="{4BD92410-1D47-39C1-69DE-B58FF729A5DB}"/>
          </ac:spMkLst>
        </pc:spChg>
        <pc:spChg chg="mod">
          <ac:chgData name="Poppy Reece - Senior Researcher" userId="dc98a925-bdaa-4bee-b207-d103908056d7" providerId="ADAL" clId="{6BE41A05-156F-489A-AF5D-45954F3A1C0E}" dt="2023-02-06T10:08:52.233" v="8329" actId="1035"/>
          <ac:spMkLst>
            <pc:docMk/>
            <pc:sldMk cId="393779963" sldId="261"/>
            <ac:spMk id="22" creationId="{AFE2A56B-E6BB-7E28-88DF-FDE60D11C666}"/>
          </ac:spMkLst>
        </pc:spChg>
        <pc:spChg chg="del mod">
          <ac:chgData name="Poppy Reece - Senior Researcher" userId="dc98a925-bdaa-4bee-b207-d103908056d7" providerId="ADAL" clId="{6BE41A05-156F-489A-AF5D-45954F3A1C0E}" dt="2023-02-06T10:08:44.651" v="8324" actId="478"/>
          <ac:spMkLst>
            <pc:docMk/>
            <pc:sldMk cId="393779963" sldId="261"/>
            <ac:spMk id="23" creationId="{B36BC648-A544-D58F-B595-1E8EDCBDADE2}"/>
          </ac:spMkLst>
        </pc:spChg>
        <pc:spChg chg="mod">
          <ac:chgData name="Poppy Reece - Senior Researcher" userId="dc98a925-bdaa-4bee-b207-d103908056d7" providerId="ADAL" clId="{6BE41A05-156F-489A-AF5D-45954F3A1C0E}" dt="2023-02-06T10:09:10.539" v="8335" actId="1035"/>
          <ac:spMkLst>
            <pc:docMk/>
            <pc:sldMk cId="393779963" sldId="261"/>
            <ac:spMk id="24" creationId="{E52F040B-5304-69A5-A77B-976EB266C9A8}"/>
          </ac:spMkLst>
        </pc:spChg>
        <pc:spChg chg="mod">
          <ac:chgData name="Poppy Reece - Senior Researcher" userId="dc98a925-bdaa-4bee-b207-d103908056d7" providerId="ADAL" clId="{6BE41A05-156F-489A-AF5D-45954F3A1C0E}" dt="2023-02-06T16:28:20.868" v="11878" actId="1035"/>
          <ac:spMkLst>
            <pc:docMk/>
            <pc:sldMk cId="393779963" sldId="261"/>
            <ac:spMk id="25" creationId="{24BF9129-48B6-4EA5-28A7-957A67E7D808}"/>
          </ac:spMkLst>
        </pc:spChg>
        <pc:spChg chg="mod">
          <ac:chgData name="Poppy Reece - Senior Researcher" userId="dc98a925-bdaa-4bee-b207-d103908056d7" providerId="ADAL" clId="{6BE41A05-156F-489A-AF5D-45954F3A1C0E}" dt="2023-02-06T16:28:23.891" v="11882" actId="1035"/>
          <ac:spMkLst>
            <pc:docMk/>
            <pc:sldMk cId="393779963" sldId="261"/>
            <ac:spMk id="26" creationId="{822C0984-F998-472B-678A-729B8735A636}"/>
          </ac:spMkLst>
        </pc:spChg>
        <pc:spChg chg="mod">
          <ac:chgData name="Poppy Reece - Senior Researcher" userId="dc98a925-bdaa-4bee-b207-d103908056d7" providerId="ADAL" clId="{6BE41A05-156F-489A-AF5D-45954F3A1C0E}" dt="2023-02-06T16:28:54.339" v="11892" actId="14100"/>
          <ac:spMkLst>
            <pc:docMk/>
            <pc:sldMk cId="393779963" sldId="261"/>
            <ac:spMk id="27" creationId="{5CD3D24A-ABEE-9D83-6F06-2253B233B318}"/>
          </ac:spMkLst>
        </pc:spChg>
        <pc:spChg chg="mod">
          <ac:chgData name="Poppy Reece - Senior Researcher" userId="dc98a925-bdaa-4bee-b207-d103908056d7" providerId="ADAL" clId="{6BE41A05-156F-489A-AF5D-45954F3A1C0E}" dt="2023-02-06T16:28:57.936" v="11902" actId="1036"/>
          <ac:spMkLst>
            <pc:docMk/>
            <pc:sldMk cId="393779963" sldId="261"/>
            <ac:spMk id="28" creationId="{7DF5168F-3AB6-A245-58AA-71BA82B0F5F2}"/>
          </ac:spMkLst>
        </pc:spChg>
        <pc:spChg chg="mod">
          <ac:chgData name="Poppy Reece - Senior Researcher" userId="dc98a925-bdaa-4bee-b207-d103908056d7" providerId="ADAL" clId="{6BE41A05-156F-489A-AF5D-45954F3A1C0E}" dt="2023-02-06T16:28:19.798" v="11876" actId="1035"/>
          <ac:spMkLst>
            <pc:docMk/>
            <pc:sldMk cId="393779963" sldId="261"/>
            <ac:spMk id="32" creationId="{1D6B43DC-F8E5-7CFE-5DB1-632261ABD0B6}"/>
          </ac:spMkLst>
        </pc:spChg>
        <pc:grpChg chg="mod">
          <ac:chgData name="Poppy Reece - Senior Researcher" userId="dc98a925-bdaa-4bee-b207-d103908056d7" providerId="ADAL" clId="{6BE41A05-156F-489A-AF5D-45954F3A1C0E}" dt="2023-02-06T10:09:20.625" v="8336" actId="1076"/>
          <ac:grpSpMkLst>
            <pc:docMk/>
            <pc:sldMk cId="393779963" sldId="261"/>
            <ac:grpSpMk id="19" creationId="{BFC7FE7F-7406-E87E-9883-653C4DEFB486}"/>
          </ac:grpSpMkLst>
        </pc:grpChg>
        <pc:picChg chg="mod">
          <ac:chgData name="Poppy Reece - Senior Researcher" userId="dc98a925-bdaa-4bee-b207-d103908056d7" providerId="ADAL" clId="{6BE41A05-156F-489A-AF5D-45954F3A1C0E}" dt="2023-02-06T16:28:27.037" v="11885" actId="1038"/>
          <ac:picMkLst>
            <pc:docMk/>
            <pc:sldMk cId="393779963" sldId="261"/>
            <ac:picMk id="10" creationId="{03C82EEC-A317-6089-43A5-344249AF0624}"/>
          </ac:picMkLst>
        </pc:picChg>
        <pc:picChg chg="mod">
          <ac:chgData name="Poppy Reece - Senior Researcher" userId="dc98a925-bdaa-4bee-b207-d103908056d7" providerId="ADAL" clId="{6BE41A05-156F-489A-AF5D-45954F3A1C0E}" dt="2023-02-06T09:55:59.800" v="8259" actId="1076"/>
          <ac:picMkLst>
            <pc:docMk/>
            <pc:sldMk cId="393779963" sldId="261"/>
            <ac:picMk id="11" creationId="{7AEF0715-89B0-AA25-3C6E-75423ABE9786}"/>
          </ac:picMkLst>
        </pc:picChg>
        <pc:picChg chg="mod">
          <ac:chgData name="Poppy Reece - Senior Researcher" userId="dc98a925-bdaa-4bee-b207-d103908056d7" providerId="ADAL" clId="{6BE41A05-156F-489A-AF5D-45954F3A1C0E}" dt="2023-02-06T16:26:58.293" v="11823" actId="1035"/>
          <ac:picMkLst>
            <pc:docMk/>
            <pc:sldMk cId="393779963" sldId="261"/>
            <ac:picMk id="14" creationId="{552192F2-2F02-923B-E832-99F4FC7EA412}"/>
          </ac:picMkLst>
        </pc:picChg>
        <pc:picChg chg="mod">
          <ac:chgData name="Poppy Reece - Senior Researcher" userId="dc98a925-bdaa-4bee-b207-d103908056d7" providerId="ADAL" clId="{6BE41A05-156F-489A-AF5D-45954F3A1C0E}" dt="2023-02-06T09:37:50.333" v="8009" actId="1036"/>
          <ac:picMkLst>
            <pc:docMk/>
            <pc:sldMk cId="393779963" sldId="261"/>
            <ac:picMk id="29" creationId="{4B34B038-E805-9821-DFB2-07376C2F0924}"/>
          </ac:picMkLst>
        </pc:picChg>
        <pc:picChg chg="mod">
          <ac:chgData name="Poppy Reece - Senior Researcher" userId="dc98a925-bdaa-4bee-b207-d103908056d7" providerId="ADAL" clId="{6BE41A05-156F-489A-AF5D-45954F3A1C0E}" dt="2023-02-06T09:37:50.333" v="8009" actId="1036"/>
          <ac:picMkLst>
            <pc:docMk/>
            <pc:sldMk cId="393779963" sldId="261"/>
            <ac:picMk id="30" creationId="{5005D262-7B93-24C5-F0CF-EB50598AB974}"/>
          </ac:picMkLst>
        </pc:picChg>
        <pc:picChg chg="mod">
          <ac:chgData name="Poppy Reece - Senior Researcher" userId="dc98a925-bdaa-4bee-b207-d103908056d7" providerId="ADAL" clId="{6BE41A05-156F-489A-AF5D-45954F3A1C0E}" dt="2023-02-06T09:37:50.333" v="8009" actId="1036"/>
          <ac:picMkLst>
            <pc:docMk/>
            <pc:sldMk cId="393779963" sldId="261"/>
            <ac:picMk id="31" creationId="{A971C658-3631-1AB0-C747-D1E996E01C7A}"/>
          </ac:picMkLst>
        </pc:picChg>
        <pc:picChg chg="mod">
          <ac:chgData name="Poppy Reece - Senior Researcher" userId="dc98a925-bdaa-4bee-b207-d103908056d7" providerId="ADAL" clId="{6BE41A05-156F-489A-AF5D-45954F3A1C0E}" dt="2023-02-06T09:56:57.414" v="8295" actId="14100"/>
          <ac:picMkLst>
            <pc:docMk/>
            <pc:sldMk cId="393779963" sldId="261"/>
            <ac:picMk id="1026" creationId="{C25A984C-93DA-4F8F-BD84-27E8A3A3CC97}"/>
          </ac:picMkLst>
        </pc:picChg>
      </pc:sldChg>
      <pc:sldChg chg="modSp mod">
        <pc:chgData name="Poppy Reece - Senior Researcher" userId="dc98a925-bdaa-4bee-b207-d103908056d7" providerId="ADAL" clId="{6BE41A05-156F-489A-AF5D-45954F3A1C0E}" dt="2023-02-02T15:58:35.035" v="83" actId="20577"/>
        <pc:sldMkLst>
          <pc:docMk/>
          <pc:sldMk cId="1582072719" sldId="262"/>
        </pc:sldMkLst>
        <pc:spChg chg="mod">
          <ac:chgData name="Poppy Reece - Senior Researcher" userId="dc98a925-bdaa-4bee-b207-d103908056d7" providerId="ADAL" clId="{6BE41A05-156F-489A-AF5D-45954F3A1C0E}" dt="2023-02-02T15:58:35.035" v="83" actId="20577"/>
          <ac:spMkLst>
            <pc:docMk/>
            <pc:sldMk cId="1582072719" sldId="262"/>
            <ac:spMk id="18" creationId="{C726AEEA-7EFA-41BD-A87F-8F1F65A9DFCC}"/>
          </ac:spMkLst>
        </pc:spChg>
      </pc:sldChg>
      <pc:sldChg chg="delSp modSp mod delCm modCm">
        <pc:chgData name="Poppy Reece - Senior Researcher" userId="dc98a925-bdaa-4bee-b207-d103908056d7" providerId="ADAL" clId="{6BE41A05-156F-489A-AF5D-45954F3A1C0E}" dt="2023-02-13T10:47:44.822" v="14213"/>
        <pc:sldMkLst>
          <pc:docMk/>
          <pc:sldMk cId="244223794" sldId="276"/>
        </pc:sldMkLst>
        <pc:spChg chg="mod">
          <ac:chgData name="Poppy Reece - Senior Researcher" userId="dc98a925-bdaa-4bee-b207-d103908056d7" providerId="ADAL" clId="{6BE41A05-156F-489A-AF5D-45954F3A1C0E}" dt="2023-02-06T09:13:54.009" v="7253" actId="1076"/>
          <ac:spMkLst>
            <pc:docMk/>
            <pc:sldMk cId="244223794" sldId="276"/>
            <ac:spMk id="2" creationId="{AB520543-2668-2B31-31A2-DFDD593CB794}"/>
          </ac:spMkLst>
        </pc:spChg>
        <pc:spChg chg="mod">
          <ac:chgData name="Poppy Reece - Senior Researcher" userId="dc98a925-bdaa-4bee-b207-d103908056d7" providerId="ADAL" clId="{6BE41A05-156F-489A-AF5D-45954F3A1C0E}" dt="2023-02-06T09:13:58.816" v="7270" actId="1035"/>
          <ac:spMkLst>
            <pc:docMk/>
            <pc:sldMk cId="244223794" sldId="276"/>
            <ac:spMk id="4" creationId="{CAD2A889-2828-E896-D4E3-0047B6C244E5}"/>
          </ac:spMkLst>
        </pc:spChg>
        <pc:spChg chg="mod">
          <ac:chgData name="Poppy Reece - Senior Researcher" userId="dc98a925-bdaa-4bee-b207-d103908056d7" providerId="ADAL" clId="{6BE41A05-156F-489A-AF5D-45954F3A1C0E}" dt="2023-02-06T17:30:13.364" v="13322" actId="20577"/>
          <ac:spMkLst>
            <pc:docMk/>
            <pc:sldMk cId="244223794" sldId="276"/>
            <ac:spMk id="5" creationId="{3F64E9CF-9695-CDC8-4716-DB318F9CABF3}"/>
          </ac:spMkLst>
        </pc:spChg>
        <pc:spChg chg="del mod">
          <ac:chgData name="Poppy Reece - Senior Researcher" userId="dc98a925-bdaa-4bee-b207-d103908056d7" providerId="ADAL" clId="{6BE41A05-156F-489A-AF5D-45954F3A1C0E}" dt="2023-02-06T17:26:52.989" v="13093" actId="478"/>
          <ac:spMkLst>
            <pc:docMk/>
            <pc:sldMk cId="244223794" sldId="276"/>
            <ac:spMk id="7" creationId="{F6EA993E-8DF1-A984-EEC6-8444EDF7C321}"/>
          </ac:spMkLst>
        </pc:spChg>
        <pc:spChg chg="mod">
          <ac:chgData name="Poppy Reece - Senior Researcher" userId="dc98a925-bdaa-4bee-b207-d103908056d7" providerId="ADAL" clId="{6BE41A05-156F-489A-AF5D-45954F3A1C0E}" dt="2023-02-06T17:30:44.527" v="13328" actId="14100"/>
          <ac:spMkLst>
            <pc:docMk/>
            <pc:sldMk cId="244223794" sldId="276"/>
            <ac:spMk id="8" creationId="{2F5C0D08-5F52-A05D-C217-C35EEEF7A2CB}"/>
          </ac:spMkLst>
        </pc:spChg>
        <pc:spChg chg="mod">
          <ac:chgData name="Poppy Reece - Senior Researcher" userId="dc98a925-bdaa-4bee-b207-d103908056d7" providerId="ADAL" clId="{6BE41A05-156F-489A-AF5D-45954F3A1C0E}" dt="2023-02-06T09:13:58.816" v="7270" actId="1035"/>
          <ac:spMkLst>
            <pc:docMk/>
            <pc:sldMk cId="244223794" sldId="276"/>
            <ac:spMk id="12" creationId="{ECE4A401-CC0B-44EB-B838-8A15D8E549BE}"/>
          </ac:spMkLst>
        </pc:spChg>
        <pc:spChg chg="mod">
          <ac:chgData name="Poppy Reece - Senior Researcher" userId="dc98a925-bdaa-4bee-b207-d103908056d7" providerId="ADAL" clId="{6BE41A05-156F-489A-AF5D-45954F3A1C0E}" dt="2023-02-06T09:13:58.816" v="7270" actId="1035"/>
          <ac:spMkLst>
            <pc:docMk/>
            <pc:sldMk cId="244223794" sldId="276"/>
            <ac:spMk id="13" creationId="{F560F8F8-D54A-4B02-99B9-32582EC12236}"/>
          </ac:spMkLst>
        </pc:spChg>
        <pc:spChg chg="mod">
          <ac:chgData name="Poppy Reece - Senior Researcher" userId="dc98a925-bdaa-4bee-b207-d103908056d7" providerId="ADAL" clId="{6BE41A05-156F-489A-AF5D-45954F3A1C0E}" dt="2023-02-06T16:30:17.268" v="11930" actId="1038"/>
          <ac:spMkLst>
            <pc:docMk/>
            <pc:sldMk cId="244223794" sldId="276"/>
            <ac:spMk id="14" creationId="{A350DACD-625B-4F9A-B526-E2E22C839A88}"/>
          </ac:spMkLst>
        </pc:spChg>
        <pc:spChg chg="mod">
          <ac:chgData name="Poppy Reece - Senior Researcher" userId="dc98a925-bdaa-4bee-b207-d103908056d7" providerId="ADAL" clId="{6BE41A05-156F-489A-AF5D-45954F3A1C0E}" dt="2023-02-06T17:30:27.357" v="13325" actId="14100"/>
          <ac:spMkLst>
            <pc:docMk/>
            <pc:sldMk cId="244223794" sldId="276"/>
            <ac:spMk id="15" creationId="{91077AAB-2C91-425A-9461-12A59526CBA2}"/>
          </ac:spMkLst>
        </pc:spChg>
        <pc:spChg chg="mod">
          <ac:chgData name="Poppy Reece - Senior Researcher" userId="dc98a925-bdaa-4bee-b207-d103908056d7" providerId="ADAL" clId="{6BE41A05-156F-489A-AF5D-45954F3A1C0E}" dt="2023-02-06T17:30:22.903" v="13324" actId="14100"/>
          <ac:spMkLst>
            <pc:docMk/>
            <pc:sldMk cId="244223794" sldId="276"/>
            <ac:spMk id="17" creationId="{E410171D-7A63-41ED-95AD-CBBE18EEEDBA}"/>
          </ac:spMkLst>
        </pc:spChg>
        <pc:spChg chg="mod">
          <ac:chgData name="Poppy Reece - Senior Researcher" userId="dc98a925-bdaa-4bee-b207-d103908056d7" providerId="ADAL" clId="{6BE41A05-156F-489A-AF5D-45954F3A1C0E}" dt="2023-02-06T17:30:21.085" v="13323" actId="14100"/>
          <ac:spMkLst>
            <pc:docMk/>
            <pc:sldMk cId="244223794" sldId="276"/>
            <ac:spMk id="18" creationId="{02B92C51-ECB6-4791-B7CA-F1A5A66CD38E}"/>
          </ac:spMkLst>
        </pc:spChg>
        <pc:spChg chg="mod">
          <ac:chgData name="Poppy Reece - Senior Researcher" userId="dc98a925-bdaa-4bee-b207-d103908056d7" providerId="ADAL" clId="{6BE41A05-156F-489A-AF5D-45954F3A1C0E}" dt="2023-02-06T09:13:58.816" v="7270" actId="1035"/>
          <ac:spMkLst>
            <pc:docMk/>
            <pc:sldMk cId="244223794" sldId="276"/>
            <ac:spMk id="19" creationId="{DD1A8427-02D7-4575-BD73-A34057D1C492}"/>
          </ac:spMkLst>
        </pc:spChg>
        <pc:spChg chg="mod">
          <ac:chgData name="Poppy Reece - Senior Researcher" userId="dc98a925-bdaa-4bee-b207-d103908056d7" providerId="ADAL" clId="{6BE41A05-156F-489A-AF5D-45954F3A1C0E}" dt="2023-02-06T09:13:58.816" v="7270" actId="1035"/>
          <ac:spMkLst>
            <pc:docMk/>
            <pc:sldMk cId="244223794" sldId="276"/>
            <ac:spMk id="20" creationId="{05032652-EA75-4FCF-86EC-B49E682BBE0A}"/>
          </ac:spMkLst>
        </pc:spChg>
        <pc:spChg chg="mod">
          <ac:chgData name="Poppy Reece - Senior Researcher" userId="dc98a925-bdaa-4bee-b207-d103908056d7" providerId="ADAL" clId="{6BE41A05-156F-489A-AF5D-45954F3A1C0E}" dt="2023-02-06T16:30:17.268" v="11930" actId="1038"/>
          <ac:spMkLst>
            <pc:docMk/>
            <pc:sldMk cId="244223794" sldId="276"/>
            <ac:spMk id="21" creationId="{A4AAC715-C01F-48A5-934B-AC91860D03A6}"/>
          </ac:spMkLst>
        </pc:spChg>
      </pc:sldChg>
      <pc:sldChg chg="modSp mod">
        <pc:chgData name="Poppy Reece - Senior Researcher" userId="dc98a925-bdaa-4bee-b207-d103908056d7" providerId="ADAL" clId="{6BE41A05-156F-489A-AF5D-45954F3A1C0E}" dt="2023-02-13T17:18:36.989" v="14222" actId="1076"/>
        <pc:sldMkLst>
          <pc:docMk/>
          <pc:sldMk cId="2419916335" sldId="277"/>
        </pc:sldMkLst>
        <pc:spChg chg="mod">
          <ac:chgData name="Poppy Reece - Senior Researcher" userId="dc98a925-bdaa-4bee-b207-d103908056d7" providerId="ADAL" clId="{6BE41A05-156F-489A-AF5D-45954F3A1C0E}" dt="2023-02-13T17:18:36.989" v="14222" actId="1076"/>
          <ac:spMkLst>
            <pc:docMk/>
            <pc:sldMk cId="2419916335" sldId="277"/>
            <ac:spMk id="4" creationId="{CEA28C62-BB84-FADC-B3C5-8B620F5F7A69}"/>
          </ac:spMkLst>
        </pc:spChg>
      </pc:sldChg>
      <pc:sldChg chg="modSp mod delCm modCm modNotesTx">
        <pc:chgData name="Poppy Reece - Senior Researcher" userId="dc98a925-bdaa-4bee-b207-d103908056d7" providerId="ADAL" clId="{6BE41A05-156F-489A-AF5D-45954F3A1C0E}" dt="2023-02-14T08:52:43.087" v="14494" actId="113"/>
        <pc:sldMkLst>
          <pc:docMk/>
          <pc:sldMk cId="346781677" sldId="278"/>
        </pc:sldMkLst>
        <pc:spChg chg="mod">
          <ac:chgData name="Poppy Reece - Senior Researcher" userId="dc98a925-bdaa-4bee-b207-d103908056d7" providerId="ADAL" clId="{6BE41A05-156F-489A-AF5D-45954F3A1C0E}" dt="2023-02-06T09:16:21.959" v="7359" actId="20577"/>
          <ac:spMkLst>
            <pc:docMk/>
            <pc:sldMk cId="346781677" sldId="278"/>
            <ac:spMk id="3" creationId="{AA235D10-7B94-BD9D-BE74-BBB9F64D14D5}"/>
          </ac:spMkLst>
        </pc:spChg>
        <pc:spChg chg="mod">
          <ac:chgData name="Poppy Reece - Senior Researcher" userId="dc98a925-bdaa-4bee-b207-d103908056d7" providerId="ADAL" clId="{6BE41A05-156F-489A-AF5D-45954F3A1C0E}" dt="2023-02-14T08:52:33.140" v="14492" actId="1076"/>
          <ac:spMkLst>
            <pc:docMk/>
            <pc:sldMk cId="346781677" sldId="278"/>
            <ac:spMk id="10" creationId="{2974D279-A636-17E7-B636-1D0DF60BB38F}"/>
          </ac:spMkLst>
        </pc:spChg>
        <pc:spChg chg="mod">
          <ac:chgData name="Poppy Reece - Senior Researcher" userId="dc98a925-bdaa-4bee-b207-d103908056d7" providerId="ADAL" clId="{6BE41A05-156F-489A-AF5D-45954F3A1C0E}" dt="2023-02-14T08:52:43.087" v="14494" actId="113"/>
          <ac:spMkLst>
            <pc:docMk/>
            <pc:sldMk cId="346781677" sldId="278"/>
            <ac:spMk id="27" creationId="{D0E6526B-0CBB-6A7A-28B6-3DC2EB02B0F9}"/>
          </ac:spMkLst>
        </pc:spChg>
        <pc:spChg chg="mod">
          <ac:chgData name="Poppy Reece - Senior Researcher" userId="dc98a925-bdaa-4bee-b207-d103908056d7" providerId="ADAL" clId="{6BE41A05-156F-489A-AF5D-45954F3A1C0E}" dt="2023-02-03T12:13:38.921" v="5797" actId="20577"/>
          <ac:spMkLst>
            <pc:docMk/>
            <pc:sldMk cId="346781677" sldId="278"/>
            <ac:spMk id="37" creationId="{E86163E2-EE8C-40EF-3890-ED1FC79ADAD1}"/>
          </ac:spMkLst>
        </pc:spChg>
      </pc:sldChg>
      <pc:sldChg chg="addSp delSp modSp mod">
        <pc:chgData name="Poppy Reece - Senior Researcher" userId="dc98a925-bdaa-4bee-b207-d103908056d7" providerId="ADAL" clId="{6BE41A05-156F-489A-AF5D-45954F3A1C0E}" dt="2023-02-03T11:37:35.802" v="4642" actId="1036"/>
        <pc:sldMkLst>
          <pc:docMk/>
          <pc:sldMk cId="1641078519" sldId="280"/>
        </pc:sldMkLst>
        <pc:spChg chg="add del">
          <ac:chgData name="Poppy Reece - Senior Researcher" userId="dc98a925-bdaa-4bee-b207-d103908056d7" providerId="ADAL" clId="{6BE41A05-156F-489A-AF5D-45954F3A1C0E}" dt="2023-02-03T11:35:16.043" v="4611" actId="22"/>
          <ac:spMkLst>
            <pc:docMk/>
            <pc:sldMk cId="1641078519" sldId="280"/>
            <ac:spMk id="6" creationId="{BDF9A894-5A6B-D96B-9A96-41A32462769B}"/>
          </ac:spMkLst>
        </pc:spChg>
        <pc:spChg chg="add del mod">
          <ac:chgData name="Poppy Reece - Senior Researcher" userId="dc98a925-bdaa-4bee-b207-d103908056d7" providerId="ADAL" clId="{6BE41A05-156F-489A-AF5D-45954F3A1C0E}" dt="2023-02-03T11:35:45.315" v="4626" actId="478"/>
          <ac:spMkLst>
            <pc:docMk/>
            <pc:sldMk cId="1641078519" sldId="280"/>
            <ac:spMk id="12" creationId="{41322F90-38F9-B32D-F544-6BB9EA27BB30}"/>
          </ac:spMkLst>
        </pc:spChg>
        <pc:spChg chg="mod">
          <ac:chgData name="Poppy Reece - Senior Researcher" userId="dc98a925-bdaa-4bee-b207-d103908056d7" providerId="ADAL" clId="{6BE41A05-156F-489A-AF5D-45954F3A1C0E}" dt="2023-02-03T11:37:35.802" v="4642" actId="1036"/>
          <ac:spMkLst>
            <pc:docMk/>
            <pc:sldMk cId="1641078519" sldId="280"/>
            <ac:spMk id="36" creationId="{C2B2D95F-CD52-C0B1-A572-0B08ABD576BD}"/>
          </ac:spMkLst>
        </pc:spChg>
      </pc:sldChg>
      <pc:sldChg chg="delCm">
        <pc:chgData name="Poppy Reece - Senior Researcher" userId="dc98a925-bdaa-4bee-b207-d103908056d7" providerId="ADAL" clId="{6BE41A05-156F-489A-AF5D-45954F3A1C0E}" dt="2023-02-13T10:47:55.430" v="14214"/>
        <pc:sldMkLst>
          <pc:docMk/>
          <pc:sldMk cId="614002945" sldId="282"/>
        </pc:sldMkLst>
      </pc:sldChg>
      <pc:sldChg chg="modSp mod delCm modCm">
        <pc:chgData name="Poppy Reece - Senior Researcher" userId="dc98a925-bdaa-4bee-b207-d103908056d7" providerId="ADAL" clId="{6BE41A05-156F-489A-AF5D-45954F3A1C0E}" dt="2023-02-09T15:25:05.906" v="14209"/>
        <pc:sldMkLst>
          <pc:docMk/>
          <pc:sldMk cId="3065049579" sldId="283"/>
        </pc:sldMkLst>
        <pc:spChg chg="mod">
          <ac:chgData name="Poppy Reece - Senior Researcher" userId="dc98a925-bdaa-4bee-b207-d103908056d7" providerId="ADAL" clId="{6BE41A05-156F-489A-AF5D-45954F3A1C0E}" dt="2023-02-06T10:10:33.308" v="8349" actId="20577"/>
          <ac:spMkLst>
            <pc:docMk/>
            <pc:sldMk cId="3065049579" sldId="283"/>
            <ac:spMk id="5" creationId="{3F64E9CF-9695-CDC8-4716-DB318F9CABF3}"/>
          </ac:spMkLst>
        </pc:spChg>
        <pc:spChg chg="mod">
          <ac:chgData name="Poppy Reece - Senior Researcher" userId="dc98a925-bdaa-4bee-b207-d103908056d7" providerId="ADAL" clId="{6BE41A05-156F-489A-AF5D-45954F3A1C0E}" dt="2023-02-06T17:32:04.753" v="13347" actId="6549"/>
          <ac:spMkLst>
            <pc:docMk/>
            <pc:sldMk cId="3065049579" sldId="283"/>
            <ac:spMk id="23" creationId="{A3EEA4AB-390B-71BF-FF0B-873D03513C7C}"/>
          </ac:spMkLst>
        </pc:spChg>
      </pc:sldChg>
      <pc:sldChg chg="addSp modSp mod ord modNotesTx">
        <pc:chgData name="Poppy Reece - Senior Researcher" userId="dc98a925-bdaa-4bee-b207-d103908056d7" providerId="ADAL" clId="{6BE41A05-156F-489A-AF5D-45954F3A1C0E}" dt="2023-02-06T16:31:52.530" v="11951"/>
        <pc:sldMkLst>
          <pc:docMk/>
          <pc:sldMk cId="1989432200" sldId="284"/>
        </pc:sldMkLst>
        <pc:spChg chg="mod">
          <ac:chgData name="Poppy Reece - Senior Researcher" userId="dc98a925-bdaa-4bee-b207-d103908056d7" providerId="ADAL" clId="{6BE41A05-156F-489A-AF5D-45954F3A1C0E}" dt="2023-02-03T17:05:25.192" v="6980" actId="113"/>
          <ac:spMkLst>
            <pc:docMk/>
            <pc:sldMk cId="1989432200" sldId="284"/>
            <ac:spMk id="4" creationId="{19D6249A-DB83-71F7-756F-6330D62487BD}"/>
          </ac:spMkLst>
        </pc:spChg>
        <pc:spChg chg="mod">
          <ac:chgData name="Poppy Reece - Senior Researcher" userId="dc98a925-bdaa-4bee-b207-d103908056d7" providerId="ADAL" clId="{6BE41A05-156F-489A-AF5D-45954F3A1C0E}" dt="2023-02-03T12:09:39.942" v="5699" actId="14100"/>
          <ac:spMkLst>
            <pc:docMk/>
            <pc:sldMk cId="1989432200" sldId="284"/>
            <ac:spMk id="5" creationId="{3F64E9CF-9695-CDC8-4716-DB318F9CABF3}"/>
          </ac:spMkLst>
        </pc:spChg>
        <pc:spChg chg="mod">
          <ac:chgData name="Poppy Reece - Senior Researcher" userId="dc98a925-bdaa-4bee-b207-d103908056d7" providerId="ADAL" clId="{6BE41A05-156F-489A-AF5D-45954F3A1C0E}" dt="2023-02-03T12:12:20.743" v="5769" actId="1036"/>
          <ac:spMkLst>
            <pc:docMk/>
            <pc:sldMk cId="1989432200" sldId="284"/>
            <ac:spMk id="6" creationId="{508083AD-4B70-B5E0-716F-3BE98D19E777}"/>
          </ac:spMkLst>
        </pc:spChg>
        <pc:spChg chg="mod">
          <ac:chgData name="Poppy Reece - Senior Researcher" userId="dc98a925-bdaa-4bee-b207-d103908056d7" providerId="ADAL" clId="{6BE41A05-156F-489A-AF5D-45954F3A1C0E}" dt="2023-02-03T12:12:25.149" v="5771" actId="1036"/>
          <ac:spMkLst>
            <pc:docMk/>
            <pc:sldMk cId="1989432200" sldId="284"/>
            <ac:spMk id="7" creationId="{1E60B487-0724-F815-BACD-2703DA65E003}"/>
          </ac:spMkLst>
        </pc:spChg>
        <pc:spChg chg="mod">
          <ac:chgData name="Poppy Reece - Senior Researcher" userId="dc98a925-bdaa-4bee-b207-d103908056d7" providerId="ADAL" clId="{6BE41A05-156F-489A-AF5D-45954F3A1C0E}" dt="2023-02-03T12:11:50.849" v="5754" actId="1076"/>
          <ac:spMkLst>
            <pc:docMk/>
            <pc:sldMk cId="1989432200" sldId="284"/>
            <ac:spMk id="8" creationId="{9AE1EAE0-5450-E920-2567-A94799B0AF34}"/>
          </ac:spMkLst>
        </pc:spChg>
        <pc:spChg chg="add mod">
          <ac:chgData name="Poppy Reece - Senior Researcher" userId="dc98a925-bdaa-4bee-b207-d103908056d7" providerId="ADAL" clId="{6BE41A05-156F-489A-AF5D-45954F3A1C0E}" dt="2023-02-03T17:05:34.025" v="6981" actId="113"/>
          <ac:spMkLst>
            <pc:docMk/>
            <pc:sldMk cId="1989432200" sldId="284"/>
            <ac:spMk id="9" creationId="{1B6D922D-39B0-F6FF-4D80-88A36236A894}"/>
          </ac:spMkLst>
        </pc:spChg>
        <pc:spChg chg="add mod">
          <ac:chgData name="Poppy Reece - Senior Researcher" userId="dc98a925-bdaa-4bee-b207-d103908056d7" providerId="ADAL" clId="{6BE41A05-156F-489A-AF5D-45954F3A1C0E}" dt="2023-02-03T17:05:43.071" v="6983" actId="14100"/>
          <ac:spMkLst>
            <pc:docMk/>
            <pc:sldMk cId="1989432200" sldId="284"/>
            <ac:spMk id="10" creationId="{4E21E548-15D9-2786-D24C-B5454ABBD15A}"/>
          </ac:spMkLst>
        </pc:spChg>
        <pc:picChg chg="mod">
          <ac:chgData name="Poppy Reece - Senior Researcher" userId="dc98a925-bdaa-4bee-b207-d103908056d7" providerId="ADAL" clId="{6BE41A05-156F-489A-AF5D-45954F3A1C0E}" dt="2023-02-03T12:12:20.743" v="5769" actId="1036"/>
          <ac:picMkLst>
            <pc:docMk/>
            <pc:sldMk cId="1989432200" sldId="284"/>
            <ac:picMk id="1032" creationId="{153C7748-5E73-1122-F902-81F308052342}"/>
          </ac:picMkLst>
        </pc:picChg>
      </pc:sldChg>
      <pc:sldChg chg="modSp mod delCm modCm">
        <pc:chgData name="Poppy Reece - Senior Researcher" userId="dc98a925-bdaa-4bee-b207-d103908056d7" providerId="ADAL" clId="{6BE41A05-156F-489A-AF5D-45954F3A1C0E}" dt="2023-02-13T17:00:25.356" v="14217"/>
        <pc:sldMkLst>
          <pc:docMk/>
          <pc:sldMk cId="2800194899" sldId="286"/>
        </pc:sldMkLst>
        <pc:spChg chg="mod">
          <ac:chgData name="Poppy Reece - Senior Researcher" userId="dc98a925-bdaa-4bee-b207-d103908056d7" providerId="ADAL" clId="{6BE41A05-156F-489A-AF5D-45954F3A1C0E}" dt="2023-02-03T10:11:27.211" v="3800" actId="1036"/>
          <ac:spMkLst>
            <pc:docMk/>
            <pc:sldMk cId="2800194899" sldId="286"/>
            <ac:spMk id="3" creationId="{C097EC9F-26A3-5CCA-BF3D-63F1099CCDF3}"/>
          </ac:spMkLst>
        </pc:spChg>
        <pc:spChg chg="mod">
          <ac:chgData name="Poppy Reece - Senior Researcher" userId="dc98a925-bdaa-4bee-b207-d103908056d7" providerId="ADAL" clId="{6BE41A05-156F-489A-AF5D-45954F3A1C0E}" dt="2023-02-06T09:16:36.443" v="7386" actId="6549"/>
          <ac:spMkLst>
            <pc:docMk/>
            <pc:sldMk cId="2800194899" sldId="286"/>
            <ac:spMk id="5" creationId="{3F64E9CF-9695-CDC8-4716-DB318F9CABF3}"/>
          </ac:spMkLst>
        </pc:spChg>
        <pc:spChg chg="mod">
          <ac:chgData name="Poppy Reece - Senior Researcher" userId="dc98a925-bdaa-4bee-b207-d103908056d7" providerId="ADAL" clId="{6BE41A05-156F-489A-AF5D-45954F3A1C0E}" dt="2023-02-06T09:17:31.731" v="7404" actId="20577"/>
          <ac:spMkLst>
            <pc:docMk/>
            <pc:sldMk cId="2800194899" sldId="286"/>
            <ac:spMk id="10" creationId="{8C331527-BF14-15A2-AC0C-31B74310069F}"/>
          </ac:spMkLst>
        </pc:spChg>
      </pc:sldChg>
      <pc:sldChg chg="addSp delSp modSp mod modNotesTx">
        <pc:chgData name="Poppy Reece - Senior Researcher" userId="dc98a925-bdaa-4bee-b207-d103908056d7" providerId="ADAL" clId="{6BE41A05-156F-489A-AF5D-45954F3A1C0E}" dt="2023-02-13T17:18:53.533" v="14223" actId="113"/>
        <pc:sldMkLst>
          <pc:docMk/>
          <pc:sldMk cId="3908596910" sldId="289"/>
        </pc:sldMkLst>
        <pc:spChg chg="mod">
          <ac:chgData name="Poppy Reece - Senior Researcher" userId="dc98a925-bdaa-4bee-b207-d103908056d7" providerId="ADAL" clId="{6BE41A05-156F-489A-AF5D-45954F3A1C0E}" dt="2023-02-06T17:33:03.964" v="13350" actId="14100"/>
          <ac:spMkLst>
            <pc:docMk/>
            <pc:sldMk cId="3908596910" sldId="289"/>
            <ac:spMk id="2" creationId="{AB520543-2668-2B31-31A2-DFDD593CB794}"/>
          </ac:spMkLst>
        </pc:spChg>
        <pc:spChg chg="mod">
          <ac:chgData name="Poppy Reece - Senior Researcher" userId="dc98a925-bdaa-4bee-b207-d103908056d7" providerId="ADAL" clId="{6BE41A05-156F-489A-AF5D-45954F3A1C0E}" dt="2023-02-03T17:05:08.351" v="6979" actId="14100"/>
          <ac:spMkLst>
            <pc:docMk/>
            <pc:sldMk cId="3908596910" sldId="289"/>
            <ac:spMk id="4" creationId="{50BD0BF2-CC1A-FA0C-EBEE-08E2FF528D90}"/>
          </ac:spMkLst>
        </pc:spChg>
        <pc:spChg chg="add mod">
          <ac:chgData name="Poppy Reece - Senior Researcher" userId="dc98a925-bdaa-4bee-b207-d103908056d7" providerId="ADAL" clId="{6BE41A05-156F-489A-AF5D-45954F3A1C0E}" dt="2023-02-03T12:38:28.570" v="6692" actId="1036"/>
          <ac:spMkLst>
            <pc:docMk/>
            <pc:sldMk cId="3908596910" sldId="289"/>
            <ac:spMk id="5" creationId="{385776EE-B09B-6675-F14C-5EBA3E5D8D45}"/>
          </ac:spMkLst>
        </pc:spChg>
        <pc:spChg chg="add mod">
          <ac:chgData name="Poppy Reece - Senior Researcher" userId="dc98a925-bdaa-4bee-b207-d103908056d7" providerId="ADAL" clId="{6BE41A05-156F-489A-AF5D-45954F3A1C0E}" dt="2023-02-03T14:47:09.581" v="6718" actId="1076"/>
          <ac:spMkLst>
            <pc:docMk/>
            <pc:sldMk cId="3908596910" sldId="289"/>
            <ac:spMk id="6" creationId="{4E0DC9B8-6318-29AF-8F32-C6B09A7B38BC}"/>
          </ac:spMkLst>
        </pc:spChg>
        <pc:spChg chg="add mod">
          <ac:chgData name="Poppy Reece - Senior Researcher" userId="dc98a925-bdaa-4bee-b207-d103908056d7" providerId="ADAL" clId="{6BE41A05-156F-489A-AF5D-45954F3A1C0E}" dt="2023-02-03T14:47:17.338" v="6721" actId="1035"/>
          <ac:spMkLst>
            <pc:docMk/>
            <pc:sldMk cId="3908596910" sldId="289"/>
            <ac:spMk id="7" creationId="{98B18014-D667-1640-8CF9-C954B0CE4842}"/>
          </ac:spMkLst>
        </pc:spChg>
        <pc:spChg chg="del mod">
          <ac:chgData name="Poppy Reece - Senior Researcher" userId="dc98a925-bdaa-4bee-b207-d103908056d7" providerId="ADAL" clId="{6BE41A05-156F-489A-AF5D-45954F3A1C0E}" dt="2023-02-03T08:58:38.615" v="942" actId="478"/>
          <ac:spMkLst>
            <pc:docMk/>
            <pc:sldMk cId="3908596910" sldId="289"/>
            <ac:spMk id="10" creationId="{5A89C1DC-8F81-714B-F25A-569BD5F0D663}"/>
          </ac:spMkLst>
        </pc:spChg>
        <pc:spChg chg="mod">
          <ac:chgData name="Poppy Reece - Senior Researcher" userId="dc98a925-bdaa-4bee-b207-d103908056d7" providerId="ADAL" clId="{6BE41A05-156F-489A-AF5D-45954F3A1C0E}" dt="2023-02-03T12:36:01.137" v="6610" actId="14100"/>
          <ac:spMkLst>
            <pc:docMk/>
            <pc:sldMk cId="3908596910" sldId="289"/>
            <ac:spMk id="15" creationId="{4195B8AE-F6A5-8C43-1D33-6384E62FF926}"/>
          </ac:spMkLst>
        </pc:spChg>
        <pc:spChg chg="del mod">
          <ac:chgData name="Poppy Reece - Senior Researcher" userId="dc98a925-bdaa-4bee-b207-d103908056d7" providerId="ADAL" clId="{6BE41A05-156F-489A-AF5D-45954F3A1C0E}" dt="2023-02-03T09:45:29.873" v="2479" actId="478"/>
          <ac:spMkLst>
            <pc:docMk/>
            <pc:sldMk cId="3908596910" sldId="289"/>
            <ac:spMk id="17" creationId="{7116B726-FA9E-A0AD-8315-0F8FBE893416}"/>
          </ac:spMkLst>
        </pc:spChg>
        <pc:spChg chg="mod">
          <ac:chgData name="Poppy Reece - Senior Researcher" userId="dc98a925-bdaa-4bee-b207-d103908056d7" providerId="ADAL" clId="{6BE41A05-156F-489A-AF5D-45954F3A1C0E}" dt="2023-02-03T12:35:48.135" v="6608" actId="14100"/>
          <ac:spMkLst>
            <pc:docMk/>
            <pc:sldMk cId="3908596910" sldId="289"/>
            <ac:spMk id="19" creationId="{9BD94608-856D-CA14-7129-1152442A7D42}"/>
          </ac:spMkLst>
        </pc:spChg>
        <pc:spChg chg="del">
          <ac:chgData name="Poppy Reece - Senior Researcher" userId="dc98a925-bdaa-4bee-b207-d103908056d7" providerId="ADAL" clId="{6BE41A05-156F-489A-AF5D-45954F3A1C0E}" dt="2023-02-03T08:48:33.443" v="431" actId="478"/>
          <ac:spMkLst>
            <pc:docMk/>
            <pc:sldMk cId="3908596910" sldId="289"/>
            <ac:spMk id="20" creationId="{958C76A4-7C1D-B29E-7DC2-4DFAFCE01359}"/>
          </ac:spMkLst>
        </pc:spChg>
        <pc:spChg chg="mod">
          <ac:chgData name="Poppy Reece - Senior Researcher" userId="dc98a925-bdaa-4bee-b207-d103908056d7" providerId="ADAL" clId="{6BE41A05-156F-489A-AF5D-45954F3A1C0E}" dt="2023-02-03T12:35:54.227" v="6609" actId="1076"/>
          <ac:spMkLst>
            <pc:docMk/>
            <pc:sldMk cId="3908596910" sldId="289"/>
            <ac:spMk id="21" creationId="{0CEC1A1E-723F-CCC6-449B-D12733007198}"/>
          </ac:spMkLst>
        </pc:spChg>
        <pc:spChg chg="mod">
          <ac:chgData name="Poppy Reece - Senior Researcher" userId="dc98a925-bdaa-4bee-b207-d103908056d7" providerId="ADAL" clId="{6BE41A05-156F-489A-AF5D-45954F3A1C0E}" dt="2023-02-13T17:18:53.533" v="14223" actId="113"/>
          <ac:spMkLst>
            <pc:docMk/>
            <pc:sldMk cId="3908596910" sldId="289"/>
            <ac:spMk id="23" creationId="{A3EEA4AB-390B-71BF-FF0B-873D03513C7C}"/>
          </ac:spMkLst>
        </pc:spChg>
        <pc:spChg chg="mod">
          <ac:chgData name="Poppy Reece - Senior Researcher" userId="dc98a925-bdaa-4bee-b207-d103908056d7" providerId="ADAL" clId="{6BE41A05-156F-489A-AF5D-45954F3A1C0E}" dt="2023-02-03T12:35:54.227" v="6609" actId="1076"/>
          <ac:spMkLst>
            <pc:docMk/>
            <pc:sldMk cId="3908596910" sldId="289"/>
            <ac:spMk id="24" creationId="{495B7FB6-0156-FA00-54B2-C094BAF811EE}"/>
          </ac:spMkLst>
        </pc:spChg>
        <pc:picChg chg="add mod">
          <ac:chgData name="Poppy Reece - Senior Researcher" userId="dc98a925-bdaa-4bee-b207-d103908056d7" providerId="ADAL" clId="{6BE41A05-156F-489A-AF5D-45954F3A1C0E}" dt="2023-02-03T12:35:54.227" v="6609" actId="1076"/>
          <ac:picMkLst>
            <pc:docMk/>
            <pc:sldMk cId="3908596910" sldId="289"/>
            <ac:picMk id="1026" creationId="{6C9BB194-459A-5ED8-932C-37181D60F9B7}"/>
          </ac:picMkLst>
        </pc:picChg>
      </pc:sldChg>
      <pc:sldChg chg="addSp modSp mod delCm modNotesTx">
        <pc:chgData name="Poppy Reece - Senior Researcher" userId="dc98a925-bdaa-4bee-b207-d103908056d7" providerId="ADAL" clId="{6BE41A05-156F-489A-AF5D-45954F3A1C0E}" dt="2023-02-09T15:24:53.846" v="14208"/>
        <pc:sldMkLst>
          <pc:docMk/>
          <pc:sldMk cId="1258729524" sldId="290"/>
        </pc:sldMkLst>
        <pc:spChg chg="add mod">
          <ac:chgData name="Poppy Reece - Senior Researcher" userId="dc98a925-bdaa-4bee-b207-d103908056d7" providerId="ADAL" clId="{6BE41A05-156F-489A-AF5D-45954F3A1C0E}" dt="2023-02-03T14:44:26.135" v="6694" actId="20577"/>
          <ac:spMkLst>
            <pc:docMk/>
            <pc:sldMk cId="1258729524" sldId="290"/>
            <ac:spMk id="2" creationId="{FC09712D-CCBE-3FB0-320C-14C21917381D}"/>
          </ac:spMkLst>
        </pc:spChg>
        <pc:spChg chg="mod">
          <ac:chgData name="Poppy Reece - Senior Researcher" userId="dc98a925-bdaa-4bee-b207-d103908056d7" providerId="ADAL" clId="{6BE41A05-156F-489A-AF5D-45954F3A1C0E}" dt="2023-02-03T10:52:25.064" v="4289" actId="1035"/>
          <ac:spMkLst>
            <pc:docMk/>
            <pc:sldMk cId="1258729524" sldId="290"/>
            <ac:spMk id="4" creationId="{D14F3457-7043-7344-F4AC-C042FFEF3BBA}"/>
          </ac:spMkLst>
        </pc:spChg>
        <pc:spChg chg="mod">
          <ac:chgData name="Poppy Reece - Senior Researcher" userId="dc98a925-bdaa-4bee-b207-d103908056d7" providerId="ADAL" clId="{6BE41A05-156F-489A-AF5D-45954F3A1C0E}" dt="2023-02-03T10:52:27.023" v="4291" actId="1036"/>
          <ac:spMkLst>
            <pc:docMk/>
            <pc:sldMk cId="1258729524" sldId="290"/>
            <ac:spMk id="8" creationId="{42483B87-4F47-96CD-104B-02C1F33AB4A2}"/>
          </ac:spMkLst>
        </pc:spChg>
        <pc:spChg chg="mod">
          <ac:chgData name="Poppy Reece - Senior Researcher" userId="dc98a925-bdaa-4bee-b207-d103908056d7" providerId="ADAL" clId="{6BE41A05-156F-489A-AF5D-45954F3A1C0E}" dt="2023-02-09T15:24:51.539" v="14207" actId="20577"/>
          <ac:spMkLst>
            <pc:docMk/>
            <pc:sldMk cId="1258729524" sldId="290"/>
            <ac:spMk id="28" creationId="{36713037-70BE-4787-8CDF-D182B17A4BA1}"/>
          </ac:spMkLst>
        </pc:spChg>
      </pc:sldChg>
      <pc:sldChg chg="addSp modSp mod modNotesTx">
        <pc:chgData name="Poppy Reece - Senior Researcher" userId="dc98a925-bdaa-4bee-b207-d103908056d7" providerId="ADAL" clId="{6BE41A05-156F-489A-AF5D-45954F3A1C0E}" dt="2023-02-06T16:36:07.435" v="12334" actId="2711"/>
        <pc:sldMkLst>
          <pc:docMk/>
          <pc:sldMk cId="2213224942" sldId="291"/>
        </pc:sldMkLst>
        <pc:spChg chg="mod">
          <ac:chgData name="Poppy Reece - Senior Researcher" userId="dc98a925-bdaa-4bee-b207-d103908056d7" providerId="ADAL" clId="{6BE41A05-156F-489A-AF5D-45954F3A1C0E}" dt="2023-02-06T16:34:26.101" v="12282" actId="1076"/>
          <ac:spMkLst>
            <pc:docMk/>
            <pc:sldMk cId="2213224942" sldId="291"/>
            <ac:spMk id="2" creationId="{AB520543-2668-2B31-31A2-DFDD593CB794}"/>
          </ac:spMkLst>
        </pc:spChg>
        <pc:spChg chg="mod">
          <ac:chgData name="Poppy Reece - Senior Researcher" userId="dc98a925-bdaa-4bee-b207-d103908056d7" providerId="ADAL" clId="{6BE41A05-156F-489A-AF5D-45954F3A1C0E}" dt="2023-02-06T16:36:07.435" v="12334" actId="2711"/>
          <ac:spMkLst>
            <pc:docMk/>
            <pc:sldMk cId="2213224942" sldId="291"/>
            <ac:spMk id="3" creationId="{8C28A41F-5FCC-D47D-F662-EC738EC97758}"/>
          </ac:spMkLst>
        </pc:spChg>
        <pc:spChg chg="mod">
          <ac:chgData name="Poppy Reece - Senior Researcher" userId="dc98a925-bdaa-4bee-b207-d103908056d7" providerId="ADAL" clId="{6BE41A05-156F-489A-AF5D-45954F3A1C0E}" dt="2023-02-06T16:35:52.980" v="12333" actId="1036"/>
          <ac:spMkLst>
            <pc:docMk/>
            <pc:sldMk cId="2213224942" sldId="291"/>
            <ac:spMk id="4" creationId="{CA9750C7-0ABC-DE6F-0D04-C681F1F4360D}"/>
          </ac:spMkLst>
        </pc:spChg>
        <pc:spChg chg="add mod">
          <ac:chgData name="Poppy Reece - Senior Researcher" userId="dc98a925-bdaa-4bee-b207-d103908056d7" providerId="ADAL" clId="{6BE41A05-156F-489A-AF5D-45954F3A1C0E}" dt="2023-02-03T17:04:28.829" v="6974" actId="113"/>
          <ac:spMkLst>
            <pc:docMk/>
            <pc:sldMk cId="2213224942" sldId="291"/>
            <ac:spMk id="6" creationId="{5352CF60-A71F-61BD-3DA7-10FE55E12D19}"/>
          </ac:spMkLst>
        </pc:spChg>
        <pc:spChg chg="add mod">
          <ac:chgData name="Poppy Reece - Senior Researcher" userId="dc98a925-bdaa-4bee-b207-d103908056d7" providerId="ADAL" clId="{6BE41A05-156F-489A-AF5D-45954F3A1C0E}" dt="2023-02-03T17:04:18.444" v="6972" actId="14100"/>
          <ac:spMkLst>
            <pc:docMk/>
            <pc:sldMk cId="2213224942" sldId="291"/>
            <ac:spMk id="7" creationId="{9B6B9304-C898-A823-5B11-353BECD1AFFA}"/>
          </ac:spMkLst>
        </pc:spChg>
      </pc:sldChg>
      <pc:sldChg chg="modSp mod">
        <pc:chgData name="Poppy Reece - Senior Researcher" userId="dc98a925-bdaa-4bee-b207-d103908056d7" providerId="ADAL" clId="{6BE41A05-156F-489A-AF5D-45954F3A1C0E}" dt="2023-02-03T17:07:16.959" v="7003" actId="113"/>
        <pc:sldMkLst>
          <pc:docMk/>
          <pc:sldMk cId="437166882" sldId="292"/>
        </pc:sldMkLst>
        <pc:spChg chg="mod">
          <ac:chgData name="Poppy Reece - Senior Researcher" userId="dc98a925-bdaa-4bee-b207-d103908056d7" providerId="ADAL" clId="{6BE41A05-156F-489A-AF5D-45954F3A1C0E}" dt="2023-02-03T17:07:12.777" v="7002" actId="14100"/>
          <ac:spMkLst>
            <pc:docMk/>
            <pc:sldMk cId="437166882" sldId="292"/>
            <ac:spMk id="4" creationId="{01BB3CB7-85A4-5C18-C68C-C26FFBC3A1CE}"/>
          </ac:spMkLst>
        </pc:spChg>
        <pc:spChg chg="mod">
          <ac:chgData name="Poppy Reece - Senior Researcher" userId="dc98a925-bdaa-4bee-b207-d103908056d7" providerId="ADAL" clId="{6BE41A05-156F-489A-AF5D-45954F3A1C0E}" dt="2023-02-03T17:07:16.959" v="7003" actId="113"/>
          <ac:spMkLst>
            <pc:docMk/>
            <pc:sldMk cId="437166882" sldId="292"/>
            <ac:spMk id="10" creationId="{DB609A33-82AD-A782-2568-ED7F59EA61D5}"/>
          </ac:spMkLst>
        </pc:spChg>
      </pc:sldChg>
      <pc:sldChg chg="addSp modSp mod ord">
        <pc:chgData name="Poppy Reece - Senior Researcher" userId="dc98a925-bdaa-4bee-b207-d103908056d7" providerId="ADAL" clId="{6BE41A05-156F-489A-AF5D-45954F3A1C0E}" dt="2023-02-06T17:29:26.535" v="13236" actId="1076"/>
        <pc:sldMkLst>
          <pc:docMk/>
          <pc:sldMk cId="2173780109" sldId="293"/>
        </pc:sldMkLst>
        <pc:spChg chg="add mod">
          <ac:chgData name="Poppy Reece - Senior Researcher" userId="dc98a925-bdaa-4bee-b207-d103908056d7" providerId="ADAL" clId="{6BE41A05-156F-489A-AF5D-45954F3A1C0E}" dt="2023-02-06T17:29:08.894" v="13230" actId="14100"/>
          <ac:spMkLst>
            <pc:docMk/>
            <pc:sldMk cId="2173780109" sldId="293"/>
            <ac:spMk id="3" creationId="{77D79FD7-5E43-4BDF-1031-AC000291F11E}"/>
          </ac:spMkLst>
        </pc:spChg>
        <pc:spChg chg="mod">
          <ac:chgData name="Poppy Reece - Senior Researcher" userId="dc98a925-bdaa-4bee-b207-d103908056d7" providerId="ADAL" clId="{6BE41A05-156F-489A-AF5D-45954F3A1C0E}" dt="2023-02-06T17:29:26.535" v="13236" actId="1076"/>
          <ac:spMkLst>
            <pc:docMk/>
            <pc:sldMk cId="2173780109" sldId="293"/>
            <ac:spMk id="4" creationId="{CEA28C62-BB84-FADC-B3C5-8B620F5F7A69}"/>
          </ac:spMkLst>
        </pc:spChg>
      </pc:sldChg>
      <pc:sldChg chg="modSp mod delCm modCm">
        <pc:chgData name="Poppy Reece - Senior Researcher" userId="dc98a925-bdaa-4bee-b207-d103908056d7" providerId="ADAL" clId="{6BE41A05-156F-489A-AF5D-45954F3A1C0E}" dt="2023-02-14T08:50:07.275" v="14491" actId="20577"/>
        <pc:sldMkLst>
          <pc:docMk/>
          <pc:sldMk cId="264564652" sldId="295"/>
        </pc:sldMkLst>
        <pc:spChg chg="mod">
          <ac:chgData name="Poppy Reece - Senior Researcher" userId="dc98a925-bdaa-4bee-b207-d103908056d7" providerId="ADAL" clId="{6BE41A05-156F-489A-AF5D-45954F3A1C0E}" dt="2023-02-14T08:46:52.945" v="14396" actId="14100"/>
          <ac:spMkLst>
            <pc:docMk/>
            <pc:sldMk cId="264564652" sldId="295"/>
            <ac:spMk id="18" creationId="{C726AEEA-7EFA-41BD-A87F-8F1F65A9DFCC}"/>
          </ac:spMkLst>
        </pc:spChg>
        <pc:spChg chg="mod">
          <ac:chgData name="Poppy Reece - Senior Researcher" userId="dc98a925-bdaa-4bee-b207-d103908056d7" providerId="ADAL" clId="{6BE41A05-156F-489A-AF5D-45954F3A1C0E}" dt="2023-02-14T08:46:44.125" v="14383" actId="1035"/>
          <ac:spMkLst>
            <pc:docMk/>
            <pc:sldMk cId="264564652" sldId="295"/>
            <ac:spMk id="28" creationId="{36713037-70BE-4787-8CDF-D182B17A4BA1}"/>
          </ac:spMkLst>
        </pc:spChg>
        <pc:spChg chg="mod">
          <ac:chgData name="Poppy Reece - Senior Researcher" userId="dc98a925-bdaa-4bee-b207-d103908056d7" providerId="ADAL" clId="{6BE41A05-156F-489A-AF5D-45954F3A1C0E}" dt="2023-02-14T08:50:07.275" v="14491" actId="20577"/>
          <ac:spMkLst>
            <pc:docMk/>
            <pc:sldMk cId="264564652" sldId="295"/>
            <ac:spMk id="30" creationId="{6316751C-E56F-4FDC-8936-076F1A0737E2}"/>
          </ac:spMkLst>
        </pc:spChg>
      </pc:sldChg>
      <pc:sldChg chg="addSp modSp mod">
        <pc:chgData name="Poppy Reece - Senior Researcher" userId="dc98a925-bdaa-4bee-b207-d103908056d7" providerId="ADAL" clId="{6BE41A05-156F-489A-AF5D-45954F3A1C0E}" dt="2023-02-06T09:28:49.345" v="7857" actId="1035"/>
        <pc:sldMkLst>
          <pc:docMk/>
          <pc:sldMk cId="810014243" sldId="298"/>
        </pc:sldMkLst>
        <pc:spChg chg="mod">
          <ac:chgData name="Poppy Reece - Senior Researcher" userId="dc98a925-bdaa-4bee-b207-d103908056d7" providerId="ADAL" clId="{6BE41A05-156F-489A-AF5D-45954F3A1C0E}" dt="2023-02-06T09:23:34.712" v="7817" actId="14100"/>
          <ac:spMkLst>
            <pc:docMk/>
            <pc:sldMk cId="810014243" sldId="298"/>
            <ac:spMk id="2" creationId="{AB520543-2668-2B31-31A2-DFDD593CB794}"/>
          </ac:spMkLst>
        </pc:spChg>
        <pc:spChg chg="mod">
          <ac:chgData name="Poppy Reece - Senior Researcher" userId="dc98a925-bdaa-4bee-b207-d103908056d7" providerId="ADAL" clId="{6BE41A05-156F-489A-AF5D-45954F3A1C0E}" dt="2023-02-06T09:28:27.376" v="7854" actId="255"/>
          <ac:spMkLst>
            <pc:docMk/>
            <pc:sldMk cId="810014243" sldId="298"/>
            <ac:spMk id="4" creationId="{50BD0BF2-CC1A-FA0C-EBEE-08E2FF528D90}"/>
          </ac:spMkLst>
        </pc:spChg>
        <pc:spChg chg="add mod">
          <ac:chgData name="Poppy Reece - Senior Researcher" userId="dc98a925-bdaa-4bee-b207-d103908056d7" providerId="ADAL" clId="{6BE41A05-156F-489A-AF5D-45954F3A1C0E}" dt="2023-02-06T09:26:55.102" v="7848" actId="20577"/>
          <ac:spMkLst>
            <pc:docMk/>
            <pc:sldMk cId="810014243" sldId="298"/>
            <ac:spMk id="5" creationId="{6FB39543-A788-3392-2FCE-CAEED12267EB}"/>
          </ac:spMkLst>
        </pc:spChg>
        <pc:spChg chg="mod">
          <ac:chgData name="Poppy Reece - Senior Researcher" userId="dc98a925-bdaa-4bee-b207-d103908056d7" providerId="ADAL" clId="{6BE41A05-156F-489A-AF5D-45954F3A1C0E}" dt="2023-02-06T09:23:37.847" v="7822" actId="1035"/>
          <ac:spMkLst>
            <pc:docMk/>
            <pc:sldMk cId="810014243" sldId="298"/>
            <ac:spMk id="10" creationId="{5A89C1DC-8F81-714B-F25A-569BD5F0D663}"/>
          </ac:spMkLst>
        </pc:spChg>
        <pc:spChg chg="mod">
          <ac:chgData name="Poppy Reece - Senior Researcher" userId="dc98a925-bdaa-4bee-b207-d103908056d7" providerId="ADAL" clId="{6BE41A05-156F-489A-AF5D-45954F3A1C0E}" dt="2023-02-06T09:23:37.847" v="7822" actId="1035"/>
          <ac:spMkLst>
            <pc:docMk/>
            <pc:sldMk cId="810014243" sldId="298"/>
            <ac:spMk id="12" creationId="{9512BEB8-7C4E-7E4B-CE14-68ED497A6F95}"/>
          </ac:spMkLst>
        </pc:spChg>
        <pc:spChg chg="mod">
          <ac:chgData name="Poppy Reece - Senior Researcher" userId="dc98a925-bdaa-4bee-b207-d103908056d7" providerId="ADAL" clId="{6BE41A05-156F-489A-AF5D-45954F3A1C0E}" dt="2023-02-06T09:25:57.340" v="7824" actId="1582"/>
          <ac:spMkLst>
            <pc:docMk/>
            <pc:sldMk cId="810014243" sldId="298"/>
            <ac:spMk id="15" creationId="{4195B8AE-F6A5-8C43-1D33-6384E62FF926}"/>
          </ac:spMkLst>
        </pc:spChg>
        <pc:spChg chg="mod">
          <ac:chgData name="Poppy Reece - Senior Researcher" userId="dc98a925-bdaa-4bee-b207-d103908056d7" providerId="ADAL" clId="{6BE41A05-156F-489A-AF5D-45954F3A1C0E}" dt="2023-02-06T09:23:37.847" v="7822" actId="1035"/>
          <ac:spMkLst>
            <pc:docMk/>
            <pc:sldMk cId="810014243" sldId="298"/>
            <ac:spMk id="17" creationId="{7116B726-FA9E-A0AD-8315-0F8FBE893416}"/>
          </ac:spMkLst>
        </pc:spChg>
        <pc:spChg chg="mod">
          <ac:chgData name="Poppy Reece - Senior Researcher" userId="dc98a925-bdaa-4bee-b207-d103908056d7" providerId="ADAL" clId="{6BE41A05-156F-489A-AF5D-45954F3A1C0E}" dt="2023-02-06T09:23:37.847" v="7822" actId="1035"/>
          <ac:spMkLst>
            <pc:docMk/>
            <pc:sldMk cId="810014243" sldId="298"/>
            <ac:spMk id="18" creationId="{4CB8BA7B-DCCC-8D5C-51DC-54AC0C381C4A}"/>
          </ac:spMkLst>
        </pc:spChg>
        <pc:spChg chg="mod">
          <ac:chgData name="Poppy Reece - Senior Researcher" userId="dc98a925-bdaa-4bee-b207-d103908056d7" providerId="ADAL" clId="{6BE41A05-156F-489A-AF5D-45954F3A1C0E}" dt="2023-02-06T09:28:49.345" v="7857" actId="1035"/>
          <ac:spMkLst>
            <pc:docMk/>
            <pc:sldMk cId="810014243" sldId="298"/>
            <ac:spMk id="19" creationId="{9BD94608-856D-CA14-7129-1152442A7D42}"/>
          </ac:spMkLst>
        </pc:spChg>
        <pc:spChg chg="mod">
          <ac:chgData name="Poppy Reece - Senior Researcher" userId="dc98a925-bdaa-4bee-b207-d103908056d7" providerId="ADAL" clId="{6BE41A05-156F-489A-AF5D-45954F3A1C0E}" dt="2023-02-06T09:23:37.847" v="7822" actId="1035"/>
          <ac:spMkLst>
            <pc:docMk/>
            <pc:sldMk cId="810014243" sldId="298"/>
            <ac:spMk id="20" creationId="{958C76A4-7C1D-B29E-7DC2-4DFAFCE01359}"/>
          </ac:spMkLst>
        </pc:spChg>
        <pc:spChg chg="mod">
          <ac:chgData name="Poppy Reece - Senior Researcher" userId="dc98a925-bdaa-4bee-b207-d103908056d7" providerId="ADAL" clId="{6BE41A05-156F-489A-AF5D-45954F3A1C0E}" dt="2023-02-06T09:23:37.847" v="7822" actId="1035"/>
          <ac:spMkLst>
            <pc:docMk/>
            <pc:sldMk cId="810014243" sldId="298"/>
            <ac:spMk id="21" creationId="{0CEC1A1E-723F-CCC6-449B-D12733007198}"/>
          </ac:spMkLst>
        </pc:spChg>
        <pc:spChg chg="mod">
          <ac:chgData name="Poppy Reece - Senior Researcher" userId="dc98a925-bdaa-4bee-b207-d103908056d7" providerId="ADAL" clId="{6BE41A05-156F-489A-AF5D-45954F3A1C0E}" dt="2023-02-06T09:23:37.847" v="7822" actId="1035"/>
          <ac:spMkLst>
            <pc:docMk/>
            <pc:sldMk cId="810014243" sldId="298"/>
            <ac:spMk id="23" creationId="{A3EEA4AB-390B-71BF-FF0B-873D03513C7C}"/>
          </ac:spMkLst>
        </pc:spChg>
        <pc:spChg chg="mod">
          <ac:chgData name="Poppy Reece - Senior Researcher" userId="dc98a925-bdaa-4bee-b207-d103908056d7" providerId="ADAL" clId="{6BE41A05-156F-489A-AF5D-45954F3A1C0E}" dt="2023-02-06T09:23:37.847" v="7822" actId="1035"/>
          <ac:spMkLst>
            <pc:docMk/>
            <pc:sldMk cId="810014243" sldId="298"/>
            <ac:spMk id="24" creationId="{495B7FB6-0156-FA00-54B2-C094BAF811EE}"/>
          </ac:spMkLst>
        </pc:spChg>
        <pc:picChg chg="add mod">
          <ac:chgData name="Poppy Reece - Senior Researcher" userId="dc98a925-bdaa-4bee-b207-d103908056d7" providerId="ADAL" clId="{6BE41A05-156F-489A-AF5D-45954F3A1C0E}" dt="2023-02-06T09:26:43.875" v="7846" actId="1036"/>
          <ac:picMkLst>
            <pc:docMk/>
            <pc:sldMk cId="810014243" sldId="298"/>
            <ac:picMk id="6" creationId="{9481B2A0-D555-6F71-55BC-A9132323C2F6}"/>
          </ac:picMkLst>
        </pc:picChg>
        <pc:picChg chg="mod">
          <ac:chgData name="Poppy Reece - Senior Researcher" userId="dc98a925-bdaa-4bee-b207-d103908056d7" providerId="ADAL" clId="{6BE41A05-156F-489A-AF5D-45954F3A1C0E}" dt="2023-02-06T09:23:37.847" v="7822" actId="1035"/>
          <ac:picMkLst>
            <pc:docMk/>
            <pc:sldMk cId="810014243" sldId="298"/>
            <ac:picMk id="2050" creationId="{8AFC8DC7-0AB7-4065-5322-6E41DD6FC70F}"/>
          </ac:picMkLst>
        </pc:picChg>
        <pc:picChg chg="mod">
          <ac:chgData name="Poppy Reece - Senior Researcher" userId="dc98a925-bdaa-4bee-b207-d103908056d7" providerId="ADAL" clId="{6BE41A05-156F-489A-AF5D-45954F3A1C0E}" dt="2023-02-06T09:23:37.847" v="7822" actId="1035"/>
          <ac:picMkLst>
            <pc:docMk/>
            <pc:sldMk cId="810014243" sldId="298"/>
            <ac:picMk id="2052" creationId="{BEDFFAB3-1F4F-FFF7-83BB-5966E67A74A7}"/>
          </ac:picMkLst>
        </pc:picChg>
        <pc:picChg chg="mod">
          <ac:chgData name="Poppy Reece - Senior Researcher" userId="dc98a925-bdaa-4bee-b207-d103908056d7" providerId="ADAL" clId="{6BE41A05-156F-489A-AF5D-45954F3A1C0E}" dt="2023-02-06T09:23:37.847" v="7822" actId="1035"/>
          <ac:picMkLst>
            <pc:docMk/>
            <pc:sldMk cId="810014243" sldId="298"/>
            <ac:picMk id="2054" creationId="{88886E07-66B8-9110-50C0-7572077273BC}"/>
          </ac:picMkLst>
        </pc:picChg>
        <pc:picChg chg="mod">
          <ac:chgData name="Poppy Reece - Senior Researcher" userId="dc98a925-bdaa-4bee-b207-d103908056d7" providerId="ADAL" clId="{6BE41A05-156F-489A-AF5D-45954F3A1C0E}" dt="2023-02-06T09:23:37.847" v="7822" actId="1035"/>
          <ac:picMkLst>
            <pc:docMk/>
            <pc:sldMk cId="810014243" sldId="298"/>
            <ac:picMk id="2056" creationId="{A2348EF5-A69D-AF9F-CC03-6229867AA301}"/>
          </ac:picMkLst>
        </pc:picChg>
      </pc:sldChg>
      <pc:sldChg chg="modSp mod">
        <pc:chgData name="Poppy Reece - Senior Researcher" userId="dc98a925-bdaa-4bee-b207-d103908056d7" providerId="ADAL" clId="{6BE41A05-156F-489A-AF5D-45954F3A1C0E}" dt="2023-02-06T16:46:39.235" v="12887" actId="113"/>
        <pc:sldMkLst>
          <pc:docMk/>
          <pc:sldMk cId="3242415611" sldId="301"/>
        </pc:sldMkLst>
        <pc:spChg chg="mod">
          <ac:chgData name="Poppy Reece - Senior Researcher" userId="dc98a925-bdaa-4bee-b207-d103908056d7" providerId="ADAL" clId="{6BE41A05-156F-489A-AF5D-45954F3A1C0E}" dt="2023-02-06T16:44:12.644" v="12728" actId="14100"/>
          <ac:spMkLst>
            <pc:docMk/>
            <pc:sldMk cId="3242415611" sldId="301"/>
            <ac:spMk id="3" creationId="{932755C9-3B4C-4E2F-0CBF-7DB38CEFD4FE}"/>
          </ac:spMkLst>
        </pc:spChg>
        <pc:spChg chg="mod">
          <ac:chgData name="Poppy Reece - Senior Researcher" userId="dc98a925-bdaa-4bee-b207-d103908056d7" providerId="ADAL" clId="{6BE41A05-156F-489A-AF5D-45954F3A1C0E}" dt="2023-02-06T16:44:10.474" v="12727" actId="14100"/>
          <ac:spMkLst>
            <pc:docMk/>
            <pc:sldMk cId="3242415611" sldId="301"/>
            <ac:spMk id="6" creationId="{D5371DB6-5B33-FD44-7EBF-37314680BAFA}"/>
          </ac:spMkLst>
        </pc:spChg>
        <pc:spChg chg="mod">
          <ac:chgData name="Poppy Reece - Senior Researcher" userId="dc98a925-bdaa-4bee-b207-d103908056d7" providerId="ADAL" clId="{6BE41A05-156F-489A-AF5D-45954F3A1C0E}" dt="2023-02-06T16:44:15.614" v="12729" actId="1076"/>
          <ac:spMkLst>
            <pc:docMk/>
            <pc:sldMk cId="3242415611" sldId="301"/>
            <ac:spMk id="8" creationId="{4FD56664-53D9-489D-C220-897F99FD334F}"/>
          </ac:spMkLst>
        </pc:spChg>
        <pc:spChg chg="mod">
          <ac:chgData name="Poppy Reece - Senior Researcher" userId="dc98a925-bdaa-4bee-b207-d103908056d7" providerId="ADAL" clId="{6BE41A05-156F-489A-AF5D-45954F3A1C0E}" dt="2023-02-06T16:44:05.713" v="12726" actId="14100"/>
          <ac:spMkLst>
            <pc:docMk/>
            <pc:sldMk cId="3242415611" sldId="301"/>
            <ac:spMk id="9" creationId="{66C64F0D-5598-A432-9C64-8E48AA05EBCE}"/>
          </ac:spMkLst>
        </pc:spChg>
        <pc:spChg chg="mod">
          <ac:chgData name="Poppy Reece - Senior Researcher" userId="dc98a925-bdaa-4bee-b207-d103908056d7" providerId="ADAL" clId="{6BE41A05-156F-489A-AF5D-45954F3A1C0E}" dt="2023-02-06T16:44:21.454" v="12731" actId="14100"/>
          <ac:spMkLst>
            <pc:docMk/>
            <pc:sldMk cId="3242415611" sldId="301"/>
            <ac:spMk id="12" creationId="{4D280AFB-8BB0-F1F8-2836-DDA20BAA35B9}"/>
          </ac:spMkLst>
        </pc:spChg>
        <pc:spChg chg="mod">
          <ac:chgData name="Poppy Reece - Senior Researcher" userId="dc98a925-bdaa-4bee-b207-d103908056d7" providerId="ADAL" clId="{6BE41A05-156F-489A-AF5D-45954F3A1C0E}" dt="2023-02-06T16:44:19.232" v="12730" actId="14100"/>
          <ac:spMkLst>
            <pc:docMk/>
            <pc:sldMk cId="3242415611" sldId="301"/>
            <ac:spMk id="13" creationId="{818973EC-BF1A-F6EF-F33F-517AA6C5E8B3}"/>
          </ac:spMkLst>
        </pc:spChg>
        <pc:spChg chg="mod">
          <ac:chgData name="Poppy Reece - Senior Researcher" userId="dc98a925-bdaa-4bee-b207-d103908056d7" providerId="ADAL" clId="{6BE41A05-156F-489A-AF5D-45954F3A1C0E}" dt="2023-02-06T16:44:23.935" v="12732" actId="1076"/>
          <ac:spMkLst>
            <pc:docMk/>
            <pc:sldMk cId="3242415611" sldId="301"/>
            <ac:spMk id="14" creationId="{EB3CDCCA-4691-040E-DA24-9B051DFB5B7C}"/>
          </ac:spMkLst>
        </pc:spChg>
        <pc:spChg chg="mod">
          <ac:chgData name="Poppy Reece - Senior Researcher" userId="dc98a925-bdaa-4bee-b207-d103908056d7" providerId="ADAL" clId="{6BE41A05-156F-489A-AF5D-45954F3A1C0E}" dt="2023-02-06T16:45:48.999" v="12877" actId="113"/>
          <ac:spMkLst>
            <pc:docMk/>
            <pc:sldMk cId="3242415611" sldId="301"/>
            <ac:spMk id="15" creationId="{6894CD33-15E3-690A-59C3-04B2F1DD6C87}"/>
          </ac:spMkLst>
        </pc:spChg>
        <pc:spChg chg="mod">
          <ac:chgData name="Poppy Reece - Senior Researcher" userId="dc98a925-bdaa-4bee-b207-d103908056d7" providerId="ADAL" clId="{6BE41A05-156F-489A-AF5D-45954F3A1C0E}" dt="2023-02-06T16:41:18.365" v="12646" actId="14100"/>
          <ac:spMkLst>
            <pc:docMk/>
            <pc:sldMk cId="3242415611" sldId="301"/>
            <ac:spMk id="19" creationId="{E047D681-3C48-AD5F-9A63-914678C2BCC9}"/>
          </ac:spMkLst>
        </pc:spChg>
        <pc:spChg chg="mod">
          <ac:chgData name="Poppy Reece - Senior Researcher" userId="dc98a925-bdaa-4bee-b207-d103908056d7" providerId="ADAL" clId="{6BE41A05-156F-489A-AF5D-45954F3A1C0E}" dt="2023-02-06T16:41:02.232" v="12642" actId="14100"/>
          <ac:spMkLst>
            <pc:docMk/>
            <pc:sldMk cId="3242415611" sldId="301"/>
            <ac:spMk id="20" creationId="{522F8A40-11FD-8E44-3436-B7C663A2E8BF}"/>
          </ac:spMkLst>
        </pc:spChg>
        <pc:spChg chg="mod">
          <ac:chgData name="Poppy Reece - Senior Researcher" userId="dc98a925-bdaa-4bee-b207-d103908056d7" providerId="ADAL" clId="{6BE41A05-156F-489A-AF5D-45954F3A1C0E}" dt="2023-02-06T16:41:23.366" v="12647" actId="1076"/>
          <ac:spMkLst>
            <pc:docMk/>
            <pc:sldMk cId="3242415611" sldId="301"/>
            <ac:spMk id="21" creationId="{535C438C-74D3-C9A5-8A3B-3449E8A6E22E}"/>
          </ac:spMkLst>
        </pc:spChg>
        <pc:spChg chg="mod">
          <ac:chgData name="Poppy Reece - Senior Researcher" userId="dc98a925-bdaa-4bee-b207-d103908056d7" providerId="ADAL" clId="{6BE41A05-156F-489A-AF5D-45954F3A1C0E}" dt="2023-02-06T16:46:39.235" v="12887" actId="113"/>
          <ac:spMkLst>
            <pc:docMk/>
            <pc:sldMk cId="3242415611" sldId="301"/>
            <ac:spMk id="22" creationId="{73FDEA34-5C1B-8913-7972-EE63A94BCAA4}"/>
          </ac:spMkLst>
        </pc:spChg>
        <pc:spChg chg="mod">
          <ac:chgData name="Poppy Reece - Senior Researcher" userId="dc98a925-bdaa-4bee-b207-d103908056d7" providerId="ADAL" clId="{6BE41A05-156F-489A-AF5D-45954F3A1C0E}" dt="2023-02-06T16:46:23.787" v="12885" actId="1076"/>
          <ac:spMkLst>
            <pc:docMk/>
            <pc:sldMk cId="3242415611" sldId="301"/>
            <ac:spMk id="25" creationId="{FF31795E-74F9-ED33-65AD-65C4C6776563}"/>
          </ac:spMkLst>
        </pc:spChg>
        <pc:picChg chg="mod">
          <ac:chgData name="Poppy Reece - Senior Researcher" userId="dc98a925-bdaa-4bee-b207-d103908056d7" providerId="ADAL" clId="{6BE41A05-156F-489A-AF5D-45954F3A1C0E}" dt="2023-02-06T16:46:27.605" v="12886" actId="1076"/>
          <ac:picMkLst>
            <pc:docMk/>
            <pc:sldMk cId="3242415611" sldId="301"/>
            <ac:picMk id="23" creationId="{850527DA-2A92-A0F9-A7F0-9048605BAA14}"/>
          </ac:picMkLst>
        </pc:picChg>
      </pc:sldChg>
      <pc:sldChg chg="modSp mod">
        <pc:chgData name="Poppy Reece - Senior Researcher" userId="dc98a925-bdaa-4bee-b207-d103908056d7" providerId="ADAL" clId="{6BE41A05-156F-489A-AF5D-45954F3A1C0E}" dt="2023-02-03T09:53:03.321" v="2919" actId="1038"/>
        <pc:sldMkLst>
          <pc:docMk/>
          <pc:sldMk cId="93318741" sldId="302"/>
        </pc:sldMkLst>
        <pc:spChg chg="mod">
          <ac:chgData name="Poppy Reece - Senior Researcher" userId="dc98a925-bdaa-4bee-b207-d103908056d7" providerId="ADAL" clId="{6BE41A05-156F-489A-AF5D-45954F3A1C0E}" dt="2023-02-03T09:52:45.561" v="2911" actId="1035"/>
          <ac:spMkLst>
            <pc:docMk/>
            <pc:sldMk cId="93318741" sldId="302"/>
            <ac:spMk id="9" creationId="{66C64F0D-5598-A432-9C64-8E48AA05EBCE}"/>
          </ac:spMkLst>
        </pc:spChg>
        <pc:spChg chg="mod">
          <ac:chgData name="Poppy Reece - Senior Researcher" userId="dc98a925-bdaa-4bee-b207-d103908056d7" providerId="ADAL" clId="{6BE41A05-156F-489A-AF5D-45954F3A1C0E}" dt="2023-02-03T09:52:49.060" v="2916" actId="1035"/>
          <ac:spMkLst>
            <pc:docMk/>
            <pc:sldMk cId="93318741" sldId="302"/>
            <ac:spMk id="15" creationId="{6894CD33-15E3-690A-59C3-04B2F1DD6C87}"/>
          </ac:spMkLst>
        </pc:spChg>
        <pc:spChg chg="mod">
          <ac:chgData name="Poppy Reece - Senior Researcher" userId="dc98a925-bdaa-4bee-b207-d103908056d7" providerId="ADAL" clId="{6BE41A05-156F-489A-AF5D-45954F3A1C0E}" dt="2023-02-03T09:50:55.455" v="2783" actId="1076"/>
          <ac:spMkLst>
            <pc:docMk/>
            <pc:sldMk cId="93318741" sldId="302"/>
            <ac:spMk id="28" creationId="{DDB2700E-15E2-6447-C190-0A18D8372EAD}"/>
          </ac:spMkLst>
        </pc:spChg>
        <pc:picChg chg="mod">
          <ac:chgData name="Poppy Reece - Senior Researcher" userId="dc98a925-bdaa-4bee-b207-d103908056d7" providerId="ADAL" clId="{6BE41A05-156F-489A-AF5D-45954F3A1C0E}" dt="2023-02-03T09:53:03.321" v="2919" actId="1038"/>
          <ac:picMkLst>
            <pc:docMk/>
            <pc:sldMk cId="93318741" sldId="302"/>
            <ac:picMk id="29" creationId="{825B1DDE-B36D-E4BB-1A27-2D580D736522}"/>
          </ac:picMkLst>
        </pc:picChg>
      </pc:sldChg>
      <pc:sldChg chg="modSp mod">
        <pc:chgData name="Poppy Reece - Senior Researcher" userId="dc98a925-bdaa-4bee-b207-d103908056d7" providerId="ADAL" clId="{6BE41A05-156F-489A-AF5D-45954F3A1C0E}" dt="2023-02-03T08:43:00.320" v="235" actId="20577"/>
        <pc:sldMkLst>
          <pc:docMk/>
          <pc:sldMk cId="469777682" sldId="303"/>
        </pc:sldMkLst>
        <pc:spChg chg="mod">
          <ac:chgData name="Poppy Reece - Senior Researcher" userId="dc98a925-bdaa-4bee-b207-d103908056d7" providerId="ADAL" clId="{6BE41A05-156F-489A-AF5D-45954F3A1C0E}" dt="2023-02-03T08:41:41.828" v="226" actId="1035"/>
          <ac:spMkLst>
            <pc:docMk/>
            <pc:sldMk cId="469777682" sldId="303"/>
            <ac:spMk id="12" creationId="{4D280AFB-8BB0-F1F8-2836-DDA20BAA35B9}"/>
          </ac:spMkLst>
        </pc:spChg>
        <pc:spChg chg="mod">
          <ac:chgData name="Poppy Reece - Senior Researcher" userId="dc98a925-bdaa-4bee-b207-d103908056d7" providerId="ADAL" clId="{6BE41A05-156F-489A-AF5D-45954F3A1C0E}" dt="2023-02-03T08:41:27.690" v="221" actId="14100"/>
          <ac:spMkLst>
            <pc:docMk/>
            <pc:sldMk cId="469777682" sldId="303"/>
            <ac:spMk id="13" creationId="{818973EC-BF1A-F6EF-F33F-517AA6C5E8B3}"/>
          </ac:spMkLst>
        </pc:spChg>
        <pc:spChg chg="mod">
          <ac:chgData name="Poppy Reece - Senior Researcher" userId="dc98a925-bdaa-4bee-b207-d103908056d7" providerId="ADAL" clId="{6BE41A05-156F-489A-AF5D-45954F3A1C0E}" dt="2023-02-03T08:41:43.195" v="228" actId="1036"/>
          <ac:spMkLst>
            <pc:docMk/>
            <pc:sldMk cId="469777682" sldId="303"/>
            <ac:spMk id="14" creationId="{EB3CDCCA-4691-040E-DA24-9B051DFB5B7C}"/>
          </ac:spMkLst>
        </pc:spChg>
        <pc:spChg chg="mod">
          <ac:chgData name="Poppy Reece - Senior Researcher" userId="dc98a925-bdaa-4bee-b207-d103908056d7" providerId="ADAL" clId="{6BE41A05-156F-489A-AF5D-45954F3A1C0E}" dt="2023-02-03T08:43:00.320" v="235" actId="20577"/>
          <ac:spMkLst>
            <pc:docMk/>
            <pc:sldMk cId="469777682" sldId="303"/>
            <ac:spMk id="15" creationId="{6894CD33-15E3-690A-59C3-04B2F1DD6C87}"/>
          </ac:spMkLst>
        </pc:spChg>
      </pc:sldChg>
      <pc:sldChg chg="addSp modSp mod">
        <pc:chgData name="Poppy Reece - Senior Researcher" userId="dc98a925-bdaa-4bee-b207-d103908056d7" providerId="ADAL" clId="{6BE41A05-156F-489A-AF5D-45954F3A1C0E}" dt="2023-02-03T17:06:57.824" v="6999" actId="14100"/>
        <pc:sldMkLst>
          <pc:docMk/>
          <pc:sldMk cId="590148048" sldId="304"/>
        </pc:sldMkLst>
        <pc:spChg chg="mod">
          <ac:chgData name="Poppy Reece - Senior Researcher" userId="dc98a925-bdaa-4bee-b207-d103908056d7" providerId="ADAL" clId="{6BE41A05-156F-489A-AF5D-45954F3A1C0E}" dt="2023-02-03T17:06:29.967" v="6992" actId="14100"/>
          <ac:spMkLst>
            <pc:docMk/>
            <pc:sldMk cId="590148048" sldId="304"/>
            <ac:spMk id="5" creationId="{20608974-B03A-492F-D4E1-271E06D798E2}"/>
          </ac:spMkLst>
        </pc:spChg>
        <pc:spChg chg="mod">
          <ac:chgData name="Poppy Reece - Senior Researcher" userId="dc98a925-bdaa-4bee-b207-d103908056d7" providerId="ADAL" clId="{6BE41A05-156F-489A-AF5D-45954F3A1C0E}" dt="2023-02-03T17:06:57.824" v="6999" actId="14100"/>
          <ac:spMkLst>
            <pc:docMk/>
            <pc:sldMk cId="590148048" sldId="304"/>
            <ac:spMk id="6" creationId="{4E229A70-9665-A8A0-C445-F1AF9594168F}"/>
          </ac:spMkLst>
        </pc:spChg>
        <pc:spChg chg="mod">
          <ac:chgData name="Poppy Reece - Senior Researcher" userId="dc98a925-bdaa-4bee-b207-d103908056d7" providerId="ADAL" clId="{6BE41A05-156F-489A-AF5D-45954F3A1C0E}" dt="2023-02-03T17:06:02.758" v="6986" actId="113"/>
          <ac:spMkLst>
            <pc:docMk/>
            <pc:sldMk cId="590148048" sldId="304"/>
            <ac:spMk id="18" creationId="{71619700-85D6-FA8F-02F2-04A505CE6E72}"/>
          </ac:spMkLst>
        </pc:spChg>
        <pc:spChg chg="mod">
          <ac:chgData name="Poppy Reece - Senior Researcher" userId="dc98a925-bdaa-4bee-b207-d103908056d7" providerId="ADAL" clId="{6BE41A05-156F-489A-AF5D-45954F3A1C0E}" dt="2023-02-03T17:06:42.393" v="6995" actId="113"/>
          <ac:spMkLst>
            <pc:docMk/>
            <pc:sldMk cId="590148048" sldId="304"/>
            <ac:spMk id="22" creationId="{3CE77A4D-55D4-F363-A728-4C828BD002E9}"/>
          </ac:spMkLst>
        </pc:spChg>
        <pc:cxnChg chg="add mod">
          <ac:chgData name="Poppy Reece - Senior Researcher" userId="dc98a925-bdaa-4bee-b207-d103908056d7" providerId="ADAL" clId="{6BE41A05-156F-489A-AF5D-45954F3A1C0E}" dt="2023-02-03T14:50:20.771" v="6795" actId="13822"/>
          <ac:cxnSpMkLst>
            <pc:docMk/>
            <pc:sldMk cId="590148048" sldId="304"/>
            <ac:cxnSpMk id="7" creationId="{60E44F45-BFE6-532F-43BF-EF259ADCED4C}"/>
          </ac:cxnSpMkLst>
        </pc:cxnChg>
        <pc:cxnChg chg="add mod">
          <ac:chgData name="Poppy Reece - Senior Researcher" userId="dc98a925-bdaa-4bee-b207-d103908056d7" providerId="ADAL" clId="{6BE41A05-156F-489A-AF5D-45954F3A1C0E}" dt="2023-02-03T14:50:29.285" v="6797" actId="1076"/>
          <ac:cxnSpMkLst>
            <pc:docMk/>
            <pc:sldMk cId="590148048" sldId="304"/>
            <ac:cxnSpMk id="8" creationId="{89A39468-ED0B-D483-64EF-F71ACB6B0C57}"/>
          </ac:cxnSpMkLst>
        </pc:cxnChg>
        <pc:cxnChg chg="add mod">
          <ac:chgData name="Poppy Reece - Senior Researcher" userId="dc98a925-bdaa-4bee-b207-d103908056d7" providerId="ADAL" clId="{6BE41A05-156F-489A-AF5D-45954F3A1C0E}" dt="2023-02-03T14:51:08.036" v="6805" actId="1076"/>
          <ac:cxnSpMkLst>
            <pc:docMk/>
            <pc:sldMk cId="590148048" sldId="304"/>
            <ac:cxnSpMk id="15" creationId="{5AF8A323-1234-72FF-50F5-4D773A07619F}"/>
          </ac:cxnSpMkLst>
        </pc:cxnChg>
        <pc:cxnChg chg="add mod">
          <ac:chgData name="Poppy Reece - Senior Researcher" userId="dc98a925-bdaa-4bee-b207-d103908056d7" providerId="ADAL" clId="{6BE41A05-156F-489A-AF5D-45954F3A1C0E}" dt="2023-02-03T14:50:55.451" v="6803" actId="1076"/>
          <ac:cxnSpMkLst>
            <pc:docMk/>
            <pc:sldMk cId="590148048" sldId="304"/>
            <ac:cxnSpMk id="17" creationId="{69147D04-BFF2-7D36-20F8-D6D227BDF424}"/>
          </ac:cxnSpMkLst>
        </pc:cxnChg>
      </pc:sldChg>
      <pc:sldChg chg="modSp add mod ord">
        <pc:chgData name="Poppy Reece - Senior Researcher" userId="dc98a925-bdaa-4bee-b207-d103908056d7" providerId="ADAL" clId="{6BE41A05-156F-489A-AF5D-45954F3A1C0E}" dt="2023-02-03T08:44:27.727" v="350" actId="1076"/>
        <pc:sldMkLst>
          <pc:docMk/>
          <pc:sldMk cId="128371645" sldId="305"/>
        </pc:sldMkLst>
        <pc:spChg chg="mod">
          <ac:chgData name="Poppy Reece - Senior Researcher" userId="dc98a925-bdaa-4bee-b207-d103908056d7" providerId="ADAL" clId="{6BE41A05-156F-489A-AF5D-45954F3A1C0E}" dt="2023-02-03T08:44:27.727" v="350" actId="1076"/>
          <ac:spMkLst>
            <pc:docMk/>
            <pc:sldMk cId="128371645" sldId="305"/>
            <ac:spMk id="2" creationId="{AB90196E-FF0D-6068-2141-ED3C605BC223}"/>
          </ac:spMkLst>
        </pc:spChg>
        <pc:spChg chg="mod">
          <ac:chgData name="Poppy Reece - Senior Researcher" userId="dc98a925-bdaa-4bee-b207-d103908056d7" providerId="ADAL" clId="{6BE41A05-156F-489A-AF5D-45954F3A1C0E}" dt="2023-02-03T08:44:10.911" v="347" actId="20577"/>
          <ac:spMkLst>
            <pc:docMk/>
            <pc:sldMk cId="128371645" sldId="305"/>
            <ac:spMk id="3" creationId="{A378FF32-C034-6009-6B14-211E619A34AA}"/>
          </ac:spMkLst>
        </pc:spChg>
      </pc:sldChg>
      <pc:sldChg chg="delSp modSp add mod ord modNotesTx">
        <pc:chgData name="Poppy Reece - Senior Researcher" userId="dc98a925-bdaa-4bee-b207-d103908056d7" providerId="ADAL" clId="{6BE41A05-156F-489A-AF5D-45954F3A1C0E}" dt="2023-02-06T17:01:46.187" v="12953" actId="1035"/>
        <pc:sldMkLst>
          <pc:docMk/>
          <pc:sldMk cId="3568582583" sldId="306"/>
        </pc:sldMkLst>
        <pc:spChg chg="mod">
          <ac:chgData name="Poppy Reece - Senior Researcher" userId="dc98a925-bdaa-4bee-b207-d103908056d7" providerId="ADAL" clId="{6BE41A05-156F-489A-AF5D-45954F3A1C0E}" dt="2023-02-03T11:57:46.318" v="5666" actId="20577"/>
          <ac:spMkLst>
            <pc:docMk/>
            <pc:sldMk cId="3568582583" sldId="306"/>
            <ac:spMk id="2" creationId="{AB520543-2668-2B31-31A2-DFDD593CB794}"/>
          </ac:spMkLst>
        </pc:spChg>
        <pc:spChg chg="del mod">
          <ac:chgData name="Poppy Reece - Senior Researcher" userId="dc98a925-bdaa-4bee-b207-d103908056d7" providerId="ADAL" clId="{6BE41A05-156F-489A-AF5D-45954F3A1C0E}" dt="2023-02-03T11:50:07.757" v="5275" actId="478"/>
          <ac:spMkLst>
            <pc:docMk/>
            <pc:sldMk cId="3568582583" sldId="306"/>
            <ac:spMk id="4" creationId="{01BB3CB7-85A4-5C18-C68C-C26FFBC3A1CE}"/>
          </ac:spMkLst>
        </pc:spChg>
        <pc:spChg chg="del mod">
          <ac:chgData name="Poppy Reece - Senior Researcher" userId="dc98a925-bdaa-4bee-b207-d103908056d7" providerId="ADAL" clId="{6BE41A05-156F-489A-AF5D-45954F3A1C0E}" dt="2023-02-03T11:50:49.807" v="5299" actId="478"/>
          <ac:spMkLst>
            <pc:docMk/>
            <pc:sldMk cId="3568582583" sldId="306"/>
            <ac:spMk id="5" creationId="{3F64E9CF-9695-CDC8-4716-DB318F9CABF3}"/>
          </ac:spMkLst>
        </pc:spChg>
        <pc:spChg chg="mod">
          <ac:chgData name="Poppy Reece - Senior Researcher" userId="dc98a925-bdaa-4bee-b207-d103908056d7" providerId="ADAL" clId="{6BE41A05-156F-489A-AF5D-45954F3A1C0E}" dt="2023-02-06T17:01:46.187" v="12953" actId="1035"/>
          <ac:spMkLst>
            <pc:docMk/>
            <pc:sldMk cId="3568582583" sldId="306"/>
            <ac:spMk id="7" creationId="{1E60B487-0724-F815-BACD-2703DA65E003}"/>
          </ac:spMkLst>
        </pc:spChg>
        <pc:spChg chg="del">
          <ac:chgData name="Poppy Reece - Senior Researcher" userId="dc98a925-bdaa-4bee-b207-d103908056d7" providerId="ADAL" clId="{6BE41A05-156F-489A-AF5D-45954F3A1C0E}" dt="2023-02-03T08:43:51.210" v="282" actId="478"/>
          <ac:spMkLst>
            <pc:docMk/>
            <pc:sldMk cId="3568582583" sldId="306"/>
            <ac:spMk id="10" creationId="{DB609A33-82AD-A782-2568-ED7F59EA61D5}"/>
          </ac:spMkLst>
        </pc:spChg>
        <pc:spChg chg="del">
          <ac:chgData name="Poppy Reece - Senior Researcher" userId="dc98a925-bdaa-4bee-b207-d103908056d7" providerId="ADAL" clId="{6BE41A05-156F-489A-AF5D-45954F3A1C0E}" dt="2023-02-03T08:43:52.187" v="283" actId="478"/>
          <ac:spMkLst>
            <pc:docMk/>
            <pc:sldMk cId="3568582583" sldId="306"/>
            <ac:spMk id="28" creationId="{7012616E-93B5-CA3D-C412-73F5CE66B129}"/>
          </ac:spMkLst>
        </pc:spChg>
        <pc:picChg chg="del">
          <ac:chgData name="Poppy Reece - Senior Researcher" userId="dc98a925-bdaa-4bee-b207-d103908056d7" providerId="ADAL" clId="{6BE41A05-156F-489A-AF5D-45954F3A1C0E}" dt="2023-02-03T08:43:52.894" v="284" actId="478"/>
          <ac:picMkLst>
            <pc:docMk/>
            <pc:sldMk cId="3568582583" sldId="306"/>
            <ac:picMk id="1032" creationId="{153C7748-5E73-1122-F902-81F308052342}"/>
          </ac:picMkLst>
        </pc:picChg>
      </pc:sldChg>
      <pc:sldChg chg="addSp delSp modSp add mod ord">
        <pc:chgData name="Poppy Reece - Senior Researcher" userId="dc98a925-bdaa-4bee-b207-d103908056d7" providerId="ADAL" clId="{6BE41A05-156F-489A-AF5D-45954F3A1C0E}" dt="2023-02-06T16:37:47.195" v="12337" actId="1037"/>
        <pc:sldMkLst>
          <pc:docMk/>
          <pc:sldMk cId="2800024847" sldId="307"/>
        </pc:sldMkLst>
        <pc:spChg chg="mod">
          <ac:chgData name="Poppy Reece - Senior Researcher" userId="dc98a925-bdaa-4bee-b207-d103908056d7" providerId="ADAL" clId="{6BE41A05-156F-489A-AF5D-45954F3A1C0E}" dt="2023-02-06T16:31:34.679" v="11949" actId="14100"/>
          <ac:spMkLst>
            <pc:docMk/>
            <pc:sldMk cId="2800024847" sldId="307"/>
            <ac:spMk id="2" creationId="{AB520543-2668-2B31-31A2-DFDD593CB794}"/>
          </ac:spMkLst>
        </pc:spChg>
        <pc:spChg chg="add mod">
          <ac:chgData name="Poppy Reece - Senior Researcher" userId="dc98a925-bdaa-4bee-b207-d103908056d7" providerId="ADAL" clId="{6BE41A05-156F-489A-AF5D-45954F3A1C0E}" dt="2023-02-06T15:23:55.951" v="11425" actId="1036"/>
          <ac:spMkLst>
            <pc:docMk/>
            <pc:sldMk cId="2800024847" sldId="307"/>
            <ac:spMk id="3" creationId="{CD954AD5-886E-8416-F480-FB0274932AD1}"/>
          </ac:spMkLst>
        </pc:spChg>
        <pc:spChg chg="mod">
          <ac:chgData name="Poppy Reece - Senior Researcher" userId="dc98a925-bdaa-4bee-b207-d103908056d7" providerId="ADAL" clId="{6BE41A05-156F-489A-AF5D-45954F3A1C0E}" dt="2023-02-06T16:20:28.380" v="11790" actId="1036"/>
          <ac:spMkLst>
            <pc:docMk/>
            <pc:sldMk cId="2800024847" sldId="307"/>
            <ac:spMk id="4" creationId="{50BD0BF2-CC1A-FA0C-EBEE-08E2FF528D90}"/>
          </ac:spMkLst>
        </pc:spChg>
        <pc:spChg chg="mod">
          <ac:chgData name="Poppy Reece - Senior Researcher" userId="dc98a925-bdaa-4bee-b207-d103908056d7" providerId="ADAL" clId="{6BE41A05-156F-489A-AF5D-45954F3A1C0E}" dt="2023-02-06T16:08:16.233" v="11698" actId="1036"/>
          <ac:spMkLst>
            <pc:docMk/>
            <pc:sldMk cId="2800024847" sldId="307"/>
            <ac:spMk id="5" creationId="{6FB39543-A788-3392-2FCE-CAEED12267EB}"/>
          </ac:spMkLst>
        </pc:spChg>
        <pc:spChg chg="add mod">
          <ac:chgData name="Poppy Reece - Senior Researcher" userId="dc98a925-bdaa-4bee-b207-d103908056d7" providerId="ADAL" clId="{6BE41A05-156F-489A-AF5D-45954F3A1C0E}" dt="2023-02-06T16:20:22.970" v="11783" actId="1035"/>
          <ac:spMkLst>
            <pc:docMk/>
            <pc:sldMk cId="2800024847" sldId="307"/>
            <ac:spMk id="8" creationId="{D8C693C8-90DD-AA97-11E6-C862D13F4CD9}"/>
          </ac:spMkLst>
        </pc:spChg>
        <pc:spChg chg="add del mod">
          <ac:chgData name="Poppy Reece - Senior Researcher" userId="dc98a925-bdaa-4bee-b207-d103908056d7" providerId="ADAL" clId="{6BE41A05-156F-489A-AF5D-45954F3A1C0E}" dt="2023-02-06T12:31:09.399" v="9325" actId="478"/>
          <ac:spMkLst>
            <pc:docMk/>
            <pc:sldMk cId="2800024847" sldId="307"/>
            <ac:spMk id="9" creationId="{6DE1D8ED-9387-6D73-EFC7-543D585FD0D3}"/>
          </ac:spMkLst>
        </pc:spChg>
        <pc:spChg chg="del">
          <ac:chgData name="Poppy Reece - Senior Researcher" userId="dc98a925-bdaa-4bee-b207-d103908056d7" providerId="ADAL" clId="{6BE41A05-156F-489A-AF5D-45954F3A1C0E}" dt="2023-02-06T12:22:15.501" v="8392" actId="478"/>
          <ac:spMkLst>
            <pc:docMk/>
            <pc:sldMk cId="2800024847" sldId="307"/>
            <ac:spMk id="10" creationId="{5A89C1DC-8F81-714B-F25A-569BD5F0D663}"/>
          </ac:spMkLst>
        </pc:spChg>
        <pc:spChg chg="add mod">
          <ac:chgData name="Poppy Reece - Senior Researcher" userId="dc98a925-bdaa-4bee-b207-d103908056d7" providerId="ADAL" clId="{6BE41A05-156F-489A-AF5D-45954F3A1C0E}" dt="2023-02-06T15:23:55.951" v="11425" actId="1036"/>
          <ac:spMkLst>
            <pc:docMk/>
            <pc:sldMk cId="2800024847" sldId="307"/>
            <ac:spMk id="11" creationId="{88421BBD-B45B-262A-BEED-D4F1882C925B}"/>
          </ac:spMkLst>
        </pc:spChg>
        <pc:spChg chg="del">
          <ac:chgData name="Poppy Reece - Senior Researcher" userId="dc98a925-bdaa-4bee-b207-d103908056d7" providerId="ADAL" clId="{6BE41A05-156F-489A-AF5D-45954F3A1C0E}" dt="2023-02-06T12:22:15.501" v="8392" actId="478"/>
          <ac:spMkLst>
            <pc:docMk/>
            <pc:sldMk cId="2800024847" sldId="307"/>
            <ac:spMk id="12" creationId="{9512BEB8-7C4E-7E4B-CE14-68ED497A6F95}"/>
          </ac:spMkLst>
        </pc:spChg>
        <pc:spChg chg="add mod">
          <ac:chgData name="Poppy Reece - Senior Researcher" userId="dc98a925-bdaa-4bee-b207-d103908056d7" providerId="ADAL" clId="{6BE41A05-156F-489A-AF5D-45954F3A1C0E}" dt="2023-02-06T15:26:30.501" v="11450" actId="20577"/>
          <ac:spMkLst>
            <pc:docMk/>
            <pc:sldMk cId="2800024847" sldId="307"/>
            <ac:spMk id="13" creationId="{C8E5D580-128B-37EF-EDA6-088E674927B3}"/>
          </ac:spMkLst>
        </pc:spChg>
        <pc:spChg chg="del">
          <ac:chgData name="Poppy Reece - Senior Researcher" userId="dc98a925-bdaa-4bee-b207-d103908056d7" providerId="ADAL" clId="{6BE41A05-156F-489A-AF5D-45954F3A1C0E}" dt="2023-02-06T12:22:33.780" v="8410" actId="478"/>
          <ac:spMkLst>
            <pc:docMk/>
            <pc:sldMk cId="2800024847" sldId="307"/>
            <ac:spMk id="15" creationId="{4195B8AE-F6A5-8C43-1D33-6384E62FF926}"/>
          </ac:spMkLst>
        </pc:spChg>
        <pc:spChg chg="del">
          <ac:chgData name="Poppy Reece - Senior Researcher" userId="dc98a925-bdaa-4bee-b207-d103908056d7" providerId="ADAL" clId="{6BE41A05-156F-489A-AF5D-45954F3A1C0E}" dt="2023-02-06T12:22:15.501" v="8392" actId="478"/>
          <ac:spMkLst>
            <pc:docMk/>
            <pc:sldMk cId="2800024847" sldId="307"/>
            <ac:spMk id="17" creationId="{7116B726-FA9E-A0AD-8315-0F8FBE893416}"/>
          </ac:spMkLst>
        </pc:spChg>
        <pc:spChg chg="del">
          <ac:chgData name="Poppy Reece - Senior Researcher" userId="dc98a925-bdaa-4bee-b207-d103908056d7" providerId="ADAL" clId="{6BE41A05-156F-489A-AF5D-45954F3A1C0E}" dt="2023-02-06T12:22:15.501" v="8392" actId="478"/>
          <ac:spMkLst>
            <pc:docMk/>
            <pc:sldMk cId="2800024847" sldId="307"/>
            <ac:spMk id="18" creationId="{4CB8BA7B-DCCC-8D5C-51DC-54AC0C381C4A}"/>
          </ac:spMkLst>
        </pc:spChg>
        <pc:spChg chg="del">
          <ac:chgData name="Poppy Reece - Senior Researcher" userId="dc98a925-bdaa-4bee-b207-d103908056d7" providerId="ADAL" clId="{6BE41A05-156F-489A-AF5D-45954F3A1C0E}" dt="2023-02-06T12:22:15.501" v="8392" actId="478"/>
          <ac:spMkLst>
            <pc:docMk/>
            <pc:sldMk cId="2800024847" sldId="307"/>
            <ac:spMk id="19" creationId="{9BD94608-856D-CA14-7129-1152442A7D42}"/>
          </ac:spMkLst>
        </pc:spChg>
        <pc:spChg chg="del">
          <ac:chgData name="Poppy Reece - Senior Researcher" userId="dc98a925-bdaa-4bee-b207-d103908056d7" providerId="ADAL" clId="{6BE41A05-156F-489A-AF5D-45954F3A1C0E}" dt="2023-02-06T12:22:15.501" v="8392" actId="478"/>
          <ac:spMkLst>
            <pc:docMk/>
            <pc:sldMk cId="2800024847" sldId="307"/>
            <ac:spMk id="20" creationId="{958C76A4-7C1D-B29E-7DC2-4DFAFCE01359}"/>
          </ac:spMkLst>
        </pc:spChg>
        <pc:spChg chg="del">
          <ac:chgData name="Poppy Reece - Senior Researcher" userId="dc98a925-bdaa-4bee-b207-d103908056d7" providerId="ADAL" clId="{6BE41A05-156F-489A-AF5D-45954F3A1C0E}" dt="2023-02-06T12:22:33.099" v="8409" actId="478"/>
          <ac:spMkLst>
            <pc:docMk/>
            <pc:sldMk cId="2800024847" sldId="307"/>
            <ac:spMk id="21" creationId="{0CEC1A1E-723F-CCC6-449B-D12733007198}"/>
          </ac:spMkLst>
        </pc:spChg>
        <pc:spChg chg="add mod">
          <ac:chgData name="Poppy Reece - Senior Researcher" userId="dc98a925-bdaa-4bee-b207-d103908056d7" providerId="ADAL" clId="{6BE41A05-156F-489A-AF5D-45954F3A1C0E}" dt="2023-02-06T16:22:49.214" v="11816" actId="14100"/>
          <ac:spMkLst>
            <pc:docMk/>
            <pc:sldMk cId="2800024847" sldId="307"/>
            <ac:spMk id="22" creationId="{27ABAFE8-442D-5730-C2DE-38F30CB611C7}"/>
          </ac:spMkLst>
        </pc:spChg>
        <pc:spChg chg="mod">
          <ac:chgData name="Poppy Reece - Senior Researcher" userId="dc98a925-bdaa-4bee-b207-d103908056d7" providerId="ADAL" clId="{6BE41A05-156F-489A-AF5D-45954F3A1C0E}" dt="2023-02-06T15:27:02.418" v="11497" actId="1037"/>
          <ac:spMkLst>
            <pc:docMk/>
            <pc:sldMk cId="2800024847" sldId="307"/>
            <ac:spMk id="23" creationId="{A3EEA4AB-390B-71BF-FF0B-873D03513C7C}"/>
          </ac:spMkLst>
        </pc:spChg>
        <pc:spChg chg="del">
          <ac:chgData name="Poppy Reece - Senior Researcher" userId="dc98a925-bdaa-4bee-b207-d103908056d7" providerId="ADAL" clId="{6BE41A05-156F-489A-AF5D-45954F3A1C0E}" dt="2023-02-06T12:22:32.680" v="8408" actId="478"/>
          <ac:spMkLst>
            <pc:docMk/>
            <pc:sldMk cId="2800024847" sldId="307"/>
            <ac:spMk id="24" creationId="{495B7FB6-0156-FA00-54B2-C094BAF811EE}"/>
          </ac:spMkLst>
        </pc:spChg>
        <pc:spChg chg="add mod">
          <ac:chgData name="Poppy Reece - Senior Researcher" userId="dc98a925-bdaa-4bee-b207-d103908056d7" providerId="ADAL" clId="{6BE41A05-156F-489A-AF5D-45954F3A1C0E}" dt="2023-02-06T15:26:54.155" v="11492" actId="20577"/>
          <ac:spMkLst>
            <pc:docMk/>
            <pc:sldMk cId="2800024847" sldId="307"/>
            <ac:spMk id="26" creationId="{4217C6F5-1347-F0E9-DA76-5C897240E8BF}"/>
          </ac:spMkLst>
        </pc:spChg>
        <pc:spChg chg="add mod">
          <ac:chgData name="Poppy Reece - Senior Researcher" userId="dc98a925-bdaa-4bee-b207-d103908056d7" providerId="ADAL" clId="{6BE41A05-156F-489A-AF5D-45954F3A1C0E}" dt="2023-02-06T15:23:55.951" v="11425" actId="1036"/>
          <ac:spMkLst>
            <pc:docMk/>
            <pc:sldMk cId="2800024847" sldId="307"/>
            <ac:spMk id="28" creationId="{4CDA02B4-E5B0-0179-BEBC-31DEC248E776}"/>
          </ac:spMkLst>
        </pc:spChg>
        <pc:spChg chg="add mod">
          <ac:chgData name="Poppy Reece - Senior Researcher" userId="dc98a925-bdaa-4bee-b207-d103908056d7" providerId="ADAL" clId="{6BE41A05-156F-489A-AF5D-45954F3A1C0E}" dt="2023-02-06T15:24:09.146" v="11428"/>
          <ac:spMkLst>
            <pc:docMk/>
            <pc:sldMk cId="2800024847" sldId="307"/>
            <ac:spMk id="29" creationId="{ABD3E3D8-A774-B002-7F06-1FDBBEAA6A85}"/>
          </ac:spMkLst>
        </pc:spChg>
        <pc:picChg chg="mod">
          <ac:chgData name="Poppy Reece - Senior Researcher" userId="dc98a925-bdaa-4bee-b207-d103908056d7" providerId="ADAL" clId="{6BE41A05-156F-489A-AF5D-45954F3A1C0E}" dt="2023-02-06T16:37:47.195" v="12337" actId="1037"/>
          <ac:picMkLst>
            <pc:docMk/>
            <pc:sldMk cId="2800024847" sldId="307"/>
            <ac:picMk id="6" creationId="{9481B2A0-D555-6F71-55BC-A9132323C2F6}"/>
          </ac:picMkLst>
        </pc:picChg>
        <pc:picChg chg="add del mod">
          <ac:chgData name="Poppy Reece - Senior Researcher" userId="dc98a925-bdaa-4bee-b207-d103908056d7" providerId="ADAL" clId="{6BE41A05-156F-489A-AF5D-45954F3A1C0E}" dt="2023-02-06T12:31:20.562" v="9334" actId="478"/>
          <ac:picMkLst>
            <pc:docMk/>
            <pc:sldMk cId="2800024847" sldId="307"/>
            <ac:picMk id="14" creationId="{62C3BCC8-E66C-C1B9-EBB3-F42698994A3A}"/>
          </ac:picMkLst>
        </pc:picChg>
        <pc:picChg chg="add mod">
          <ac:chgData name="Poppy Reece - Senior Researcher" userId="dc98a925-bdaa-4bee-b207-d103908056d7" providerId="ADAL" clId="{6BE41A05-156F-489A-AF5D-45954F3A1C0E}" dt="2023-02-06T15:23:55.951" v="11425" actId="1036"/>
          <ac:picMkLst>
            <pc:docMk/>
            <pc:sldMk cId="2800024847" sldId="307"/>
            <ac:picMk id="1026" creationId="{5CC4B28E-B400-1D81-317C-2A4A188E6A53}"/>
          </ac:picMkLst>
        </pc:picChg>
        <pc:picChg chg="del">
          <ac:chgData name="Poppy Reece - Senior Researcher" userId="dc98a925-bdaa-4bee-b207-d103908056d7" providerId="ADAL" clId="{6BE41A05-156F-489A-AF5D-45954F3A1C0E}" dt="2023-02-06T12:22:30.533" v="8407" actId="478"/>
          <ac:picMkLst>
            <pc:docMk/>
            <pc:sldMk cId="2800024847" sldId="307"/>
            <ac:picMk id="2050" creationId="{8AFC8DC7-0AB7-4065-5322-6E41DD6FC70F}"/>
          </ac:picMkLst>
        </pc:picChg>
        <pc:picChg chg="del">
          <ac:chgData name="Poppy Reece - Senior Researcher" userId="dc98a925-bdaa-4bee-b207-d103908056d7" providerId="ADAL" clId="{6BE41A05-156F-489A-AF5D-45954F3A1C0E}" dt="2023-02-06T12:22:30.071" v="8406" actId="478"/>
          <ac:picMkLst>
            <pc:docMk/>
            <pc:sldMk cId="2800024847" sldId="307"/>
            <ac:picMk id="2052" creationId="{BEDFFAB3-1F4F-FFF7-83BB-5966E67A74A7}"/>
          </ac:picMkLst>
        </pc:picChg>
        <pc:picChg chg="del">
          <ac:chgData name="Poppy Reece - Senior Researcher" userId="dc98a925-bdaa-4bee-b207-d103908056d7" providerId="ADAL" clId="{6BE41A05-156F-489A-AF5D-45954F3A1C0E}" dt="2023-02-06T12:22:28.911" v="8404" actId="478"/>
          <ac:picMkLst>
            <pc:docMk/>
            <pc:sldMk cId="2800024847" sldId="307"/>
            <ac:picMk id="2054" creationId="{88886E07-66B8-9110-50C0-7572077273BC}"/>
          </ac:picMkLst>
        </pc:picChg>
        <pc:picChg chg="del">
          <ac:chgData name="Poppy Reece - Senior Researcher" userId="dc98a925-bdaa-4bee-b207-d103908056d7" providerId="ADAL" clId="{6BE41A05-156F-489A-AF5D-45954F3A1C0E}" dt="2023-02-06T12:22:29.636" v="8405" actId="478"/>
          <ac:picMkLst>
            <pc:docMk/>
            <pc:sldMk cId="2800024847" sldId="307"/>
            <ac:picMk id="2056" creationId="{A2348EF5-A69D-AF9F-CC03-6229867AA301}"/>
          </ac:picMkLst>
        </pc:picChg>
      </pc:sldChg>
      <pc:sldChg chg="modSp add mod">
        <pc:chgData name="Poppy Reece - Senior Researcher" userId="dc98a925-bdaa-4bee-b207-d103908056d7" providerId="ADAL" clId="{6BE41A05-156F-489A-AF5D-45954F3A1C0E}" dt="2023-02-06T17:34:23.897" v="13368" actId="20577"/>
        <pc:sldMkLst>
          <pc:docMk/>
          <pc:sldMk cId="3863750395" sldId="308"/>
        </pc:sldMkLst>
        <pc:spChg chg="mod">
          <ac:chgData name="Poppy Reece - Senior Researcher" userId="dc98a925-bdaa-4bee-b207-d103908056d7" providerId="ADAL" clId="{6BE41A05-156F-489A-AF5D-45954F3A1C0E}" dt="2023-02-06T17:34:23.897" v="13368" actId="20577"/>
          <ac:spMkLst>
            <pc:docMk/>
            <pc:sldMk cId="3863750395" sldId="308"/>
            <ac:spMk id="4" creationId="{CEA28C62-BB84-FADC-B3C5-8B620F5F7A69}"/>
          </ac:spMkLst>
        </pc:spChg>
      </pc:sldChg>
      <pc:sldChg chg="addSp delSp modSp add mod ord">
        <pc:chgData name="Poppy Reece - Senior Researcher" userId="dc98a925-bdaa-4bee-b207-d103908056d7" providerId="ADAL" clId="{6BE41A05-156F-489A-AF5D-45954F3A1C0E}" dt="2023-02-13T17:14:43.945" v="14218" actId="20577"/>
        <pc:sldMkLst>
          <pc:docMk/>
          <pc:sldMk cId="1894665391" sldId="309"/>
        </pc:sldMkLst>
        <pc:spChg chg="mod">
          <ac:chgData name="Poppy Reece - Senior Researcher" userId="dc98a925-bdaa-4bee-b207-d103908056d7" providerId="ADAL" clId="{6BE41A05-156F-489A-AF5D-45954F3A1C0E}" dt="2023-02-07T16:02:29.635" v="13453" actId="20577"/>
          <ac:spMkLst>
            <pc:docMk/>
            <pc:sldMk cId="1894665391" sldId="309"/>
            <ac:spMk id="2" creationId="{AB520543-2668-2B31-31A2-DFDD593CB794}"/>
          </ac:spMkLst>
        </pc:spChg>
        <pc:spChg chg="mod">
          <ac:chgData name="Poppy Reece - Senior Researcher" userId="dc98a925-bdaa-4bee-b207-d103908056d7" providerId="ADAL" clId="{6BE41A05-156F-489A-AF5D-45954F3A1C0E}" dt="2023-02-13T17:14:43.945" v="14218" actId="20577"/>
          <ac:spMkLst>
            <pc:docMk/>
            <pc:sldMk cId="1894665391" sldId="309"/>
            <ac:spMk id="4" creationId="{50BD0BF2-CC1A-FA0C-EBEE-08E2FF528D90}"/>
          </ac:spMkLst>
        </pc:spChg>
        <pc:spChg chg="del mod">
          <ac:chgData name="Poppy Reece - Senior Researcher" userId="dc98a925-bdaa-4bee-b207-d103908056d7" providerId="ADAL" clId="{6BE41A05-156F-489A-AF5D-45954F3A1C0E}" dt="2023-02-07T16:19:20.566" v="14087" actId="478"/>
          <ac:spMkLst>
            <pc:docMk/>
            <pc:sldMk cId="1894665391" sldId="309"/>
            <ac:spMk id="5" creationId="{6FB39543-A788-3392-2FCE-CAEED12267EB}"/>
          </ac:spMkLst>
        </pc:spChg>
        <pc:spChg chg="add del mod">
          <ac:chgData name="Poppy Reece - Senior Researcher" userId="dc98a925-bdaa-4bee-b207-d103908056d7" providerId="ADAL" clId="{6BE41A05-156F-489A-AF5D-45954F3A1C0E}" dt="2023-02-07T16:09:43.903" v="13664" actId="478"/>
          <ac:spMkLst>
            <pc:docMk/>
            <pc:sldMk cId="1894665391" sldId="309"/>
            <ac:spMk id="7" creationId="{8E515049-8E6A-62AD-3E1C-2DA642F0A823}"/>
          </ac:spMkLst>
        </pc:spChg>
        <pc:spChg chg="add mod">
          <ac:chgData name="Poppy Reece - Senior Researcher" userId="dc98a925-bdaa-4bee-b207-d103908056d7" providerId="ADAL" clId="{6BE41A05-156F-489A-AF5D-45954F3A1C0E}" dt="2023-02-07T16:20:24.210" v="14131" actId="1076"/>
          <ac:spMkLst>
            <pc:docMk/>
            <pc:sldMk cId="1894665391" sldId="309"/>
            <ac:spMk id="8" creationId="{C3ECD0D4-902B-3A6F-CB9B-F2C223E5B7C4}"/>
          </ac:spMkLst>
        </pc:spChg>
        <pc:spChg chg="add mod">
          <ac:chgData name="Poppy Reece - Senior Researcher" userId="dc98a925-bdaa-4bee-b207-d103908056d7" providerId="ADAL" clId="{6BE41A05-156F-489A-AF5D-45954F3A1C0E}" dt="2023-02-07T16:23:42.873" v="14186" actId="20577"/>
          <ac:spMkLst>
            <pc:docMk/>
            <pc:sldMk cId="1894665391" sldId="309"/>
            <ac:spMk id="9" creationId="{767A6E17-E75B-C6DE-D769-C9760DC83DE9}"/>
          </ac:spMkLst>
        </pc:spChg>
        <pc:spChg chg="mod">
          <ac:chgData name="Poppy Reece - Senior Researcher" userId="dc98a925-bdaa-4bee-b207-d103908056d7" providerId="ADAL" clId="{6BE41A05-156F-489A-AF5D-45954F3A1C0E}" dt="2023-02-07T16:21:13.922" v="14149" actId="20577"/>
          <ac:spMkLst>
            <pc:docMk/>
            <pc:sldMk cId="1894665391" sldId="309"/>
            <ac:spMk id="10" creationId="{5A89C1DC-8F81-714B-F25A-569BD5F0D663}"/>
          </ac:spMkLst>
        </pc:spChg>
        <pc:spChg chg="del">
          <ac:chgData name="Poppy Reece - Senior Researcher" userId="dc98a925-bdaa-4bee-b207-d103908056d7" providerId="ADAL" clId="{6BE41A05-156F-489A-AF5D-45954F3A1C0E}" dt="2023-02-07T16:02:19.405" v="13411" actId="478"/>
          <ac:spMkLst>
            <pc:docMk/>
            <pc:sldMk cId="1894665391" sldId="309"/>
            <ac:spMk id="12" creationId="{9512BEB8-7C4E-7E4B-CE14-68ED497A6F95}"/>
          </ac:spMkLst>
        </pc:spChg>
        <pc:spChg chg="mod">
          <ac:chgData name="Poppy Reece - Senior Researcher" userId="dc98a925-bdaa-4bee-b207-d103908056d7" providerId="ADAL" clId="{6BE41A05-156F-489A-AF5D-45954F3A1C0E}" dt="2023-02-07T16:19:25.016" v="14089" actId="14100"/>
          <ac:spMkLst>
            <pc:docMk/>
            <pc:sldMk cId="1894665391" sldId="309"/>
            <ac:spMk id="15" creationId="{4195B8AE-F6A5-8C43-1D33-6384E62FF926}"/>
          </ac:spMkLst>
        </pc:spChg>
        <pc:spChg chg="del">
          <ac:chgData name="Poppy Reece - Senior Researcher" userId="dc98a925-bdaa-4bee-b207-d103908056d7" providerId="ADAL" clId="{6BE41A05-156F-489A-AF5D-45954F3A1C0E}" dt="2023-02-07T16:02:16.322" v="13410" actId="478"/>
          <ac:spMkLst>
            <pc:docMk/>
            <pc:sldMk cId="1894665391" sldId="309"/>
            <ac:spMk id="17" creationId="{7116B726-FA9E-A0AD-8315-0F8FBE893416}"/>
          </ac:spMkLst>
        </pc:spChg>
        <pc:spChg chg="del">
          <ac:chgData name="Poppy Reece - Senior Researcher" userId="dc98a925-bdaa-4bee-b207-d103908056d7" providerId="ADAL" clId="{6BE41A05-156F-489A-AF5D-45954F3A1C0E}" dt="2023-02-07T16:02:15.133" v="13409" actId="478"/>
          <ac:spMkLst>
            <pc:docMk/>
            <pc:sldMk cId="1894665391" sldId="309"/>
            <ac:spMk id="18" creationId="{4CB8BA7B-DCCC-8D5C-51DC-54AC0C381C4A}"/>
          </ac:spMkLst>
        </pc:spChg>
        <pc:spChg chg="del mod">
          <ac:chgData name="Poppy Reece - Senior Researcher" userId="dc98a925-bdaa-4bee-b207-d103908056d7" providerId="ADAL" clId="{6BE41A05-156F-489A-AF5D-45954F3A1C0E}" dt="2023-02-07T16:18:23.874" v="14060" actId="478"/>
          <ac:spMkLst>
            <pc:docMk/>
            <pc:sldMk cId="1894665391" sldId="309"/>
            <ac:spMk id="19" creationId="{9BD94608-856D-CA14-7129-1152442A7D42}"/>
          </ac:spMkLst>
        </pc:spChg>
        <pc:spChg chg="mod">
          <ac:chgData name="Poppy Reece - Senior Researcher" userId="dc98a925-bdaa-4bee-b207-d103908056d7" providerId="ADAL" clId="{6BE41A05-156F-489A-AF5D-45954F3A1C0E}" dt="2023-02-07T16:21:36.577" v="14182" actId="20577"/>
          <ac:spMkLst>
            <pc:docMk/>
            <pc:sldMk cId="1894665391" sldId="309"/>
            <ac:spMk id="20" creationId="{958C76A4-7C1D-B29E-7DC2-4DFAFCE01359}"/>
          </ac:spMkLst>
        </pc:spChg>
        <pc:spChg chg="mod">
          <ac:chgData name="Poppy Reece - Senior Researcher" userId="dc98a925-bdaa-4bee-b207-d103908056d7" providerId="ADAL" clId="{6BE41A05-156F-489A-AF5D-45954F3A1C0E}" dt="2023-02-07T16:20:50.692" v="14148" actId="20577"/>
          <ac:spMkLst>
            <pc:docMk/>
            <pc:sldMk cId="1894665391" sldId="309"/>
            <ac:spMk id="23" creationId="{A3EEA4AB-390B-71BF-FF0B-873D03513C7C}"/>
          </ac:spMkLst>
        </pc:spChg>
        <pc:spChg chg="mod">
          <ac:chgData name="Poppy Reece - Senior Researcher" userId="dc98a925-bdaa-4bee-b207-d103908056d7" providerId="ADAL" clId="{6BE41A05-156F-489A-AF5D-45954F3A1C0E}" dt="2023-02-07T16:03:54.303" v="13463" actId="313"/>
          <ac:spMkLst>
            <pc:docMk/>
            <pc:sldMk cId="1894665391" sldId="309"/>
            <ac:spMk id="24" creationId="{495B7FB6-0156-FA00-54B2-C094BAF811EE}"/>
          </ac:spMkLst>
        </pc:spChg>
        <pc:picChg chg="del">
          <ac:chgData name="Poppy Reece - Senior Researcher" userId="dc98a925-bdaa-4bee-b207-d103908056d7" providerId="ADAL" clId="{6BE41A05-156F-489A-AF5D-45954F3A1C0E}" dt="2023-02-07T16:19:21.193" v="14088" actId="478"/>
          <ac:picMkLst>
            <pc:docMk/>
            <pc:sldMk cId="1894665391" sldId="309"/>
            <ac:picMk id="6" creationId="{9481B2A0-D555-6F71-55BC-A9132323C2F6}"/>
          </ac:picMkLst>
        </pc:picChg>
        <pc:picChg chg="add mod">
          <ac:chgData name="Poppy Reece - Senior Researcher" userId="dc98a925-bdaa-4bee-b207-d103908056d7" providerId="ADAL" clId="{6BE41A05-156F-489A-AF5D-45954F3A1C0E}" dt="2023-02-07T16:04:01.611" v="13468" actId="1076"/>
          <ac:picMkLst>
            <pc:docMk/>
            <pc:sldMk cId="1894665391" sldId="309"/>
            <ac:picMk id="1026" creationId="{395C941E-36D7-F8ED-78DE-E7D0CE4D1301}"/>
          </ac:picMkLst>
        </pc:picChg>
        <pc:picChg chg="add mod">
          <ac:chgData name="Poppy Reece - Senior Researcher" userId="dc98a925-bdaa-4bee-b207-d103908056d7" providerId="ADAL" clId="{6BE41A05-156F-489A-AF5D-45954F3A1C0E}" dt="2023-02-07T16:04:48.018" v="13516" actId="14100"/>
          <ac:picMkLst>
            <pc:docMk/>
            <pc:sldMk cId="1894665391" sldId="309"/>
            <ac:picMk id="1028" creationId="{D43F2AD0-0AF5-5462-650F-2B322F89B03B}"/>
          </ac:picMkLst>
        </pc:picChg>
        <pc:picChg chg="del">
          <ac:chgData name="Poppy Reece - Senior Researcher" userId="dc98a925-bdaa-4bee-b207-d103908056d7" providerId="ADAL" clId="{6BE41A05-156F-489A-AF5D-45954F3A1C0E}" dt="2023-02-07T16:03:49.296" v="13456" actId="478"/>
          <ac:picMkLst>
            <pc:docMk/>
            <pc:sldMk cId="1894665391" sldId="309"/>
            <ac:picMk id="2050" creationId="{8AFC8DC7-0AB7-4065-5322-6E41DD6FC70F}"/>
          </ac:picMkLst>
        </pc:picChg>
        <pc:picChg chg="del">
          <ac:chgData name="Poppy Reece - Senior Researcher" userId="dc98a925-bdaa-4bee-b207-d103908056d7" providerId="ADAL" clId="{6BE41A05-156F-489A-AF5D-45954F3A1C0E}" dt="2023-02-07T16:03:49.649" v="13457" actId="478"/>
          <ac:picMkLst>
            <pc:docMk/>
            <pc:sldMk cId="1894665391" sldId="309"/>
            <ac:picMk id="2052" creationId="{BEDFFAB3-1F4F-FFF7-83BB-5966E67A74A7}"/>
          </ac:picMkLst>
        </pc:picChg>
        <pc:picChg chg="del">
          <ac:chgData name="Poppy Reece - Senior Researcher" userId="dc98a925-bdaa-4bee-b207-d103908056d7" providerId="ADAL" clId="{6BE41A05-156F-489A-AF5D-45954F3A1C0E}" dt="2023-02-07T16:02:32.585" v="13454" actId="478"/>
          <ac:picMkLst>
            <pc:docMk/>
            <pc:sldMk cId="1894665391" sldId="309"/>
            <ac:picMk id="2054" creationId="{88886E07-66B8-9110-50C0-7572077273BC}"/>
          </ac:picMkLst>
        </pc:picChg>
        <pc:picChg chg="del">
          <ac:chgData name="Poppy Reece - Senior Researcher" userId="dc98a925-bdaa-4bee-b207-d103908056d7" providerId="ADAL" clId="{6BE41A05-156F-489A-AF5D-45954F3A1C0E}" dt="2023-02-07T16:02:33.105" v="13455" actId="478"/>
          <ac:picMkLst>
            <pc:docMk/>
            <pc:sldMk cId="1894665391" sldId="309"/>
            <ac:picMk id="2056" creationId="{A2348EF5-A69D-AF9F-CC03-6229867AA301}"/>
          </ac:picMkLst>
        </pc:picChg>
      </pc:sldChg>
      <pc:sldChg chg="delSp modSp add del mod ord">
        <pc:chgData name="Poppy Reece - Senior Researcher" userId="dc98a925-bdaa-4bee-b207-d103908056d7" providerId="ADAL" clId="{6BE41A05-156F-489A-AF5D-45954F3A1C0E}" dt="2023-02-06T17:35:14.849" v="13383" actId="47"/>
        <pc:sldMkLst>
          <pc:docMk/>
          <pc:sldMk cId="2145856603" sldId="309"/>
        </pc:sldMkLst>
        <pc:spChg chg="mod">
          <ac:chgData name="Poppy Reece - Senior Researcher" userId="dc98a925-bdaa-4bee-b207-d103908056d7" providerId="ADAL" clId="{6BE41A05-156F-489A-AF5D-45954F3A1C0E}" dt="2023-02-06T17:35:08.226" v="13381" actId="20577"/>
          <ac:spMkLst>
            <pc:docMk/>
            <pc:sldMk cId="2145856603" sldId="309"/>
            <ac:spMk id="2" creationId="{AB520543-2668-2B31-31A2-DFDD593CB794}"/>
          </ac:spMkLst>
        </pc:spChg>
        <pc:spChg chg="del">
          <ac:chgData name="Poppy Reece - Senior Researcher" userId="dc98a925-bdaa-4bee-b207-d103908056d7" providerId="ADAL" clId="{6BE41A05-156F-489A-AF5D-45954F3A1C0E}" dt="2023-02-06T17:35:11.519" v="13382" actId="478"/>
          <ac:spMkLst>
            <pc:docMk/>
            <pc:sldMk cId="2145856603" sldId="309"/>
            <ac:spMk id="3" creationId="{932755C9-3B4C-4E2F-0CBF-7DB38CEFD4FE}"/>
          </ac:spMkLst>
        </pc:spChg>
        <pc:spChg chg="del">
          <ac:chgData name="Poppy Reece - Senior Researcher" userId="dc98a925-bdaa-4bee-b207-d103908056d7" providerId="ADAL" clId="{6BE41A05-156F-489A-AF5D-45954F3A1C0E}" dt="2023-02-06T17:35:11.519" v="13382" actId="478"/>
          <ac:spMkLst>
            <pc:docMk/>
            <pc:sldMk cId="2145856603" sldId="309"/>
            <ac:spMk id="6" creationId="{D5371DB6-5B33-FD44-7EBF-37314680BAFA}"/>
          </ac:spMkLst>
        </pc:spChg>
        <pc:spChg chg="del">
          <ac:chgData name="Poppy Reece - Senior Researcher" userId="dc98a925-bdaa-4bee-b207-d103908056d7" providerId="ADAL" clId="{6BE41A05-156F-489A-AF5D-45954F3A1C0E}" dt="2023-02-06T17:35:11.519" v="13382" actId="478"/>
          <ac:spMkLst>
            <pc:docMk/>
            <pc:sldMk cId="2145856603" sldId="309"/>
            <ac:spMk id="8" creationId="{4FD56664-53D9-489D-C220-897F99FD334F}"/>
          </ac:spMkLst>
        </pc:spChg>
        <pc:spChg chg="del">
          <ac:chgData name="Poppy Reece - Senior Researcher" userId="dc98a925-bdaa-4bee-b207-d103908056d7" providerId="ADAL" clId="{6BE41A05-156F-489A-AF5D-45954F3A1C0E}" dt="2023-02-06T17:35:11.519" v="13382" actId="478"/>
          <ac:spMkLst>
            <pc:docMk/>
            <pc:sldMk cId="2145856603" sldId="309"/>
            <ac:spMk id="9" creationId="{66C64F0D-5598-A432-9C64-8E48AA05EBCE}"/>
          </ac:spMkLst>
        </pc:spChg>
        <pc:spChg chg="del">
          <ac:chgData name="Poppy Reece - Senior Researcher" userId="dc98a925-bdaa-4bee-b207-d103908056d7" providerId="ADAL" clId="{6BE41A05-156F-489A-AF5D-45954F3A1C0E}" dt="2023-02-06T17:35:11.519" v="13382" actId="478"/>
          <ac:spMkLst>
            <pc:docMk/>
            <pc:sldMk cId="2145856603" sldId="309"/>
            <ac:spMk id="12" creationId="{4D280AFB-8BB0-F1F8-2836-DDA20BAA35B9}"/>
          </ac:spMkLst>
        </pc:spChg>
        <pc:spChg chg="del">
          <ac:chgData name="Poppy Reece - Senior Researcher" userId="dc98a925-bdaa-4bee-b207-d103908056d7" providerId="ADAL" clId="{6BE41A05-156F-489A-AF5D-45954F3A1C0E}" dt="2023-02-06T17:35:11.519" v="13382" actId="478"/>
          <ac:spMkLst>
            <pc:docMk/>
            <pc:sldMk cId="2145856603" sldId="309"/>
            <ac:spMk id="13" creationId="{818973EC-BF1A-F6EF-F33F-517AA6C5E8B3}"/>
          </ac:spMkLst>
        </pc:spChg>
        <pc:spChg chg="del">
          <ac:chgData name="Poppy Reece - Senior Researcher" userId="dc98a925-bdaa-4bee-b207-d103908056d7" providerId="ADAL" clId="{6BE41A05-156F-489A-AF5D-45954F3A1C0E}" dt="2023-02-06T17:35:11.519" v="13382" actId="478"/>
          <ac:spMkLst>
            <pc:docMk/>
            <pc:sldMk cId="2145856603" sldId="309"/>
            <ac:spMk id="14" creationId="{EB3CDCCA-4691-040E-DA24-9B051DFB5B7C}"/>
          </ac:spMkLst>
        </pc:spChg>
        <pc:spChg chg="del">
          <ac:chgData name="Poppy Reece - Senior Researcher" userId="dc98a925-bdaa-4bee-b207-d103908056d7" providerId="ADAL" clId="{6BE41A05-156F-489A-AF5D-45954F3A1C0E}" dt="2023-02-06T17:35:11.519" v="13382" actId="478"/>
          <ac:spMkLst>
            <pc:docMk/>
            <pc:sldMk cId="2145856603" sldId="309"/>
            <ac:spMk id="15" creationId="{6894CD33-15E3-690A-59C3-04B2F1DD6C87}"/>
          </ac:spMkLst>
        </pc:spChg>
      </pc:sldChg>
    </pc:docChg>
  </pc:docChgLst>
  <pc:docChgLst>
    <pc:chgData name="Felix Shaba - Researcher" userId="1530ae03-3f83-4e8c-9b9d-1c2f81d47e40" providerId="ADAL" clId="{A4FFEB8B-12F5-4A1E-B6EC-62468B0A1C99}"/>
    <pc:docChg chg="undo redo custSel addSld delSld modSld">
      <pc:chgData name="Felix Shaba - Researcher" userId="1530ae03-3f83-4e8c-9b9d-1c2f81d47e40" providerId="ADAL" clId="{A4FFEB8B-12F5-4A1E-B6EC-62468B0A1C99}" dt="2023-08-15T15:47:09.415" v="6579" actId="14100"/>
      <pc:docMkLst>
        <pc:docMk/>
      </pc:docMkLst>
      <pc:sldChg chg="addSp delSp modSp mod delCm modCm">
        <pc:chgData name="Felix Shaba - Researcher" userId="1530ae03-3f83-4e8c-9b9d-1c2f81d47e40" providerId="ADAL" clId="{A4FFEB8B-12F5-4A1E-B6EC-62468B0A1C99}" dt="2023-08-15T15:47:09.415" v="6579" actId="14100"/>
        <pc:sldMkLst>
          <pc:docMk/>
          <pc:sldMk cId="3817568991" sldId="324"/>
        </pc:sldMkLst>
        <pc:spChg chg="add mod">
          <ac:chgData name="Felix Shaba - Researcher" userId="1530ae03-3f83-4e8c-9b9d-1c2f81d47e40" providerId="ADAL" clId="{A4FFEB8B-12F5-4A1E-B6EC-62468B0A1C99}" dt="2023-08-11T11:38:41.508" v="362" actId="14100"/>
          <ac:spMkLst>
            <pc:docMk/>
            <pc:sldMk cId="3817568991" sldId="324"/>
            <ac:spMk id="2" creationId="{2B951B0A-8C4B-6C0E-7482-7F68364DDF9F}"/>
          </ac:spMkLst>
        </pc:spChg>
        <pc:spChg chg="add mod">
          <ac:chgData name="Felix Shaba - Researcher" userId="1530ae03-3f83-4e8c-9b9d-1c2f81d47e40" providerId="ADAL" clId="{A4FFEB8B-12F5-4A1E-B6EC-62468B0A1C99}" dt="2023-08-11T11:38:39.276" v="361" actId="14100"/>
          <ac:spMkLst>
            <pc:docMk/>
            <pc:sldMk cId="3817568991" sldId="324"/>
            <ac:spMk id="3" creationId="{9A4BCA31-576F-05A3-66A1-E4AE0A6FEECD}"/>
          </ac:spMkLst>
        </pc:spChg>
        <pc:spChg chg="add mod">
          <ac:chgData name="Felix Shaba - Researcher" userId="1530ae03-3f83-4e8c-9b9d-1c2f81d47e40" providerId="ADAL" clId="{A4FFEB8B-12F5-4A1E-B6EC-62468B0A1C99}" dt="2023-08-11T13:03:09.319" v="680" actId="313"/>
          <ac:spMkLst>
            <pc:docMk/>
            <pc:sldMk cId="3817568991" sldId="324"/>
            <ac:spMk id="4" creationId="{CB83D327-942B-1024-03F9-A689746880CF}"/>
          </ac:spMkLst>
        </pc:spChg>
        <pc:spChg chg="add mod">
          <ac:chgData name="Felix Shaba - Researcher" userId="1530ae03-3f83-4e8c-9b9d-1c2f81d47e40" providerId="ADAL" clId="{A4FFEB8B-12F5-4A1E-B6EC-62468B0A1C99}" dt="2023-08-11T12:06:11.840" v="485" actId="1076"/>
          <ac:spMkLst>
            <pc:docMk/>
            <pc:sldMk cId="3817568991" sldId="324"/>
            <ac:spMk id="5" creationId="{A7AF47E1-F2E4-C614-6219-610ECB844FC4}"/>
          </ac:spMkLst>
        </pc:spChg>
        <pc:spChg chg="mod">
          <ac:chgData name="Felix Shaba - Researcher" userId="1530ae03-3f83-4e8c-9b9d-1c2f81d47e40" providerId="ADAL" clId="{A4FFEB8B-12F5-4A1E-B6EC-62468B0A1C99}" dt="2023-08-14T12:02:26.983" v="4203" actId="1076"/>
          <ac:spMkLst>
            <pc:docMk/>
            <pc:sldMk cId="3817568991" sldId="324"/>
            <ac:spMk id="6" creationId="{CC406301-92AA-A6EF-28A7-95979E700A68}"/>
          </ac:spMkLst>
        </pc:spChg>
        <pc:spChg chg="mod">
          <ac:chgData name="Felix Shaba - Researcher" userId="1530ae03-3f83-4e8c-9b9d-1c2f81d47e40" providerId="ADAL" clId="{A4FFEB8B-12F5-4A1E-B6EC-62468B0A1C99}" dt="2023-08-14T12:02:20.852" v="4202" actId="14100"/>
          <ac:spMkLst>
            <pc:docMk/>
            <pc:sldMk cId="3817568991" sldId="324"/>
            <ac:spMk id="7" creationId="{EA96E14F-C372-3899-5DAF-DD011DD24297}"/>
          </ac:spMkLst>
        </pc:spChg>
        <pc:spChg chg="mod">
          <ac:chgData name="Felix Shaba - Researcher" userId="1530ae03-3f83-4e8c-9b9d-1c2f81d47e40" providerId="ADAL" clId="{A4FFEB8B-12F5-4A1E-B6EC-62468B0A1C99}" dt="2023-08-11T12:02:46.345" v="479" actId="1076"/>
          <ac:spMkLst>
            <pc:docMk/>
            <pc:sldMk cId="3817568991" sldId="324"/>
            <ac:spMk id="8" creationId="{10275CBE-594F-1AB6-3EAE-5FA4E6F4411B}"/>
          </ac:spMkLst>
        </pc:spChg>
        <pc:spChg chg="mod">
          <ac:chgData name="Felix Shaba - Researcher" userId="1530ae03-3f83-4e8c-9b9d-1c2f81d47e40" providerId="ADAL" clId="{A4FFEB8B-12F5-4A1E-B6EC-62468B0A1C99}" dt="2023-08-11T12:02:52.848" v="480" actId="1076"/>
          <ac:spMkLst>
            <pc:docMk/>
            <pc:sldMk cId="3817568991" sldId="324"/>
            <ac:spMk id="9" creationId="{C569B8C9-19EA-451D-A732-02214494BDE8}"/>
          </ac:spMkLst>
        </pc:spChg>
        <pc:spChg chg="add mod">
          <ac:chgData name="Felix Shaba - Researcher" userId="1530ae03-3f83-4e8c-9b9d-1c2f81d47e40" providerId="ADAL" clId="{A4FFEB8B-12F5-4A1E-B6EC-62468B0A1C99}" dt="2023-08-11T16:33:38.504" v="1654" actId="1076"/>
          <ac:spMkLst>
            <pc:docMk/>
            <pc:sldMk cId="3817568991" sldId="324"/>
            <ac:spMk id="10" creationId="{7D4B234A-50D5-B628-F55B-2A9797CA5E48}"/>
          </ac:spMkLst>
        </pc:spChg>
        <pc:spChg chg="add mod">
          <ac:chgData name="Felix Shaba - Researcher" userId="1530ae03-3f83-4e8c-9b9d-1c2f81d47e40" providerId="ADAL" clId="{A4FFEB8B-12F5-4A1E-B6EC-62468B0A1C99}" dt="2023-08-11T16:33:36.850" v="1653" actId="1076"/>
          <ac:spMkLst>
            <pc:docMk/>
            <pc:sldMk cId="3817568991" sldId="324"/>
            <ac:spMk id="11" creationId="{F8966925-D912-79EE-6315-0A4DE80FB399}"/>
          </ac:spMkLst>
        </pc:spChg>
        <pc:spChg chg="add mod">
          <ac:chgData name="Felix Shaba - Researcher" userId="1530ae03-3f83-4e8c-9b9d-1c2f81d47e40" providerId="ADAL" clId="{A4FFEB8B-12F5-4A1E-B6EC-62468B0A1C99}" dt="2023-08-15T15:33:30.952" v="6421" actId="14100"/>
          <ac:spMkLst>
            <pc:docMk/>
            <pc:sldMk cId="3817568991" sldId="324"/>
            <ac:spMk id="12" creationId="{BD8E5FC7-6CC6-763A-1196-BBF87CFD0B46}"/>
          </ac:spMkLst>
        </pc:spChg>
        <pc:spChg chg="add mod">
          <ac:chgData name="Felix Shaba - Researcher" userId="1530ae03-3f83-4e8c-9b9d-1c2f81d47e40" providerId="ADAL" clId="{A4FFEB8B-12F5-4A1E-B6EC-62468B0A1C99}" dt="2023-08-15T15:33:27.490" v="6420" actId="14100"/>
          <ac:spMkLst>
            <pc:docMk/>
            <pc:sldMk cId="3817568991" sldId="324"/>
            <ac:spMk id="13" creationId="{E6FEEBDB-DB43-AC93-FE9C-C9530DE2CF2D}"/>
          </ac:spMkLst>
        </pc:spChg>
        <pc:spChg chg="add mod">
          <ac:chgData name="Felix Shaba - Researcher" userId="1530ae03-3f83-4e8c-9b9d-1c2f81d47e40" providerId="ADAL" clId="{A4FFEB8B-12F5-4A1E-B6EC-62468B0A1C99}" dt="2023-08-15T15:27:20.826" v="6385" actId="14100"/>
          <ac:spMkLst>
            <pc:docMk/>
            <pc:sldMk cId="3817568991" sldId="324"/>
            <ac:spMk id="14" creationId="{5A039BB4-CCC7-5D9D-4E69-6C7E52F745CD}"/>
          </ac:spMkLst>
        </pc:spChg>
        <pc:spChg chg="add mod">
          <ac:chgData name="Felix Shaba - Researcher" userId="1530ae03-3f83-4e8c-9b9d-1c2f81d47e40" providerId="ADAL" clId="{A4FFEB8B-12F5-4A1E-B6EC-62468B0A1C99}" dt="2023-08-15T15:27:47.953" v="6390" actId="20577"/>
          <ac:spMkLst>
            <pc:docMk/>
            <pc:sldMk cId="3817568991" sldId="324"/>
            <ac:spMk id="15" creationId="{2B9A9337-840F-2324-07CC-98E1A1D3F5B2}"/>
          </ac:spMkLst>
        </pc:spChg>
        <pc:spChg chg="add mod">
          <ac:chgData name="Felix Shaba - Researcher" userId="1530ae03-3f83-4e8c-9b9d-1c2f81d47e40" providerId="ADAL" clId="{A4FFEB8B-12F5-4A1E-B6EC-62468B0A1C99}" dt="2023-08-14T12:02:11.477" v="4200" actId="14100"/>
          <ac:spMkLst>
            <pc:docMk/>
            <pc:sldMk cId="3817568991" sldId="324"/>
            <ac:spMk id="16" creationId="{C7E45438-E1A0-194F-707A-FB420D6A1062}"/>
          </ac:spMkLst>
        </pc:spChg>
        <pc:spChg chg="add mod">
          <ac:chgData name="Felix Shaba - Researcher" userId="1530ae03-3f83-4e8c-9b9d-1c2f81d47e40" providerId="ADAL" clId="{A4FFEB8B-12F5-4A1E-B6EC-62468B0A1C99}" dt="2023-08-14T12:02:02.281" v="4198" actId="1076"/>
          <ac:spMkLst>
            <pc:docMk/>
            <pc:sldMk cId="3817568991" sldId="324"/>
            <ac:spMk id="17" creationId="{548375CB-A7C2-2B89-1EA4-6FEB5ACDD035}"/>
          </ac:spMkLst>
        </pc:spChg>
        <pc:spChg chg="add mod">
          <ac:chgData name="Felix Shaba - Researcher" userId="1530ae03-3f83-4e8c-9b9d-1c2f81d47e40" providerId="ADAL" clId="{A4FFEB8B-12F5-4A1E-B6EC-62468B0A1C99}" dt="2023-08-11T16:45:15.178" v="2221" actId="14100"/>
          <ac:spMkLst>
            <pc:docMk/>
            <pc:sldMk cId="3817568991" sldId="324"/>
            <ac:spMk id="18" creationId="{B75106D7-BFF1-D6BB-8FB5-D2506C1B999A}"/>
          </ac:spMkLst>
        </pc:spChg>
        <pc:spChg chg="add mod">
          <ac:chgData name="Felix Shaba - Researcher" userId="1530ae03-3f83-4e8c-9b9d-1c2f81d47e40" providerId="ADAL" clId="{A4FFEB8B-12F5-4A1E-B6EC-62468B0A1C99}" dt="2023-08-14T12:02:45.018" v="4206" actId="1076"/>
          <ac:spMkLst>
            <pc:docMk/>
            <pc:sldMk cId="3817568991" sldId="324"/>
            <ac:spMk id="19" creationId="{0743D77E-8A89-1154-9DD7-B7CDCD4846E8}"/>
          </ac:spMkLst>
        </pc:spChg>
        <pc:spChg chg="add del mod">
          <ac:chgData name="Felix Shaba - Researcher" userId="1530ae03-3f83-4e8c-9b9d-1c2f81d47e40" providerId="ADAL" clId="{A4FFEB8B-12F5-4A1E-B6EC-62468B0A1C99}" dt="2023-08-11T16:40:29.964" v="1892" actId="478"/>
          <ac:spMkLst>
            <pc:docMk/>
            <pc:sldMk cId="3817568991" sldId="324"/>
            <ac:spMk id="19" creationId="{F0D88825-9AC2-9F9B-E772-A76CD0FF229B}"/>
          </ac:spMkLst>
        </pc:spChg>
        <pc:spChg chg="add mod">
          <ac:chgData name="Felix Shaba - Researcher" userId="1530ae03-3f83-4e8c-9b9d-1c2f81d47e40" providerId="ADAL" clId="{A4FFEB8B-12F5-4A1E-B6EC-62468B0A1C99}" dt="2023-08-15T15:33:41.792" v="6425" actId="1076"/>
          <ac:spMkLst>
            <pc:docMk/>
            <pc:sldMk cId="3817568991" sldId="324"/>
            <ac:spMk id="20" creationId="{7F866D94-5844-150D-0D54-75F0120A0D8F}"/>
          </ac:spMkLst>
        </pc:spChg>
        <pc:spChg chg="add mod">
          <ac:chgData name="Felix Shaba - Researcher" userId="1530ae03-3f83-4e8c-9b9d-1c2f81d47e40" providerId="ADAL" clId="{A4FFEB8B-12F5-4A1E-B6EC-62468B0A1C99}" dt="2023-08-14T12:02:50.284" v="4207" actId="1076"/>
          <ac:spMkLst>
            <pc:docMk/>
            <pc:sldMk cId="3817568991" sldId="324"/>
            <ac:spMk id="21" creationId="{2330424E-4A49-99B7-A18B-BA16BCC07C65}"/>
          </ac:spMkLst>
        </pc:spChg>
        <pc:spChg chg="add mod">
          <ac:chgData name="Felix Shaba - Researcher" userId="1530ae03-3f83-4e8c-9b9d-1c2f81d47e40" providerId="ADAL" clId="{A4FFEB8B-12F5-4A1E-B6EC-62468B0A1C99}" dt="2023-08-14T12:06:07.237" v="4459" actId="1076"/>
          <ac:spMkLst>
            <pc:docMk/>
            <pc:sldMk cId="3817568991" sldId="324"/>
            <ac:spMk id="22" creationId="{6C4AF2B0-C95E-4E31-EC5D-5A5CDBACCD0A}"/>
          </ac:spMkLst>
        </pc:spChg>
        <pc:spChg chg="add del mod">
          <ac:chgData name="Felix Shaba - Researcher" userId="1530ae03-3f83-4e8c-9b9d-1c2f81d47e40" providerId="ADAL" clId="{A4FFEB8B-12F5-4A1E-B6EC-62468B0A1C99}" dt="2023-08-14T12:03:14.464" v="4211"/>
          <ac:spMkLst>
            <pc:docMk/>
            <pc:sldMk cId="3817568991" sldId="324"/>
            <ac:spMk id="23" creationId="{6FB592C4-7473-9C18-524F-E510191DE0D6}"/>
          </ac:spMkLst>
        </pc:spChg>
        <pc:spChg chg="add mod">
          <ac:chgData name="Felix Shaba - Researcher" userId="1530ae03-3f83-4e8c-9b9d-1c2f81d47e40" providerId="ADAL" clId="{A4FFEB8B-12F5-4A1E-B6EC-62468B0A1C99}" dt="2023-08-14T12:06:12.575" v="4461" actId="14100"/>
          <ac:spMkLst>
            <pc:docMk/>
            <pc:sldMk cId="3817568991" sldId="324"/>
            <ac:spMk id="24" creationId="{B44650E3-DFDC-2DCA-2317-0A081DD20B4B}"/>
          </ac:spMkLst>
        </pc:spChg>
        <pc:spChg chg="add del mod">
          <ac:chgData name="Felix Shaba - Researcher" userId="1530ae03-3f83-4e8c-9b9d-1c2f81d47e40" providerId="ADAL" clId="{A4FFEB8B-12F5-4A1E-B6EC-62468B0A1C99}" dt="2023-08-15T15:47:09.415" v="6579" actId="14100"/>
          <ac:spMkLst>
            <pc:docMk/>
            <pc:sldMk cId="3817568991" sldId="324"/>
            <ac:spMk id="31" creationId="{85E37C2A-C901-C104-FB53-62B0A874977D}"/>
          </ac:spMkLst>
        </pc:spChg>
      </pc:sldChg>
      <pc:sldChg chg="new del">
        <pc:chgData name="Felix Shaba - Researcher" userId="1530ae03-3f83-4e8c-9b9d-1c2f81d47e40" providerId="ADAL" clId="{A4FFEB8B-12F5-4A1E-B6EC-62468B0A1C99}" dt="2023-08-14T08:36:36.154" v="2228" actId="680"/>
        <pc:sldMkLst>
          <pc:docMk/>
          <pc:sldMk cId="476198696" sldId="332"/>
        </pc:sldMkLst>
      </pc:sldChg>
      <pc:sldChg chg="addSp modSp add mod">
        <pc:chgData name="Felix Shaba - Researcher" userId="1530ae03-3f83-4e8c-9b9d-1c2f81d47e40" providerId="ADAL" clId="{A4FFEB8B-12F5-4A1E-B6EC-62468B0A1C99}" dt="2023-08-14T14:37:52.597" v="5164" actId="14100"/>
        <pc:sldMkLst>
          <pc:docMk/>
          <pc:sldMk cId="2627898945" sldId="332"/>
        </pc:sldMkLst>
        <pc:spChg chg="mod">
          <ac:chgData name="Felix Shaba - Researcher" userId="1530ae03-3f83-4e8c-9b9d-1c2f81d47e40" providerId="ADAL" clId="{A4FFEB8B-12F5-4A1E-B6EC-62468B0A1C99}" dt="2023-08-14T09:07:32.786" v="2572" actId="14100"/>
          <ac:spMkLst>
            <pc:docMk/>
            <pc:sldMk cId="2627898945" sldId="332"/>
            <ac:spMk id="2" creationId="{2B951B0A-8C4B-6C0E-7482-7F68364DDF9F}"/>
          </ac:spMkLst>
        </pc:spChg>
        <pc:spChg chg="mod">
          <ac:chgData name="Felix Shaba - Researcher" userId="1530ae03-3f83-4e8c-9b9d-1c2f81d47e40" providerId="ADAL" clId="{A4FFEB8B-12F5-4A1E-B6EC-62468B0A1C99}" dt="2023-08-14T09:54:23.270" v="3220" actId="20577"/>
          <ac:spMkLst>
            <pc:docMk/>
            <pc:sldMk cId="2627898945" sldId="332"/>
            <ac:spMk id="3" creationId="{9A4BCA31-576F-05A3-66A1-E4AE0A6FEECD}"/>
          </ac:spMkLst>
        </pc:spChg>
        <pc:spChg chg="add mod">
          <ac:chgData name="Felix Shaba - Researcher" userId="1530ae03-3f83-4e8c-9b9d-1c2f81d47e40" providerId="ADAL" clId="{A4FFEB8B-12F5-4A1E-B6EC-62468B0A1C99}" dt="2023-08-14T13:13:47.324" v="4966" actId="14100"/>
          <ac:spMkLst>
            <pc:docMk/>
            <pc:sldMk cId="2627898945" sldId="332"/>
            <ac:spMk id="4" creationId="{401A06CD-DE2E-449C-E14E-07A9B42D3DE7}"/>
          </ac:spMkLst>
        </pc:spChg>
        <pc:spChg chg="add mod">
          <ac:chgData name="Felix Shaba - Researcher" userId="1530ae03-3f83-4e8c-9b9d-1c2f81d47e40" providerId="ADAL" clId="{A4FFEB8B-12F5-4A1E-B6EC-62468B0A1C99}" dt="2023-08-14T13:13:41.091" v="4965" actId="20577"/>
          <ac:spMkLst>
            <pc:docMk/>
            <pc:sldMk cId="2627898945" sldId="332"/>
            <ac:spMk id="5" creationId="{DCA2CEE8-5BFA-A0CC-FEE3-17A123C55A45}"/>
          </ac:spMkLst>
        </pc:spChg>
        <pc:spChg chg="mod">
          <ac:chgData name="Felix Shaba - Researcher" userId="1530ae03-3f83-4e8c-9b9d-1c2f81d47e40" providerId="ADAL" clId="{A4FFEB8B-12F5-4A1E-B6EC-62468B0A1C99}" dt="2023-08-14T10:36:26.214" v="3662" actId="20577"/>
          <ac:spMkLst>
            <pc:docMk/>
            <pc:sldMk cId="2627898945" sldId="332"/>
            <ac:spMk id="6" creationId="{CC406301-92AA-A6EF-28A7-95979E700A68}"/>
          </ac:spMkLst>
        </pc:spChg>
        <pc:spChg chg="mod">
          <ac:chgData name="Felix Shaba - Researcher" userId="1530ae03-3f83-4e8c-9b9d-1c2f81d47e40" providerId="ADAL" clId="{A4FFEB8B-12F5-4A1E-B6EC-62468B0A1C99}" dt="2023-08-14T09:02:13.889" v="2452" actId="14100"/>
          <ac:spMkLst>
            <pc:docMk/>
            <pc:sldMk cId="2627898945" sldId="332"/>
            <ac:spMk id="7" creationId="{EA96E14F-C372-3899-5DAF-DD011DD24297}"/>
          </ac:spMkLst>
        </pc:spChg>
        <pc:spChg chg="mod">
          <ac:chgData name="Felix Shaba - Researcher" userId="1530ae03-3f83-4e8c-9b9d-1c2f81d47e40" providerId="ADAL" clId="{A4FFEB8B-12F5-4A1E-B6EC-62468B0A1C99}" dt="2023-08-14T12:36:38.895" v="4637" actId="14100"/>
          <ac:spMkLst>
            <pc:docMk/>
            <pc:sldMk cId="2627898945" sldId="332"/>
            <ac:spMk id="8" creationId="{10275CBE-594F-1AB6-3EAE-5FA4E6F4411B}"/>
          </ac:spMkLst>
        </pc:spChg>
        <pc:spChg chg="mod">
          <ac:chgData name="Felix Shaba - Researcher" userId="1530ae03-3f83-4e8c-9b9d-1c2f81d47e40" providerId="ADAL" clId="{A4FFEB8B-12F5-4A1E-B6EC-62468B0A1C99}" dt="2023-08-14T12:36:28.927" v="4635" actId="1076"/>
          <ac:spMkLst>
            <pc:docMk/>
            <pc:sldMk cId="2627898945" sldId="332"/>
            <ac:spMk id="9" creationId="{C569B8C9-19EA-451D-A732-02214494BDE8}"/>
          </ac:spMkLst>
        </pc:spChg>
        <pc:spChg chg="mod">
          <ac:chgData name="Felix Shaba - Researcher" userId="1530ae03-3f83-4e8c-9b9d-1c2f81d47e40" providerId="ADAL" clId="{A4FFEB8B-12F5-4A1E-B6EC-62468B0A1C99}" dt="2023-08-14T09:12:00.565" v="2899" actId="14100"/>
          <ac:spMkLst>
            <pc:docMk/>
            <pc:sldMk cId="2627898945" sldId="332"/>
            <ac:spMk id="10" creationId="{7D4B234A-50D5-B628-F55B-2A9797CA5E48}"/>
          </ac:spMkLst>
        </pc:spChg>
        <pc:spChg chg="mod">
          <ac:chgData name="Felix Shaba - Researcher" userId="1530ae03-3f83-4e8c-9b9d-1c2f81d47e40" providerId="ADAL" clId="{A4FFEB8B-12F5-4A1E-B6EC-62468B0A1C99}" dt="2023-08-14T09:57:34.818" v="3516" actId="20577"/>
          <ac:spMkLst>
            <pc:docMk/>
            <pc:sldMk cId="2627898945" sldId="332"/>
            <ac:spMk id="11" creationId="{F8966925-D912-79EE-6315-0A4DE80FB399}"/>
          </ac:spMkLst>
        </pc:spChg>
        <pc:spChg chg="mod">
          <ac:chgData name="Felix Shaba - Researcher" userId="1530ae03-3f83-4e8c-9b9d-1c2f81d47e40" providerId="ADAL" clId="{A4FFEB8B-12F5-4A1E-B6EC-62468B0A1C99}" dt="2023-08-14T10:01:04.742" v="3527" actId="20577"/>
          <ac:spMkLst>
            <pc:docMk/>
            <pc:sldMk cId="2627898945" sldId="332"/>
            <ac:spMk id="12" creationId="{BD8E5FC7-6CC6-763A-1196-BBF87CFD0B46}"/>
          </ac:spMkLst>
        </pc:spChg>
        <pc:spChg chg="mod">
          <ac:chgData name="Felix Shaba - Researcher" userId="1530ae03-3f83-4e8c-9b9d-1c2f81d47e40" providerId="ADAL" clId="{A4FFEB8B-12F5-4A1E-B6EC-62468B0A1C99}" dt="2023-08-14T13:13:04.971" v="4951" actId="14100"/>
          <ac:spMkLst>
            <pc:docMk/>
            <pc:sldMk cId="2627898945" sldId="332"/>
            <ac:spMk id="14" creationId="{5A039BB4-CCC7-5D9D-4E69-6C7E52F745CD}"/>
          </ac:spMkLst>
        </pc:spChg>
        <pc:spChg chg="mod">
          <ac:chgData name="Felix Shaba - Researcher" userId="1530ae03-3f83-4e8c-9b9d-1c2f81d47e40" providerId="ADAL" clId="{A4FFEB8B-12F5-4A1E-B6EC-62468B0A1C99}" dt="2023-08-14T13:13:08.060" v="4952" actId="14100"/>
          <ac:spMkLst>
            <pc:docMk/>
            <pc:sldMk cId="2627898945" sldId="332"/>
            <ac:spMk id="15" creationId="{2B9A9337-840F-2324-07CC-98E1A1D3F5B2}"/>
          </ac:spMkLst>
        </pc:spChg>
        <pc:spChg chg="mod">
          <ac:chgData name="Felix Shaba - Researcher" userId="1530ae03-3f83-4e8c-9b9d-1c2f81d47e40" providerId="ADAL" clId="{A4FFEB8B-12F5-4A1E-B6EC-62468B0A1C99}" dt="2023-08-14T10:25:21.088" v="3560" actId="20577"/>
          <ac:spMkLst>
            <pc:docMk/>
            <pc:sldMk cId="2627898945" sldId="332"/>
            <ac:spMk id="16" creationId="{C7E45438-E1A0-194F-707A-FB420D6A1062}"/>
          </ac:spMkLst>
        </pc:spChg>
        <pc:spChg chg="mod">
          <ac:chgData name="Felix Shaba - Researcher" userId="1530ae03-3f83-4e8c-9b9d-1c2f81d47e40" providerId="ADAL" clId="{A4FFEB8B-12F5-4A1E-B6EC-62468B0A1C99}" dt="2023-08-14T11:40:06.183" v="3910" actId="20577"/>
          <ac:spMkLst>
            <pc:docMk/>
            <pc:sldMk cId="2627898945" sldId="332"/>
            <ac:spMk id="18" creationId="{B75106D7-BFF1-D6BB-8FB5-D2506C1B999A}"/>
          </ac:spMkLst>
        </pc:spChg>
        <pc:spChg chg="add mod">
          <ac:chgData name="Felix Shaba - Researcher" userId="1530ae03-3f83-4e8c-9b9d-1c2f81d47e40" providerId="ADAL" clId="{A4FFEB8B-12F5-4A1E-B6EC-62468B0A1C99}" dt="2023-08-14T14:37:52.597" v="5164" actId="14100"/>
          <ac:spMkLst>
            <pc:docMk/>
            <pc:sldMk cId="2627898945" sldId="332"/>
            <ac:spMk id="19" creationId="{75D69786-C2E1-5AE6-4AA9-765147CE5227}"/>
          </ac:spMkLst>
        </pc:spChg>
        <pc:spChg chg="mod">
          <ac:chgData name="Felix Shaba - Researcher" userId="1530ae03-3f83-4e8c-9b9d-1c2f81d47e40" providerId="ADAL" clId="{A4FFEB8B-12F5-4A1E-B6EC-62468B0A1C99}" dt="2023-08-14T12:36:19.887" v="4633" actId="14100"/>
          <ac:spMkLst>
            <pc:docMk/>
            <pc:sldMk cId="2627898945" sldId="332"/>
            <ac:spMk id="20" creationId="{7F866D94-5844-150D-0D54-75F0120A0D8F}"/>
          </ac:spMkLst>
        </pc:spChg>
        <pc:spChg chg="add mod">
          <ac:chgData name="Felix Shaba - Researcher" userId="1530ae03-3f83-4e8c-9b9d-1c2f81d47e40" providerId="ADAL" clId="{A4FFEB8B-12F5-4A1E-B6EC-62468B0A1C99}" dt="2023-08-14T14:04:22.190" v="4970" actId="1076"/>
          <ac:spMkLst>
            <pc:docMk/>
            <pc:sldMk cId="2627898945" sldId="332"/>
            <ac:spMk id="21" creationId="{A89D2D7E-8DCD-9620-1676-DF107D487295}"/>
          </ac:spMkLst>
        </pc:spChg>
      </pc:sldChg>
      <pc:sldChg chg="modSp add del mod">
        <pc:chgData name="Felix Shaba - Researcher" userId="1530ae03-3f83-4e8c-9b9d-1c2f81d47e40" providerId="ADAL" clId="{A4FFEB8B-12F5-4A1E-B6EC-62468B0A1C99}" dt="2023-08-15T07:59:11.148" v="6358" actId="2696"/>
        <pc:sldMkLst>
          <pc:docMk/>
          <pc:sldMk cId="341639730" sldId="333"/>
        </pc:sldMkLst>
        <pc:spChg chg="mod">
          <ac:chgData name="Felix Shaba - Researcher" userId="1530ae03-3f83-4e8c-9b9d-1c2f81d47e40" providerId="ADAL" clId="{A4FFEB8B-12F5-4A1E-B6EC-62468B0A1C99}" dt="2023-08-14T15:01:09.889" v="5652" actId="20577"/>
          <ac:spMkLst>
            <pc:docMk/>
            <pc:sldMk cId="341639730" sldId="333"/>
            <ac:spMk id="3" creationId="{9A4BCA31-576F-05A3-66A1-E4AE0A6FEECD}"/>
          </ac:spMkLst>
        </pc:spChg>
        <pc:spChg chg="mod">
          <ac:chgData name="Felix Shaba - Researcher" userId="1530ae03-3f83-4e8c-9b9d-1c2f81d47e40" providerId="ADAL" clId="{A4FFEB8B-12F5-4A1E-B6EC-62468B0A1C99}" dt="2023-08-14T15:01:37.739" v="5913" actId="20577"/>
          <ac:spMkLst>
            <pc:docMk/>
            <pc:sldMk cId="341639730" sldId="333"/>
            <ac:spMk id="5" creationId="{DCA2CEE8-5BFA-A0CC-FEE3-17A123C55A45}"/>
          </ac:spMkLst>
        </pc:spChg>
        <pc:spChg chg="mod">
          <ac:chgData name="Felix Shaba - Researcher" userId="1530ae03-3f83-4e8c-9b9d-1c2f81d47e40" providerId="ADAL" clId="{A4FFEB8B-12F5-4A1E-B6EC-62468B0A1C99}" dt="2023-08-14T15:00:31.540" v="5267" actId="20577"/>
          <ac:spMkLst>
            <pc:docMk/>
            <pc:sldMk cId="341639730" sldId="333"/>
            <ac:spMk id="6" creationId="{CC406301-92AA-A6EF-28A7-95979E700A68}"/>
          </ac:spMkLst>
        </pc:spChg>
        <pc:spChg chg="mod">
          <ac:chgData name="Felix Shaba - Researcher" userId="1530ae03-3f83-4e8c-9b9d-1c2f81d47e40" providerId="ADAL" clId="{A4FFEB8B-12F5-4A1E-B6EC-62468B0A1C99}" dt="2023-08-14T15:01:57.378" v="6167" actId="20577"/>
          <ac:spMkLst>
            <pc:docMk/>
            <pc:sldMk cId="341639730" sldId="333"/>
            <ac:spMk id="9" creationId="{C569B8C9-19EA-451D-A732-02214494BDE8}"/>
          </ac:spMkLst>
        </pc:spChg>
        <pc:spChg chg="mod">
          <ac:chgData name="Felix Shaba - Researcher" userId="1530ae03-3f83-4e8c-9b9d-1c2f81d47e40" providerId="ADAL" clId="{A4FFEB8B-12F5-4A1E-B6EC-62468B0A1C99}" dt="2023-08-14T15:02:15.041" v="6357" actId="20577"/>
          <ac:spMkLst>
            <pc:docMk/>
            <pc:sldMk cId="341639730" sldId="333"/>
            <ac:spMk id="11" creationId="{F8966925-D912-79EE-6315-0A4DE80FB399}"/>
          </ac:spMkLst>
        </pc:spChg>
        <pc:spChg chg="mod">
          <ac:chgData name="Felix Shaba - Researcher" userId="1530ae03-3f83-4e8c-9b9d-1c2f81d47e40" providerId="ADAL" clId="{A4FFEB8B-12F5-4A1E-B6EC-62468B0A1C99}" dt="2023-08-14T15:00:41.848" v="5361" actId="20577"/>
          <ac:spMkLst>
            <pc:docMk/>
            <pc:sldMk cId="341639730" sldId="333"/>
            <ac:spMk id="12" creationId="{BD8E5FC7-6CC6-763A-1196-BBF87CFD0B46}"/>
          </ac:spMkLst>
        </pc:spChg>
        <pc:spChg chg="mod">
          <ac:chgData name="Felix Shaba - Researcher" userId="1530ae03-3f83-4e8c-9b9d-1c2f81d47e40" providerId="ADAL" clId="{A4FFEB8B-12F5-4A1E-B6EC-62468B0A1C99}" dt="2023-08-14T15:02:03.652" v="6260" actId="20577"/>
          <ac:spMkLst>
            <pc:docMk/>
            <pc:sldMk cId="341639730" sldId="333"/>
            <ac:spMk id="15" creationId="{2B9A9337-840F-2324-07CC-98E1A1D3F5B2}"/>
          </ac:spMkLst>
        </pc:spChg>
        <pc:spChg chg="mod">
          <ac:chgData name="Felix Shaba - Researcher" userId="1530ae03-3f83-4e8c-9b9d-1c2f81d47e40" providerId="ADAL" clId="{A4FFEB8B-12F5-4A1E-B6EC-62468B0A1C99}" dt="2023-08-14T15:01:00.458" v="5595" actId="20577"/>
          <ac:spMkLst>
            <pc:docMk/>
            <pc:sldMk cId="341639730" sldId="333"/>
            <ac:spMk id="16" creationId="{C7E45438-E1A0-194F-707A-FB420D6A1062}"/>
          </ac:spMkLst>
        </pc:spChg>
        <pc:spChg chg="mod">
          <ac:chgData name="Felix Shaba - Researcher" userId="1530ae03-3f83-4e8c-9b9d-1c2f81d47e40" providerId="ADAL" clId="{A4FFEB8B-12F5-4A1E-B6EC-62468B0A1C99}" dt="2023-08-14T15:01:17.878" v="5745" actId="20577"/>
          <ac:spMkLst>
            <pc:docMk/>
            <pc:sldMk cId="341639730" sldId="333"/>
            <ac:spMk id="18" creationId="{B75106D7-BFF1-D6BB-8FB5-D2506C1B999A}"/>
          </ac:spMkLst>
        </pc:spChg>
        <pc:spChg chg="mod">
          <ac:chgData name="Felix Shaba - Researcher" userId="1530ae03-3f83-4e8c-9b9d-1c2f81d47e40" providerId="ADAL" clId="{A4FFEB8B-12F5-4A1E-B6EC-62468B0A1C99}" dt="2023-08-14T15:01:48.536" v="6040" actId="20577"/>
          <ac:spMkLst>
            <pc:docMk/>
            <pc:sldMk cId="341639730" sldId="333"/>
            <ac:spMk id="19" creationId="{75D69786-C2E1-5AE6-4AA9-765147CE52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1EACA-E7A7-4983-A3AC-7F6D215EA181}"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10567-32D7-4C6B-A64F-CFCFF718CD9F}" type="slidenum">
              <a:rPr lang="en-GB" smtClean="0"/>
              <a:t>‹#›</a:t>
            </a:fld>
            <a:endParaRPr lang="en-GB"/>
          </a:p>
        </p:txBody>
      </p:sp>
    </p:spTree>
    <p:extLst>
      <p:ext uri="{BB962C8B-B14F-4D97-AF65-F5344CB8AC3E}">
        <p14:creationId xmlns:p14="http://schemas.microsoft.com/office/powerpoint/2010/main" val="397231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a:t>
            </a:fld>
            <a:endParaRPr lang="en-GB"/>
          </a:p>
        </p:txBody>
      </p:sp>
    </p:spTree>
    <p:extLst>
      <p:ext uri="{BB962C8B-B14F-4D97-AF65-F5344CB8AC3E}">
        <p14:creationId xmlns:p14="http://schemas.microsoft.com/office/powerpoint/2010/main" val="1769457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dirty="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1B10567-32D7-4C6B-A64F-CFCFF718CD9F}" type="slidenum">
              <a:rPr lang="en-GB" smtClean="0"/>
              <a:t>13</a:t>
            </a:fld>
            <a:endParaRPr lang="en-GB"/>
          </a:p>
        </p:txBody>
      </p:sp>
    </p:spTree>
    <p:extLst>
      <p:ext uri="{BB962C8B-B14F-4D97-AF65-F5344CB8AC3E}">
        <p14:creationId xmlns:p14="http://schemas.microsoft.com/office/powerpoint/2010/main" val="165169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1B10567-32D7-4C6B-A64F-CFCFF718CD9F}" type="slidenum">
              <a:rPr lang="en-GB" smtClean="0"/>
              <a:t>14</a:t>
            </a:fld>
            <a:endParaRPr lang="en-GB"/>
          </a:p>
        </p:txBody>
      </p:sp>
    </p:spTree>
    <p:extLst>
      <p:ext uri="{BB962C8B-B14F-4D97-AF65-F5344CB8AC3E}">
        <p14:creationId xmlns:p14="http://schemas.microsoft.com/office/powerpoint/2010/main" val="2010646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cs typeface="Calibri"/>
            </a:endParaRPr>
          </a:p>
          <a:p>
            <a:pPr marL="0" indent="0">
              <a:buFont typeface="Arial" panose="020B0604020202020204" pitchFamily="34" charset="0"/>
              <a:buNone/>
            </a:pPr>
            <a:endParaRPr lang="en-GB">
              <a:cs typeface="Calibri"/>
            </a:endParaRPr>
          </a:p>
        </p:txBody>
      </p:sp>
      <p:sp>
        <p:nvSpPr>
          <p:cNvPr id="4" name="Slide Number Placeholder 3"/>
          <p:cNvSpPr>
            <a:spLocks noGrp="1"/>
          </p:cNvSpPr>
          <p:nvPr>
            <p:ph type="sldNum" sz="quarter" idx="5"/>
          </p:nvPr>
        </p:nvSpPr>
        <p:spPr/>
        <p:txBody>
          <a:bodyPr/>
          <a:lstStyle/>
          <a:p>
            <a:fld id="{F1B10567-32D7-4C6B-A64F-CFCFF718CD9F}" type="slidenum">
              <a:rPr lang="en-GB" smtClean="0"/>
              <a:t>16</a:t>
            </a:fld>
            <a:endParaRPr lang="en-GB"/>
          </a:p>
        </p:txBody>
      </p:sp>
    </p:spTree>
    <p:extLst>
      <p:ext uri="{BB962C8B-B14F-4D97-AF65-F5344CB8AC3E}">
        <p14:creationId xmlns:p14="http://schemas.microsoft.com/office/powerpoint/2010/main" val="2511268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000000"/>
              </a:solidFill>
              <a:latin typeface="Calibri" panose="020F0502020204030204" pitchFamily="34"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17</a:t>
            </a:fld>
            <a:endParaRPr lang="en-GB"/>
          </a:p>
        </p:txBody>
      </p:sp>
    </p:spTree>
    <p:extLst>
      <p:ext uri="{BB962C8B-B14F-4D97-AF65-F5344CB8AC3E}">
        <p14:creationId xmlns:p14="http://schemas.microsoft.com/office/powerpoint/2010/main" val="184313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000000"/>
              </a:solidFill>
              <a:latin typeface="Calibri" panose="020F0502020204030204" pitchFamily="34"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18</a:t>
            </a:fld>
            <a:endParaRPr lang="en-GB"/>
          </a:p>
        </p:txBody>
      </p:sp>
    </p:spTree>
    <p:extLst>
      <p:ext uri="{BB962C8B-B14F-4D97-AF65-F5344CB8AC3E}">
        <p14:creationId xmlns:p14="http://schemas.microsoft.com/office/powerpoint/2010/main" val="3796188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19</a:t>
            </a:fld>
            <a:endParaRPr lang="en-GB"/>
          </a:p>
        </p:txBody>
      </p:sp>
    </p:spTree>
    <p:extLst>
      <p:ext uri="{BB962C8B-B14F-4D97-AF65-F5344CB8AC3E}">
        <p14:creationId xmlns:p14="http://schemas.microsoft.com/office/powerpoint/2010/main" val="201595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20</a:t>
            </a:fld>
            <a:endParaRPr lang="en-GB"/>
          </a:p>
        </p:txBody>
      </p:sp>
    </p:spTree>
    <p:extLst>
      <p:ext uri="{BB962C8B-B14F-4D97-AF65-F5344CB8AC3E}">
        <p14:creationId xmlns:p14="http://schemas.microsoft.com/office/powerpoint/2010/main" val="4002123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21</a:t>
            </a:fld>
            <a:endParaRPr lang="en-GB"/>
          </a:p>
        </p:txBody>
      </p:sp>
    </p:spTree>
    <p:extLst>
      <p:ext uri="{BB962C8B-B14F-4D97-AF65-F5344CB8AC3E}">
        <p14:creationId xmlns:p14="http://schemas.microsoft.com/office/powerpoint/2010/main" val="1913507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22</a:t>
            </a:fld>
            <a:endParaRPr lang="en-GB"/>
          </a:p>
        </p:txBody>
      </p:sp>
    </p:spTree>
    <p:extLst>
      <p:ext uri="{BB962C8B-B14F-4D97-AF65-F5344CB8AC3E}">
        <p14:creationId xmlns:p14="http://schemas.microsoft.com/office/powerpoint/2010/main" val="1188798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23</a:t>
            </a:fld>
            <a:endParaRPr lang="en-GB"/>
          </a:p>
        </p:txBody>
      </p:sp>
    </p:spTree>
    <p:extLst>
      <p:ext uri="{BB962C8B-B14F-4D97-AF65-F5344CB8AC3E}">
        <p14:creationId xmlns:p14="http://schemas.microsoft.com/office/powerpoint/2010/main" val="23828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2</a:t>
            </a:fld>
            <a:endParaRPr lang="en-GB"/>
          </a:p>
        </p:txBody>
      </p:sp>
    </p:spTree>
    <p:extLst>
      <p:ext uri="{BB962C8B-B14F-4D97-AF65-F5344CB8AC3E}">
        <p14:creationId xmlns:p14="http://schemas.microsoft.com/office/powerpoint/2010/main" val="4026435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24</a:t>
            </a:fld>
            <a:endParaRPr lang="en-GB"/>
          </a:p>
        </p:txBody>
      </p:sp>
    </p:spTree>
    <p:extLst>
      <p:ext uri="{BB962C8B-B14F-4D97-AF65-F5344CB8AC3E}">
        <p14:creationId xmlns:p14="http://schemas.microsoft.com/office/powerpoint/2010/main" val="1383661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28</a:t>
            </a:fld>
            <a:endParaRPr lang="en-GB"/>
          </a:p>
        </p:txBody>
      </p:sp>
    </p:spTree>
    <p:extLst>
      <p:ext uri="{BB962C8B-B14F-4D97-AF65-F5344CB8AC3E}">
        <p14:creationId xmlns:p14="http://schemas.microsoft.com/office/powerpoint/2010/main" val="339122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a:t>
            </a:fld>
            <a:endParaRPr lang="en-GB"/>
          </a:p>
        </p:txBody>
      </p:sp>
    </p:spTree>
    <p:extLst>
      <p:ext uri="{BB962C8B-B14F-4D97-AF65-F5344CB8AC3E}">
        <p14:creationId xmlns:p14="http://schemas.microsoft.com/office/powerpoint/2010/main" val="374922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5</a:t>
            </a:fld>
            <a:endParaRPr lang="en-GB"/>
          </a:p>
        </p:txBody>
      </p:sp>
    </p:spTree>
    <p:extLst>
      <p:ext uri="{BB962C8B-B14F-4D97-AF65-F5344CB8AC3E}">
        <p14:creationId xmlns:p14="http://schemas.microsoft.com/office/powerpoint/2010/main" val="204327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6</a:t>
            </a:fld>
            <a:endParaRPr lang="en-GB"/>
          </a:p>
        </p:txBody>
      </p:sp>
    </p:spTree>
    <p:extLst>
      <p:ext uri="{BB962C8B-B14F-4D97-AF65-F5344CB8AC3E}">
        <p14:creationId xmlns:p14="http://schemas.microsoft.com/office/powerpoint/2010/main" val="2081734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a:t>
            </a:fld>
            <a:endParaRPr lang="en-GB"/>
          </a:p>
        </p:txBody>
      </p:sp>
    </p:spTree>
    <p:extLst>
      <p:ext uri="{BB962C8B-B14F-4D97-AF65-F5344CB8AC3E}">
        <p14:creationId xmlns:p14="http://schemas.microsoft.com/office/powerpoint/2010/main" val="3056328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9</a:t>
            </a:fld>
            <a:endParaRPr lang="en-GB"/>
          </a:p>
        </p:txBody>
      </p:sp>
    </p:spTree>
    <p:extLst>
      <p:ext uri="{BB962C8B-B14F-4D97-AF65-F5344CB8AC3E}">
        <p14:creationId xmlns:p14="http://schemas.microsoft.com/office/powerpoint/2010/main" val="106350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10</a:t>
            </a:fld>
            <a:endParaRPr lang="en-GB"/>
          </a:p>
        </p:txBody>
      </p:sp>
    </p:spTree>
    <p:extLst>
      <p:ext uri="{BB962C8B-B14F-4D97-AF65-F5344CB8AC3E}">
        <p14:creationId xmlns:p14="http://schemas.microsoft.com/office/powerpoint/2010/main" val="407875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F1B10567-32D7-4C6B-A64F-CFCFF718CD9F}" type="slidenum">
              <a:rPr lang="en-GB" smtClean="0"/>
              <a:t>11</a:t>
            </a:fld>
            <a:endParaRPr lang="en-GB"/>
          </a:p>
        </p:txBody>
      </p:sp>
    </p:spTree>
    <p:extLst>
      <p:ext uri="{BB962C8B-B14F-4D97-AF65-F5344CB8AC3E}">
        <p14:creationId xmlns:p14="http://schemas.microsoft.com/office/powerpoint/2010/main" val="4097643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05/09/2023</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9792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9888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74010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9631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38311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6760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38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05/09/2023</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4114778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05/09/2023</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2828959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43321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374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05/09/2023</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79915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160921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16833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9863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4248265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3986737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97559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2788254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3660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3036346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940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225196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813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4003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normAutofit/>
          </a:bodyPr>
          <a:lstStyle>
            <a:lvl1pPr algn="l">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760838"/>
            <a:ext cx="9144000" cy="1025013"/>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5F6DC534-E8DA-B54D-B24C-13A91F685274}"/>
              </a:ext>
            </a:extLst>
          </p:cNvPr>
          <p:cNvPicPr>
            <a:picLocks noChangeAspect="1"/>
          </p:cNvPicPr>
          <p:nvPr userDrawn="1"/>
        </p:nvPicPr>
        <p:blipFill>
          <a:blip r:embed="rId2"/>
          <a:stretch>
            <a:fillRect/>
          </a:stretch>
        </p:blipFill>
        <p:spPr>
          <a:xfrm>
            <a:off x="10317346" y="5795377"/>
            <a:ext cx="1530350" cy="739107"/>
          </a:xfrm>
          <a:prstGeom prst="rect">
            <a:avLst/>
          </a:prstGeom>
        </p:spPr>
      </p:pic>
    </p:spTree>
    <p:extLst>
      <p:ext uri="{BB962C8B-B14F-4D97-AF65-F5344CB8AC3E}">
        <p14:creationId xmlns:p14="http://schemas.microsoft.com/office/powerpoint/2010/main" val="1608325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7AB5-0595-5048-A9DE-47E953774D55}"/>
              </a:ext>
            </a:extLst>
          </p:cNvPr>
          <p:cNvSpPr>
            <a:spLocks noGrp="1"/>
          </p:cNvSpPr>
          <p:nvPr>
            <p:ph type="title" hasCustomPrompt="1"/>
          </p:nvPr>
        </p:nvSpPr>
        <p:spPr>
          <a:xfrm>
            <a:off x="304799" y="264139"/>
            <a:ext cx="11552903" cy="1147218"/>
          </a:xfrm>
        </p:spPr>
        <p:txBody>
          <a:bodyPr/>
          <a:lstStyle>
            <a:lvl1pPr>
              <a:defRPr sz="4400"/>
            </a:lvl1pPr>
          </a:lstStyle>
          <a:p>
            <a:r>
              <a:rPr lang="en-GB"/>
              <a:t>Agenda</a:t>
            </a:r>
          </a:p>
        </p:txBody>
      </p:sp>
      <p:sp>
        <p:nvSpPr>
          <p:cNvPr id="3" name="Date Placeholder 2">
            <a:extLst>
              <a:ext uri="{FF2B5EF4-FFF2-40B4-BE49-F238E27FC236}">
                <a16:creationId xmlns:a16="http://schemas.microsoft.com/office/drawing/2014/main" id="{7F104F94-DB9E-4244-BE6F-72C7B5EAD7F4}"/>
              </a:ext>
            </a:extLst>
          </p:cNvPr>
          <p:cNvSpPr>
            <a:spLocks noGrp="1"/>
          </p:cNvSpPr>
          <p:nvPr>
            <p:ph type="dt" sz="half" idx="10"/>
          </p:nvPr>
        </p:nvSpPr>
        <p:spPr/>
        <p:txBody>
          <a:bodyPr/>
          <a:lstStyle/>
          <a:p>
            <a:r>
              <a:rPr lang="en-GB"/>
              <a:t>14/08/2020</a:t>
            </a:r>
            <a:endParaRPr lang="en-GB">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2B38CAA1-C61C-E147-B8F5-4939DF85724C}"/>
              </a:ext>
            </a:extLst>
          </p:cNvPr>
          <p:cNvSpPr>
            <a:spLocks noGrp="1"/>
          </p:cNvSpPr>
          <p:nvPr>
            <p:ph type="sldNum" sz="quarter" idx="11"/>
          </p:nvPr>
        </p:nvSpPr>
        <p:spPr/>
        <p:txBody>
          <a:bodyPr/>
          <a:lstStyle/>
          <a:p>
            <a:r>
              <a:rPr lang="en-GB"/>
              <a:t>|   </a:t>
            </a:r>
            <a:fld id="{5898CC38-F149-5B45-A1B4-290B41364A0C}" type="slidenum">
              <a:rPr lang="en-GB" smtClean="0"/>
              <a:pPr/>
              <a:t>‹#›</a:t>
            </a:fld>
            <a:endParaRPr lang="en-GB"/>
          </a:p>
        </p:txBody>
      </p:sp>
      <p:sp>
        <p:nvSpPr>
          <p:cNvPr id="5" name="Footer Placeholder 4">
            <a:extLst>
              <a:ext uri="{FF2B5EF4-FFF2-40B4-BE49-F238E27FC236}">
                <a16:creationId xmlns:a16="http://schemas.microsoft.com/office/drawing/2014/main" id="{9F631126-BADA-E347-9CD9-0220373794B6}"/>
              </a:ext>
            </a:extLst>
          </p:cNvPr>
          <p:cNvSpPr>
            <a:spLocks noGrp="1"/>
          </p:cNvSpPr>
          <p:nvPr>
            <p:ph type="ftr" sz="quarter" idx="12"/>
          </p:nvPr>
        </p:nvSpPr>
        <p:spPr/>
        <p:txBody>
          <a:bodyPr/>
          <a:lstStyle/>
          <a:p>
            <a:r>
              <a:rPr lang="en-GB">
                <a:solidFill>
                  <a:schemeClr val="tx1">
                    <a:lumMod val="50000"/>
                    <a:lumOff val="50000"/>
                  </a:schemeClr>
                </a:solidFill>
              </a:rPr>
              <a:t>Produced by Essex County Council Strategy Insight and Engagement</a:t>
            </a:r>
          </a:p>
        </p:txBody>
      </p:sp>
      <p:sp>
        <p:nvSpPr>
          <p:cNvPr id="25" name="Text Placeholder 24">
            <a:extLst>
              <a:ext uri="{FF2B5EF4-FFF2-40B4-BE49-F238E27FC236}">
                <a16:creationId xmlns:a16="http://schemas.microsoft.com/office/drawing/2014/main" id="{FB5D0565-D907-AE40-B0B4-CDFE020863B7}"/>
              </a:ext>
            </a:extLst>
          </p:cNvPr>
          <p:cNvSpPr>
            <a:spLocks noGrp="1"/>
          </p:cNvSpPr>
          <p:nvPr>
            <p:ph type="body" sz="quarter" idx="15"/>
          </p:nvPr>
        </p:nvSpPr>
        <p:spPr>
          <a:xfrm>
            <a:off x="304799" y="1785922"/>
            <a:ext cx="828675" cy="957280"/>
          </a:xfrm>
          <a:solidFill>
            <a:srgbClr val="E40037"/>
          </a:solidFill>
        </p:spPr>
        <p:txBody>
          <a:bodyPr/>
          <a:lstStyle>
            <a:lvl1pPr>
              <a:buNone/>
              <a:defRPr sz="3200" b="1">
                <a:solidFill>
                  <a:schemeClr val="bg1"/>
                </a:solidFill>
              </a:defRPr>
            </a:lvl1pPr>
          </a:lstStyle>
          <a:p>
            <a:pPr lvl="0"/>
            <a:r>
              <a:rPr lang="en-GB"/>
              <a:t>Click </a:t>
            </a:r>
          </a:p>
        </p:txBody>
      </p:sp>
      <p:sp>
        <p:nvSpPr>
          <p:cNvPr id="33" name="Text Placeholder 32">
            <a:extLst>
              <a:ext uri="{FF2B5EF4-FFF2-40B4-BE49-F238E27FC236}">
                <a16:creationId xmlns:a16="http://schemas.microsoft.com/office/drawing/2014/main" id="{11BE3D0D-C1DA-8944-9F3E-478A68574F9D}"/>
              </a:ext>
            </a:extLst>
          </p:cNvPr>
          <p:cNvSpPr>
            <a:spLocks noGrp="1"/>
          </p:cNvSpPr>
          <p:nvPr>
            <p:ph type="body" sz="quarter" idx="16"/>
          </p:nvPr>
        </p:nvSpPr>
        <p:spPr>
          <a:xfrm>
            <a:off x="1311275" y="1785938"/>
            <a:ext cx="4114800" cy="957262"/>
          </a:xfrm>
        </p:spPr>
        <p:txBody>
          <a:bodyPr anchor="t"/>
          <a:lstStyle>
            <a:lvl1pPr>
              <a:lnSpc>
                <a:spcPct val="100000"/>
              </a:lnSpc>
              <a:spcAft>
                <a:spcPts val="200"/>
              </a:spcAft>
              <a:buFontTx/>
              <a:buNone/>
              <a:defRPr b="1"/>
            </a:lvl1pPr>
            <a:lvl2pPr>
              <a:lnSpc>
                <a:spcPct val="100000"/>
              </a:lnSpc>
              <a:spcAft>
                <a:spcPts val="200"/>
              </a:spcAft>
              <a:buFontTx/>
              <a:buNone/>
              <a:defRPr/>
            </a:lvl2pPr>
            <a:lvl3pPr>
              <a:buNone/>
              <a:defRPr/>
            </a:lvl3pPr>
            <a:lvl4pPr>
              <a:buNone/>
              <a:defRPr/>
            </a:lvl4pPr>
            <a:lvl5pPr>
              <a:buNone/>
              <a:defRPr/>
            </a:lvl5pPr>
          </a:lstStyle>
          <a:p>
            <a:pPr lvl="0"/>
            <a:r>
              <a:rPr lang="en-GB"/>
              <a:t>Click to edit Master text styles</a:t>
            </a:r>
          </a:p>
          <a:p>
            <a:pPr lvl="1"/>
            <a:r>
              <a:rPr lang="en-GB"/>
              <a:t>Second level</a:t>
            </a:r>
          </a:p>
        </p:txBody>
      </p:sp>
      <p:sp>
        <p:nvSpPr>
          <p:cNvPr id="34" name="Text Placeholder 24">
            <a:extLst>
              <a:ext uri="{FF2B5EF4-FFF2-40B4-BE49-F238E27FC236}">
                <a16:creationId xmlns:a16="http://schemas.microsoft.com/office/drawing/2014/main" id="{2E9D775A-68BE-B048-B7A5-00E328AF9974}"/>
              </a:ext>
            </a:extLst>
          </p:cNvPr>
          <p:cNvSpPr>
            <a:spLocks noGrp="1"/>
          </p:cNvSpPr>
          <p:nvPr>
            <p:ph type="body" sz="quarter" idx="17"/>
          </p:nvPr>
        </p:nvSpPr>
        <p:spPr>
          <a:xfrm>
            <a:off x="304799" y="2953192"/>
            <a:ext cx="828675" cy="957280"/>
          </a:xfrm>
          <a:solidFill>
            <a:srgbClr val="E40037"/>
          </a:solidFill>
        </p:spPr>
        <p:txBody>
          <a:bodyPr/>
          <a:lstStyle>
            <a:lvl1pPr>
              <a:buNone/>
              <a:defRPr sz="3200" b="1">
                <a:solidFill>
                  <a:schemeClr val="bg1"/>
                </a:solidFill>
              </a:defRPr>
            </a:lvl1pPr>
          </a:lstStyle>
          <a:p>
            <a:pPr lvl="0"/>
            <a:r>
              <a:rPr lang="en-GB"/>
              <a:t>Click </a:t>
            </a:r>
          </a:p>
        </p:txBody>
      </p:sp>
      <p:sp>
        <p:nvSpPr>
          <p:cNvPr id="35" name="Text Placeholder 32">
            <a:extLst>
              <a:ext uri="{FF2B5EF4-FFF2-40B4-BE49-F238E27FC236}">
                <a16:creationId xmlns:a16="http://schemas.microsoft.com/office/drawing/2014/main" id="{33CB537D-3DFF-3A48-9823-F7D9AB301C8C}"/>
              </a:ext>
            </a:extLst>
          </p:cNvPr>
          <p:cNvSpPr>
            <a:spLocks noGrp="1"/>
          </p:cNvSpPr>
          <p:nvPr>
            <p:ph type="body" sz="quarter" idx="18"/>
          </p:nvPr>
        </p:nvSpPr>
        <p:spPr>
          <a:xfrm>
            <a:off x="1311275" y="2953208"/>
            <a:ext cx="4114800" cy="957262"/>
          </a:xfrm>
        </p:spPr>
        <p:txBody>
          <a:bodyPr/>
          <a:lstStyle>
            <a:lvl1pPr>
              <a:buNone/>
              <a:defRPr b="1"/>
            </a:lvl1pPr>
            <a:lvl2pPr>
              <a:buNone/>
              <a:defRPr/>
            </a:lvl2pPr>
            <a:lvl3pPr>
              <a:buNone/>
              <a:defRPr/>
            </a:lvl3pPr>
            <a:lvl4pPr>
              <a:buNone/>
              <a:defRPr/>
            </a:lvl4pPr>
            <a:lvl5pPr>
              <a:buNone/>
              <a:defRPr/>
            </a:lvl5pPr>
          </a:lstStyle>
          <a:p>
            <a:pPr lvl="0"/>
            <a:r>
              <a:rPr lang="en-GB"/>
              <a:t>Click to edit Master text styles</a:t>
            </a:r>
          </a:p>
          <a:p>
            <a:pPr lvl="1"/>
            <a:r>
              <a:rPr lang="en-GB"/>
              <a:t>Second level</a:t>
            </a:r>
          </a:p>
        </p:txBody>
      </p:sp>
      <p:sp>
        <p:nvSpPr>
          <p:cNvPr id="36" name="Text Placeholder 24">
            <a:extLst>
              <a:ext uri="{FF2B5EF4-FFF2-40B4-BE49-F238E27FC236}">
                <a16:creationId xmlns:a16="http://schemas.microsoft.com/office/drawing/2014/main" id="{C67F3338-5DEE-F84E-A464-97671D4BAB60}"/>
              </a:ext>
            </a:extLst>
          </p:cNvPr>
          <p:cNvSpPr>
            <a:spLocks noGrp="1"/>
          </p:cNvSpPr>
          <p:nvPr>
            <p:ph type="body" sz="quarter" idx="19"/>
          </p:nvPr>
        </p:nvSpPr>
        <p:spPr>
          <a:xfrm>
            <a:off x="304799" y="4189988"/>
            <a:ext cx="828675" cy="957280"/>
          </a:xfrm>
          <a:solidFill>
            <a:srgbClr val="E40037"/>
          </a:solidFill>
        </p:spPr>
        <p:txBody>
          <a:bodyPr/>
          <a:lstStyle>
            <a:lvl1pPr>
              <a:buNone/>
              <a:defRPr sz="3200" b="1">
                <a:solidFill>
                  <a:schemeClr val="bg1"/>
                </a:solidFill>
              </a:defRPr>
            </a:lvl1pPr>
          </a:lstStyle>
          <a:p>
            <a:pPr lvl="0"/>
            <a:r>
              <a:rPr lang="en-GB"/>
              <a:t>Click </a:t>
            </a:r>
          </a:p>
        </p:txBody>
      </p:sp>
      <p:sp>
        <p:nvSpPr>
          <p:cNvPr id="37" name="Text Placeholder 32">
            <a:extLst>
              <a:ext uri="{FF2B5EF4-FFF2-40B4-BE49-F238E27FC236}">
                <a16:creationId xmlns:a16="http://schemas.microsoft.com/office/drawing/2014/main" id="{C261B032-A0F6-5F48-AE5E-8B554236309F}"/>
              </a:ext>
            </a:extLst>
          </p:cNvPr>
          <p:cNvSpPr>
            <a:spLocks noGrp="1"/>
          </p:cNvSpPr>
          <p:nvPr>
            <p:ph type="body" sz="quarter" idx="20"/>
          </p:nvPr>
        </p:nvSpPr>
        <p:spPr>
          <a:xfrm>
            <a:off x="1311275" y="4190004"/>
            <a:ext cx="4114800" cy="957262"/>
          </a:xfrm>
        </p:spPr>
        <p:txBody>
          <a:bodyPr/>
          <a:lstStyle>
            <a:lvl1pPr>
              <a:buNone/>
              <a:defRPr b="1"/>
            </a:lvl1pPr>
            <a:lvl2pPr>
              <a:buNone/>
              <a:defRPr/>
            </a:lvl2pPr>
            <a:lvl3pPr>
              <a:buNone/>
              <a:defRPr/>
            </a:lvl3pPr>
            <a:lvl4pPr>
              <a:buNone/>
              <a:defRPr/>
            </a:lvl4pPr>
            <a:lvl5pPr>
              <a:buNone/>
              <a:defRPr/>
            </a:lvl5pPr>
          </a:lstStyle>
          <a:p>
            <a:pPr lvl="0"/>
            <a:r>
              <a:rPr lang="en-GB"/>
              <a:t>Click to edit Master text styles</a:t>
            </a:r>
          </a:p>
          <a:p>
            <a:pPr lvl="1"/>
            <a:r>
              <a:rPr lang="en-GB"/>
              <a:t>Second level</a:t>
            </a:r>
          </a:p>
        </p:txBody>
      </p:sp>
      <p:sp>
        <p:nvSpPr>
          <p:cNvPr id="38" name="Text Placeholder 24">
            <a:extLst>
              <a:ext uri="{FF2B5EF4-FFF2-40B4-BE49-F238E27FC236}">
                <a16:creationId xmlns:a16="http://schemas.microsoft.com/office/drawing/2014/main" id="{A4286F1C-450E-F641-9A45-E25DA5A231FC}"/>
              </a:ext>
            </a:extLst>
          </p:cNvPr>
          <p:cNvSpPr>
            <a:spLocks noGrp="1"/>
          </p:cNvSpPr>
          <p:nvPr>
            <p:ph type="body" sz="quarter" idx="21"/>
          </p:nvPr>
        </p:nvSpPr>
        <p:spPr>
          <a:xfrm>
            <a:off x="304799" y="5391923"/>
            <a:ext cx="828675" cy="957280"/>
          </a:xfrm>
          <a:solidFill>
            <a:srgbClr val="E40037"/>
          </a:solidFill>
        </p:spPr>
        <p:txBody>
          <a:bodyPr/>
          <a:lstStyle>
            <a:lvl1pPr>
              <a:buNone/>
              <a:defRPr sz="3200" b="1">
                <a:solidFill>
                  <a:schemeClr val="bg1"/>
                </a:solidFill>
              </a:defRPr>
            </a:lvl1pPr>
          </a:lstStyle>
          <a:p>
            <a:pPr lvl="0"/>
            <a:r>
              <a:rPr lang="en-GB"/>
              <a:t>Click </a:t>
            </a:r>
          </a:p>
        </p:txBody>
      </p:sp>
      <p:sp>
        <p:nvSpPr>
          <p:cNvPr id="39" name="Text Placeholder 32">
            <a:extLst>
              <a:ext uri="{FF2B5EF4-FFF2-40B4-BE49-F238E27FC236}">
                <a16:creationId xmlns:a16="http://schemas.microsoft.com/office/drawing/2014/main" id="{8E98AB68-E96B-884C-9E8C-9AC85D496D4A}"/>
              </a:ext>
            </a:extLst>
          </p:cNvPr>
          <p:cNvSpPr>
            <a:spLocks noGrp="1"/>
          </p:cNvSpPr>
          <p:nvPr>
            <p:ph type="body" sz="quarter" idx="22"/>
          </p:nvPr>
        </p:nvSpPr>
        <p:spPr>
          <a:xfrm>
            <a:off x="1311275" y="5391939"/>
            <a:ext cx="4114800" cy="957262"/>
          </a:xfrm>
        </p:spPr>
        <p:txBody>
          <a:bodyPr/>
          <a:lstStyle>
            <a:lvl1pPr>
              <a:buNone/>
              <a:defRPr b="1"/>
            </a:lvl1pPr>
            <a:lvl2pPr>
              <a:buNone/>
              <a:defRPr/>
            </a:lvl2pPr>
            <a:lvl3pPr>
              <a:buNone/>
              <a:defRPr/>
            </a:lvl3pPr>
            <a:lvl4pPr>
              <a:buNone/>
              <a:defRPr/>
            </a:lvl4pPr>
            <a:lvl5pPr>
              <a:buNone/>
              <a:defRPr/>
            </a:lvl5pPr>
          </a:lstStyle>
          <a:p>
            <a:pPr lvl="0"/>
            <a:r>
              <a:rPr lang="en-GB"/>
              <a:t>Click to edit Master text styles</a:t>
            </a:r>
          </a:p>
          <a:p>
            <a:pPr lvl="1"/>
            <a:r>
              <a:rPr lang="en-GB"/>
              <a:t>Second level</a:t>
            </a:r>
          </a:p>
        </p:txBody>
      </p:sp>
      <p:sp>
        <p:nvSpPr>
          <p:cNvPr id="40" name="Text Placeholder 24">
            <a:extLst>
              <a:ext uri="{FF2B5EF4-FFF2-40B4-BE49-F238E27FC236}">
                <a16:creationId xmlns:a16="http://schemas.microsoft.com/office/drawing/2014/main" id="{344748B9-30D3-F246-9DBD-C084F4DA77D1}"/>
              </a:ext>
            </a:extLst>
          </p:cNvPr>
          <p:cNvSpPr>
            <a:spLocks noGrp="1"/>
          </p:cNvSpPr>
          <p:nvPr>
            <p:ph type="body" sz="quarter" idx="23"/>
          </p:nvPr>
        </p:nvSpPr>
        <p:spPr>
          <a:xfrm>
            <a:off x="6208643" y="1785922"/>
            <a:ext cx="828675" cy="957280"/>
          </a:xfrm>
          <a:solidFill>
            <a:srgbClr val="E40037"/>
          </a:solidFill>
        </p:spPr>
        <p:txBody>
          <a:bodyPr/>
          <a:lstStyle>
            <a:lvl1pPr>
              <a:buNone/>
              <a:defRPr sz="3200" b="1">
                <a:solidFill>
                  <a:schemeClr val="bg1"/>
                </a:solidFill>
              </a:defRPr>
            </a:lvl1pPr>
          </a:lstStyle>
          <a:p>
            <a:pPr lvl="0"/>
            <a:r>
              <a:rPr lang="en-GB"/>
              <a:t>Click </a:t>
            </a:r>
          </a:p>
        </p:txBody>
      </p:sp>
      <p:sp>
        <p:nvSpPr>
          <p:cNvPr id="41" name="Text Placeholder 32">
            <a:extLst>
              <a:ext uri="{FF2B5EF4-FFF2-40B4-BE49-F238E27FC236}">
                <a16:creationId xmlns:a16="http://schemas.microsoft.com/office/drawing/2014/main" id="{BB70FC37-93C0-4649-B77F-2C88A0FF7943}"/>
              </a:ext>
            </a:extLst>
          </p:cNvPr>
          <p:cNvSpPr>
            <a:spLocks noGrp="1"/>
          </p:cNvSpPr>
          <p:nvPr>
            <p:ph type="body" sz="quarter" idx="24"/>
          </p:nvPr>
        </p:nvSpPr>
        <p:spPr>
          <a:xfrm>
            <a:off x="7215119" y="1785938"/>
            <a:ext cx="4114800" cy="957262"/>
          </a:xfrm>
        </p:spPr>
        <p:txBody>
          <a:bodyPr/>
          <a:lstStyle>
            <a:lvl1pPr>
              <a:buNone/>
              <a:defRPr b="1"/>
            </a:lvl1pPr>
            <a:lvl2pPr>
              <a:buNone/>
              <a:defRPr/>
            </a:lvl2pPr>
            <a:lvl3pPr>
              <a:buNone/>
              <a:defRPr/>
            </a:lvl3pPr>
            <a:lvl4pPr>
              <a:buNone/>
              <a:defRPr/>
            </a:lvl4pPr>
            <a:lvl5pPr>
              <a:buNone/>
              <a:defRPr/>
            </a:lvl5pPr>
          </a:lstStyle>
          <a:p>
            <a:pPr lvl="0"/>
            <a:r>
              <a:rPr lang="en-GB"/>
              <a:t>Click to edit Master text styles</a:t>
            </a:r>
          </a:p>
          <a:p>
            <a:pPr lvl="1"/>
            <a:r>
              <a:rPr lang="en-GB"/>
              <a:t>Second level</a:t>
            </a:r>
          </a:p>
        </p:txBody>
      </p:sp>
      <p:sp>
        <p:nvSpPr>
          <p:cNvPr id="42" name="Text Placeholder 24">
            <a:extLst>
              <a:ext uri="{FF2B5EF4-FFF2-40B4-BE49-F238E27FC236}">
                <a16:creationId xmlns:a16="http://schemas.microsoft.com/office/drawing/2014/main" id="{B148CDB6-F55F-A448-8599-EDE77E13348D}"/>
              </a:ext>
            </a:extLst>
          </p:cNvPr>
          <p:cNvSpPr>
            <a:spLocks noGrp="1"/>
          </p:cNvSpPr>
          <p:nvPr>
            <p:ph type="body" sz="quarter" idx="25"/>
          </p:nvPr>
        </p:nvSpPr>
        <p:spPr>
          <a:xfrm>
            <a:off x="6208643" y="2953192"/>
            <a:ext cx="828675" cy="957280"/>
          </a:xfrm>
          <a:solidFill>
            <a:srgbClr val="E40037"/>
          </a:solidFill>
        </p:spPr>
        <p:txBody>
          <a:bodyPr/>
          <a:lstStyle>
            <a:lvl1pPr>
              <a:buNone/>
              <a:defRPr sz="3200" b="1">
                <a:solidFill>
                  <a:schemeClr val="bg1"/>
                </a:solidFill>
              </a:defRPr>
            </a:lvl1pPr>
          </a:lstStyle>
          <a:p>
            <a:pPr lvl="0"/>
            <a:r>
              <a:rPr lang="en-GB"/>
              <a:t>Click </a:t>
            </a:r>
          </a:p>
        </p:txBody>
      </p:sp>
      <p:sp>
        <p:nvSpPr>
          <p:cNvPr id="43" name="Text Placeholder 32">
            <a:extLst>
              <a:ext uri="{FF2B5EF4-FFF2-40B4-BE49-F238E27FC236}">
                <a16:creationId xmlns:a16="http://schemas.microsoft.com/office/drawing/2014/main" id="{F82F8C5A-4782-0749-891A-9F3E365DA9C5}"/>
              </a:ext>
            </a:extLst>
          </p:cNvPr>
          <p:cNvSpPr>
            <a:spLocks noGrp="1"/>
          </p:cNvSpPr>
          <p:nvPr>
            <p:ph type="body" sz="quarter" idx="26"/>
          </p:nvPr>
        </p:nvSpPr>
        <p:spPr>
          <a:xfrm>
            <a:off x="7215119" y="2953208"/>
            <a:ext cx="4114800" cy="957262"/>
          </a:xfrm>
        </p:spPr>
        <p:txBody>
          <a:bodyPr/>
          <a:lstStyle>
            <a:lvl1pPr>
              <a:buNone/>
              <a:defRPr b="1"/>
            </a:lvl1pPr>
            <a:lvl2pPr>
              <a:buNone/>
              <a:defRPr/>
            </a:lvl2pPr>
            <a:lvl3pPr>
              <a:buNone/>
              <a:defRPr/>
            </a:lvl3pPr>
            <a:lvl4pPr>
              <a:buNone/>
              <a:defRPr/>
            </a:lvl4pPr>
            <a:lvl5pPr>
              <a:buNone/>
              <a:defRPr/>
            </a:lvl5pPr>
          </a:lstStyle>
          <a:p>
            <a:pPr lvl="0"/>
            <a:r>
              <a:rPr lang="en-GB"/>
              <a:t>Click to edit Master text styles</a:t>
            </a:r>
          </a:p>
          <a:p>
            <a:pPr lvl="1"/>
            <a:r>
              <a:rPr lang="en-GB"/>
              <a:t>Second level</a:t>
            </a:r>
          </a:p>
        </p:txBody>
      </p:sp>
      <p:sp>
        <p:nvSpPr>
          <p:cNvPr id="44" name="Text Placeholder 24">
            <a:extLst>
              <a:ext uri="{FF2B5EF4-FFF2-40B4-BE49-F238E27FC236}">
                <a16:creationId xmlns:a16="http://schemas.microsoft.com/office/drawing/2014/main" id="{789B8DE4-2883-D744-813E-F57E2CF140F4}"/>
              </a:ext>
            </a:extLst>
          </p:cNvPr>
          <p:cNvSpPr>
            <a:spLocks noGrp="1"/>
          </p:cNvSpPr>
          <p:nvPr>
            <p:ph type="body" sz="quarter" idx="27"/>
          </p:nvPr>
        </p:nvSpPr>
        <p:spPr>
          <a:xfrm>
            <a:off x="6208643" y="4189988"/>
            <a:ext cx="828675" cy="957280"/>
          </a:xfrm>
          <a:solidFill>
            <a:srgbClr val="E40037"/>
          </a:solidFill>
        </p:spPr>
        <p:txBody>
          <a:bodyPr/>
          <a:lstStyle>
            <a:lvl1pPr>
              <a:buNone/>
              <a:defRPr sz="3200" b="1">
                <a:solidFill>
                  <a:schemeClr val="bg1"/>
                </a:solidFill>
              </a:defRPr>
            </a:lvl1pPr>
          </a:lstStyle>
          <a:p>
            <a:pPr lvl="0"/>
            <a:r>
              <a:rPr lang="en-GB"/>
              <a:t>Click </a:t>
            </a:r>
          </a:p>
        </p:txBody>
      </p:sp>
      <p:sp>
        <p:nvSpPr>
          <p:cNvPr id="45" name="Text Placeholder 32">
            <a:extLst>
              <a:ext uri="{FF2B5EF4-FFF2-40B4-BE49-F238E27FC236}">
                <a16:creationId xmlns:a16="http://schemas.microsoft.com/office/drawing/2014/main" id="{1B165AD3-E15D-DE49-89BC-EF60FB7A6C1E}"/>
              </a:ext>
            </a:extLst>
          </p:cNvPr>
          <p:cNvSpPr>
            <a:spLocks noGrp="1"/>
          </p:cNvSpPr>
          <p:nvPr>
            <p:ph type="body" sz="quarter" idx="28"/>
          </p:nvPr>
        </p:nvSpPr>
        <p:spPr>
          <a:xfrm>
            <a:off x="7215119" y="4190004"/>
            <a:ext cx="4114800" cy="957262"/>
          </a:xfrm>
        </p:spPr>
        <p:txBody>
          <a:bodyPr/>
          <a:lstStyle>
            <a:lvl1pPr>
              <a:buNone/>
              <a:defRPr b="1"/>
            </a:lvl1pPr>
            <a:lvl2pPr>
              <a:buNone/>
              <a:defRPr/>
            </a:lvl2pPr>
            <a:lvl3pPr>
              <a:buNone/>
              <a:defRPr/>
            </a:lvl3pPr>
            <a:lvl4pPr>
              <a:buNone/>
              <a:defRPr/>
            </a:lvl4pPr>
            <a:lvl5pPr>
              <a:buNone/>
              <a:defRPr/>
            </a:lvl5pPr>
          </a:lstStyle>
          <a:p>
            <a:pPr lvl="0"/>
            <a:r>
              <a:rPr lang="en-GB"/>
              <a:t>Click to edit Master text styles</a:t>
            </a:r>
          </a:p>
          <a:p>
            <a:pPr lvl="1"/>
            <a:r>
              <a:rPr lang="en-GB"/>
              <a:t>Second level</a:t>
            </a:r>
          </a:p>
        </p:txBody>
      </p:sp>
      <p:sp>
        <p:nvSpPr>
          <p:cNvPr id="46" name="Text Placeholder 24">
            <a:extLst>
              <a:ext uri="{FF2B5EF4-FFF2-40B4-BE49-F238E27FC236}">
                <a16:creationId xmlns:a16="http://schemas.microsoft.com/office/drawing/2014/main" id="{A93C3C9B-05D1-2649-8E92-50FFBE59A858}"/>
              </a:ext>
            </a:extLst>
          </p:cNvPr>
          <p:cNvSpPr>
            <a:spLocks noGrp="1"/>
          </p:cNvSpPr>
          <p:nvPr>
            <p:ph type="body" sz="quarter" idx="29"/>
          </p:nvPr>
        </p:nvSpPr>
        <p:spPr>
          <a:xfrm>
            <a:off x="6208643" y="5391923"/>
            <a:ext cx="828675" cy="957280"/>
          </a:xfrm>
          <a:solidFill>
            <a:srgbClr val="E40037"/>
          </a:solidFill>
        </p:spPr>
        <p:txBody>
          <a:bodyPr/>
          <a:lstStyle>
            <a:lvl1pPr>
              <a:buNone/>
              <a:defRPr sz="3200" b="1">
                <a:solidFill>
                  <a:schemeClr val="bg1"/>
                </a:solidFill>
              </a:defRPr>
            </a:lvl1pPr>
          </a:lstStyle>
          <a:p>
            <a:pPr lvl="0"/>
            <a:r>
              <a:rPr lang="en-GB"/>
              <a:t>Click </a:t>
            </a:r>
          </a:p>
        </p:txBody>
      </p:sp>
      <p:sp>
        <p:nvSpPr>
          <p:cNvPr id="47" name="Text Placeholder 32">
            <a:extLst>
              <a:ext uri="{FF2B5EF4-FFF2-40B4-BE49-F238E27FC236}">
                <a16:creationId xmlns:a16="http://schemas.microsoft.com/office/drawing/2014/main" id="{5B39B07E-1E56-6747-B4EB-D89BED77102B}"/>
              </a:ext>
            </a:extLst>
          </p:cNvPr>
          <p:cNvSpPr>
            <a:spLocks noGrp="1"/>
          </p:cNvSpPr>
          <p:nvPr>
            <p:ph type="body" sz="quarter" idx="30"/>
          </p:nvPr>
        </p:nvSpPr>
        <p:spPr>
          <a:xfrm>
            <a:off x="7215119" y="5391939"/>
            <a:ext cx="4114800" cy="957262"/>
          </a:xfrm>
        </p:spPr>
        <p:txBody>
          <a:bodyPr/>
          <a:lstStyle>
            <a:lvl1pPr>
              <a:buNone/>
              <a:defRPr b="1"/>
            </a:lvl1pPr>
            <a:lvl2pPr>
              <a:buNone/>
              <a:defRPr/>
            </a:lvl2pPr>
            <a:lvl3pPr>
              <a:buNone/>
              <a:defRPr/>
            </a:lvl3pPr>
            <a:lvl4pPr>
              <a:buNone/>
              <a:defRPr/>
            </a:lvl4pPr>
            <a:lvl5pPr>
              <a:buNone/>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101331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Cover Page">
    <p:bg>
      <p:bgPr>
        <a:solidFill>
          <a:srgbClr val="E4003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27375" y="2147897"/>
            <a:ext cx="6281204" cy="1600200"/>
          </a:xfrm>
          <a:prstGeom prst="rect">
            <a:avLst/>
          </a:prstGeom>
        </p:spPr>
        <p:txBody>
          <a:bodyPr anchor="b"/>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hasCustomPrompt="1"/>
          </p:nvPr>
        </p:nvSpPr>
        <p:spPr>
          <a:xfrm>
            <a:off x="5327375" y="4134677"/>
            <a:ext cx="6281203" cy="2011527"/>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5" name="Picture 14" descr="A picture containing transport, wheel&#10;&#10;Description automatically generated">
            <a:extLst>
              <a:ext uri="{FF2B5EF4-FFF2-40B4-BE49-F238E27FC236}">
                <a16:creationId xmlns:a16="http://schemas.microsoft.com/office/drawing/2014/main" id="{D6C36227-4E66-0C43-871C-F745ECD9DB6F}"/>
              </a:ext>
            </a:extLst>
          </p:cNvPr>
          <p:cNvPicPr>
            <a:picLocks noChangeAspect="1"/>
          </p:cNvPicPr>
          <p:nvPr userDrawn="1"/>
        </p:nvPicPr>
        <p:blipFill rotWithShape="1">
          <a:blip r:embed="rId2"/>
          <a:srcRect l="10909" b="7829"/>
          <a:stretch/>
        </p:blipFill>
        <p:spPr>
          <a:xfrm>
            <a:off x="0" y="3104147"/>
            <a:ext cx="4457105" cy="3753853"/>
          </a:xfrm>
          <a:prstGeom prst="rect">
            <a:avLst/>
          </a:prstGeom>
        </p:spPr>
      </p:pic>
    </p:spTree>
    <p:extLst>
      <p:ext uri="{BB962C8B-B14F-4D97-AF65-F5344CB8AC3E}">
        <p14:creationId xmlns:p14="http://schemas.microsoft.com/office/powerpoint/2010/main" val="480159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062036" y="1252330"/>
            <a:ext cx="4467225" cy="986587"/>
          </a:xfrm>
          <a:prstGeom prst="rect">
            <a:avLst/>
          </a:prstGeom>
        </p:spPr>
        <p:txBody>
          <a:bodyPr anchor="b"/>
          <a:lstStyle>
            <a:lvl1pPr>
              <a:defRPr sz="3200"/>
            </a:lvl1pPr>
          </a:lstStyle>
          <a:p>
            <a:r>
              <a:rPr lang="en-US"/>
              <a:t>Click to edit Master title style</a:t>
            </a:r>
          </a:p>
        </p:txBody>
      </p:sp>
      <p:sp>
        <p:nvSpPr>
          <p:cNvPr id="4" name="Text Placeholder 3"/>
          <p:cNvSpPr>
            <a:spLocks noGrp="1"/>
          </p:cNvSpPr>
          <p:nvPr>
            <p:ph type="body" sz="half" idx="2" hasCustomPrompt="1"/>
          </p:nvPr>
        </p:nvSpPr>
        <p:spPr>
          <a:xfrm>
            <a:off x="6096000" y="1252330"/>
            <a:ext cx="4467225" cy="1320181"/>
          </a:xfrm>
          <a:prstGeom prst="rect">
            <a:avLst/>
          </a:prstGeom>
        </p:spPr>
        <p:txBody>
          <a:bodyPr/>
          <a:lstStyle>
            <a:lvl1pPr marL="0" indent="0">
              <a:buNone/>
              <a:defRPr sz="3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Date Placeholder 3">
            <a:extLst>
              <a:ext uri="{FF2B5EF4-FFF2-40B4-BE49-F238E27FC236}">
                <a16:creationId xmlns:a16="http://schemas.microsoft.com/office/drawing/2014/main" id="{ABBC8A55-D2CE-2D44-AC2D-AC0A6C2DAE84}"/>
              </a:ext>
            </a:extLst>
          </p:cNvPr>
          <p:cNvSpPr>
            <a:spLocks noGrp="1"/>
          </p:cNvSpPr>
          <p:nvPr>
            <p:ph type="dt" sz="half" idx="10"/>
          </p:nvPr>
        </p:nvSpPr>
        <p:spPr>
          <a:xfrm>
            <a:off x="8803507" y="6589784"/>
            <a:ext cx="2193757"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14/08/2020</a:t>
            </a:r>
            <a:endParaRPr lang="en-GB">
              <a:solidFill>
                <a:schemeClr val="tx1">
                  <a:lumMod val="50000"/>
                  <a:lumOff val="50000"/>
                </a:schemeClr>
              </a:solidFill>
            </a:endParaRPr>
          </a:p>
        </p:txBody>
      </p:sp>
      <p:sp>
        <p:nvSpPr>
          <p:cNvPr id="13" name="Slide Number Placeholder 5">
            <a:extLst>
              <a:ext uri="{FF2B5EF4-FFF2-40B4-BE49-F238E27FC236}">
                <a16:creationId xmlns:a16="http://schemas.microsoft.com/office/drawing/2014/main" id="{3ADCE5EF-09EF-9441-AA43-D20BC71C4023}"/>
              </a:ext>
            </a:extLst>
          </p:cNvPr>
          <p:cNvSpPr>
            <a:spLocks noGrp="1"/>
          </p:cNvSpPr>
          <p:nvPr>
            <p:ph type="sldNum" sz="quarter" idx="4"/>
          </p:nvPr>
        </p:nvSpPr>
        <p:spPr>
          <a:xfrm>
            <a:off x="11082068"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
        <p:nvSpPr>
          <p:cNvPr id="14" name="Footer Placeholder 41">
            <a:extLst>
              <a:ext uri="{FF2B5EF4-FFF2-40B4-BE49-F238E27FC236}">
                <a16:creationId xmlns:a16="http://schemas.microsoft.com/office/drawing/2014/main" id="{5564D08E-B8D3-DB43-8284-D6A6B37DFDE9}"/>
              </a:ext>
            </a:extLst>
          </p:cNvPr>
          <p:cNvSpPr>
            <a:spLocks noGrp="1"/>
          </p:cNvSpPr>
          <p:nvPr>
            <p:ph type="ftr" sz="quarter" idx="3"/>
          </p:nvPr>
        </p:nvSpPr>
        <p:spPr>
          <a:xfrm>
            <a:off x="304800" y="6593861"/>
            <a:ext cx="5981699" cy="136323"/>
          </a:xfrm>
          <a:prstGeom prst="rect">
            <a:avLst/>
          </a:prstGeom>
        </p:spPr>
        <p:txBody>
          <a:bodyPr vert="horz" lIns="0" tIns="45720" rIns="91440" bIns="45720" rtlCol="0" anchor="ctr"/>
          <a:lstStyle>
            <a:lvl1pPr algn="l">
              <a:defRPr sz="1200">
                <a:solidFill>
                  <a:schemeClr val="tx1">
                    <a:lumMod val="50000"/>
                    <a:lumOff val="50000"/>
                  </a:schemeClr>
                </a:solidFill>
              </a:defRPr>
            </a:lvl1pPr>
          </a:lstStyle>
          <a:p>
            <a:r>
              <a:rPr lang="en-GB">
                <a:solidFill>
                  <a:schemeClr val="tx1">
                    <a:lumMod val="50000"/>
                    <a:lumOff val="50000"/>
                  </a:schemeClr>
                </a:solidFill>
              </a:rPr>
              <a:t>Produced by Essex County Council Strategy Insight and Engagement</a:t>
            </a:r>
          </a:p>
        </p:txBody>
      </p:sp>
    </p:spTree>
    <p:extLst>
      <p:ext uri="{BB962C8B-B14F-4D97-AF65-F5344CB8AC3E}">
        <p14:creationId xmlns:p14="http://schemas.microsoft.com/office/powerpoint/2010/main" val="3833012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ext Image split">
    <p:spTree>
      <p:nvGrpSpPr>
        <p:cNvPr id="1" name=""/>
        <p:cNvGrpSpPr/>
        <p:nvPr/>
      </p:nvGrpSpPr>
      <p:grpSpPr>
        <a:xfrm>
          <a:off x="0" y="0"/>
          <a:ext cx="0" cy="0"/>
          <a:chOff x="0" y="0"/>
          <a:chExt cx="0" cy="0"/>
        </a:xfrm>
      </p:grpSpPr>
      <p:sp>
        <p:nvSpPr>
          <p:cNvPr id="2" name="Title 1"/>
          <p:cNvSpPr>
            <a:spLocks noGrp="1"/>
          </p:cNvSpPr>
          <p:nvPr>
            <p:ph type="title"/>
          </p:nvPr>
        </p:nvSpPr>
        <p:spPr>
          <a:xfrm>
            <a:off x="304799" y="494432"/>
            <a:ext cx="5427407" cy="54028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799" y="1287379"/>
            <a:ext cx="5427407" cy="488958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9796" y="0"/>
            <a:ext cx="5722374" cy="6436895"/>
          </a:xfrm>
          <a:prstGeom prst="rect">
            <a:avLst/>
          </a:prstGeom>
        </p:spPr>
        <p:txBody>
          <a:bodyPr/>
          <a:lstStyle>
            <a:lvl1pPr>
              <a:buNone/>
              <a:defRPr/>
            </a:lvl1pPr>
          </a:lstStyle>
          <a:p>
            <a:pPr lvl="0"/>
            <a:endParaRPr lang="en-US"/>
          </a:p>
        </p:txBody>
      </p:sp>
      <p:sp>
        <p:nvSpPr>
          <p:cNvPr id="12" name="Date Placeholder 3">
            <a:extLst>
              <a:ext uri="{FF2B5EF4-FFF2-40B4-BE49-F238E27FC236}">
                <a16:creationId xmlns:a16="http://schemas.microsoft.com/office/drawing/2014/main" id="{A10D5DF7-134D-A848-9AB2-2EA1DBE97CBB}"/>
              </a:ext>
            </a:extLst>
          </p:cNvPr>
          <p:cNvSpPr>
            <a:spLocks noGrp="1"/>
          </p:cNvSpPr>
          <p:nvPr>
            <p:ph type="dt" sz="half" idx="10"/>
          </p:nvPr>
        </p:nvSpPr>
        <p:spPr>
          <a:xfrm>
            <a:off x="8803507" y="6589784"/>
            <a:ext cx="2193757"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14/08/2020</a:t>
            </a:r>
            <a:endParaRPr lang="en-GB">
              <a:solidFill>
                <a:schemeClr val="tx1">
                  <a:lumMod val="50000"/>
                  <a:lumOff val="50000"/>
                </a:schemeClr>
              </a:solidFill>
            </a:endParaRPr>
          </a:p>
        </p:txBody>
      </p:sp>
      <p:sp>
        <p:nvSpPr>
          <p:cNvPr id="13" name="Slide Number Placeholder 5">
            <a:extLst>
              <a:ext uri="{FF2B5EF4-FFF2-40B4-BE49-F238E27FC236}">
                <a16:creationId xmlns:a16="http://schemas.microsoft.com/office/drawing/2014/main" id="{4D31E442-D9AD-E84A-863E-A27044A2DC83}"/>
              </a:ext>
            </a:extLst>
          </p:cNvPr>
          <p:cNvSpPr>
            <a:spLocks noGrp="1"/>
          </p:cNvSpPr>
          <p:nvPr>
            <p:ph type="sldNum" sz="quarter" idx="4"/>
          </p:nvPr>
        </p:nvSpPr>
        <p:spPr>
          <a:xfrm>
            <a:off x="11082068"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
        <p:nvSpPr>
          <p:cNvPr id="14" name="Footer Placeholder 41">
            <a:extLst>
              <a:ext uri="{FF2B5EF4-FFF2-40B4-BE49-F238E27FC236}">
                <a16:creationId xmlns:a16="http://schemas.microsoft.com/office/drawing/2014/main" id="{05FFB4D2-D882-7E4F-AC6C-B1964BE49C60}"/>
              </a:ext>
            </a:extLst>
          </p:cNvPr>
          <p:cNvSpPr>
            <a:spLocks noGrp="1"/>
          </p:cNvSpPr>
          <p:nvPr>
            <p:ph type="ftr" sz="quarter" idx="3"/>
          </p:nvPr>
        </p:nvSpPr>
        <p:spPr>
          <a:xfrm>
            <a:off x="304800" y="6593861"/>
            <a:ext cx="5981699" cy="136323"/>
          </a:xfrm>
          <a:prstGeom prst="rect">
            <a:avLst/>
          </a:prstGeom>
        </p:spPr>
        <p:txBody>
          <a:bodyPr vert="horz" lIns="0" tIns="45720" rIns="91440" bIns="45720" rtlCol="0" anchor="ctr"/>
          <a:lstStyle>
            <a:lvl1pPr algn="l">
              <a:defRPr sz="1200">
                <a:solidFill>
                  <a:schemeClr val="tx1">
                    <a:lumMod val="50000"/>
                    <a:lumOff val="50000"/>
                  </a:schemeClr>
                </a:solidFill>
              </a:defRPr>
            </a:lvl1pPr>
          </a:lstStyle>
          <a:p>
            <a:r>
              <a:rPr lang="en-GB">
                <a:solidFill>
                  <a:schemeClr val="tx1">
                    <a:lumMod val="50000"/>
                    <a:lumOff val="50000"/>
                  </a:schemeClr>
                </a:solidFill>
              </a:rPr>
              <a:t>Produced by Essex County Council Strategy Insight and Engagement</a:t>
            </a:r>
          </a:p>
        </p:txBody>
      </p:sp>
    </p:spTree>
    <p:extLst>
      <p:ext uri="{BB962C8B-B14F-4D97-AF65-F5344CB8AC3E}">
        <p14:creationId xmlns:p14="http://schemas.microsoft.com/office/powerpoint/2010/main" val="2317820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B402ED-9403-E74B-A1D6-3371AF19771C}"/>
              </a:ext>
            </a:extLst>
          </p:cNvPr>
          <p:cNvSpPr>
            <a:spLocks noGrp="1"/>
          </p:cNvSpPr>
          <p:nvPr>
            <p:ph type="title"/>
          </p:nvPr>
        </p:nvSpPr>
        <p:spPr>
          <a:xfrm>
            <a:off x="304799" y="427705"/>
            <a:ext cx="11552903" cy="619150"/>
          </a:xfrm>
          <a:prstGeom prst="rect">
            <a:avLst/>
          </a:prstGeom>
        </p:spPr>
        <p:txBody>
          <a:bodyPr anchor="b" anchorCtr="0"/>
          <a:lstStyle>
            <a:lvl1pPr>
              <a:defRPr>
                <a:solidFill>
                  <a:schemeClr val="tx1"/>
                </a:solidFill>
              </a:defRPr>
            </a:lvl1pPr>
          </a:lstStyle>
          <a:p>
            <a:r>
              <a:rPr lang="en-US"/>
              <a:t>Click to edit Master title style</a:t>
            </a:r>
          </a:p>
        </p:txBody>
      </p:sp>
      <p:sp>
        <p:nvSpPr>
          <p:cNvPr id="9" name="Date Placeholder 3">
            <a:extLst>
              <a:ext uri="{FF2B5EF4-FFF2-40B4-BE49-F238E27FC236}">
                <a16:creationId xmlns:a16="http://schemas.microsoft.com/office/drawing/2014/main" id="{7D6400EA-05F8-F249-9633-693873B8C243}"/>
              </a:ext>
            </a:extLst>
          </p:cNvPr>
          <p:cNvSpPr>
            <a:spLocks noGrp="1"/>
          </p:cNvSpPr>
          <p:nvPr>
            <p:ph type="dt" sz="half" idx="10"/>
          </p:nvPr>
        </p:nvSpPr>
        <p:spPr>
          <a:xfrm>
            <a:off x="8803507" y="6589784"/>
            <a:ext cx="2193757"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14/08/2020</a:t>
            </a:r>
            <a:endParaRPr lang="en-GB">
              <a:solidFill>
                <a:schemeClr val="tx1">
                  <a:lumMod val="50000"/>
                  <a:lumOff val="50000"/>
                </a:schemeClr>
              </a:solidFill>
            </a:endParaRPr>
          </a:p>
        </p:txBody>
      </p:sp>
      <p:sp>
        <p:nvSpPr>
          <p:cNvPr id="10" name="Slide Number Placeholder 5">
            <a:extLst>
              <a:ext uri="{FF2B5EF4-FFF2-40B4-BE49-F238E27FC236}">
                <a16:creationId xmlns:a16="http://schemas.microsoft.com/office/drawing/2014/main" id="{6B670381-6E6F-DB43-A593-9CCEAB34BC89}"/>
              </a:ext>
            </a:extLst>
          </p:cNvPr>
          <p:cNvSpPr>
            <a:spLocks noGrp="1"/>
          </p:cNvSpPr>
          <p:nvPr>
            <p:ph type="sldNum" sz="quarter" idx="4"/>
          </p:nvPr>
        </p:nvSpPr>
        <p:spPr>
          <a:xfrm>
            <a:off x="11082068"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
        <p:nvSpPr>
          <p:cNvPr id="11" name="Footer Placeholder 41">
            <a:extLst>
              <a:ext uri="{FF2B5EF4-FFF2-40B4-BE49-F238E27FC236}">
                <a16:creationId xmlns:a16="http://schemas.microsoft.com/office/drawing/2014/main" id="{07ACD0FD-24FB-9B49-A8D3-6D54FC03208F}"/>
              </a:ext>
            </a:extLst>
          </p:cNvPr>
          <p:cNvSpPr>
            <a:spLocks noGrp="1"/>
          </p:cNvSpPr>
          <p:nvPr>
            <p:ph type="ftr" sz="quarter" idx="3"/>
          </p:nvPr>
        </p:nvSpPr>
        <p:spPr>
          <a:xfrm>
            <a:off x="304800" y="6593861"/>
            <a:ext cx="5981699" cy="136323"/>
          </a:xfrm>
          <a:prstGeom prst="rect">
            <a:avLst/>
          </a:prstGeom>
        </p:spPr>
        <p:txBody>
          <a:bodyPr vert="horz" lIns="0" tIns="45720" rIns="91440" bIns="45720" rtlCol="0" anchor="ctr"/>
          <a:lstStyle>
            <a:lvl1pPr algn="l">
              <a:defRPr sz="1200">
                <a:solidFill>
                  <a:schemeClr val="tx1">
                    <a:lumMod val="50000"/>
                    <a:lumOff val="50000"/>
                  </a:schemeClr>
                </a:solidFill>
              </a:defRPr>
            </a:lvl1pPr>
          </a:lstStyle>
          <a:p>
            <a:r>
              <a:rPr lang="en-GB">
                <a:solidFill>
                  <a:schemeClr val="tx1">
                    <a:lumMod val="50000"/>
                    <a:lumOff val="50000"/>
                  </a:schemeClr>
                </a:solidFill>
              </a:rPr>
              <a:t>Produced by Essex County Council Strategy Insight and Engagement</a:t>
            </a:r>
          </a:p>
        </p:txBody>
      </p:sp>
      <p:sp>
        <p:nvSpPr>
          <p:cNvPr id="15" name="Content Placeholder 3">
            <a:extLst>
              <a:ext uri="{FF2B5EF4-FFF2-40B4-BE49-F238E27FC236}">
                <a16:creationId xmlns:a16="http://schemas.microsoft.com/office/drawing/2014/main" id="{3156289E-BE08-8844-8AE6-46D975575A00}"/>
              </a:ext>
            </a:extLst>
          </p:cNvPr>
          <p:cNvSpPr>
            <a:spLocks noGrp="1"/>
          </p:cNvSpPr>
          <p:nvPr>
            <p:ph sz="half" idx="2" hasCustomPrompt="1"/>
          </p:nvPr>
        </p:nvSpPr>
        <p:spPr>
          <a:xfrm>
            <a:off x="0" y="3429000"/>
            <a:ext cx="4472609" cy="2825311"/>
          </a:xfrm>
          <a:prstGeom prst="rect">
            <a:avLst/>
          </a:prstGeom>
          <a:solidFill>
            <a:srgbClr val="E40037"/>
          </a:solidFill>
        </p:spPr>
        <p:txBody>
          <a:bodyPr lIns="46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95208FE2-F006-5645-9AC7-5698407FE84F}"/>
              </a:ext>
            </a:extLst>
          </p:cNvPr>
          <p:cNvSpPr>
            <a:spLocks noGrp="1"/>
          </p:cNvSpPr>
          <p:nvPr>
            <p:ph sz="half" idx="11"/>
          </p:nvPr>
        </p:nvSpPr>
        <p:spPr>
          <a:xfrm>
            <a:off x="4472609" y="1216628"/>
            <a:ext cx="7414592" cy="5037684"/>
          </a:xfrm>
          <a:prstGeom prst="rect">
            <a:avLst/>
          </a:prstGeom>
        </p:spPr>
        <p:txBody>
          <a:bodyPr/>
          <a:lstStyle>
            <a:lvl1pPr>
              <a:buNone/>
              <a:defRPr/>
            </a:lvl1pPr>
          </a:lstStyle>
          <a:p>
            <a:pPr lvl="0"/>
            <a:endParaRPr lang="en-US"/>
          </a:p>
        </p:txBody>
      </p:sp>
      <p:sp>
        <p:nvSpPr>
          <p:cNvPr id="3" name="Text Placeholder 2">
            <a:extLst>
              <a:ext uri="{FF2B5EF4-FFF2-40B4-BE49-F238E27FC236}">
                <a16:creationId xmlns:a16="http://schemas.microsoft.com/office/drawing/2014/main" id="{6A5CD709-C655-E740-8BE3-EF240DC2C41C}"/>
              </a:ext>
            </a:extLst>
          </p:cNvPr>
          <p:cNvSpPr>
            <a:spLocks noGrp="1"/>
          </p:cNvSpPr>
          <p:nvPr>
            <p:ph type="body" sz="quarter" idx="12"/>
          </p:nvPr>
        </p:nvSpPr>
        <p:spPr>
          <a:xfrm>
            <a:off x="305550" y="1216628"/>
            <a:ext cx="3888764" cy="2057400"/>
          </a:xfrm>
        </p:spPr>
        <p:txBody>
          <a:bodyPr/>
          <a:lstStyle>
            <a:lvl1pPr>
              <a:defRPr sz="3600" b="1"/>
            </a:lvl1pPr>
          </a:lstStyle>
          <a:p>
            <a:pPr lvl="0"/>
            <a:r>
              <a:rPr lang="en-GB"/>
              <a:t>Click to edit Master text styles</a:t>
            </a:r>
          </a:p>
        </p:txBody>
      </p:sp>
    </p:spTree>
    <p:extLst>
      <p:ext uri="{BB962C8B-B14F-4D97-AF65-F5344CB8AC3E}">
        <p14:creationId xmlns:p14="http://schemas.microsoft.com/office/powerpoint/2010/main" val="1596077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93A6534-9D7C-2F40-8592-346FB8B5D3B4}"/>
              </a:ext>
            </a:extLst>
          </p:cNvPr>
          <p:cNvSpPr>
            <a:spLocks noGrp="1"/>
          </p:cNvSpPr>
          <p:nvPr>
            <p:ph type="dt" sz="half" idx="12"/>
          </p:nvPr>
        </p:nvSpPr>
        <p:spPr/>
        <p:txBody>
          <a:bodyPr/>
          <a:lstStyle/>
          <a:p>
            <a:r>
              <a:rPr lang="en-GB"/>
              <a:t>14/08/2020</a:t>
            </a:r>
            <a:endParaRPr lang="en-GB">
              <a:solidFill>
                <a:schemeClr val="tx1">
                  <a:lumMod val="50000"/>
                  <a:lumOff val="50000"/>
                </a:schemeClr>
              </a:solidFill>
            </a:endParaRPr>
          </a:p>
        </p:txBody>
      </p:sp>
      <p:sp>
        <p:nvSpPr>
          <p:cNvPr id="4" name="Footer Placeholder 3">
            <a:extLst>
              <a:ext uri="{FF2B5EF4-FFF2-40B4-BE49-F238E27FC236}">
                <a16:creationId xmlns:a16="http://schemas.microsoft.com/office/drawing/2014/main" id="{D231E8E9-BBF6-FB46-9702-44A914F86337}"/>
              </a:ext>
            </a:extLst>
          </p:cNvPr>
          <p:cNvSpPr>
            <a:spLocks noGrp="1"/>
          </p:cNvSpPr>
          <p:nvPr>
            <p:ph type="ftr" sz="quarter" idx="13"/>
          </p:nvPr>
        </p:nvSpPr>
        <p:spPr/>
        <p:txBody>
          <a:bodyPr/>
          <a:lstStyle/>
          <a:p>
            <a:r>
              <a:rPr lang="en-GB">
                <a:solidFill>
                  <a:schemeClr val="tx1">
                    <a:lumMod val="50000"/>
                    <a:lumOff val="50000"/>
                  </a:schemeClr>
                </a:solidFill>
              </a:rPr>
              <a:t>Produced by Essex County Council Strategy Insight and Engagement</a:t>
            </a:r>
          </a:p>
        </p:txBody>
      </p:sp>
      <p:sp>
        <p:nvSpPr>
          <p:cNvPr id="5" name="Slide Number Placeholder 4">
            <a:extLst>
              <a:ext uri="{FF2B5EF4-FFF2-40B4-BE49-F238E27FC236}">
                <a16:creationId xmlns:a16="http://schemas.microsoft.com/office/drawing/2014/main" id="{CA590E7B-4E8C-5F43-A053-3F1F3C096582}"/>
              </a:ext>
            </a:extLst>
          </p:cNvPr>
          <p:cNvSpPr>
            <a:spLocks noGrp="1"/>
          </p:cNvSpPr>
          <p:nvPr>
            <p:ph type="sldNum" sz="quarter" idx="14"/>
          </p:nvPr>
        </p:nvSpPr>
        <p:spPr/>
        <p:txBody>
          <a:bodyPr/>
          <a:lstStyle/>
          <a:p>
            <a:r>
              <a:rPr lang="en-GB"/>
              <a:t>|   </a:t>
            </a:r>
            <a:fld id="{5898CC38-F149-5B45-A1B4-290B41364A0C}" type="slidenum">
              <a:rPr lang="en-GB" smtClean="0"/>
              <a:pPr/>
              <a:t>‹#›</a:t>
            </a:fld>
            <a:endParaRPr lang="en-GB"/>
          </a:p>
        </p:txBody>
      </p:sp>
      <p:sp>
        <p:nvSpPr>
          <p:cNvPr id="23" name="Content Placeholder 2">
            <a:extLst>
              <a:ext uri="{FF2B5EF4-FFF2-40B4-BE49-F238E27FC236}">
                <a16:creationId xmlns:a16="http://schemas.microsoft.com/office/drawing/2014/main" id="{63A48DB3-35C7-124A-92BD-EAC043086FB8}"/>
              </a:ext>
            </a:extLst>
          </p:cNvPr>
          <p:cNvSpPr>
            <a:spLocks noGrp="1"/>
          </p:cNvSpPr>
          <p:nvPr>
            <p:ph sz="half" idx="15"/>
          </p:nvPr>
        </p:nvSpPr>
        <p:spPr>
          <a:xfrm>
            <a:off x="0" y="1686828"/>
            <a:ext cx="6095999" cy="2230601"/>
          </a:xfrm>
          <a:prstGeom prst="rect">
            <a:avLst/>
          </a:prstGeom>
        </p:spPr>
        <p:txBody>
          <a:bodyPr/>
          <a:lstStyle>
            <a:lvl1pPr>
              <a:lnSpc>
                <a:spcPct val="150000"/>
              </a:lnSpc>
              <a:buNone/>
              <a:defRPr sz="2000" b="0">
                <a:solidFill>
                  <a:schemeClr val="tx1"/>
                </a:solidFill>
              </a:defRPr>
            </a:lvl1pPr>
            <a:lvl2pPr>
              <a:lnSpc>
                <a:spcPct val="150000"/>
              </a:lnSpc>
              <a:defRPr/>
            </a:lvl2pPr>
          </a:lstStyle>
          <a:p>
            <a:pPr lvl="0"/>
            <a:endParaRPr lang="en-US"/>
          </a:p>
        </p:txBody>
      </p:sp>
      <p:sp>
        <p:nvSpPr>
          <p:cNvPr id="26" name="Title 1">
            <a:extLst>
              <a:ext uri="{FF2B5EF4-FFF2-40B4-BE49-F238E27FC236}">
                <a16:creationId xmlns:a16="http://schemas.microsoft.com/office/drawing/2014/main" id="{88C094EB-F3A7-EB4B-BDF5-95015CEF6170}"/>
              </a:ext>
            </a:extLst>
          </p:cNvPr>
          <p:cNvSpPr>
            <a:spLocks noGrp="1"/>
          </p:cNvSpPr>
          <p:nvPr>
            <p:ph type="title" hasCustomPrompt="1"/>
          </p:nvPr>
        </p:nvSpPr>
        <p:spPr>
          <a:xfrm>
            <a:off x="304799" y="264139"/>
            <a:ext cx="11552903" cy="1147218"/>
          </a:xfrm>
        </p:spPr>
        <p:txBody>
          <a:bodyPr/>
          <a:lstStyle>
            <a:lvl1pPr>
              <a:defRPr sz="4400"/>
            </a:lvl1pPr>
          </a:lstStyle>
          <a:p>
            <a:r>
              <a:rPr lang="en-GB"/>
              <a:t>Agenda</a:t>
            </a:r>
          </a:p>
        </p:txBody>
      </p:sp>
      <p:sp>
        <p:nvSpPr>
          <p:cNvPr id="29" name="Content Placeholder 2">
            <a:extLst>
              <a:ext uri="{FF2B5EF4-FFF2-40B4-BE49-F238E27FC236}">
                <a16:creationId xmlns:a16="http://schemas.microsoft.com/office/drawing/2014/main" id="{AF3A356E-8DC7-2640-840E-65E8CE7559F7}"/>
              </a:ext>
            </a:extLst>
          </p:cNvPr>
          <p:cNvSpPr>
            <a:spLocks noGrp="1"/>
          </p:cNvSpPr>
          <p:nvPr>
            <p:ph sz="half" idx="16"/>
          </p:nvPr>
        </p:nvSpPr>
        <p:spPr>
          <a:xfrm>
            <a:off x="6096000" y="3938719"/>
            <a:ext cx="6096000" cy="2230602"/>
          </a:xfrm>
          <a:prstGeom prst="rect">
            <a:avLst/>
          </a:prstGeom>
        </p:spPr>
        <p:txBody>
          <a:bodyPr/>
          <a:lstStyle>
            <a:lvl1pPr>
              <a:lnSpc>
                <a:spcPct val="150000"/>
              </a:lnSpc>
              <a:buNone/>
              <a:defRPr sz="2000" b="0">
                <a:solidFill>
                  <a:schemeClr val="tx1"/>
                </a:solidFill>
              </a:defRPr>
            </a:lvl1pPr>
            <a:lvl2pPr>
              <a:lnSpc>
                <a:spcPct val="150000"/>
              </a:lnSpc>
              <a:defRPr/>
            </a:lvl2pPr>
          </a:lstStyle>
          <a:p>
            <a:pPr lvl="0"/>
            <a:endParaRPr lang="en-US"/>
          </a:p>
        </p:txBody>
      </p:sp>
      <p:sp>
        <p:nvSpPr>
          <p:cNvPr id="7" name="Text Placeholder 6">
            <a:extLst>
              <a:ext uri="{FF2B5EF4-FFF2-40B4-BE49-F238E27FC236}">
                <a16:creationId xmlns:a16="http://schemas.microsoft.com/office/drawing/2014/main" id="{C25CBC8A-70C5-C54F-9119-2167A95ED30E}"/>
              </a:ext>
            </a:extLst>
          </p:cNvPr>
          <p:cNvSpPr>
            <a:spLocks noGrp="1"/>
          </p:cNvSpPr>
          <p:nvPr>
            <p:ph type="body" sz="quarter" idx="17"/>
          </p:nvPr>
        </p:nvSpPr>
        <p:spPr>
          <a:xfrm>
            <a:off x="6286499" y="1687513"/>
            <a:ext cx="5571203" cy="1990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0" name="Text Placeholder 6">
            <a:extLst>
              <a:ext uri="{FF2B5EF4-FFF2-40B4-BE49-F238E27FC236}">
                <a16:creationId xmlns:a16="http://schemas.microsoft.com/office/drawing/2014/main" id="{4AB0B8D9-76D5-A446-9F15-09A68C01086D}"/>
              </a:ext>
            </a:extLst>
          </p:cNvPr>
          <p:cNvSpPr>
            <a:spLocks noGrp="1"/>
          </p:cNvSpPr>
          <p:nvPr>
            <p:ph type="body" sz="quarter" idx="18"/>
          </p:nvPr>
        </p:nvSpPr>
        <p:spPr>
          <a:xfrm>
            <a:off x="304798" y="4192900"/>
            <a:ext cx="5528801" cy="1990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1938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B91F9D89-947D-264F-BD12-C8DC8DC89B73}"/>
              </a:ext>
            </a:extLst>
          </p:cNvPr>
          <p:cNvSpPr>
            <a:spLocks noGrp="1"/>
          </p:cNvSpPr>
          <p:nvPr>
            <p:ph type="dt" sz="half" idx="2"/>
          </p:nvPr>
        </p:nvSpPr>
        <p:spPr>
          <a:xfrm>
            <a:off x="8803507" y="6589784"/>
            <a:ext cx="2193757"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14/08/2020</a:t>
            </a:r>
            <a:endParaRPr lang="en-GB">
              <a:solidFill>
                <a:schemeClr val="tx1">
                  <a:lumMod val="50000"/>
                  <a:lumOff val="50000"/>
                </a:schemeClr>
              </a:solidFill>
            </a:endParaRPr>
          </a:p>
        </p:txBody>
      </p:sp>
      <p:sp>
        <p:nvSpPr>
          <p:cNvPr id="18" name="Slide Number Placeholder 5">
            <a:extLst>
              <a:ext uri="{FF2B5EF4-FFF2-40B4-BE49-F238E27FC236}">
                <a16:creationId xmlns:a16="http://schemas.microsoft.com/office/drawing/2014/main" id="{0177EB6A-4739-6848-85D2-8737C4FDD915}"/>
              </a:ext>
            </a:extLst>
          </p:cNvPr>
          <p:cNvSpPr>
            <a:spLocks noGrp="1"/>
          </p:cNvSpPr>
          <p:nvPr>
            <p:ph type="sldNum" sz="quarter" idx="4"/>
          </p:nvPr>
        </p:nvSpPr>
        <p:spPr>
          <a:xfrm>
            <a:off x="11082068"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
        <p:nvSpPr>
          <p:cNvPr id="19" name="Footer Placeholder 41">
            <a:extLst>
              <a:ext uri="{FF2B5EF4-FFF2-40B4-BE49-F238E27FC236}">
                <a16:creationId xmlns:a16="http://schemas.microsoft.com/office/drawing/2014/main" id="{C558CFA2-13C7-CD41-8556-5E23ED4F8601}"/>
              </a:ext>
            </a:extLst>
          </p:cNvPr>
          <p:cNvSpPr>
            <a:spLocks noGrp="1"/>
          </p:cNvSpPr>
          <p:nvPr>
            <p:ph type="ftr" sz="quarter" idx="3"/>
          </p:nvPr>
        </p:nvSpPr>
        <p:spPr>
          <a:xfrm>
            <a:off x="304800" y="6593861"/>
            <a:ext cx="5981699" cy="136323"/>
          </a:xfrm>
          <a:prstGeom prst="rect">
            <a:avLst/>
          </a:prstGeom>
        </p:spPr>
        <p:txBody>
          <a:bodyPr vert="horz" lIns="0" tIns="45720" rIns="91440" bIns="45720" rtlCol="0" anchor="ctr"/>
          <a:lstStyle>
            <a:lvl1pPr algn="l">
              <a:defRPr sz="1200">
                <a:solidFill>
                  <a:schemeClr val="tx1">
                    <a:lumMod val="50000"/>
                    <a:lumOff val="50000"/>
                  </a:schemeClr>
                </a:solidFill>
              </a:defRPr>
            </a:lvl1pPr>
          </a:lstStyle>
          <a:p>
            <a:r>
              <a:rPr lang="en-GB">
                <a:solidFill>
                  <a:schemeClr val="tx1">
                    <a:lumMod val="50000"/>
                    <a:lumOff val="50000"/>
                  </a:schemeClr>
                </a:solidFill>
              </a:rPr>
              <a:t>Produced by Essex County Council Strategy Insight and Engagement</a:t>
            </a:r>
          </a:p>
        </p:txBody>
      </p:sp>
      <p:sp>
        <p:nvSpPr>
          <p:cNvPr id="6" name="Content Placeholder 5">
            <a:extLst>
              <a:ext uri="{FF2B5EF4-FFF2-40B4-BE49-F238E27FC236}">
                <a16:creationId xmlns:a16="http://schemas.microsoft.com/office/drawing/2014/main" id="{47682AD5-AD7B-4546-9F06-D31AFACDD195}"/>
              </a:ext>
            </a:extLst>
          </p:cNvPr>
          <p:cNvSpPr>
            <a:spLocks noGrp="1"/>
          </p:cNvSpPr>
          <p:nvPr>
            <p:ph sz="quarter" idx="10"/>
          </p:nvPr>
        </p:nvSpPr>
        <p:spPr>
          <a:xfrm>
            <a:off x="0" y="0"/>
            <a:ext cx="12192000" cy="2484438"/>
          </a:xfrm>
        </p:spPr>
        <p:txBody>
          <a:bodyPr/>
          <a:lstStyle>
            <a:lvl1pPr>
              <a:buNone/>
              <a:defRPr/>
            </a:lvl1pPr>
          </a:lstStyle>
          <a:p>
            <a:pPr lvl="0"/>
            <a:endParaRPr lang="en-GB"/>
          </a:p>
        </p:txBody>
      </p:sp>
      <p:sp>
        <p:nvSpPr>
          <p:cNvPr id="8" name="Text Placeholder 7">
            <a:extLst>
              <a:ext uri="{FF2B5EF4-FFF2-40B4-BE49-F238E27FC236}">
                <a16:creationId xmlns:a16="http://schemas.microsoft.com/office/drawing/2014/main" id="{8FE23809-F8A1-9343-ADC3-26664B527699}"/>
              </a:ext>
            </a:extLst>
          </p:cNvPr>
          <p:cNvSpPr>
            <a:spLocks noGrp="1"/>
          </p:cNvSpPr>
          <p:nvPr>
            <p:ph type="body" sz="quarter" idx="11"/>
          </p:nvPr>
        </p:nvSpPr>
        <p:spPr>
          <a:xfrm>
            <a:off x="304800" y="2782888"/>
            <a:ext cx="4029075" cy="3578225"/>
          </a:xfrm>
        </p:spPr>
        <p:txBody>
          <a:bodyPr/>
          <a:lstStyle>
            <a:lvl1pPr>
              <a:defRPr sz="4000" b="1">
                <a:solidFill>
                  <a:schemeClr val="tx1"/>
                </a:solidFill>
              </a:defRPr>
            </a:lvl1pPr>
          </a:lstStyle>
          <a:p>
            <a:pPr lvl="0"/>
            <a:r>
              <a:rPr lang="en-GB"/>
              <a:t>Click to edit Master text styles</a:t>
            </a:r>
          </a:p>
        </p:txBody>
      </p:sp>
      <p:sp>
        <p:nvSpPr>
          <p:cNvPr id="25" name="Text Placeholder 7">
            <a:extLst>
              <a:ext uri="{FF2B5EF4-FFF2-40B4-BE49-F238E27FC236}">
                <a16:creationId xmlns:a16="http://schemas.microsoft.com/office/drawing/2014/main" id="{085BA11D-7655-244D-AF41-69DA833FD81C}"/>
              </a:ext>
            </a:extLst>
          </p:cNvPr>
          <p:cNvSpPr>
            <a:spLocks noGrp="1"/>
          </p:cNvSpPr>
          <p:nvPr>
            <p:ph type="body" sz="quarter" idx="12"/>
          </p:nvPr>
        </p:nvSpPr>
        <p:spPr>
          <a:xfrm>
            <a:off x="4697895" y="2782888"/>
            <a:ext cx="7189305" cy="3578225"/>
          </a:xfrm>
        </p:spPr>
        <p:txBody>
          <a:bodyPr numCol="2" spcCol="360000"/>
          <a:lstStyle>
            <a:lvl1pPr>
              <a:defRPr b="1">
                <a:solidFill>
                  <a:srgbClr val="E40037"/>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01244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1749E296-6859-2F4E-BA22-092A1BA0324C}"/>
              </a:ext>
            </a:extLst>
          </p:cNvPr>
          <p:cNvSpPr>
            <a:spLocks noGrp="1"/>
          </p:cNvSpPr>
          <p:nvPr>
            <p:ph type="dt" sz="half" idx="10"/>
          </p:nvPr>
        </p:nvSpPr>
        <p:spPr>
          <a:xfrm>
            <a:off x="8803507" y="6589784"/>
            <a:ext cx="2193757"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14/08/2020</a:t>
            </a:r>
            <a:endParaRPr lang="en-GB">
              <a:solidFill>
                <a:schemeClr val="tx1">
                  <a:lumMod val="50000"/>
                  <a:lumOff val="50000"/>
                </a:schemeClr>
              </a:solidFill>
            </a:endParaRPr>
          </a:p>
        </p:txBody>
      </p:sp>
      <p:sp>
        <p:nvSpPr>
          <p:cNvPr id="18" name="Slide Number Placeholder 5">
            <a:extLst>
              <a:ext uri="{FF2B5EF4-FFF2-40B4-BE49-F238E27FC236}">
                <a16:creationId xmlns:a16="http://schemas.microsoft.com/office/drawing/2014/main" id="{34AC9866-0214-084F-846E-F31F9CB4422C}"/>
              </a:ext>
            </a:extLst>
          </p:cNvPr>
          <p:cNvSpPr>
            <a:spLocks noGrp="1"/>
          </p:cNvSpPr>
          <p:nvPr>
            <p:ph type="sldNum" sz="quarter" idx="4"/>
          </p:nvPr>
        </p:nvSpPr>
        <p:spPr>
          <a:xfrm>
            <a:off x="11082068"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
        <p:nvSpPr>
          <p:cNvPr id="19" name="Footer Placeholder 41">
            <a:extLst>
              <a:ext uri="{FF2B5EF4-FFF2-40B4-BE49-F238E27FC236}">
                <a16:creationId xmlns:a16="http://schemas.microsoft.com/office/drawing/2014/main" id="{04CCB840-365A-EE40-A0EA-430E077F4894}"/>
              </a:ext>
            </a:extLst>
          </p:cNvPr>
          <p:cNvSpPr>
            <a:spLocks noGrp="1"/>
          </p:cNvSpPr>
          <p:nvPr>
            <p:ph type="ftr" sz="quarter" idx="3"/>
          </p:nvPr>
        </p:nvSpPr>
        <p:spPr>
          <a:xfrm>
            <a:off x="304800" y="6593861"/>
            <a:ext cx="5981699" cy="136323"/>
          </a:xfrm>
          <a:prstGeom prst="rect">
            <a:avLst/>
          </a:prstGeom>
        </p:spPr>
        <p:txBody>
          <a:bodyPr vert="horz" lIns="0" tIns="45720" rIns="91440" bIns="45720" rtlCol="0" anchor="ctr"/>
          <a:lstStyle>
            <a:lvl1pPr algn="l">
              <a:defRPr sz="1200">
                <a:solidFill>
                  <a:schemeClr val="tx1">
                    <a:lumMod val="50000"/>
                    <a:lumOff val="50000"/>
                  </a:schemeClr>
                </a:solidFill>
              </a:defRPr>
            </a:lvl1pPr>
          </a:lstStyle>
          <a:p>
            <a:r>
              <a:rPr lang="en-GB">
                <a:solidFill>
                  <a:schemeClr val="tx1">
                    <a:lumMod val="50000"/>
                    <a:lumOff val="50000"/>
                  </a:schemeClr>
                </a:solidFill>
              </a:rPr>
              <a:t>Produced by Essex County Council Strategy Insight and Engagement</a:t>
            </a:r>
          </a:p>
        </p:txBody>
      </p:sp>
      <p:sp>
        <p:nvSpPr>
          <p:cNvPr id="23" name="Title 1">
            <a:extLst>
              <a:ext uri="{FF2B5EF4-FFF2-40B4-BE49-F238E27FC236}">
                <a16:creationId xmlns:a16="http://schemas.microsoft.com/office/drawing/2014/main" id="{703EF639-A73D-934E-8FAE-CA72CF5A91CB}"/>
              </a:ext>
            </a:extLst>
          </p:cNvPr>
          <p:cNvSpPr>
            <a:spLocks noGrp="1"/>
          </p:cNvSpPr>
          <p:nvPr>
            <p:ph type="title"/>
          </p:nvPr>
        </p:nvSpPr>
        <p:spPr>
          <a:xfrm>
            <a:off x="304799" y="427705"/>
            <a:ext cx="11552903" cy="619150"/>
          </a:xfrm>
          <a:prstGeom prst="rect">
            <a:avLst/>
          </a:prstGeom>
        </p:spPr>
        <p:txBody>
          <a:bodyPr anchor="b" anchorCtr="0"/>
          <a:lstStyle>
            <a:lvl1pPr>
              <a:defRPr>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34066570-E138-F84A-845A-2AE9A2D86611}"/>
              </a:ext>
            </a:extLst>
          </p:cNvPr>
          <p:cNvSpPr>
            <a:spLocks noGrp="1"/>
          </p:cNvSpPr>
          <p:nvPr>
            <p:ph type="body" sz="quarter" idx="11"/>
          </p:nvPr>
        </p:nvSpPr>
        <p:spPr>
          <a:xfrm>
            <a:off x="304800" y="1470992"/>
            <a:ext cx="5791200" cy="1073426"/>
          </a:xfrm>
          <a:ln>
            <a:noFill/>
          </a:ln>
        </p:spPr>
        <p:txBody>
          <a:bodyPr anchor="b" anchorCtr="0"/>
          <a:lstStyle>
            <a:lvl1pPr>
              <a:defRPr b="1">
                <a:solidFill>
                  <a:srgbClr val="FF0000"/>
                </a:solidFill>
              </a:defRPr>
            </a:lvl1pPr>
          </a:lstStyle>
          <a:p>
            <a:pPr lvl="0"/>
            <a:r>
              <a:rPr lang="en-GB"/>
              <a:t>Click to edit Master text styles</a:t>
            </a:r>
          </a:p>
        </p:txBody>
      </p:sp>
      <p:cxnSp>
        <p:nvCxnSpPr>
          <p:cNvPr id="8" name="Straight Connector 7">
            <a:extLst>
              <a:ext uri="{FF2B5EF4-FFF2-40B4-BE49-F238E27FC236}">
                <a16:creationId xmlns:a16="http://schemas.microsoft.com/office/drawing/2014/main" id="{8EB5E2B1-E0AD-A74D-8D29-7553EE72D62A}"/>
              </a:ext>
            </a:extLst>
          </p:cNvPr>
          <p:cNvCxnSpPr/>
          <p:nvPr userDrawn="1"/>
        </p:nvCxnSpPr>
        <p:spPr>
          <a:xfrm>
            <a:off x="304799" y="2689314"/>
            <a:ext cx="5791201" cy="0"/>
          </a:xfrm>
          <a:prstGeom prst="line">
            <a:avLst/>
          </a:prstGeom>
          <a:ln w="38100">
            <a:solidFill>
              <a:srgbClr val="E40037"/>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75C851F4-2387-B642-B537-B55929B4D222}"/>
              </a:ext>
            </a:extLst>
          </p:cNvPr>
          <p:cNvSpPr>
            <a:spLocks noGrp="1"/>
          </p:cNvSpPr>
          <p:nvPr>
            <p:ph type="pic" sz="quarter" idx="12"/>
          </p:nvPr>
        </p:nvSpPr>
        <p:spPr>
          <a:xfrm>
            <a:off x="304800" y="2843213"/>
            <a:ext cx="749300" cy="747712"/>
          </a:xfrm>
        </p:spPr>
        <p:txBody>
          <a:bodyPr/>
          <a:lstStyle/>
          <a:p>
            <a:endParaRPr lang="en-GB"/>
          </a:p>
        </p:txBody>
      </p:sp>
      <p:sp>
        <p:nvSpPr>
          <p:cNvPr id="25" name="Text Placeholder 24">
            <a:extLst>
              <a:ext uri="{FF2B5EF4-FFF2-40B4-BE49-F238E27FC236}">
                <a16:creationId xmlns:a16="http://schemas.microsoft.com/office/drawing/2014/main" id="{7D92DADC-D13B-AE4A-93B9-E45599CAF2CC}"/>
              </a:ext>
            </a:extLst>
          </p:cNvPr>
          <p:cNvSpPr>
            <a:spLocks noGrp="1"/>
          </p:cNvSpPr>
          <p:nvPr>
            <p:ph type="body" sz="quarter" idx="13"/>
          </p:nvPr>
        </p:nvSpPr>
        <p:spPr>
          <a:xfrm>
            <a:off x="1173026" y="2833688"/>
            <a:ext cx="4843462" cy="757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 name="Picture Placeholder 9">
            <a:extLst>
              <a:ext uri="{FF2B5EF4-FFF2-40B4-BE49-F238E27FC236}">
                <a16:creationId xmlns:a16="http://schemas.microsoft.com/office/drawing/2014/main" id="{6A51BBB2-35F6-9449-8886-5ACEB2BA3F79}"/>
              </a:ext>
            </a:extLst>
          </p:cNvPr>
          <p:cNvSpPr>
            <a:spLocks noGrp="1"/>
          </p:cNvSpPr>
          <p:nvPr>
            <p:ph type="pic" sz="quarter" idx="14"/>
          </p:nvPr>
        </p:nvSpPr>
        <p:spPr>
          <a:xfrm>
            <a:off x="304800" y="3697979"/>
            <a:ext cx="749300" cy="747712"/>
          </a:xfrm>
        </p:spPr>
        <p:txBody>
          <a:bodyPr/>
          <a:lstStyle/>
          <a:p>
            <a:endParaRPr lang="en-GB"/>
          </a:p>
        </p:txBody>
      </p:sp>
      <p:sp>
        <p:nvSpPr>
          <p:cNvPr id="27" name="Text Placeholder 24">
            <a:extLst>
              <a:ext uri="{FF2B5EF4-FFF2-40B4-BE49-F238E27FC236}">
                <a16:creationId xmlns:a16="http://schemas.microsoft.com/office/drawing/2014/main" id="{69C765A0-6DDC-9444-8A92-5265C7E5D769}"/>
              </a:ext>
            </a:extLst>
          </p:cNvPr>
          <p:cNvSpPr>
            <a:spLocks noGrp="1"/>
          </p:cNvSpPr>
          <p:nvPr>
            <p:ph type="body" sz="quarter" idx="15"/>
          </p:nvPr>
        </p:nvSpPr>
        <p:spPr>
          <a:xfrm>
            <a:off x="1173026" y="3688454"/>
            <a:ext cx="4843462" cy="757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8" name="Picture Placeholder 9">
            <a:extLst>
              <a:ext uri="{FF2B5EF4-FFF2-40B4-BE49-F238E27FC236}">
                <a16:creationId xmlns:a16="http://schemas.microsoft.com/office/drawing/2014/main" id="{EBAD0DD9-CC87-C743-9F53-77274C265EF3}"/>
              </a:ext>
            </a:extLst>
          </p:cNvPr>
          <p:cNvSpPr>
            <a:spLocks noGrp="1"/>
          </p:cNvSpPr>
          <p:nvPr>
            <p:ph type="pic" sz="quarter" idx="16"/>
          </p:nvPr>
        </p:nvSpPr>
        <p:spPr>
          <a:xfrm>
            <a:off x="304800" y="4552745"/>
            <a:ext cx="749300" cy="747712"/>
          </a:xfrm>
        </p:spPr>
        <p:txBody>
          <a:bodyPr/>
          <a:lstStyle/>
          <a:p>
            <a:endParaRPr lang="en-GB"/>
          </a:p>
        </p:txBody>
      </p:sp>
      <p:sp>
        <p:nvSpPr>
          <p:cNvPr id="29" name="Text Placeholder 24">
            <a:extLst>
              <a:ext uri="{FF2B5EF4-FFF2-40B4-BE49-F238E27FC236}">
                <a16:creationId xmlns:a16="http://schemas.microsoft.com/office/drawing/2014/main" id="{07B0F145-20B6-E043-824D-D3E20029E986}"/>
              </a:ext>
            </a:extLst>
          </p:cNvPr>
          <p:cNvSpPr>
            <a:spLocks noGrp="1"/>
          </p:cNvSpPr>
          <p:nvPr>
            <p:ph type="body" sz="quarter" idx="17"/>
          </p:nvPr>
        </p:nvSpPr>
        <p:spPr>
          <a:xfrm>
            <a:off x="1173026" y="4543220"/>
            <a:ext cx="4843462" cy="757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0" name="Picture Placeholder 9">
            <a:extLst>
              <a:ext uri="{FF2B5EF4-FFF2-40B4-BE49-F238E27FC236}">
                <a16:creationId xmlns:a16="http://schemas.microsoft.com/office/drawing/2014/main" id="{CB13EB54-DCCD-4544-9336-F6F2B72103B0}"/>
              </a:ext>
            </a:extLst>
          </p:cNvPr>
          <p:cNvSpPr>
            <a:spLocks noGrp="1"/>
          </p:cNvSpPr>
          <p:nvPr>
            <p:ph type="pic" sz="quarter" idx="18"/>
          </p:nvPr>
        </p:nvSpPr>
        <p:spPr>
          <a:xfrm>
            <a:off x="304800" y="5407511"/>
            <a:ext cx="749300" cy="747712"/>
          </a:xfrm>
        </p:spPr>
        <p:txBody>
          <a:bodyPr/>
          <a:lstStyle/>
          <a:p>
            <a:endParaRPr lang="en-GB"/>
          </a:p>
        </p:txBody>
      </p:sp>
      <p:sp>
        <p:nvSpPr>
          <p:cNvPr id="31" name="Text Placeholder 24">
            <a:extLst>
              <a:ext uri="{FF2B5EF4-FFF2-40B4-BE49-F238E27FC236}">
                <a16:creationId xmlns:a16="http://schemas.microsoft.com/office/drawing/2014/main" id="{DDB371CC-1AA4-664A-855C-6B8105F4C045}"/>
              </a:ext>
            </a:extLst>
          </p:cNvPr>
          <p:cNvSpPr>
            <a:spLocks noGrp="1"/>
          </p:cNvSpPr>
          <p:nvPr>
            <p:ph type="body" sz="quarter" idx="19"/>
          </p:nvPr>
        </p:nvSpPr>
        <p:spPr>
          <a:xfrm>
            <a:off x="1173026" y="5397986"/>
            <a:ext cx="4843462" cy="757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 name="Text Placeholder 5">
            <a:extLst>
              <a:ext uri="{FF2B5EF4-FFF2-40B4-BE49-F238E27FC236}">
                <a16:creationId xmlns:a16="http://schemas.microsoft.com/office/drawing/2014/main" id="{FC835E6B-307F-5B42-90D7-3BE86B9A68E1}"/>
              </a:ext>
            </a:extLst>
          </p:cNvPr>
          <p:cNvSpPr>
            <a:spLocks noGrp="1"/>
          </p:cNvSpPr>
          <p:nvPr>
            <p:ph type="body" sz="quarter" idx="20"/>
          </p:nvPr>
        </p:nvSpPr>
        <p:spPr>
          <a:xfrm>
            <a:off x="6146014" y="1470992"/>
            <a:ext cx="5791200" cy="1073426"/>
          </a:xfrm>
          <a:ln>
            <a:noFill/>
          </a:ln>
        </p:spPr>
        <p:txBody>
          <a:bodyPr anchor="b" anchorCtr="0"/>
          <a:lstStyle>
            <a:lvl1pPr>
              <a:defRPr b="1">
                <a:solidFill>
                  <a:srgbClr val="FF0000"/>
                </a:solidFill>
              </a:defRPr>
            </a:lvl1pPr>
          </a:lstStyle>
          <a:p>
            <a:pPr lvl="0"/>
            <a:r>
              <a:rPr lang="en-GB"/>
              <a:t>Click to edit Master text styles</a:t>
            </a:r>
          </a:p>
        </p:txBody>
      </p:sp>
      <p:cxnSp>
        <p:nvCxnSpPr>
          <p:cNvPr id="33" name="Straight Connector 32">
            <a:extLst>
              <a:ext uri="{FF2B5EF4-FFF2-40B4-BE49-F238E27FC236}">
                <a16:creationId xmlns:a16="http://schemas.microsoft.com/office/drawing/2014/main" id="{88628688-AE8E-684B-A21D-081B682BA084}"/>
              </a:ext>
            </a:extLst>
          </p:cNvPr>
          <p:cNvCxnSpPr/>
          <p:nvPr userDrawn="1"/>
        </p:nvCxnSpPr>
        <p:spPr>
          <a:xfrm>
            <a:off x="6066501" y="2689314"/>
            <a:ext cx="5791201" cy="0"/>
          </a:xfrm>
          <a:prstGeom prst="line">
            <a:avLst/>
          </a:prstGeom>
          <a:ln w="38100">
            <a:solidFill>
              <a:srgbClr val="E40037"/>
            </a:solidFill>
          </a:ln>
        </p:spPr>
        <p:style>
          <a:lnRef idx="1">
            <a:schemeClr val="accent1"/>
          </a:lnRef>
          <a:fillRef idx="0">
            <a:schemeClr val="accent1"/>
          </a:fillRef>
          <a:effectRef idx="0">
            <a:schemeClr val="accent1"/>
          </a:effectRef>
          <a:fontRef idx="minor">
            <a:schemeClr val="tx1"/>
          </a:fontRef>
        </p:style>
      </p:cxnSp>
      <p:sp>
        <p:nvSpPr>
          <p:cNvPr id="34" name="Picture Placeholder 9">
            <a:extLst>
              <a:ext uri="{FF2B5EF4-FFF2-40B4-BE49-F238E27FC236}">
                <a16:creationId xmlns:a16="http://schemas.microsoft.com/office/drawing/2014/main" id="{52B40F2D-D18C-4746-9C7C-40CBAC3C49F4}"/>
              </a:ext>
            </a:extLst>
          </p:cNvPr>
          <p:cNvSpPr>
            <a:spLocks noGrp="1"/>
          </p:cNvSpPr>
          <p:nvPr>
            <p:ph type="pic" sz="quarter" idx="21"/>
          </p:nvPr>
        </p:nvSpPr>
        <p:spPr>
          <a:xfrm>
            <a:off x="6146014" y="2843213"/>
            <a:ext cx="749300" cy="747712"/>
          </a:xfrm>
        </p:spPr>
        <p:txBody>
          <a:bodyPr/>
          <a:lstStyle/>
          <a:p>
            <a:endParaRPr lang="en-GB"/>
          </a:p>
        </p:txBody>
      </p:sp>
      <p:sp>
        <p:nvSpPr>
          <p:cNvPr id="35" name="Text Placeholder 24">
            <a:extLst>
              <a:ext uri="{FF2B5EF4-FFF2-40B4-BE49-F238E27FC236}">
                <a16:creationId xmlns:a16="http://schemas.microsoft.com/office/drawing/2014/main" id="{E30FB778-CD78-E940-9C4E-930564DA18A0}"/>
              </a:ext>
            </a:extLst>
          </p:cNvPr>
          <p:cNvSpPr>
            <a:spLocks noGrp="1"/>
          </p:cNvSpPr>
          <p:nvPr>
            <p:ph type="body" sz="quarter" idx="22"/>
          </p:nvPr>
        </p:nvSpPr>
        <p:spPr>
          <a:xfrm>
            <a:off x="7014240" y="2833688"/>
            <a:ext cx="4843462" cy="757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6" name="Picture Placeholder 9">
            <a:extLst>
              <a:ext uri="{FF2B5EF4-FFF2-40B4-BE49-F238E27FC236}">
                <a16:creationId xmlns:a16="http://schemas.microsoft.com/office/drawing/2014/main" id="{35DE5E7C-801C-6B44-9E52-804CA9A92A3A}"/>
              </a:ext>
            </a:extLst>
          </p:cNvPr>
          <p:cNvSpPr>
            <a:spLocks noGrp="1"/>
          </p:cNvSpPr>
          <p:nvPr>
            <p:ph type="pic" sz="quarter" idx="23"/>
          </p:nvPr>
        </p:nvSpPr>
        <p:spPr>
          <a:xfrm>
            <a:off x="6146014" y="3697979"/>
            <a:ext cx="749300" cy="747712"/>
          </a:xfrm>
        </p:spPr>
        <p:txBody>
          <a:bodyPr/>
          <a:lstStyle/>
          <a:p>
            <a:endParaRPr lang="en-GB"/>
          </a:p>
        </p:txBody>
      </p:sp>
      <p:sp>
        <p:nvSpPr>
          <p:cNvPr id="37" name="Text Placeholder 24">
            <a:extLst>
              <a:ext uri="{FF2B5EF4-FFF2-40B4-BE49-F238E27FC236}">
                <a16:creationId xmlns:a16="http://schemas.microsoft.com/office/drawing/2014/main" id="{7F7CB08F-A21A-AC47-A26D-BD054216CF98}"/>
              </a:ext>
            </a:extLst>
          </p:cNvPr>
          <p:cNvSpPr>
            <a:spLocks noGrp="1"/>
          </p:cNvSpPr>
          <p:nvPr>
            <p:ph type="body" sz="quarter" idx="24"/>
          </p:nvPr>
        </p:nvSpPr>
        <p:spPr>
          <a:xfrm>
            <a:off x="7014240" y="3688454"/>
            <a:ext cx="4843462" cy="757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8" name="Picture Placeholder 9">
            <a:extLst>
              <a:ext uri="{FF2B5EF4-FFF2-40B4-BE49-F238E27FC236}">
                <a16:creationId xmlns:a16="http://schemas.microsoft.com/office/drawing/2014/main" id="{9B55C9A7-79E4-1146-96C4-D754CD2DD139}"/>
              </a:ext>
            </a:extLst>
          </p:cNvPr>
          <p:cNvSpPr>
            <a:spLocks noGrp="1"/>
          </p:cNvSpPr>
          <p:nvPr>
            <p:ph type="pic" sz="quarter" idx="25"/>
          </p:nvPr>
        </p:nvSpPr>
        <p:spPr>
          <a:xfrm>
            <a:off x="6146014" y="4552745"/>
            <a:ext cx="749300" cy="747712"/>
          </a:xfrm>
        </p:spPr>
        <p:txBody>
          <a:bodyPr/>
          <a:lstStyle/>
          <a:p>
            <a:endParaRPr lang="en-GB"/>
          </a:p>
        </p:txBody>
      </p:sp>
      <p:sp>
        <p:nvSpPr>
          <p:cNvPr id="39" name="Text Placeholder 24">
            <a:extLst>
              <a:ext uri="{FF2B5EF4-FFF2-40B4-BE49-F238E27FC236}">
                <a16:creationId xmlns:a16="http://schemas.microsoft.com/office/drawing/2014/main" id="{A5F71D67-2D2F-554C-8C91-470D1E4C09A0}"/>
              </a:ext>
            </a:extLst>
          </p:cNvPr>
          <p:cNvSpPr>
            <a:spLocks noGrp="1"/>
          </p:cNvSpPr>
          <p:nvPr>
            <p:ph type="body" sz="quarter" idx="26"/>
          </p:nvPr>
        </p:nvSpPr>
        <p:spPr>
          <a:xfrm>
            <a:off x="7014240" y="4543220"/>
            <a:ext cx="4843462" cy="757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0" name="Picture Placeholder 9">
            <a:extLst>
              <a:ext uri="{FF2B5EF4-FFF2-40B4-BE49-F238E27FC236}">
                <a16:creationId xmlns:a16="http://schemas.microsoft.com/office/drawing/2014/main" id="{FFF82DB7-BA23-8741-90E6-68582BC84437}"/>
              </a:ext>
            </a:extLst>
          </p:cNvPr>
          <p:cNvSpPr>
            <a:spLocks noGrp="1"/>
          </p:cNvSpPr>
          <p:nvPr>
            <p:ph type="pic" sz="quarter" idx="27"/>
          </p:nvPr>
        </p:nvSpPr>
        <p:spPr>
          <a:xfrm>
            <a:off x="6146014" y="5407511"/>
            <a:ext cx="749300" cy="747712"/>
          </a:xfrm>
        </p:spPr>
        <p:txBody>
          <a:bodyPr/>
          <a:lstStyle/>
          <a:p>
            <a:endParaRPr lang="en-GB"/>
          </a:p>
        </p:txBody>
      </p:sp>
      <p:sp>
        <p:nvSpPr>
          <p:cNvPr id="41" name="Text Placeholder 24">
            <a:extLst>
              <a:ext uri="{FF2B5EF4-FFF2-40B4-BE49-F238E27FC236}">
                <a16:creationId xmlns:a16="http://schemas.microsoft.com/office/drawing/2014/main" id="{F0C9BC9A-FBD2-8447-B14B-34A67422E3FF}"/>
              </a:ext>
            </a:extLst>
          </p:cNvPr>
          <p:cNvSpPr>
            <a:spLocks noGrp="1"/>
          </p:cNvSpPr>
          <p:nvPr>
            <p:ph type="body" sz="quarter" idx="28"/>
          </p:nvPr>
        </p:nvSpPr>
        <p:spPr>
          <a:xfrm>
            <a:off x="7014240" y="5397986"/>
            <a:ext cx="4843462" cy="757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7268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4548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566C03B7-0B09-5949-933C-17B9D8DCDF96}"/>
              </a:ext>
            </a:extLst>
          </p:cNvPr>
          <p:cNvSpPr>
            <a:spLocks noGrp="1"/>
          </p:cNvSpPr>
          <p:nvPr>
            <p:ph type="dt" sz="half" idx="2"/>
          </p:nvPr>
        </p:nvSpPr>
        <p:spPr>
          <a:xfrm>
            <a:off x="8803507" y="6589784"/>
            <a:ext cx="2193757"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14/08/2020</a:t>
            </a:r>
            <a:endParaRPr lang="en-GB">
              <a:solidFill>
                <a:schemeClr val="tx1">
                  <a:lumMod val="50000"/>
                  <a:lumOff val="50000"/>
                </a:schemeClr>
              </a:solidFill>
            </a:endParaRPr>
          </a:p>
        </p:txBody>
      </p:sp>
      <p:sp>
        <p:nvSpPr>
          <p:cNvPr id="10" name="Slide Number Placeholder 5">
            <a:extLst>
              <a:ext uri="{FF2B5EF4-FFF2-40B4-BE49-F238E27FC236}">
                <a16:creationId xmlns:a16="http://schemas.microsoft.com/office/drawing/2014/main" id="{60396A59-D910-5D44-A624-88E02875280A}"/>
              </a:ext>
            </a:extLst>
          </p:cNvPr>
          <p:cNvSpPr>
            <a:spLocks noGrp="1"/>
          </p:cNvSpPr>
          <p:nvPr>
            <p:ph type="sldNum" sz="quarter" idx="4"/>
          </p:nvPr>
        </p:nvSpPr>
        <p:spPr>
          <a:xfrm>
            <a:off x="11082068"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
        <p:nvSpPr>
          <p:cNvPr id="11" name="Footer Placeholder 41">
            <a:extLst>
              <a:ext uri="{FF2B5EF4-FFF2-40B4-BE49-F238E27FC236}">
                <a16:creationId xmlns:a16="http://schemas.microsoft.com/office/drawing/2014/main" id="{B4DEB50D-613D-4342-99B5-DA190AB3DC9D}"/>
              </a:ext>
            </a:extLst>
          </p:cNvPr>
          <p:cNvSpPr>
            <a:spLocks noGrp="1"/>
          </p:cNvSpPr>
          <p:nvPr>
            <p:ph type="ftr" sz="quarter" idx="3"/>
          </p:nvPr>
        </p:nvSpPr>
        <p:spPr>
          <a:xfrm>
            <a:off x="304800" y="6593861"/>
            <a:ext cx="5981699" cy="136323"/>
          </a:xfrm>
          <a:prstGeom prst="rect">
            <a:avLst/>
          </a:prstGeom>
        </p:spPr>
        <p:txBody>
          <a:bodyPr vert="horz" lIns="0" tIns="45720" rIns="91440" bIns="45720" rtlCol="0" anchor="ctr"/>
          <a:lstStyle>
            <a:lvl1pPr algn="l">
              <a:defRPr sz="1200">
                <a:solidFill>
                  <a:schemeClr val="tx1">
                    <a:lumMod val="50000"/>
                    <a:lumOff val="50000"/>
                  </a:schemeClr>
                </a:solidFill>
              </a:defRPr>
            </a:lvl1pPr>
          </a:lstStyle>
          <a:p>
            <a:r>
              <a:rPr lang="en-GB">
                <a:solidFill>
                  <a:schemeClr val="tx1">
                    <a:lumMod val="50000"/>
                    <a:lumOff val="50000"/>
                  </a:schemeClr>
                </a:solidFill>
              </a:rPr>
              <a:t>Produced by Essex County Council Strategy Insight and Engagement</a:t>
            </a:r>
          </a:p>
        </p:txBody>
      </p:sp>
      <p:sp>
        <p:nvSpPr>
          <p:cNvPr id="12" name="Title 1">
            <a:extLst>
              <a:ext uri="{FF2B5EF4-FFF2-40B4-BE49-F238E27FC236}">
                <a16:creationId xmlns:a16="http://schemas.microsoft.com/office/drawing/2014/main" id="{3B3455FA-323C-7244-8929-D342EC879881}"/>
              </a:ext>
            </a:extLst>
          </p:cNvPr>
          <p:cNvSpPr>
            <a:spLocks noGrp="1"/>
          </p:cNvSpPr>
          <p:nvPr>
            <p:ph type="title"/>
          </p:nvPr>
        </p:nvSpPr>
        <p:spPr>
          <a:xfrm>
            <a:off x="304799" y="427705"/>
            <a:ext cx="11552903" cy="619150"/>
          </a:xfrm>
          <a:prstGeom prst="rect">
            <a:avLst/>
          </a:prstGeom>
        </p:spPr>
        <p:txBody>
          <a:bodyPr anchor="b" anchorCtr="0"/>
          <a:lstStyle>
            <a:lvl1pPr>
              <a:defRPr>
                <a:solidFill>
                  <a:schemeClr val="tx1"/>
                </a:solidFill>
              </a:defRPr>
            </a:lvl1pPr>
          </a:lstStyle>
          <a:p>
            <a:r>
              <a:rPr lang="en-US"/>
              <a:t>Click to edit Master title style</a:t>
            </a:r>
          </a:p>
        </p:txBody>
      </p:sp>
      <p:sp>
        <p:nvSpPr>
          <p:cNvPr id="13" name="Content Placeholder 3">
            <a:extLst>
              <a:ext uri="{FF2B5EF4-FFF2-40B4-BE49-F238E27FC236}">
                <a16:creationId xmlns:a16="http://schemas.microsoft.com/office/drawing/2014/main" id="{62F85A1A-3117-D248-A9B6-89121E76A508}"/>
              </a:ext>
            </a:extLst>
          </p:cNvPr>
          <p:cNvSpPr>
            <a:spLocks noGrp="1"/>
          </p:cNvSpPr>
          <p:nvPr>
            <p:ph sz="half" idx="11" hasCustomPrompt="1"/>
          </p:nvPr>
        </p:nvSpPr>
        <p:spPr>
          <a:xfrm>
            <a:off x="304800" y="1216628"/>
            <a:ext cx="11582402" cy="619150"/>
          </a:xfrm>
          <a:prstGeom prst="rect">
            <a:avLst/>
          </a:prstGeom>
        </p:spPr>
        <p:txBody>
          <a:bodyPr numCol="4" spcCol="360000"/>
          <a:lstStyle>
            <a:lvl1pPr>
              <a:buNone/>
              <a:defRPr b="1">
                <a:solidFill>
                  <a:srgbClr val="E40037"/>
                </a:solidFill>
              </a:defRPr>
            </a:lvl1pPr>
          </a:lstStyle>
          <a:p>
            <a:pPr lvl="0"/>
            <a:r>
              <a:rPr lang="en-US"/>
              <a:t>Text</a:t>
            </a:r>
          </a:p>
          <a:p>
            <a:pPr lvl="0"/>
            <a:endParaRPr lang="en-US"/>
          </a:p>
          <a:p>
            <a:pPr lvl="0"/>
            <a:r>
              <a:rPr lang="en-US"/>
              <a:t>Text</a:t>
            </a:r>
          </a:p>
          <a:p>
            <a:pPr lvl="0"/>
            <a:endParaRPr lang="en-US"/>
          </a:p>
          <a:p>
            <a:pPr lvl="0"/>
            <a:r>
              <a:rPr lang="en-US"/>
              <a:t>Text</a:t>
            </a:r>
          </a:p>
          <a:p>
            <a:pPr lvl="0"/>
            <a:endParaRPr lang="en-US"/>
          </a:p>
          <a:p>
            <a:pPr lvl="0"/>
            <a:r>
              <a:rPr lang="en-US"/>
              <a:t>Text</a:t>
            </a:r>
          </a:p>
        </p:txBody>
      </p:sp>
      <p:sp>
        <p:nvSpPr>
          <p:cNvPr id="14" name="Content Placeholder 3">
            <a:extLst>
              <a:ext uri="{FF2B5EF4-FFF2-40B4-BE49-F238E27FC236}">
                <a16:creationId xmlns:a16="http://schemas.microsoft.com/office/drawing/2014/main" id="{F4E0330D-E373-5348-9BD7-1A2CA3F10B79}"/>
              </a:ext>
            </a:extLst>
          </p:cNvPr>
          <p:cNvSpPr>
            <a:spLocks noGrp="1"/>
          </p:cNvSpPr>
          <p:nvPr>
            <p:ph sz="half" idx="12" hasCustomPrompt="1"/>
          </p:nvPr>
        </p:nvSpPr>
        <p:spPr>
          <a:xfrm>
            <a:off x="304800" y="1835779"/>
            <a:ext cx="11582402" cy="3965082"/>
          </a:xfrm>
          <a:prstGeom prst="rect">
            <a:avLst/>
          </a:prstGeom>
        </p:spPr>
        <p:txBody>
          <a:bodyPr numCol="4" spcCol="360000"/>
          <a:lstStyle>
            <a:lvl1pPr>
              <a:buNone/>
              <a:defRPr sz="2000" b="0">
                <a:solidFill>
                  <a:schemeClr val="tx1"/>
                </a:solidFill>
              </a:defRPr>
            </a:lvl1pPr>
          </a:lstStyle>
          <a:p>
            <a:pPr lvl="0"/>
            <a:r>
              <a:rPr lang="en-US"/>
              <a:t>Text</a:t>
            </a:r>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r>
              <a:rPr lang="en-US"/>
              <a:t>Text</a:t>
            </a:r>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r>
              <a:rPr lang="en-US"/>
              <a:t>Text</a:t>
            </a:r>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r>
              <a:rPr lang="en-US"/>
              <a:t>Text</a:t>
            </a:r>
          </a:p>
        </p:txBody>
      </p:sp>
    </p:spTree>
    <p:extLst>
      <p:ext uri="{BB962C8B-B14F-4D97-AF65-F5344CB8AC3E}">
        <p14:creationId xmlns:p14="http://schemas.microsoft.com/office/powerpoint/2010/main" val="2370343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40037"/>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8FBDB07A-5683-0D4E-B61F-43DD2538EF07}"/>
              </a:ext>
            </a:extLst>
          </p:cNvPr>
          <p:cNvSpPr>
            <a:spLocks noGrp="1"/>
          </p:cNvSpPr>
          <p:nvPr>
            <p:ph type="body" sz="quarter" idx="10" hasCustomPrompt="1"/>
          </p:nvPr>
        </p:nvSpPr>
        <p:spPr>
          <a:xfrm>
            <a:off x="579439" y="4091940"/>
            <a:ext cx="2689056" cy="2477135"/>
          </a:xfrm>
        </p:spPr>
        <p:txBody>
          <a:bodyPr lIns="0" anchor="t" anchorCtr="0">
            <a:noAutofit/>
          </a:bodyPr>
          <a:lstStyle>
            <a:lvl1pPr marL="0" indent="0">
              <a:lnSpc>
                <a:spcPct val="100000"/>
              </a:lnSpc>
              <a:spcBef>
                <a:spcPts val="0"/>
              </a:spcBef>
              <a:buNone/>
              <a:defRPr sz="1200" b="0">
                <a:solidFill>
                  <a:schemeClr val="bg1"/>
                </a:solidFill>
              </a:defRPr>
            </a:lvl1pPr>
            <a:lvl2pPr>
              <a:buNone/>
              <a:defRPr sz="1200">
                <a:solidFill>
                  <a:schemeClr val="bg1"/>
                </a:solidFill>
              </a:defRPr>
            </a:lvl2pPr>
            <a:lvl3pPr>
              <a:buNone/>
              <a:defRPr sz="1200">
                <a:solidFill>
                  <a:schemeClr val="bg1"/>
                </a:solidFill>
              </a:defRPr>
            </a:lvl3pPr>
            <a:lvl4pPr>
              <a:buNone/>
              <a:defRPr sz="1200">
                <a:solidFill>
                  <a:schemeClr val="bg1"/>
                </a:solidFill>
              </a:defRPr>
            </a:lvl4pPr>
            <a:lvl5pPr>
              <a:buNone/>
              <a:defRPr sz="1200">
                <a:solidFill>
                  <a:schemeClr val="bg1"/>
                </a:solidFill>
              </a:defRPr>
            </a:lvl5pPr>
          </a:lstStyle>
          <a:p>
            <a:pPr lvl="0"/>
            <a:r>
              <a:rPr lang="en-GB"/>
              <a:t>This information is issued by:</a:t>
            </a:r>
          </a:p>
          <a:p>
            <a:pPr lvl="0"/>
            <a:r>
              <a:rPr lang="en-GB"/>
              <a:t>Essex County Council</a:t>
            </a:r>
          </a:p>
          <a:p>
            <a:pPr lvl="0"/>
            <a:r>
              <a:rPr lang="en-GB"/>
              <a:t>&gt;&gt;Department&lt;&lt;</a:t>
            </a:r>
          </a:p>
          <a:p>
            <a:pPr lvl="0"/>
            <a:endParaRPr lang="en-GB"/>
          </a:p>
          <a:p>
            <a:pPr lvl="0"/>
            <a:r>
              <a:rPr lang="en-GB"/>
              <a:t>Contact us:</a:t>
            </a:r>
          </a:p>
          <a:p>
            <a:pPr lvl="0"/>
            <a:r>
              <a:rPr lang="en-GB"/>
              <a:t>&gt;&gt;Email&lt;&lt;@</a:t>
            </a:r>
            <a:r>
              <a:rPr lang="en-GB" err="1"/>
              <a:t>essex.gov.uk</a:t>
            </a:r>
            <a:endParaRPr lang="en-GB"/>
          </a:p>
          <a:p>
            <a:pPr lvl="0"/>
            <a:r>
              <a:rPr lang="en-GB"/>
              <a:t>&gt;&gt;Telephone&lt;&lt;</a:t>
            </a:r>
          </a:p>
          <a:p>
            <a:pPr lvl="0"/>
            <a:endParaRPr lang="en-GB"/>
          </a:p>
          <a:p>
            <a:pPr lvl="0"/>
            <a:r>
              <a:rPr lang="en-GB"/>
              <a:t>&gt;&gt;Address&lt;&lt;</a:t>
            </a:r>
          </a:p>
          <a:p>
            <a:pPr lvl="0"/>
            <a:endParaRPr lang="en-GB"/>
          </a:p>
          <a:p>
            <a:pPr lvl="0"/>
            <a:endParaRPr lang="en-GB"/>
          </a:p>
          <a:p>
            <a:pPr lvl="0"/>
            <a:endParaRPr lang="en-GB"/>
          </a:p>
        </p:txBody>
      </p:sp>
      <p:sp>
        <p:nvSpPr>
          <p:cNvPr id="7" name="Text Placeholder 6">
            <a:extLst>
              <a:ext uri="{FF2B5EF4-FFF2-40B4-BE49-F238E27FC236}">
                <a16:creationId xmlns:a16="http://schemas.microsoft.com/office/drawing/2014/main" id="{53CD5BA3-0351-B34F-9597-DDB312D5D497}"/>
              </a:ext>
            </a:extLst>
          </p:cNvPr>
          <p:cNvSpPr>
            <a:spLocks noGrp="1"/>
          </p:cNvSpPr>
          <p:nvPr>
            <p:ph type="body" sz="quarter" idx="11" hasCustomPrompt="1"/>
          </p:nvPr>
        </p:nvSpPr>
        <p:spPr>
          <a:xfrm>
            <a:off x="3276918" y="4091940"/>
            <a:ext cx="3459161" cy="2477135"/>
          </a:xfrm>
        </p:spPr>
        <p:txBody>
          <a:bodyPr lIns="0" anchor="t" anchorCtr="0">
            <a:noAutofit/>
          </a:bodyPr>
          <a:lstStyle>
            <a:lvl1pPr marL="0" indent="0">
              <a:lnSpc>
                <a:spcPct val="100000"/>
              </a:lnSpc>
              <a:spcBef>
                <a:spcPts val="0"/>
              </a:spcBef>
              <a:buNone/>
              <a:defRPr sz="1200" b="0">
                <a:solidFill>
                  <a:schemeClr val="bg1"/>
                </a:solidFill>
              </a:defRPr>
            </a:lvl1pPr>
            <a:lvl2pPr>
              <a:buNone/>
              <a:defRPr sz="1200">
                <a:solidFill>
                  <a:schemeClr val="bg1"/>
                </a:solidFill>
              </a:defRPr>
            </a:lvl2pPr>
            <a:lvl3pPr>
              <a:buNone/>
              <a:defRPr sz="1200">
                <a:solidFill>
                  <a:schemeClr val="bg1"/>
                </a:solidFill>
              </a:defRPr>
            </a:lvl3pPr>
            <a:lvl4pPr>
              <a:buNone/>
              <a:defRPr sz="1200">
                <a:solidFill>
                  <a:schemeClr val="bg1"/>
                </a:solidFill>
              </a:defRPr>
            </a:lvl4pPr>
            <a:lvl5pPr>
              <a:buNone/>
              <a:defRPr sz="1200">
                <a:solidFill>
                  <a:schemeClr val="bg1"/>
                </a:solidFill>
              </a:defRPr>
            </a:lvl5pPr>
          </a:lstStyle>
          <a:p>
            <a:pPr lvl="0"/>
            <a:r>
              <a:rPr lang="en-GB"/>
              <a:t>Sign up to Keep Me Posted email updates:</a:t>
            </a:r>
          </a:p>
          <a:p>
            <a:pPr lvl="0"/>
            <a:r>
              <a:rPr lang="en-GB" err="1"/>
              <a:t>Essex.gov.uk</a:t>
            </a:r>
            <a:r>
              <a:rPr lang="en-GB"/>
              <a:t>/</a:t>
            </a:r>
            <a:r>
              <a:rPr lang="en-GB" err="1"/>
              <a:t>keepmeposted</a:t>
            </a:r>
            <a:endParaRPr lang="en-GB"/>
          </a:p>
          <a:p>
            <a:pPr lvl="0"/>
            <a:endParaRPr lang="en-GB"/>
          </a:p>
          <a:p>
            <a:pPr lvl="0"/>
            <a:r>
              <a:rPr lang="en-GB"/>
              <a:t>     </a:t>
            </a:r>
            <a:r>
              <a:rPr lang="en-GB" err="1"/>
              <a:t>Essex_CC</a:t>
            </a:r>
            <a:endParaRPr lang="en-GB"/>
          </a:p>
          <a:p>
            <a:pPr lvl="0"/>
            <a:r>
              <a:rPr lang="en-GB"/>
              <a:t>     </a:t>
            </a:r>
            <a:r>
              <a:rPr lang="en-GB" err="1"/>
              <a:t>Facebook.com</a:t>
            </a:r>
            <a:r>
              <a:rPr lang="en-GB"/>
              <a:t>/</a:t>
            </a:r>
            <a:r>
              <a:rPr lang="en-GB" err="1"/>
              <a:t>essexcountycouncil</a:t>
            </a:r>
            <a:endParaRPr lang="en-GB"/>
          </a:p>
          <a:p>
            <a:pPr lvl="0"/>
            <a:endParaRPr lang="en-GB"/>
          </a:p>
          <a:p>
            <a:pPr lvl="0"/>
            <a:r>
              <a:rPr lang="en-GB"/>
              <a:t>The information contained in this document can be translated, and/or made available in alternative formats, on request.</a:t>
            </a:r>
          </a:p>
          <a:p>
            <a:pPr lvl="0"/>
            <a:endParaRPr lang="en-GB"/>
          </a:p>
          <a:p>
            <a:pPr lvl="0"/>
            <a:r>
              <a:rPr lang="en-GB"/>
              <a:t>Published &gt;&gt;Date&lt;&lt;</a:t>
            </a:r>
          </a:p>
        </p:txBody>
      </p:sp>
      <p:pic>
        <p:nvPicPr>
          <p:cNvPr id="8" name="Picture 7">
            <a:extLst>
              <a:ext uri="{FF2B5EF4-FFF2-40B4-BE49-F238E27FC236}">
                <a16:creationId xmlns:a16="http://schemas.microsoft.com/office/drawing/2014/main" id="{31C70084-6A9A-0540-A7CC-B7DA11F56A92}"/>
              </a:ext>
            </a:extLst>
          </p:cNvPr>
          <p:cNvPicPr>
            <a:picLocks noChangeAspect="1"/>
          </p:cNvPicPr>
          <p:nvPr userDrawn="1"/>
        </p:nvPicPr>
        <p:blipFill>
          <a:blip r:embed="rId2"/>
          <a:stretch>
            <a:fillRect/>
          </a:stretch>
        </p:blipFill>
        <p:spPr>
          <a:xfrm>
            <a:off x="3275626" y="4866184"/>
            <a:ext cx="179456" cy="17945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2F74D5B-8CB1-4E42-B490-953E4D5B4F46}"/>
              </a:ext>
            </a:extLst>
          </p:cNvPr>
          <p:cNvPicPr>
            <a:picLocks noChangeAspect="1"/>
          </p:cNvPicPr>
          <p:nvPr userDrawn="1"/>
        </p:nvPicPr>
        <p:blipFill>
          <a:blip r:embed="rId3"/>
          <a:stretch>
            <a:fillRect/>
          </a:stretch>
        </p:blipFill>
        <p:spPr>
          <a:xfrm>
            <a:off x="3276918" y="4688020"/>
            <a:ext cx="178164" cy="178164"/>
          </a:xfrm>
          <a:prstGeom prst="rect">
            <a:avLst/>
          </a:prstGeom>
        </p:spPr>
      </p:pic>
    </p:spTree>
    <p:extLst>
      <p:ext uri="{BB962C8B-B14F-4D97-AF65-F5344CB8AC3E}">
        <p14:creationId xmlns:p14="http://schemas.microsoft.com/office/powerpoint/2010/main" val="3098501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219041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948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6248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72730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58308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05/09/2023</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278704728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userDrawn="1">
          <p15:clr>
            <a:srgbClr val="F26B43"/>
          </p15:clr>
        </p15:guide>
        <p15:guide id="13" pos="7680" userDrawn="1">
          <p15:clr>
            <a:srgbClr val="F26B43"/>
          </p15:clr>
        </p15:guide>
        <p15:guide id="14" pos="340" userDrawn="1">
          <p15:clr>
            <a:srgbClr val="F26B43"/>
          </p15:clr>
        </p15:guide>
        <p15:guide id="15" pos="7339" userDrawn="1">
          <p15:clr>
            <a:srgbClr val="F26B43"/>
          </p15:clr>
        </p15:guide>
        <p15:guide id="16" orient="horz" userDrawn="1">
          <p15:clr>
            <a:srgbClr val="F26B43"/>
          </p15:clr>
        </p15:guide>
        <p15:guide id="17" orient="horz" pos="4320" userDrawn="1">
          <p15:clr>
            <a:srgbClr val="F26B43"/>
          </p15:clr>
        </p15:guide>
        <p15:guide id="18" orient="horz" pos="408" userDrawn="1">
          <p15:clr>
            <a:srgbClr val="F26B43"/>
          </p15:clr>
        </p15:guide>
        <p15:guide id="19" orient="horz" pos="3979" userDrawn="1">
          <p15:clr>
            <a:srgbClr val="F26B43"/>
          </p15:clr>
        </p15:guide>
        <p15:guide id="20" orient="horz" pos="997" userDrawn="1">
          <p15:clr>
            <a:srgbClr val="F26B43"/>
          </p15:clr>
        </p15:guide>
        <p15:guide id="21" orient="horz" pos="1174" userDrawn="1">
          <p15:clr>
            <a:srgbClr val="F26B43"/>
          </p15:clr>
        </p15:guide>
        <p15:guide id="22" orient="horz" pos="37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05/09/2023</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30921570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803507" y="6589784"/>
            <a:ext cx="2193757"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14/08/2020</a:t>
            </a:r>
            <a:endParaRPr lang="en-GB">
              <a:solidFill>
                <a:schemeClr val="tx1">
                  <a:lumMod val="50000"/>
                  <a:lumOff val="50000"/>
                </a:schemeClr>
              </a:solidFill>
            </a:endParaRPr>
          </a:p>
        </p:txBody>
      </p:sp>
      <p:sp>
        <p:nvSpPr>
          <p:cNvPr id="6" name="Slide Number Placeholder 5"/>
          <p:cNvSpPr>
            <a:spLocks noGrp="1"/>
          </p:cNvSpPr>
          <p:nvPr>
            <p:ph type="sldNum" sz="quarter" idx="4"/>
          </p:nvPr>
        </p:nvSpPr>
        <p:spPr>
          <a:xfrm>
            <a:off x="11082068"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
        <p:nvSpPr>
          <p:cNvPr id="41" name="Title Placeholder 40">
            <a:extLst>
              <a:ext uri="{FF2B5EF4-FFF2-40B4-BE49-F238E27FC236}">
                <a16:creationId xmlns:a16="http://schemas.microsoft.com/office/drawing/2014/main" id="{2E204B7C-38DB-D44C-A60D-8DB1BC321B7A}"/>
              </a:ext>
            </a:extLst>
          </p:cNvPr>
          <p:cNvSpPr>
            <a:spLocks noGrp="1"/>
          </p:cNvSpPr>
          <p:nvPr>
            <p:ph type="title"/>
          </p:nvPr>
        </p:nvSpPr>
        <p:spPr>
          <a:xfrm>
            <a:off x="304799" y="264139"/>
            <a:ext cx="11552903" cy="701061"/>
          </a:xfrm>
          <a:prstGeom prst="rect">
            <a:avLst/>
          </a:prstGeom>
        </p:spPr>
        <p:txBody>
          <a:bodyPr vert="horz" lIns="91440" tIns="45720" rIns="91440" bIns="0" rtlCol="0" anchor="b" anchorCtr="0">
            <a:normAutofit/>
          </a:bodyPr>
          <a:lstStyle/>
          <a:p>
            <a:r>
              <a:rPr lang="en-US"/>
              <a:t>Click to edit Master title style</a:t>
            </a:r>
            <a:endParaRPr lang="en-GB"/>
          </a:p>
        </p:txBody>
      </p:sp>
      <p:sp>
        <p:nvSpPr>
          <p:cNvPr id="42" name="Footer Placeholder 41">
            <a:extLst>
              <a:ext uri="{FF2B5EF4-FFF2-40B4-BE49-F238E27FC236}">
                <a16:creationId xmlns:a16="http://schemas.microsoft.com/office/drawing/2014/main" id="{2944441C-D833-E34A-B4E2-6AA9068025A6}"/>
              </a:ext>
            </a:extLst>
          </p:cNvPr>
          <p:cNvSpPr>
            <a:spLocks noGrp="1"/>
          </p:cNvSpPr>
          <p:nvPr>
            <p:ph type="ftr" sz="quarter" idx="3"/>
          </p:nvPr>
        </p:nvSpPr>
        <p:spPr>
          <a:xfrm>
            <a:off x="304800" y="6593861"/>
            <a:ext cx="5981699" cy="136323"/>
          </a:xfrm>
          <a:prstGeom prst="rect">
            <a:avLst/>
          </a:prstGeom>
        </p:spPr>
        <p:txBody>
          <a:bodyPr vert="horz" lIns="0" tIns="45720" rIns="91440" bIns="45720" rtlCol="0" anchor="ctr"/>
          <a:lstStyle>
            <a:lvl1pPr algn="l">
              <a:defRPr sz="1200">
                <a:solidFill>
                  <a:schemeClr val="tx1">
                    <a:lumMod val="50000"/>
                    <a:lumOff val="50000"/>
                  </a:schemeClr>
                </a:solidFill>
              </a:defRPr>
            </a:lvl1pPr>
          </a:lstStyle>
          <a:p>
            <a:r>
              <a:rPr lang="en-GB">
                <a:solidFill>
                  <a:schemeClr val="tx1">
                    <a:lumMod val="50000"/>
                    <a:lumOff val="50000"/>
                  </a:schemeClr>
                </a:solidFill>
              </a:rPr>
              <a:t>Produced by Essex County Council Strategy Insight and Engagement</a:t>
            </a:r>
          </a:p>
        </p:txBody>
      </p:sp>
      <p:sp>
        <p:nvSpPr>
          <p:cNvPr id="60" name="Text Placeholder 59">
            <a:extLst>
              <a:ext uri="{FF2B5EF4-FFF2-40B4-BE49-F238E27FC236}">
                <a16:creationId xmlns:a16="http://schemas.microsoft.com/office/drawing/2014/main" id="{D1054F53-AEA0-8E42-9EE5-F077D8A18FC8}"/>
              </a:ext>
            </a:extLst>
          </p:cNvPr>
          <p:cNvSpPr>
            <a:spLocks noGrp="1"/>
          </p:cNvSpPr>
          <p:nvPr>
            <p:ph type="body" idx="1"/>
          </p:nvPr>
        </p:nvSpPr>
        <p:spPr>
          <a:xfrm>
            <a:off x="304799" y="1257300"/>
            <a:ext cx="11552903" cy="49196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0214436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p:txStyles>
    <p:titleStyle>
      <a:lvl1pPr algn="l" defTabSz="914400" rtl="0" eaLnBrk="1" latinLnBrk="0" hangingPunct="1">
        <a:lnSpc>
          <a:spcPct val="100000"/>
        </a:lnSpc>
        <a:spcBef>
          <a:spcPct val="0"/>
        </a:spcBef>
        <a:buNone/>
        <a:defRPr sz="3600" b="1" kern="1200">
          <a:solidFill>
            <a:srgbClr val="E4003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757238" indent="-2222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977900" indent="-22066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1211263" indent="-23336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hyperlink" Target="https://www.sneeics.org.uk/best-health-and-wellbeing/building-resilience/"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mailto:Poppy.reece@essex.gov.uk" TargetMode="External"/><Relationship Id="rId2" Type="http://schemas.openxmlformats.org/officeDocument/2006/relationships/hyperlink" Target="mailto:research@essex.gov.uk" TargetMode="Externa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hyperlink" Target="https://sportengland-production-files.s3.eu-west-2.amazonaws.com/s3fs-public/2022-12/Active%20Lives%20Children%20and%20Young%20People%20Survey%20Academic%20Year%202021-22%20Report.pdf?VersionId=R5_hmJHw5M4yKFsewm2vGDMRGHWW7q3E"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6CE-A7CC-C309-0505-8AA4BBC4644B}"/>
              </a:ext>
            </a:extLst>
          </p:cNvPr>
          <p:cNvSpPr>
            <a:spLocks noGrp="1"/>
          </p:cNvSpPr>
          <p:nvPr>
            <p:ph type="ctrTitle"/>
          </p:nvPr>
        </p:nvSpPr>
        <p:spPr>
          <a:xfrm>
            <a:off x="539750" y="1809000"/>
            <a:ext cx="9966705" cy="1839456"/>
          </a:xfrm>
        </p:spPr>
        <p:txBody>
          <a:bodyPr/>
          <a:lstStyle/>
          <a:p>
            <a:r>
              <a:rPr lang="en-GB" sz="4000"/>
              <a:t>Barriers and motivations around physical activity for children and young people in Essex</a:t>
            </a:r>
          </a:p>
        </p:txBody>
      </p:sp>
      <p:sp>
        <p:nvSpPr>
          <p:cNvPr id="4" name="Date Placeholder 3">
            <a:extLst>
              <a:ext uri="{FF2B5EF4-FFF2-40B4-BE49-F238E27FC236}">
                <a16:creationId xmlns:a16="http://schemas.microsoft.com/office/drawing/2014/main" id="{F0940775-5A11-7C34-2DB5-367FE9D0A04B}"/>
              </a:ext>
            </a:extLst>
          </p:cNvPr>
          <p:cNvSpPr>
            <a:spLocks noGrp="1"/>
          </p:cNvSpPr>
          <p:nvPr>
            <p:ph type="dt" sz="half" idx="10"/>
          </p:nvPr>
        </p:nvSpPr>
        <p:spPr>
          <a:xfrm>
            <a:off x="539750" y="4973815"/>
            <a:ext cx="4263159" cy="1286308"/>
          </a:xfrm>
        </p:spPr>
        <p:txBody>
          <a:bodyPr/>
          <a:lstStyle/>
          <a:p>
            <a:r>
              <a:rPr lang="en-GB">
                <a:latin typeface="+mj-lt"/>
              </a:rPr>
              <a:t>Research &amp; Citizen Insight Team</a:t>
            </a:r>
          </a:p>
          <a:p>
            <a:r>
              <a:rPr lang="en-GB">
                <a:latin typeface="+mj-lt"/>
              </a:rPr>
              <a:t>Policy</a:t>
            </a:r>
          </a:p>
          <a:p>
            <a:endParaRPr lang="en-GB">
              <a:latin typeface="+mj-lt"/>
            </a:endParaRPr>
          </a:p>
          <a:p>
            <a:r>
              <a:rPr lang="en-GB" b="1">
                <a:latin typeface="+mj-lt"/>
              </a:rPr>
              <a:t>August 2023</a:t>
            </a:r>
          </a:p>
        </p:txBody>
      </p:sp>
    </p:spTree>
    <p:extLst>
      <p:ext uri="{BB962C8B-B14F-4D97-AF65-F5344CB8AC3E}">
        <p14:creationId xmlns:p14="http://schemas.microsoft.com/office/powerpoint/2010/main" val="238884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13594"/>
            <a:ext cx="10697314" cy="532130"/>
          </a:xfrm>
        </p:spPr>
        <p:txBody>
          <a:bodyPr/>
          <a:lstStyle/>
          <a:p>
            <a:r>
              <a:rPr lang="en-GB" sz="3200">
                <a:solidFill>
                  <a:schemeClr val="accent3"/>
                </a:solidFill>
              </a:rPr>
              <a:t>What do young people enjoy about being active?</a:t>
            </a:r>
          </a:p>
        </p:txBody>
      </p:sp>
      <p:sp>
        <p:nvSpPr>
          <p:cNvPr id="6" name="TextBox 5">
            <a:extLst>
              <a:ext uri="{FF2B5EF4-FFF2-40B4-BE49-F238E27FC236}">
                <a16:creationId xmlns:a16="http://schemas.microsoft.com/office/drawing/2014/main" id="{B2A5E372-F01C-6A40-617F-E84C7792CF08}"/>
              </a:ext>
            </a:extLst>
          </p:cNvPr>
          <p:cNvSpPr txBox="1"/>
          <p:nvPr/>
        </p:nvSpPr>
        <p:spPr>
          <a:xfrm>
            <a:off x="7031419" y="921184"/>
            <a:ext cx="5008179" cy="2062103"/>
          </a:xfrm>
          <a:prstGeom prst="rect">
            <a:avLst/>
          </a:prstGeom>
          <a:noFill/>
        </p:spPr>
        <p:txBody>
          <a:bodyPr wrap="square">
            <a:spAutoFit/>
          </a:bodyPr>
          <a:lstStyle/>
          <a:p>
            <a:pPr algn="ctr"/>
            <a:r>
              <a:rPr lang="en-GB" sz="1600"/>
              <a:t>One girl in Year 10 said she </a:t>
            </a:r>
            <a:r>
              <a:rPr lang="en-GB" sz="1600" b="1"/>
              <a:t>hated</a:t>
            </a:r>
            <a:r>
              <a:rPr lang="en-GB" sz="1600"/>
              <a:t> any kind of physical activity, but when her PE teacher reminded her that she had previously </a:t>
            </a:r>
            <a:r>
              <a:rPr lang="en-GB" sz="1600" b="1"/>
              <a:t>enjoyed trampolining </a:t>
            </a:r>
            <a:r>
              <a:rPr lang="en-GB" sz="1600"/>
              <a:t>she agreed with this.</a:t>
            </a:r>
          </a:p>
          <a:p>
            <a:pPr algn="ctr"/>
            <a:endParaRPr lang="en-GB" sz="1600"/>
          </a:p>
          <a:p>
            <a:pPr algn="ctr"/>
            <a:r>
              <a:rPr lang="en-GB" sz="1600"/>
              <a:t>Those less engaged with sports and activity were more likely to say they liked activities that are more </a:t>
            </a:r>
            <a:r>
              <a:rPr lang="en-GB" sz="1600" b="1"/>
              <a:t>‘fun’, calming or less competitive, </a:t>
            </a:r>
            <a:r>
              <a:rPr lang="en-GB" sz="1600"/>
              <a:t>suggesting things like trampolining, badminton and dodgeball.</a:t>
            </a:r>
          </a:p>
        </p:txBody>
      </p:sp>
      <p:pic>
        <p:nvPicPr>
          <p:cNvPr id="9" name="Picture 8" descr="A piece of paper with writing on it&#10;&#10;Description automatically generated">
            <a:extLst>
              <a:ext uri="{FF2B5EF4-FFF2-40B4-BE49-F238E27FC236}">
                <a16:creationId xmlns:a16="http://schemas.microsoft.com/office/drawing/2014/main" id="{22110F99-4E96-BF2E-9906-7A458DC3B630}"/>
              </a:ext>
            </a:extLst>
          </p:cNvPr>
          <p:cNvPicPr>
            <a:picLocks noChangeAspect="1"/>
          </p:cNvPicPr>
          <p:nvPr/>
        </p:nvPicPr>
        <p:blipFill rotWithShape="1">
          <a:blip r:embed="rId3">
            <a:extLst>
              <a:ext uri="{28A0092B-C50C-407E-A947-70E740481C1C}">
                <a14:useLocalDpi xmlns:a14="http://schemas.microsoft.com/office/drawing/2010/main" val="0"/>
              </a:ext>
            </a:extLst>
          </a:blip>
          <a:srcRect t="9254" r="2555" b="1549"/>
          <a:stretch/>
        </p:blipFill>
        <p:spPr>
          <a:xfrm>
            <a:off x="575877" y="2003930"/>
            <a:ext cx="5754585" cy="3950637"/>
          </a:xfrm>
          <a:prstGeom prst="rect">
            <a:avLst/>
          </a:prstGeom>
        </p:spPr>
      </p:pic>
      <p:sp>
        <p:nvSpPr>
          <p:cNvPr id="8" name="TextBox 7">
            <a:extLst>
              <a:ext uri="{FF2B5EF4-FFF2-40B4-BE49-F238E27FC236}">
                <a16:creationId xmlns:a16="http://schemas.microsoft.com/office/drawing/2014/main" id="{D732BC7B-3885-D16F-069E-148A70C99198}"/>
              </a:ext>
            </a:extLst>
          </p:cNvPr>
          <p:cNvSpPr txBox="1"/>
          <p:nvPr/>
        </p:nvSpPr>
        <p:spPr>
          <a:xfrm>
            <a:off x="474778" y="867921"/>
            <a:ext cx="5855684" cy="1077218"/>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GB" sz="1600"/>
              <a:t>One boy in Year 10 who weightlifts expressed in drawings that he enjoys seeing the </a:t>
            </a:r>
            <a:r>
              <a:rPr lang="en-GB" sz="1600" b="1"/>
              <a:t>progress</a:t>
            </a:r>
            <a:r>
              <a:rPr lang="en-GB" sz="1600"/>
              <a:t> he’s making, speaking to </a:t>
            </a:r>
            <a:r>
              <a:rPr lang="en-GB" sz="1600" b="1"/>
              <a:t>new people</a:t>
            </a:r>
            <a:r>
              <a:rPr lang="en-GB" sz="1600"/>
              <a:t>, </a:t>
            </a:r>
            <a:r>
              <a:rPr lang="en-GB" sz="1600" b="1"/>
              <a:t>getting respect </a:t>
            </a:r>
            <a:r>
              <a:rPr lang="en-GB" sz="1600"/>
              <a:t>from others, getting a </a:t>
            </a:r>
            <a:r>
              <a:rPr lang="en-GB" sz="1600" b="1"/>
              <a:t>confidence boost </a:t>
            </a:r>
            <a:r>
              <a:rPr lang="en-GB" sz="1600"/>
              <a:t>and </a:t>
            </a:r>
            <a:r>
              <a:rPr lang="en-GB" sz="1600" b="1"/>
              <a:t>mental health benefits</a:t>
            </a:r>
            <a:r>
              <a:rPr lang="en-GB" sz="1600"/>
              <a:t>, and is considering how it could be a </a:t>
            </a:r>
            <a:r>
              <a:rPr lang="en-GB" sz="1600" b="1"/>
              <a:t>career path</a:t>
            </a:r>
            <a:r>
              <a:rPr lang="en-GB" sz="1600"/>
              <a:t>.</a:t>
            </a:r>
            <a:endParaRPr lang="en-GB" sz="1600">
              <a:effectLst/>
              <a:ea typeface="Calibri" panose="020F0502020204030204" pitchFamily="34" charset="0"/>
            </a:endParaRPr>
          </a:p>
        </p:txBody>
      </p:sp>
      <p:pic>
        <p:nvPicPr>
          <p:cNvPr id="5" name="Picture 4" descr="A person jumping on a trampoline&#10;&#10;Description automatically generated">
            <a:extLst>
              <a:ext uri="{FF2B5EF4-FFF2-40B4-BE49-F238E27FC236}">
                <a16:creationId xmlns:a16="http://schemas.microsoft.com/office/drawing/2014/main" id="{25BB2788-FCE1-FB67-4841-D83B75053CB8}"/>
              </a:ext>
            </a:extLst>
          </p:cNvPr>
          <p:cNvPicPr>
            <a:picLocks noChangeAspect="1"/>
          </p:cNvPicPr>
          <p:nvPr/>
        </p:nvPicPr>
        <p:blipFill rotWithShape="1">
          <a:blip r:embed="rId4">
            <a:extLst>
              <a:ext uri="{28A0092B-C50C-407E-A947-70E740481C1C}">
                <a14:useLocalDpi xmlns:a14="http://schemas.microsoft.com/office/drawing/2010/main" val="0"/>
              </a:ext>
            </a:extLst>
          </a:blip>
          <a:srcRect t="10231" b="37919"/>
          <a:stretch/>
        </p:blipFill>
        <p:spPr>
          <a:xfrm>
            <a:off x="7688681" y="3082140"/>
            <a:ext cx="3693653" cy="2872427"/>
          </a:xfrm>
          <a:prstGeom prst="rect">
            <a:avLst/>
          </a:prstGeom>
        </p:spPr>
      </p:pic>
      <p:sp>
        <p:nvSpPr>
          <p:cNvPr id="4" name="TextBox 3">
            <a:extLst>
              <a:ext uri="{FF2B5EF4-FFF2-40B4-BE49-F238E27FC236}">
                <a16:creationId xmlns:a16="http://schemas.microsoft.com/office/drawing/2014/main" id="{D57B0D24-8135-0349-3819-F9FBCCE13F7C}"/>
              </a:ext>
            </a:extLst>
          </p:cNvPr>
          <p:cNvSpPr txBox="1"/>
          <p:nvPr/>
        </p:nvSpPr>
        <p:spPr>
          <a:xfrm>
            <a:off x="547678" y="6115565"/>
            <a:ext cx="8951429" cy="615553"/>
          </a:xfrm>
          <a:prstGeom prst="rect">
            <a:avLst/>
          </a:prstGeom>
          <a:noFill/>
        </p:spPr>
        <p:txBody>
          <a:bodyPr wrap="square">
            <a:spAutoFit/>
          </a:bodyPr>
          <a:lstStyle/>
          <a:p>
            <a:r>
              <a:rPr lang="en-GB" sz="1600"/>
              <a:t>Primary school pupils also loved being outside in nature: </a:t>
            </a:r>
          </a:p>
          <a:p>
            <a:r>
              <a:rPr lang="en-GB" b="1" i="1">
                <a:solidFill>
                  <a:schemeClr val="accent3"/>
                </a:solidFill>
              </a:rPr>
              <a:t>“I’d like to see more green areas where animals like squirrels, foxes and birds move freely.” </a:t>
            </a:r>
          </a:p>
        </p:txBody>
      </p:sp>
    </p:spTree>
    <p:extLst>
      <p:ext uri="{BB962C8B-B14F-4D97-AF65-F5344CB8AC3E}">
        <p14:creationId xmlns:p14="http://schemas.microsoft.com/office/powerpoint/2010/main" val="92257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7F39D6-E254-058D-ABFE-F2247EE3343B}"/>
              </a:ext>
            </a:extLst>
          </p:cNvPr>
          <p:cNvSpPr/>
          <p:nvPr/>
        </p:nvSpPr>
        <p:spPr>
          <a:xfrm>
            <a:off x="8677469" y="2433159"/>
            <a:ext cx="3345696" cy="3976879"/>
          </a:xfrm>
          <a:prstGeom prst="rect">
            <a:avLst/>
          </a:prstGeom>
          <a:solidFill>
            <a:srgbClr val="F6F1F9"/>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8713184" cy="617418"/>
          </a:xfrm>
        </p:spPr>
        <p:txBody>
          <a:bodyPr/>
          <a:lstStyle/>
          <a:p>
            <a:r>
              <a:rPr lang="en-GB">
                <a:solidFill>
                  <a:schemeClr val="accent4"/>
                </a:solidFill>
              </a:rPr>
              <a:t>Motivation, enjoyment and confidence</a:t>
            </a:r>
          </a:p>
        </p:txBody>
      </p:sp>
      <p:sp>
        <p:nvSpPr>
          <p:cNvPr id="18" name="TextBox 17">
            <a:extLst>
              <a:ext uri="{FF2B5EF4-FFF2-40B4-BE49-F238E27FC236}">
                <a16:creationId xmlns:a16="http://schemas.microsoft.com/office/drawing/2014/main" id="{C726AEEA-7EFA-41BD-A87F-8F1F65A9DFCC}"/>
              </a:ext>
            </a:extLst>
          </p:cNvPr>
          <p:cNvSpPr txBox="1"/>
          <p:nvPr/>
        </p:nvSpPr>
        <p:spPr>
          <a:xfrm>
            <a:off x="356189" y="4986469"/>
            <a:ext cx="7821428" cy="1661993"/>
          </a:xfrm>
          <a:prstGeom prst="rect">
            <a:avLst/>
          </a:prstGeom>
          <a:noFill/>
        </p:spPr>
        <p:txBody>
          <a:bodyPr wrap="square" lIns="91440" tIns="45720" rIns="91440" bIns="45720" anchor="t">
            <a:spAutoFit/>
          </a:bodyPr>
          <a:lstStyle/>
          <a:p>
            <a:pPr marL="285750" indent="-285750" algn="l" fontAlgn="base">
              <a:buFont typeface="Arial" panose="020B0604020202020204" pitchFamily="34" charset="0"/>
              <a:buChar char="•"/>
            </a:pPr>
            <a:r>
              <a:rPr lang="en-GB" sz="1700" dirty="0">
                <a:solidFill>
                  <a:srgbClr val="000000"/>
                </a:solidFill>
                <a:latin typeface="Calibri" panose="020F0502020204030204" pitchFamily="34" charset="0"/>
                <a:cs typeface="Calibri" panose="020F0502020204030204" pitchFamily="34" charset="0"/>
              </a:rPr>
              <a:t>Some felt very </a:t>
            </a:r>
            <a:r>
              <a:rPr lang="en-GB" sz="1700" b="1" dirty="0">
                <a:solidFill>
                  <a:srgbClr val="000000"/>
                </a:solidFill>
                <a:latin typeface="Calibri" panose="020F0502020204030204" pitchFamily="34" charset="0"/>
                <a:cs typeface="Calibri" panose="020F0502020204030204" pitchFamily="34" charset="0"/>
              </a:rPr>
              <a:t>self-conscious </a:t>
            </a:r>
            <a:r>
              <a:rPr lang="en-GB" sz="1700" dirty="0">
                <a:solidFill>
                  <a:srgbClr val="000000"/>
                </a:solidFill>
                <a:latin typeface="Calibri" panose="020F0502020204030204" pitchFamily="34" charset="0"/>
                <a:cs typeface="Calibri" panose="020F0502020204030204" pitchFamily="34" charset="0"/>
              </a:rPr>
              <a:t>when doing physical activity (particularly older girls) and this was a significant barrier for some.</a:t>
            </a:r>
          </a:p>
          <a:p>
            <a:pPr marL="285750" indent="-285750" algn="l" fontAlgn="base">
              <a:buFont typeface="Arial" panose="020B0604020202020204" pitchFamily="34" charset="0"/>
              <a:buChar char="•"/>
            </a:pPr>
            <a:r>
              <a:rPr lang="en-GB" sz="1700" dirty="0">
                <a:solidFill>
                  <a:srgbClr val="000000"/>
                </a:solidFill>
                <a:latin typeface="Calibri" panose="020F0502020204030204" pitchFamily="34" charset="0"/>
                <a:cs typeface="Calibri" panose="020F0502020204030204" pitchFamily="34" charset="0"/>
              </a:rPr>
              <a:t>There can be a </a:t>
            </a:r>
            <a:r>
              <a:rPr lang="en-GB" sz="1700" b="1" dirty="0">
                <a:solidFill>
                  <a:srgbClr val="000000"/>
                </a:solidFill>
                <a:latin typeface="Calibri" panose="020F0502020204030204" pitchFamily="34" charset="0"/>
                <a:cs typeface="Calibri" panose="020F0502020204030204" pitchFamily="34" charset="0"/>
              </a:rPr>
              <a:t>fear of judgement </a:t>
            </a:r>
            <a:r>
              <a:rPr lang="en-GB" sz="1700" dirty="0">
                <a:solidFill>
                  <a:srgbClr val="000000"/>
                </a:solidFill>
                <a:latin typeface="Calibri" panose="020F0502020204030204" pitchFamily="34" charset="0"/>
                <a:cs typeface="Calibri" panose="020F0502020204030204" pitchFamily="34" charset="0"/>
              </a:rPr>
              <a:t>from others, as well as actual experiences of </a:t>
            </a:r>
            <a:r>
              <a:rPr lang="en-GB" sz="1700" b="1" dirty="0">
                <a:solidFill>
                  <a:srgbClr val="000000"/>
                </a:solidFill>
                <a:latin typeface="Calibri" panose="020F0502020204030204" pitchFamily="34" charset="0"/>
                <a:cs typeface="Calibri" panose="020F0502020204030204" pitchFamily="34" charset="0"/>
              </a:rPr>
              <a:t>others behaving negatively </a:t>
            </a:r>
            <a:r>
              <a:rPr lang="en-GB" sz="1700" dirty="0">
                <a:solidFill>
                  <a:srgbClr val="000000"/>
                </a:solidFill>
                <a:latin typeface="Calibri" panose="020F0502020204030204" pitchFamily="34" charset="0"/>
                <a:cs typeface="Calibri" panose="020F0502020204030204" pitchFamily="34" charset="0"/>
              </a:rPr>
              <a:t>towards them in PE (e.g. being excluded, called names).</a:t>
            </a:r>
          </a:p>
          <a:p>
            <a:pPr marL="285750" indent="-285750" algn="l" fontAlgn="base">
              <a:buFont typeface="Arial" panose="020B0604020202020204" pitchFamily="34" charset="0"/>
              <a:buChar char="•"/>
            </a:pPr>
            <a:r>
              <a:rPr lang="en-GB" sz="1700" dirty="0">
                <a:solidFill>
                  <a:srgbClr val="000000"/>
                </a:solidFill>
                <a:latin typeface="Calibri" panose="020F0502020204030204" pitchFamily="34" charset="0"/>
                <a:cs typeface="Calibri" panose="020F0502020204030204" pitchFamily="34" charset="0"/>
              </a:rPr>
              <a:t>There is also a </a:t>
            </a:r>
            <a:r>
              <a:rPr lang="en-GB" sz="1700" b="1" dirty="0">
                <a:solidFill>
                  <a:srgbClr val="000000"/>
                </a:solidFill>
                <a:latin typeface="Calibri" panose="020F0502020204030204" pitchFamily="34" charset="0"/>
                <a:cs typeface="Calibri" panose="020F0502020204030204" pitchFamily="34" charset="0"/>
              </a:rPr>
              <a:t>‘fear of the unknown’ </a:t>
            </a:r>
            <a:r>
              <a:rPr lang="en-GB" sz="1700" dirty="0">
                <a:solidFill>
                  <a:srgbClr val="000000"/>
                </a:solidFill>
                <a:latin typeface="Calibri" panose="020F0502020204030204" pitchFamily="34" charset="0"/>
                <a:cs typeface="Calibri" panose="020F0502020204030204" pitchFamily="34" charset="0"/>
              </a:rPr>
              <a:t>when wanting to try new activities, e.g. exercise classes, and not knowing what to expect.</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95648" y="982495"/>
            <a:ext cx="11175029" cy="646331"/>
          </a:xfrm>
          <a:prstGeom prst="rect">
            <a:avLst/>
          </a:prstGeom>
          <a:noFill/>
        </p:spPr>
        <p:txBody>
          <a:bodyPr wrap="square">
            <a:spAutoFit/>
          </a:bodyPr>
          <a:lstStyle/>
          <a:p>
            <a:r>
              <a:rPr lang="en-GB" b="1">
                <a:effectLst/>
                <a:ea typeface="Calibri" panose="020F0502020204030204" pitchFamily="34" charset="0"/>
              </a:rPr>
              <a:t>Many young people we spoke with do not enjoy physical activity because they feel self-conscious, </a:t>
            </a:r>
            <a:br>
              <a:rPr lang="en-GB" b="1">
                <a:effectLst/>
                <a:ea typeface="Calibri" panose="020F0502020204030204" pitchFamily="34" charset="0"/>
              </a:rPr>
            </a:br>
            <a:r>
              <a:rPr lang="en-GB" b="1">
                <a:effectLst/>
                <a:ea typeface="Calibri" panose="020F0502020204030204" pitchFamily="34" charset="0"/>
              </a:rPr>
              <a:t>fear being judged by peers and associate it with negative experiences, particularly around PE in school.</a:t>
            </a:r>
          </a:p>
        </p:txBody>
      </p:sp>
      <p:sp>
        <p:nvSpPr>
          <p:cNvPr id="6" name="TextBox 5">
            <a:extLst>
              <a:ext uri="{FF2B5EF4-FFF2-40B4-BE49-F238E27FC236}">
                <a16:creationId xmlns:a16="http://schemas.microsoft.com/office/drawing/2014/main" id="{477AAC05-6DA6-7618-979A-AF97B0DC9E1F}"/>
              </a:ext>
            </a:extLst>
          </p:cNvPr>
          <p:cNvSpPr txBox="1"/>
          <p:nvPr/>
        </p:nvSpPr>
        <p:spPr>
          <a:xfrm>
            <a:off x="8800708" y="2523069"/>
            <a:ext cx="3054500" cy="3754874"/>
          </a:xfrm>
          <a:prstGeom prst="rect">
            <a:avLst/>
          </a:prstGeom>
          <a:noFill/>
        </p:spPr>
        <p:txBody>
          <a:bodyPr wrap="square">
            <a:spAutoFit/>
          </a:bodyPr>
          <a:lstStyle/>
          <a:p>
            <a:pPr algn="ctr"/>
            <a:r>
              <a:rPr lang="en-GB">
                <a:cs typeface="Calibri"/>
              </a:rPr>
              <a:t>To function well and have good resilience, humans need to be in a sociable group, a supportive environment and have a purpose.</a:t>
            </a:r>
          </a:p>
          <a:p>
            <a:pPr algn="ctr"/>
            <a:endParaRPr lang="en-GB">
              <a:cs typeface="Calibri"/>
            </a:endParaRPr>
          </a:p>
          <a:p>
            <a:pPr algn="ctr"/>
            <a:r>
              <a:rPr lang="en-GB" sz="2000" b="1">
                <a:cs typeface="Calibri"/>
              </a:rPr>
              <a:t>We need to feel safe, </a:t>
            </a:r>
            <a:br>
              <a:rPr lang="en-GB" sz="2000" b="1">
                <a:cs typeface="Calibri"/>
              </a:rPr>
            </a:br>
            <a:r>
              <a:rPr lang="en-GB" sz="2000" b="1">
                <a:cs typeface="Calibri"/>
              </a:rPr>
              <a:t>belonging, and valued.</a:t>
            </a:r>
          </a:p>
          <a:p>
            <a:pPr algn="ctr"/>
            <a:endParaRPr lang="en-GB" b="1">
              <a:cs typeface="Calibri"/>
            </a:endParaRPr>
          </a:p>
          <a:p>
            <a:pPr algn="ctr"/>
            <a:r>
              <a:rPr lang="en-GB">
                <a:cs typeface="Calibri"/>
              </a:rPr>
              <a:t>These things are fundamental to have in place in order for young people to engage with and ENJOY physical activity. </a:t>
            </a:r>
          </a:p>
        </p:txBody>
      </p:sp>
      <p:sp>
        <p:nvSpPr>
          <p:cNvPr id="9" name="TextBox 8">
            <a:extLst>
              <a:ext uri="{FF2B5EF4-FFF2-40B4-BE49-F238E27FC236}">
                <a16:creationId xmlns:a16="http://schemas.microsoft.com/office/drawing/2014/main" id="{515F162D-CEB5-7E99-88D6-1CA97BB36A58}"/>
              </a:ext>
            </a:extLst>
          </p:cNvPr>
          <p:cNvSpPr txBox="1"/>
          <p:nvPr/>
        </p:nvSpPr>
        <p:spPr>
          <a:xfrm>
            <a:off x="8938154" y="6447491"/>
            <a:ext cx="2926500" cy="307777"/>
          </a:xfrm>
          <a:prstGeom prst="rect">
            <a:avLst/>
          </a:prstGeom>
          <a:noFill/>
        </p:spPr>
        <p:txBody>
          <a:bodyPr wrap="square">
            <a:spAutoFit/>
          </a:bodyPr>
          <a:lstStyle/>
          <a:p>
            <a:pPr algn="ctr"/>
            <a:r>
              <a:rPr lang="en-GB" sz="1400" i="1" dirty="0"/>
              <a:t>[Dr William Bird – </a:t>
            </a:r>
            <a:r>
              <a:rPr lang="en-GB" sz="1400" i="1" dirty="0">
                <a:hlinkClick r:id="rId3"/>
              </a:rPr>
              <a:t>more information.</a:t>
            </a:r>
            <a:r>
              <a:rPr lang="en-GB" sz="1400" i="1" dirty="0"/>
              <a:t>]</a:t>
            </a:r>
          </a:p>
        </p:txBody>
      </p:sp>
      <p:sp>
        <p:nvSpPr>
          <p:cNvPr id="4" name="Rectangle 3">
            <a:extLst>
              <a:ext uri="{FF2B5EF4-FFF2-40B4-BE49-F238E27FC236}">
                <a16:creationId xmlns:a16="http://schemas.microsoft.com/office/drawing/2014/main" id="{FE534BCC-1A9B-0EBA-1385-D6E99253F655}"/>
              </a:ext>
            </a:extLst>
          </p:cNvPr>
          <p:cNvSpPr/>
          <p:nvPr/>
        </p:nvSpPr>
        <p:spPr>
          <a:xfrm>
            <a:off x="336789" y="4453661"/>
            <a:ext cx="8171090" cy="394152"/>
          </a:xfrm>
          <a:prstGeom prst="rect">
            <a:avLst/>
          </a:prstGeom>
          <a:solidFill>
            <a:srgbClr val="9361B3"/>
          </a:solidFill>
          <a:ln>
            <a:solidFill>
              <a:srgbClr val="936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4FB4C67-EDE5-02F1-B425-1CFAA3E1DBA6}"/>
              </a:ext>
            </a:extLst>
          </p:cNvPr>
          <p:cNvSpPr/>
          <p:nvPr/>
        </p:nvSpPr>
        <p:spPr>
          <a:xfrm>
            <a:off x="336789" y="2405766"/>
            <a:ext cx="8151689" cy="38397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solidFill>
            </a:endParaRPr>
          </a:p>
        </p:txBody>
      </p:sp>
      <p:sp>
        <p:nvSpPr>
          <p:cNvPr id="10" name="Rectangle 9">
            <a:extLst>
              <a:ext uri="{FF2B5EF4-FFF2-40B4-BE49-F238E27FC236}">
                <a16:creationId xmlns:a16="http://schemas.microsoft.com/office/drawing/2014/main" id="{C6A3B96D-BB4F-C2B2-280A-0387824915F1}"/>
              </a:ext>
            </a:extLst>
          </p:cNvPr>
          <p:cNvSpPr/>
          <p:nvPr/>
        </p:nvSpPr>
        <p:spPr>
          <a:xfrm>
            <a:off x="336789" y="4965996"/>
            <a:ext cx="8155690" cy="1730552"/>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5D8621-FBE2-D235-EA0D-54465AF441F2}"/>
              </a:ext>
            </a:extLst>
          </p:cNvPr>
          <p:cNvSpPr/>
          <p:nvPr/>
        </p:nvSpPr>
        <p:spPr>
          <a:xfrm>
            <a:off x="336792" y="2907087"/>
            <a:ext cx="8151689" cy="1398708"/>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ntent Placeholder 2">
            <a:extLst>
              <a:ext uri="{FF2B5EF4-FFF2-40B4-BE49-F238E27FC236}">
                <a16:creationId xmlns:a16="http://schemas.microsoft.com/office/drawing/2014/main" id="{451AE7EE-ECB8-0301-992C-0BB4B4539595}"/>
              </a:ext>
            </a:extLst>
          </p:cNvPr>
          <p:cNvSpPr txBox="1">
            <a:spLocks/>
          </p:cNvSpPr>
          <p:nvPr/>
        </p:nvSpPr>
        <p:spPr>
          <a:xfrm>
            <a:off x="2173802" y="4489357"/>
            <a:ext cx="4481664" cy="37639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a:solidFill>
                  <a:schemeClr val="bg1"/>
                </a:solidFill>
                <a:latin typeface="+mj-lt"/>
              </a:rPr>
              <a:t>Self-consciousness and fear of judgement</a:t>
            </a:r>
          </a:p>
        </p:txBody>
      </p:sp>
      <p:sp>
        <p:nvSpPr>
          <p:cNvPr id="15" name="Content Placeholder 2">
            <a:extLst>
              <a:ext uri="{FF2B5EF4-FFF2-40B4-BE49-F238E27FC236}">
                <a16:creationId xmlns:a16="http://schemas.microsoft.com/office/drawing/2014/main" id="{25963E9E-2314-E8F0-9EC3-B0BBEBB457B6}"/>
              </a:ext>
            </a:extLst>
          </p:cNvPr>
          <p:cNvSpPr txBox="1">
            <a:spLocks/>
          </p:cNvSpPr>
          <p:nvPr/>
        </p:nvSpPr>
        <p:spPr>
          <a:xfrm>
            <a:off x="2741090" y="2433159"/>
            <a:ext cx="3343085" cy="37720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a:solidFill>
                  <a:schemeClr val="bg1"/>
                </a:solidFill>
                <a:latin typeface="+mj-lt"/>
              </a:rPr>
              <a:t>Lack of interest or enjoyment</a:t>
            </a:r>
          </a:p>
        </p:txBody>
      </p:sp>
      <p:sp>
        <p:nvSpPr>
          <p:cNvPr id="19" name="Content Placeholder 2">
            <a:extLst>
              <a:ext uri="{FF2B5EF4-FFF2-40B4-BE49-F238E27FC236}">
                <a16:creationId xmlns:a16="http://schemas.microsoft.com/office/drawing/2014/main" id="{B1881A7E-4D74-B63C-E267-68E20203C755}"/>
              </a:ext>
            </a:extLst>
          </p:cNvPr>
          <p:cNvSpPr txBox="1">
            <a:spLocks/>
          </p:cNvSpPr>
          <p:nvPr/>
        </p:nvSpPr>
        <p:spPr>
          <a:xfrm>
            <a:off x="455921" y="2539775"/>
            <a:ext cx="3126504" cy="3636953"/>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pPr>
            <a:endParaRPr lang="en-GB" sz="1600"/>
          </a:p>
        </p:txBody>
      </p:sp>
      <p:sp>
        <p:nvSpPr>
          <p:cNvPr id="21" name="TextBox 20">
            <a:extLst>
              <a:ext uri="{FF2B5EF4-FFF2-40B4-BE49-F238E27FC236}">
                <a16:creationId xmlns:a16="http://schemas.microsoft.com/office/drawing/2014/main" id="{D72B62AD-6595-757E-B4A0-D5BFA4F16E13}"/>
              </a:ext>
            </a:extLst>
          </p:cNvPr>
          <p:cNvSpPr txBox="1"/>
          <p:nvPr/>
        </p:nvSpPr>
        <p:spPr>
          <a:xfrm>
            <a:off x="352188" y="2922069"/>
            <a:ext cx="8171090" cy="1400383"/>
          </a:xfrm>
          <a:prstGeom prst="rect">
            <a:avLst/>
          </a:prstGeom>
          <a:noFill/>
        </p:spPr>
        <p:txBody>
          <a:bodyPr wrap="square">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Some young people (particularly older girls) said they had </a:t>
            </a:r>
            <a:r>
              <a:rPr kumimoji="0" lang="en-GB"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interest </a:t>
            </a:r>
            <a:r>
              <a:rPr kumimoji="0" lang="en-GB"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physical activity, didn’t enjoy it and/or didn’t want to do it out of </a:t>
            </a:r>
            <a:r>
              <a:rPr kumimoji="0" lang="en-GB"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‘laziness’ </a:t>
            </a:r>
            <a:r>
              <a:rPr kumimoji="0" lang="en-GB"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 lack of motivation.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Often these young people had not found a sport or activity that they </a:t>
            </a:r>
            <a:r>
              <a:rPr kumimoji="0" lang="en-GB"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enjoyed</a:t>
            </a:r>
            <a:r>
              <a:rPr kumimoji="0" lang="en-GB"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did not enjoy the sports on offer in PE.</a:t>
            </a:r>
            <a:br>
              <a:rPr kumimoji="0" lang="en-GB"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sz="1700" b="1" i="1" u="none"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"When you're not in the mood, it’s hard to do any sports.” [Secondary School Pupil]</a:t>
            </a:r>
          </a:p>
        </p:txBody>
      </p:sp>
      <p:sp>
        <p:nvSpPr>
          <p:cNvPr id="29" name="TextBox 28">
            <a:extLst>
              <a:ext uri="{FF2B5EF4-FFF2-40B4-BE49-F238E27FC236}">
                <a16:creationId xmlns:a16="http://schemas.microsoft.com/office/drawing/2014/main" id="{3B165946-3DF4-C1A3-987B-F7D026F75ACA}"/>
              </a:ext>
            </a:extLst>
          </p:cNvPr>
          <p:cNvSpPr txBox="1"/>
          <p:nvPr/>
        </p:nvSpPr>
        <p:spPr>
          <a:xfrm>
            <a:off x="395647" y="1650211"/>
            <a:ext cx="1120832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Enjoyment and confidence are interlinked in many cases, with a lack of confidence affecting enjoyment.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Some are also highly</a:t>
            </a:r>
            <a:r>
              <a:rPr kumimoji="0" lang="en-GB"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unmotivated </a:t>
            </a: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and </a:t>
            </a:r>
            <a:r>
              <a:rPr kumimoji="0" lang="en-GB"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uninterested</a:t>
            </a: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in doing any physical activity, despite knowing it’s good for them. </a:t>
            </a:r>
          </a:p>
        </p:txBody>
      </p:sp>
    </p:spTree>
    <p:extLst>
      <p:ext uri="{BB962C8B-B14F-4D97-AF65-F5344CB8AC3E}">
        <p14:creationId xmlns:p14="http://schemas.microsoft.com/office/powerpoint/2010/main" val="766614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A28C62-BB84-FADC-B3C5-8B620F5F7A69}"/>
              </a:ext>
            </a:extLst>
          </p:cNvPr>
          <p:cNvSpPr>
            <a:spLocks noGrp="1"/>
          </p:cNvSpPr>
          <p:nvPr>
            <p:ph type="body" sz="quarter" idx="10"/>
          </p:nvPr>
        </p:nvSpPr>
        <p:spPr>
          <a:xfrm>
            <a:off x="2229430" y="1721040"/>
            <a:ext cx="7733140" cy="3415919"/>
          </a:xfrm>
        </p:spPr>
        <p:txBody>
          <a:bodyPr/>
          <a:lstStyle/>
          <a:p>
            <a:pPr algn="ctr"/>
            <a:r>
              <a:rPr lang="en-GB" sz="4800" b="1" i="1" dirty="0">
                <a:effectLst/>
                <a:cs typeface="Calibri" panose="020F0502020204030204" pitchFamily="34" charset="0"/>
              </a:rPr>
              <a:t>“It is difficult to do new things when you don’t know anyone else who is doing </a:t>
            </a:r>
            <a:r>
              <a:rPr lang="en-GB" sz="4800" b="1" i="1" dirty="0">
                <a:cs typeface="Calibri" panose="020F0502020204030204" pitchFamily="34" charset="0"/>
              </a:rPr>
              <a:t>them</a:t>
            </a:r>
            <a:r>
              <a:rPr lang="en-GB" sz="4800" b="1" i="1" dirty="0">
                <a:effectLst/>
                <a:cs typeface="Calibri" panose="020F0502020204030204" pitchFamily="34" charset="0"/>
              </a:rPr>
              <a:t>.”</a:t>
            </a:r>
          </a:p>
          <a:p>
            <a:pPr algn="ctr"/>
            <a:r>
              <a:rPr lang="en-GB" sz="4800" b="1" i="1" dirty="0">
                <a:cs typeface="Calibri" panose="020F0502020204030204" pitchFamily="34" charset="0"/>
              </a:rPr>
              <a:t>[Primary School Pupil]</a:t>
            </a:r>
            <a:endParaRPr lang="en-GB" sz="4800" b="1" i="1" dirty="0">
              <a:effectLst/>
              <a:cs typeface="Calibri" panose="020F0502020204030204" pitchFamily="34" charset="0"/>
            </a:endParaRPr>
          </a:p>
          <a:p>
            <a:pPr algn="ctr"/>
            <a:endParaRPr lang="en-GB" sz="2400" b="1" i="1" dirty="0">
              <a:effectLst/>
              <a:cs typeface="Calibri" panose="020F0502020204030204" pitchFamily="34" charset="0"/>
            </a:endParaRPr>
          </a:p>
        </p:txBody>
      </p:sp>
    </p:spTree>
    <p:extLst>
      <p:ext uri="{BB962C8B-B14F-4D97-AF65-F5344CB8AC3E}">
        <p14:creationId xmlns:p14="http://schemas.microsoft.com/office/powerpoint/2010/main" val="873055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7" y="257983"/>
            <a:ext cx="10076409" cy="617418"/>
          </a:xfrm>
        </p:spPr>
        <p:txBody>
          <a:bodyPr/>
          <a:lstStyle/>
          <a:p>
            <a:r>
              <a:rPr lang="en-GB">
                <a:solidFill>
                  <a:schemeClr val="accent4"/>
                </a:solidFill>
              </a:rPr>
              <a:t>Lack of confidence: not wanting to be seen</a:t>
            </a:r>
          </a:p>
        </p:txBody>
      </p:sp>
      <p:sp>
        <p:nvSpPr>
          <p:cNvPr id="18" name="TextBox 17">
            <a:extLst>
              <a:ext uri="{FF2B5EF4-FFF2-40B4-BE49-F238E27FC236}">
                <a16:creationId xmlns:a16="http://schemas.microsoft.com/office/drawing/2014/main" id="{C726AEEA-7EFA-41BD-A87F-8F1F65A9DFCC}"/>
              </a:ext>
            </a:extLst>
          </p:cNvPr>
          <p:cNvSpPr txBox="1"/>
          <p:nvPr/>
        </p:nvSpPr>
        <p:spPr>
          <a:xfrm>
            <a:off x="395648" y="1757333"/>
            <a:ext cx="5852749" cy="4801314"/>
          </a:xfrm>
          <a:prstGeom prst="rect">
            <a:avLst/>
          </a:prstGeom>
          <a:noFill/>
        </p:spPr>
        <p:txBody>
          <a:bodyPr wrap="square" lIns="91440" tIns="45720" rIns="91440" bIns="45720" anchor="t">
            <a:spAutoFit/>
          </a:bodyPr>
          <a:lstStyle/>
          <a:p>
            <a:pPr marL="0" indent="0">
              <a:buFont typeface="Arial" panose="020B0604020202020204" pitchFamily="34" charset="0"/>
              <a:buNone/>
            </a:pPr>
            <a:r>
              <a:rPr lang="en-GB" sz="1700" dirty="0"/>
              <a:t>One girl in Year 10 mentioned an influencer on TikTok who does videos going to the gym in her slippers to prove that nobody is looking at you and that it doesn’t matter what you look like. </a:t>
            </a:r>
          </a:p>
          <a:p>
            <a:pPr marL="0" indent="0">
              <a:buFont typeface="Arial" panose="020B0604020202020204" pitchFamily="34" charset="0"/>
              <a:buNone/>
            </a:pPr>
            <a:endParaRPr lang="en-GB" sz="1700" dirty="0"/>
          </a:p>
          <a:p>
            <a:pPr marL="0" indent="0">
              <a:buFont typeface="Arial" panose="020B0604020202020204" pitchFamily="34" charset="0"/>
              <a:buNone/>
            </a:pPr>
            <a:r>
              <a:rPr lang="en-GB" sz="1700" dirty="0"/>
              <a:t>The girls generally liked the message, but felt it would be different for them as </a:t>
            </a:r>
            <a:r>
              <a:rPr lang="en-GB" sz="1700" b="1" i="1" dirty="0">
                <a:solidFill>
                  <a:schemeClr val="accent4"/>
                </a:solidFill>
              </a:rPr>
              <a:t>“she doesn’t live here”</a:t>
            </a:r>
            <a:r>
              <a:rPr lang="en-GB" sz="1700" dirty="0"/>
              <a:t>,</a:t>
            </a:r>
            <a:r>
              <a:rPr lang="en-GB" sz="1700" b="1" i="1" dirty="0"/>
              <a:t> </a:t>
            </a:r>
            <a:r>
              <a:rPr lang="en-GB" sz="1700" dirty="0"/>
              <a:t>and they would still be too scared to go to their local gym.</a:t>
            </a:r>
          </a:p>
          <a:p>
            <a:pPr marL="0" indent="0">
              <a:buFont typeface="Arial" panose="020B0604020202020204" pitchFamily="34" charset="0"/>
              <a:buNone/>
            </a:pPr>
            <a:endParaRPr lang="en-GB" sz="1700" dirty="0"/>
          </a:p>
          <a:p>
            <a:pPr marL="0" indent="0">
              <a:buFont typeface="Arial" panose="020B0604020202020204" pitchFamily="34" charset="0"/>
              <a:buNone/>
            </a:pPr>
            <a:r>
              <a:rPr lang="en-GB" sz="1700" dirty="0"/>
              <a:t>When asked if they would feel different going to a gym/being active in their local area compared to somewhere 100 miles away, they said:</a:t>
            </a:r>
            <a:r>
              <a:rPr lang="en-GB" sz="1700" b="1" dirty="0"/>
              <a:t> </a:t>
            </a:r>
            <a:r>
              <a:rPr lang="en-GB" sz="1700" b="1" i="1" dirty="0">
                <a:solidFill>
                  <a:schemeClr val="accent4"/>
                </a:solidFill>
              </a:rPr>
              <a:t>“Yes…would rather it was 5,000 miles away!” </a:t>
            </a:r>
          </a:p>
          <a:p>
            <a:pPr marL="0" indent="0">
              <a:buFont typeface="Arial" panose="020B0604020202020204" pitchFamily="34" charset="0"/>
              <a:buNone/>
            </a:pPr>
            <a:endParaRPr lang="en-GB" sz="1700" dirty="0"/>
          </a:p>
          <a:p>
            <a:pPr marL="0" indent="0">
              <a:buFont typeface="Arial" panose="020B0604020202020204" pitchFamily="34" charset="0"/>
              <a:buNone/>
            </a:pPr>
            <a:r>
              <a:rPr lang="en-GB" sz="1700" dirty="0"/>
              <a:t>They stressed that they did not want to ‘risk’ being seen by anyone they know.</a:t>
            </a:r>
          </a:p>
          <a:p>
            <a:pPr marL="0" indent="0">
              <a:buFont typeface="Arial" panose="020B0604020202020204" pitchFamily="34" charset="0"/>
              <a:buNone/>
            </a:pPr>
            <a:endParaRPr lang="en-GB" sz="1700" dirty="0"/>
          </a:p>
          <a:p>
            <a:pPr marL="0" indent="0">
              <a:buFont typeface="Arial" panose="020B0604020202020204" pitchFamily="34" charset="0"/>
              <a:buNone/>
            </a:pPr>
            <a:r>
              <a:rPr lang="en-GB" sz="1700" dirty="0"/>
              <a:t>One teacher also commented: </a:t>
            </a:r>
            <a:r>
              <a:rPr lang="en-GB" sz="1700" b="1" i="1" dirty="0">
                <a:solidFill>
                  <a:srgbClr val="9361B3"/>
                </a:solidFill>
              </a:rPr>
              <a:t>“There is need to get children to do things at a young age, so when they are older, they are more confident and comfortable with doing those activities.”</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95648" y="929227"/>
            <a:ext cx="8783521" cy="646331"/>
          </a:xfrm>
          <a:prstGeom prst="rect">
            <a:avLst/>
          </a:prstGeom>
          <a:noFill/>
        </p:spPr>
        <p:txBody>
          <a:bodyPr wrap="square">
            <a:spAutoFit/>
          </a:bodyPr>
          <a:lstStyle/>
          <a:p>
            <a:r>
              <a:rPr lang="en-GB" b="1">
                <a:solidFill>
                  <a:srgbClr val="000000"/>
                </a:solidFill>
                <a:latin typeface="Calibri" panose="020F0502020204030204" pitchFamily="34" charset="0"/>
                <a:cs typeface="Calibri" panose="020F0502020204030204" pitchFamily="34" charset="0"/>
              </a:rPr>
              <a:t>Some young people felt self-conscious doing physical activity, with older girls in particular not wanting to be seen doing this and especially not by people they know.</a:t>
            </a:r>
          </a:p>
        </p:txBody>
      </p:sp>
      <p:sp>
        <p:nvSpPr>
          <p:cNvPr id="4" name="TextBox 3">
            <a:extLst>
              <a:ext uri="{FF2B5EF4-FFF2-40B4-BE49-F238E27FC236}">
                <a16:creationId xmlns:a16="http://schemas.microsoft.com/office/drawing/2014/main" id="{13AA161F-1BC7-4DC4-C8C0-79EF548CE620}"/>
              </a:ext>
            </a:extLst>
          </p:cNvPr>
          <p:cNvSpPr txBox="1"/>
          <p:nvPr/>
        </p:nvSpPr>
        <p:spPr>
          <a:xfrm>
            <a:off x="6570298" y="1992086"/>
            <a:ext cx="4995060" cy="877163"/>
          </a:xfrm>
          <a:prstGeom prst="rect">
            <a:avLst/>
          </a:prstGeom>
          <a:noFill/>
        </p:spPr>
        <p:txBody>
          <a:bodyPr wrap="square">
            <a:spAutoFit/>
          </a:bodyPr>
          <a:lstStyle/>
          <a:p>
            <a:r>
              <a:rPr lang="en-GB" sz="1700"/>
              <a:t>Another girl in Year 10 expressed in drawings that she enjoyed learning K-pop dances during lockdown and that this helped as there is </a:t>
            </a:r>
            <a:r>
              <a:rPr lang="en-GB" sz="1700" b="1" i="1">
                <a:solidFill>
                  <a:schemeClr val="accent4"/>
                </a:solidFill>
              </a:rPr>
              <a:t>“nobody looking at you”. </a:t>
            </a:r>
          </a:p>
        </p:txBody>
      </p:sp>
      <p:pic>
        <p:nvPicPr>
          <p:cNvPr id="5" name="Picture 4" descr="A white paper with writing on it&#10;&#10;Description automatically generated with low confidence">
            <a:extLst>
              <a:ext uri="{FF2B5EF4-FFF2-40B4-BE49-F238E27FC236}">
                <a16:creationId xmlns:a16="http://schemas.microsoft.com/office/drawing/2014/main" id="{607D9CAD-A71D-FB90-C382-0C85B4F5F7D1}"/>
              </a:ext>
            </a:extLst>
          </p:cNvPr>
          <p:cNvPicPr>
            <a:picLocks noChangeAspect="1"/>
          </p:cNvPicPr>
          <p:nvPr/>
        </p:nvPicPr>
        <p:blipFill rotWithShape="1">
          <a:blip r:embed="rId3">
            <a:extLst>
              <a:ext uri="{28A0092B-C50C-407E-A947-70E740481C1C}">
                <a14:useLocalDpi xmlns:a14="http://schemas.microsoft.com/office/drawing/2010/main" val="0"/>
              </a:ext>
            </a:extLst>
          </a:blip>
          <a:srcRect t="18889" r="1930"/>
          <a:stretch/>
        </p:blipFill>
        <p:spPr>
          <a:xfrm>
            <a:off x="6614689" y="3048794"/>
            <a:ext cx="5450064" cy="3380682"/>
          </a:xfrm>
          <a:prstGeom prst="rect">
            <a:avLst/>
          </a:prstGeom>
        </p:spPr>
      </p:pic>
      <p:cxnSp>
        <p:nvCxnSpPr>
          <p:cNvPr id="7" name="Straight Connector 6">
            <a:extLst>
              <a:ext uri="{FF2B5EF4-FFF2-40B4-BE49-F238E27FC236}">
                <a16:creationId xmlns:a16="http://schemas.microsoft.com/office/drawing/2014/main" id="{D18F9633-9DF5-8A2E-66B9-ECBDDD1605AC}"/>
              </a:ext>
            </a:extLst>
          </p:cNvPr>
          <p:cNvCxnSpPr/>
          <p:nvPr/>
        </p:nvCxnSpPr>
        <p:spPr>
          <a:xfrm>
            <a:off x="6334218" y="1992086"/>
            <a:ext cx="0" cy="43547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961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8713184" cy="617418"/>
          </a:xfrm>
        </p:spPr>
        <p:txBody>
          <a:bodyPr/>
          <a:lstStyle/>
          <a:p>
            <a:r>
              <a:rPr lang="en-GB"/>
              <a:t>Experiences of PE</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95648" y="982495"/>
            <a:ext cx="11175029" cy="646331"/>
          </a:xfrm>
          <a:prstGeom prst="rect">
            <a:avLst/>
          </a:prstGeom>
          <a:noFill/>
        </p:spPr>
        <p:txBody>
          <a:bodyPr wrap="square">
            <a:spAutoFit/>
          </a:bodyPr>
          <a:lstStyle/>
          <a:p>
            <a:r>
              <a:rPr lang="en-GB" b="1">
                <a:ea typeface="Calibri" panose="020F0502020204030204" pitchFamily="34" charset="0"/>
              </a:rPr>
              <a:t>Some young people in secondary schools had very negative experiences of PE lessons, and this impacted on their enjoyment of physical activity. However some still found activities outside of school that they enjoyed.</a:t>
            </a:r>
            <a:endParaRPr lang="en-GB" b="1">
              <a:effectLst/>
              <a:ea typeface="Calibri" panose="020F0502020204030204" pitchFamily="34" charset="0"/>
            </a:endParaRPr>
          </a:p>
        </p:txBody>
      </p:sp>
      <p:sp>
        <p:nvSpPr>
          <p:cNvPr id="4" name="TextBox 3">
            <a:extLst>
              <a:ext uri="{FF2B5EF4-FFF2-40B4-BE49-F238E27FC236}">
                <a16:creationId xmlns:a16="http://schemas.microsoft.com/office/drawing/2014/main" id="{B8BF8C4F-4A53-2472-55DE-DC6A26FCD69A}"/>
              </a:ext>
            </a:extLst>
          </p:cNvPr>
          <p:cNvSpPr txBox="1"/>
          <p:nvPr/>
        </p:nvSpPr>
        <p:spPr>
          <a:xfrm>
            <a:off x="459034" y="4855157"/>
            <a:ext cx="2580550" cy="1815882"/>
          </a:xfrm>
          <a:prstGeom prst="rect">
            <a:avLst/>
          </a:prstGeom>
          <a:noFill/>
        </p:spPr>
        <p:txBody>
          <a:bodyPr wrap="square">
            <a:spAutoFit/>
          </a:bodyPr>
          <a:lstStyle/>
          <a:p>
            <a:pPr algn="ctr"/>
            <a:r>
              <a:rPr lang="en-GB" sz="1600" b="1" i="1" dirty="0">
                <a:solidFill>
                  <a:schemeClr val="accent1"/>
                </a:solidFill>
              </a:rPr>
              <a:t>“Teachers putting us into groups can be even worse… [others making fun] ‘</a:t>
            </a:r>
            <a:r>
              <a:rPr lang="en-GB" sz="1600" b="1" i="1" dirty="0" err="1">
                <a:solidFill>
                  <a:schemeClr val="accent1"/>
                </a:solidFill>
              </a:rPr>
              <a:t>haha</a:t>
            </a:r>
            <a:r>
              <a:rPr lang="en-GB" sz="1600" b="1" i="1" dirty="0">
                <a:solidFill>
                  <a:schemeClr val="accent1"/>
                </a:solidFill>
              </a:rPr>
              <a:t> you’ve got her in your group, unlucky’…choosing own groups would be best.”</a:t>
            </a:r>
          </a:p>
          <a:p>
            <a:pPr algn="ctr"/>
            <a:r>
              <a:rPr lang="en-GB" sz="1600" b="1" i="1" dirty="0">
                <a:solidFill>
                  <a:schemeClr val="accent1"/>
                </a:solidFill>
              </a:rPr>
              <a:t>[Secondary School Pupil]</a:t>
            </a:r>
          </a:p>
        </p:txBody>
      </p:sp>
      <p:sp>
        <p:nvSpPr>
          <p:cNvPr id="6" name="TextBox 5">
            <a:extLst>
              <a:ext uri="{FF2B5EF4-FFF2-40B4-BE49-F238E27FC236}">
                <a16:creationId xmlns:a16="http://schemas.microsoft.com/office/drawing/2014/main" id="{2BC3ED9B-BDB9-B8FF-D02C-0E9783065A98}"/>
              </a:ext>
            </a:extLst>
          </p:cNvPr>
          <p:cNvSpPr txBox="1"/>
          <p:nvPr/>
        </p:nvSpPr>
        <p:spPr>
          <a:xfrm>
            <a:off x="3876200" y="5479551"/>
            <a:ext cx="2952068" cy="1077218"/>
          </a:xfrm>
          <a:prstGeom prst="rect">
            <a:avLst/>
          </a:prstGeom>
          <a:noFill/>
        </p:spPr>
        <p:txBody>
          <a:bodyPr wrap="square">
            <a:spAutoFit/>
          </a:bodyPr>
          <a:lstStyle/>
          <a:p>
            <a:pPr algn="ctr"/>
            <a:r>
              <a:rPr lang="en-GB" sz="1600" b="1" i="1" dirty="0">
                <a:solidFill>
                  <a:schemeClr val="accent1"/>
                </a:solidFill>
                <a:effectLst/>
                <a:latin typeface="Calibri" panose="020F0502020204030204" pitchFamily="34" charset="0"/>
              </a:rPr>
              <a:t>“The boys are too competitive… can ruin experience for others…we just want to chill.” </a:t>
            </a:r>
          </a:p>
          <a:p>
            <a:pPr algn="ctr"/>
            <a:r>
              <a:rPr lang="en-GB" sz="1600" b="1" i="1" dirty="0">
                <a:solidFill>
                  <a:schemeClr val="accent1"/>
                </a:solidFill>
                <a:effectLst/>
                <a:latin typeface="Calibri" panose="020F0502020204030204" pitchFamily="34" charset="0"/>
              </a:rPr>
              <a:t>[Secondary School Pupil]</a:t>
            </a:r>
          </a:p>
        </p:txBody>
      </p:sp>
      <p:sp>
        <p:nvSpPr>
          <p:cNvPr id="2" name="Rectangle 1">
            <a:extLst>
              <a:ext uri="{FF2B5EF4-FFF2-40B4-BE49-F238E27FC236}">
                <a16:creationId xmlns:a16="http://schemas.microsoft.com/office/drawing/2014/main" id="{94C2B480-D398-C788-07BF-6A9A62B457DB}"/>
              </a:ext>
            </a:extLst>
          </p:cNvPr>
          <p:cNvSpPr/>
          <p:nvPr/>
        </p:nvSpPr>
        <p:spPr>
          <a:xfrm>
            <a:off x="351443" y="1778139"/>
            <a:ext cx="2776762" cy="459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7299B83-C9F7-E91E-CE6E-15627DE483AB}"/>
              </a:ext>
            </a:extLst>
          </p:cNvPr>
          <p:cNvSpPr/>
          <p:nvPr/>
        </p:nvSpPr>
        <p:spPr>
          <a:xfrm>
            <a:off x="351446" y="2326189"/>
            <a:ext cx="2776761" cy="438353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5C483A3F-B27C-21AD-4E82-9D4E3691E69D}"/>
              </a:ext>
            </a:extLst>
          </p:cNvPr>
          <p:cNvSpPr txBox="1">
            <a:spLocks/>
          </p:cNvSpPr>
          <p:nvPr/>
        </p:nvSpPr>
        <p:spPr>
          <a:xfrm>
            <a:off x="507769" y="1842874"/>
            <a:ext cx="2483081" cy="37720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a:solidFill>
                  <a:schemeClr val="bg1"/>
                </a:solidFill>
                <a:latin typeface="+mj-lt"/>
              </a:rPr>
              <a:t>Exclusion and bullying</a:t>
            </a:r>
          </a:p>
        </p:txBody>
      </p:sp>
      <p:sp>
        <p:nvSpPr>
          <p:cNvPr id="8" name="Content Placeholder 2">
            <a:extLst>
              <a:ext uri="{FF2B5EF4-FFF2-40B4-BE49-F238E27FC236}">
                <a16:creationId xmlns:a16="http://schemas.microsoft.com/office/drawing/2014/main" id="{5DB93ECA-C68B-0355-0D72-91D8D8BA7660}"/>
              </a:ext>
            </a:extLst>
          </p:cNvPr>
          <p:cNvSpPr txBox="1">
            <a:spLocks/>
          </p:cNvSpPr>
          <p:nvPr/>
        </p:nvSpPr>
        <p:spPr>
          <a:xfrm>
            <a:off x="470573" y="2358146"/>
            <a:ext cx="2559527" cy="2062353"/>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Some had experiences of </a:t>
            </a: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being made fun of or excluded </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PE lessons. This included being picked last for teams, </a:t>
            </a:r>
            <a:b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 peers laughing and making jokes when they were placed into teams by teachers.</a:t>
            </a:r>
          </a:p>
        </p:txBody>
      </p:sp>
      <p:sp>
        <p:nvSpPr>
          <p:cNvPr id="10" name="Rectangle 9">
            <a:extLst>
              <a:ext uri="{FF2B5EF4-FFF2-40B4-BE49-F238E27FC236}">
                <a16:creationId xmlns:a16="http://schemas.microsoft.com/office/drawing/2014/main" id="{2EF352CA-4F27-EF8C-87EB-8A8DC4A4C988}"/>
              </a:ext>
            </a:extLst>
          </p:cNvPr>
          <p:cNvSpPr/>
          <p:nvPr/>
        </p:nvSpPr>
        <p:spPr>
          <a:xfrm>
            <a:off x="3270135" y="1778139"/>
            <a:ext cx="4283009" cy="459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5188786-39AA-EC35-75D4-B718A3AB7E86}"/>
              </a:ext>
            </a:extLst>
          </p:cNvPr>
          <p:cNvSpPr/>
          <p:nvPr/>
        </p:nvSpPr>
        <p:spPr>
          <a:xfrm>
            <a:off x="3270140" y="2326189"/>
            <a:ext cx="4283010" cy="438353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a:extLst>
              <a:ext uri="{FF2B5EF4-FFF2-40B4-BE49-F238E27FC236}">
                <a16:creationId xmlns:a16="http://schemas.microsoft.com/office/drawing/2014/main" id="{26B0399E-15AD-0EC9-6C84-66BE6130292B}"/>
              </a:ext>
            </a:extLst>
          </p:cNvPr>
          <p:cNvSpPr txBox="1">
            <a:spLocks/>
          </p:cNvSpPr>
          <p:nvPr/>
        </p:nvSpPr>
        <p:spPr>
          <a:xfrm>
            <a:off x="3948597" y="1842874"/>
            <a:ext cx="2982929" cy="37720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a:solidFill>
                  <a:schemeClr val="bg1"/>
                </a:solidFill>
                <a:latin typeface="+mj-lt"/>
              </a:rPr>
              <a:t>Competitiveness</a:t>
            </a:r>
          </a:p>
        </p:txBody>
      </p:sp>
      <p:sp>
        <p:nvSpPr>
          <p:cNvPr id="13" name="Content Placeholder 2">
            <a:extLst>
              <a:ext uri="{FF2B5EF4-FFF2-40B4-BE49-F238E27FC236}">
                <a16:creationId xmlns:a16="http://schemas.microsoft.com/office/drawing/2014/main" id="{7ECA692A-AE0D-3E33-BD73-A1AE8491261F}"/>
              </a:ext>
            </a:extLst>
          </p:cNvPr>
          <p:cNvSpPr txBox="1">
            <a:spLocks/>
          </p:cNvSpPr>
          <p:nvPr/>
        </p:nvSpPr>
        <p:spPr>
          <a:xfrm>
            <a:off x="3389268" y="2405771"/>
            <a:ext cx="3925932" cy="2920831"/>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Many young people in both primary and secondary schools said that </a:t>
            </a: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boys tended to be overly competitive </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could be </a:t>
            </a: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aggressive and exclude girls</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particularly when playing football in PE, which included not passing the ball, shouting at them when they had the ball, and generally taking it ‘too seriously’.</a:t>
            </a:r>
          </a:p>
          <a:p>
            <a:pPr marL="516150" lvl="2" indent="-285750" fontAlgn="base">
              <a:spcAft>
                <a:spcPts val="0"/>
              </a:spcAft>
              <a:buFont typeface="Courier New" panose="02070309020205020404" pitchFamily="49" charset="0"/>
              <a:buChar char="o"/>
              <a:defRPr/>
            </a:pPr>
            <a:r>
              <a:rPr kumimoji="0" lang="en-GB" sz="17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Some of the boys in secondary schools agreed that boys can be too serious/competitive with football.</a:t>
            </a:r>
          </a:p>
        </p:txBody>
      </p:sp>
      <p:sp>
        <p:nvSpPr>
          <p:cNvPr id="21" name="Rectangle 20">
            <a:extLst>
              <a:ext uri="{FF2B5EF4-FFF2-40B4-BE49-F238E27FC236}">
                <a16:creationId xmlns:a16="http://schemas.microsoft.com/office/drawing/2014/main" id="{C2ED8D5E-7332-7C06-B30D-A736CAD3A5F1}"/>
              </a:ext>
            </a:extLst>
          </p:cNvPr>
          <p:cNvSpPr/>
          <p:nvPr/>
        </p:nvSpPr>
        <p:spPr>
          <a:xfrm>
            <a:off x="7695078" y="1778139"/>
            <a:ext cx="4283008" cy="459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F6ACA47-5ABC-1452-D92D-7ED954E447E7}"/>
              </a:ext>
            </a:extLst>
          </p:cNvPr>
          <p:cNvSpPr/>
          <p:nvPr/>
        </p:nvSpPr>
        <p:spPr>
          <a:xfrm>
            <a:off x="7695083" y="2326189"/>
            <a:ext cx="4283010" cy="438353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ontent Placeholder 2">
            <a:extLst>
              <a:ext uri="{FF2B5EF4-FFF2-40B4-BE49-F238E27FC236}">
                <a16:creationId xmlns:a16="http://schemas.microsoft.com/office/drawing/2014/main" id="{91A6B796-A359-01CD-41E2-AC5C16F33742}"/>
              </a:ext>
            </a:extLst>
          </p:cNvPr>
          <p:cNvSpPr txBox="1">
            <a:spLocks/>
          </p:cNvSpPr>
          <p:nvPr/>
        </p:nvSpPr>
        <p:spPr>
          <a:xfrm>
            <a:off x="8442756" y="1834692"/>
            <a:ext cx="2982929" cy="37720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a:solidFill>
                  <a:schemeClr val="bg1"/>
                </a:solidFill>
                <a:latin typeface="+mj-lt"/>
              </a:rPr>
              <a:t>Gender-specific experiences</a:t>
            </a:r>
          </a:p>
        </p:txBody>
      </p:sp>
      <p:sp>
        <p:nvSpPr>
          <p:cNvPr id="30" name="Content Placeholder 2">
            <a:extLst>
              <a:ext uri="{FF2B5EF4-FFF2-40B4-BE49-F238E27FC236}">
                <a16:creationId xmlns:a16="http://schemas.microsoft.com/office/drawing/2014/main" id="{4E711B6C-C0F5-6B40-F3AF-5DBC3D4AF7EC}"/>
              </a:ext>
            </a:extLst>
          </p:cNvPr>
          <p:cNvSpPr txBox="1">
            <a:spLocks/>
          </p:cNvSpPr>
          <p:nvPr/>
        </p:nvSpPr>
        <p:spPr>
          <a:xfrm>
            <a:off x="7791450" y="2425580"/>
            <a:ext cx="4113505" cy="4174438"/>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Many generally felt </a:t>
            </a: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uncomfortable/</a:t>
            </a:r>
            <a:b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more self-conscious </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a:t>
            </a: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mixed gender PE groups</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all genders said they would prefer single gender groups for PE.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Girls can feel </a:t>
            </a:r>
            <a:r>
              <a:rPr kumimoji="0" lang="en-GB"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uncomfortable being coached by male coaches </a:t>
            </a:r>
            <a:r>
              <a:rPr kumimoji="0" lang="en-GB"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suggest they can be too tough on them. They would prefer female coaches and feel this would create a more supportive environment.</a:t>
            </a:r>
            <a:endPar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There was also a perception that </a:t>
            </a: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boys get more options and opportunities </a:t>
            </a:r>
            <a:b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than girls </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when it comes to PE and physical activities, and things are more catered </a:t>
            </a:r>
            <a:b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boys.</a:t>
            </a:r>
          </a:p>
        </p:txBody>
      </p:sp>
      <p:sp>
        <p:nvSpPr>
          <p:cNvPr id="14" name="TextBox 13">
            <a:extLst>
              <a:ext uri="{FF2B5EF4-FFF2-40B4-BE49-F238E27FC236}">
                <a16:creationId xmlns:a16="http://schemas.microsoft.com/office/drawing/2014/main" id="{6D3C5A9C-77CB-3F9D-0FE5-4E580DE92B33}"/>
              </a:ext>
            </a:extLst>
          </p:cNvPr>
          <p:cNvSpPr txBox="1"/>
          <p:nvPr/>
        </p:nvSpPr>
        <p:spPr>
          <a:xfrm>
            <a:off x="8577569" y="6103851"/>
            <a:ext cx="271330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E40037"/>
                </a:solidFill>
                <a:effectLst/>
                <a:uLnTx/>
                <a:uFillTx/>
                <a:latin typeface="Calibri" panose="020F0502020204030204" pitchFamily="34" charset="0"/>
                <a:ea typeface="+mn-ea"/>
                <a:cs typeface="+mn-cs"/>
              </a:rPr>
              <a:t>“The boys underestimate 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E40037"/>
                </a:solidFill>
                <a:effectLst/>
                <a:uLnTx/>
                <a:uFillTx/>
                <a:latin typeface="Calibri" panose="020F0502020204030204" pitchFamily="34" charset="0"/>
                <a:ea typeface="+mn-ea"/>
                <a:cs typeface="+mn-cs"/>
              </a:rPr>
              <a:t>[Primary School Pupil]</a:t>
            </a:r>
            <a:endParaRPr kumimoji="0" lang="en-GB" sz="1600" b="1" i="1" u="none" strike="noStrike" kern="1200" cap="none" spc="0" normalizeH="0" baseline="0" noProof="0" dirty="0">
              <a:ln>
                <a:noFill/>
              </a:ln>
              <a:solidFill>
                <a:srgbClr val="E40037"/>
              </a:solidFill>
              <a:effectLst/>
              <a:uLnTx/>
              <a:uFillTx/>
              <a:latin typeface="Calibri"/>
              <a:ea typeface="+mn-ea"/>
              <a:cs typeface="+mn-cs"/>
            </a:endParaRPr>
          </a:p>
        </p:txBody>
      </p:sp>
    </p:spTree>
    <p:extLst>
      <p:ext uri="{BB962C8B-B14F-4D97-AF65-F5344CB8AC3E}">
        <p14:creationId xmlns:p14="http://schemas.microsoft.com/office/powerpoint/2010/main" val="1128357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A28C62-BB84-FADC-B3C5-8B620F5F7A69}"/>
              </a:ext>
            </a:extLst>
          </p:cNvPr>
          <p:cNvSpPr>
            <a:spLocks noGrp="1"/>
          </p:cNvSpPr>
          <p:nvPr>
            <p:ph type="body" sz="quarter" idx="10"/>
          </p:nvPr>
        </p:nvSpPr>
        <p:spPr>
          <a:xfrm>
            <a:off x="667305" y="1651001"/>
            <a:ext cx="10857390" cy="3555998"/>
          </a:xfrm>
        </p:spPr>
        <p:txBody>
          <a:bodyPr/>
          <a:lstStyle/>
          <a:p>
            <a:pPr algn="ctr"/>
            <a:r>
              <a:rPr lang="en-GB" sz="4800" b="1" i="1" dirty="0">
                <a:effectLst/>
                <a:cs typeface="Calibri" panose="020F0502020204030204" pitchFamily="34" charset="0"/>
              </a:rPr>
              <a:t>“Women PE teachers help. Men are less interested and with a woman teacher you can relate, feel safe and comfortable.“</a:t>
            </a:r>
          </a:p>
          <a:p>
            <a:pPr algn="ctr"/>
            <a:r>
              <a:rPr lang="en-GB" sz="4800" b="1" i="1" dirty="0">
                <a:cs typeface="Calibri" panose="020F0502020204030204" pitchFamily="34" charset="0"/>
              </a:rPr>
              <a:t>[Female Secondary School Pupil]</a:t>
            </a:r>
            <a:endParaRPr lang="en-GB" sz="3600" b="1" i="1" dirty="0">
              <a:effectLst/>
              <a:cs typeface="Calibri" panose="020F0502020204030204" pitchFamily="34" charset="0"/>
            </a:endParaRPr>
          </a:p>
        </p:txBody>
      </p:sp>
    </p:spTree>
    <p:extLst>
      <p:ext uri="{BB962C8B-B14F-4D97-AF65-F5344CB8AC3E}">
        <p14:creationId xmlns:p14="http://schemas.microsoft.com/office/powerpoint/2010/main" val="1703894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7272222" cy="617418"/>
          </a:xfrm>
        </p:spPr>
        <p:txBody>
          <a:bodyPr/>
          <a:lstStyle/>
          <a:p>
            <a:r>
              <a:rPr lang="en-GB"/>
              <a:t>Getting the right environment</a:t>
            </a:r>
          </a:p>
        </p:txBody>
      </p:sp>
      <p:sp>
        <p:nvSpPr>
          <p:cNvPr id="18" name="TextBox 17">
            <a:extLst>
              <a:ext uri="{FF2B5EF4-FFF2-40B4-BE49-F238E27FC236}">
                <a16:creationId xmlns:a16="http://schemas.microsoft.com/office/drawing/2014/main" id="{C726AEEA-7EFA-41BD-A87F-8F1F65A9DFCC}"/>
              </a:ext>
            </a:extLst>
          </p:cNvPr>
          <p:cNvSpPr txBox="1"/>
          <p:nvPr/>
        </p:nvSpPr>
        <p:spPr>
          <a:xfrm>
            <a:off x="880191" y="1842886"/>
            <a:ext cx="7124250" cy="4801314"/>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GB" b="1" dirty="0"/>
              <a:t>At home</a:t>
            </a:r>
          </a:p>
          <a:p>
            <a:pPr marR="0" lvl="0" algn="l" defTabSz="914400" rtl="0" eaLnBrk="1" fontAlgn="auto" latinLnBrk="0" hangingPunct="1">
              <a:lnSpc>
                <a:spcPct val="100000"/>
              </a:lnSpc>
              <a:spcBef>
                <a:spcPts val="0"/>
              </a:spcBef>
              <a:spcAft>
                <a:spcPts val="0"/>
              </a:spcAft>
              <a:buClrTx/>
              <a:buSzTx/>
              <a:tabLst/>
              <a:defRPr/>
            </a:pPr>
            <a:r>
              <a:rPr lang="en-GB" dirty="0"/>
              <a:t>For some, they feel most comfortable </a:t>
            </a:r>
            <a:r>
              <a:rPr lang="en-GB" b="1" dirty="0"/>
              <a:t>in their own home.</a:t>
            </a:r>
            <a:r>
              <a:rPr lang="en-GB" dirty="0"/>
              <a:t> </a:t>
            </a:r>
          </a:p>
          <a:p>
            <a:pPr marR="0" lvl="0" algn="l" defTabSz="914400" rtl="0" eaLnBrk="1" fontAlgn="auto" latinLnBrk="0" hangingPunct="1">
              <a:lnSpc>
                <a:spcPct val="100000"/>
              </a:lnSpc>
              <a:spcBef>
                <a:spcPts val="0"/>
              </a:spcBef>
              <a:spcAft>
                <a:spcPts val="0"/>
              </a:spcAft>
              <a:buClrTx/>
              <a:buSzTx/>
              <a:tabLst/>
              <a:defRPr/>
            </a:pPr>
            <a:r>
              <a:rPr lang="en-GB" dirty="0"/>
              <a:t>However they said that motivation to do this at home can be a struggle.</a:t>
            </a:r>
          </a:p>
          <a:p>
            <a:pPr marR="0" lvl="0" algn="l" defTabSz="914400" rtl="0" eaLnBrk="1" fontAlgn="auto" latinLnBrk="0" hangingPunct="1">
              <a:lnSpc>
                <a:spcPct val="100000"/>
              </a:lnSpc>
              <a:spcBef>
                <a:spcPts val="0"/>
              </a:spcBef>
              <a:spcAft>
                <a:spcPts val="0"/>
              </a:spcAft>
              <a:buClrTx/>
              <a:buSzTx/>
              <a:tabLst/>
              <a:defRPr/>
            </a:pPr>
            <a:endParaRPr lang="en-GB" dirty="0"/>
          </a:p>
          <a:p>
            <a:pPr marR="0" lvl="0" algn="l" defTabSz="914400" rtl="0" eaLnBrk="1" fontAlgn="auto" latinLnBrk="0" hangingPunct="1">
              <a:lnSpc>
                <a:spcPct val="100000"/>
              </a:lnSpc>
              <a:spcBef>
                <a:spcPts val="0"/>
              </a:spcBef>
              <a:spcAft>
                <a:spcPts val="0"/>
              </a:spcAft>
              <a:buClrTx/>
              <a:buSzTx/>
              <a:tabLst/>
              <a:defRPr/>
            </a:pPr>
            <a:r>
              <a:rPr lang="en-GB" b="1" dirty="0"/>
              <a:t>Together is better</a:t>
            </a:r>
          </a:p>
          <a:p>
            <a:pPr marR="0" lvl="0" algn="l" defTabSz="914400" rtl="0" eaLnBrk="1" fontAlgn="auto" latinLnBrk="0" hangingPunct="1">
              <a:lnSpc>
                <a:spcPct val="100000"/>
              </a:lnSpc>
              <a:spcBef>
                <a:spcPts val="0"/>
              </a:spcBef>
              <a:spcAft>
                <a:spcPts val="0"/>
              </a:spcAft>
              <a:buClrTx/>
              <a:buSzTx/>
              <a:tabLst/>
              <a:defRPr/>
            </a:pPr>
            <a:r>
              <a:rPr lang="en-GB" dirty="0"/>
              <a:t>It’s important for young people to have a friend they can do physical activity with. Some suggested that even doing something virtually at home at the same time as a friend could be motivating.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R="0" lvl="0" algn="l" defTabSz="914400" rtl="0" eaLnBrk="1" fontAlgn="auto" latinLnBrk="0" hangingPunct="1">
              <a:lnSpc>
                <a:spcPct val="100000"/>
              </a:lnSpc>
              <a:spcBef>
                <a:spcPts val="0"/>
              </a:spcBef>
              <a:spcAft>
                <a:spcPts val="0"/>
              </a:spcAft>
              <a:buClrTx/>
              <a:buSzTx/>
              <a:tabLst/>
              <a:defRPr/>
            </a:pPr>
            <a:r>
              <a:rPr lang="en-GB" b="1" dirty="0"/>
              <a:t>Non-competitive</a:t>
            </a:r>
            <a:endParaRPr lang="en-GB" dirty="0"/>
          </a:p>
          <a:p>
            <a:pPr marR="0" lvl="0" algn="l" defTabSz="914400" rtl="0" eaLnBrk="1" fontAlgn="auto" latinLnBrk="0" hangingPunct="1">
              <a:lnSpc>
                <a:spcPct val="100000"/>
              </a:lnSpc>
              <a:spcBef>
                <a:spcPts val="0"/>
              </a:spcBef>
              <a:spcAft>
                <a:spcPts val="0"/>
              </a:spcAft>
              <a:buClrTx/>
              <a:buSzTx/>
              <a:tabLst/>
              <a:defRPr/>
            </a:pPr>
            <a:r>
              <a:rPr lang="en-GB" dirty="0"/>
              <a:t>To encourage young people to be active among others, a relaxed, friendly and non-competitive environment is key for confidence and enjoyment.</a:t>
            </a:r>
          </a:p>
          <a:p>
            <a:pPr marR="0" lvl="0" algn="l" defTabSz="914400" rtl="0" eaLnBrk="1" fontAlgn="auto" latinLnBrk="0" hangingPunct="1">
              <a:lnSpc>
                <a:spcPct val="100000"/>
              </a:lnSpc>
              <a:spcBef>
                <a:spcPts val="0"/>
              </a:spcBef>
              <a:spcAft>
                <a:spcPts val="0"/>
              </a:spcAft>
              <a:buClrTx/>
              <a:buSzTx/>
              <a:tabLst/>
              <a:defRPr/>
            </a:pPr>
            <a:endParaRPr lang="en-GB" dirty="0"/>
          </a:p>
          <a:p>
            <a:pPr marR="0" lvl="0" algn="l" defTabSz="914400" rtl="0" eaLnBrk="1" fontAlgn="auto" latinLnBrk="0" hangingPunct="1">
              <a:lnSpc>
                <a:spcPct val="100000"/>
              </a:lnSpc>
              <a:spcBef>
                <a:spcPts val="0"/>
              </a:spcBef>
              <a:spcAft>
                <a:spcPts val="0"/>
              </a:spcAft>
              <a:buClrTx/>
              <a:buSzTx/>
              <a:tabLst/>
              <a:defRPr/>
            </a:pPr>
            <a:r>
              <a:rPr lang="en-GB" b="1" dirty="0"/>
              <a:t>Music</a:t>
            </a:r>
          </a:p>
          <a:p>
            <a:pPr marR="0" lvl="0" algn="l" defTabSz="914400" rtl="0" eaLnBrk="1" fontAlgn="auto" latinLnBrk="0" hangingPunct="1">
              <a:lnSpc>
                <a:spcPct val="100000"/>
              </a:lnSpc>
              <a:spcBef>
                <a:spcPts val="0"/>
              </a:spcBef>
              <a:spcAft>
                <a:spcPts val="0"/>
              </a:spcAft>
              <a:buClrTx/>
              <a:buSzTx/>
              <a:tabLst/>
              <a:defRPr/>
            </a:pPr>
            <a:r>
              <a:rPr lang="en-GB" dirty="0"/>
              <a:t>Music can be important and helps to block out the environment. </a:t>
            </a:r>
          </a:p>
          <a:p>
            <a:pPr marR="0" lvl="0" algn="l" defTabSz="914400" rtl="0" eaLnBrk="1" fontAlgn="auto" latinLnBrk="0" hangingPunct="1">
              <a:lnSpc>
                <a:spcPct val="100000"/>
              </a:lnSpc>
              <a:spcBef>
                <a:spcPts val="0"/>
              </a:spcBef>
              <a:spcAft>
                <a:spcPts val="0"/>
              </a:spcAft>
              <a:buClrTx/>
              <a:buSzTx/>
              <a:tabLst/>
              <a:defRPr/>
            </a:pPr>
            <a:r>
              <a:rPr lang="en-GB" b="1" i="1" dirty="0">
                <a:solidFill>
                  <a:schemeClr val="accent1"/>
                </a:solidFill>
              </a:rPr>
              <a:t>“Makes it less awkward…covers sound of being out of breath.” </a:t>
            </a:r>
          </a:p>
          <a:p>
            <a:pPr marR="0" lvl="0" algn="l" defTabSz="914400" rtl="0" eaLnBrk="1" fontAlgn="auto" latinLnBrk="0" hangingPunct="1">
              <a:lnSpc>
                <a:spcPct val="100000"/>
              </a:lnSpc>
              <a:spcBef>
                <a:spcPts val="0"/>
              </a:spcBef>
              <a:spcAft>
                <a:spcPts val="0"/>
              </a:spcAft>
              <a:buClrTx/>
              <a:buSzTx/>
              <a:tabLst/>
              <a:defRPr/>
            </a:pPr>
            <a:r>
              <a:rPr lang="en-GB" b="1" i="1" dirty="0">
                <a:solidFill>
                  <a:schemeClr val="accent1"/>
                </a:solidFill>
              </a:rPr>
              <a:t>“Listen to music to ignore distractions/annoying people.”</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95650" y="982495"/>
            <a:ext cx="6831628" cy="646331"/>
          </a:xfrm>
          <a:prstGeom prst="rect">
            <a:avLst/>
          </a:prstGeom>
          <a:noFill/>
        </p:spPr>
        <p:txBody>
          <a:bodyPr wrap="square">
            <a:spAutoFit/>
          </a:bodyPr>
          <a:lstStyle/>
          <a:p>
            <a:r>
              <a:rPr lang="en-GB" b="1">
                <a:effectLst/>
                <a:ea typeface="Calibri" panose="020F0502020204030204" pitchFamily="34" charset="0"/>
              </a:rPr>
              <a:t>What kind of environment is needed to motivate young people to be active, find something they enjoy, and feel confident in doing so?</a:t>
            </a:r>
          </a:p>
        </p:txBody>
      </p:sp>
      <p:pic>
        <p:nvPicPr>
          <p:cNvPr id="2" name="Picture 1" descr="A drawing of a person and a music player&#10;&#10;Description automatically generated with low confidence">
            <a:extLst>
              <a:ext uri="{FF2B5EF4-FFF2-40B4-BE49-F238E27FC236}">
                <a16:creationId xmlns:a16="http://schemas.microsoft.com/office/drawing/2014/main" id="{85824A2F-0000-1442-1157-BC30545FD613}"/>
              </a:ext>
            </a:extLst>
          </p:cNvPr>
          <p:cNvPicPr>
            <a:picLocks noChangeAspect="1"/>
          </p:cNvPicPr>
          <p:nvPr/>
        </p:nvPicPr>
        <p:blipFill rotWithShape="1">
          <a:blip r:embed="rId3">
            <a:extLst>
              <a:ext uri="{28A0092B-C50C-407E-A947-70E740481C1C}">
                <a14:useLocalDpi xmlns:a14="http://schemas.microsoft.com/office/drawing/2010/main" val="0"/>
              </a:ext>
            </a:extLst>
          </a:blip>
          <a:srcRect l="15847" r="-1" b="4831"/>
          <a:stretch/>
        </p:blipFill>
        <p:spPr>
          <a:xfrm>
            <a:off x="8126965" y="726094"/>
            <a:ext cx="3895530" cy="5873923"/>
          </a:xfrm>
          <a:prstGeom prst="rect">
            <a:avLst/>
          </a:prstGeom>
        </p:spPr>
      </p:pic>
      <p:pic>
        <p:nvPicPr>
          <p:cNvPr id="5" name="Graphic 4" descr="Home with solid fill">
            <a:extLst>
              <a:ext uri="{FF2B5EF4-FFF2-40B4-BE49-F238E27FC236}">
                <a16:creationId xmlns:a16="http://schemas.microsoft.com/office/drawing/2014/main" id="{F443F517-633C-278B-F00A-1F9C7609E8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265" y="2071709"/>
            <a:ext cx="669482" cy="669482"/>
          </a:xfrm>
          <a:prstGeom prst="rect">
            <a:avLst/>
          </a:prstGeom>
        </p:spPr>
      </p:pic>
      <p:pic>
        <p:nvPicPr>
          <p:cNvPr id="7" name="Graphic 6" descr="Two Men with solid fill">
            <a:extLst>
              <a:ext uri="{FF2B5EF4-FFF2-40B4-BE49-F238E27FC236}">
                <a16:creationId xmlns:a16="http://schemas.microsoft.com/office/drawing/2014/main" id="{273D8C2E-13A6-D860-EDD4-418F066184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505" y="3370860"/>
            <a:ext cx="682241" cy="682241"/>
          </a:xfrm>
          <a:prstGeom prst="rect">
            <a:avLst/>
          </a:prstGeom>
        </p:spPr>
      </p:pic>
      <p:pic>
        <p:nvPicPr>
          <p:cNvPr id="9" name="Graphic 8" descr="Sunglasses face outline with solid fill">
            <a:extLst>
              <a:ext uri="{FF2B5EF4-FFF2-40B4-BE49-F238E27FC236}">
                <a16:creationId xmlns:a16="http://schemas.microsoft.com/office/drawing/2014/main" id="{C037FAAB-F7CF-455E-6070-7324D455A9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2264" y="4496466"/>
            <a:ext cx="669482" cy="669482"/>
          </a:xfrm>
          <a:prstGeom prst="rect">
            <a:avLst/>
          </a:prstGeom>
        </p:spPr>
      </p:pic>
      <p:pic>
        <p:nvPicPr>
          <p:cNvPr id="11" name="Graphic 10" descr="Music notes with solid fill">
            <a:extLst>
              <a:ext uri="{FF2B5EF4-FFF2-40B4-BE49-F238E27FC236}">
                <a16:creationId xmlns:a16="http://schemas.microsoft.com/office/drawing/2014/main" id="{CE16A4F8-5AFF-64BC-0E78-F68FB59638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851" y="5504344"/>
            <a:ext cx="742322" cy="742322"/>
          </a:xfrm>
          <a:prstGeom prst="rect">
            <a:avLst/>
          </a:prstGeom>
        </p:spPr>
      </p:pic>
    </p:spTree>
    <p:extLst>
      <p:ext uri="{BB962C8B-B14F-4D97-AF65-F5344CB8AC3E}">
        <p14:creationId xmlns:p14="http://schemas.microsoft.com/office/powerpoint/2010/main" val="3936033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5890853" cy="617418"/>
          </a:xfrm>
        </p:spPr>
        <p:txBody>
          <a:bodyPr/>
          <a:lstStyle/>
          <a:p>
            <a:r>
              <a:rPr lang="en-GB">
                <a:solidFill>
                  <a:schemeClr val="accent2"/>
                </a:solidFill>
              </a:rPr>
              <a:t>Competence</a:t>
            </a:r>
          </a:p>
        </p:txBody>
      </p:sp>
      <p:sp>
        <p:nvSpPr>
          <p:cNvPr id="18" name="TextBox 17">
            <a:extLst>
              <a:ext uri="{FF2B5EF4-FFF2-40B4-BE49-F238E27FC236}">
                <a16:creationId xmlns:a16="http://schemas.microsoft.com/office/drawing/2014/main" id="{C726AEEA-7EFA-41BD-A87F-8F1F65A9DFCC}"/>
              </a:ext>
            </a:extLst>
          </p:cNvPr>
          <p:cNvSpPr txBox="1"/>
          <p:nvPr/>
        </p:nvSpPr>
        <p:spPr>
          <a:xfrm>
            <a:off x="395649" y="2640755"/>
            <a:ext cx="7548201" cy="4001095"/>
          </a:xfrm>
          <a:prstGeom prst="rect">
            <a:avLst/>
          </a:prstGeom>
          <a:noFill/>
        </p:spPr>
        <p:txBody>
          <a:bodyPr wrap="square" lIns="91440" tIns="45720" rIns="91440" bIns="45720" anchor="t">
            <a:spAutoFit/>
          </a:bodyPr>
          <a:lstStyle/>
          <a:p>
            <a:pPr algn="l" fontAlgn="base">
              <a:spcAft>
                <a:spcPts val="600"/>
              </a:spcAft>
            </a:pPr>
            <a:r>
              <a:rPr lang="en-GB" b="1" dirty="0">
                <a:solidFill>
                  <a:srgbClr val="000000"/>
                </a:solidFill>
                <a:latin typeface="Calibri" panose="020F0502020204030204" pitchFamily="34" charset="0"/>
                <a:cs typeface="Calibri" panose="020F0502020204030204" pitchFamily="34" charset="0"/>
              </a:rPr>
              <a:t>Key themes:</a:t>
            </a:r>
          </a:p>
          <a:p>
            <a:pPr marL="285750" indent="-285750" algn="l" fontAlgn="base">
              <a:spcAft>
                <a:spcPts val="600"/>
              </a:spcAft>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Those who participate in sports enjoy seeing their </a:t>
            </a:r>
            <a:r>
              <a:rPr lang="en-GB" b="1" dirty="0">
                <a:solidFill>
                  <a:srgbClr val="000000"/>
                </a:solidFill>
                <a:latin typeface="Calibri" panose="020F0502020204030204" pitchFamily="34" charset="0"/>
                <a:cs typeface="Calibri" panose="020F0502020204030204" pitchFamily="34" charset="0"/>
              </a:rPr>
              <a:t>skills develop </a:t>
            </a:r>
            <a:r>
              <a:rPr lang="en-GB" dirty="0">
                <a:solidFill>
                  <a:srgbClr val="000000"/>
                </a:solidFill>
                <a:latin typeface="Calibri" panose="020F0502020204030204" pitchFamily="34" charset="0"/>
                <a:cs typeface="Calibri" panose="020F0502020204030204" pitchFamily="34" charset="0"/>
              </a:rPr>
              <a:t>– e.g. running speed, football skills, getting stronger.</a:t>
            </a:r>
          </a:p>
          <a:p>
            <a:pPr marL="285750" indent="-285750" algn="l" fontAlgn="base">
              <a:spcAft>
                <a:spcPts val="600"/>
              </a:spcAft>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Some we spoke to had experiences of being told they </a:t>
            </a:r>
            <a:r>
              <a:rPr lang="en-GB" b="1" dirty="0">
                <a:solidFill>
                  <a:srgbClr val="000000"/>
                </a:solidFill>
                <a:latin typeface="Calibri" panose="020F0502020204030204" pitchFamily="34" charset="0"/>
                <a:cs typeface="Calibri" panose="020F0502020204030204" pitchFamily="34" charset="0"/>
              </a:rPr>
              <a:t>weren’t good enough</a:t>
            </a:r>
            <a:r>
              <a:rPr lang="en-GB" dirty="0">
                <a:solidFill>
                  <a:srgbClr val="000000"/>
                </a:solidFill>
                <a:latin typeface="Calibri" panose="020F0502020204030204" pitchFamily="34" charset="0"/>
                <a:cs typeface="Calibri" panose="020F0502020204030204" pitchFamily="34" charset="0"/>
              </a:rPr>
              <a:t> to be part of a team, but either persevered or joined a different team – this requires </a:t>
            </a:r>
            <a:r>
              <a:rPr lang="en-GB" b="1" dirty="0">
                <a:solidFill>
                  <a:srgbClr val="000000"/>
                </a:solidFill>
                <a:latin typeface="Calibri" panose="020F0502020204030204" pitchFamily="34" charset="0"/>
                <a:cs typeface="Calibri" panose="020F0502020204030204" pitchFamily="34" charset="0"/>
              </a:rPr>
              <a:t>confidence and resilience. </a:t>
            </a:r>
          </a:p>
          <a:p>
            <a:pPr marL="285750" indent="-285750" algn="l" fontAlgn="base">
              <a:spcAft>
                <a:spcPts val="600"/>
              </a:spcAft>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Some expressed that they would like to join </a:t>
            </a:r>
            <a:r>
              <a:rPr lang="en-GB" b="1" dirty="0">
                <a:solidFill>
                  <a:srgbClr val="000000"/>
                </a:solidFill>
                <a:latin typeface="Calibri" panose="020F0502020204030204" pitchFamily="34" charset="0"/>
                <a:cs typeface="Calibri" panose="020F0502020204030204" pitchFamily="34" charset="0"/>
              </a:rPr>
              <a:t>beginner classes </a:t>
            </a:r>
            <a:r>
              <a:rPr lang="en-GB" dirty="0">
                <a:solidFill>
                  <a:srgbClr val="000000"/>
                </a:solidFill>
                <a:latin typeface="Calibri" panose="020F0502020204030204" pitchFamily="34" charset="0"/>
                <a:cs typeface="Calibri" panose="020F0502020204030204" pitchFamily="34" charset="0"/>
              </a:rPr>
              <a:t>for activities but had previous experiences where they did not feel ‘beginner’ and were more advanced – they did not feel they had the physical competence or confidence to take part. </a:t>
            </a:r>
          </a:p>
          <a:p>
            <a:pPr marL="285750" indent="-285750" algn="l" fontAlgn="base">
              <a:spcAft>
                <a:spcPts val="600"/>
              </a:spcAft>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For those who did not feel physically competent or expressed that they didn’t find physical activity easy or enjoyable, this was often closely linked to </a:t>
            </a:r>
            <a:r>
              <a:rPr lang="en-GB" b="1" dirty="0">
                <a:solidFill>
                  <a:srgbClr val="000000"/>
                </a:solidFill>
                <a:latin typeface="Calibri" panose="020F0502020204030204" pitchFamily="34" charset="0"/>
                <a:cs typeface="Calibri" panose="020F0502020204030204" pitchFamily="34" charset="0"/>
              </a:rPr>
              <a:t>confidence and fear of judgement</a:t>
            </a:r>
            <a:r>
              <a:rPr lang="en-GB" dirty="0">
                <a:solidFill>
                  <a:srgbClr val="000000"/>
                </a:solidFill>
                <a:latin typeface="Calibri" panose="020F0502020204030204" pitchFamily="34" charset="0"/>
                <a:cs typeface="Calibri" panose="020F0502020204030204" pitchFamily="34" charset="0"/>
              </a:rPr>
              <a:t>.</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95648" y="982495"/>
            <a:ext cx="7843477" cy="1477328"/>
          </a:xfrm>
          <a:prstGeom prst="rect">
            <a:avLst/>
          </a:prstGeom>
          <a:noFill/>
        </p:spPr>
        <p:txBody>
          <a:bodyPr wrap="square">
            <a:spAutoFit/>
          </a:bodyPr>
          <a:lstStyle/>
          <a:p>
            <a:r>
              <a:rPr lang="en-GB" b="1" dirty="0">
                <a:effectLst/>
                <a:ea typeface="Calibri" panose="020F0502020204030204" pitchFamily="34" charset="0"/>
              </a:rPr>
              <a:t>Many young people who regularly participate in sports and physical activity expressed that they enjoyed seeing their skills develop as a result. </a:t>
            </a:r>
          </a:p>
          <a:p>
            <a:endParaRPr lang="en-GB" b="1" dirty="0">
              <a:ea typeface="Calibri" panose="020F0502020204030204" pitchFamily="34" charset="0"/>
            </a:endParaRPr>
          </a:p>
          <a:p>
            <a:r>
              <a:rPr lang="en-GB" b="1" dirty="0">
                <a:effectLst/>
                <a:ea typeface="Calibri" panose="020F0502020204030204" pitchFamily="34" charset="0"/>
              </a:rPr>
              <a:t>Where young people suggested they did not find physical activity easy or enjoyable, this was often closely linked to confidence and fear of judgement.</a:t>
            </a:r>
          </a:p>
        </p:txBody>
      </p:sp>
      <p:sp>
        <p:nvSpPr>
          <p:cNvPr id="10" name="TextBox 9">
            <a:extLst>
              <a:ext uri="{FF2B5EF4-FFF2-40B4-BE49-F238E27FC236}">
                <a16:creationId xmlns:a16="http://schemas.microsoft.com/office/drawing/2014/main" id="{6DF734BB-F84C-6ACC-2EC9-C4A81FE02B64}"/>
              </a:ext>
            </a:extLst>
          </p:cNvPr>
          <p:cNvSpPr txBox="1"/>
          <p:nvPr/>
        </p:nvSpPr>
        <p:spPr>
          <a:xfrm>
            <a:off x="8382000" y="4596304"/>
            <a:ext cx="32004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179AA"/>
                </a:solidFill>
                <a:effectLst/>
                <a:uLnTx/>
                <a:uFillTx/>
                <a:latin typeface="Calibri" panose="020F0502020204030204" pitchFamily="34" charset="0"/>
                <a:ea typeface="+mn-ea"/>
                <a:cs typeface="+mn-cs"/>
              </a:rPr>
              <a:t>“I was kicked out of my last netball team. </a:t>
            </a:r>
            <a:r>
              <a:rPr lang="en-GB" sz="2000" b="1" i="1" dirty="0">
                <a:solidFill>
                  <a:srgbClr val="4179AA"/>
                </a:solidFill>
                <a:latin typeface="Calibri" panose="020F0502020204030204" pitchFamily="34" charset="0"/>
              </a:rPr>
              <a:t>T</a:t>
            </a:r>
            <a:r>
              <a:rPr kumimoji="0" lang="en-GB" sz="2000" b="1" i="1" u="none" strike="noStrike" kern="1200" cap="none" spc="0" normalizeH="0" baseline="0" noProof="0" dirty="0">
                <a:ln>
                  <a:noFill/>
                </a:ln>
                <a:solidFill>
                  <a:srgbClr val="4179AA"/>
                </a:solidFill>
                <a:effectLst/>
                <a:uLnTx/>
                <a:uFillTx/>
                <a:latin typeface="Calibri" panose="020F0502020204030204" pitchFamily="34" charset="0"/>
                <a:ea typeface="+mn-ea"/>
                <a:cs typeface="+mn-cs"/>
              </a:rPr>
              <a:t>hey said I wasn’t good enough, but I found a new netball team through a friend at school.” [Secondary School Pupil]</a:t>
            </a:r>
            <a:endParaRPr kumimoji="0" lang="en-GB" sz="2000" b="1" i="1" u="none" strike="noStrike" kern="1200" cap="none" spc="0" normalizeH="0" baseline="0" noProof="0" dirty="0">
              <a:ln>
                <a:noFill/>
              </a:ln>
              <a:solidFill>
                <a:srgbClr val="4179AA"/>
              </a:solidFill>
              <a:effectLst/>
              <a:uLnTx/>
              <a:uFillTx/>
              <a:latin typeface="Calibri"/>
              <a:ea typeface="+mn-ea"/>
              <a:cs typeface="+mn-cs"/>
            </a:endParaRPr>
          </a:p>
        </p:txBody>
      </p:sp>
      <p:pic>
        <p:nvPicPr>
          <p:cNvPr id="4" name="Graphic 3" descr="Basketball Hoop with solid fill">
            <a:extLst>
              <a:ext uri="{FF2B5EF4-FFF2-40B4-BE49-F238E27FC236}">
                <a16:creationId xmlns:a16="http://schemas.microsoft.com/office/drawing/2014/main" id="{5C052E9A-65AF-67BF-BF37-3B3899802A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63050" y="2958004"/>
            <a:ext cx="1638300" cy="1638300"/>
          </a:xfrm>
          <a:prstGeom prst="rect">
            <a:avLst/>
          </a:prstGeom>
        </p:spPr>
      </p:pic>
    </p:spTree>
    <p:extLst>
      <p:ext uri="{BB962C8B-B14F-4D97-AF65-F5344CB8AC3E}">
        <p14:creationId xmlns:p14="http://schemas.microsoft.com/office/powerpoint/2010/main" val="3033272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A9E2FB-A3E0-D3A9-70A9-0150D4AE047C}"/>
              </a:ext>
            </a:extLst>
          </p:cNvPr>
          <p:cNvSpPr/>
          <p:nvPr/>
        </p:nvSpPr>
        <p:spPr>
          <a:xfrm>
            <a:off x="317057" y="2495551"/>
            <a:ext cx="4276450" cy="4104466"/>
          </a:xfrm>
          <a:prstGeom prst="rect">
            <a:avLst/>
          </a:prstGeom>
          <a:solidFill>
            <a:srgbClr val="ECF2F8"/>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5890853" cy="617418"/>
          </a:xfrm>
        </p:spPr>
        <p:txBody>
          <a:bodyPr/>
          <a:lstStyle/>
          <a:p>
            <a:r>
              <a:rPr lang="en-GB">
                <a:solidFill>
                  <a:schemeClr val="accent2"/>
                </a:solidFill>
              </a:rPr>
              <a:t>Competence</a:t>
            </a:r>
          </a:p>
        </p:txBody>
      </p:sp>
      <p:sp>
        <p:nvSpPr>
          <p:cNvPr id="4" name="TextBox 3">
            <a:extLst>
              <a:ext uri="{FF2B5EF4-FFF2-40B4-BE49-F238E27FC236}">
                <a16:creationId xmlns:a16="http://schemas.microsoft.com/office/drawing/2014/main" id="{B3733659-87CA-EFB7-CD6D-F482B438FC78}"/>
              </a:ext>
            </a:extLst>
          </p:cNvPr>
          <p:cNvSpPr txBox="1"/>
          <p:nvPr/>
        </p:nvSpPr>
        <p:spPr>
          <a:xfrm>
            <a:off x="374592" y="1218051"/>
            <a:ext cx="408661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1" dirty="0">
                <a:solidFill>
                  <a:schemeClr val="accent2"/>
                </a:solidFill>
                <a:latin typeface="Calibri" panose="020F0502020204030204" pitchFamily="34" charset="0"/>
                <a:cs typeface="Calibri" panose="020F0502020204030204" pitchFamily="34" charset="0"/>
              </a:rPr>
              <a:t>“Beginner is not beginner…people there [at clubs/activities] are already good at it.” [Secondary School Pupil]</a:t>
            </a:r>
          </a:p>
        </p:txBody>
      </p:sp>
      <p:sp>
        <p:nvSpPr>
          <p:cNvPr id="6" name="TextBox 5">
            <a:extLst>
              <a:ext uri="{FF2B5EF4-FFF2-40B4-BE49-F238E27FC236}">
                <a16:creationId xmlns:a16="http://schemas.microsoft.com/office/drawing/2014/main" id="{19CFDE79-821B-0667-F0C2-0346295647E3}"/>
              </a:ext>
            </a:extLst>
          </p:cNvPr>
          <p:cNvSpPr txBox="1"/>
          <p:nvPr/>
        </p:nvSpPr>
        <p:spPr>
          <a:xfrm>
            <a:off x="1292379" y="2693680"/>
            <a:ext cx="31922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latin typeface="Calibri" panose="020F0502020204030204" pitchFamily="34" charset="0"/>
                <a:cs typeface="Calibri" panose="020F0502020204030204" pitchFamily="34" charset="0"/>
              </a:rPr>
              <a:t>Things that could help increase feelings of competence:</a:t>
            </a:r>
          </a:p>
        </p:txBody>
      </p:sp>
      <p:pic>
        <p:nvPicPr>
          <p:cNvPr id="9" name="Graphic 8" descr="Lightbulb and gear with solid fill">
            <a:extLst>
              <a:ext uri="{FF2B5EF4-FFF2-40B4-BE49-F238E27FC236}">
                <a16:creationId xmlns:a16="http://schemas.microsoft.com/office/drawing/2014/main" id="{0CB0C7A5-42AA-DECF-DF52-7F3175AC2C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592" y="2604431"/>
            <a:ext cx="824831" cy="824831"/>
          </a:xfrm>
          <a:prstGeom prst="rect">
            <a:avLst/>
          </a:prstGeom>
        </p:spPr>
      </p:pic>
      <p:sp>
        <p:nvSpPr>
          <p:cNvPr id="11" name="TextBox 10">
            <a:extLst>
              <a:ext uri="{FF2B5EF4-FFF2-40B4-BE49-F238E27FC236}">
                <a16:creationId xmlns:a16="http://schemas.microsoft.com/office/drawing/2014/main" id="{C6D0F0CE-71EB-6949-81DC-219ED807796C}"/>
              </a:ext>
            </a:extLst>
          </p:cNvPr>
          <p:cNvSpPr txBox="1"/>
          <p:nvPr/>
        </p:nvSpPr>
        <p:spPr>
          <a:xfrm>
            <a:off x="410919" y="3627391"/>
            <a:ext cx="3804134"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00000"/>
                </a:solidFill>
                <a:latin typeface="Calibri" panose="020F0502020204030204" pitchFamily="34" charset="0"/>
                <a:cs typeface="Calibri" panose="020F0502020204030204" pitchFamily="34" charset="0"/>
              </a:rPr>
              <a:t>Beginner classes and clubs that are truly for beginners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00000"/>
                </a:solidFill>
                <a:latin typeface="Calibri" panose="020F0502020204030204" pitchFamily="34" charset="0"/>
                <a:cs typeface="Calibri" panose="020F0502020204030204" pitchFamily="34" charset="0"/>
              </a:rPr>
              <a:t>More opportunities to get an idea of what to expect when trying a sport or exercise for the first time (e.g. videos demonstrating, virtual or physical tour of the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00000"/>
                </a:solidFill>
                <a:latin typeface="Calibri" panose="020F0502020204030204" pitchFamily="34" charset="0"/>
                <a:cs typeface="Calibri" panose="020F0502020204030204" pitchFamily="34" charset="0"/>
              </a:rPr>
              <a:t>Encouraging young people to find a friend to go with, or creating a buddy system for new people</a:t>
            </a:r>
          </a:p>
        </p:txBody>
      </p:sp>
      <p:pic>
        <p:nvPicPr>
          <p:cNvPr id="2" name="Picture 1" descr="A drawing of two people&#10;&#10;Description automatically generated with low confidence">
            <a:extLst>
              <a:ext uri="{FF2B5EF4-FFF2-40B4-BE49-F238E27FC236}">
                <a16:creationId xmlns:a16="http://schemas.microsoft.com/office/drawing/2014/main" id="{6B3E2C6D-4B8E-81A0-0093-1F4F6A3A5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065" y="1195770"/>
            <a:ext cx="7205662" cy="5404247"/>
          </a:xfrm>
          <a:prstGeom prst="rect">
            <a:avLst/>
          </a:prstGeom>
        </p:spPr>
      </p:pic>
    </p:spTree>
    <p:extLst>
      <p:ext uri="{BB962C8B-B14F-4D97-AF65-F5344CB8AC3E}">
        <p14:creationId xmlns:p14="http://schemas.microsoft.com/office/powerpoint/2010/main" val="4154236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6655784" cy="617418"/>
          </a:xfrm>
        </p:spPr>
        <p:txBody>
          <a:bodyPr/>
          <a:lstStyle/>
          <a:p>
            <a:r>
              <a:rPr lang="en-GB">
                <a:solidFill>
                  <a:schemeClr val="accent5"/>
                </a:solidFill>
              </a:rPr>
              <a:t>Knowledge and understanding</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95648" y="938535"/>
            <a:ext cx="11706156" cy="1277273"/>
          </a:xfrm>
          <a:prstGeom prst="rect">
            <a:avLst/>
          </a:prstGeom>
          <a:noFill/>
        </p:spPr>
        <p:txBody>
          <a:bodyPr wrap="square">
            <a:spAutoFit/>
          </a:bodyPr>
          <a:lstStyle/>
          <a:p>
            <a:pPr>
              <a:spcAft>
                <a:spcPts val="600"/>
              </a:spcAft>
            </a:pPr>
            <a:r>
              <a:rPr lang="en-GB" b="1">
                <a:ea typeface="Calibri" panose="020F0502020204030204" pitchFamily="34" charset="0"/>
              </a:rPr>
              <a:t>Young people’s understanding around physical activity is generally very high. However despite understanding that physical activity is good for them, there are limitations in </a:t>
            </a:r>
            <a:r>
              <a:rPr lang="en-GB" b="1" i="1">
                <a:ea typeface="Calibri" panose="020F0502020204030204" pitchFamily="34" charset="0"/>
              </a:rPr>
              <a:t>knowledge</a:t>
            </a:r>
            <a:r>
              <a:rPr lang="en-GB" b="1">
                <a:ea typeface="Calibri" panose="020F0502020204030204" pitchFamily="34" charset="0"/>
              </a:rPr>
              <a:t> which may prevent young people from participating.</a:t>
            </a:r>
          </a:p>
          <a:p>
            <a:pPr>
              <a:spcAft>
                <a:spcPts val="600"/>
              </a:spcAft>
            </a:pPr>
            <a:r>
              <a:rPr lang="en-GB">
                <a:ea typeface="Calibri" panose="020F0502020204030204" pitchFamily="34" charset="0"/>
              </a:rPr>
              <a:t>Many of these knowledge barriers relate to knowing about what opportunities are available locally, as well as finding activities that they find </a:t>
            </a:r>
            <a:r>
              <a:rPr lang="en-GB" b="1">
                <a:ea typeface="Calibri" panose="020F0502020204030204" pitchFamily="34" charset="0"/>
              </a:rPr>
              <a:t>enjoyable.</a:t>
            </a:r>
          </a:p>
        </p:txBody>
      </p:sp>
      <p:sp>
        <p:nvSpPr>
          <p:cNvPr id="4" name="TextBox 3">
            <a:extLst>
              <a:ext uri="{FF2B5EF4-FFF2-40B4-BE49-F238E27FC236}">
                <a16:creationId xmlns:a16="http://schemas.microsoft.com/office/drawing/2014/main" id="{C245CB0F-1595-28F1-6450-EF37CCB09D44}"/>
              </a:ext>
            </a:extLst>
          </p:cNvPr>
          <p:cNvSpPr txBox="1"/>
          <p:nvPr/>
        </p:nvSpPr>
        <p:spPr>
          <a:xfrm>
            <a:off x="395648" y="6314607"/>
            <a:ext cx="9383997" cy="46166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000000"/>
                </a:solidFill>
                <a:effectLst/>
                <a:uLnTx/>
                <a:uFillTx/>
                <a:latin typeface="Calibri"/>
                <a:ea typeface="Calibri" panose="020F0502020204030204" pitchFamily="34" charset="0"/>
                <a:cs typeface="+mn-cs"/>
              </a:rPr>
              <a:t>N.B. </a:t>
            </a:r>
            <a:r>
              <a:rPr kumimoji="0" lang="en-GB" sz="1200" b="1" i="1" u="none" strike="noStrike" kern="1200" cap="none" spc="0" normalizeH="0" baseline="0" noProof="0">
                <a:ln>
                  <a:noFill/>
                </a:ln>
                <a:solidFill>
                  <a:srgbClr val="000000"/>
                </a:solidFill>
                <a:effectLst/>
                <a:uLnTx/>
                <a:uFillTx/>
                <a:latin typeface="Calibri"/>
                <a:ea typeface="Calibri" panose="020F0502020204030204" pitchFamily="34" charset="0"/>
                <a:cs typeface="+mn-cs"/>
              </a:rPr>
              <a:t>Understanding </a:t>
            </a:r>
            <a:r>
              <a:rPr kumimoji="0" lang="en-GB" sz="1200" b="0" i="1" u="none" strike="noStrike" kern="1200" cap="none" spc="0" normalizeH="0" baseline="0" noProof="0">
                <a:ln>
                  <a:noFill/>
                </a:ln>
                <a:solidFill>
                  <a:srgbClr val="000000"/>
                </a:solidFill>
                <a:effectLst/>
                <a:uLnTx/>
                <a:uFillTx/>
                <a:latin typeface="Calibri"/>
                <a:ea typeface="Calibri" panose="020F0502020204030204" pitchFamily="34" charset="0"/>
                <a:cs typeface="+mn-cs"/>
              </a:rPr>
              <a:t>relates to understanding why physical activity is beneficial, and </a:t>
            </a:r>
            <a:r>
              <a:rPr kumimoji="0" lang="en-GB" sz="1200" b="1" i="1" u="none" strike="noStrike" kern="1200" cap="none" spc="0" normalizeH="0" baseline="0" noProof="0">
                <a:ln>
                  <a:noFill/>
                </a:ln>
                <a:solidFill>
                  <a:srgbClr val="000000"/>
                </a:solidFill>
                <a:effectLst/>
                <a:uLnTx/>
                <a:uFillTx/>
                <a:latin typeface="Calibri"/>
                <a:ea typeface="Calibri" panose="020F0502020204030204" pitchFamily="34" charset="0"/>
                <a:cs typeface="+mn-cs"/>
              </a:rPr>
              <a:t>knowledge</a:t>
            </a:r>
            <a:r>
              <a:rPr kumimoji="0" lang="en-GB" sz="1200" b="0" i="1" u="none" strike="noStrike" kern="1200" cap="none" spc="0" normalizeH="0" baseline="0" noProof="0">
                <a:ln>
                  <a:noFill/>
                </a:ln>
                <a:solidFill>
                  <a:srgbClr val="000000"/>
                </a:solidFill>
                <a:effectLst/>
                <a:uLnTx/>
                <a:uFillTx/>
                <a:latin typeface="Calibri"/>
                <a:ea typeface="Calibri" panose="020F0502020204030204" pitchFamily="34" charset="0"/>
                <a:cs typeface="+mn-cs"/>
              </a:rPr>
              <a:t> relates more to the practical application of this and knowing how young people might go about doing physical activity, e.g. knowing what is available to them and how they might access opportunities.</a:t>
            </a:r>
          </a:p>
        </p:txBody>
      </p:sp>
      <p:sp>
        <p:nvSpPr>
          <p:cNvPr id="5" name="Rectangle 4">
            <a:extLst>
              <a:ext uri="{FF2B5EF4-FFF2-40B4-BE49-F238E27FC236}">
                <a16:creationId xmlns:a16="http://schemas.microsoft.com/office/drawing/2014/main" id="{D9127A0D-D075-C039-A729-0560DE03BF53}"/>
              </a:ext>
            </a:extLst>
          </p:cNvPr>
          <p:cNvSpPr/>
          <p:nvPr/>
        </p:nvSpPr>
        <p:spPr>
          <a:xfrm>
            <a:off x="386266" y="2389193"/>
            <a:ext cx="2450236" cy="459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ndParaRPr>
          </a:p>
        </p:txBody>
      </p:sp>
      <p:sp>
        <p:nvSpPr>
          <p:cNvPr id="6" name="Rectangle 5">
            <a:extLst>
              <a:ext uri="{FF2B5EF4-FFF2-40B4-BE49-F238E27FC236}">
                <a16:creationId xmlns:a16="http://schemas.microsoft.com/office/drawing/2014/main" id="{19A66DC3-8E2B-FB5A-CCBE-CCB0344BF54E}"/>
              </a:ext>
            </a:extLst>
          </p:cNvPr>
          <p:cNvSpPr/>
          <p:nvPr/>
        </p:nvSpPr>
        <p:spPr>
          <a:xfrm>
            <a:off x="386270" y="2982967"/>
            <a:ext cx="2450236" cy="3207088"/>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76359199-A2D2-4074-3BFD-30477F0572CB}"/>
              </a:ext>
            </a:extLst>
          </p:cNvPr>
          <p:cNvSpPr txBox="1">
            <a:spLocks/>
          </p:cNvSpPr>
          <p:nvPr/>
        </p:nvSpPr>
        <p:spPr>
          <a:xfrm>
            <a:off x="514509" y="3173265"/>
            <a:ext cx="2520276" cy="2062353"/>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Content Placeholder 2">
            <a:extLst>
              <a:ext uri="{FF2B5EF4-FFF2-40B4-BE49-F238E27FC236}">
                <a16:creationId xmlns:a16="http://schemas.microsoft.com/office/drawing/2014/main" id="{1C2D77D0-2440-B46D-2696-34383749BEC3}"/>
              </a:ext>
            </a:extLst>
          </p:cNvPr>
          <p:cNvSpPr txBox="1">
            <a:spLocks/>
          </p:cNvSpPr>
          <p:nvPr/>
        </p:nvSpPr>
        <p:spPr>
          <a:xfrm>
            <a:off x="656741" y="2462845"/>
            <a:ext cx="2086295" cy="34169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100000"/>
              </a:lnSpc>
              <a:spcBef>
                <a:spcPts val="0"/>
              </a:spcBef>
              <a:spcAft>
                <a:spcPts val="0"/>
              </a:spcAft>
              <a:buClrTx/>
              <a:buSzTx/>
              <a:tabLst/>
              <a:defRPr/>
            </a:pPr>
            <a:r>
              <a:rPr kumimoji="0" lang="en-GB" sz="1800" i="0" u="none" strike="noStrike" kern="120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Good understanding</a:t>
            </a:r>
          </a:p>
        </p:txBody>
      </p:sp>
      <p:sp>
        <p:nvSpPr>
          <p:cNvPr id="10" name="TextBox 9">
            <a:extLst>
              <a:ext uri="{FF2B5EF4-FFF2-40B4-BE49-F238E27FC236}">
                <a16:creationId xmlns:a16="http://schemas.microsoft.com/office/drawing/2014/main" id="{D82FE5B4-068B-11DE-9FC4-245DD29FB3C0}"/>
              </a:ext>
            </a:extLst>
          </p:cNvPr>
          <p:cNvSpPr txBox="1"/>
          <p:nvPr/>
        </p:nvSpPr>
        <p:spPr>
          <a:xfrm>
            <a:off x="421090" y="3001498"/>
            <a:ext cx="2395694" cy="3231654"/>
          </a:xfrm>
          <a:prstGeom prst="rect">
            <a:avLst/>
          </a:prstGeom>
          <a:noFill/>
        </p:spPr>
        <p:txBody>
          <a:bodyPr wrap="square">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700" b="1" i="0" u="none" strike="noStrike" kern="1200" cap="none" spc="0" normalizeH="0" baseline="0" noProof="0">
                <a:ln>
                  <a:noFill/>
                </a:ln>
                <a:solidFill>
                  <a:srgbClr val="000000"/>
                </a:solidFill>
                <a:effectLst/>
                <a:uLnTx/>
                <a:uFillTx/>
                <a:latin typeface="Calibri"/>
                <a:ea typeface="Calibri" panose="020F0502020204030204" pitchFamily="34" charset="0"/>
                <a:cs typeface="+mn-cs"/>
              </a:rPr>
              <a:t>Level of understanding </a:t>
            </a: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among young people is </a:t>
            </a:r>
            <a:r>
              <a:rPr kumimoji="0" lang="en-GB" sz="1700" b="1" i="0" u="none" strike="noStrike" kern="1200" cap="none" spc="0" normalizeH="0" baseline="0" noProof="0">
                <a:ln>
                  <a:noFill/>
                </a:ln>
                <a:solidFill>
                  <a:srgbClr val="000000"/>
                </a:solidFill>
                <a:effectLst/>
                <a:uLnTx/>
                <a:uFillTx/>
                <a:latin typeface="Calibri"/>
                <a:ea typeface="Calibri" panose="020F0502020204030204" pitchFamily="34" charset="0"/>
                <a:cs typeface="+mn-cs"/>
              </a:rPr>
              <a:t>good</a:t>
            </a: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 Some likened it to ‘having your 5 a day’ fruit and vegetables - they already know physical activity is something they should do, and </a:t>
            </a:r>
            <a:r>
              <a:rPr kumimoji="0" lang="en-GB" sz="1700" b="1" i="0" u="none" strike="noStrike" kern="1200" cap="none" spc="0" normalizeH="0" baseline="0" noProof="0">
                <a:ln>
                  <a:noFill/>
                </a:ln>
                <a:solidFill>
                  <a:srgbClr val="000000"/>
                </a:solidFill>
                <a:effectLst/>
                <a:uLnTx/>
                <a:uFillTx/>
                <a:latin typeface="Calibri"/>
                <a:ea typeface="Calibri" panose="020F0502020204030204" pitchFamily="34" charset="0"/>
                <a:cs typeface="+mn-cs"/>
              </a:rPr>
              <a:t>don’t need to be educated on this.</a:t>
            </a:r>
          </a:p>
        </p:txBody>
      </p:sp>
      <p:sp>
        <p:nvSpPr>
          <p:cNvPr id="11" name="Rectangle 10">
            <a:extLst>
              <a:ext uri="{FF2B5EF4-FFF2-40B4-BE49-F238E27FC236}">
                <a16:creationId xmlns:a16="http://schemas.microsoft.com/office/drawing/2014/main" id="{77CDBCF1-9184-760E-F6E6-24449E140263}"/>
              </a:ext>
            </a:extLst>
          </p:cNvPr>
          <p:cNvSpPr/>
          <p:nvPr/>
        </p:nvSpPr>
        <p:spPr>
          <a:xfrm>
            <a:off x="2964745" y="2389193"/>
            <a:ext cx="5031587" cy="45928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F740DD2-1C63-27EE-5629-092F633D22CE}"/>
              </a:ext>
            </a:extLst>
          </p:cNvPr>
          <p:cNvSpPr/>
          <p:nvPr/>
        </p:nvSpPr>
        <p:spPr>
          <a:xfrm>
            <a:off x="2964749" y="2982967"/>
            <a:ext cx="5031587" cy="3207088"/>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ntent Placeholder 2">
            <a:extLst>
              <a:ext uri="{FF2B5EF4-FFF2-40B4-BE49-F238E27FC236}">
                <a16:creationId xmlns:a16="http://schemas.microsoft.com/office/drawing/2014/main" id="{6E1E2390-F59A-8820-2821-218D5DC18AF7}"/>
              </a:ext>
            </a:extLst>
          </p:cNvPr>
          <p:cNvSpPr txBox="1">
            <a:spLocks/>
          </p:cNvSpPr>
          <p:nvPr/>
        </p:nvSpPr>
        <p:spPr>
          <a:xfrm>
            <a:off x="3219123" y="3173265"/>
            <a:ext cx="2520276" cy="2062353"/>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Content Placeholder 2">
            <a:extLst>
              <a:ext uri="{FF2B5EF4-FFF2-40B4-BE49-F238E27FC236}">
                <a16:creationId xmlns:a16="http://schemas.microsoft.com/office/drawing/2014/main" id="{75491051-ADDA-8913-6AB6-EAE05D4B9564}"/>
              </a:ext>
            </a:extLst>
          </p:cNvPr>
          <p:cNvSpPr txBox="1">
            <a:spLocks/>
          </p:cNvSpPr>
          <p:nvPr/>
        </p:nvSpPr>
        <p:spPr>
          <a:xfrm>
            <a:off x="3895976" y="2467150"/>
            <a:ext cx="3505975" cy="34169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100000"/>
              </a:lnSpc>
              <a:spcBef>
                <a:spcPts val="0"/>
              </a:spcBef>
              <a:spcAft>
                <a:spcPts val="0"/>
              </a:spcAft>
              <a:buClrTx/>
              <a:buSzTx/>
              <a:tabLst/>
              <a:defRPr/>
            </a:pPr>
            <a:r>
              <a:rPr kumimoji="0" lang="en-GB" sz="1800" i="0" u="none" strike="noStrike" kern="120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Limited knowledge of opportunities</a:t>
            </a:r>
          </a:p>
        </p:txBody>
      </p:sp>
      <p:sp>
        <p:nvSpPr>
          <p:cNvPr id="15" name="TextBox 14">
            <a:extLst>
              <a:ext uri="{FF2B5EF4-FFF2-40B4-BE49-F238E27FC236}">
                <a16:creationId xmlns:a16="http://schemas.microsoft.com/office/drawing/2014/main" id="{8C6A88D2-01B1-363A-6FDC-07140F60B34A}"/>
              </a:ext>
            </a:extLst>
          </p:cNvPr>
          <p:cNvSpPr txBox="1"/>
          <p:nvPr/>
        </p:nvSpPr>
        <p:spPr>
          <a:xfrm>
            <a:off x="3001122" y="3006294"/>
            <a:ext cx="4995214" cy="3231654"/>
          </a:xfrm>
          <a:prstGeom prst="rect">
            <a:avLst/>
          </a:prstGeom>
          <a:noFill/>
        </p:spPr>
        <p:txBody>
          <a:bodyPr wrap="square">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Some young people have </a:t>
            </a:r>
            <a:r>
              <a:rPr kumimoji="0" lang="en-GB" sz="1700" b="1" i="0" u="none" strike="noStrike" kern="1200" cap="none" spc="0" normalizeH="0" baseline="0" noProof="0">
                <a:ln>
                  <a:noFill/>
                </a:ln>
                <a:solidFill>
                  <a:srgbClr val="000000"/>
                </a:solidFill>
                <a:effectLst/>
                <a:uLnTx/>
                <a:uFillTx/>
                <a:latin typeface="Calibri"/>
                <a:ea typeface="Calibri" panose="020F0502020204030204" pitchFamily="34" charset="0"/>
                <a:cs typeface="+mn-cs"/>
              </a:rPr>
              <a:t>limited knowledge </a:t>
            </a: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around what types of </a:t>
            </a:r>
            <a:r>
              <a:rPr kumimoji="0" lang="en-GB" sz="1700" b="1" i="0" u="none" strike="noStrike" kern="1200" cap="none" spc="0" normalizeH="0" baseline="0" noProof="0">
                <a:ln>
                  <a:noFill/>
                </a:ln>
                <a:solidFill>
                  <a:srgbClr val="000000"/>
                </a:solidFill>
                <a:effectLst/>
                <a:uLnTx/>
                <a:uFillTx/>
                <a:latin typeface="Calibri"/>
                <a:ea typeface="Calibri" panose="020F0502020204030204" pitchFamily="34" charset="0"/>
                <a:cs typeface="+mn-cs"/>
              </a:rPr>
              <a:t>physical activities are available locally </a:t>
            </a: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beyond traditional sports. However there may also be a </a:t>
            </a:r>
            <a:r>
              <a:rPr kumimoji="0" lang="en-GB" sz="1700" b="1" i="0" u="none" strike="noStrike" kern="1200" cap="none" spc="0" normalizeH="0" baseline="0" noProof="0">
                <a:ln>
                  <a:noFill/>
                </a:ln>
                <a:solidFill>
                  <a:srgbClr val="000000"/>
                </a:solidFill>
                <a:effectLst/>
                <a:uLnTx/>
                <a:uFillTx/>
                <a:latin typeface="Calibri"/>
                <a:ea typeface="Calibri" panose="020F0502020204030204" pitchFamily="34" charset="0"/>
                <a:cs typeface="+mn-cs"/>
              </a:rPr>
              <a:t>lack of facilities</a:t>
            </a: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 available in some areas.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This limits young people’s ability to find something enjoyable, particularly if they are not keen on ‘traditional’ sports, and we know that </a:t>
            </a:r>
            <a:r>
              <a:rPr kumimoji="0" lang="en-GB" sz="1700" b="1" i="0" u="none" strike="noStrike" kern="1200" cap="none" spc="0" normalizeH="0" baseline="0" noProof="0">
                <a:ln>
                  <a:noFill/>
                </a:ln>
                <a:solidFill>
                  <a:srgbClr val="000000"/>
                </a:solidFill>
                <a:effectLst/>
                <a:uLnTx/>
                <a:uFillTx/>
                <a:latin typeface="Calibri"/>
                <a:ea typeface="Calibri" panose="020F0502020204030204" pitchFamily="34" charset="0"/>
                <a:cs typeface="+mn-cs"/>
              </a:rPr>
              <a:t>enjoyment is key </a:t>
            </a: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for sustaining physical activity.</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For many, activities such as walking the dog/cycling are </a:t>
            </a:r>
            <a:r>
              <a:rPr kumimoji="0" lang="en-GB" sz="1700" b="1" i="0" u="none" strike="noStrike" kern="1200" cap="none" spc="0" normalizeH="0" baseline="0" noProof="0">
                <a:ln>
                  <a:noFill/>
                </a:ln>
                <a:solidFill>
                  <a:srgbClr val="000000"/>
                </a:solidFill>
                <a:effectLst/>
                <a:uLnTx/>
                <a:uFillTx/>
                <a:latin typeface="Calibri"/>
                <a:ea typeface="Calibri" panose="020F0502020204030204" pitchFamily="34" charset="0"/>
                <a:cs typeface="+mn-cs"/>
              </a:rPr>
              <a:t>not ‘top of mind’ </a:t>
            </a:r>
            <a:r>
              <a:rPr kumimoji="0" lang="en-GB" sz="1700" b="0" i="0" u="none" strike="noStrike" kern="1200" cap="none" spc="0" normalizeH="0" baseline="0" noProof="0">
                <a:ln>
                  <a:noFill/>
                </a:ln>
                <a:solidFill>
                  <a:srgbClr val="000000"/>
                </a:solidFill>
                <a:effectLst/>
                <a:uLnTx/>
                <a:uFillTx/>
                <a:latin typeface="Calibri"/>
                <a:ea typeface="Calibri" panose="020F0502020204030204" pitchFamily="34" charset="0"/>
                <a:cs typeface="+mn-cs"/>
              </a:rPr>
              <a:t>as physical activities, and there could be opportunities to promote this more.</a:t>
            </a:r>
          </a:p>
        </p:txBody>
      </p:sp>
      <p:sp>
        <p:nvSpPr>
          <p:cNvPr id="16" name="Rectangle 15">
            <a:extLst>
              <a:ext uri="{FF2B5EF4-FFF2-40B4-BE49-F238E27FC236}">
                <a16:creationId xmlns:a16="http://schemas.microsoft.com/office/drawing/2014/main" id="{62BD7B99-C2E0-99DF-8898-13D505B14398}"/>
              </a:ext>
            </a:extLst>
          </p:cNvPr>
          <p:cNvSpPr/>
          <p:nvPr/>
        </p:nvSpPr>
        <p:spPr>
          <a:xfrm>
            <a:off x="8124575" y="2389681"/>
            <a:ext cx="3893254" cy="45928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164E5A7-D68B-0C57-32DB-201682622B95}"/>
              </a:ext>
            </a:extLst>
          </p:cNvPr>
          <p:cNvSpPr/>
          <p:nvPr/>
        </p:nvSpPr>
        <p:spPr>
          <a:xfrm>
            <a:off x="8124579" y="2983455"/>
            <a:ext cx="3893250" cy="3207088"/>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9A3EC625-D5C9-287E-E61B-D33D64FC25BB}"/>
              </a:ext>
            </a:extLst>
          </p:cNvPr>
          <p:cNvSpPr txBox="1">
            <a:spLocks/>
          </p:cNvSpPr>
          <p:nvPr/>
        </p:nvSpPr>
        <p:spPr>
          <a:xfrm>
            <a:off x="8448760" y="3173753"/>
            <a:ext cx="2520276" cy="2062353"/>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 name="Content Placeholder 2">
            <a:extLst>
              <a:ext uri="{FF2B5EF4-FFF2-40B4-BE49-F238E27FC236}">
                <a16:creationId xmlns:a16="http://schemas.microsoft.com/office/drawing/2014/main" id="{3B9D47FF-E5CF-146F-3842-1773CF5E6C14}"/>
              </a:ext>
            </a:extLst>
          </p:cNvPr>
          <p:cNvSpPr txBox="1">
            <a:spLocks/>
          </p:cNvSpPr>
          <p:nvPr/>
        </p:nvSpPr>
        <p:spPr>
          <a:xfrm>
            <a:off x="8864202" y="2462845"/>
            <a:ext cx="2671057" cy="34169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100000"/>
              </a:lnSpc>
              <a:spcBef>
                <a:spcPts val="0"/>
              </a:spcBef>
              <a:spcAft>
                <a:spcPts val="0"/>
              </a:spcAft>
              <a:buClrTx/>
              <a:buSzTx/>
              <a:tabLst/>
              <a:defRPr/>
            </a:pPr>
            <a:r>
              <a:rPr kumimoji="0" lang="en-GB" sz="1800" i="0" u="none" strike="noStrike" kern="120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Influences on knowledge</a:t>
            </a:r>
          </a:p>
        </p:txBody>
      </p:sp>
      <p:sp>
        <p:nvSpPr>
          <p:cNvPr id="21" name="TextBox 20">
            <a:extLst>
              <a:ext uri="{FF2B5EF4-FFF2-40B4-BE49-F238E27FC236}">
                <a16:creationId xmlns:a16="http://schemas.microsoft.com/office/drawing/2014/main" id="{E7CE1D3A-EB2C-C0E7-A993-F4B83D9C82E8}"/>
              </a:ext>
            </a:extLst>
          </p:cNvPr>
          <p:cNvSpPr txBox="1"/>
          <p:nvPr/>
        </p:nvSpPr>
        <p:spPr>
          <a:xfrm>
            <a:off x="8124575" y="2970684"/>
            <a:ext cx="3893249" cy="3231654"/>
          </a:xfrm>
          <a:prstGeom prst="rect">
            <a:avLst/>
          </a:prstGeom>
          <a:noFill/>
          <a:ln>
            <a:noFill/>
          </a:ln>
        </p:spPr>
        <p:txBody>
          <a:bodyPr wrap="square">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The influence of adults such as </a:t>
            </a:r>
            <a:r>
              <a:rPr kumimoji="0" lang="en-GB" sz="1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teachers and sports coaches </a:t>
            </a:r>
            <a:r>
              <a:rPr kumimoji="0" lang="en-GB" sz="1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may play a big role in young people’s knowledge and understanding, as well as encouragement to explore/try things.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Many watch videos on </a:t>
            </a:r>
            <a:r>
              <a:rPr kumimoji="0" lang="en-GB" sz="1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social media </a:t>
            </a:r>
            <a:r>
              <a:rPr kumimoji="0" lang="en-GB" sz="1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and are influenced by both athletes and influencers/celebrities, also using social media as a </a:t>
            </a:r>
            <a:r>
              <a:rPr kumimoji="0" lang="en-GB" sz="1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source of information. </a:t>
            </a:r>
            <a:r>
              <a:rPr kumimoji="0" lang="en-GB" sz="1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Most young people seem quite ‘savvy’ with knowing how far they can trust this information.</a:t>
            </a:r>
          </a:p>
        </p:txBody>
      </p:sp>
    </p:spTree>
    <p:extLst>
      <p:ext uri="{BB962C8B-B14F-4D97-AF65-F5344CB8AC3E}">
        <p14:creationId xmlns:p14="http://schemas.microsoft.com/office/powerpoint/2010/main" val="3179641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9" y="257983"/>
            <a:ext cx="2734414" cy="617418"/>
          </a:xfrm>
        </p:spPr>
        <p:txBody>
          <a:bodyPr/>
          <a:lstStyle/>
          <a:p>
            <a:r>
              <a:rPr lang="en-GB"/>
              <a:t>Overview</a:t>
            </a:r>
          </a:p>
        </p:txBody>
      </p:sp>
      <p:sp>
        <p:nvSpPr>
          <p:cNvPr id="18" name="TextBox 17">
            <a:extLst>
              <a:ext uri="{FF2B5EF4-FFF2-40B4-BE49-F238E27FC236}">
                <a16:creationId xmlns:a16="http://schemas.microsoft.com/office/drawing/2014/main" id="{C726AEEA-7EFA-41BD-A87F-8F1F65A9DFCC}"/>
              </a:ext>
            </a:extLst>
          </p:cNvPr>
          <p:cNvSpPr txBox="1"/>
          <p:nvPr/>
        </p:nvSpPr>
        <p:spPr>
          <a:xfrm>
            <a:off x="386856" y="960068"/>
            <a:ext cx="10867298" cy="3770263"/>
          </a:xfrm>
          <a:prstGeom prst="rect">
            <a:avLst/>
          </a:prstGeom>
          <a:noFill/>
        </p:spPr>
        <p:txBody>
          <a:bodyPr wrap="square" lIns="91440" tIns="45720" rIns="91440" bIns="45720" anchor="t">
            <a:spAutoFit/>
          </a:bodyPr>
          <a:lstStyle/>
          <a:p>
            <a:r>
              <a:rPr lang="en-GB" dirty="0">
                <a:ea typeface="Calibri" panose="020F0502020204030204" pitchFamily="34" charset="0"/>
              </a:rPr>
              <a:t>Supporting people to live healthy lifestyles is one of the Everyone’s Essex commitments, and increasing levels of physical activity among children and young people is a key priority. </a:t>
            </a:r>
          </a:p>
          <a:p>
            <a:endParaRPr lang="en-GB" dirty="0">
              <a:ea typeface="Calibri" panose="020F0502020204030204" pitchFamily="34" charset="0"/>
            </a:endParaRPr>
          </a:p>
          <a:p>
            <a:r>
              <a:rPr lang="en-GB" dirty="0">
                <a:ea typeface="Calibri" panose="020F0502020204030204" pitchFamily="34" charset="0"/>
              </a:rPr>
              <a:t>The Find Your Active campaign is being expanded to include a specific focus on children and young people. Research was needed to better understand children and young people’s attitudes and behaviours around physical activity, to inform the campaign and ensure it resonates with the audience.</a:t>
            </a:r>
          </a:p>
          <a:p>
            <a:endParaRPr lang="en-GB" dirty="0">
              <a:ea typeface="Calibri" panose="020F0502020204030204" pitchFamily="34" charset="0"/>
            </a:endParaRPr>
          </a:p>
          <a:p>
            <a:pPr>
              <a:spcAft>
                <a:spcPts val="600"/>
              </a:spcAft>
            </a:pPr>
            <a:r>
              <a:rPr lang="en-GB" b="1" dirty="0">
                <a:ea typeface="Calibri" panose="020F0502020204030204" pitchFamily="34" charset="0"/>
              </a:rPr>
              <a:t>The key research questions were: </a:t>
            </a:r>
          </a:p>
          <a:p>
            <a:pPr marL="285750" indent="-285750">
              <a:buFont typeface="Arial" panose="020B0604020202020204" pitchFamily="34" charset="0"/>
              <a:buChar char="•"/>
            </a:pPr>
            <a:r>
              <a:rPr lang="en-GB" dirty="0">
                <a:ea typeface="Calibri" panose="020F0502020204030204" pitchFamily="34" charset="0"/>
              </a:rPr>
              <a:t>What are the barriers to being active?</a:t>
            </a:r>
          </a:p>
          <a:p>
            <a:pPr marL="285750" indent="-285750">
              <a:buFont typeface="Arial" panose="020B0604020202020204" pitchFamily="34" charset="0"/>
              <a:buChar char="•"/>
            </a:pPr>
            <a:r>
              <a:rPr lang="en-GB" dirty="0">
                <a:ea typeface="Calibri" panose="020F0502020204030204" pitchFamily="34" charset="0"/>
              </a:rPr>
              <a:t>What motivates and influences young people?</a:t>
            </a:r>
          </a:p>
          <a:p>
            <a:pPr marL="285750" indent="-285750">
              <a:buFont typeface="Arial" panose="020B0604020202020204" pitchFamily="34" charset="0"/>
              <a:buChar char="•"/>
            </a:pPr>
            <a:r>
              <a:rPr lang="en-GB" dirty="0">
                <a:ea typeface="Calibri" panose="020F0502020204030204" pitchFamily="34" charset="0"/>
              </a:rPr>
              <a:t>What environment do young people need to enable physical activity?</a:t>
            </a:r>
          </a:p>
          <a:p>
            <a:pPr marL="285750" indent="-285750">
              <a:buFont typeface="Arial" panose="020B0604020202020204" pitchFamily="34" charset="0"/>
              <a:buChar char="•"/>
            </a:pPr>
            <a:r>
              <a:rPr lang="en-GB" dirty="0">
                <a:ea typeface="Calibri" panose="020F0502020204030204" pitchFamily="34" charset="0"/>
              </a:rPr>
              <a:t>What opportunities do young people want to see?</a:t>
            </a:r>
          </a:p>
          <a:p>
            <a:pPr marL="285750" indent="-285750">
              <a:buFont typeface="Arial" panose="020B0604020202020204" pitchFamily="34" charset="0"/>
              <a:buChar char="•"/>
            </a:pPr>
            <a:r>
              <a:rPr lang="en-GB" dirty="0">
                <a:ea typeface="Calibri" panose="020F0502020204030204" pitchFamily="34" charset="0"/>
              </a:rPr>
              <a:t>What messages resonate most with them?</a:t>
            </a:r>
          </a:p>
        </p:txBody>
      </p:sp>
      <p:sp>
        <p:nvSpPr>
          <p:cNvPr id="2" name="TextBox 1">
            <a:extLst>
              <a:ext uri="{FF2B5EF4-FFF2-40B4-BE49-F238E27FC236}">
                <a16:creationId xmlns:a16="http://schemas.microsoft.com/office/drawing/2014/main" id="{108F404B-D3DE-65F9-951A-3D51EA381C68}"/>
              </a:ext>
            </a:extLst>
          </p:cNvPr>
          <p:cNvSpPr txBox="1"/>
          <p:nvPr/>
        </p:nvSpPr>
        <p:spPr>
          <a:xfrm>
            <a:off x="417629" y="4751937"/>
            <a:ext cx="11562878" cy="1964640"/>
          </a:xfrm>
          <a:prstGeom prst="rect">
            <a:avLst/>
          </a:prstGeom>
          <a:noFill/>
        </p:spPr>
        <p:txBody>
          <a:bodyPr wrap="square" lIns="91440" tIns="45720" rIns="91440" bIns="45720" anchor="t">
            <a:spAutoFit/>
          </a:bodyPr>
          <a:lstStyle/>
          <a:p>
            <a:pPr>
              <a:spcAft>
                <a:spcPts val="600"/>
              </a:spcAft>
            </a:pPr>
            <a:r>
              <a:rPr lang="en-GB" sz="2000" b="1" dirty="0">
                <a:ea typeface="Calibri" panose="020F0502020204030204" pitchFamily="34" charset="0"/>
              </a:rPr>
              <a:t>Engagement approach</a:t>
            </a:r>
            <a:endParaRPr lang="en-GB" b="1" dirty="0">
              <a:ea typeface="Calibri" panose="020F0502020204030204" pitchFamily="34" charset="0"/>
            </a:endParaRPr>
          </a:p>
          <a:p>
            <a:pPr>
              <a:spcAft>
                <a:spcPts val="800"/>
              </a:spcAft>
            </a:pPr>
            <a:r>
              <a:rPr lang="en-GB" dirty="0">
                <a:ea typeface="Calibri" panose="020F0502020204030204" pitchFamily="34" charset="0"/>
              </a:rPr>
              <a:t>Over June-July 2023, the Research &amp; Citizen Insight and Active Essex teams visited </a:t>
            </a:r>
            <a:r>
              <a:rPr lang="en-GB" b="1" dirty="0">
                <a:ea typeface="Calibri" panose="020F0502020204030204" pitchFamily="34" charset="0"/>
              </a:rPr>
              <a:t>two primary schools </a:t>
            </a:r>
            <a:r>
              <a:rPr lang="en-GB" dirty="0">
                <a:ea typeface="Calibri" panose="020F0502020204030204" pitchFamily="34" charset="0"/>
              </a:rPr>
              <a:t>and </a:t>
            </a:r>
            <a:r>
              <a:rPr lang="en-GB" b="1" dirty="0">
                <a:ea typeface="Calibri" panose="020F0502020204030204" pitchFamily="34" charset="0"/>
              </a:rPr>
              <a:t>two secondary schools</a:t>
            </a:r>
            <a:r>
              <a:rPr lang="en-GB" dirty="0">
                <a:ea typeface="Calibri" panose="020F0502020204030204" pitchFamily="34" charset="0"/>
              </a:rPr>
              <a:t> to carry out group sessions with students (including Year 5 and Year 9-10), and also engaged with young people and teachers at the </a:t>
            </a:r>
            <a:r>
              <a:rPr lang="en-GB" b="1" dirty="0">
                <a:ea typeface="Calibri" panose="020F0502020204030204" pitchFamily="34" charset="0"/>
              </a:rPr>
              <a:t>Chelmsford Skills Festival </a:t>
            </a:r>
            <a:r>
              <a:rPr lang="en-GB" dirty="0">
                <a:ea typeface="Calibri" panose="020F0502020204030204" pitchFamily="34" charset="0"/>
              </a:rPr>
              <a:t>(Year 8s) and </a:t>
            </a:r>
            <a:r>
              <a:rPr lang="en-GB" b="1" dirty="0">
                <a:ea typeface="Calibri" panose="020F0502020204030204" pitchFamily="34" charset="0"/>
              </a:rPr>
              <a:t>Essex Special School Games </a:t>
            </a:r>
            <a:r>
              <a:rPr lang="en-GB" dirty="0">
                <a:ea typeface="Calibri" panose="020F0502020204030204" pitchFamily="34" charset="0"/>
              </a:rPr>
              <a:t>(children and young people with special educational needs and disabilities). In total we engaged with </a:t>
            </a:r>
            <a:r>
              <a:rPr lang="en-GB" b="1" dirty="0">
                <a:ea typeface="Calibri" panose="020F0502020204030204" pitchFamily="34" charset="0"/>
              </a:rPr>
              <a:t>over 200 children and young people.</a:t>
            </a:r>
          </a:p>
          <a:p>
            <a:pPr>
              <a:spcAft>
                <a:spcPts val="800"/>
              </a:spcAft>
            </a:pPr>
            <a:r>
              <a:rPr lang="en-GB" dirty="0">
                <a:ea typeface="Calibri" panose="020F0502020204030204" pitchFamily="34" charset="0"/>
              </a:rPr>
              <a:t>The insights gathered include findings which may be useful beyond the campaign, and are presented in this report.</a:t>
            </a:r>
          </a:p>
        </p:txBody>
      </p:sp>
    </p:spTree>
    <p:extLst>
      <p:ext uri="{BB962C8B-B14F-4D97-AF65-F5344CB8AC3E}">
        <p14:creationId xmlns:p14="http://schemas.microsoft.com/office/powerpoint/2010/main" val="264564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6655784" cy="617418"/>
          </a:xfrm>
        </p:spPr>
        <p:txBody>
          <a:bodyPr/>
          <a:lstStyle/>
          <a:p>
            <a:r>
              <a:rPr lang="en-GB"/>
              <a:t>Additional barriers</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95648" y="905152"/>
            <a:ext cx="11245367" cy="646331"/>
          </a:xfrm>
          <a:prstGeom prst="rect">
            <a:avLst/>
          </a:prstGeom>
          <a:noFill/>
        </p:spPr>
        <p:txBody>
          <a:bodyPr wrap="square">
            <a:spAutoFit/>
          </a:bodyPr>
          <a:lstStyle/>
          <a:p>
            <a:r>
              <a:rPr lang="en-GB" b="1">
                <a:ea typeface="Calibri" panose="020F0502020204030204" pitchFamily="34" charset="0"/>
              </a:rPr>
              <a:t>Young people spoke about several additional barriers which can limit opportunities, such as a lack of facilities locally, transport, safety concerns, financial constraints, time limitations and academic pressure, and feeling too tired.</a:t>
            </a:r>
          </a:p>
        </p:txBody>
      </p:sp>
      <p:sp>
        <p:nvSpPr>
          <p:cNvPr id="2" name="Rectangle 1">
            <a:extLst>
              <a:ext uri="{FF2B5EF4-FFF2-40B4-BE49-F238E27FC236}">
                <a16:creationId xmlns:a16="http://schemas.microsoft.com/office/drawing/2014/main" id="{11CA3548-3B00-7646-2B3B-F0DBE8E4EABD}"/>
              </a:ext>
            </a:extLst>
          </p:cNvPr>
          <p:cNvSpPr/>
          <p:nvPr/>
        </p:nvSpPr>
        <p:spPr>
          <a:xfrm>
            <a:off x="395647" y="1688405"/>
            <a:ext cx="6382307" cy="161541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CAD9CE0-54FC-8E68-673D-41EE8084713E}"/>
              </a:ext>
            </a:extLst>
          </p:cNvPr>
          <p:cNvSpPr txBox="1"/>
          <p:nvPr/>
        </p:nvSpPr>
        <p:spPr>
          <a:xfrm>
            <a:off x="414761" y="1671439"/>
            <a:ext cx="5881263" cy="1682512"/>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200"/>
              </a:spcAft>
              <a:buClrTx/>
              <a:buSzTx/>
              <a:tabLst/>
              <a:defRPr/>
            </a:pPr>
            <a:r>
              <a:rPr kumimoji="0" lang="en-GB"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Access and opportunities</a:t>
            </a:r>
          </a:p>
          <a:p>
            <a:pPr marL="285750" marR="0" lvl="0" indent="-2857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Not all young people have </a:t>
            </a: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access to sports clubs</a:t>
            </a:r>
            <a:r>
              <a:rPr kumimoji="0" lang="en-GB" sz="160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activities and equipment </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(e.g. basketball nets) in their local area.</a:t>
            </a:r>
          </a:p>
          <a:p>
            <a:pPr marL="285750" marR="0" lvl="0" indent="-2857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Lack of transport options </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particularly in rural areas and reliance on parent/carers for lifts to and from clubs can further limit opportunities to access activities further afield.</a:t>
            </a:r>
          </a:p>
        </p:txBody>
      </p:sp>
      <p:sp>
        <p:nvSpPr>
          <p:cNvPr id="6" name="Rectangle 5">
            <a:extLst>
              <a:ext uri="{FF2B5EF4-FFF2-40B4-BE49-F238E27FC236}">
                <a16:creationId xmlns:a16="http://schemas.microsoft.com/office/drawing/2014/main" id="{746675EB-0B82-7B3C-D3D3-392893A2671C}"/>
              </a:ext>
            </a:extLst>
          </p:cNvPr>
          <p:cNvSpPr/>
          <p:nvPr/>
        </p:nvSpPr>
        <p:spPr>
          <a:xfrm>
            <a:off x="6909147" y="1688404"/>
            <a:ext cx="5075589" cy="137172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55EC7CF-0988-D9F1-06EC-168B18484106}"/>
              </a:ext>
            </a:extLst>
          </p:cNvPr>
          <p:cNvSpPr txBox="1"/>
          <p:nvPr/>
        </p:nvSpPr>
        <p:spPr>
          <a:xfrm>
            <a:off x="6933530" y="1671439"/>
            <a:ext cx="4747196" cy="1379865"/>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200"/>
              </a:spcAft>
              <a:buClrTx/>
              <a:buSzTx/>
              <a:tabLst/>
              <a:defRPr/>
            </a:pPr>
            <a:r>
              <a:rPr kumimoji="0" lang="en-GB"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Costs</a:t>
            </a:r>
          </a:p>
          <a:p>
            <a:pPr marL="285750" marR="0" lvl="0" indent="-2857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Financial constraints </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are also a barrier – in previous research on the cost of living parents spoke about having to limit the number of clubs and activities their children were doing due to the expense. </a:t>
            </a:r>
          </a:p>
        </p:txBody>
      </p:sp>
      <p:sp>
        <p:nvSpPr>
          <p:cNvPr id="9" name="TextBox 8">
            <a:extLst>
              <a:ext uri="{FF2B5EF4-FFF2-40B4-BE49-F238E27FC236}">
                <a16:creationId xmlns:a16="http://schemas.microsoft.com/office/drawing/2014/main" id="{7B699CB4-BD8B-22D6-78DC-2AFCBAE7AD7B}"/>
              </a:ext>
            </a:extLst>
          </p:cNvPr>
          <p:cNvSpPr txBox="1"/>
          <p:nvPr/>
        </p:nvSpPr>
        <p:spPr>
          <a:xfrm>
            <a:off x="6933530" y="3238601"/>
            <a:ext cx="5075589" cy="3349635"/>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200"/>
              </a:spcAft>
              <a:buClrTx/>
              <a:buSzTx/>
              <a:tabLst/>
              <a:defRPr/>
            </a:pPr>
            <a:r>
              <a:rPr kumimoji="0" lang="en-GB"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Time constraints and tiredness</a:t>
            </a:r>
          </a:p>
          <a:p>
            <a:pPr marL="285750" marR="0" lvl="0" indent="-2857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Many spoke about having limited time due to </a:t>
            </a: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homework and studying</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academic pressure </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 both the 11+ for younger students and those preparing for GCSEs). This meant they often had </a:t>
            </a: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limited time </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 were too tired to do any physical activity.</a:t>
            </a:r>
          </a:p>
          <a:p>
            <a:pPr marL="285750" marR="0" lvl="0" indent="-2857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Tiredness</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was mentioned by several young people as a key barrier, with many saying when they are done with school and homework they </a:t>
            </a: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just want to chill/go to bed/relax </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on their phones etc, rather than doing physical activity.</a:t>
            </a:r>
          </a:p>
          <a:p>
            <a:pPr marL="742950" marR="0" lvl="1" indent="-2857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 the Young People’s Survey 2022, tiredness and wanting to sleep more also featured heavily.</a:t>
            </a:r>
          </a:p>
        </p:txBody>
      </p:sp>
      <p:sp>
        <p:nvSpPr>
          <p:cNvPr id="10" name="Rectangle 9">
            <a:extLst>
              <a:ext uri="{FF2B5EF4-FFF2-40B4-BE49-F238E27FC236}">
                <a16:creationId xmlns:a16="http://schemas.microsoft.com/office/drawing/2014/main" id="{D4A21789-A10C-073C-595E-C5B91553C422}"/>
              </a:ext>
            </a:extLst>
          </p:cNvPr>
          <p:cNvSpPr/>
          <p:nvPr/>
        </p:nvSpPr>
        <p:spPr>
          <a:xfrm>
            <a:off x="6909147" y="3209925"/>
            <a:ext cx="5075589" cy="341738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03AC87F-94FB-841B-2504-55226C51254E}"/>
              </a:ext>
            </a:extLst>
          </p:cNvPr>
          <p:cNvSpPr/>
          <p:nvPr/>
        </p:nvSpPr>
        <p:spPr>
          <a:xfrm>
            <a:off x="410290" y="3451299"/>
            <a:ext cx="6367664" cy="137139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7C117AC2-8224-2B03-DCDB-B08CD5A0FF29}"/>
              </a:ext>
            </a:extLst>
          </p:cNvPr>
          <p:cNvSpPr txBox="1"/>
          <p:nvPr/>
        </p:nvSpPr>
        <p:spPr>
          <a:xfrm>
            <a:off x="410289" y="3448244"/>
            <a:ext cx="6446770" cy="1379865"/>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200"/>
              </a:spcAft>
              <a:buClrTx/>
              <a:buSzTx/>
              <a:tabLst/>
              <a:defRPr/>
            </a:pPr>
            <a:r>
              <a:rPr kumimoji="0" lang="en-GB"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Safety concerns</a:t>
            </a:r>
          </a:p>
          <a:p>
            <a:pPr marL="285750" marR="0" lvl="0" indent="-2857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Some mentioned </a:t>
            </a: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safety concerns </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as a barrier to being active, e.g. fears around going to local park, particularly if it’s dark outside.</a:t>
            </a:r>
          </a:p>
          <a:p>
            <a:pPr marL="285750" marR="0" lvl="0" indent="-285750" algn="l" defTabSz="914400" rtl="0" eaLnBrk="1" fontAlgn="base" latinLnBrk="0" hangingPunct="1">
              <a:lnSpc>
                <a:spcPct val="100000"/>
              </a:lnSpc>
              <a:spcBef>
                <a:spcPts val="0"/>
              </a:spcBef>
              <a:buClrTx/>
              <a:buSzTx/>
              <a:buFont typeface="Arial" panose="020B0604020202020204" pitchFamily="34" charset="0"/>
              <a:buChar char="•"/>
              <a:tabLst/>
              <a:defRPr/>
            </a:pPr>
            <a:r>
              <a:rPr lang="en-GB" sz="1600" b="1">
                <a:solidFill>
                  <a:srgbClr val="000000"/>
                </a:solidFill>
                <a:latin typeface="Calibri" panose="020F0502020204030204" pitchFamily="34" charset="0"/>
                <a:cs typeface="Calibri" panose="020F0502020204030204" pitchFamily="34" charset="0"/>
              </a:rPr>
              <a:t>Fear of getting hurt </a:t>
            </a:r>
            <a:r>
              <a:rPr lang="en-GB" sz="1600">
                <a:solidFill>
                  <a:srgbClr val="000000"/>
                </a:solidFill>
                <a:latin typeface="Calibri" panose="020F0502020204030204" pitchFamily="34" charset="0"/>
                <a:cs typeface="Calibri" panose="020F0502020204030204" pitchFamily="34" charset="0"/>
              </a:rPr>
              <a:t>following injuries concerned some (though younger children had previously broken bones and this didn’t stop them!) </a:t>
            </a:r>
            <a:endPar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F0F6C70A-3FE6-9545-8B60-4FECE98BCF08}"/>
              </a:ext>
            </a:extLst>
          </p:cNvPr>
          <p:cNvSpPr/>
          <p:nvPr/>
        </p:nvSpPr>
        <p:spPr>
          <a:xfrm>
            <a:off x="410289" y="4970176"/>
            <a:ext cx="6367663" cy="88742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B7630AC-A679-9AF5-F040-E441215DD4E5}"/>
              </a:ext>
            </a:extLst>
          </p:cNvPr>
          <p:cNvSpPr txBox="1"/>
          <p:nvPr/>
        </p:nvSpPr>
        <p:spPr>
          <a:xfrm>
            <a:off x="438611" y="4961101"/>
            <a:ext cx="5756560" cy="887422"/>
          </a:xfrm>
          <a:prstGeom prst="rect">
            <a:avLst/>
          </a:prstGeom>
          <a:noFill/>
        </p:spPr>
        <p:txBody>
          <a:bodyPr wrap="square">
            <a:spAutoFit/>
          </a:bodyPr>
          <a:lstStyle/>
          <a:p>
            <a:pPr algn="ctr" fontAlgn="base">
              <a:spcAft>
                <a:spcPts val="200"/>
              </a:spcAft>
            </a:pPr>
            <a:r>
              <a:rPr lang="en-GB" b="1">
                <a:solidFill>
                  <a:srgbClr val="000000"/>
                </a:solidFill>
                <a:latin typeface="Calibri" panose="020F0502020204030204" pitchFamily="34" charset="0"/>
                <a:cs typeface="Calibri" panose="020F0502020204030204" pitchFamily="34" charset="0"/>
              </a:rPr>
              <a:t>Technology distractions</a:t>
            </a:r>
          </a:p>
          <a:p>
            <a:pPr marL="285750" indent="-285750" algn="l" fontAlgn="base">
              <a:buFont typeface="Arial" panose="020B0604020202020204" pitchFamily="34" charset="0"/>
              <a:buChar char="•"/>
            </a:pPr>
            <a:r>
              <a:rPr lang="en-GB" sz="1600" b="1">
                <a:solidFill>
                  <a:srgbClr val="000000"/>
                </a:solidFill>
                <a:latin typeface="Calibri" panose="020F0502020204030204" pitchFamily="34" charset="0"/>
                <a:cs typeface="Calibri" panose="020F0502020204030204" pitchFamily="34" charset="0"/>
              </a:rPr>
              <a:t>Technology</a:t>
            </a:r>
            <a:r>
              <a:rPr lang="en-GB" sz="1600">
                <a:solidFill>
                  <a:srgbClr val="000000"/>
                </a:solidFill>
                <a:latin typeface="Calibri" panose="020F0502020204030204" pitchFamily="34" charset="0"/>
                <a:cs typeface="Calibri" panose="020F0502020204030204" pitchFamily="34" charset="0"/>
              </a:rPr>
              <a:t> was mentioned as a barrier and distraction for many young people who spend a lot of time on devices.</a:t>
            </a:r>
          </a:p>
        </p:txBody>
      </p:sp>
      <p:sp>
        <p:nvSpPr>
          <p:cNvPr id="17" name="Rectangle 16">
            <a:extLst>
              <a:ext uri="{FF2B5EF4-FFF2-40B4-BE49-F238E27FC236}">
                <a16:creationId xmlns:a16="http://schemas.microsoft.com/office/drawing/2014/main" id="{69350B19-BD6D-3B97-65A4-F4E84C5B8499}"/>
              </a:ext>
            </a:extLst>
          </p:cNvPr>
          <p:cNvSpPr/>
          <p:nvPr/>
        </p:nvSpPr>
        <p:spPr>
          <a:xfrm>
            <a:off x="410290" y="6005082"/>
            <a:ext cx="6367662" cy="60683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C9F50FA-4BF3-FC67-FC5C-5FA76C48A180}"/>
              </a:ext>
            </a:extLst>
          </p:cNvPr>
          <p:cNvSpPr txBox="1"/>
          <p:nvPr/>
        </p:nvSpPr>
        <p:spPr>
          <a:xfrm>
            <a:off x="626771" y="6005082"/>
            <a:ext cx="5621222" cy="615553"/>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0"/>
              </a:spcAft>
              <a:buClrTx/>
              <a:buSzTx/>
              <a:tabLst/>
              <a:defRPr/>
            </a:pPr>
            <a:r>
              <a:rPr kumimoji="0" lang="en-GB"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Outdoor environment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a:solidFill>
                  <a:srgbClr val="000000"/>
                </a:solidFill>
                <a:latin typeface="Calibri" panose="020F0502020204030204" pitchFamily="34" charset="0"/>
                <a:cs typeface="Calibri" panose="020F0502020204030204" pitchFamily="34" charset="0"/>
              </a:rPr>
              <a:t>O</a:t>
            </a: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ff-putting for some – e.g. bad weather, insects, hay fever.</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45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406301-92AA-A6EF-28A7-95979E700A68}"/>
              </a:ext>
            </a:extLst>
          </p:cNvPr>
          <p:cNvSpPr txBox="1"/>
          <p:nvPr/>
        </p:nvSpPr>
        <p:spPr>
          <a:xfrm>
            <a:off x="278277" y="4532036"/>
            <a:ext cx="4194271" cy="1200329"/>
          </a:xfrm>
          <a:prstGeom prst="rect">
            <a:avLst/>
          </a:prstGeom>
          <a:noFill/>
        </p:spPr>
        <p:txBody>
          <a:bodyPr wrap="square">
            <a:spAutoFit/>
          </a:bodyPr>
          <a:lstStyle/>
          <a:p>
            <a:pPr algn="ctr"/>
            <a:r>
              <a:rPr lang="en-GB" b="1">
                <a:solidFill>
                  <a:schemeClr val="accent1"/>
                </a:solidFill>
              </a:rPr>
              <a:t>Tiredness</a:t>
            </a:r>
          </a:p>
          <a:p>
            <a:pPr algn="ctr"/>
            <a:r>
              <a:rPr lang="en-GB" i="1">
                <a:solidFill>
                  <a:schemeClr val="accent1"/>
                </a:solidFill>
              </a:rPr>
              <a:t>“I am already tired by the time I come back from school so the next thing I do is to go straight to bed.” [Secondary school pupil]</a:t>
            </a:r>
          </a:p>
        </p:txBody>
      </p:sp>
      <p:sp>
        <p:nvSpPr>
          <p:cNvPr id="7" name="Rectangle 6">
            <a:extLst>
              <a:ext uri="{FF2B5EF4-FFF2-40B4-BE49-F238E27FC236}">
                <a16:creationId xmlns:a16="http://schemas.microsoft.com/office/drawing/2014/main" id="{EA96E14F-C372-3899-5DAF-DD011DD24297}"/>
              </a:ext>
            </a:extLst>
          </p:cNvPr>
          <p:cNvSpPr/>
          <p:nvPr/>
        </p:nvSpPr>
        <p:spPr>
          <a:xfrm>
            <a:off x="255962" y="4494168"/>
            <a:ext cx="4284085" cy="210241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D4B234A-50D5-B628-F55B-2A9797CA5E48}"/>
              </a:ext>
            </a:extLst>
          </p:cNvPr>
          <p:cNvSpPr/>
          <p:nvPr/>
        </p:nvSpPr>
        <p:spPr>
          <a:xfrm>
            <a:off x="255962" y="427005"/>
            <a:ext cx="4279652" cy="21752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8966925-D912-79EE-6315-0A4DE80FB399}"/>
              </a:ext>
            </a:extLst>
          </p:cNvPr>
          <p:cNvSpPr txBox="1"/>
          <p:nvPr/>
        </p:nvSpPr>
        <p:spPr>
          <a:xfrm>
            <a:off x="330329" y="523733"/>
            <a:ext cx="4082254" cy="2031325"/>
          </a:xfrm>
          <a:prstGeom prst="rect">
            <a:avLst/>
          </a:prstGeom>
          <a:noFill/>
        </p:spPr>
        <p:txBody>
          <a:bodyPr wrap="square">
            <a:spAutoFit/>
          </a:bodyPr>
          <a:lstStyle/>
          <a:p>
            <a:pPr algn="ctr"/>
            <a:r>
              <a:rPr lang="en-GB" b="1" dirty="0">
                <a:solidFill>
                  <a:schemeClr val="accent1"/>
                </a:solidFill>
              </a:rPr>
              <a:t>Time constraints</a:t>
            </a:r>
          </a:p>
          <a:p>
            <a:pPr algn="ctr"/>
            <a:r>
              <a:rPr lang="en-GB" i="1" dirty="0">
                <a:solidFill>
                  <a:schemeClr val="accent1"/>
                </a:solidFill>
              </a:rPr>
              <a:t>“As you get older you have less time outside in school. When in Year 7-8 you get 2 hours outside to play, and when you go into Year 9, you only get 1 hour unless you choose to do PE as a lesson.” [Secondary School Pupil]</a:t>
            </a:r>
          </a:p>
        </p:txBody>
      </p:sp>
      <p:sp>
        <p:nvSpPr>
          <p:cNvPr id="12" name="TextBox 11">
            <a:extLst>
              <a:ext uri="{FF2B5EF4-FFF2-40B4-BE49-F238E27FC236}">
                <a16:creationId xmlns:a16="http://schemas.microsoft.com/office/drawing/2014/main" id="{BD8E5FC7-6CC6-763A-1196-BBF87CFD0B46}"/>
              </a:ext>
            </a:extLst>
          </p:cNvPr>
          <p:cNvSpPr txBox="1"/>
          <p:nvPr/>
        </p:nvSpPr>
        <p:spPr>
          <a:xfrm>
            <a:off x="4693670" y="424615"/>
            <a:ext cx="3288837" cy="1754326"/>
          </a:xfrm>
          <a:prstGeom prst="rect">
            <a:avLst/>
          </a:prstGeom>
          <a:noFill/>
        </p:spPr>
        <p:txBody>
          <a:bodyPr wrap="square">
            <a:spAutoFit/>
          </a:bodyPr>
          <a:lstStyle/>
          <a:p>
            <a:pPr algn="ctr"/>
            <a:r>
              <a:rPr lang="en-GB" b="1" dirty="0">
                <a:solidFill>
                  <a:schemeClr val="accent1"/>
                </a:solidFill>
              </a:rPr>
              <a:t>Financial constraints</a:t>
            </a:r>
          </a:p>
          <a:p>
            <a:pPr algn="ctr"/>
            <a:r>
              <a:rPr lang="en-GB" i="1" dirty="0">
                <a:solidFill>
                  <a:schemeClr val="accent1"/>
                </a:solidFill>
              </a:rPr>
              <a:t>“I enjoy dance but it is so expensive, you have to pay to train, pay for each match, pay for the dresses, the shoes, the travel etc.” [Secondary School Pupil]</a:t>
            </a:r>
          </a:p>
        </p:txBody>
      </p:sp>
      <p:sp>
        <p:nvSpPr>
          <p:cNvPr id="13" name="Rectangle 12">
            <a:extLst>
              <a:ext uri="{FF2B5EF4-FFF2-40B4-BE49-F238E27FC236}">
                <a16:creationId xmlns:a16="http://schemas.microsoft.com/office/drawing/2014/main" id="{E6FEEBDB-DB43-AC93-FE9C-C9530DE2CF2D}"/>
              </a:ext>
            </a:extLst>
          </p:cNvPr>
          <p:cNvSpPr/>
          <p:nvPr/>
        </p:nvSpPr>
        <p:spPr>
          <a:xfrm>
            <a:off x="4675422" y="427004"/>
            <a:ext cx="3465142" cy="188645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A039BB4-CCC7-5D9D-4E69-6C7E52F745CD}"/>
              </a:ext>
            </a:extLst>
          </p:cNvPr>
          <p:cNvSpPr/>
          <p:nvPr/>
        </p:nvSpPr>
        <p:spPr>
          <a:xfrm>
            <a:off x="8263595" y="1839378"/>
            <a:ext cx="3636387" cy="121084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B9A9337-840F-2324-07CC-98E1A1D3F5B2}"/>
              </a:ext>
            </a:extLst>
          </p:cNvPr>
          <p:cNvSpPr txBox="1"/>
          <p:nvPr/>
        </p:nvSpPr>
        <p:spPr>
          <a:xfrm>
            <a:off x="8329357" y="1839377"/>
            <a:ext cx="3544338" cy="1200329"/>
          </a:xfrm>
          <a:prstGeom prst="rect">
            <a:avLst/>
          </a:prstGeom>
          <a:noFill/>
        </p:spPr>
        <p:txBody>
          <a:bodyPr wrap="square">
            <a:spAutoFit/>
          </a:bodyPr>
          <a:lstStyle/>
          <a:p>
            <a:pPr algn="ctr"/>
            <a:r>
              <a:rPr lang="en-GB" b="1" dirty="0">
                <a:solidFill>
                  <a:schemeClr val="accent1"/>
                </a:solidFill>
              </a:rPr>
              <a:t>Safety concerns</a:t>
            </a:r>
          </a:p>
          <a:p>
            <a:pPr algn="ctr"/>
            <a:r>
              <a:rPr lang="en-GB" i="1" dirty="0">
                <a:solidFill>
                  <a:schemeClr val="accent1"/>
                </a:solidFill>
              </a:rPr>
              <a:t>“Parents do not let me play outside due to safety and also weather.” [Primary School Pupil]</a:t>
            </a:r>
          </a:p>
        </p:txBody>
      </p:sp>
      <p:sp>
        <p:nvSpPr>
          <p:cNvPr id="18" name="TextBox 17">
            <a:extLst>
              <a:ext uri="{FF2B5EF4-FFF2-40B4-BE49-F238E27FC236}">
                <a16:creationId xmlns:a16="http://schemas.microsoft.com/office/drawing/2014/main" id="{B75106D7-BFF1-D6BB-8FB5-D2506C1B999A}"/>
              </a:ext>
            </a:extLst>
          </p:cNvPr>
          <p:cNvSpPr txBox="1"/>
          <p:nvPr/>
        </p:nvSpPr>
        <p:spPr>
          <a:xfrm>
            <a:off x="4727473" y="2500711"/>
            <a:ext cx="3372849" cy="2031325"/>
          </a:xfrm>
          <a:prstGeom prst="rect">
            <a:avLst/>
          </a:prstGeom>
          <a:noFill/>
        </p:spPr>
        <p:txBody>
          <a:bodyPr wrap="square">
            <a:spAutoFit/>
          </a:bodyPr>
          <a:lstStyle/>
          <a:p>
            <a:pPr algn="ctr"/>
            <a:r>
              <a:rPr lang="en-GB" b="1" dirty="0">
                <a:solidFill>
                  <a:schemeClr val="accent1"/>
                </a:solidFill>
              </a:rPr>
              <a:t>Financial constraints</a:t>
            </a:r>
          </a:p>
          <a:p>
            <a:pPr algn="ctr"/>
            <a:r>
              <a:rPr lang="en-GB" i="1" dirty="0">
                <a:solidFill>
                  <a:schemeClr val="accent1"/>
                </a:solidFill>
              </a:rPr>
              <a:t>“As soon as you say your child has autism, it’s twice or more expensive…other children without autism paid £20, but we were asked to pay £50.” [Teacher &amp; parent of child with autism]</a:t>
            </a:r>
          </a:p>
        </p:txBody>
      </p:sp>
      <p:sp>
        <p:nvSpPr>
          <p:cNvPr id="20" name="Rectangle 19">
            <a:extLst>
              <a:ext uri="{FF2B5EF4-FFF2-40B4-BE49-F238E27FC236}">
                <a16:creationId xmlns:a16="http://schemas.microsoft.com/office/drawing/2014/main" id="{7F866D94-5844-150D-0D54-75F0120A0D8F}"/>
              </a:ext>
            </a:extLst>
          </p:cNvPr>
          <p:cNvSpPr/>
          <p:nvPr/>
        </p:nvSpPr>
        <p:spPr>
          <a:xfrm flipH="1">
            <a:off x="4691669" y="2459641"/>
            <a:ext cx="3444459" cy="21752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43D77E-8A89-1154-9DD7-B7CDCD4846E8}"/>
              </a:ext>
            </a:extLst>
          </p:cNvPr>
          <p:cNvSpPr/>
          <p:nvPr/>
        </p:nvSpPr>
        <p:spPr>
          <a:xfrm>
            <a:off x="8263595" y="3204268"/>
            <a:ext cx="3636387" cy="148670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2330424E-4A49-99B7-A18B-BA16BCC07C65}"/>
              </a:ext>
            </a:extLst>
          </p:cNvPr>
          <p:cNvSpPr txBox="1"/>
          <p:nvPr/>
        </p:nvSpPr>
        <p:spPr>
          <a:xfrm>
            <a:off x="8357049" y="3204268"/>
            <a:ext cx="3488954" cy="1477328"/>
          </a:xfrm>
          <a:prstGeom prst="rect">
            <a:avLst/>
          </a:prstGeom>
          <a:noFill/>
        </p:spPr>
        <p:txBody>
          <a:bodyPr wrap="square">
            <a:spAutoFit/>
          </a:bodyPr>
          <a:lstStyle/>
          <a:p>
            <a:pPr algn="ctr"/>
            <a:r>
              <a:rPr lang="en-GB" b="1">
                <a:solidFill>
                  <a:schemeClr val="accent1"/>
                </a:solidFill>
              </a:rPr>
              <a:t>Safety concerns</a:t>
            </a:r>
          </a:p>
          <a:p>
            <a:pPr algn="ctr"/>
            <a:r>
              <a:rPr lang="en-GB" i="1">
                <a:solidFill>
                  <a:schemeClr val="accent1"/>
                </a:solidFill>
              </a:rPr>
              <a:t>“Some parents are worried about the safety of their children outside, and they prefer to keep them indoors.” [Teacher]</a:t>
            </a:r>
          </a:p>
        </p:txBody>
      </p:sp>
      <p:sp>
        <p:nvSpPr>
          <p:cNvPr id="22" name="TextBox 21">
            <a:extLst>
              <a:ext uri="{FF2B5EF4-FFF2-40B4-BE49-F238E27FC236}">
                <a16:creationId xmlns:a16="http://schemas.microsoft.com/office/drawing/2014/main" id="{6C4AF2B0-C95E-4E31-EC5D-5A5CDBACCD0A}"/>
              </a:ext>
            </a:extLst>
          </p:cNvPr>
          <p:cNvSpPr txBox="1"/>
          <p:nvPr/>
        </p:nvSpPr>
        <p:spPr>
          <a:xfrm>
            <a:off x="8419652" y="4845015"/>
            <a:ext cx="3324271" cy="1754326"/>
          </a:xfrm>
          <a:prstGeom prst="rect">
            <a:avLst/>
          </a:prstGeom>
          <a:noFill/>
        </p:spPr>
        <p:txBody>
          <a:bodyPr wrap="square">
            <a:spAutoFit/>
          </a:bodyPr>
          <a:lstStyle/>
          <a:p>
            <a:pPr algn="ctr"/>
            <a:r>
              <a:rPr lang="en-GB" b="1">
                <a:solidFill>
                  <a:schemeClr val="accent1"/>
                </a:solidFill>
              </a:rPr>
              <a:t>Safety concerns</a:t>
            </a:r>
          </a:p>
          <a:p>
            <a:pPr algn="ctr"/>
            <a:r>
              <a:rPr lang="en-GB" i="1">
                <a:solidFill>
                  <a:schemeClr val="accent1"/>
                </a:solidFill>
              </a:rPr>
              <a:t>“There is more awareness of bad activities happening out there which discourage parents from allowing their children to go out to play.” [Teacher]</a:t>
            </a:r>
          </a:p>
        </p:txBody>
      </p:sp>
      <p:sp>
        <p:nvSpPr>
          <p:cNvPr id="24" name="Rectangle 23">
            <a:extLst>
              <a:ext uri="{FF2B5EF4-FFF2-40B4-BE49-F238E27FC236}">
                <a16:creationId xmlns:a16="http://schemas.microsoft.com/office/drawing/2014/main" id="{B44650E3-DFDC-2DCA-2317-0A081DD20B4B}"/>
              </a:ext>
            </a:extLst>
          </p:cNvPr>
          <p:cNvSpPr/>
          <p:nvPr/>
        </p:nvSpPr>
        <p:spPr>
          <a:xfrm>
            <a:off x="8263595" y="4845015"/>
            <a:ext cx="3636387" cy="175432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9954C99-33F4-9898-18F5-2DF0D20C4368}"/>
              </a:ext>
            </a:extLst>
          </p:cNvPr>
          <p:cNvSpPr txBox="1"/>
          <p:nvPr/>
        </p:nvSpPr>
        <p:spPr>
          <a:xfrm>
            <a:off x="4745857" y="4811680"/>
            <a:ext cx="3324271" cy="1754326"/>
          </a:xfrm>
          <a:prstGeom prst="rect">
            <a:avLst/>
          </a:prstGeom>
          <a:noFill/>
        </p:spPr>
        <p:txBody>
          <a:bodyPr wrap="square">
            <a:spAutoFit/>
          </a:bodyPr>
          <a:lstStyle/>
          <a:p>
            <a:pPr algn="ctr"/>
            <a:r>
              <a:rPr lang="en-GB" b="1" dirty="0">
                <a:solidFill>
                  <a:schemeClr val="accent1"/>
                </a:solidFill>
              </a:rPr>
              <a:t>Financial constraints</a:t>
            </a:r>
          </a:p>
          <a:p>
            <a:pPr algn="ctr"/>
            <a:r>
              <a:rPr lang="en-GB" i="1" dirty="0">
                <a:solidFill>
                  <a:schemeClr val="accent1"/>
                </a:solidFill>
              </a:rPr>
              <a:t>“Some things cost money and you don’t want to put your parents under pressure so it would be better if there was more free stuff to do.” [Primary School Pupil] </a:t>
            </a:r>
          </a:p>
        </p:txBody>
      </p:sp>
      <p:sp>
        <p:nvSpPr>
          <p:cNvPr id="5" name="Rectangle 4">
            <a:extLst>
              <a:ext uri="{FF2B5EF4-FFF2-40B4-BE49-F238E27FC236}">
                <a16:creationId xmlns:a16="http://schemas.microsoft.com/office/drawing/2014/main" id="{C20996E0-6AFA-2057-98D3-B3A1113AC6BD}"/>
              </a:ext>
            </a:extLst>
          </p:cNvPr>
          <p:cNvSpPr/>
          <p:nvPr/>
        </p:nvSpPr>
        <p:spPr>
          <a:xfrm flipH="1">
            <a:off x="4691668" y="4781103"/>
            <a:ext cx="3444459" cy="181548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9B675AC-4643-6D8C-7E1D-1D3026548646}"/>
              </a:ext>
            </a:extLst>
          </p:cNvPr>
          <p:cNvSpPr/>
          <p:nvPr/>
        </p:nvSpPr>
        <p:spPr>
          <a:xfrm>
            <a:off x="260394" y="2758240"/>
            <a:ext cx="4279653" cy="157996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853DDE19-8BD9-2543-C3E6-D1362D309E99}"/>
              </a:ext>
            </a:extLst>
          </p:cNvPr>
          <p:cNvSpPr txBox="1"/>
          <p:nvPr/>
        </p:nvSpPr>
        <p:spPr>
          <a:xfrm>
            <a:off x="310352" y="2809560"/>
            <a:ext cx="4175304" cy="1477328"/>
          </a:xfrm>
          <a:prstGeom prst="rect">
            <a:avLst/>
          </a:prstGeom>
          <a:noFill/>
        </p:spPr>
        <p:txBody>
          <a:bodyPr wrap="square">
            <a:spAutoFit/>
          </a:bodyPr>
          <a:lstStyle/>
          <a:p>
            <a:pPr algn="ctr"/>
            <a:r>
              <a:rPr lang="en-GB" b="1" dirty="0">
                <a:solidFill>
                  <a:schemeClr val="accent1"/>
                </a:solidFill>
              </a:rPr>
              <a:t>Time constraints</a:t>
            </a:r>
          </a:p>
          <a:p>
            <a:pPr algn="ctr"/>
            <a:r>
              <a:rPr lang="en-GB" i="1" dirty="0">
                <a:solidFill>
                  <a:schemeClr val="accent1"/>
                </a:solidFill>
              </a:rPr>
              <a:t>“I am always busy with my school work which leaves me with limited time for outdoor activities.” </a:t>
            </a:r>
          </a:p>
          <a:p>
            <a:pPr algn="ctr"/>
            <a:r>
              <a:rPr lang="en-GB" i="1" dirty="0">
                <a:solidFill>
                  <a:schemeClr val="accent1"/>
                </a:solidFill>
              </a:rPr>
              <a:t>[Secondary School Pupil]</a:t>
            </a:r>
          </a:p>
        </p:txBody>
      </p:sp>
      <p:sp>
        <p:nvSpPr>
          <p:cNvPr id="28" name="TextBox 27">
            <a:extLst>
              <a:ext uri="{FF2B5EF4-FFF2-40B4-BE49-F238E27FC236}">
                <a16:creationId xmlns:a16="http://schemas.microsoft.com/office/drawing/2014/main" id="{EDE782C5-25C4-4B0A-CC18-0346C2F81905}"/>
              </a:ext>
            </a:extLst>
          </p:cNvPr>
          <p:cNvSpPr txBox="1"/>
          <p:nvPr/>
        </p:nvSpPr>
        <p:spPr>
          <a:xfrm>
            <a:off x="297242" y="5851802"/>
            <a:ext cx="4156339" cy="646331"/>
          </a:xfrm>
          <a:prstGeom prst="rect">
            <a:avLst/>
          </a:prstGeom>
          <a:noFill/>
        </p:spPr>
        <p:txBody>
          <a:bodyPr wrap="square">
            <a:spAutoFit/>
          </a:bodyPr>
          <a:lstStyle/>
          <a:p>
            <a:pPr algn="ctr"/>
            <a:r>
              <a:rPr lang="en-GB" i="1" dirty="0">
                <a:solidFill>
                  <a:schemeClr val="accent1"/>
                </a:solidFill>
              </a:rPr>
              <a:t>“If you have had a bad day, you just want to get into bed.” [Secondary School Pupil]</a:t>
            </a:r>
          </a:p>
        </p:txBody>
      </p:sp>
      <p:sp>
        <p:nvSpPr>
          <p:cNvPr id="29" name="Rectangle 28">
            <a:extLst>
              <a:ext uri="{FF2B5EF4-FFF2-40B4-BE49-F238E27FC236}">
                <a16:creationId xmlns:a16="http://schemas.microsoft.com/office/drawing/2014/main" id="{9FDE8831-8DA5-65D8-4B7D-AF849336F9B5}"/>
              </a:ext>
            </a:extLst>
          </p:cNvPr>
          <p:cNvSpPr/>
          <p:nvPr/>
        </p:nvSpPr>
        <p:spPr>
          <a:xfrm>
            <a:off x="8263595" y="427003"/>
            <a:ext cx="3636387" cy="1258329"/>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5BB81AB3-9360-2BC0-BEB5-E4402E954C26}"/>
              </a:ext>
            </a:extLst>
          </p:cNvPr>
          <p:cNvSpPr txBox="1"/>
          <p:nvPr/>
        </p:nvSpPr>
        <p:spPr>
          <a:xfrm>
            <a:off x="8301665" y="456002"/>
            <a:ext cx="3544338" cy="369332"/>
          </a:xfrm>
          <a:prstGeom prst="rect">
            <a:avLst/>
          </a:prstGeom>
          <a:noFill/>
        </p:spPr>
        <p:txBody>
          <a:bodyPr wrap="square">
            <a:spAutoFit/>
          </a:bodyPr>
          <a:lstStyle/>
          <a:p>
            <a:pPr algn="ctr"/>
            <a:r>
              <a:rPr lang="en-GB" b="1" dirty="0">
                <a:solidFill>
                  <a:schemeClr val="accent1"/>
                </a:solidFill>
              </a:rPr>
              <a:t>Lack of access</a:t>
            </a:r>
            <a:endParaRPr lang="en-GB" i="1" dirty="0">
              <a:solidFill>
                <a:schemeClr val="accent1"/>
              </a:solidFill>
            </a:endParaRPr>
          </a:p>
        </p:txBody>
      </p:sp>
      <p:sp>
        <p:nvSpPr>
          <p:cNvPr id="31" name="TextBox 30">
            <a:extLst>
              <a:ext uri="{FF2B5EF4-FFF2-40B4-BE49-F238E27FC236}">
                <a16:creationId xmlns:a16="http://schemas.microsoft.com/office/drawing/2014/main" id="{85E37C2A-C901-C104-FB53-62B0A874977D}"/>
              </a:ext>
            </a:extLst>
          </p:cNvPr>
          <p:cNvSpPr txBox="1"/>
          <p:nvPr/>
        </p:nvSpPr>
        <p:spPr>
          <a:xfrm>
            <a:off x="8406779" y="730336"/>
            <a:ext cx="3439223" cy="923330"/>
          </a:xfrm>
          <a:prstGeom prst="rect">
            <a:avLst/>
          </a:prstGeom>
          <a:noFill/>
        </p:spPr>
        <p:txBody>
          <a:bodyPr wrap="square">
            <a:spAutoFit/>
          </a:bodyPr>
          <a:lstStyle/>
          <a:p>
            <a:pPr algn="ctr"/>
            <a:r>
              <a:rPr lang="en-GB" i="1" dirty="0">
                <a:solidFill>
                  <a:schemeClr val="accent1"/>
                </a:solidFill>
              </a:rPr>
              <a:t>“Poor transport network and resources limit access to facility centres.” [Teacher]</a:t>
            </a:r>
          </a:p>
        </p:txBody>
      </p:sp>
    </p:spTree>
    <p:extLst>
      <p:ext uri="{BB962C8B-B14F-4D97-AF65-F5344CB8AC3E}">
        <p14:creationId xmlns:p14="http://schemas.microsoft.com/office/powerpoint/2010/main" val="381756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539999" y="1494000"/>
            <a:ext cx="6986215" cy="1310400"/>
          </a:xfrm>
        </p:spPr>
        <p:txBody>
          <a:bodyPr/>
          <a:lstStyle/>
          <a:p>
            <a:r>
              <a:rPr lang="en-GB"/>
              <a:t>Campaign messaging</a:t>
            </a:r>
          </a:p>
        </p:txBody>
      </p:sp>
      <p:sp>
        <p:nvSpPr>
          <p:cNvPr id="3" name="Text Placeholder 2">
            <a:extLst>
              <a:ext uri="{FF2B5EF4-FFF2-40B4-BE49-F238E27FC236}">
                <a16:creationId xmlns:a16="http://schemas.microsoft.com/office/drawing/2014/main" id="{A378FF32-C034-6009-6B14-211E619A34AA}"/>
              </a:ext>
            </a:extLst>
          </p:cNvPr>
          <p:cNvSpPr>
            <a:spLocks noGrp="1"/>
          </p:cNvSpPr>
          <p:nvPr>
            <p:ph type="body" idx="1"/>
          </p:nvPr>
        </p:nvSpPr>
        <p:spPr>
          <a:xfrm>
            <a:off x="540000" y="2469600"/>
            <a:ext cx="4779346" cy="1152831"/>
          </a:xfrm>
        </p:spPr>
        <p:txBody>
          <a:bodyPr/>
          <a:lstStyle/>
          <a:p>
            <a:r>
              <a:rPr lang="en-GB"/>
              <a:t>Feedback and ideas </a:t>
            </a:r>
          </a:p>
        </p:txBody>
      </p:sp>
    </p:spTree>
    <p:extLst>
      <p:ext uri="{BB962C8B-B14F-4D97-AF65-F5344CB8AC3E}">
        <p14:creationId xmlns:p14="http://schemas.microsoft.com/office/powerpoint/2010/main" val="3620194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7" y="257983"/>
            <a:ext cx="3619052" cy="617418"/>
          </a:xfrm>
        </p:spPr>
        <p:txBody>
          <a:bodyPr/>
          <a:lstStyle/>
          <a:p>
            <a:r>
              <a:rPr lang="en-GB" sz="3200"/>
              <a:t>What resonates with young people?</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90452" y="1405196"/>
            <a:ext cx="3787701" cy="1477328"/>
          </a:xfrm>
          <a:prstGeom prst="rect">
            <a:avLst/>
          </a:prstGeom>
          <a:noFill/>
        </p:spPr>
        <p:txBody>
          <a:bodyPr wrap="square">
            <a:spAutoFit/>
          </a:bodyPr>
          <a:lstStyle/>
          <a:p>
            <a:r>
              <a:rPr lang="en-GB" b="1">
                <a:effectLst/>
                <a:ea typeface="Calibri" panose="020F0502020204030204" pitchFamily="34" charset="0"/>
              </a:rPr>
              <a:t>During focus group sessions, young people were shown a selection of </a:t>
            </a:r>
            <a:r>
              <a:rPr lang="en-GB" b="1">
                <a:ea typeface="Calibri" panose="020F0502020204030204" pitchFamily="34" charset="0"/>
              </a:rPr>
              <a:t>draft materials (pictured right) for the planned campaign, and asked for their thoughts.</a:t>
            </a:r>
            <a:endParaRPr lang="en-GB" b="1">
              <a:effectLst/>
              <a:ea typeface="Calibri" panose="020F0502020204030204" pitchFamily="34" charset="0"/>
            </a:endParaRPr>
          </a:p>
        </p:txBody>
      </p:sp>
      <p:sp>
        <p:nvSpPr>
          <p:cNvPr id="5" name="TextBox 4">
            <a:extLst>
              <a:ext uri="{FF2B5EF4-FFF2-40B4-BE49-F238E27FC236}">
                <a16:creationId xmlns:a16="http://schemas.microsoft.com/office/drawing/2014/main" id="{7807C200-DA7A-8078-9AE6-836E1543E959}"/>
              </a:ext>
            </a:extLst>
          </p:cNvPr>
          <p:cNvSpPr txBox="1"/>
          <p:nvPr/>
        </p:nvSpPr>
        <p:spPr>
          <a:xfrm>
            <a:off x="390452" y="2986912"/>
            <a:ext cx="4147992" cy="3754874"/>
          </a:xfrm>
          <a:prstGeom prst="rect">
            <a:avLst/>
          </a:prstGeom>
          <a:noFill/>
        </p:spPr>
        <p:txBody>
          <a:bodyPr wrap="square">
            <a:spAutoFit/>
          </a:bodyPr>
          <a:lstStyle/>
          <a:p>
            <a:r>
              <a:rPr lang="en-GB" sz="1700" dirty="0"/>
              <a:t>The response was mixed, with young people liking the diversity shown in images, but being less positive about some of the messaging.</a:t>
            </a:r>
          </a:p>
          <a:p>
            <a:endParaRPr lang="en-GB" sz="1700" dirty="0"/>
          </a:p>
          <a:p>
            <a:r>
              <a:rPr lang="en-GB" sz="1700" dirty="0"/>
              <a:t>Several also commented that some of those featured in the bottom photos “don’t look happy”, and felt it came across too seriously.</a:t>
            </a:r>
          </a:p>
          <a:p>
            <a:endParaRPr lang="en-GB" sz="1700" dirty="0"/>
          </a:p>
          <a:p>
            <a:r>
              <a:rPr lang="en-GB" sz="1700" dirty="0"/>
              <a:t>Based on young people’s feedback and other insights captured throughout this research, work is now underway to develop materials and messages which will resonate more strongly with young people.</a:t>
            </a:r>
          </a:p>
        </p:txBody>
      </p:sp>
      <p:pic>
        <p:nvPicPr>
          <p:cNvPr id="4" name="Picture 3">
            <a:extLst>
              <a:ext uri="{FF2B5EF4-FFF2-40B4-BE49-F238E27FC236}">
                <a16:creationId xmlns:a16="http://schemas.microsoft.com/office/drawing/2014/main" id="{4968C216-E9B9-6398-C9A6-DFA79487FB0F}"/>
              </a:ext>
            </a:extLst>
          </p:cNvPr>
          <p:cNvPicPr>
            <a:picLocks noChangeAspect="1"/>
          </p:cNvPicPr>
          <p:nvPr/>
        </p:nvPicPr>
        <p:blipFill>
          <a:blip r:embed="rId3"/>
          <a:stretch>
            <a:fillRect/>
          </a:stretch>
        </p:blipFill>
        <p:spPr>
          <a:xfrm>
            <a:off x="4597167" y="372365"/>
            <a:ext cx="7463393" cy="3096572"/>
          </a:xfrm>
          <a:prstGeom prst="rect">
            <a:avLst/>
          </a:prstGeom>
        </p:spPr>
      </p:pic>
      <p:pic>
        <p:nvPicPr>
          <p:cNvPr id="7" name="Picture 6">
            <a:extLst>
              <a:ext uri="{FF2B5EF4-FFF2-40B4-BE49-F238E27FC236}">
                <a16:creationId xmlns:a16="http://schemas.microsoft.com/office/drawing/2014/main" id="{B2DAE0B3-90DF-7726-B42D-04D91EE6ED73}"/>
              </a:ext>
            </a:extLst>
          </p:cNvPr>
          <p:cNvPicPr>
            <a:picLocks noChangeAspect="1"/>
          </p:cNvPicPr>
          <p:nvPr/>
        </p:nvPicPr>
        <p:blipFill>
          <a:blip r:embed="rId4"/>
          <a:stretch>
            <a:fillRect/>
          </a:stretch>
        </p:blipFill>
        <p:spPr>
          <a:xfrm>
            <a:off x="4597167" y="3645214"/>
            <a:ext cx="7468202" cy="3096572"/>
          </a:xfrm>
          <a:prstGeom prst="rect">
            <a:avLst/>
          </a:prstGeom>
        </p:spPr>
      </p:pic>
    </p:spTree>
    <p:extLst>
      <p:ext uri="{BB962C8B-B14F-4D97-AF65-F5344CB8AC3E}">
        <p14:creationId xmlns:p14="http://schemas.microsoft.com/office/powerpoint/2010/main" val="408119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6" y="257983"/>
            <a:ext cx="6154623" cy="617418"/>
          </a:xfrm>
        </p:spPr>
        <p:txBody>
          <a:bodyPr/>
          <a:lstStyle/>
          <a:p>
            <a:r>
              <a:rPr lang="en-GB" sz="3200"/>
              <a:t>What resonates with young people?</a:t>
            </a:r>
          </a:p>
        </p:txBody>
      </p:sp>
      <p:sp>
        <p:nvSpPr>
          <p:cNvPr id="28" name="TextBox 27">
            <a:extLst>
              <a:ext uri="{FF2B5EF4-FFF2-40B4-BE49-F238E27FC236}">
                <a16:creationId xmlns:a16="http://schemas.microsoft.com/office/drawing/2014/main" id="{36713037-70BE-4787-8CDF-D182B17A4BA1}"/>
              </a:ext>
            </a:extLst>
          </p:cNvPr>
          <p:cNvSpPr txBox="1"/>
          <p:nvPr/>
        </p:nvSpPr>
        <p:spPr>
          <a:xfrm>
            <a:off x="395648" y="845662"/>
            <a:ext cx="9601206" cy="646331"/>
          </a:xfrm>
          <a:prstGeom prst="rect">
            <a:avLst/>
          </a:prstGeom>
          <a:noFill/>
        </p:spPr>
        <p:txBody>
          <a:bodyPr wrap="square">
            <a:spAutoFit/>
          </a:bodyPr>
          <a:lstStyle/>
          <a:p>
            <a:r>
              <a:rPr lang="en-GB" b="1" dirty="0">
                <a:effectLst/>
                <a:ea typeface="Calibri" panose="020F0502020204030204" pitchFamily="34" charset="0"/>
              </a:rPr>
              <a:t>Young people had a preference for bright and colourful images featuring a diverse range of people, and don’t want to feel like they are being ‘told’ what to do.</a:t>
            </a:r>
          </a:p>
        </p:txBody>
      </p:sp>
      <p:sp>
        <p:nvSpPr>
          <p:cNvPr id="5" name="TextBox 4">
            <a:extLst>
              <a:ext uri="{FF2B5EF4-FFF2-40B4-BE49-F238E27FC236}">
                <a16:creationId xmlns:a16="http://schemas.microsoft.com/office/drawing/2014/main" id="{7807C200-DA7A-8078-9AE6-836E1543E959}"/>
              </a:ext>
            </a:extLst>
          </p:cNvPr>
          <p:cNvSpPr txBox="1"/>
          <p:nvPr/>
        </p:nvSpPr>
        <p:spPr>
          <a:xfrm>
            <a:off x="395648" y="1644796"/>
            <a:ext cx="11553097" cy="4893647"/>
          </a:xfrm>
          <a:prstGeom prst="rect">
            <a:avLst/>
          </a:prstGeom>
          <a:noFill/>
        </p:spPr>
        <p:txBody>
          <a:bodyPr wrap="square">
            <a:spAutoFit/>
          </a:bodyPr>
          <a:lstStyle/>
          <a:p>
            <a:pPr>
              <a:spcAft>
                <a:spcPts val="600"/>
              </a:spcAft>
            </a:pPr>
            <a:r>
              <a:rPr lang="en-GB" sz="2000" b="1" dirty="0"/>
              <a:t>Look and feel</a:t>
            </a:r>
          </a:p>
          <a:p>
            <a:pPr marL="285750" indent="-285750">
              <a:spcAft>
                <a:spcPts val="600"/>
              </a:spcAft>
              <a:buFont typeface="Arial" panose="020B0604020202020204" pitchFamily="34" charset="0"/>
              <a:buChar char="•"/>
            </a:pPr>
            <a:r>
              <a:rPr lang="en-GB" dirty="0"/>
              <a:t>Young people expressed that they would like to see </a:t>
            </a:r>
            <a:r>
              <a:rPr lang="en-GB" b="1" dirty="0"/>
              <a:t>bright and colourful images.</a:t>
            </a:r>
          </a:p>
          <a:p>
            <a:pPr marL="285750" indent="-285750">
              <a:buFont typeface="Arial" panose="020B0604020202020204" pitchFamily="34" charset="0"/>
              <a:buChar char="•"/>
            </a:pPr>
            <a:r>
              <a:rPr lang="en-GB" dirty="0"/>
              <a:t>It’s important that those in photos </a:t>
            </a:r>
            <a:r>
              <a:rPr lang="en-GB" b="1" dirty="0"/>
              <a:t>look happy </a:t>
            </a:r>
            <a:r>
              <a:rPr lang="en-GB" dirty="0"/>
              <a:t>and like they are enjoying the activity they are doing.</a:t>
            </a:r>
          </a:p>
          <a:p>
            <a:pPr marL="285750" indent="-285750">
              <a:buFont typeface="Arial" panose="020B0604020202020204" pitchFamily="34" charset="0"/>
              <a:buChar char="•"/>
            </a:pPr>
            <a:r>
              <a:rPr lang="en-GB" dirty="0"/>
              <a:t>They would like to see more images of </a:t>
            </a:r>
            <a:r>
              <a:rPr lang="en-GB" b="1" dirty="0"/>
              <a:t>friends doing activities together </a:t>
            </a:r>
            <a:r>
              <a:rPr lang="en-GB" dirty="0"/>
              <a:t>rather than people on their own, </a:t>
            </a:r>
            <a:br>
              <a:rPr lang="en-GB" dirty="0"/>
            </a:br>
            <a:r>
              <a:rPr lang="en-GB" dirty="0"/>
              <a:t>as they prefer to do things with others.</a:t>
            </a:r>
          </a:p>
          <a:p>
            <a:pPr marL="285750" indent="-285750">
              <a:buFont typeface="Arial" panose="020B0604020202020204" pitchFamily="34" charset="0"/>
              <a:buChar char="•"/>
            </a:pPr>
            <a:r>
              <a:rPr lang="en-GB" dirty="0"/>
              <a:t>Young people would like to see a </a:t>
            </a:r>
            <a:r>
              <a:rPr lang="en-GB" b="1" dirty="0"/>
              <a:t>diverse range of people </a:t>
            </a:r>
            <a:r>
              <a:rPr lang="en-GB" dirty="0"/>
              <a:t>shown and it’s important that they can see themselves represented in the images.</a:t>
            </a:r>
            <a:endParaRPr lang="en-GB" i="1" dirty="0"/>
          </a:p>
          <a:p>
            <a:pPr marL="285750" indent="-285750">
              <a:buFont typeface="Arial" panose="020B0604020202020204" pitchFamily="34" charset="0"/>
              <a:buChar char="•"/>
            </a:pPr>
            <a:endParaRPr lang="en-GB" i="1" dirty="0"/>
          </a:p>
          <a:p>
            <a:pPr>
              <a:spcAft>
                <a:spcPts val="600"/>
              </a:spcAft>
            </a:pPr>
            <a:r>
              <a:rPr lang="en-GB" sz="2000" b="1" dirty="0"/>
              <a:t>Messaging</a:t>
            </a:r>
          </a:p>
          <a:p>
            <a:pPr marL="285750" indent="-285750">
              <a:spcAft>
                <a:spcPts val="600"/>
              </a:spcAft>
              <a:buFont typeface="Arial" panose="020B0604020202020204" pitchFamily="34" charset="0"/>
              <a:buChar char="•"/>
            </a:pPr>
            <a:r>
              <a:rPr lang="en-GB" dirty="0"/>
              <a:t>Some young people felt that the ‘Find Your Active’ messages came across as too </a:t>
            </a:r>
            <a:r>
              <a:rPr lang="en-GB" b="1" dirty="0"/>
              <a:t>directive/demanding</a:t>
            </a:r>
            <a:r>
              <a:rPr lang="en-GB" dirty="0"/>
              <a:t>, as if they were under pressure. Many suggested that language which encourages young people to </a:t>
            </a:r>
            <a:r>
              <a:rPr lang="en-GB" b="1" dirty="0"/>
              <a:t>‘try/explore/have a go’ </a:t>
            </a:r>
            <a:r>
              <a:rPr lang="en-GB" dirty="0"/>
              <a:t>instead would be better and more motivating.</a:t>
            </a:r>
          </a:p>
          <a:p>
            <a:pPr marL="285750" indent="-285750">
              <a:buFont typeface="Arial" panose="020B0604020202020204" pitchFamily="34" charset="0"/>
              <a:buChar char="•"/>
            </a:pPr>
            <a:r>
              <a:rPr lang="en-GB" dirty="0"/>
              <a:t>Some liked </a:t>
            </a:r>
            <a:r>
              <a:rPr lang="en-GB" b="1" dirty="0"/>
              <a:t>‘find your happy place’ </a:t>
            </a:r>
            <a:r>
              <a:rPr lang="en-GB" dirty="0"/>
              <a:t>and felt this could work well as an overarching message for the campaign.</a:t>
            </a:r>
          </a:p>
          <a:p>
            <a:endParaRPr lang="en-GB" i="1" dirty="0"/>
          </a:p>
          <a:p>
            <a:r>
              <a:rPr lang="en-GB" dirty="0"/>
              <a:t>Young people spend a lot of time watching </a:t>
            </a:r>
            <a:r>
              <a:rPr lang="en-GB" b="1" dirty="0"/>
              <a:t>videos on social media</a:t>
            </a:r>
            <a:r>
              <a:rPr lang="en-GB" dirty="0"/>
              <a:t>, and many said seeing short videos of young people who look like them doing sports and activities or talking about why they like doing specific activities would be motivating.</a:t>
            </a:r>
          </a:p>
        </p:txBody>
      </p:sp>
    </p:spTree>
    <p:extLst>
      <p:ext uri="{BB962C8B-B14F-4D97-AF65-F5344CB8AC3E}">
        <p14:creationId xmlns:p14="http://schemas.microsoft.com/office/powerpoint/2010/main" val="2360859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person lifting a weight&#10;&#10;Description automatically generated with medium confidence">
            <a:extLst>
              <a:ext uri="{FF2B5EF4-FFF2-40B4-BE49-F238E27FC236}">
                <a16:creationId xmlns:a16="http://schemas.microsoft.com/office/drawing/2014/main" id="{7BAEA8C1-0427-3553-943E-9B0384AE1B61}"/>
              </a:ext>
            </a:extLst>
          </p:cNvPr>
          <p:cNvPicPr>
            <a:picLocks noChangeAspect="1"/>
          </p:cNvPicPr>
          <p:nvPr/>
        </p:nvPicPr>
        <p:blipFill rotWithShape="1">
          <a:blip r:embed="rId2">
            <a:extLst>
              <a:ext uri="{28A0092B-C50C-407E-A947-70E740481C1C}">
                <a14:useLocalDpi xmlns:a14="http://schemas.microsoft.com/office/drawing/2010/main" val="0"/>
              </a:ext>
            </a:extLst>
          </a:blip>
          <a:srcRect l="20292" t="8784" b="10453"/>
          <a:stretch/>
        </p:blipFill>
        <p:spPr>
          <a:xfrm>
            <a:off x="9153330" y="774251"/>
            <a:ext cx="2341216" cy="3162946"/>
          </a:xfrm>
          <a:prstGeom prst="rect">
            <a:avLst/>
          </a:prstGeom>
        </p:spPr>
      </p:pic>
      <p:pic>
        <p:nvPicPr>
          <p:cNvPr id="5" name="Picture 4" descr="A paper with writing on it&#10;&#10;Description automatically generated">
            <a:extLst>
              <a:ext uri="{FF2B5EF4-FFF2-40B4-BE49-F238E27FC236}">
                <a16:creationId xmlns:a16="http://schemas.microsoft.com/office/drawing/2014/main" id="{127F2EAD-1B0A-14D0-28D0-7DCBA1AF742F}"/>
              </a:ext>
            </a:extLst>
          </p:cNvPr>
          <p:cNvPicPr>
            <a:picLocks noChangeAspect="1"/>
          </p:cNvPicPr>
          <p:nvPr/>
        </p:nvPicPr>
        <p:blipFill rotWithShape="1">
          <a:blip r:embed="rId3">
            <a:extLst>
              <a:ext uri="{28A0092B-C50C-407E-A947-70E740481C1C}">
                <a14:useLocalDpi xmlns:a14="http://schemas.microsoft.com/office/drawing/2010/main" val="0"/>
              </a:ext>
            </a:extLst>
          </a:blip>
          <a:srcRect l="3586" t="7376" b="53139"/>
          <a:stretch/>
        </p:blipFill>
        <p:spPr>
          <a:xfrm>
            <a:off x="513035" y="4319395"/>
            <a:ext cx="7990781" cy="2454452"/>
          </a:xfrm>
          <a:prstGeom prst="rect">
            <a:avLst/>
          </a:prstGeom>
        </p:spPr>
      </p:pic>
      <p:pic>
        <p:nvPicPr>
          <p:cNvPr id="9" name="Picture 8" descr="A paper with drawings on it&#10;&#10;Description automatically generated">
            <a:extLst>
              <a:ext uri="{FF2B5EF4-FFF2-40B4-BE49-F238E27FC236}">
                <a16:creationId xmlns:a16="http://schemas.microsoft.com/office/drawing/2014/main" id="{AE4337B0-B417-BC9D-E43B-4FA99E4FE72A}"/>
              </a:ext>
            </a:extLst>
          </p:cNvPr>
          <p:cNvPicPr>
            <a:picLocks noChangeAspect="1"/>
          </p:cNvPicPr>
          <p:nvPr/>
        </p:nvPicPr>
        <p:blipFill rotWithShape="1">
          <a:blip r:embed="rId4">
            <a:extLst>
              <a:ext uri="{28A0092B-C50C-407E-A947-70E740481C1C}">
                <a14:useLocalDpi xmlns:a14="http://schemas.microsoft.com/office/drawing/2010/main" val="0"/>
              </a:ext>
            </a:extLst>
          </a:blip>
          <a:srcRect l="53306" t="9231" r="1571" b="41794"/>
          <a:stretch/>
        </p:blipFill>
        <p:spPr>
          <a:xfrm>
            <a:off x="8658808" y="4026830"/>
            <a:ext cx="3374720" cy="2747017"/>
          </a:xfrm>
          <a:prstGeom prst="rect">
            <a:avLst/>
          </a:prstGeom>
        </p:spPr>
      </p:pic>
      <p:pic>
        <p:nvPicPr>
          <p:cNvPr id="11" name="Picture 10" descr="A group of papers with writing on them&#10;&#10;Description automatically generated">
            <a:extLst>
              <a:ext uri="{FF2B5EF4-FFF2-40B4-BE49-F238E27FC236}">
                <a16:creationId xmlns:a16="http://schemas.microsoft.com/office/drawing/2014/main" id="{17F43959-4F64-C5B1-F9ED-856DE493AB52}"/>
              </a:ext>
            </a:extLst>
          </p:cNvPr>
          <p:cNvPicPr>
            <a:picLocks noChangeAspect="1"/>
          </p:cNvPicPr>
          <p:nvPr/>
        </p:nvPicPr>
        <p:blipFill rotWithShape="1">
          <a:blip r:embed="rId5">
            <a:extLst>
              <a:ext uri="{28A0092B-C50C-407E-A947-70E740481C1C}">
                <a14:useLocalDpi xmlns:a14="http://schemas.microsoft.com/office/drawing/2010/main" val="0"/>
              </a:ext>
            </a:extLst>
          </a:blip>
          <a:srcRect l="7275" t="1923" r="3108" b="46888"/>
          <a:stretch/>
        </p:blipFill>
        <p:spPr>
          <a:xfrm>
            <a:off x="158471" y="789479"/>
            <a:ext cx="7990782" cy="3423298"/>
          </a:xfrm>
          <a:prstGeom prst="rect">
            <a:avLst/>
          </a:prstGeom>
        </p:spPr>
      </p:pic>
      <p:sp>
        <p:nvSpPr>
          <p:cNvPr id="12" name="Title 2">
            <a:extLst>
              <a:ext uri="{FF2B5EF4-FFF2-40B4-BE49-F238E27FC236}">
                <a16:creationId xmlns:a16="http://schemas.microsoft.com/office/drawing/2014/main" id="{E523C053-C367-BF16-9333-9C85824BE65A}"/>
              </a:ext>
            </a:extLst>
          </p:cNvPr>
          <p:cNvSpPr>
            <a:spLocks noGrp="1"/>
          </p:cNvSpPr>
          <p:nvPr>
            <p:ph type="title"/>
          </p:nvPr>
        </p:nvSpPr>
        <p:spPr>
          <a:xfrm>
            <a:off x="218382" y="118388"/>
            <a:ext cx="8836278" cy="531665"/>
          </a:xfrm>
        </p:spPr>
        <p:txBody>
          <a:bodyPr/>
          <a:lstStyle/>
          <a:p>
            <a:r>
              <a:rPr lang="en-GB" sz="1600"/>
              <a:t>Many of the girls in both primary and secondary schools shared lots of ideas for inspirational messages that resonated with them, and that they felt would be motivating as part of a campaign:</a:t>
            </a:r>
          </a:p>
        </p:txBody>
      </p:sp>
    </p:spTree>
    <p:extLst>
      <p:ext uri="{BB962C8B-B14F-4D97-AF65-F5344CB8AC3E}">
        <p14:creationId xmlns:p14="http://schemas.microsoft.com/office/powerpoint/2010/main" val="134697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539999" y="1494000"/>
            <a:ext cx="6986215" cy="1310400"/>
          </a:xfrm>
        </p:spPr>
        <p:txBody>
          <a:bodyPr/>
          <a:lstStyle/>
          <a:p>
            <a:r>
              <a:rPr lang="en-GB" dirty="0"/>
              <a:t>Opportunities </a:t>
            </a:r>
          </a:p>
        </p:txBody>
      </p:sp>
      <p:sp>
        <p:nvSpPr>
          <p:cNvPr id="3" name="Text Placeholder 2">
            <a:extLst>
              <a:ext uri="{FF2B5EF4-FFF2-40B4-BE49-F238E27FC236}">
                <a16:creationId xmlns:a16="http://schemas.microsoft.com/office/drawing/2014/main" id="{A378FF32-C034-6009-6B14-211E619A34AA}"/>
              </a:ext>
            </a:extLst>
          </p:cNvPr>
          <p:cNvSpPr>
            <a:spLocks noGrp="1"/>
          </p:cNvSpPr>
          <p:nvPr>
            <p:ph type="body" idx="1"/>
          </p:nvPr>
        </p:nvSpPr>
        <p:spPr>
          <a:xfrm>
            <a:off x="539999" y="2469600"/>
            <a:ext cx="5003551" cy="778425"/>
          </a:xfrm>
        </p:spPr>
        <p:txBody>
          <a:bodyPr/>
          <a:lstStyle/>
          <a:p>
            <a:r>
              <a:rPr lang="en-GB"/>
              <a:t>Suggested interventions and approaches to increase physical activity levels</a:t>
            </a:r>
          </a:p>
        </p:txBody>
      </p:sp>
    </p:spTree>
    <p:extLst>
      <p:ext uri="{BB962C8B-B14F-4D97-AF65-F5344CB8AC3E}">
        <p14:creationId xmlns:p14="http://schemas.microsoft.com/office/powerpoint/2010/main" val="1672295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A28C62-BB84-FADC-B3C5-8B620F5F7A69}"/>
              </a:ext>
            </a:extLst>
          </p:cNvPr>
          <p:cNvSpPr>
            <a:spLocks noGrp="1"/>
          </p:cNvSpPr>
          <p:nvPr>
            <p:ph type="body" sz="quarter" idx="10"/>
          </p:nvPr>
        </p:nvSpPr>
        <p:spPr>
          <a:xfrm>
            <a:off x="789707" y="1522274"/>
            <a:ext cx="10612585" cy="3813451"/>
          </a:xfrm>
        </p:spPr>
        <p:txBody>
          <a:bodyPr/>
          <a:lstStyle/>
          <a:p>
            <a:pPr algn="ctr"/>
            <a:r>
              <a:rPr lang="en-GB" sz="4400" b="1" i="1" dirty="0">
                <a:effectLst/>
                <a:cs typeface="Calibri" panose="020F0502020204030204" pitchFamily="34" charset="0"/>
              </a:rPr>
              <a:t>“There should be more activities and clubs and people should be encouraged to try new things and skills. You should be able to try new sports in school to see if you like them.”</a:t>
            </a:r>
          </a:p>
          <a:p>
            <a:pPr algn="ctr"/>
            <a:r>
              <a:rPr lang="en-GB" sz="4400" b="1" i="1" dirty="0">
                <a:cs typeface="Calibri" panose="020F0502020204030204" pitchFamily="34" charset="0"/>
              </a:rPr>
              <a:t>[Primary School Pupil]</a:t>
            </a:r>
            <a:endParaRPr lang="en-GB" sz="4400" b="1" i="1" dirty="0">
              <a:effectLst/>
              <a:cs typeface="Calibri" panose="020F0502020204030204" pitchFamily="34" charset="0"/>
            </a:endParaRPr>
          </a:p>
        </p:txBody>
      </p:sp>
    </p:spTree>
    <p:extLst>
      <p:ext uri="{BB962C8B-B14F-4D97-AF65-F5344CB8AC3E}">
        <p14:creationId xmlns:p14="http://schemas.microsoft.com/office/powerpoint/2010/main" val="1317415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6228026" cy="617418"/>
          </a:xfrm>
        </p:spPr>
        <p:txBody>
          <a:bodyPr/>
          <a:lstStyle/>
          <a:p>
            <a:r>
              <a:rPr lang="en-GB"/>
              <a:t>Opportunities</a:t>
            </a:r>
          </a:p>
        </p:txBody>
      </p:sp>
      <p:sp>
        <p:nvSpPr>
          <p:cNvPr id="2" name="TextBox 1">
            <a:extLst>
              <a:ext uri="{FF2B5EF4-FFF2-40B4-BE49-F238E27FC236}">
                <a16:creationId xmlns:a16="http://schemas.microsoft.com/office/drawing/2014/main" id="{75AC7620-058B-D7F9-C7C3-1AA3DAE0A287}"/>
              </a:ext>
            </a:extLst>
          </p:cNvPr>
          <p:cNvSpPr txBox="1"/>
          <p:nvPr/>
        </p:nvSpPr>
        <p:spPr>
          <a:xfrm>
            <a:off x="336789" y="1039117"/>
            <a:ext cx="11610130" cy="923330"/>
          </a:xfrm>
          <a:prstGeom prst="rect">
            <a:avLst/>
          </a:prstGeom>
          <a:noFill/>
        </p:spPr>
        <p:txBody>
          <a:bodyPr wrap="square">
            <a:spAutoFit/>
          </a:bodyPr>
          <a:lstStyle/>
          <a:p>
            <a:r>
              <a:rPr lang="en-GB" b="1">
                <a:ea typeface="Calibri" panose="020F0502020204030204" pitchFamily="34" charset="0"/>
              </a:rPr>
              <a:t>Interventions</a:t>
            </a:r>
            <a:r>
              <a:rPr lang="en-GB" b="1">
                <a:effectLst/>
                <a:ea typeface="Calibri" panose="020F0502020204030204" pitchFamily="34" charset="0"/>
              </a:rPr>
              <a:t> should be focused on increasing young people’s confidence, enjoyment and knowledge of what kinds of physical activities are available through encouraging them to explore and try things. It’s also essential that interventions are developed with the aim of removing barriers to ensuring that young people feel safe, belonging and valued.</a:t>
            </a:r>
          </a:p>
        </p:txBody>
      </p:sp>
      <p:sp>
        <p:nvSpPr>
          <p:cNvPr id="6" name="Rectangle 5">
            <a:extLst>
              <a:ext uri="{FF2B5EF4-FFF2-40B4-BE49-F238E27FC236}">
                <a16:creationId xmlns:a16="http://schemas.microsoft.com/office/drawing/2014/main" id="{A6ECF86F-0238-3CBB-811F-7387B16CC04B}"/>
              </a:ext>
            </a:extLst>
          </p:cNvPr>
          <p:cNvSpPr/>
          <p:nvPr/>
        </p:nvSpPr>
        <p:spPr>
          <a:xfrm>
            <a:off x="3851902" y="2126163"/>
            <a:ext cx="4638535" cy="4600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037885E-4BAD-44B0-1D7C-1ECD8F69B901}"/>
              </a:ext>
            </a:extLst>
          </p:cNvPr>
          <p:cNvSpPr/>
          <p:nvPr/>
        </p:nvSpPr>
        <p:spPr>
          <a:xfrm>
            <a:off x="8640778" y="2132456"/>
            <a:ext cx="3346096" cy="4592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6B384CF-1F3E-BA6A-DB03-05D33AF19285}"/>
              </a:ext>
            </a:extLst>
          </p:cNvPr>
          <p:cNvSpPr/>
          <p:nvPr/>
        </p:nvSpPr>
        <p:spPr>
          <a:xfrm>
            <a:off x="336789" y="2126164"/>
            <a:ext cx="3364770" cy="459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0848A8B-E852-9007-39CB-EC0DFFE263D6}"/>
              </a:ext>
            </a:extLst>
          </p:cNvPr>
          <p:cNvSpPr/>
          <p:nvPr/>
        </p:nvSpPr>
        <p:spPr>
          <a:xfrm>
            <a:off x="3851904" y="2702789"/>
            <a:ext cx="4638535" cy="400693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232B330-DB53-A61A-1A66-270F31812367}"/>
              </a:ext>
            </a:extLst>
          </p:cNvPr>
          <p:cNvSpPr/>
          <p:nvPr/>
        </p:nvSpPr>
        <p:spPr>
          <a:xfrm>
            <a:off x="8640780" y="2702789"/>
            <a:ext cx="3346095" cy="400693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31FF513-8684-FA03-CB0E-E84CD232FB8D}"/>
              </a:ext>
            </a:extLst>
          </p:cNvPr>
          <p:cNvSpPr/>
          <p:nvPr/>
        </p:nvSpPr>
        <p:spPr>
          <a:xfrm>
            <a:off x="336793" y="2702789"/>
            <a:ext cx="3364770" cy="400693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a:extLst>
              <a:ext uri="{FF2B5EF4-FFF2-40B4-BE49-F238E27FC236}">
                <a16:creationId xmlns:a16="http://schemas.microsoft.com/office/drawing/2014/main" id="{A7F4DF21-6080-2280-20FA-2B87E3BF8F19}"/>
              </a:ext>
            </a:extLst>
          </p:cNvPr>
          <p:cNvSpPr txBox="1">
            <a:spLocks/>
          </p:cNvSpPr>
          <p:nvPr/>
        </p:nvSpPr>
        <p:spPr>
          <a:xfrm>
            <a:off x="4503925" y="2189531"/>
            <a:ext cx="3184150" cy="37639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a:solidFill>
                  <a:schemeClr val="bg1"/>
                </a:solidFill>
                <a:latin typeface="+mj-lt"/>
              </a:rPr>
              <a:t>Improving experiences of PE</a:t>
            </a:r>
          </a:p>
        </p:txBody>
      </p:sp>
      <p:sp>
        <p:nvSpPr>
          <p:cNvPr id="13" name="Content Placeholder 2">
            <a:extLst>
              <a:ext uri="{FF2B5EF4-FFF2-40B4-BE49-F238E27FC236}">
                <a16:creationId xmlns:a16="http://schemas.microsoft.com/office/drawing/2014/main" id="{46CC0157-7EFB-A78C-62D8-2ADD0A275495}"/>
              </a:ext>
            </a:extLst>
          </p:cNvPr>
          <p:cNvSpPr txBox="1">
            <a:spLocks/>
          </p:cNvSpPr>
          <p:nvPr/>
        </p:nvSpPr>
        <p:spPr>
          <a:xfrm>
            <a:off x="8806726" y="2189531"/>
            <a:ext cx="2975438" cy="40611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a:solidFill>
                  <a:schemeClr val="bg1"/>
                </a:solidFill>
                <a:latin typeface="+mj-lt"/>
              </a:rPr>
              <a:t>Overcoming barriers</a:t>
            </a:r>
          </a:p>
        </p:txBody>
      </p:sp>
      <p:sp>
        <p:nvSpPr>
          <p:cNvPr id="14" name="Content Placeholder 2">
            <a:extLst>
              <a:ext uri="{FF2B5EF4-FFF2-40B4-BE49-F238E27FC236}">
                <a16:creationId xmlns:a16="http://schemas.microsoft.com/office/drawing/2014/main" id="{D205D7EA-EE38-4794-C0A9-6AF7382C46F9}"/>
              </a:ext>
            </a:extLst>
          </p:cNvPr>
          <p:cNvSpPr txBox="1">
            <a:spLocks/>
          </p:cNvSpPr>
          <p:nvPr/>
        </p:nvSpPr>
        <p:spPr>
          <a:xfrm>
            <a:off x="527709" y="2190899"/>
            <a:ext cx="2982929" cy="37720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0"/>
              </a:spcAft>
            </a:pPr>
            <a:r>
              <a:rPr lang="en-GB" sz="2000" b="1">
                <a:solidFill>
                  <a:schemeClr val="bg1"/>
                </a:solidFill>
                <a:latin typeface="+mj-lt"/>
              </a:rPr>
              <a:t>Confidence and enjoyment</a:t>
            </a:r>
          </a:p>
        </p:txBody>
      </p:sp>
      <p:sp>
        <p:nvSpPr>
          <p:cNvPr id="15" name="Content Placeholder 2">
            <a:extLst>
              <a:ext uri="{FF2B5EF4-FFF2-40B4-BE49-F238E27FC236}">
                <a16:creationId xmlns:a16="http://schemas.microsoft.com/office/drawing/2014/main" id="{DF104678-D467-A7AC-939E-6FC18AACA62D}"/>
              </a:ext>
            </a:extLst>
          </p:cNvPr>
          <p:cNvSpPr txBox="1">
            <a:spLocks/>
          </p:cNvSpPr>
          <p:nvPr/>
        </p:nvSpPr>
        <p:spPr>
          <a:xfrm>
            <a:off x="8733683" y="2761815"/>
            <a:ext cx="3121524" cy="3928853"/>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1600" b="1"/>
              <a:t>Additional interventions to remove barriers include:</a:t>
            </a:r>
          </a:p>
          <a:p>
            <a:pPr marL="285750" lvl="1" indent="-285750">
              <a:spcAft>
                <a:spcPts val="0"/>
              </a:spcAft>
              <a:buFont typeface="Arial" panose="020B0604020202020204" pitchFamily="34" charset="0"/>
              <a:buChar char="•"/>
            </a:pPr>
            <a:r>
              <a:rPr lang="en-GB" sz="1600"/>
              <a:t>Greater promotion of free/low-cost activities available locally, including ideas for things young people can do with minimal equipment or facilities.</a:t>
            </a:r>
          </a:p>
          <a:p>
            <a:pPr marL="285750" lvl="1" indent="-285750">
              <a:spcAft>
                <a:spcPts val="0"/>
              </a:spcAft>
              <a:buFont typeface="Arial" panose="020B0604020202020204" pitchFamily="34" charset="0"/>
              <a:buChar char="•"/>
            </a:pPr>
            <a:r>
              <a:rPr lang="en-GB" sz="1600"/>
              <a:t>Suggestions for managing competing demands – e.g. building activity into daily routine so it becomes the norm and doesn’t take up lots of time.</a:t>
            </a:r>
          </a:p>
          <a:p>
            <a:pPr marL="285750" lvl="1" indent="-285750">
              <a:spcAft>
                <a:spcPts val="0"/>
              </a:spcAft>
              <a:buFont typeface="Arial" panose="020B0604020202020204" pitchFamily="34" charset="0"/>
              <a:buChar char="•"/>
            </a:pPr>
            <a:r>
              <a:rPr lang="en-GB" sz="1600"/>
              <a:t>Utilising technology and the social connections this can provide to aid physical activity rather than fighting against it.</a:t>
            </a:r>
          </a:p>
          <a:p>
            <a:pPr lvl="1">
              <a:spcAft>
                <a:spcPts val="0"/>
              </a:spcAft>
            </a:pPr>
            <a:endParaRPr lang="en-GB" sz="1600"/>
          </a:p>
        </p:txBody>
      </p:sp>
      <p:sp>
        <p:nvSpPr>
          <p:cNvPr id="16" name="Content Placeholder 2">
            <a:extLst>
              <a:ext uri="{FF2B5EF4-FFF2-40B4-BE49-F238E27FC236}">
                <a16:creationId xmlns:a16="http://schemas.microsoft.com/office/drawing/2014/main" id="{2B3ECD3C-17FD-A036-086D-85BE9AFFE1EC}"/>
              </a:ext>
            </a:extLst>
          </p:cNvPr>
          <p:cNvSpPr txBox="1">
            <a:spLocks/>
          </p:cNvSpPr>
          <p:nvPr/>
        </p:nvSpPr>
        <p:spPr>
          <a:xfrm>
            <a:off x="3947048" y="2769577"/>
            <a:ext cx="4467017" cy="3940141"/>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pPr>
            <a:r>
              <a:rPr lang="en-GB" sz="1600" b="1"/>
              <a:t>Research shows that young people’s experiences in PE can shape their attitudes and behaviours around physical activity into adulthood. </a:t>
            </a:r>
          </a:p>
          <a:p>
            <a:pPr lvl="1">
              <a:spcAft>
                <a:spcPts val="600"/>
              </a:spcAft>
            </a:pPr>
            <a:r>
              <a:rPr lang="en-GB" sz="1600"/>
              <a:t>Ideas to make this a more positive experience include:</a:t>
            </a:r>
          </a:p>
          <a:p>
            <a:pPr marL="285750" lvl="1" indent="-285750">
              <a:spcAft>
                <a:spcPts val="0"/>
              </a:spcAft>
              <a:buFont typeface="Arial" panose="020B0604020202020204" pitchFamily="34" charset="0"/>
              <a:buChar char="•"/>
            </a:pPr>
            <a:r>
              <a:rPr lang="en-GB" sz="1600"/>
              <a:t>Single sex classes if this is not already in place, </a:t>
            </a:r>
            <a:br>
              <a:rPr lang="en-GB" sz="1600"/>
            </a:br>
            <a:r>
              <a:rPr lang="en-GB" sz="1600"/>
              <a:t>but with equal access to activities.</a:t>
            </a:r>
          </a:p>
          <a:p>
            <a:pPr marL="285750" lvl="1" indent="-285750">
              <a:spcAft>
                <a:spcPts val="0"/>
              </a:spcAft>
              <a:buFont typeface="Arial" panose="020B0604020202020204" pitchFamily="34" charset="0"/>
              <a:buChar char="•"/>
            </a:pPr>
            <a:r>
              <a:rPr lang="en-GB" sz="1600"/>
              <a:t>Consider preferred coaching styles for students.</a:t>
            </a:r>
          </a:p>
          <a:p>
            <a:pPr marL="285750" lvl="1" indent="-285750">
              <a:spcAft>
                <a:spcPts val="0"/>
              </a:spcAft>
              <a:buFont typeface="Arial" panose="020B0604020202020204" pitchFamily="34" charset="0"/>
              <a:buChar char="•"/>
            </a:pPr>
            <a:r>
              <a:rPr lang="en-GB" sz="1600"/>
              <a:t>Try more inclusive approaches to grouping students into teams (e.g. those who want to compete/have fun/work on skills), and a zero tolerance approach to bullying from students.</a:t>
            </a:r>
          </a:p>
          <a:p>
            <a:pPr marL="285750" lvl="1" indent="-285750">
              <a:spcAft>
                <a:spcPts val="0"/>
              </a:spcAft>
              <a:buFont typeface="Arial" panose="020B0604020202020204" pitchFamily="34" charset="0"/>
              <a:buChar char="•"/>
            </a:pPr>
            <a:r>
              <a:rPr lang="en-GB" sz="1600"/>
              <a:t>Expand range of activities and offer more choice so students can try more and find something they enjoy, particularly more ‘fun’ and less competitive activities e.g. yoga, pickleball and dodgeball.</a:t>
            </a:r>
          </a:p>
        </p:txBody>
      </p:sp>
      <p:sp>
        <p:nvSpPr>
          <p:cNvPr id="17" name="Content Placeholder 2">
            <a:extLst>
              <a:ext uri="{FF2B5EF4-FFF2-40B4-BE49-F238E27FC236}">
                <a16:creationId xmlns:a16="http://schemas.microsoft.com/office/drawing/2014/main" id="{A0FA03A0-4BB3-CCF8-AC4A-954CBCF78CB3}"/>
              </a:ext>
            </a:extLst>
          </p:cNvPr>
          <p:cNvSpPr txBox="1">
            <a:spLocks/>
          </p:cNvSpPr>
          <p:nvPr/>
        </p:nvSpPr>
        <p:spPr>
          <a:xfrm>
            <a:off x="455921" y="2782371"/>
            <a:ext cx="3126504" cy="3636953"/>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pPr>
            <a:r>
              <a:rPr lang="en-GB" sz="1600" b="1"/>
              <a:t>The right environment is essential for young people to feel confident. </a:t>
            </a:r>
          </a:p>
          <a:p>
            <a:pPr lvl="1">
              <a:spcAft>
                <a:spcPts val="600"/>
              </a:spcAft>
            </a:pPr>
            <a:r>
              <a:rPr lang="en-GB" sz="1600"/>
              <a:t>This could include:</a:t>
            </a:r>
          </a:p>
          <a:p>
            <a:pPr marL="285750" lvl="1" indent="-285750">
              <a:spcAft>
                <a:spcPts val="0"/>
              </a:spcAft>
              <a:buFont typeface="Arial" panose="020B0604020202020204" pitchFamily="34" charset="0"/>
              <a:buChar char="•"/>
            </a:pPr>
            <a:r>
              <a:rPr lang="en-GB" sz="1600"/>
              <a:t>Creating a relaxed and non-competitive environment.</a:t>
            </a:r>
          </a:p>
          <a:p>
            <a:pPr marL="285750" lvl="1" indent="-285750">
              <a:spcAft>
                <a:spcPts val="0"/>
              </a:spcAft>
              <a:buFont typeface="Arial" panose="020B0604020202020204" pitchFamily="34" charset="0"/>
              <a:buChar char="•"/>
            </a:pPr>
            <a:r>
              <a:rPr lang="en-GB" sz="1600"/>
              <a:t>Focusing on a social element e.g. exercising with a friend.</a:t>
            </a:r>
          </a:p>
          <a:p>
            <a:pPr marL="285750" lvl="1" indent="-285750">
              <a:spcAft>
                <a:spcPts val="0"/>
              </a:spcAft>
              <a:buFont typeface="Arial" panose="020B0604020202020204" pitchFamily="34" charset="0"/>
              <a:buChar char="•"/>
            </a:pPr>
            <a:r>
              <a:rPr lang="en-GB" sz="1600"/>
              <a:t>Incorporating music into activities.</a:t>
            </a:r>
          </a:p>
          <a:p>
            <a:pPr marL="285750" lvl="1" indent="-285750">
              <a:spcAft>
                <a:spcPts val="600"/>
              </a:spcAft>
              <a:buFont typeface="Arial" panose="020B0604020202020204" pitchFamily="34" charset="0"/>
              <a:buChar char="•"/>
            </a:pPr>
            <a:r>
              <a:rPr lang="en-GB" sz="1600"/>
              <a:t>True ‘beginner’ classes/clubs and opportunities to get a feel for this ahead of trying out.</a:t>
            </a:r>
          </a:p>
          <a:p>
            <a:pPr lvl="1">
              <a:spcAft>
                <a:spcPts val="600"/>
              </a:spcAft>
            </a:pPr>
            <a:r>
              <a:rPr lang="en-GB" sz="1600"/>
              <a:t>Some young people (particularly older girls), may only feel confident exercising at home and ways to do this should still be encouraged.</a:t>
            </a:r>
          </a:p>
        </p:txBody>
      </p:sp>
    </p:spTree>
    <p:extLst>
      <p:ext uri="{BB962C8B-B14F-4D97-AF65-F5344CB8AC3E}">
        <p14:creationId xmlns:p14="http://schemas.microsoft.com/office/powerpoint/2010/main" val="2009133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E3C08B-3B4A-2D48-BE14-E227300AF175}"/>
              </a:ext>
            </a:extLst>
          </p:cNvPr>
          <p:cNvSpPr>
            <a:spLocks noGrp="1"/>
          </p:cNvSpPr>
          <p:nvPr>
            <p:ph type="body" sz="quarter" idx="10"/>
          </p:nvPr>
        </p:nvSpPr>
        <p:spPr/>
        <p:txBody>
          <a:bodyPr/>
          <a:lstStyle/>
          <a:p>
            <a:pPr lvl="0"/>
            <a:r>
              <a:rPr lang="en-GB" dirty="0"/>
              <a:t>This information is issued by:</a:t>
            </a:r>
          </a:p>
          <a:p>
            <a:pPr lvl="0"/>
            <a:r>
              <a:rPr lang="en-GB" dirty="0"/>
              <a:t>Essex County Council</a:t>
            </a:r>
          </a:p>
          <a:p>
            <a:pPr lvl="0"/>
            <a:r>
              <a:rPr lang="en-GB" dirty="0"/>
              <a:t>Research &amp; Citizen Insight</a:t>
            </a:r>
          </a:p>
          <a:p>
            <a:pPr lvl="0"/>
            <a:endParaRPr lang="en-GB" dirty="0"/>
          </a:p>
          <a:p>
            <a:pPr lvl="0"/>
            <a:r>
              <a:rPr lang="en-GB" dirty="0"/>
              <a:t>Contact us:</a:t>
            </a:r>
          </a:p>
          <a:p>
            <a:pPr lvl="0"/>
            <a:r>
              <a:rPr lang="en-GB" dirty="0">
                <a:hlinkClick r:id="rId2"/>
              </a:rPr>
              <a:t>research@essex.gov.uk</a:t>
            </a:r>
            <a:endParaRPr lang="en-GB" dirty="0"/>
          </a:p>
          <a:p>
            <a:pPr lvl="0"/>
            <a:r>
              <a:rPr lang="en-GB" dirty="0">
                <a:hlinkClick r:id="rId3"/>
              </a:rPr>
              <a:t>Poppy.reece@essex.gov.uk</a:t>
            </a:r>
            <a:endParaRPr lang="en-GB" dirty="0"/>
          </a:p>
          <a:p>
            <a:pPr lvl="0"/>
            <a:endParaRPr lang="en-GB" dirty="0"/>
          </a:p>
          <a:p>
            <a:pPr lvl="0"/>
            <a:endParaRPr lang="en-GB" dirty="0"/>
          </a:p>
          <a:p>
            <a:pPr lvl="0"/>
            <a:r>
              <a:rPr lang="en-GB" dirty="0"/>
              <a:t>County Hall</a:t>
            </a:r>
          </a:p>
          <a:p>
            <a:pPr lvl="0"/>
            <a:r>
              <a:rPr lang="en-GB" dirty="0"/>
              <a:t>Market Road</a:t>
            </a:r>
          </a:p>
          <a:p>
            <a:pPr lvl="0"/>
            <a:r>
              <a:rPr lang="en-GB" dirty="0"/>
              <a:t>Chelmsford</a:t>
            </a:r>
          </a:p>
          <a:p>
            <a:pPr lvl="0"/>
            <a:r>
              <a:rPr lang="en-GB" dirty="0"/>
              <a:t>CM1 1QH</a:t>
            </a:r>
          </a:p>
          <a:p>
            <a:pPr lvl="0"/>
            <a:endParaRPr lang="en-GB" dirty="0"/>
          </a:p>
          <a:p>
            <a:pPr lvl="0"/>
            <a:endParaRPr lang="en-GB" dirty="0"/>
          </a:p>
          <a:p>
            <a:pPr lvl="0"/>
            <a:endParaRPr lang="en-GB" dirty="0"/>
          </a:p>
          <a:p>
            <a:endParaRPr lang="en-GB" dirty="0"/>
          </a:p>
        </p:txBody>
      </p:sp>
      <p:sp>
        <p:nvSpPr>
          <p:cNvPr id="3" name="Text Placeholder 2">
            <a:extLst>
              <a:ext uri="{FF2B5EF4-FFF2-40B4-BE49-F238E27FC236}">
                <a16:creationId xmlns:a16="http://schemas.microsoft.com/office/drawing/2014/main" id="{3A298B8B-CE54-BB49-9A44-F1BB5539282D}"/>
              </a:ext>
            </a:extLst>
          </p:cNvPr>
          <p:cNvSpPr>
            <a:spLocks noGrp="1"/>
          </p:cNvSpPr>
          <p:nvPr>
            <p:ph type="body" sz="quarter" idx="11"/>
          </p:nvPr>
        </p:nvSpPr>
        <p:spPr>
          <a:xfrm>
            <a:off x="3556837" y="4091939"/>
            <a:ext cx="3459161" cy="2477135"/>
          </a:xfrm>
        </p:spPr>
        <p:txBody>
          <a:bodyPr/>
          <a:lstStyle/>
          <a:p>
            <a:pPr lvl="0"/>
            <a:r>
              <a:rPr lang="en-GB" dirty="0"/>
              <a:t>Sign up to Keep Me Posted email updates:</a:t>
            </a:r>
          </a:p>
          <a:p>
            <a:pPr lvl="0"/>
            <a:r>
              <a:rPr lang="en-GB" dirty="0"/>
              <a:t>Essex.gov.uk/</a:t>
            </a:r>
            <a:r>
              <a:rPr lang="en-GB" dirty="0" err="1"/>
              <a:t>keepmeposted</a:t>
            </a:r>
            <a:endParaRPr lang="en-GB" dirty="0"/>
          </a:p>
          <a:p>
            <a:pPr lvl="0"/>
            <a:endParaRPr lang="en-GB" dirty="0"/>
          </a:p>
          <a:p>
            <a:pPr lvl="0"/>
            <a:r>
              <a:rPr lang="en-GB" dirty="0"/>
              <a:t>     </a:t>
            </a:r>
            <a:r>
              <a:rPr lang="en-GB" dirty="0" err="1"/>
              <a:t>Essex_CC</a:t>
            </a:r>
            <a:endParaRPr lang="en-GB" dirty="0"/>
          </a:p>
          <a:p>
            <a:r>
              <a:rPr lang="en-GB" dirty="0"/>
              <a:t>     Facebook.com/</a:t>
            </a:r>
            <a:r>
              <a:rPr lang="en-GB" dirty="0" err="1"/>
              <a:t>essexcountycouncil</a:t>
            </a:r>
            <a:endParaRPr lang="en-GB" dirty="0"/>
          </a:p>
          <a:p>
            <a:pPr lvl="0"/>
            <a:endParaRPr lang="en-GB" dirty="0"/>
          </a:p>
          <a:p>
            <a:pPr lvl="0"/>
            <a:r>
              <a:rPr lang="en-GB" dirty="0"/>
              <a:t>The information contained in this document can be translated, and/or made available in alternative formats, on request.</a:t>
            </a:r>
          </a:p>
          <a:p>
            <a:pPr lvl="0"/>
            <a:endParaRPr lang="en-GB" dirty="0"/>
          </a:p>
          <a:p>
            <a:r>
              <a:rPr lang="en-GB" dirty="0"/>
              <a:t>Published August 2023</a:t>
            </a:r>
          </a:p>
        </p:txBody>
      </p:sp>
    </p:spTree>
    <p:extLst>
      <p:ext uri="{BB962C8B-B14F-4D97-AF65-F5344CB8AC3E}">
        <p14:creationId xmlns:p14="http://schemas.microsoft.com/office/powerpoint/2010/main" val="189046769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42B3-B533-2F83-05C5-06B028A1782F}"/>
              </a:ext>
            </a:extLst>
          </p:cNvPr>
          <p:cNvSpPr>
            <a:spLocks noGrp="1"/>
          </p:cNvSpPr>
          <p:nvPr>
            <p:ph type="title"/>
          </p:nvPr>
        </p:nvSpPr>
        <p:spPr>
          <a:xfrm>
            <a:off x="382309" y="140436"/>
            <a:ext cx="5789891" cy="677250"/>
          </a:xfrm>
        </p:spPr>
        <p:txBody>
          <a:bodyPr/>
          <a:lstStyle/>
          <a:p>
            <a:r>
              <a:rPr lang="en-GB"/>
              <a:t>Physical Literacy overview</a:t>
            </a:r>
          </a:p>
        </p:txBody>
      </p:sp>
      <p:sp>
        <p:nvSpPr>
          <p:cNvPr id="4" name="Text Placeholder 3">
            <a:extLst>
              <a:ext uri="{FF2B5EF4-FFF2-40B4-BE49-F238E27FC236}">
                <a16:creationId xmlns:a16="http://schemas.microsoft.com/office/drawing/2014/main" id="{D77E3B35-09D1-6F5F-FD6F-A2A911F7A4EC}"/>
              </a:ext>
            </a:extLst>
          </p:cNvPr>
          <p:cNvSpPr>
            <a:spLocks noGrp="1"/>
          </p:cNvSpPr>
          <p:nvPr>
            <p:ph type="body" sz="quarter" idx="10"/>
          </p:nvPr>
        </p:nvSpPr>
        <p:spPr>
          <a:xfrm>
            <a:off x="7044253" y="922935"/>
            <a:ext cx="4608001" cy="5012129"/>
          </a:xfrm>
        </p:spPr>
        <p:txBody>
          <a:bodyPr/>
          <a:lstStyle/>
          <a:p>
            <a:pPr algn="ctr"/>
            <a:r>
              <a:rPr lang="en-GB" sz="2400" b="1"/>
              <a:t>There is a strong positive association between Physical Literacy and activity levels. </a:t>
            </a:r>
          </a:p>
          <a:p>
            <a:pPr algn="ctr"/>
            <a:r>
              <a:rPr lang="en-GB" sz="2400"/>
              <a:t>Children and young people who express positive feelings around attitude statements linked to these areas are more likely to be active.</a:t>
            </a:r>
            <a:endParaRPr lang="en-GB" sz="2400" b="1"/>
          </a:p>
          <a:p>
            <a:pPr algn="ctr"/>
            <a:r>
              <a:rPr lang="en-GB" sz="3200" b="1"/>
              <a:t>58% </a:t>
            </a:r>
            <a:r>
              <a:rPr lang="en-GB" sz="2400" b="1"/>
              <a:t>of children reporting four positive attitudes are active, compared to just </a:t>
            </a:r>
            <a:r>
              <a:rPr lang="en-GB" sz="3200" b="1"/>
              <a:t>31% </a:t>
            </a:r>
            <a:r>
              <a:rPr lang="en-GB" sz="2400" b="1"/>
              <a:t>who report no positive attitudes. </a:t>
            </a:r>
          </a:p>
        </p:txBody>
      </p:sp>
      <p:sp>
        <p:nvSpPr>
          <p:cNvPr id="8" name="TextBox 7">
            <a:extLst>
              <a:ext uri="{FF2B5EF4-FFF2-40B4-BE49-F238E27FC236}">
                <a16:creationId xmlns:a16="http://schemas.microsoft.com/office/drawing/2014/main" id="{4F061131-FD82-362E-E5F6-DD5F7AE8CFC8}"/>
              </a:ext>
            </a:extLst>
          </p:cNvPr>
          <p:cNvSpPr txBox="1"/>
          <p:nvPr/>
        </p:nvSpPr>
        <p:spPr>
          <a:xfrm>
            <a:off x="316517" y="866156"/>
            <a:ext cx="5855683" cy="5847755"/>
          </a:xfrm>
          <a:prstGeom prst="rect">
            <a:avLst/>
          </a:prstGeom>
          <a:noFill/>
        </p:spPr>
        <p:txBody>
          <a:bodyPr wrap="square" lIns="91440" tIns="45720" rIns="91440" bIns="45720" anchor="t">
            <a:spAutoFit/>
          </a:bodyPr>
          <a:lstStyle/>
          <a:p>
            <a:pPr algn="l" fontAlgn="base"/>
            <a:r>
              <a:rPr lang="en-GB" sz="1700"/>
              <a:t>Active Essex is committed to optimising the levels of physical activity and Physical Literacy among school pupils across Greater Essex. Physical literacy is made up of the following key elements:</a:t>
            </a:r>
          </a:p>
          <a:p>
            <a:pPr algn="l" fontAlgn="base"/>
            <a:endParaRPr lang="en-GB" sz="1700" b="1"/>
          </a:p>
          <a:p>
            <a:pPr algn="l" fontAlgn="base"/>
            <a:r>
              <a:rPr lang="en-GB" sz="1700" b="1">
                <a:solidFill>
                  <a:schemeClr val="accent3"/>
                </a:solidFill>
              </a:rPr>
              <a:t>Motivation and enjoyment: </a:t>
            </a:r>
            <a:r>
              <a:rPr lang="en-GB" sz="1700">
                <a:solidFill>
                  <a:schemeClr val="accent3"/>
                </a:solidFill>
              </a:rPr>
              <a:t>Young people are motivated </a:t>
            </a:r>
            <a:br>
              <a:rPr lang="en-GB" sz="1700">
                <a:solidFill>
                  <a:schemeClr val="accent3"/>
                </a:solidFill>
              </a:rPr>
            </a:br>
            <a:r>
              <a:rPr lang="en-GB" sz="1700">
                <a:solidFill>
                  <a:schemeClr val="accent3"/>
                </a:solidFill>
              </a:rPr>
              <a:t>to do physical activity and enjoy being active.</a:t>
            </a:r>
          </a:p>
          <a:p>
            <a:pPr algn="l" fontAlgn="base"/>
            <a:endParaRPr lang="en-GB" sz="1700" b="1"/>
          </a:p>
          <a:p>
            <a:pPr algn="l" fontAlgn="base"/>
            <a:r>
              <a:rPr lang="en-GB" sz="1700" b="1">
                <a:solidFill>
                  <a:schemeClr val="accent4"/>
                </a:solidFill>
              </a:rPr>
              <a:t>Confidence: </a:t>
            </a:r>
          </a:p>
          <a:p>
            <a:pPr algn="l" fontAlgn="base"/>
            <a:r>
              <a:rPr lang="en-GB" sz="1700">
                <a:solidFill>
                  <a:schemeClr val="accent4"/>
                </a:solidFill>
              </a:rPr>
              <a:t>Young people feel confident when being active.</a:t>
            </a:r>
          </a:p>
          <a:p>
            <a:pPr algn="l" fontAlgn="base"/>
            <a:endParaRPr lang="en-GB" sz="1700" b="1"/>
          </a:p>
          <a:p>
            <a:pPr algn="l" fontAlgn="base"/>
            <a:r>
              <a:rPr lang="en-GB" sz="1700" b="1">
                <a:solidFill>
                  <a:schemeClr val="accent2"/>
                </a:solidFill>
              </a:rPr>
              <a:t>Competence: </a:t>
            </a:r>
          </a:p>
          <a:p>
            <a:pPr algn="l" fontAlgn="base"/>
            <a:r>
              <a:rPr lang="en-GB" sz="1700">
                <a:solidFill>
                  <a:schemeClr val="accent2"/>
                </a:solidFill>
              </a:rPr>
              <a:t>Young people find sports and being active easy.</a:t>
            </a:r>
          </a:p>
          <a:p>
            <a:pPr algn="l" fontAlgn="base"/>
            <a:endParaRPr lang="en-GB" sz="1700" b="1"/>
          </a:p>
          <a:p>
            <a:pPr algn="l" fontAlgn="base"/>
            <a:r>
              <a:rPr lang="en-GB" sz="1700" b="1">
                <a:solidFill>
                  <a:schemeClr val="accent5"/>
                </a:solidFill>
              </a:rPr>
              <a:t>Understanding: </a:t>
            </a:r>
            <a:r>
              <a:rPr lang="en-GB" sz="1700">
                <a:solidFill>
                  <a:schemeClr val="accent5"/>
                </a:solidFill>
              </a:rPr>
              <a:t>Young people understand why being active </a:t>
            </a:r>
            <a:br>
              <a:rPr lang="en-GB" sz="1700">
                <a:solidFill>
                  <a:schemeClr val="accent5"/>
                </a:solidFill>
              </a:rPr>
            </a:br>
            <a:r>
              <a:rPr lang="en-GB" sz="1700">
                <a:solidFill>
                  <a:schemeClr val="accent5"/>
                </a:solidFill>
              </a:rPr>
              <a:t>is good for them and the benefits it brings.</a:t>
            </a:r>
          </a:p>
          <a:p>
            <a:pPr algn="l" fontAlgn="base"/>
            <a:endParaRPr lang="en-GB" sz="1700">
              <a:solidFill>
                <a:schemeClr val="accent5"/>
              </a:solidFill>
            </a:endParaRPr>
          </a:p>
          <a:p>
            <a:pPr algn="l" fontAlgn="base"/>
            <a:r>
              <a:rPr lang="en-GB" sz="1700" b="1">
                <a:solidFill>
                  <a:schemeClr val="accent5"/>
                </a:solidFill>
              </a:rPr>
              <a:t>Knowledge: </a:t>
            </a:r>
            <a:r>
              <a:rPr lang="en-GB" sz="1700">
                <a:solidFill>
                  <a:schemeClr val="accent5"/>
                </a:solidFill>
              </a:rPr>
              <a:t>Young people know how to get involved in and access sports and physical activities, and what opportunities </a:t>
            </a:r>
            <a:br>
              <a:rPr lang="en-GB" sz="1700">
                <a:solidFill>
                  <a:schemeClr val="accent5"/>
                </a:solidFill>
              </a:rPr>
            </a:br>
            <a:r>
              <a:rPr lang="en-GB" sz="1700">
                <a:solidFill>
                  <a:schemeClr val="accent5"/>
                </a:solidFill>
              </a:rPr>
              <a:t>are available to them.</a:t>
            </a:r>
          </a:p>
          <a:p>
            <a:pPr algn="l" fontAlgn="base"/>
            <a:endParaRPr lang="en-GB" sz="1700"/>
          </a:p>
          <a:p>
            <a:pPr algn="l" fontAlgn="base"/>
            <a:r>
              <a:rPr lang="en-GB" sz="1700"/>
              <a:t>This report uses Physical Literacy as a framework to explore </a:t>
            </a:r>
            <a:br>
              <a:rPr lang="en-GB" sz="1700"/>
            </a:br>
            <a:r>
              <a:rPr lang="en-GB" sz="1700"/>
              <a:t>the key themes from the research.</a:t>
            </a:r>
          </a:p>
        </p:txBody>
      </p:sp>
      <p:sp>
        <p:nvSpPr>
          <p:cNvPr id="10" name="TextBox 9">
            <a:extLst>
              <a:ext uri="{FF2B5EF4-FFF2-40B4-BE49-F238E27FC236}">
                <a16:creationId xmlns:a16="http://schemas.microsoft.com/office/drawing/2014/main" id="{757462F8-562A-C037-CE0C-28B7DCA6B9FD}"/>
              </a:ext>
            </a:extLst>
          </p:cNvPr>
          <p:cNvSpPr txBox="1"/>
          <p:nvPr/>
        </p:nvSpPr>
        <p:spPr>
          <a:xfrm>
            <a:off x="8212008" y="6405648"/>
            <a:ext cx="2628908" cy="307777"/>
          </a:xfrm>
          <a:prstGeom prst="rect">
            <a:avLst/>
          </a:prstGeom>
          <a:noFill/>
        </p:spPr>
        <p:txBody>
          <a:bodyPr wrap="square">
            <a:spAutoFit/>
          </a:bodyPr>
          <a:lstStyle/>
          <a:p>
            <a:r>
              <a:rPr lang="en-GB" sz="1400" i="1">
                <a:solidFill>
                  <a:schemeClr val="bg1"/>
                </a:solidFill>
              </a:rPr>
              <a:t>More information </a:t>
            </a:r>
            <a:r>
              <a:rPr lang="en-GB" sz="1400" i="1">
                <a:solidFill>
                  <a:schemeClr val="bg1"/>
                </a:solidFill>
                <a:hlinkClick r:id="rId2">
                  <a:extLst>
                    <a:ext uri="{A12FA001-AC4F-418D-AE19-62706E023703}">
                      <ahyp:hlinkClr xmlns:ahyp="http://schemas.microsoft.com/office/drawing/2018/hyperlinkcolor" val="tx"/>
                    </a:ext>
                  </a:extLst>
                </a:hlinkClick>
              </a:rPr>
              <a:t>available here.</a:t>
            </a:r>
            <a:endParaRPr lang="en-GB" sz="1400" i="1">
              <a:solidFill>
                <a:schemeClr val="bg1"/>
              </a:solidFill>
            </a:endParaRPr>
          </a:p>
        </p:txBody>
      </p:sp>
    </p:spTree>
    <p:extLst>
      <p:ext uri="{BB962C8B-B14F-4D97-AF65-F5344CB8AC3E}">
        <p14:creationId xmlns:p14="http://schemas.microsoft.com/office/powerpoint/2010/main" val="2225181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2"/>
            <a:ext cx="10697314" cy="1213555"/>
          </a:xfrm>
        </p:spPr>
        <p:txBody>
          <a:bodyPr/>
          <a:lstStyle/>
          <a:p>
            <a:r>
              <a:rPr lang="en-GB"/>
              <a:t>Key insights</a:t>
            </a:r>
          </a:p>
        </p:txBody>
      </p:sp>
      <p:sp>
        <p:nvSpPr>
          <p:cNvPr id="2" name="TextBox 1">
            <a:extLst>
              <a:ext uri="{FF2B5EF4-FFF2-40B4-BE49-F238E27FC236}">
                <a16:creationId xmlns:a16="http://schemas.microsoft.com/office/drawing/2014/main" id="{75AC7620-058B-D7F9-C7C3-1AA3DAE0A287}"/>
              </a:ext>
            </a:extLst>
          </p:cNvPr>
          <p:cNvSpPr txBox="1"/>
          <p:nvPr/>
        </p:nvSpPr>
        <p:spPr>
          <a:xfrm>
            <a:off x="430325" y="1774013"/>
            <a:ext cx="11286897" cy="5016758"/>
          </a:xfrm>
          <a:prstGeom prst="rect">
            <a:avLst/>
          </a:prstGeom>
          <a:noFill/>
        </p:spPr>
        <p:txBody>
          <a:bodyPr wrap="square">
            <a:spAutoFit/>
          </a:bodyPr>
          <a:lstStyle/>
          <a:p>
            <a:r>
              <a:rPr lang="en-GB" sz="1600" b="1">
                <a:solidFill>
                  <a:schemeClr val="accent3"/>
                </a:solidFill>
                <a:effectLst/>
                <a:ea typeface="Calibri" panose="020F0502020204030204" pitchFamily="34" charset="0"/>
              </a:rPr>
              <a:t>Motivation and enjoyment:</a:t>
            </a:r>
          </a:p>
          <a:p>
            <a:pPr marL="285750" indent="-285750">
              <a:buFont typeface="Arial" panose="020B0604020202020204" pitchFamily="34" charset="0"/>
              <a:buChar char="•"/>
            </a:pPr>
            <a:r>
              <a:rPr lang="en-GB" sz="1600">
                <a:effectLst/>
                <a:ea typeface="Calibri" panose="020F0502020204030204" pitchFamily="34" charset="0"/>
              </a:rPr>
              <a:t>Many children and young people participate in a wide range of physical activities and enjoy the mental and physical health benefits it brings, along with opportunities for socialising.</a:t>
            </a:r>
          </a:p>
          <a:p>
            <a:pPr marL="285750" indent="-285750">
              <a:buFont typeface="Arial" panose="020B0604020202020204" pitchFamily="34" charset="0"/>
              <a:buChar char="•"/>
            </a:pPr>
            <a:r>
              <a:rPr lang="en-GB" sz="1600">
                <a:effectLst/>
                <a:ea typeface="Calibri" panose="020F0502020204030204" pitchFamily="34" charset="0"/>
              </a:rPr>
              <a:t>Younger children in particular were often doing a number of sports clubs and activities, however motivation and enjoyment among some groups (particularly older girls) was very low.</a:t>
            </a:r>
            <a:endParaRPr lang="en-GB" sz="1600" b="1">
              <a:effectLst/>
              <a:ea typeface="Calibri" panose="020F0502020204030204" pitchFamily="34" charset="0"/>
            </a:endParaRPr>
          </a:p>
          <a:p>
            <a:endParaRPr lang="en-GB" sz="1600" b="1">
              <a:effectLst/>
              <a:ea typeface="Calibri" panose="020F0502020204030204" pitchFamily="34" charset="0"/>
            </a:endParaRPr>
          </a:p>
          <a:p>
            <a:r>
              <a:rPr lang="en-GB" sz="1600" b="1">
                <a:solidFill>
                  <a:schemeClr val="accent4"/>
                </a:solidFill>
                <a:effectLst/>
                <a:ea typeface="Calibri" panose="020F0502020204030204" pitchFamily="34" charset="0"/>
              </a:rPr>
              <a:t>Confidence: </a:t>
            </a:r>
          </a:p>
          <a:p>
            <a:pPr marL="285750" indent="-285750">
              <a:buFont typeface="Arial" panose="020B0604020202020204" pitchFamily="34" charset="0"/>
              <a:buChar char="•"/>
            </a:pPr>
            <a:r>
              <a:rPr lang="en-GB" sz="1600">
                <a:effectLst/>
                <a:ea typeface="Calibri" panose="020F0502020204030204" pitchFamily="34" charset="0"/>
              </a:rPr>
              <a:t>Enjoyment and confidence are often interlinked, with a lack of confidence affecting enjoyment. Many young people we spoke with do not enjoy physical activity because they feel self-conscious, fear being judged by peers and associate it with negative experiences, particularly around PE in school.</a:t>
            </a:r>
            <a:endParaRPr lang="en-GB" sz="1600" b="1">
              <a:effectLst/>
              <a:ea typeface="Calibri" panose="020F0502020204030204" pitchFamily="34" charset="0"/>
            </a:endParaRPr>
          </a:p>
          <a:p>
            <a:endParaRPr lang="en-GB" sz="1600" b="1">
              <a:effectLst/>
              <a:ea typeface="Calibri" panose="020F0502020204030204" pitchFamily="34" charset="0"/>
            </a:endParaRPr>
          </a:p>
          <a:p>
            <a:r>
              <a:rPr lang="en-GB" sz="1600" b="1">
                <a:solidFill>
                  <a:schemeClr val="accent2"/>
                </a:solidFill>
                <a:effectLst/>
                <a:ea typeface="Calibri" panose="020F0502020204030204" pitchFamily="34" charset="0"/>
              </a:rPr>
              <a:t>Competence: </a:t>
            </a:r>
          </a:p>
          <a:p>
            <a:pPr marL="285750" indent="-285750">
              <a:buFont typeface="Arial" panose="020B0604020202020204" pitchFamily="34" charset="0"/>
              <a:buChar char="•"/>
            </a:pPr>
            <a:r>
              <a:rPr lang="en-GB" sz="1600">
                <a:effectLst/>
                <a:ea typeface="Calibri" panose="020F0502020204030204" pitchFamily="34" charset="0"/>
              </a:rPr>
              <a:t>Many young people who regularly participate in physical activity expressed that they enjoyed seeing their skills develop.</a:t>
            </a:r>
          </a:p>
          <a:p>
            <a:pPr marL="285750" indent="-285750">
              <a:buFont typeface="Arial" panose="020B0604020202020204" pitchFamily="34" charset="0"/>
              <a:buChar char="•"/>
            </a:pPr>
            <a:r>
              <a:rPr lang="en-GB" sz="1600">
                <a:effectLst/>
                <a:ea typeface="Calibri" panose="020F0502020204030204" pitchFamily="34" charset="0"/>
              </a:rPr>
              <a:t>Where young people suggested they did not find physical activity easy, this was often linked to confidence.</a:t>
            </a:r>
            <a:r>
              <a:rPr lang="en-GB" sz="1600">
                <a:ea typeface="Calibri" panose="020F0502020204030204" pitchFamily="34" charset="0"/>
              </a:rPr>
              <a:t> </a:t>
            </a:r>
            <a:r>
              <a:rPr lang="en-GB" sz="1600">
                <a:effectLst/>
                <a:ea typeface="Calibri" panose="020F0502020204030204" pitchFamily="34" charset="0"/>
              </a:rPr>
              <a:t>Some expressed that they would like to join beginner classes but did not feel they had physical competence or confidence to take part. </a:t>
            </a:r>
            <a:endParaRPr lang="en-GB" sz="1600" b="1">
              <a:effectLst/>
              <a:ea typeface="Calibri" panose="020F0502020204030204" pitchFamily="34" charset="0"/>
            </a:endParaRPr>
          </a:p>
          <a:p>
            <a:endParaRPr lang="en-GB" sz="1600" b="1">
              <a:effectLst/>
              <a:ea typeface="Calibri" panose="020F0502020204030204" pitchFamily="34" charset="0"/>
            </a:endParaRPr>
          </a:p>
          <a:p>
            <a:r>
              <a:rPr lang="en-GB" sz="1600" b="1">
                <a:solidFill>
                  <a:schemeClr val="accent5"/>
                </a:solidFill>
                <a:ea typeface="Calibri" panose="020F0502020204030204" pitchFamily="34" charset="0"/>
              </a:rPr>
              <a:t>Knowledge and u</a:t>
            </a:r>
            <a:r>
              <a:rPr lang="en-GB" sz="1600" b="1">
                <a:solidFill>
                  <a:schemeClr val="accent5"/>
                </a:solidFill>
                <a:effectLst/>
                <a:ea typeface="Calibri" panose="020F0502020204030204" pitchFamily="34" charset="0"/>
              </a:rPr>
              <a:t>nderstanding:</a:t>
            </a:r>
          </a:p>
          <a:p>
            <a:pPr marL="285750" indent="-285750">
              <a:buFont typeface="Arial" panose="020B0604020202020204" pitchFamily="34" charset="0"/>
              <a:buChar char="•"/>
            </a:pPr>
            <a:r>
              <a:rPr lang="en-GB" sz="1600">
                <a:effectLst/>
                <a:ea typeface="Calibri" panose="020F0502020204030204" pitchFamily="34" charset="0"/>
              </a:rPr>
              <a:t>Understanding around sports and physical activity among young people is generally very high. However there are limitations in young people’s knowledge which present barriers, including knowing about what opportunities are available locally and finding activities that they find enjoyable.</a:t>
            </a:r>
            <a:endParaRPr lang="en-GB" sz="1600" b="1">
              <a:effectLst/>
              <a:ea typeface="Calibri" panose="020F0502020204030204" pitchFamily="34" charset="0"/>
            </a:endParaRPr>
          </a:p>
        </p:txBody>
      </p:sp>
      <p:sp>
        <p:nvSpPr>
          <p:cNvPr id="6" name="TextBox 5">
            <a:extLst>
              <a:ext uri="{FF2B5EF4-FFF2-40B4-BE49-F238E27FC236}">
                <a16:creationId xmlns:a16="http://schemas.microsoft.com/office/drawing/2014/main" id="{A3E60EB0-F861-603D-7738-4141EDCBC5D2}"/>
              </a:ext>
            </a:extLst>
          </p:cNvPr>
          <p:cNvSpPr txBox="1"/>
          <p:nvPr/>
        </p:nvSpPr>
        <p:spPr>
          <a:xfrm>
            <a:off x="430325" y="983678"/>
            <a:ext cx="10309210" cy="646331"/>
          </a:xfrm>
          <a:prstGeom prst="rect">
            <a:avLst/>
          </a:prstGeom>
          <a:noFill/>
        </p:spPr>
        <p:txBody>
          <a:bodyPr wrap="square">
            <a:spAutoFit/>
          </a:bodyPr>
          <a:lstStyle/>
          <a:p>
            <a:r>
              <a:rPr lang="en-GB" b="1"/>
              <a:t>The biggest barriers to physical activity for children and young people and areas of Physical Literacy that were lacking the most are motivation, confidence and enjoyment, as well as knowledge of opportunities.</a:t>
            </a:r>
          </a:p>
        </p:txBody>
      </p:sp>
    </p:spTree>
    <p:extLst>
      <p:ext uri="{BB962C8B-B14F-4D97-AF65-F5344CB8AC3E}">
        <p14:creationId xmlns:p14="http://schemas.microsoft.com/office/powerpoint/2010/main" val="154796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2"/>
            <a:ext cx="6049108" cy="1104825"/>
          </a:xfrm>
        </p:spPr>
        <p:txBody>
          <a:bodyPr/>
          <a:lstStyle/>
          <a:p>
            <a:r>
              <a:rPr lang="en-GB" sz="3600"/>
              <a:t>General themes among different groups</a:t>
            </a:r>
          </a:p>
        </p:txBody>
      </p:sp>
      <p:sp>
        <p:nvSpPr>
          <p:cNvPr id="18" name="TextBox 17">
            <a:extLst>
              <a:ext uri="{FF2B5EF4-FFF2-40B4-BE49-F238E27FC236}">
                <a16:creationId xmlns:a16="http://schemas.microsoft.com/office/drawing/2014/main" id="{C726AEEA-7EFA-41BD-A87F-8F1F65A9DFCC}"/>
              </a:ext>
            </a:extLst>
          </p:cNvPr>
          <p:cNvSpPr txBox="1"/>
          <p:nvPr/>
        </p:nvSpPr>
        <p:spPr>
          <a:xfrm>
            <a:off x="378322" y="1521705"/>
            <a:ext cx="6049108" cy="5078313"/>
          </a:xfrm>
          <a:prstGeom prst="rect">
            <a:avLst/>
          </a:prstGeom>
          <a:noFill/>
        </p:spPr>
        <p:txBody>
          <a:bodyPr wrap="square" lIns="91440" tIns="45720" rIns="91440" bIns="45720" anchor="t">
            <a:spAutoFit/>
          </a:bodyPr>
          <a:lstStyle/>
          <a:p>
            <a:r>
              <a:rPr lang="en-GB">
                <a:ea typeface="Calibri" panose="020F0502020204030204" pitchFamily="34" charset="0"/>
              </a:rPr>
              <a:t>We e</a:t>
            </a:r>
            <a:r>
              <a:rPr lang="en-GB">
                <a:effectLst/>
                <a:ea typeface="Calibri" panose="020F0502020204030204" pitchFamily="34" charset="0"/>
              </a:rPr>
              <a:t>ngaged with a diverse range of children and young people, including those who enjoyed doing lots of different physical activities as well as those who were very uninterested and unmotivated</a:t>
            </a:r>
            <a:r>
              <a:rPr lang="en-GB">
                <a:ea typeface="Calibri" panose="020F0502020204030204" pitchFamily="34" charset="0"/>
              </a:rPr>
              <a:t> in doing any physical activity.</a:t>
            </a:r>
          </a:p>
          <a:p>
            <a:endParaRPr lang="en-GB">
              <a:effectLst/>
              <a:ea typeface="Calibri" panose="020F0502020204030204" pitchFamily="34" charset="0"/>
            </a:endParaRPr>
          </a:p>
          <a:p>
            <a:r>
              <a:rPr lang="en-GB">
                <a:effectLst/>
                <a:ea typeface="Calibri" panose="020F0502020204030204" pitchFamily="34" charset="0"/>
              </a:rPr>
              <a:t>All the children we spoke to within primary schools appeared to be very engaged in physical activity and many were enthusiastic about doing a number of activities both in and </a:t>
            </a:r>
          </a:p>
          <a:p>
            <a:r>
              <a:rPr lang="en-GB">
                <a:effectLst/>
                <a:ea typeface="Calibri" panose="020F0502020204030204" pitchFamily="34" charset="0"/>
              </a:rPr>
              <a:t>out of school, and mostly enjoyed being outside.</a:t>
            </a:r>
          </a:p>
          <a:p>
            <a:endParaRPr lang="en-GB">
              <a:ea typeface="Calibri" panose="020F0502020204030204" pitchFamily="34" charset="0"/>
            </a:endParaRPr>
          </a:p>
          <a:p>
            <a:endParaRPr lang="en-GB">
              <a:ea typeface="Calibri" panose="020F0502020204030204" pitchFamily="34" charset="0"/>
            </a:endParaRPr>
          </a:p>
          <a:p>
            <a:endParaRPr lang="en-GB">
              <a:ea typeface="Calibri" panose="020F0502020204030204" pitchFamily="34" charset="0"/>
            </a:endParaRPr>
          </a:p>
          <a:p>
            <a:endParaRPr lang="en-GB">
              <a:ea typeface="Calibri" panose="020F0502020204030204" pitchFamily="34" charset="0"/>
            </a:endParaRPr>
          </a:p>
          <a:p>
            <a:endParaRPr lang="en-GB">
              <a:ea typeface="Calibri" panose="020F0502020204030204" pitchFamily="34" charset="0"/>
            </a:endParaRPr>
          </a:p>
          <a:p>
            <a:r>
              <a:rPr lang="en-GB">
                <a:effectLst/>
                <a:ea typeface="Calibri" panose="020F0502020204030204" pitchFamily="34" charset="0"/>
              </a:rPr>
              <a:t>Among secondary school students although many were </a:t>
            </a:r>
            <a:br>
              <a:rPr lang="en-GB">
                <a:effectLst/>
                <a:ea typeface="Calibri" panose="020F0502020204030204" pitchFamily="34" charset="0"/>
              </a:rPr>
            </a:br>
            <a:r>
              <a:rPr lang="en-GB">
                <a:effectLst/>
                <a:ea typeface="Calibri" panose="020F0502020204030204" pitchFamily="34" charset="0"/>
              </a:rPr>
              <a:t>still active, this age group was much more split with girls in particu</a:t>
            </a:r>
            <a:r>
              <a:rPr lang="en-GB">
                <a:ea typeface="Calibri" panose="020F0502020204030204" pitchFamily="34" charset="0"/>
              </a:rPr>
              <a:t>lar being less likely to do any physical activity, </a:t>
            </a:r>
            <a:br>
              <a:rPr lang="en-GB">
                <a:ea typeface="Calibri" panose="020F0502020204030204" pitchFamily="34" charset="0"/>
              </a:rPr>
            </a:br>
            <a:r>
              <a:rPr lang="en-GB">
                <a:ea typeface="Calibri" panose="020F0502020204030204" pitchFamily="34" charset="0"/>
              </a:rPr>
              <a:t>saying they don’t enjoy it.</a:t>
            </a:r>
          </a:p>
        </p:txBody>
      </p:sp>
      <p:sp>
        <p:nvSpPr>
          <p:cNvPr id="5" name="TextBox 4">
            <a:extLst>
              <a:ext uri="{FF2B5EF4-FFF2-40B4-BE49-F238E27FC236}">
                <a16:creationId xmlns:a16="http://schemas.microsoft.com/office/drawing/2014/main" id="{056BFA75-89D8-C584-6B13-92176C0A9D0C}"/>
              </a:ext>
            </a:extLst>
          </p:cNvPr>
          <p:cNvSpPr txBox="1"/>
          <p:nvPr/>
        </p:nvSpPr>
        <p:spPr>
          <a:xfrm>
            <a:off x="545123" y="4261978"/>
            <a:ext cx="5416061" cy="923330"/>
          </a:xfrm>
          <a:prstGeom prst="rect">
            <a:avLst/>
          </a:prstGeom>
          <a:noFill/>
        </p:spPr>
        <p:txBody>
          <a:bodyPr wrap="square">
            <a:spAutoFit/>
          </a:bodyPr>
          <a:lstStyle/>
          <a:p>
            <a:pPr algn="ctr"/>
            <a:r>
              <a:rPr lang="en-GB" b="1" i="1" dirty="0">
                <a:solidFill>
                  <a:schemeClr val="accent1"/>
                </a:solidFill>
              </a:rPr>
              <a:t>“Every second you spend on a screen is a second of your life wasted, but every second spent outside is a second well spent.” [Primary School Pupil]</a:t>
            </a:r>
          </a:p>
        </p:txBody>
      </p:sp>
      <p:pic>
        <p:nvPicPr>
          <p:cNvPr id="15" name="Picture Placeholder 14" descr="A group of kids playing football&#10;&#10;Description automatically generated">
            <a:extLst>
              <a:ext uri="{FF2B5EF4-FFF2-40B4-BE49-F238E27FC236}">
                <a16:creationId xmlns:a16="http://schemas.microsoft.com/office/drawing/2014/main" id="{FEA2B50C-3984-522B-3830-16A13503C84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262" r="4262"/>
          <a:stretch>
            <a:fillRect/>
          </a:stretch>
        </p:blipFill>
        <p:spPr/>
      </p:pic>
    </p:spTree>
    <p:extLst>
      <p:ext uri="{BB962C8B-B14F-4D97-AF65-F5344CB8AC3E}">
        <p14:creationId xmlns:p14="http://schemas.microsoft.com/office/powerpoint/2010/main" val="238306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166529"/>
            <a:ext cx="8274775" cy="758478"/>
          </a:xfrm>
        </p:spPr>
        <p:txBody>
          <a:bodyPr/>
          <a:lstStyle/>
          <a:p>
            <a:r>
              <a:rPr lang="en-GB" sz="3600">
                <a:solidFill>
                  <a:schemeClr val="accent3"/>
                </a:solidFill>
              </a:rPr>
              <a:t>Activities young people enjoy include:</a:t>
            </a:r>
          </a:p>
        </p:txBody>
      </p:sp>
      <p:sp>
        <p:nvSpPr>
          <p:cNvPr id="8" name="TextBox 7">
            <a:extLst>
              <a:ext uri="{FF2B5EF4-FFF2-40B4-BE49-F238E27FC236}">
                <a16:creationId xmlns:a16="http://schemas.microsoft.com/office/drawing/2014/main" id="{D732BC7B-3885-D16F-069E-148A70C99198}"/>
              </a:ext>
            </a:extLst>
          </p:cNvPr>
          <p:cNvSpPr txBox="1"/>
          <p:nvPr/>
        </p:nvSpPr>
        <p:spPr>
          <a:xfrm>
            <a:off x="474778" y="913109"/>
            <a:ext cx="2306396" cy="5847755"/>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t>Football</a:t>
            </a:r>
          </a:p>
          <a:p>
            <a:pPr marL="285750" indent="-285750">
              <a:buFont typeface="Arial" panose="020B0604020202020204" pitchFamily="34" charset="0"/>
              <a:buChar char="•"/>
              <a:defRPr/>
            </a:pPr>
            <a:r>
              <a:rPr lang="en-GB" sz="1700" dirty="0"/>
              <a:t>Basketball</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t>Badminton</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t>Tennis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t>Rounders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t>Gymnastics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t>Swimming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t>Trampolining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ffectLst/>
                <a:ea typeface="Calibri" panose="020F0502020204030204" pitchFamily="34" charset="0"/>
              </a:rPr>
              <a:t>Volleyball</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a typeface="Calibri" panose="020F0502020204030204" pitchFamily="34" charset="0"/>
              </a:rPr>
              <a:t>Pickleball</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a typeface="Calibri" panose="020F0502020204030204" pitchFamily="34" charset="0"/>
              </a:rPr>
              <a:t>Dodgeball</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ffectLst/>
                <a:ea typeface="Calibri" panose="020F0502020204030204" pitchFamily="34" charset="0"/>
              </a:rPr>
              <a:t>Danish longball</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a typeface="Calibri" panose="020F0502020204030204" pitchFamily="34" charset="0"/>
              </a:rPr>
              <a:t>The gym</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ffectLst/>
                <a:ea typeface="Calibri" panose="020F0502020204030204" pitchFamily="34" charset="0"/>
              </a:rPr>
              <a:t>Lifting weights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a typeface="Calibri" panose="020F0502020204030204" pitchFamily="34" charset="0"/>
              </a:rPr>
              <a:t>High jump</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ffectLst/>
                <a:ea typeface="Calibri" panose="020F0502020204030204" pitchFamily="34" charset="0"/>
              </a:rPr>
              <a:t>Dancing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a typeface="Calibri" panose="020F0502020204030204" pitchFamily="34" charset="0"/>
              </a:rPr>
              <a:t>Hockey</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ffectLst/>
                <a:ea typeface="Calibri" panose="020F0502020204030204" pitchFamily="34" charset="0"/>
              </a:rPr>
              <a:t>Running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a typeface="Calibri" panose="020F0502020204030204" pitchFamily="34" charset="0"/>
              </a:rPr>
              <a:t>Rock climbing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700" dirty="0">
                <a:effectLst/>
                <a:ea typeface="Calibri" panose="020F0502020204030204" pitchFamily="34" charset="0"/>
              </a:rPr>
              <a:t>Kick boxing</a:t>
            </a:r>
          </a:p>
          <a:p>
            <a:pPr marR="0" lvl="0" defTabSz="914400" rtl="0" eaLnBrk="1" fontAlgn="auto" latinLnBrk="0" hangingPunct="1">
              <a:lnSpc>
                <a:spcPct val="100000"/>
              </a:lnSpc>
              <a:spcBef>
                <a:spcPts val="0"/>
              </a:spcBef>
              <a:spcAft>
                <a:spcPts val="0"/>
              </a:spcAft>
              <a:buClrTx/>
              <a:buSzTx/>
              <a:tabLst/>
              <a:defRPr/>
            </a:pPr>
            <a:endParaRPr lang="en-GB" sz="1700" dirty="0">
              <a:effectLst/>
              <a:ea typeface="Calibri" panose="020F0502020204030204" pitchFamily="34" charset="0"/>
            </a:endParaRPr>
          </a:p>
          <a:p>
            <a:pPr marR="0" lvl="0" defTabSz="914400" rtl="0" eaLnBrk="1" fontAlgn="auto" latinLnBrk="0" hangingPunct="1">
              <a:lnSpc>
                <a:spcPct val="100000"/>
              </a:lnSpc>
              <a:spcBef>
                <a:spcPts val="0"/>
              </a:spcBef>
              <a:spcAft>
                <a:spcPts val="0"/>
              </a:spcAft>
              <a:buClrTx/>
              <a:buSzTx/>
              <a:tabLst/>
              <a:defRPr/>
            </a:pPr>
            <a:r>
              <a:rPr lang="en-GB" sz="1700" dirty="0">
                <a:ea typeface="Calibri" panose="020F0502020204030204" pitchFamily="34" charset="0"/>
              </a:rPr>
              <a:t>And more…!</a:t>
            </a:r>
            <a:endParaRPr lang="en-GB" sz="1700" dirty="0">
              <a:effectLst/>
              <a:ea typeface="Calibri" panose="020F0502020204030204" pitchFamily="34" charset="0"/>
            </a:endParaRPr>
          </a:p>
        </p:txBody>
      </p:sp>
      <p:pic>
        <p:nvPicPr>
          <p:cNvPr id="2" name="Picture 1" descr="A white paper with writing on it&#10;&#10;Description automatically generated with low confidence">
            <a:extLst>
              <a:ext uri="{FF2B5EF4-FFF2-40B4-BE49-F238E27FC236}">
                <a16:creationId xmlns:a16="http://schemas.microsoft.com/office/drawing/2014/main" id="{FBA53611-5C23-6F22-60AF-7BEF8F644A9E}"/>
              </a:ext>
            </a:extLst>
          </p:cNvPr>
          <p:cNvPicPr>
            <a:picLocks noChangeAspect="1"/>
          </p:cNvPicPr>
          <p:nvPr/>
        </p:nvPicPr>
        <p:blipFill rotWithShape="1">
          <a:blip r:embed="rId3">
            <a:extLst>
              <a:ext uri="{28A0092B-C50C-407E-A947-70E740481C1C}">
                <a14:useLocalDpi xmlns:a14="http://schemas.microsoft.com/office/drawing/2010/main" val="0"/>
              </a:ext>
            </a:extLst>
          </a:blip>
          <a:srcRect l="6794" t="-1" r="50479" b="-1985"/>
          <a:stretch/>
        </p:blipFill>
        <p:spPr>
          <a:xfrm rot="16200000">
            <a:off x="8287616" y="2902902"/>
            <a:ext cx="2720879" cy="4870753"/>
          </a:xfrm>
          <a:prstGeom prst="rect">
            <a:avLst/>
          </a:prstGeom>
        </p:spPr>
      </p:pic>
      <p:pic>
        <p:nvPicPr>
          <p:cNvPr id="2052" name="Picture 4">
            <a:extLst>
              <a:ext uri="{FF2B5EF4-FFF2-40B4-BE49-F238E27FC236}">
                <a16:creationId xmlns:a16="http://schemas.microsoft.com/office/drawing/2014/main" id="{3D8A96AF-AE06-951A-5FE4-FF0D276B1B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6" t="26240" r="60371" b="9658"/>
          <a:stretch/>
        </p:blipFill>
        <p:spPr bwMode="auto">
          <a:xfrm>
            <a:off x="3545958" y="2745851"/>
            <a:ext cx="2602190" cy="393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8B40AE8-2CBF-B96E-654B-9E22A1EB04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45" t="11408" r="9889" b="44788"/>
          <a:stretch/>
        </p:blipFill>
        <p:spPr bwMode="auto">
          <a:xfrm>
            <a:off x="5272209" y="953303"/>
            <a:ext cx="6686583" cy="2720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9DB92A5-7060-3F0B-7790-BCCA0F23D5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0" t="68333" r="73827" b="9872"/>
          <a:stretch/>
        </p:blipFill>
        <p:spPr bwMode="auto">
          <a:xfrm>
            <a:off x="6148149" y="3009346"/>
            <a:ext cx="2768416" cy="20407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0600980-D225-2819-B65B-81C427C328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288" t="60107" r="39010" b="16455"/>
          <a:stretch/>
        </p:blipFill>
        <p:spPr bwMode="auto">
          <a:xfrm>
            <a:off x="8327353" y="953303"/>
            <a:ext cx="1178423" cy="1409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9A650813-FEEB-6300-C225-B0DA0D9A88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95" t="57976" r="73068" b="8545"/>
          <a:stretch/>
        </p:blipFill>
        <p:spPr bwMode="auto">
          <a:xfrm>
            <a:off x="5272209" y="2390237"/>
            <a:ext cx="875939" cy="128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23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10697314" cy="712402"/>
          </a:xfrm>
        </p:spPr>
        <p:txBody>
          <a:bodyPr/>
          <a:lstStyle/>
          <a:p>
            <a:r>
              <a:rPr lang="en-GB">
                <a:solidFill>
                  <a:schemeClr val="accent3"/>
                </a:solidFill>
              </a:rPr>
              <a:t>Enjoyment and motivation</a:t>
            </a:r>
          </a:p>
        </p:txBody>
      </p:sp>
      <p:sp>
        <p:nvSpPr>
          <p:cNvPr id="2" name="TextBox 1">
            <a:extLst>
              <a:ext uri="{FF2B5EF4-FFF2-40B4-BE49-F238E27FC236}">
                <a16:creationId xmlns:a16="http://schemas.microsoft.com/office/drawing/2014/main" id="{75AC7620-058B-D7F9-C7C3-1AA3DAE0A287}"/>
              </a:ext>
            </a:extLst>
          </p:cNvPr>
          <p:cNvSpPr txBox="1"/>
          <p:nvPr/>
        </p:nvSpPr>
        <p:spPr>
          <a:xfrm>
            <a:off x="376369" y="1057596"/>
            <a:ext cx="11717222" cy="1508105"/>
          </a:xfrm>
          <a:prstGeom prst="rect">
            <a:avLst/>
          </a:prstGeom>
          <a:noFill/>
        </p:spPr>
        <p:txBody>
          <a:bodyPr wrap="square">
            <a:spAutoFit/>
          </a:bodyPr>
          <a:lstStyle/>
          <a:p>
            <a:r>
              <a:rPr lang="en-GB" b="1" dirty="0">
                <a:effectLst/>
                <a:ea typeface="Calibri" panose="020F0502020204030204" pitchFamily="34" charset="0"/>
              </a:rPr>
              <a:t>Many children and young people we spoke with participate in a wide range of physical activities. </a:t>
            </a:r>
          </a:p>
          <a:p>
            <a:r>
              <a:rPr lang="en-GB" b="1" dirty="0">
                <a:effectLst/>
                <a:ea typeface="Calibri" panose="020F0502020204030204" pitchFamily="34" charset="0"/>
              </a:rPr>
              <a:t>Younger children in particular were often doing a number of different sports clubs and activities.</a:t>
            </a:r>
          </a:p>
          <a:p>
            <a:endParaRPr lang="en-GB" sz="2000" b="1" dirty="0">
              <a:ea typeface="Calibri" panose="020F0502020204030204" pitchFamily="34" charset="0"/>
            </a:endParaRPr>
          </a:p>
          <a:p>
            <a:r>
              <a:rPr lang="en-GB" dirty="0">
                <a:ea typeface="Calibri" panose="020F0502020204030204" pitchFamily="34" charset="0"/>
              </a:rPr>
              <a:t>T</a:t>
            </a:r>
            <a:r>
              <a:rPr lang="en-GB" dirty="0">
                <a:effectLst/>
                <a:ea typeface="Calibri" panose="020F0502020204030204" pitchFamily="34" charset="0"/>
              </a:rPr>
              <a:t>hings young people enjoy about being active include being outside in nature (especially younger children), spending time with friends and socialising (important for older children), seeing skills/confidence develop, and keeping fit and healthy.</a:t>
            </a:r>
          </a:p>
        </p:txBody>
      </p:sp>
      <p:sp>
        <p:nvSpPr>
          <p:cNvPr id="11" name="TextBox 10">
            <a:extLst>
              <a:ext uri="{FF2B5EF4-FFF2-40B4-BE49-F238E27FC236}">
                <a16:creationId xmlns:a16="http://schemas.microsoft.com/office/drawing/2014/main" id="{7AC461F1-A2F6-97FC-FF90-BF651A28991B}"/>
              </a:ext>
            </a:extLst>
          </p:cNvPr>
          <p:cNvSpPr txBox="1"/>
          <p:nvPr/>
        </p:nvSpPr>
        <p:spPr>
          <a:xfrm>
            <a:off x="376369" y="2751193"/>
            <a:ext cx="8776867" cy="3170099"/>
          </a:xfrm>
          <a:prstGeom prst="rect">
            <a:avLst/>
          </a:prstGeom>
          <a:noFill/>
        </p:spPr>
        <p:txBody>
          <a:bodyPr wrap="square">
            <a:spAutoFit/>
          </a:bodyPr>
          <a:lstStyle/>
          <a:p>
            <a:r>
              <a:rPr lang="en-GB" sz="2000" b="1">
                <a:ea typeface="Calibri" panose="020F0502020204030204" pitchFamily="34" charset="0"/>
              </a:rPr>
              <a:t>Motivations</a:t>
            </a:r>
          </a:p>
          <a:p>
            <a:r>
              <a:rPr lang="en-GB">
                <a:ea typeface="Calibri" panose="020F0502020204030204" pitchFamily="34" charset="0"/>
              </a:rPr>
              <a:t>These themes also provided motivation for young people. </a:t>
            </a:r>
          </a:p>
          <a:p>
            <a:r>
              <a:rPr lang="en-GB">
                <a:ea typeface="Calibri" panose="020F0502020204030204" pitchFamily="34" charset="0"/>
              </a:rPr>
              <a:t>Additional factors important for motivation include:</a:t>
            </a:r>
          </a:p>
          <a:p>
            <a:endParaRPr lang="en-GB">
              <a:ea typeface="Calibri" panose="020F0502020204030204" pitchFamily="34" charset="0"/>
            </a:endParaRPr>
          </a:p>
          <a:p>
            <a:pPr marL="285750" indent="-285750">
              <a:buFont typeface="Arial" panose="020B0604020202020204" pitchFamily="34" charset="0"/>
              <a:buChar char="•"/>
            </a:pPr>
            <a:r>
              <a:rPr lang="en-GB">
                <a:ea typeface="Calibri" panose="020F0502020204030204" pitchFamily="34" charset="0"/>
              </a:rPr>
              <a:t>The influence of PE teachers</a:t>
            </a:r>
          </a:p>
          <a:p>
            <a:pPr marL="285750" indent="-285750">
              <a:buFont typeface="Arial" panose="020B0604020202020204" pitchFamily="34" charset="0"/>
              <a:buChar char="•"/>
            </a:pPr>
            <a:r>
              <a:rPr lang="en-GB">
                <a:ea typeface="Calibri" panose="020F0502020204030204" pitchFamily="34" charset="0"/>
              </a:rPr>
              <a:t>Wanting to do something fun</a:t>
            </a:r>
          </a:p>
          <a:p>
            <a:pPr marL="285750" indent="-285750">
              <a:buFont typeface="Arial" panose="020B0604020202020204" pitchFamily="34" charset="0"/>
              <a:buChar char="•"/>
            </a:pPr>
            <a:r>
              <a:rPr lang="en-GB">
                <a:ea typeface="Calibri" panose="020F0502020204030204" pitchFamily="34" charset="0"/>
              </a:rPr>
              <a:t>Having someone to do physical activity with</a:t>
            </a:r>
          </a:p>
          <a:p>
            <a:pPr marL="285750" indent="-285750">
              <a:buFont typeface="Arial" panose="020B0604020202020204" pitchFamily="34" charset="0"/>
              <a:buChar char="•"/>
            </a:pPr>
            <a:r>
              <a:rPr lang="en-GB">
                <a:ea typeface="Calibri" panose="020F0502020204030204" pitchFamily="34" charset="0"/>
              </a:rPr>
              <a:t>The right environment – some feel more comfortable at home however </a:t>
            </a:r>
            <a:br>
              <a:rPr lang="en-GB">
                <a:ea typeface="Calibri" panose="020F0502020204030204" pitchFamily="34" charset="0"/>
              </a:rPr>
            </a:br>
            <a:r>
              <a:rPr lang="en-GB">
                <a:ea typeface="Calibri" panose="020F0502020204030204" pitchFamily="34" charset="0"/>
              </a:rPr>
              <a:t>some commented that it is easy to feel unmotivated at home</a:t>
            </a:r>
          </a:p>
          <a:p>
            <a:endParaRPr lang="en-GB">
              <a:ea typeface="Calibri" panose="020F0502020204030204" pitchFamily="34" charset="0"/>
            </a:endParaRPr>
          </a:p>
          <a:p>
            <a:r>
              <a:rPr lang="en-GB">
                <a:ea typeface="Calibri" panose="020F0502020204030204" pitchFamily="34" charset="0"/>
              </a:rPr>
              <a:t>Teachers also commented that opportunities are important to keep young people engaged:</a:t>
            </a:r>
          </a:p>
        </p:txBody>
      </p:sp>
      <p:sp>
        <p:nvSpPr>
          <p:cNvPr id="10" name="TextBox 9">
            <a:extLst>
              <a:ext uri="{FF2B5EF4-FFF2-40B4-BE49-F238E27FC236}">
                <a16:creationId xmlns:a16="http://schemas.microsoft.com/office/drawing/2014/main" id="{906BC003-E65B-366D-0191-88CA02201528}"/>
              </a:ext>
            </a:extLst>
          </p:cNvPr>
          <p:cNvSpPr txBox="1"/>
          <p:nvPr/>
        </p:nvSpPr>
        <p:spPr>
          <a:xfrm>
            <a:off x="266014" y="5977477"/>
            <a:ext cx="9224215" cy="646331"/>
          </a:xfrm>
          <a:prstGeom prst="rect">
            <a:avLst/>
          </a:prstGeom>
          <a:noFill/>
        </p:spPr>
        <p:txBody>
          <a:bodyPr wrap="square">
            <a:spAutoFit/>
          </a:bodyPr>
          <a:lstStyle/>
          <a:p>
            <a:pPr algn="ctr"/>
            <a:r>
              <a:rPr lang="en-GB" b="1" i="1">
                <a:solidFill>
                  <a:schemeClr val="accent3"/>
                </a:solidFill>
              </a:rPr>
              <a:t>“Some young ones join gangs because they are bored; providing activities that will keep them busy could help to reduce gangs and troubles they get into.” [Secondary School Teacher]</a:t>
            </a:r>
          </a:p>
        </p:txBody>
      </p:sp>
      <p:sp>
        <p:nvSpPr>
          <p:cNvPr id="5" name="TextBox 4">
            <a:extLst>
              <a:ext uri="{FF2B5EF4-FFF2-40B4-BE49-F238E27FC236}">
                <a16:creationId xmlns:a16="http://schemas.microsoft.com/office/drawing/2014/main" id="{93809D27-FA56-FAAE-845A-FA3F5CCB2451}"/>
              </a:ext>
            </a:extLst>
          </p:cNvPr>
          <p:cNvSpPr txBox="1"/>
          <p:nvPr/>
        </p:nvSpPr>
        <p:spPr>
          <a:xfrm>
            <a:off x="8629918" y="2914650"/>
            <a:ext cx="3309538" cy="2462213"/>
          </a:xfrm>
          <a:prstGeom prst="rect">
            <a:avLst/>
          </a:prstGeom>
          <a:noFill/>
        </p:spPr>
        <p:txBody>
          <a:bodyPr wrap="square">
            <a:spAutoFit/>
          </a:bodyPr>
          <a:lstStyle/>
          <a:p>
            <a:pPr algn="ctr">
              <a:spcAft>
                <a:spcPts val="600"/>
              </a:spcAft>
            </a:pPr>
            <a:r>
              <a:rPr lang="en-GB" dirty="0"/>
              <a:t>What helps:</a:t>
            </a:r>
          </a:p>
          <a:p>
            <a:pPr algn="ctr">
              <a:spcAft>
                <a:spcPts val="600"/>
              </a:spcAft>
            </a:pPr>
            <a:r>
              <a:rPr lang="en-GB" b="1" i="1" dirty="0">
                <a:solidFill>
                  <a:schemeClr val="accent3"/>
                </a:solidFill>
              </a:rPr>
              <a:t>"Doing it with friends, especially when feeling awkward and you can encourage one another.” [Secondary School Pupil]</a:t>
            </a:r>
          </a:p>
          <a:p>
            <a:pPr algn="ctr"/>
            <a:endParaRPr lang="en-GB" b="1" i="1" dirty="0">
              <a:solidFill>
                <a:schemeClr val="accent3"/>
              </a:solidFill>
            </a:endParaRPr>
          </a:p>
          <a:p>
            <a:pPr algn="ctr"/>
            <a:r>
              <a:rPr lang="en-GB" b="1" i="1" dirty="0">
                <a:solidFill>
                  <a:schemeClr val="accent3"/>
                </a:solidFill>
              </a:rPr>
              <a:t>“Showing children how fun it is!” [Secondary School Pupil]</a:t>
            </a:r>
          </a:p>
        </p:txBody>
      </p:sp>
    </p:spTree>
    <p:extLst>
      <p:ext uri="{BB962C8B-B14F-4D97-AF65-F5344CB8AC3E}">
        <p14:creationId xmlns:p14="http://schemas.microsoft.com/office/powerpoint/2010/main" val="3012835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A28C62-BB84-FADC-B3C5-8B620F5F7A69}"/>
              </a:ext>
            </a:extLst>
          </p:cNvPr>
          <p:cNvSpPr>
            <a:spLocks noGrp="1"/>
          </p:cNvSpPr>
          <p:nvPr>
            <p:ph type="body" sz="quarter" idx="10"/>
          </p:nvPr>
        </p:nvSpPr>
        <p:spPr>
          <a:xfrm>
            <a:off x="1482436" y="1360822"/>
            <a:ext cx="9227127" cy="4136355"/>
          </a:xfrm>
        </p:spPr>
        <p:txBody>
          <a:bodyPr/>
          <a:lstStyle/>
          <a:p>
            <a:pPr algn="ctr"/>
            <a:r>
              <a:rPr lang="en-GB" sz="4800" b="1" i="1" dirty="0">
                <a:effectLst/>
                <a:cs typeface="Calibri" panose="020F0502020204030204" pitchFamily="34" charset="0"/>
              </a:rPr>
              <a:t>“When at the gym, you can’t just sit and stare at the gym equipment… but at home you can just be on your phone or lay in bed.” </a:t>
            </a:r>
          </a:p>
          <a:p>
            <a:pPr algn="ctr"/>
            <a:r>
              <a:rPr lang="en-GB" sz="4800" b="1" i="1" dirty="0">
                <a:effectLst/>
                <a:cs typeface="Calibri" panose="020F0502020204030204" pitchFamily="34" charset="0"/>
              </a:rPr>
              <a:t>[Secondary </a:t>
            </a:r>
            <a:r>
              <a:rPr lang="en-GB" sz="4800" b="1" i="1" dirty="0">
                <a:cs typeface="Calibri" panose="020F0502020204030204" pitchFamily="34" charset="0"/>
              </a:rPr>
              <a:t>Sc</a:t>
            </a:r>
            <a:r>
              <a:rPr lang="en-GB" sz="4800" b="1" i="1" dirty="0">
                <a:effectLst/>
                <a:cs typeface="Calibri" panose="020F0502020204030204" pitchFamily="34" charset="0"/>
              </a:rPr>
              <a:t>hool </a:t>
            </a:r>
            <a:r>
              <a:rPr lang="en-GB" sz="4800" b="1" i="1" dirty="0">
                <a:cs typeface="Calibri" panose="020F0502020204030204" pitchFamily="34" charset="0"/>
              </a:rPr>
              <a:t>P</a:t>
            </a:r>
            <a:r>
              <a:rPr lang="en-GB" sz="4800" b="1" i="1" dirty="0">
                <a:effectLst/>
                <a:cs typeface="Calibri" panose="020F0502020204030204" pitchFamily="34" charset="0"/>
              </a:rPr>
              <a:t>upil]</a:t>
            </a:r>
          </a:p>
          <a:p>
            <a:pPr algn="ctr"/>
            <a:endParaRPr lang="en-GB" sz="4800" b="1" i="1" dirty="0">
              <a:effectLst/>
              <a:cs typeface="Calibri" panose="020F0502020204030204" pitchFamily="34" charset="0"/>
            </a:endParaRPr>
          </a:p>
          <a:p>
            <a:pPr algn="ctr"/>
            <a:endParaRPr lang="en-GB" sz="2400" b="1" i="1" dirty="0">
              <a:effectLst/>
              <a:cs typeface="Calibri" panose="020F0502020204030204" pitchFamily="34" charset="0"/>
            </a:endParaRPr>
          </a:p>
        </p:txBody>
      </p:sp>
    </p:spTree>
    <p:extLst>
      <p:ext uri="{BB962C8B-B14F-4D97-AF65-F5344CB8AC3E}">
        <p14:creationId xmlns:p14="http://schemas.microsoft.com/office/powerpoint/2010/main" val="2419916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474778" y="257983"/>
            <a:ext cx="6023676" cy="712402"/>
          </a:xfrm>
        </p:spPr>
        <p:txBody>
          <a:bodyPr/>
          <a:lstStyle/>
          <a:p>
            <a:r>
              <a:rPr lang="en-GB">
                <a:solidFill>
                  <a:schemeClr val="accent3"/>
                </a:solidFill>
              </a:rPr>
              <a:t>Enjoyment and motivation</a:t>
            </a:r>
          </a:p>
        </p:txBody>
      </p:sp>
      <p:sp>
        <p:nvSpPr>
          <p:cNvPr id="15" name="TextBox 14">
            <a:extLst>
              <a:ext uri="{FF2B5EF4-FFF2-40B4-BE49-F238E27FC236}">
                <a16:creationId xmlns:a16="http://schemas.microsoft.com/office/drawing/2014/main" id="{A0721DC6-0679-9B60-E9FB-2E4D45D3A4EE}"/>
              </a:ext>
            </a:extLst>
          </p:cNvPr>
          <p:cNvSpPr txBox="1"/>
          <p:nvPr/>
        </p:nvSpPr>
        <p:spPr>
          <a:xfrm>
            <a:off x="457630" y="1033730"/>
            <a:ext cx="8844633" cy="2893100"/>
          </a:xfrm>
          <a:prstGeom prst="rect">
            <a:avLst/>
          </a:prstGeom>
          <a:noFill/>
        </p:spPr>
        <p:txBody>
          <a:bodyPr wrap="square">
            <a:spAutoFit/>
          </a:bodyPr>
          <a:lstStyle/>
          <a:p>
            <a:r>
              <a:rPr lang="en-GB" sz="2000" b="1" dirty="0">
                <a:ea typeface="Calibri" panose="020F0502020204030204" pitchFamily="34" charset="0"/>
              </a:rPr>
              <a:t>Social media can also be motivating, however this can have a negative impact too.</a:t>
            </a:r>
          </a:p>
          <a:p>
            <a:endParaRPr lang="en-GB" dirty="0">
              <a:ea typeface="Calibri" panose="020F0502020204030204" pitchFamily="34" charset="0"/>
            </a:endParaRPr>
          </a:p>
          <a:p>
            <a:pPr marL="285750" indent="-285750">
              <a:buFont typeface="Arial" panose="020B0604020202020204" pitchFamily="34" charset="0"/>
              <a:buChar char="•"/>
            </a:pPr>
            <a:r>
              <a:rPr lang="en-GB" dirty="0">
                <a:ea typeface="Calibri" panose="020F0502020204030204" pitchFamily="34" charset="0"/>
              </a:rPr>
              <a:t>Many young people said that </a:t>
            </a:r>
            <a:r>
              <a:rPr lang="en-GB" b="1" dirty="0">
                <a:ea typeface="Calibri" panose="020F0502020204030204" pitchFamily="34" charset="0"/>
              </a:rPr>
              <a:t>influencers a</a:t>
            </a:r>
            <a:r>
              <a:rPr lang="en-GB" b="1" dirty="0"/>
              <a:t>nd celebrities </a:t>
            </a:r>
            <a:r>
              <a:rPr lang="en-GB" dirty="0"/>
              <a:t>can provide someone you can look up to, and can be a source of encouragement and motivation.</a:t>
            </a:r>
          </a:p>
          <a:p>
            <a:pPr marL="285750" indent="-285750">
              <a:buFont typeface="Arial" panose="020B0604020202020204" pitchFamily="34" charset="0"/>
              <a:buChar char="•"/>
            </a:pPr>
            <a:r>
              <a:rPr lang="en-GB" dirty="0">
                <a:ea typeface="Calibri" panose="020F0502020204030204"/>
                <a:cs typeface="Calibri" panose="020F0502020204030204"/>
              </a:rPr>
              <a:t>However some girls in particular mentioned the </a:t>
            </a:r>
            <a:r>
              <a:rPr lang="en-GB" b="1" dirty="0">
                <a:ea typeface="Calibri" panose="020F0502020204030204"/>
                <a:cs typeface="Calibri" panose="020F0502020204030204"/>
              </a:rPr>
              <a:t>pressure of being "that girl" </a:t>
            </a:r>
            <a:r>
              <a:rPr lang="en-GB" dirty="0">
                <a:ea typeface="Calibri" panose="020F0502020204030204"/>
                <a:cs typeface="Calibri" panose="020F0502020204030204"/>
              </a:rPr>
              <a:t>and joked that there are lots of people on TikTok selling unrealistic lifestyles e.g. freezing 5am shower, crash diets, being ‘super fit’. They knew they weren’t necessarily realistic or good for you but admitted to trying some of the things themselves.</a:t>
            </a:r>
          </a:p>
          <a:p>
            <a:pPr marL="285750" indent="-285750">
              <a:buFont typeface="Arial" panose="020B0604020202020204" pitchFamily="34" charset="0"/>
              <a:buChar char="•"/>
            </a:pPr>
            <a:r>
              <a:rPr lang="en-GB" dirty="0"/>
              <a:t>Young people said influencers as part of campaigns would have to be </a:t>
            </a:r>
            <a:r>
              <a:rPr lang="en-GB" b="1" dirty="0"/>
              <a:t>“legit” </a:t>
            </a:r>
            <a:r>
              <a:rPr lang="en-GB" dirty="0"/>
              <a:t>– they want to see people doing activities themselves and not just telling others what to do</a:t>
            </a:r>
            <a:r>
              <a:rPr lang="en-GB" b="1" dirty="0"/>
              <a:t>.</a:t>
            </a:r>
            <a:endParaRPr lang="en-GB" dirty="0"/>
          </a:p>
        </p:txBody>
      </p:sp>
      <p:pic>
        <p:nvPicPr>
          <p:cNvPr id="5" name="Graphic 4" descr="Influencer with solid fill">
            <a:extLst>
              <a:ext uri="{FF2B5EF4-FFF2-40B4-BE49-F238E27FC236}">
                <a16:creationId xmlns:a16="http://schemas.microsoft.com/office/drawing/2014/main" id="{CCA0A6BD-A576-88B5-E7D3-0B048AAE90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0408" y="1021159"/>
            <a:ext cx="3051592" cy="3051592"/>
          </a:xfrm>
          <a:prstGeom prst="rect">
            <a:avLst/>
          </a:prstGeom>
        </p:spPr>
      </p:pic>
      <p:sp>
        <p:nvSpPr>
          <p:cNvPr id="6" name="TextBox 5">
            <a:extLst>
              <a:ext uri="{FF2B5EF4-FFF2-40B4-BE49-F238E27FC236}">
                <a16:creationId xmlns:a16="http://schemas.microsoft.com/office/drawing/2014/main" id="{BC089BF8-88CA-31D0-EB94-E3AC9B427634}"/>
              </a:ext>
            </a:extLst>
          </p:cNvPr>
          <p:cNvSpPr txBox="1"/>
          <p:nvPr/>
        </p:nvSpPr>
        <p:spPr>
          <a:xfrm>
            <a:off x="323500" y="4025946"/>
            <a:ext cx="4158420" cy="1200329"/>
          </a:xfrm>
          <a:prstGeom prst="rect">
            <a:avLst/>
          </a:prstGeom>
          <a:noFill/>
        </p:spPr>
        <p:txBody>
          <a:bodyPr wrap="square">
            <a:spAutoFit/>
          </a:bodyPr>
          <a:lstStyle/>
          <a:p>
            <a:pPr algn="ctr"/>
            <a:r>
              <a:rPr lang="en-GB" b="1" i="1" dirty="0">
                <a:solidFill>
                  <a:schemeClr val="accent3"/>
                </a:solidFill>
              </a:rPr>
              <a:t>“Watching celebrities on TV and social media is a source of encouragement and makes me work harder to be like them.”</a:t>
            </a:r>
          </a:p>
          <a:p>
            <a:pPr algn="ctr"/>
            <a:r>
              <a:rPr lang="en-GB" b="1" i="1" dirty="0">
                <a:solidFill>
                  <a:schemeClr val="accent3"/>
                </a:solidFill>
              </a:rPr>
              <a:t>[Primary School Pupil] </a:t>
            </a:r>
          </a:p>
        </p:txBody>
      </p:sp>
      <p:sp>
        <p:nvSpPr>
          <p:cNvPr id="8" name="TextBox 7">
            <a:extLst>
              <a:ext uri="{FF2B5EF4-FFF2-40B4-BE49-F238E27FC236}">
                <a16:creationId xmlns:a16="http://schemas.microsoft.com/office/drawing/2014/main" id="{BED348D6-785E-F565-414D-24675A552A29}"/>
              </a:ext>
            </a:extLst>
          </p:cNvPr>
          <p:cNvSpPr txBox="1"/>
          <p:nvPr/>
        </p:nvSpPr>
        <p:spPr>
          <a:xfrm>
            <a:off x="5356682" y="4025946"/>
            <a:ext cx="405573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chemeClr val="accent3"/>
                </a:solidFill>
                <a:effectLst/>
                <a:uLnTx/>
                <a:uFillTx/>
                <a:latin typeface="Calibri"/>
                <a:ea typeface="+mn-ea"/>
                <a:cs typeface="+mn-cs"/>
              </a:rPr>
              <a:t>“Celebrity pictures inspire and motivate me as it gives me the belief that if celebrities can do something, I can do it as well.” [Secondary </a:t>
            </a:r>
            <a:r>
              <a:rPr lang="en-GB" b="1" i="1" dirty="0" err="1">
                <a:solidFill>
                  <a:schemeClr val="accent3"/>
                </a:solidFill>
                <a:latin typeface="Calibri"/>
              </a:rPr>
              <a:t>Sch</a:t>
            </a:r>
            <a:r>
              <a:rPr kumimoji="0" lang="en-GB" sz="1800" b="1" i="1" u="none" strike="noStrike" kern="1200" cap="none" spc="0" normalizeH="0" baseline="0" noProof="0" dirty="0" err="1">
                <a:ln>
                  <a:noFill/>
                </a:ln>
                <a:solidFill>
                  <a:schemeClr val="accent3"/>
                </a:solidFill>
                <a:effectLst/>
                <a:uLnTx/>
                <a:uFillTx/>
                <a:latin typeface="Calibri"/>
                <a:ea typeface="+mn-ea"/>
                <a:cs typeface="+mn-cs"/>
              </a:rPr>
              <a:t>ool</a:t>
            </a:r>
            <a:r>
              <a:rPr kumimoji="0" lang="en-GB" sz="1800" b="1" i="1" u="none" strike="noStrike" kern="1200" cap="none" spc="0" normalizeH="0" baseline="0" noProof="0" dirty="0">
                <a:ln>
                  <a:noFill/>
                </a:ln>
                <a:solidFill>
                  <a:schemeClr val="accent3"/>
                </a:solidFill>
                <a:effectLst/>
                <a:uLnTx/>
                <a:uFillTx/>
                <a:latin typeface="Calibri"/>
                <a:ea typeface="+mn-ea"/>
                <a:cs typeface="+mn-cs"/>
              </a:rPr>
              <a:t> </a:t>
            </a:r>
            <a:r>
              <a:rPr lang="en-GB" b="1" i="1" dirty="0">
                <a:solidFill>
                  <a:schemeClr val="accent3"/>
                </a:solidFill>
                <a:latin typeface="Calibri"/>
              </a:rPr>
              <a:t>P</a:t>
            </a:r>
            <a:r>
              <a:rPr kumimoji="0" lang="en-GB" sz="1800" b="1" i="1" u="none" strike="noStrike" kern="1200" cap="none" spc="0" normalizeH="0" baseline="0" noProof="0" dirty="0" err="1">
                <a:ln>
                  <a:noFill/>
                </a:ln>
                <a:solidFill>
                  <a:schemeClr val="accent3"/>
                </a:solidFill>
                <a:effectLst/>
                <a:uLnTx/>
                <a:uFillTx/>
                <a:latin typeface="Calibri"/>
                <a:ea typeface="+mn-ea"/>
                <a:cs typeface="+mn-cs"/>
              </a:rPr>
              <a:t>upil</a:t>
            </a:r>
            <a:r>
              <a:rPr kumimoji="0" lang="en-GB" sz="1800" b="1" i="1" u="none" strike="noStrike" kern="1200" cap="none" spc="0" normalizeH="0" baseline="0" noProof="0" dirty="0">
                <a:ln>
                  <a:noFill/>
                </a:ln>
                <a:solidFill>
                  <a:schemeClr val="accent3"/>
                </a:solidFill>
                <a:effectLst/>
                <a:uLnTx/>
                <a:uFillTx/>
                <a:latin typeface="Calibri"/>
                <a:ea typeface="+mn-ea"/>
                <a:cs typeface="+mn-cs"/>
              </a:rPr>
              <a:t>]</a:t>
            </a:r>
          </a:p>
        </p:txBody>
      </p:sp>
      <p:sp>
        <p:nvSpPr>
          <p:cNvPr id="10" name="TextBox 9">
            <a:extLst>
              <a:ext uri="{FF2B5EF4-FFF2-40B4-BE49-F238E27FC236}">
                <a16:creationId xmlns:a16="http://schemas.microsoft.com/office/drawing/2014/main" id="{D05CA714-8F27-FA49-85E6-FF7CC2FFF1C8}"/>
              </a:ext>
            </a:extLst>
          </p:cNvPr>
          <p:cNvSpPr txBox="1"/>
          <p:nvPr/>
        </p:nvSpPr>
        <p:spPr>
          <a:xfrm>
            <a:off x="323500" y="5376756"/>
            <a:ext cx="8570411" cy="369332"/>
          </a:xfrm>
          <a:prstGeom prst="rect">
            <a:avLst/>
          </a:prstGeom>
          <a:noFill/>
        </p:spPr>
        <p:txBody>
          <a:bodyPr wrap="square">
            <a:spAutoFit/>
          </a:bodyPr>
          <a:lstStyle/>
          <a:p>
            <a:r>
              <a:rPr lang="en-GB" dirty="0"/>
              <a:t>Both young people and teachers commented that technology can be a big distraction too.</a:t>
            </a:r>
          </a:p>
        </p:txBody>
      </p:sp>
      <p:sp>
        <p:nvSpPr>
          <p:cNvPr id="4" name="TextBox 3">
            <a:extLst>
              <a:ext uri="{FF2B5EF4-FFF2-40B4-BE49-F238E27FC236}">
                <a16:creationId xmlns:a16="http://schemas.microsoft.com/office/drawing/2014/main" id="{613E9F38-15A3-D8A2-A5E0-C40197E6F4C7}"/>
              </a:ext>
            </a:extLst>
          </p:cNvPr>
          <p:cNvSpPr txBox="1"/>
          <p:nvPr/>
        </p:nvSpPr>
        <p:spPr>
          <a:xfrm>
            <a:off x="6010854" y="5782270"/>
            <a:ext cx="3768791" cy="923330"/>
          </a:xfrm>
          <a:prstGeom prst="rect">
            <a:avLst/>
          </a:prstGeom>
          <a:noFill/>
        </p:spPr>
        <p:txBody>
          <a:bodyPr wrap="square">
            <a:spAutoFit/>
          </a:bodyPr>
          <a:lstStyle/>
          <a:p>
            <a:pPr algn="ctr"/>
            <a:r>
              <a:rPr lang="en-GB" b="1" i="1" dirty="0">
                <a:solidFill>
                  <a:schemeClr val="accent3"/>
                </a:solidFill>
              </a:rPr>
              <a:t>“Watching influencers wouldn’t help motivate me, it will just exercise my thumb.” [Secondary School Pupil]</a:t>
            </a:r>
          </a:p>
        </p:txBody>
      </p:sp>
      <p:sp>
        <p:nvSpPr>
          <p:cNvPr id="9" name="TextBox 8">
            <a:extLst>
              <a:ext uri="{FF2B5EF4-FFF2-40B4-BE49-F238E27FC236}">
                <a16:creationId xmlns:a16="http://schemas.microsoft.com/office/drawing/2014/main" id="{41D85596-79F3-47AC-61B9-F5DF94C74EFC}"/>
              </a:ext>
            </a:extLst>
          </p:cNvPr>
          <p:cNvSpPr txBox="1"/>
          <p:nvPr/>
        </p:nvSpPr>
        <p:spPr>
          <a:xfrm>
            <a:off x="534585" y="5782270"/>
            <a:ext cx="472753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E97135"/>
                </a:solidFill>
                <a:effectLst/>
                <a:uLnTx/>
                <a:uFillTx/>
                <a:latin typeface="Calibri"/>
                <a:ea typeface="+mn-ea"/>
                <a:cs typeface="+mn-cs"/>
              </a:rPr>
              <a:t>“Phones and devices are the biggest barriers stopping them (young people) being outside and active.” [Secondary School Teacher]</a:t>
            </a:r>
          </a:p>
        </p:txBody>
      </p:sp>
    </p:spTree>
    <p:extLst>
      <p:ext uri="{BB962C8B-B14F-4D97-AF65-F5344CB8AC3E}">
        <p14:creationId xmlns:p14="http://schemas.microsoft.com/office/powerpoint/2010/main" val="3963593521"/>
      </p:ext>
    </p:extLst>
  </p:cSld>
  <p:clrMapOvr>
    <a:masterClrMapping/>
  </p:clrMapOvr>
</p:sld>
</file>

<file path=ppt/theme/theme1.xml><?xml version="1.0" encoding="utf-8"?>
<a:theme xmlns:a="http://schemas.openxmlformats.org/drawingml/2006/main" name="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ECC_PPT template" id="{6FCDB8B4-0987-4F7A-9068-76AF2F1A5362}" vid="{950400F7-2CC0-4D32-AA46-A7D9F6A2AE4D}"/>
    </a:ext>
  </a:extLst>
</a:theme>
</file>

<file path=ppt/theme/theme2.xml><?xml version="1.0" encoding="utf-8"?>
<a:theme xmlns:a="http://schemas.openxmlformats.org/drawingml/2006/main" name="1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3.xml><?xml version="1.0" encoding="utf-8"?>
<a:theme xmlns:a="http://schemas.openxmlformats.org/drawingml/2006/main" name="2_Office Theme">
  <a:themeElements>
    <a:clrScheme name="ECC">
      <a:dk1>
        <a:srgbClr val="000000"/>
      </a:dk1>
      <a:lt1>
        <a:srgbClr val="FFFFFF"/>
      </a:lt1>
      <a:dk2>
        <a:srgbClr val="192A66"/>
      </a:dk2>
      <a:lt2>
        <a:srgbClr val="D5EBF0"/>
      </a:lt2>
      <a:accent1>
        <a:srgbClr val="004899"/>
      </a:accent1>
      <a:accent2>
        <a:srgbClr val="00A8D6"/>
      </a:accent2>
      <a:accent3>
        <a:srgbClr val="682458"/>
      </a:accent3>
      <a:accent4>
        <a:srgbClr val="E30037"/>
      </a:accent4>
      <a:accent5>
        <a:srgbClr val="934D98"/>
      </a:accent5>
      <a:accent6>
        <a:srgbClr val="007E30"/>
      </a:accent6>
      <a:hlink>
        <a:srgbClr val="65B22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EB1E6E61164E4CA68DE481ADDCAD7F" ma:contentTypeVersion="12" ma:contentTypeDescription="Create a new document." ma:contentTypeScope="" ma:versionID="9742dc50391e3f405b3ca3861b13558b">
  <xsd:schema xmlns:xsd="http://www.w3.org/2001/XMLSchema" xmlns:xs="http://www.w3.org/2001/XMLSchema" xmlns:p="http://schemas.microsoft.com/office/2006/metadata/properties" xmlns:ns2="46c7bd97-b71e-49b5-8280-fcf305facfd3" xmlns:ns3="5c72bcdd-f006-4b1f-a39e-5f49df25a309" targetNamespace="http://schemas.microsoft.com/office/2006/metadata/properties" ma:root="true" ma:fieldsID="2473bb3c00b1b782c7915a60d01afa98" ns2:_="" ns3:_="">
    <xsd:import namespace="46c7bd97-b71e-49b5-8280-fcf305facfd3"/>
    <xsd:import namespace="5c72bcdd-f006-4b1f-a39e-5f49df25a30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7bd97-b71e-49b5-8280-fcf305fac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1de9a85-6517-4fbb-af6e-3d8f59a4cb5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72bcdd-f006-4b1f-a39e-5f49df25a3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0392148-d19e-49b5-bb29-4368f3ab69bb}" ma:internalName="TaxCatchAll" ma:showField="CatchAllData" ma:web="5c72bcdd-f006-4b1f-a39e-5f49df25a3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c72bcdd-f006-4b1f-a39e-5f49df25a309" xsi:nil="true"/>
    <lcf76f155ced4ddcb4097134ff3c332f xmlns="46c7bd97-b71e-49b5-8280-fcf305facfd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15FF06-28E2-4F40-B326-D7596B0FA7F8}">
  <ds:schemaRefs>
    <ds:schemaRef ds:uri="http://schemas.microsoft.com/sharepoint/v3/contenttype/forms"/>
  </ds:schemaRefs>
</ds:datastoreItem>
</file>

<file path=customXml/itemProps2.xml><?xml version="1.0" encoding="utf-8"?>
<ds:datastoreItem xmlns:ds="http://schemas.openxmlformats.org/officeDocument/2006/customXml" ds:itemID="{2639EC6A-3049-4AAB-8DDA-FFA9B1C71E21}">
  <ds:schemaRefs>
    <ds:schemaRef ds:uri="46c7bd97-b71e-49b5-8280-fcf305facfd3"/>
    <ds:schemaRef ds:uri="5c72bcdd-f006-4b1f-a39e-5f49df25a3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216C91F-B092-485F-89DA-CDD2EFE13FC0}">
  <ds:schemaRefs>
    <ds:schemaRef ds:uri="http://www.w3.org/XML/1998/namespace"/>
    <ds:schemaRef ds:uri="46c7bd97-b71e-49b5-8280-fcf305facfd3"/>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purl.org/dc/elements/1.1/"/>
    <ds:schemaRef ds:uri="http://schemas.microsoft.com/office/2006/documentManagement/types"/>
    <ds:schemaRef ds:uri="5c72bcdd-f006-4b1f-a39e-5f49df25a309"/>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291</TotalTime>
  <Words>4964</Words>
  <Application>Microsoft Office PowerPoint</Application>
  <PresentationFormat>Widescreen</PresentationFormat>
  <Paragraphs>359</Paragraphs>
  <Slides>29</Slides>
  <Notes>21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Arial</vt:lpstr>
      <vt:lpstr>Calibri</vt:lpstr>
      <vt:lpstr>Calibri Light</vt:lpstr>
      <vt:lpstr>Courier New</vt:lpstr>
      <vt:lpstr>Office Theme</vt:lpstr>
      <vt:lpstr>1_Office Theme</vt:lpstr>
      <vt:lpstr>2_Office Theme</vt:lpstr>
      <vt:lpstr>Barriers and motivations around physical activity for children and young people in Essex</vt:lpstr>
      <vt:lpstr>Overview</vt:lpstr>
      <vt:lpstr>Physical Literacy overview</vt:lpstr>
      <vt:lpstr>Key insights</vt:lpstr>
      <vt:lpstr>General themes among different groups</vt:lpstr>
      <vt:lpstr>Activities young people enjoy include:</vt:lpstr>
      <vt:lpstr>Enjoyment and motivation</vt:lpstr>
      <vt:lpstr>PowerPoint Presentation</vt:lpstr>
      <vt:lpstr>Enjoyment and motivation</vt:lpstr>
      <vt:lpstr>What do young people enjoy about being active?</vt:lpstr>
      <vt:lpstr>Motivation, enjoyment and confidence</vt:lpstr>
      <vt:lpstr>PowerPoint Presentation</vt:lpstr>
      <vt:lpstr>Lack of confidence: not wanting to be seen</vt:lpstr>
      <vt:lpstr>Experiences of PE</vt:lpstr>
      <vt:lpstr>PowerPoint Presentation</vt:lpstr>
      <vt:lpstr>Getting the right environment</vt:lpstr>
      <vt:lpstr>Competence</vt:lpstr>
      <vt:lpstr>Competence</vt:lpstr>
      <vt:lpstr>Knowledge and understanding</vt:lpstr>
      <vt:lpstr>Additional barriers</vt:lpstr>
      <vt:lpstr>PowerPoint Presentation</vt:lpstr>
      <vt:lpstr>Campaign messaging</vt:lpstr>
      <vt:lpstr>What resonates with young people?</vt:lpstr>
      <vt:lpstr>What resonates with young people?</vt:lpstr>
      <vt:lpstr>Many of the girls in both primary and secondary schools shared lots of ideas for inspirational messages that resonated with them, and that they felt would be motivating as part of a campaign:</vt:lpstr>
      <vt:lpstr>Opportunities </vt:lpstr>
      <vt:lpstr>PowerPoint Presentation</vt:lpstr>
      <vt:lpstr>Opportunities</vt:lpstr>
      <vt:lpstr>PowerPoint Presentation</vt:lpstr>
    </vt:vector>
  </TitlesOfParts>
  <Company>Essex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Poppy Reece - Senior Researcher</dc:creator>
  <cp:lastModifiedBy>Poppy Reece - Senior Researcher</cp:lastModifiedBy>
  <cp:revision>1</cp:revision>
  <dcterms:created xsi:type="dcterms:W3CDTF">2022-11-14T13:56:34Z</dcterms:created>
  <dcterms:modified xsi:type="dcterms:W3CDTF">2023-09-05T07:38:26Z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0x010100D9EB1E6E61164E4CA68DE481ADDCAD7F</vt:lpwstr>
  </property>
  <property fmtid="{D5CDD505-2E9C-101B-9397-08002B2CF9AE}" pid="3" name="Content Subject">
    <vt:lpwstr/>
  </property>
  <property fmtid="{D5CDD505-2E9C-101B-9397-08002B2CF9AE}" pid="4" name="MSIP_Label_39d8be9e-c8d9-4b9c-bd40-2c27cc7ea2e6_Enabled">
    <vt:lpwstr>true</vt:lpwstr>
  </property>
  <property fmtid="{D5CDD505-2E9C-101B-9397-08002B2CF9AE}" pid="5" name="MSIP_Label_39d8be9e-c8d9-4b9c-bd40-2c27cc7ea2e6_SetDate">
    <vt:lpwstr>2022-11-14T13:56:35Z</vt:lpwstr>
  </property>
  <property fmtid="{D5CDD505-2E9C-101B-9397-08002B2CF9AE}" pid="6" name="MSIP_Label_39d8be9e-c8d9-4b9c-bd40-2c27cc7ea2e6_Method">
    <vt:lpwstr>Standard</vt:lpwstr>
  </property>
  <property fmtid="{D5CDD505-2E9C-101B-9397-08002B2CF9AE}" pid="7" name="MSIP_Label_39d8be9e-c8d9-4b9c-bd40-2c27cc7ea2e6_Name">
    <vt:lpwstr>39d8be9e-c8d9-4b9c-bd40-2c27cc7ea2e6</vt:lpwstr>
  </property>
  <property fmtid="{D5CDD505-2E9C-101B-9397-08002B2CF9AE}" pid="8" name="MSIP_Label_39d8be9e-c8d9-4b9c-bd40-2c27cc7ea2e6_SiteId">
    <vt:lpwstr>a8b4324f-155c-4215-a0f1-7ed8cc9a992f</vt:lpwstr>
  </property>
  <property fmtid="{D5CDD505-2E9C-101B-9397-08002B2CF9AE}" pid="9" name="MSIP_Label_39d8be9e-c8d9-4b9c-bd40-2c27cc7ea2e6_ActionId">
    <vt:lpwstr>bf25f8d4-0069-460c-9c7d-9deb76f4386c</vt:lpwstr>
  </property>
  <property fmtid="{D5CDD505-2E9C-101B-9397-08002B2CF9AE}" pid="10" name="MSIP_Label_39d8be9e-c8d9-4b9c-bd40-2c27cc7ea2e6_ContentBits">
    <vt:lpwstr>0</vt:lpwstr>
  </property>
  <property fmtid="{D5CDD505-2E9C-101B-9397-08002B2CF9AE}" pid="11" name="MediaServiceImageTags">
    <vt:lpwstr/>
  </property>
</Properties>
</file>