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62" r:id="rId5"/>
    <p:sldId id="371" r:id="rId6"/>
    <p:sldId id="378" r:id="rId7"/>
    <p:sldId id="450" r:id="rId8"/>
    <p:sldId id="389" r:id="rId9"/>
    <p:sldId id="342" r:id="rId10"/>
    <p:sldId id="346" r:id="rId11"/>
    <p:sldId id="375" r:id="rId12"/>
    <p:sldId id="386" r:id="rId13"/>
    <p:sldId id="392" r:id="rId14"/>
    <p:sldId id="376" r:id="rId15"/>
    <p:sldId id="472" r:id="rId16"/>
    <p:sldId id="468" r:id="rId17"/>
    <p:sldId id="451" r:id="rId18"/>
    <p:sldId id="453" r:id="rId19"/>
    <p:sldId id="454" r:id="rId20"/>
    <p:sldId id="397" r:id="rId21"/>
    <p:sldId id="431" r:id="rId22"/>
    <p:sldId id="474" r:id="rId23"/>
    <p:sldId id="372" r:id="rId24"/>
    <p:sldId id="475" r:id="rId25"/>
    <p:sldId id="470" r:id="rId26"/>
    <p:sldId id="467" r:id="rId27"/>
    <p:sldId id="473" r:id="rId28"/>
    <p:sldId id="325" r:id="rId29"/>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rina Glover, Senior Researcher" initials="KGSR" lastIdx="24" clrIdx="0">
    <p:extLst>
      <p:ext uri="{19B8F6BF-5375-455C-9EA6-DF929625EA0E}">
        <p15:presenceInfo xmlns:p15="http://schemas.microsoft.com/office/powerpoint/2012/main" userId="S::katerina.glover@essex.gov.uk::de2edfa1-0aa9-41ab-9f34-1fb333eb4396" providerId="AD"/>
      </p:ext>
    </p:extLst>
  </p:cmAuthor>
  <p:cmAuthor id="2" name="Poppy Reece, Researcher" initials="PRR" lastIdx="10" clrIdx="1">
    <p:extLst>
      <p:ext uri="{19B8F6BF-5375-455C-9EA6-DF929625EA0E}">
        <p15:presenceInfo xmlns:p15="http://schemas.microsoft.com/office/powerpoint/2012/main" userId="S::Poppy.Reece@essex.gov.uk::dc98a925-bdaa-4bee-b207-d103908056d7" providerId="AD"/>
      </p:ext>
    </p:extLst>
  </p:cmAuthor>
  <p:cmAuthor id="3" name="Maura O'Malley, Researcher" initials="MOR" lastIdx="7" clrIdx="2">
    <p:extLst>
      <p:ext uri="{19B8F6BF-5375-455C-9EA6-DF929625EA0E}">
        <p15:presenceInfo xmlns:p15="http://schemas.microsoft.com/office/powerpoint/2012/main" userId="S::maura.o-malley@essex.gov.uk::debcc6ab-8d4c-4f20-82e6-146e5bb09687" providerId="AD"/>
      </p:ext>
    </p:extLst>
  </p:cmAuthor>
  <p:cmAuthor id="4" name="Maresa Beazley, Senior Researcher" initials="MBSR" lastIdx="13" clrIdx="3">
    <p:extLst>
      <p:ext uri="{19B8F6BF-5375-455C-9EA6-DF929625EA0E}">
        <p15:presenceInfo xmlns:p15="http://schemas.microsoft.com/office/powerpoint/2012/main" userId="S::Maresa.Beazley@essex.gov.uk::5f8a0d0f-7495-4475-8968-cf1e28e5c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900"/>
    <a:srgbClr val="F28F00"/>
    <a:srgbClr val="FAB500"/>
    <a:srgbClr val="00A8D6"/>
    <a:srgbClr val="D5EBF0"/>
    <a:srgbClr val="F8F8F8"/>
    <a:srgbClr val="EEF4DE"/>
    <a:srgbClr val="FBF2A2"/>
    <a:srgbClr val="C0000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51323-F0D6-4540-8FC9-0D6F71B1DBF4}" v="9" dt="2021-02-15T14:50:15.902"/>
    <p1510:client id="{51840FAC-BFFC-4435-A975-C9C9EF71F699}" v="15" dt="2021-02-15T14:55:34.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esa Beazley, Senior Researcher" userId="S::maresa.beazley@essex.gov.uk::5f8a0d0f-7495-4475-8968-cf1e28e5c564" providerId="AD" clId="Web-{814DD957-645D-4D3B-9624-FDD618B8F4A3}"/>
    <pc:docChg chg="modSld">
      <pc:chgData name="Maresa Beazley, Senior Researcher" userId="S::maresa.beazley@essex.gov.uk::5f8a0d0f-7495-4475-8968-cf1e28e5c564" providerId="AD" clId="Web-{814DD957-645D-4D3B-9624-FDD618B8F4A3}" dt="2020-06-05T12:07:15.863" v="317" actId="20577"/>
      <pc:docMkLst>
        <pc:docMk/>
      </pc:docMkLst>
      <pc:sldChg chg="modSp">
        <pc:chgData name="Maresa Beazley, Senior Researcher" userId="S::maresa.beazley@essex.gov.uk::5f8a0d0f-7495-4475-8968-cf1e28e5c564" providerId="AD" clId="Web-{814DD957-645D-4D3B-9624-FDD618B8F4A3}" dt="2020-06-05T12:07:15.863" v="316" actId="20577"/>
        <pc:sldMkLst>
          <pc:docMk/>
          <pc:sldMk cId="3237541940" sldId="359"/>
        </pc:sldMkLst>
        <pc:spChg chg="mod">
          <ac:chgData name="Maresa Beazley, Senior Researcher" userId="S::maresa.beazley@essex.gov.uk::5f8a0d0f-7495-4475-8968-cf1e28e5c564" providerId="AD" clId="Web-{814DD957-645D-4D3B-9624-FDD618B8F4A3}" dt="2020-06-05T12:07:15.863" v="316" actId="20577"/>
          <ac:spMkLst>
            <pc:docMk/>
            <pc:sldMk cId="3237541940" sldId="359"/>
            <ac:spMk id="4" creationId="{9DB2612D-A933-466B-BB57-C688125F80F9}"/>
          </ac:spMkLst>
        </pc:spChg>
        <pc:spChg chg="mod">
          <ac:chgData name="Maresa Beazley, Senior Researcher" userId="S::maresa.beazley@essex.gov.uk::5f8a0d0f-7495-4475-8968-cf1e28e5c564" providerId="AD" clId="Web-{814DD957-645D-4D3B-9624-FDD618B8F4A3}" dt="2020-06-05T12:07:03.160" v="310" actId="20577"/>
          <ac:spMkLst>
            <pc:docMk/>
            <pc:sldMk cId="3237541940" sldId="359"/>
            <ac:spMk id="11" creationId="{3BA3CC20-9B4D-40F2-8321-D0D6B42443FB}"/>
          </ac:spMkLst>
        </pc:spChg>
      </pc:sldChg>
      <pc:sldChg chg="modSp">
        <pc:chgData name="Maresa Beazley, Senior Researcher" userId="S::maresa.beazley@essex.gov.uk::5f8a0d0f-7495-4475-8968-cf1e28e5c564" providerId="AD" clId="Web-{814DD957-645D-4D3B-9624-FDD618B8F4A3}" dt="2020-06-05T12:05:48.191" v="306" actId="20577"/>
        <pc:sldMkLst>
          <pc:docMk/>
          <pc:sldMk cId="447836792" sldId="400"/>
        </pc:sldMkLst>
        <pc:spChg chg="mod">
          <ac:chgData name="Maresa Beazley, Senior Researcher" userId="S::maresa.beazley@essex.gov.uk::5f8a0d0f-7495-4475-8968-cf1e28e5c564" providerId="AD" clId="Web-{814DD957-645D-4D3B-9624-FDD618B8F4A3}" dt="2020-06-05T12:05:48.191" v="306" actId="20577"/>
          <ac:spMkLst>
            <pc:docMk/>
            <pc:sldMk cId="447836792" sldId="400"/>
            <ac:spMk id="10" creationId="{A550A8D6-DA17-499A-87EF-9B6E5F844D1A}"/>
          </ac:spMkLst>
        </pc:spChg>
      </pc:sldChg>
      <pc:sldChg chg="modSp">
        <pc:chgData name="Maresa Beazley, Senior Researcher" userId="S::maresa.beazley@essex.gov.uk::5f8a0d0f-7495-4475-8968-cf1e28e5c564" providerId="AD" clId="Web-{814DD957-645D-4D3B-9624-FDD618B8F4A3}" dt="2020-06-05T12:04:20.332" v="299" actId="20577"/>
        <pc:sldMkLst>
          <pc:docMk/>
          <pc:sldMk cId="3052706552" sldId="402"/>
        </pc:sldMkLst>
        <pc:spChg chg="mod">
          <ac:chgData name="Maresa Beazley, Senior Researcher" userId="S::maresa.beazley@essex.gov.uk::5f8a0d0f-7495-4475-8968-cf1e28e5c564" providerId="AD" clId="Web-{814DD957-645D-4D3B-9624-FDD618B8F4A3}" dt="2020-06-05T12:04:12.301" v="296" actId="20577"/>
          <ac:spMkLst>
            <pc:docMk/>
            <pc:sldMk cId="3052706552" sldId="402"/>
            <ac:spMk id="3" creationId="{FC8656B9-CA80-4411-A58F-D286A4B7217A}"/>
          </ac:spMkLst>
        </pc:spChg>
        <pc:spChg chg="mod">
          <ac:chgData name="Maresa Beazley, Senior Researcher" userId="S::maresa.beazley@essex.gov.uk::5f8a0d0f-7495-4475-8968-cf1e28e5c564" providerId="AD" clId="Web-{814DD957-645D-4D3B-9624-FDD618B8F4A3}" dt="2020-06-05T12:04:20.332" v="299" actId="20577"/>
          <ac:spMkLst>
            <pc:docMk/>
            <pc:sldMk cId="3052706552" sldId="402"/>
            <ac:spMk id="6" creationId="{467949D8-A72E-48B1-8ACF-6993E19F840A}"/>
          </ac:spMkLst>
        </pc:spChg>
      </pc:sldChg>
      <pc:sldChg chg="modSp">
        <pc:chgData name="Maresa Beazley, Senior Researcher" userId="S::maresa.beazley@essex.gov.uk::5f8a0d0f-7495-4475-8968-cf1e28e5c564" providerId="AD" clId="Web-{814DD957-645D-4D3B-9624-FDD618B8F4A3}" dt="2020-06-05T12:00:13.285" v="2" actId="20577"/>
        <pc:sldMkLst>
          <pc:docMk/>
          <pc:sldMk cId="2187380053" sldId="412"/>
        </pc:sldMkLst>
        <pc:spChg chg="mod">
          <ac:chgData name="Maresa Beazley, Senior Researcher" userId="S::maresa.beazley@essex.gov.uk::5f8a0d0f-7495-4475-8968-cf1e28e5c564" providerId="AD" clId="Web-{814DD957-645D-4D3B-9624-FDD618B8F4A3}" dt="2020-06-05T12:00:13.285" v="2" actId="20577"/>
          <ac:spMkLst>
            <pc:docMk/>
            <pc:sldMk cId="2187380053" sldId="412"/>
            <ac:spMk id="4" creationId="{9DB2612D-A933-466B-BB57-C688125F80F9}"/>
          </ac:spMkLst>
        </pc:spChg>
      </pc:sldChg>
      <pc:sldChg chg="modSp">
        <pc:chgData name="Maresa Beazley, Senior Researcher" userId="S::maresa.beazley@essex.gov.uk::5f8a0d0f-7495-4475-8968-cf1e28e5c564" providerId="AD" clId="Web-{814DD957-645D-4D3B-9624-FDD618B8F4A3}" dt="2020-06-05T12:05:13.488" v="303" actId="20577"/>
        <pc:sldMkLst>
          <pc:docMk/>
          <pc:sldMk cId="3192038873" sldId="415"/>
        </pc:sldMkLst>
        <pc:spChg chg="mod">
          <ac:chgData name="Maresa Beazley, Senior Researcher" userId="S::maresa.beazley@essex.gov.uk::5f8a0d0f-7495-4475-8968-cf1e28e5c564" providerId="AD" clId="Web-{814DD957-645D-4D3B-9624-FDD618B8F4A3}" dt="2020-06-05T12:05:13.488" v="303" actId="20577"/>
          <ac:spMkLst>
            <pc:docMk/>
            <pc:sldMk cId="3192038873" sldId="415"/>
            <ac:spMk id="11" creationId="{7C382022-D33C-456D-B41D-101F7C8F5381}"/>
          </ac:spMkLst>
        </pc:spChg>
      </pc:sldChg>
    </pc:docChg>
  </pc:docChgLst>
  <pc:docChgLst>
    <pc:chgData name="Maura O'Malley - Researcher" userId="S::maura.o-malley@essex.gov.uk::debcc6ab-8d4c-4f20-82e6-146e5bb09687" providerId="AD" clId="Web-{CE98A81B-FC1C-4242-91AB-7AD717833138}"/>
    <pc:docChg chg="modSld">
      <pc:chgData name="Maura O'Malley - Researcher" userId="S::maura.o-malley@essex.gov.uk::debcc6ab-8d4c-4f20-82e6-146e5bb09687" providerId="AD" clId="Web-{CE98A81B-FC1C-4242-91AB-7AD717833138}" dt="2020-06-22T15:38:05.035" v="14" actId="20577"/>
      <pc:docMkLst>
        <pc:docMk/>
      </pc:docMkLst>
      <pc:sldChg chg="modSp">
        <pc:chgData name="Maura O'Malley - Researcher" userId="S::maura.o-malley@essex.gov.uk::debcc6ab-8d4c-4f20-82e6-146e5bb09687" providerId="AD" clId="Web-{CE98A81B-FC1C-4242-91AB-7AD717833138}" dt="2020-06-22T15:38:05.035" v="14" actId="20577"/>
        <pc:sldMkLst>
          <pc:docMk/>
          <pc:sldMk cId="3322000455" sldId="375"/>
        </pc:sldMkLst>
        <pc:spChg chg="mod">
          <ac:chgData name="Maura O'Malley - Researcher" userId="S::maura.o-malley@essex.gov.uk::debcc6ab-8d4c-4f20-82e6-146e5bb09687" providerId="AD" clId="Web-{CE98A81B-FC1C-4242-91AB-7AD717833138}" dt="2020-06-22T15:38:05.035" v="14" actId="20577"/>
          <ac:spMkLst>
            <pc:docMk/>
            <pc:sldMk cId="3322000455" sldId="375"/>
            <ac:spMk id="7" creationId="{5BF28DFC-B23B-45C4-8473-3007892C614F}"/>
          </ac:spMkLst>
        </pc:spChg>
      </pc:sldChg>
    </pc:docChg>
  </pc:docChgLst>
  <pc:docChgLst>
    <pc:chgData name="Maresa Beazley, Senior Researcher" userId="S::maresa.beazley@essex.gov.uk::5f8a0d0f-7495-4475-8968-cf1e28e5c564" providerId="AD" clId="Web-{538E8365-23F6-4AD0-8BD2-AD6F034CC42D}"/>
    <pc:docChg chg="delSld modSld">
      <pc:chgData name="Maresa Beazley, Senior Researcher" userId="S::maresa.beazley@essex.gov.uk::5f8a0d0f-7495-4475-8968-cf1e28e5c564" providerId="AD" clId="Web-{538E8365-23F6-4AD0-8BD2-AD6F034CC42D}" dt="2020-06-11T10:01:54.267" v="145"/>
      <pc:docMkLst>
        <pc:docMk/>
      </pc:docMkLst>
      <pc:sldChg chg="modSp">
        <pc:chgData name="Maresa Beazley, Senior Researcher" userId="S::maresa.beazley@essex.gov.uk::5f8a0d0f-7495-4475-8968-cf1e28e5c564" providerId="AD" clId="Web-{538E8365-23F6-4AD0-8BD2-AD6F034CC42D}" dt="2020-06-11T10:00:35.110" v="117" actId="20577"/>
        <pc:sldMkLst>
          <pc:docMk/>
          <pc:sldMk cId="3052706552" sldId="402"/>
        </pc:sldMkLst>
        <pc:spChg chg="mod">
          <ac:chgData name="Maresa Beazley, Senior Researcher" userId="S::maresa.beazley@essex.gov.uk::5f8a0d0f-7495-4475-8968-cf1e28e5c564" providerId="AD" clId="Web-{538E8365-23F6-4AD0-8BD2-AD6F034CC42D}" dt="2020-06-11T10:00:35.110" v="117" actId="20577"/>
          <ac:spMkLst>
            <pc:docMk/>
            <pc:sldMk cId="3052706552" sldId="402"/>
            <ac:spMk id="5" creationId="{E1AB353D-C3DD-45D0-A928-76F68198F592}"/>
          </ac:spMkLst>
        </pc:spChg>
      </pc:sldChg>
      <pc:sldChg chg="modSp">
        <pc:chgData name="Maresa Beazley, Senior Researcher" userId="S::maresa.beazley@essex.gov.uk::5f8a0d0f-7495-4475-8968-cf1e28e5c564" providerId="AD" clId="Web-{538E8365-23F6-4AD0-8BD2-AD6F034CC42D}" dt="2020-06-11T09:59:45.469" v="83" actId="1076"/>
        <pc:sldMkLst>
          <pc:docMk/>
          <pc:sldMk cId="3192038873" sldId="415"/>
        </pc:sldMkLst>
        <pc:spChg chg="mod">
          <ac:chgData name="Maresa Beazley, Senior Researcher" userId="S::maresa.beazley@essex.gov.uk::5f8a0d0f-7495-4475-8968-cf1e28e5c564" providerId="AD" clId="Web-{538E8365-23F6-4AD0-8BD2-AD6F034CC42D}" dt="2020-06-11T09:59:45.469" v="83" actId="1076"/>
          <ac:spMkLst>
            <pc:docMk/>
            <pc:sldMk cId="3192038873" sldId="415"/>
            <ac:spMk id="13" creationId="{D6BDCAE3-6B28-491F-B3E8-FB66AC5B6309}"/>
          </ac:spMkLst>
        </pc:spChg>
        <pc:picChg chg="mod">
          <ac:chgData name="Maresa Beazley, Senior Researcher" userId="S::maresa.beazley@essex.gov.uk::5f8a0d0f-7495-4475-8968-cf1e28e5c564" providerId="AD" clId="Web-{538E8365-23F6-4AD0-8BD2-AD6F034CC42D}" dt="2020-06-11T09:59:45.454" v="82" actId="1076"/>
          <ac:picMkLst>
            <pc:docMk/>
            <pc:sldMk cId="3192038873" sldId="415"/>
            <ac:picMk id="15" creationId="{0F1E5C8B-03F9-4918-81A3-FC94449E92A7}"/>
          </ac:picMkLst>
        </pc:picChg>
      </pc:sldChg>
      <pc:sldChg chg="del">
        <pc:chgData name="Maresa Beazley, Senior Researcher" userId="S::maresa.beazley@essex.gov.uk::5f8a0d0f-7495-4475-8968-cf1e28e5c564" providerId="AD" clId="Web-{538E8365-23F6-4AD0-8BD2-AD6F034CC42D}" dt="2020-06-11T10:01:54.267" v="145"/>
        <pc:sldMkLst>
          <pc:docMk/>
          <pc:sldMk cId="2808111424" sldId="428"/>
        </pc:sldMkLst>
      </pc:sldChg>
      <pc:sldChg chg="modSp">
        <pc:chgData name="Maresa Beazley, Senior Researcher" userId="S::maresa.beazley@essex.gov.uk::5f8a0d0f-7495-4475-8968-cf1e28e5c564" providerId="AD" clId="Web-{538E8365-23F6-4AD0-8BD2-AD6F034CC42D}" dt="2020-06-11T10:01:34.517" v="144" actId="20577"/>
        <pc:sldMkLst>
          <pc:docMk/>
          <pc:sldMk cId="422803581" sldId="429"/>
        </pc:sldMkLst>
        <pc:spChg chg="mod">
          <ac:chgData name="Maresa Beazley, Senior Researcher" userId="S::maresa.beazley@essex.gov.uk::5f8a0d0f-7495-4475-8968-cf1e28e5c564" providerId="AD" clId="Web-{538E8365-23F6-4AD0-8BD2-AD6F034CC42D}" dt="2020-06-11T10:01:34.517" v="144" actId="20577"/>
          <ac:spMkLst>
            <pc:docMk/>
            <pc:sldMk cId="422803581" sldId="429"/>
            <ac:spMk id="4" creationId="{F1373249-189F-4C9A-89A4-30B0EE6CD7CC}"/>
          </ac:spMkLst>
        </pc:spChg>
      </pc:sldChg>
    </pc:docChg>
  </pc:docChgLst>
  <pc:docChgLst>
    <pc:chgData name="Maura O'Malley, Researcher" userId="debcc6ab-8d4c-4f20-82e6-146e5bb09687" providerId="ADAL" clId="{D5D566B2-092C-444F-A605-7909D43B0429}"/>
    <pc:docChg chg="modSld">
      <pc:chgData name="Maura O'Malley, Researcher" userId="debcc6ab-8d4c-4f20-82e6-146e5bb09687" providerId="ADAL" clId="{D5D566B2-092C-444F-A605-7909D43B0429}" dt="2020-06-23T08:53:18.605" v="36" actId="20577"/>
      <pc:docMkLst>
        <pc:docMk/>
      </pc:docMkLst>
      <pc:sldChg chg="modSp">
        <pc:chgData name="Maura O'Malley, Researcher" userId="debcc6ab-8d4c-4f20-82e6-146e5bb09687" providerId="ADAL" clId="{D5D566B2-092C-444F-A605-7909D43B0429}" dt="2020-06-23T08:53:18.605" v="36" actId="20577"/>
        <pc:sldMkLst>
          <pc:docMk/>
          <pc:sldMk cId="2364970645" sldId="472"/>
        </pc:sldMkLst>
        <pc:spChg chg="mod">
          <ac:chgData name="Maura O'Malley, Researcher" userId="debcc6ab-8d4c-4f20-82e6-146e5bb09687" providerId="ADAL" clId="{D5D566B2-092C-444F-A605-7909D43B0429}" dt="2020-06-23T08:53:18.605" v="36" actId="20577"/>
          <ac:spMkLst>
            <pc:docMk/>
            <pc:sldMk cId="2364970645" sldId="472"/>
            <ac:spMk id="23" creationId="{2A132713-CE1E-4B3D-9632-6FFF5F0F89CB}"/>
          </ac:spMkLst>
        </pc:spChg>
      </pc:sldChg>
    </pc:docChg>
  </pc:docChgLst>
  <pc:docChgLst>
    <pc:chgData name="Katerina Glover, Senior Researcher" userId="S::katerina.glover@essex.gov.uk::de2edfa1-0aa9-41ab-9f34-1fb333eb4396" providerId="AD" clId="Web-{DF382BCC-83D7-6C79-0AC6-BF61C0D74D2A}"/>
    <pc:docChg chg="modSld">
      <pc:chgData name="Katerina Glover, Senior Researcher" userId="S::katerina.glover@essex.gov.uk::de2edfa1-0aa9-41ab-9f34-1fb333eb4396" providerId="AD" clId="Web-{DF382BCC-83D7-6C79-0AC6-BF61C0D74D2A}" dt="2020-06-05T15:15:45.372" v="1"/>
      <pc:docMkLst>
        <pc:docMk/>
      </pc:docMkLst>
      <pc:sldChg chg="delSp modSp">
        <pc:chgData name="Katerina Glover, Senior Researcher" userId="S::katerina.glover@essex.gov.uk::de2edfa1-0aa9-41ab-9f34-1fb333eb4396" providerId="AD" clId="Web-{DF382BCC-83D7-6C79-0AC6-BF61C0D74D2A}" dt="2020-06-05T15:15:45.372" v="1"/>
        <pc:sldMkLst>
          <pc:docMk/>
          <pc:sldMk cId="1035251124" sldId="421"/>
        </pc:sldMkLst>
        <pc:spChg chg="del mod">
          <ac:chgData name="Katerina Glover, Senior Researcher" userId="S::katerina.glover@essex.gov.uk::de2edfa1-0aa9-41ab-9f34-1fb333eb4396" providerId="AD" clId="Web-{DF382BCC-83D7-6C79-0AC6-BF61C0D74D2A}" dt="2020-06-05T15:15:45.372" v="1"/>
          <ac:spMkLst>
            <pc:docMk/>
            <pc:sldMk cId="1035251124" sldId="421"/>
            <ac:spMk id="10" creationId="{F884F69C-D3DF-43F4-8FA5-B3CF5316C782}"/>
          </ac:spMkLst>
        </pc:spChg>
      </pc:sldChg>
    </pc:docChg>
  </pc:docChgLst>
  <pc:docChgLst>
    <pc:chgData name="Maresa Beazley, Senior Researcher" userId="S::maresa.beazley@essex.gov.uk::5f8a0d0f-7495-4475-8968-cf1e28e5c564" providerId="AD" clId="Web-{EEF43B04-2206-47AD-B2C2-CE612B47FB6C}"/>
    <pc:docChg chg="delSld modSld">
      <pc:chgData name="Maresa Beazley, Senior Researcher" userId="S::maresa.beazley@essex.gov.uk::5f8a0d0f-7495-4475-8968-cf1e28e5c564" providerId="AD" clId="Web-{EEF43B04-2206-47AD-B2C2-CE612B47FB6C}" dt="2020-05-26T10:09:22.052" v="7" actId="1076"/>
      <pc:docMkLst>
        <pc:docMk/>
      </pc:docMkLst>
      <pc:sldChg chg="del">
        <pc:chgData name="Maresa Beazley, Senior Researcher" userId="S::maresa.beazley@essex.gov.uk::5f8a0d0f-7495-4475-8968-cf1e28e5c564" providerId="AD" clId="Web-{EEF43B04-2206-47AD-B2C2-CE612B47FB6C}" dt="2020-05-26T10:08:53.146" v="0"/>
        <pc:sldMkLst>
          <pc:docMk/>
          <pc:sldMk cId="3308390565" sldId="329"/>
        </pc:sldMkLst>
      </pc:sldChg>
      <pc:sldChg chg="modSp">
        <pc:chgData name="Maresa Beazley, Senior Researcher" userId="S::maresa.beazley@essex.gov.uk::5f8a0d0f-7495-4475-8968-cf1e28e5c564" providerId="AD" clId="Web-{EEF43B04-2206-47AD-B2C2-CE612B47FB6C}" dt="2020-05-26T10:09:22.052" v="7" actId="1076"/>
        <pc:sldMkLst>
          <pc:docMk/>
          <pc:sldMk cId="1771183439" sldId="378"/>
        </pc:sldMkLst>
        <pc:spChg chg="mod">
          <ac:chgData name="Maresa Beazley, Senior Researcher" userId="S::maresa.beazley@essex.gov.uk::5f8a0d0f-7495-4475-8968-cf1e28e5c564" providerId="AD" clId="Web-{EEF43B04-2206-47AD-B2C2-CE612B47FB6C}" dt="2020-05-26T10:09:11.661" v="2" actId="1076"/>
          <ac:spMkLst>
            <pc:docMk/>
            <pc:sldMk cId="1771183439" sldId="378"/>
            <ac:spMk id="74" creationId="{D70FCF07-030C-42FC-9C99-3F5B73A84AC9}"/>
          </ac:spMkLst>
        </pc:spChg>
        <pc:spChg chg="mod">
          <ac:chgData name="Maresa Beazley, Senior Researcher" userId="S::maresa.beazley@essex.gov.uk::5f8a0d0f-7495-4475-8968-cf1e28e5c564" providerId="AD" clId="Web-{EEF43B04-2206-47AD-B2C2-CE612B47FB6C}" dt="2020-05-26T10:09:11.755" v="4" actId="1076"/>
          <ac:spMkLst>
            <pc:docMk/>
            <pc:sldMk cId="1771183439" sldId="378"/>
            <ac:spMk id="86" creationId="{9E07A9DC-4CC5-46EE-9643-F843B464DD61}"/>
          </ac:spMkLst>
        </pc:spChg>
        <pc:spChg chg="mod">
          <ac:chgData name="Maresa Beazley, Senior Researcher" userId="S::maresa.beazley@essex.gov.uk::5f8a0d0f-7495-4475-8968-cf1e28e5c564" providerId="AD" clId="Web-{EEF43B04-2206-47AD-B2C2-CE612B47FB6C}" dt="2020-05-26T10:09:11.771" v="5" actId="1076"/>
          <ac:spMkLst>
            <pc:docMk/>
            <pc:sldMk cId="1771183439" sldId="378"/>
            <ac:spMk id="87" creationId="{9D55D33E-F203-4EEC-87CD-D112D2901C3A}"/>
          </ac:spMkLst>
        </pc:spChg>
        <pc:picChg chg="mod">
          <ac:chgData name="Maresa Beazley, Senior Researcher" userId="S::maresa.beazley@essex.gov.uk::5f8a0d0f-7495-4475-8968-cf1e28e5c564" providerId="AD" clId="Web-{EEF43B04-2206-47AD-B2C2-CE612B47FB6C}" dt="2020-05-26T10:09:11.646" v="1" actId="1076"/>
          <ac:picMkLst>
            <pc:docMk/>
            <pc:sldMk cId="1771183439" sldId="378"/>
            <ac:picMk id="34" creationId="{DDD44D87-CE1D-4C2F-9182-48D94596DAC1}"/>
          </ac:picMkLst>
        </pc:picChg>
        <pc:picChg chg="mod">
          <ac:chgData name="Maresa Beazley, Senior Researcher" userId="S::maresa.beazley@essex.gov.uk::5f8a0d0f-7495-4475-8968-cf1e28e5c564" providerId="AD" clId="Web-{EEF43B04-2206-47AD-B2C2-CE612B47FB6C}" dt="2020-05-26T10:09:22.052" v="7" actId="1076"/>
          <ac:picMkLst>
            <pc:docMk/>
            <pc:sldMk cId="1771183439" sldId="378"/>
            <ac:picMk id="77" creationId="{6D9E48C8-BE83-4E81-B693-37B59F9373C4}"/>
          </ac:picMkLst>
        </pc:picChg>
        <pc:cxnChg chg="mod">
          <ac:chgData name="Maresa Beazley, Senior Researcher" userId="S::maresa.beazley@essex.gov.uk::5f8a0d0f-7495-4475-8968-cf1e28e5c564" providerId="AD" clId="Web-{EEF43B04-2206-47AD-B2C2-CE612B47FB6C}" dt="2020-05-26T10:09:11.646" v="1" actId="1076"/>
          <ac:cxnSpMkLst>
            <pc:docMk/>
            <pc:sldMk cId="1771183439" sldId="378"/>
            <ac:cxnSpMk id="79" creationId="{2B323A78-5321-46EC-96AC-203921D81BD3}"/>
          </ac:cxnSpMkLst>
        </pc:cxnChg>
        <pc:cxnChg chg="mod">
          <ac:chgData name="Maresa Beazley, Senior Researcher" userId="S::maresa.beazley@essex.gov.uk::5f8a0d0f-7495-4475-8968-cf1e28e5c564" providerId="AD" clId="Web-{EEF43B04-2206-47AD-B2C2-CE612B47FB6C}" dt="2020-05-26T10:09:22.052" v="7" actId="1076"/>
          <ac:cxnSpMkLst>
            <pc:docMk/>
            <pc:sldMk cId="1771183439" sldId="378"/>
            <ac:cxnSpMk id="80" creationId="{F9EDC78B-8CA7-492D-B646-DBCDAB69F580}"/>
          </ac:cxnSpMkLst>
        </pc:cxnChg>
      </pc:sldChg>
    </pc:docChg>
  </pc:docChgLst>
  <pc:docChgLst>
    <pc:chgData name="Poppy Reece, Researcher" userId="dc98a925-bdaa-4bee-b207-d103908056d7" providerId="ADAL" clId="{78A426F3-005C-4CE0-8A3E-B2C267EBF4A1}"/>
    <pc:docChg chg="undo redo custSel mod addSld delSld modSld sldOrd">
      <pc:chgData name="Poppy Reece, Researcher" userId="dc98a925-bdaa-4bee-b207-d103908056d7" providerId="ADAL" clId="{78A426F3-005C-4CE0-8A3E-B2C267EBF4A1}" dt="2020-06-19T13:36:17.314" v="41087" actId="20577"/>
      <pc:docMkLst>
        <pc:docMk/>
      </pc:docMkLst>
      <pc:sldChg chg="del">
        <pc:chgData name="Poppy Reece, Researcher" userId="dc98a925-bdaa-4bee-b207-d103908056d7" providerId="ADAL" clId="{78A426F3-005C-4CE0-8A3E-B2C267EBF4A1}" dt="2020-06-03T08:43:43.816" v="17072" actId="2696"/>
        <pc:sldMkLst>
          <pc:docMk/>
          <pc:sldMk cId="3461471365" sldId="330"/>
        </pc:sldMkLst>
      </pc:sldChg>
      <pc:sldChg chg="addSp delSp modSp ord">
        <pc:chgData name="Poppy Reece, Researcher" userId="dc98a925-bdaa-4bee-b207-d103908056d7" providerId="ADAL" clId="{78A426F3-005C-4CE0-8A3E-B2C267EBF4A1}" dt="2020-06-04T10:26:10.462" v="20315"/>
        <pc:sldMkLst>
          <pc:docMk/>
          <pc:sldMk cId="948215425" sldId="331"/>
        </pc:sldMkLst>
        <pc:spChg chg="mod">
          <ac:chgData name="Poppy Reece, Researcher" userId="dc98a925-bdaa-4bee-b207-d103908056d7" providerId="ADAL" clId="{78A426F3-005C-4CE0-8A3E-B2C267EBF4A1}" dt="2020-06-03T08:57:21.420" v="17388" actId="13926"/>
          <ac:spMkLst>
            <pc:docMk/>
            <pc:sldMk cId="948215425" sldId="331"/>
            <ac:spMk id="12" creationId="{13342358-90AF-49DB-BEFD-79115F36BF33}"/>
          </ac:spMkLst>
        </pc:spChg>
        <pc:picChg chg="add del">
          <ac:chgData name="Poppy Reece, Researcher" userId="dc98a925-bdaa-4bee-b207-d103908056d7" providerId="ADAL" clId="{78A426F3-005C-4CE0-8A3E-B2C267EBF4A1}" dt="2020-06-04T08:39:35.866" v="18130"/>
          <ac:picMkLst>
            <pc:docMk/>
            <pc:sldMk cId="948215425" sldId="331"/>
            <ac:picMk id="16" creationId="{B87514B6-F8B8-46E3-A677-5E4911ECD283}"/>
          </ac:picMkLst>
        </pc:picChg>
      </pc:sldChg>
      <pc:sldChg chg="modSp">
        <pc:chgData name="Poppy Reece, Researcher" userId="dc98a925-bdaa-4bee-b207-d103908056d7" providerId="ADAL" clId="{78A426F3-005C-4CE0-8A3E-B2C267EBF4A1}" dt="2020-05-27T10:21:57.195" v="961" actId="20577"/>
        <pc:sldMkLst>
          <pc:docMk/>
          <pc:sldMk cId="3528816184" sldId="334"/>
        </pc:sldMkLst>
        <pc:spChg chg="mod">
          <ac:chgData name="Poppy Reece, Researcher" userId="dc98a925-bdaa-4bee-b207-d103908056d7" providerId="ADAL" clId="{78A426F3-005C-4CE0-8A3E-B2C267EBF4A1}" dt="2020-05-27T10:21:39.198" v="946" actId="20577"/>
          <ac:spMkLst>
            <pc:docMk/>
            <pc:sldMk cId="3528816184" sldId="334"/>
            <ac:spMk id="7" creationId="{681F7599-90E5-4636-9494-FA271D05AE64}"/>
          </ac:spMkLst>
        </pc:spChg>
        <pc:spChg chg="mod">
          <ac:chgData name="Poppy Reece, Researcher" userId="dc98a925-bdaa-4bee-b207-d103908056d7" providerId="ADAL" clId="{78A426F3-005C-4CE0-8A3E-B2C267EBF4A1}" dt="2020-05-27T10:21:57.195" v="961" actId="20577"/>
          <ac:spMkLst>
            <pc:docMk/>
            <pc:sldMk cId="3528816184" sldId="334"/>
            <ac:spMk id="8" creationId="{4A6A1ADD-949A-4A32-B2BE-4362380C19C8}"/>
          </ac:spMkLst>
        </pc:spChg>
      </pc:sldChg>
      <pc:sldChg chg="modSp">
        <pc:chgData name="Poppy Reece, Researcher" userId="dc98a925-bdaa-4bee-b207-d103908056d7" providerId="ADAL" clId="{78A426F3-005C-4CE0-8A3E-B2C267EBF4A1}" dt="2020-05-27T15:43:17.837" v="1334" actId="20577"/>
        <pc:sldMkLst>
          <pc:docMk/>
          <pc:sldMk cId="1309248427" sldId="344"/>
        </pc:sldMkLst>
        <pc:spChg chg="mod">
          <ac:chgData name="Poppy Reece, Researcher" userId="dc98a925-bdaa-4bee-b207-d103908056d7" providerId="ADAL" clId="{78A426F3-005C-4CE0-8A3E-B2C267EBF4A1}" dt="2020-05-27T15:43:17.837" v="1334" actId="20577"/>
          <ac:spMkLst>
            <pc:docMk/>
            <pc:sldMk cId="1309248427" sldId="344"/>
            <ac:spMk id="7" creationId="{5BF28DFC-B23B-45C4-8473-3007892C614F}"/>
          </ac:spMkLst>
        </pc:spChg>
      </pc:sldChg>
      <pc:sldChg chg="modSp">
        <pc:chgData name="Poppy Reece, Researcher" userId="dc98a925-bdaa-4bee-b207-d103908056d7" providerId="ADAL" clId="{78A426F3-005C-4CE0-8A3E-B2C267EBF4A1}" dt="2020-06-19T09:19:09.215" v="40669" actId="20577"/>
        <pc:sldMkLst>
          <pc:docMk/>
          <pc:sldMk cId="2100498708" sldId="346"/>
        </pc:sldMkLst>
        <pc:spChg chg="mod">
          <ac:chgData name="Poppy Reece, Researcher" userId="dc98a925-bdaa-4bee-b207-d103908056d7" providerId="ADAL" clId="{78A426F3-005C-4CE0-8A3E-B2C267EBF4A1}" dt="2020-06-19T09:19:09.215" v="40669" actId="20577"/>
          <ac:spMkLst>
            <pc:docMk/>
            <pc:sldMk cId="2100498708" sldId="346"/>
            <ac:spMk id="5" creationId="{ED34343C-FCA4-4182-8A14-F4447A1CE25C}"/>
          </ac:spMkLst>
        </pc:spChg>
        <pc:spChg chg="mod">
          <ac:chgData name="Poppy Reece, Researcher" userId="dc98a925-bdaa-4bee-b207-d103908056d7" providerId="ADAL" clId="{78A426F3-005C-4CE0-8A3E-B2C267EBF4A1}" dt="2020-05-27T10:20:15.278" v="937" actId="20577"/>
          <ac:spMkLst>
            <pc:docMk/>
            <pc:sldMk cId="2100498708" sldId="346"/>
            <ac:spMk id="6" creationId="{75FBB7AE-3870-4C8B-94B0-EBACFF5E5AF6}"/>
          </ac:spMkLst>
        </pc:spChg>
        <pc:spChg chg="mod">
          <ac:chgData name="Poppy Reece, Researcher" userId="dc98a925-bdaa-4bee-b207-d103908056d7" providerId="ADAL" clId="{78A426F3-005C-4CE0-8A3E-B2C267EBF4A1}" dt="2020-05-27T10:20:44.399" v="945" actId="20577"/>
          <ac:spMkLst>
            <pc:docMk/>
            <pc:sldMk cId="2100498708" sldId="346"/>
            <ac:spMk id="9" creationId="{AAC680CA-A4EF-46F0-B8C3-561803644983}"/>
          </ac:spMkLst>
        </pc:spChg>
        <pc:spChg chg="mod">
          <ac:chgData name="Poppy Reece, Researcher" userId="dc98a925-bdaa-4bee-b207-d103908056d7" providerId="ADAL" clId="{78A426F3-005C-4CE0-8A3E-B2C267EBF4A1}" dt="2020-06-03T09:01:49.312" v="17409" actId="20577"/>
          <ac:spMkLst>
            <pc:docMk/>
            <pc:sldMk cId="2100498708" sldId="346"/>
            <ac:spMk id="18" creationId="{51DCEFCC-EDA3-470F-BFA1-F8B3E8E94CCC}"/>
          </ac:spMkLst>
        </pc:spChg>
      </pc:sldChg>
      <pc:sldChg chg="addSp delSp modSp ord addCm delCm modCm modNotesTx">
        <pc:chgData name="Poppy Reece, Researcher" userId="dc98a925-bdaa-4bee-b207-d103908056d7" providerId="ADAL" clId="{78A426F3-005C-4CE0-8A3E-B2C267EBF4A1}" dt="2020-06-19T08:44:27.155" v="39921" actId="20577"/>
        <pc:sldMkLst>
          <pc:docMk/>
          <pc:sldMk cId="2263966757" sldId="356"/>
        </pc:sldMkLst>
        <pc:spChg chg="add mod">
          <ac:chgData name="Poppy Reece, Researcher" userId="dc98a925-bdaa-4bee-b207-d103908056d7" providerId="ADAL" clId="{78A426F3-005C-4CE0-8A3E-B2C267EBF4A1}" dt="2020-06-04T16:07:37.319" v="25100" actId="20577"/>
          <ac:spMkLst>
            <pc:docMk/>
            <pc:sldMk cId="2263966757" sldId="356"/>
            <ac:spMk id="2" creationId="{B86E3F7B-6A20-4AB5-B5B5-890DB4982E62}"/>
          </ac:spMkLst>
        </pc:spChg>
        <pc:spChg chg="mod">
          <ac:chgData name="Poppy Reece, Researcher" userId="dc98a925-bdaa-4bee-b207-d103908056d7" providerId="ADAL" clId="{78A426F3-005C-4CE0-8A3E-B2C267EBF4A1}" dt="2020-06-17T14:27:10.222" v="38070" actId="13926"/>
          <ac:spMkLst>
            <pc:docMk/>
            <pc:sldMk cId="2263966757" sldId="356"/>
            <ac:spMk id="3" creationId="{0CE65435-0BBF-486E-8B7B-670D4AA398AD}"/>
          </ac:spMkLst>
        </pc:spChg>
        <pc:spChg chg="add mod">
          <ac:chgData name="Poppy Reece, Researcher" userId="dc98a925-bdaa-4bee-b207-d103908056d7" providerId="ADAL" clId="{78A426F3-005C-4CE0-8A3E-B2C267EBF4A1}" dt="2020-06-19T08:09:44.571" v="39679" actId="14100"/>
          <ac:spMkLst>
            <pc:docMk/>
            <pc:sldMk cId="2263966757" sldId="356"/>
            <ac:spMk id="4" creationId="{0F161D12-FDEB-469E-94DB-0B358468FF3C}"/>
          </ac:spMkLst>
        </pc:spChg>
        <pc:spChg chg="add mod">
          <ac:chgData name="Poppy Reece, Researcher" userId="dc98a925-bdaa-4bee-b207-d103908056d7" providerId="ADAL" clId="{78A426F3-005C-4CE0-8A3E-B2C267EBF4A1}" dt="2020-06-19T08:09:56.696" v="39680" actId="1076"/>
          <ac:spMkLst>
            <pc:docMk/>
            <pc:sldMk cId="2263966757" sldId="356"/>
            <ac:spMk id="6" creationId="{0B522E20-846D-40F2-83CC-C750C6A42F53}"/>
          </ac:spMkLst>
        </pc:spChg>
        <pc:spChg chg="add mod">
          <ac:chgData name="Poppy Reece, Researcher" userId="dc98a925-bdaa-4bee-b207-d103908056d7" providerId="ADAL" clId="{78A426F3-005C-4CE0-8A3E-B2C267EBF4A1}" dt="2020-06-19T08:10:01.511" v="39690" actId="1035"/>
          <ac:spMkLst>
            <pc:docMk/>
            <pc:sldMk cId="2263966757" sldId="356"/>
            <ac:spMk id="7" creationId="{A429D587-9307-407C-AE47-E7584346B67D}"/>
          </ac:spMkLst>
        </pc:spChg>
        <pc:spChg chg="add mod">
          <ac:chgData name="Poppy Reece, Researcher" userId="dc98a925-bdaa-4bee-b207-d103908056d7" providerId="ADAL" clId="{78A426F3-005C-4CE0-8A3E-B2C267EBF4A1}" dt="2020-06-19T08:10:07.523" v="39696" actId="1035"/>
          <ac:spMkLst>
            <pc:docMk/>
            <pc:sldMk cId="2263966757" sldId="356"/>
            <ac:spMk id="8" creationId="{4FD30C16-0094-4D40-873D-1FF0F6095569}"/>
          </ac:spMkLst>
        </pc:spChg>
        <pc:spChg chg="add mod">
          <ac:chgData name="Poppy Reece, Researcher" userId="dc98a925-bdaa-4bee-b207-d103908056d7" providerId="ADAL" clId="{78A426F3-005C-4CE0-8A3E-B2C267EBF4A1}" dt="2020-06-19T08:09:59.704" v="39685" actId="1035"/>
          <ac:spMkLst>
            <pc:docMk/>
            <pc:sldMk cId="2263966757" sldId="356"/>
            <ac:spMk id="9" creationId="{52FB8EDF-926E-4FF6-AFC3-330EDC944E8B}"/>
          </ac:spMkLst>
        </pc:spChg>
        <pc:spChg chg="add mod">
          <ac:chgData name="Poppy Reece, Researcher" userId="dc98a925-bdaa-4bee-b207-d103908056d7" providerId="ADAL" clId="{78A426F3-005C-4CE0-8A3E-B2C267EBF4A1}" dt="2020-06-19T08:10:06.173" v="39693" actId="1035"/>
          <ac:spMkLst>
            <pc:docMk/>
            <pc:sldMk cId="2263966757" sldId="356"/>
            <ac:spMk id="11" creationId="{09393E94-E6D4-4358-8046-37CDB2908BB8}"/>
          </ac:spMkLst>
        </pc:spChg>
        <pc:spChg chg="add mod">
          <ac:chgData name="Poppy Reece, Researcher" userId="dc98a925-bdaa-4bee-b207-d103908056d7" providerId="ADAL" clId="{78A426F3-005C-4CE0-8A3E-B2C267EBF4A1}" dt="2020-06-19T08:44:27.155" v="39921" actId="20577"/>
          <ac:spMkLst>
            <pc:docMk/>
            <pc:sldMk cId="2263966757" sldId="356"/>
            <ac:spMk id="13" creationId="{F157136B-D1B5-4A3D-888F-25A73344D58D}"/>
          </ac:spMkLst>
        </pc:spChg>
        <pc:spChg chg="add mod">
          <ac:chgData name="Poppy Reece, Researcher" userId="dc98a925-bdaa-4bee-b207-d103908056d7" providerId="ADAL" clId="{78A426F3-005C-4CE0-8A3E-B2C267EBF4A1}" dt="2020-06-19T08:10:09.552" v="39699" actId="1035"/>
          <ac:spMkLst>
            <pc:docMk/>
            <pc:sldMk cId="2263966757" sldId="356"/>
            <ac:spMk id="14" creationId="{AB64865B-E9A2-400A-B5EC-276B80D886A8}"/>
          </ac:spMkLst>
        </pc:spChg>
        <pc:picChg chg="add mod">
          <ac:chgData name="Poppy Reece, Researcher" userId="dc98a925-bdaa-4bee-b207-d103908056d7" providerId="ADAL" clId="{78A426F3-005C-4CE0-8A3E-B2C267EBF4A1}" dt="2020-06-04T16:14:36.698" v="25616" actId="1076"/>
          <ac:picMkLst>
            <pc:docMk/>
            <pc:sldMk cId="2263966757" sldId="356"/>
            <ac:picMk id="10" creationId="{58F1F67F-CF53-4783-9467-6DF491290C0D}"/>
          </ac:picMkLst>
        </pc:picChg>
        <pc:picChg chg="add del mod">
          <ac:chgData name="Poppy Reece, Researcher" userId="dc98a925-bdaa-4bee-b207-d103908056d7" providerId="ADAL" clId="{78A426F3-005C-4CE0-8A3E-B2C267EBF4A1}" dt="2020-06-11T09:45:15.839" v="27299" actId="478"/>
          <ac:picMkLst>
            <pc:docMk/>
            <pc:sldMk cId="2263966757" sldId="356"/>
            <ac:picMk id="12" creationId="{2E7B9EE5-7172-474F-9D3B-50961D237BEF}"/>
          </ac:picMkLst>
        </pc:picChg>
        <pc:picChg chg="add mod">
          <ac:chgData name="Poppy Reece, Researcher" userId="dc98a925-bdaa-4bee-b207-d103908056d7" providerId="ADAL" clId="{78A426F3-005C-4CE0-8A3E-B2C267EBF4A1}" dt="2020-06-19T08:09:21.179" v="39675" actId="1036"/>
          <ac:picMkLst>
            <pc:docMk/>
            <pc:sldMk cId="2263966757" sldId="356"/>
            <ac:picMk id="15" creationId="{337190D0-30D7-405A-83F7-312BEB3E2D50}"/>
          </ac:picMkLst>
        </pc:picChg>
      </pc:sldChg>
      <pc:sldChg chg="addSp delSp modSp ord modNotesTx">
        <pc:chgData name="Poppy Reece, Researcher" userId="dc98a925-bdaa-4bee-b207-d103908056d7" providerId="ADAL" clId="{78A426F3-005C-4CE0-8A3E-B2C267EBF4A1}" dt="2020-06-18T15:48:05.537" v="39224" actId="14100"/>
        <pc:sldMkLst>
          <pc:docMk/>
          <pc:sldMk cId="1401127612" sldId="357"/>
        </pc:sldMkLst>
        <pc:spChg chg="add mod">
          <ac:chgData name="Poppy Reece, Researcher" userId="dc98a925-bdaa-4bee-b207-d103908056d7" providerId="ADAL" clId="{78A426F3-005C-4CE0-8A3E-B2C267EBF4A1}" dt="2020-06-12T08:12:44.211" v="30120" actId="20577"/>
          <ac:spMkLst>
            <pc:docMk/>
            <pc:sldMk cId="1401127612" sldId="357"/>
            <ac:spMk id="2" creationId="{C3800895-8F00-4CD6-BE1C-65A271588A69}"/>
          </ac:spMkLst>
        </pc:spChg>
        <pc:spChg chg="add del mod">
          <ac:chgData name="Poppy Reece, Researcher" userId="dc98a925-bdaa-4bee-b207-d103908056d7" providerId="ADAL" clId="{78A426F3-005C-4CE0-8A3E-B2C267EBF4A1}" dt="2020-06-12T14:18:12.655" v="36976" actId="14100"/>
          <ac:spMkLst>
            <pc:docMk/>
            <pc:sldMk cId="1401127612" sldId="357"/>
            <ac:spMk id="3" creationId="{892CEA78-EDD2-4CD9-8AE0-43BC11A2C0DA}"/>
          </ac:spMkLst>
        </pc:spChg>
        <pc:spChg chg="add mod">
          <ac:chgData name="Poppy Reece, Researcher" userId="dc98a925-bdaa-4bee-b207-d103908056d7" providerId="ADAL" clId="{78A426F3-005C-4CE0-8A3E-B2C267EBF4A1}" dt="2020-06-12T08:13:07.097" v="30124" actId="1035"/>
          <ac:spMkLst>
            <pc:docMk/>
            <pc:sldMk cId="1401127612" sldId="357"/>
            <ac:spMk id="4" creationId="{75EA4B7A-05E0-4770-89F5-1B7D9FC1BB68}"/>
          </ac:spMkLst>
        </pc:spChg>
        <pc:spChg chg="add mod">
          <ac:chgData name="Poppy Reece, Researcher" userId="dc98a925-bdaa-4bee-b207-d103908056d7" providerId="ADAL" clId="{78A426F3-005C-4CE0-8A3E-B2C267EBF4A1}" dt="2020-06-18T15:48:05.537" v="39224" actId="14100"/>
          <ac:spMkLst>
            <pc:docMk/>
            <pc:sldMk cId="1401127612" sldId="357"/>
            <ac:spMk id="7" creationId="{DB698DC2-A80D-4EDB-B06D-81F096095860}"/>
          </ac:spMkLst>
        </pc:spChg>
        <pc:spChg chg="add mod">
          <ac:chgData name="Poppy Reece, Researcher" userId="dc98a925-bdaa-4bee-b207-d103908056d7" providerId="ADAL" clId="{78A426F3-005C-4CE0-8A3E-B2C267EBF4A1}" dt="2020-06-12T08:14:24.758" v="30136" actId="1035"/>
          <ac:spMkLst>
            <pc:docMk/>
            <pc:sldMk cId="1401127612" sldId="357"/>
            <ac:spMk id="8" creationId="{27245F76-4E33-4250-8718-0BA243CEBB5B}"/>
          </ac:spMkLst>
        </pc:spChg>
        <pc:spChg chg="add del mod">
          <ac:chgData name="Poppy Reece, Researcher" userId="dc98a925-bdaa-4bee-b207-d103908056d7" providerId="ADAL" clId="{78A426F3-005C-4CE0-8A3E-B2C267EBF4A1}" dt="2020-06-12T08:07:50.923" v="29956" actId="478"/>
          <ac:spMkLst>
            <pc:docMk/>
            <pc:sldMk cId="1401127612" sldId="357"/>
            <ac:spMk id="9" creationId="{4CB92870-EAE1-43C1-AA3A-87F657F6F366}"/>
          </ac:spMkLst>
        </pc:spChg>
        <pc:spChg chg="add mod">
          <ac:chgData name="Poppy Reece, Researcher" userId="dc98a925-bdaa-4bee-b207-d103908056d7" providerId="ADAL" clId="{78A426F3-005C-4CE0-8A3E-B2C267EBF4A1}" dt="2020-06-04T11:41:54.837" v="23130"/>
          <ac:spMkLst>
            <pc:docMk/>
            <pc:sldMk cId="1401127612" sldId="357"/>
            <ac:spMk id="10" creationId="{3D8B9BEB-49BB-4260-A629-AB5FDFD4D810}"/>
          </ac:spMkLst>
        </pc:spChg>
        <pc:spChg chg="add mod">
          <ac:chgData name="Poppy Reece, Researcher" userId="dc98a925-bdaa-4bee-b207-d103908056d7" providerId="ADAL" clId="{78A426F3-005C-4CE0-8A3E-B2C267EBF4A1}" dt="2020-06-15T08:28:01.680" v="37711" actId="1036"/>
          <ac:spMkLst>
            <pc:docMk/>
            <pc:sldMk cId="1401127612" sldId="357"/>
            <ac:spMk id="11" creationId="{46B29109-D013-42E9-88B4-8EB3FBEF708A}"/>
          </ac:spMkLst>
        </pc:spChg>
        <pc:spChg chg="add del mod">
          <ac:chgData name="Poppy Reece, Researcher" userId="dc98a925-bdaa-4bee-b207-d103908056d7" providerId="ADAL" clId="{78A426F3-005C-4CE0-8A3E-B2C267EBF4A1}" dt="2020-06-04T11:49:13.342" v="23421" actId="478"/>
          <ac:spMkLst>
            <pc:docMk/>
            <pc:sldMk cId="1401127612" sldId="357"/>
            <ac:spMk id="12" creationId="{2259EEC1-5C93-4E21-90D6-E228BAC4FE15}"/>
          </ac:spMkLst>
        </pc:spChg>
        <pc:spChg chg="add mod">
          <ac:chgData name="Poppy Reece, Researcher" userId="dc98a925-bdaa-4bee-b207-d103908056d7" providerId="ADAL" clId="{78A426F3-005C-4CE0-8A3E-B2C267EBF4A1}" dt="2020-06-12T08:13:09.122" v="30127" actId="1035"/>
          <ac:spMkLst>
            <pc:docMk/>
            <pc:sldMk cId="1401127612" sldId="357"/>
            <ac:spMk id="12" creationId="{86612291-0533-47D3-9576-E3F459362938}"/>
          </ac:spMkLst>
        </pc:spChg>
        <pc:spChg chg="add del mod">
          <ac:chgData name="Poppy Reece, Researcher" userId="dc98a925-bdaa-4bee-b207-d103908056d7" providerId="ADAL" clId="{78A426F3-005C-4CE0-8A3E-B2C267EBF4A1}" dt="2020-06-04T16:22:26.268" v="26200"/>
          <ac:spMkLst>
            <pc:docMk/>
            <pc:sldMk cId="1401127612" sldId="357"/>
            <ac:spMk id="13" creationId="{46F1BC15-93BF-440F-97E1-A8D3AF7FB795}"/>
          </ac:spMkLst>
        </pc:spChg>
        <pc:spChg chg="add mod">
          <ac:chgData name="Poppy Reece, Researcher" userId="dc98a925-bdaa-4bee-b207-d103908056d7" providerId="ADAL" clId="{78A426F3-005C-4CE0-8A3E-B2C267EBF4A1}" dt="2020-06-12T08:10:01.497" v="30055" actId="1035"/>
          <ac:spMkLst>
            <pc:docMk/>
            <pc:sldMk cId="1401127612" sldId="357"/>
            <ac:spMk id="14" creationId="{86CFB4EE-E6F1-4F70-B70A-E87011161F23}"/>
          </ac:spMkLst>
        </pc:spChg>
        <pc:spChg chg="add mod">
          <ac:chgData name="Poppy Reece, Researcher" userId="dc98a925-bdaa-4bee-b207-d103908056d7" providerId="ADAL" clId="{78A426F3-005C-4CE0-8A3E-B2C267EBF4A1}" dt="2020-06-12T08:09:47.872" v="30033" actId="1036"/>
          <ac:spMkLst>
            <pc:docMk/>
            <pc:sldMk cId="1401127612" sldId="357"/>
            <ac:spMk id="15" creationId="{3A6FAD70-E919-4836-BAAB-1D453CEA9326}"/>
          </ac:spMkLst>
        </pc:spChg>
        <pc:spChg chg="add mod">
          <ac:chgData name="Poppy Reece, Researcher" userId="dc98a925-bdaa-4bee-b207-d103908056d7" providerId="ADAL" clId="{78A426F3-005C-4CE0-8A3E-B2C267EBF4A1}" dt="2020-06-15T08:28:20.754" v="37736" actId="1035"/>
          <ac:spMkLst>
            <pc:docMk/>
            <pc:sldMk cId="1401127612" sldId="357"/>
            <ac:spMk id="16" creationId="{6C27DC18-160B-4FD1-9F6C-A9D26DD4673A}"/>
          </ac:spMkLst>
        </pc:spChg>
        <pc:spChg chg="add mod">
          <ac:chgData name="Poppy Reece, Researcher" userId="dc98a925-bdaa-4bee-b207-d103908056d7" providerId="ADAL" clId="{78A426F3-005C-4CE0-8A3E-B2C267EBF4A1}" dt="2020-06-15T08:28:14.186" v="37731" actId="1035"/>
          <ac:spMkLst>
            <pc:docMk/>
            <pc:sldMk cId="1401127612" sldId="357"/>
            <ac:spMk id="17" creationId="{B5CE1D89-138F-40FA-BD09-8B7E34A33BD7}"/>
          </ac:spMkLst>
        </pc:spChg>
        <pc:spChg chg="add mod">
          <ac:chgData name="Poppy Reece, Researcher" userId="dc98a925-bdaa-4bee-b207-d103908056d7" providerId="ADAL" clId="{78A426F3-005C-4CE0-8A3E-B2C267EBF4A1}" dt="2020-06-15T08:28:17.871" v="37734" actId="1035"/>
          <ac:spMkLst>
            <pc:docMk/>
            <pc:sldMk cId="1401127612" sldId="357"/>
            <ac:spMk id="18" creationId="{98AF47CE-7E5A-49B0-97E1-F08EA9FCA293}"/>
          </ac:spMkLst>
        </pc:spChg>
        <pc:picChg chg="add del mod">
          <ac:chgData name="Poppy Reece, Researcher" userId="dc98a925-bdaa-4bee-b207-d103908056d7" providerId="ADAL" clId="{78A426F3-005C-4CE0-8A3E-B2C267EBF4A1}" dt="2020-06-12T08:17:17.273" v="30147" actId="478"/>
          <ac:picMkLst>
            <pc:docMk/>
            <pc:sldMk cId="1401127612" sldId="357"/>
            <ac:picMk id="6" creationId="{27EB491E-CDA5-4942-A506-9371AAFA631F}"/>
          </ac:picMkLst>
        </pc:picChg>
        <pc:picChg chg="add mod">
          <ac:chgData name="Poppy Reece, Researcher" userId="dc98a925-bdaa-4bee-b207-d103908056d7" providerId="ADAL" clId="{78A426F3-005C-4CE0-8A3E-B2C267EBF4A1}" dt="2020-06-12T08:10:02.327" v="30057" actId="1035"/>
          <ac:picMkLst>
            <pc:docMk/>
            <pc:sldMk cId="1401127612" sldId="357"/>
            <ac:picMk id="13" creationId="{F3832DCB-A55B-4F8A-927A-5A6E8C899B20}"/>
          </ac:picMkLst>
        </pc:picChg>
        <pc:picChg chg="add del mod">
          <ac:chgData name="Poppy Reece, Researcher" userId="dc98a925-bdaa-4bee-b207-d103908056d7" providerId="ADAL" clId="{78A426F3-005C-4CE0-8A3E-B2C267EBF4A1}" dt="2020-06-11T09:45:22.951" v="27302" actId="478"/>
          <ac:picMkLst>
            <pc:docMk/>
            <pc:sldMk cId="1401127612" sldId="357"/>
            <ac:picMk id="15" creationId="{BA186E07-944A-4626-BA52-D2E8C3E770ED}"/>
          </ac:picMkLst>
        </pc:picChg>
        <pc:picChg chg="add mod">
          <ac:chgData name="Poppy Reece, Researcher" userId="dc98a925-bdaa-4bee-b207-d103908056d7" providerId="ADAL" clId="{78A426F3-005C-4CE0-8A3E-B2C267EBF4A1}" dt="2020-06-15T08:28:31.420" v="37748" actId="14100"/>
          <ac:picMkLst>
            <pc:docMk/>
            <pc:sldMk cId="1401127612" sldId="357"/>
            <ac:picMk id="1026" creationId="{0137043B-35C6-47D8-8E2C-FEB4D84A4F83}"/>
          </ac:picMkLst>
        </pc:picChg>
      </pc:sldChg>
      <pc:sldChg chg="addSp delSp modSp ord modNotesTx">
        <pc:chgData name="Poppy Reece, Researcher" userId="dc98a925-bdaa-4bee-b207-d103908056d7" providerId="ADAL" clId="{78A426F3-005C-4CE0-8A3E-B2C267EBF4A1}" dt="2020-06-18T13:33:33.529" v="38755" actId="113"/>
        <pc:sldMkLst>
          <pc:docMk/>
          <pc:sldMk cId="3237541940" sldId="359"/>
        </pc:sldMkLst>
        <pc:spChg chg="add mod">
          <ac:chgData name="Poppy Reece, Researcher" userId="dc98a925-bdaa-4bee-b207-d103908056d7" providerId="ADAL" clId="{78A426F3-005C-4CE0-8A3E-B2C267EBF4A1}" dt="2020-06-10T09:53:25.064" v="27198" actId="207"/>
          <ac:spMkLst>
            <pc:docMk/>
            <pc:sldMk cId="3237541940" sldId="359"/>
            <ac:spMk id="2" creationId="{9E4CF728-5206-416B-A820-1287C0A6CDBA}"/>
          </ac:spMkLst>
        </pc:spChg>
        <pc:spChg chg="add mod">
          <ac:chgData name="Poppy Reece, Researcher" userId="dc98a925-bdaa-4bee-b207-d103908056d7" providerId="ADAL" clId="{78A426F3-005C-4CE0-8A3E-B2C267EBF4A1}" dt="2020-06-02T13:35:22.383" v="11513" actId="20577"/>
          <ac:spMkLst>
            <pc:docMk/>
            <pc:sldMk cId="3237541940" sldId="359"/>
            <ac:spMk id="3" creationId="{95B1FEE1-983A-4CE2-86F0-0A1A30DA577B}"/>
          </ac:spMkLst>
        </pc:spChg>
        <pc:spChg chg="add mod">
          <ac:chgData name="Poppy Reece, Researcher" userId="dc98a925-bdaa-4bee-b207-d103908056d7" providerId="ADAL" clId="{78A426F3-005C-4CE0-8A3E-B2C267EBF4A1}" dt="2020-06-18T13:33:33.529" v="38755" actId="113"/>
          <ac:spMkLst>
            <pc:docMk/>
            <pc:sldMk cId="3237541940" sldId="359"/>
            <ac:spMk id="4" creationId="{9DB2612D-A933-466B-BB57-C688125F80F9}"/>
          </ac:spMkLst>
        </pc:spChg>
        <pc:spChg chg="mod">
          <ac:chgData name="Poppy Reece, Researcher" userId="dc98a925-bdaa-4bee-b207-d103908056d7" providerId="ADAL" clId="{78A426F3-005C-4CE0-8A3E-B2C267EBF4A1}" dt="2020-06-03T08:44:23.621" v="17126" actId="20577"/>
          <ac:spMkLst>
            <pc:docMk/>
            <pc:sldMk cId="3237541940" sldId="359"/>
            <ac:spMk id="5" creationId="{E1AB353D-C3DD-45D0-A928-76F68198F592}"/>
          </ac:spMkLst>
        </pc:spChg>
        <pc:spChg chg="add mod">
          <ac:chgData name="Poppy Reece, Researcher" userId="dc98a925-bdaa-4bee-b207-d103908056d7" providerId="ADAL" clId="{78A426F3-005C-4CE0-8A3E-B2C267EBF4A1}" dt="2020-06-15T09:50:29.078" v="37852" actId="1076"/>
          <ac:spMkLst>
            <pc:docMk/>
            <pc:sldMk cId="3237541940" sldId="359"/>
            <ac:spMk id="6" creationId="{B688DE75-F533-4A54-8F35-E189CA37584A}"/>
          </ac:spMkLst>
        </pc:spChg>
        <pc:spChg chg="add mod">
          <ac:chgData name="Poppy Reece, Researcher" userId="dc98a925-bdaa-4bee-b207-d103908056d7" providerId="ADAL" clId="{78A426F3-005C-4CE0-8A3E-B2C267EBF4A1}" dt="2020-06-15T09:50:45.995" v="37862" actId="1036"/>
          <ac:spMkLst>
            <pc:docMk/>
            <pc:sldMk cId="3237541940" sldId="359"/>
            <ac:spMk id="7" creationId="{B9B79F53-1808-402A-9468-028E1F8C9D9E}"/>
          </ac:spMkLst>
        </pc:spChg>
        <pc:spChg chg="add mod">
          <ac:chgData name="Poppy Reece, Researcher" userId="dc98a925-bdaa-4bee-b207-d103908056d7" providerId="ADAL" clId="{78A426F3-005C-4CE0-8A3E-B2C267EBF4A1}" dt="2020-06-15T09:49:45.254" v="37851" actId="1076"/>
          <ac:spMkLst>
            <pc:docMk/>
            <pc:sldMk cId="3237541940" sldId="359"/>
            <ac:spMk id="8" creationId="{6302B22E-9144-4FC9-8D5E-46EE55055250}"/>
          </ac:spMkLst>
        </pc:spChg>
        <pc:spChg chg="add mod">
          <ac:chgData name="Poppy Reece, Researcher" userId="dc98a925-bdaa-4bee-b207-d103908056d7" providerId="ADAL" clId="{78A426F3-005C-4CE0-8A3E-B2C267EBF4A1}" dt="2020-06-15T09:50:44.422" v="37857" actId="1036"/>
          <ac:spMkLst>
            <pc:docMk/>
            <pc:sldMk cId="3237541940" sldId="359"/>
            <ac:spMk id="9" creationId="{6240FF42-FA73-4525-9D8A-B2237302A46C}"/>
          </ac:spMkLst>
        </pc:spChg>
        <pc:spChg chg="add del mod">
          <ac:chgData name="Poppy Reece, Researcher" userId="dc98a925-bdaa-4bee-b207-d103908056d7" providerId="ADAL" clId="{78A426F3-005C-4CE0-8A3E-B2C267EBF4A1}" dt="2020-06-02T15:24:33.859" v="15019"/>
          <ac:spMkLst>
            <pc:docMk/>
            <pc:sldMk cId="3237541940" sldId="359"/>
            <ac:spMk id="10" creationId="{8453E241-98E0-481B-B470-DF5943EB5296}"/>
          </ac:spMkLst>
        </pc:spChg>
        <pc:spChg chg="add mod">
          <ac:chgData name="Poppy Reece, Researcher" userId="dc98a925-bdaa-4bee-b207-d103908056d7" providerId="ADAL" clId="{78A426F3-005C-4CE0-8A3E-B2C267EBF4A1}" dt="2020-06-04T15:48:53.221" v="24031" actId="1076"/>
          <ac:spMkLst>
            <pc:docMk/>
            <pc:sldMk cId="3237541940" sldId="359"/>
            <ac:spMk id="10" creationId="{B7FCDC03-D15F-4F03-9837-1381109B5A98}"/>
          </ac:spMkLst>
        </pc:spChg>
        <pc:spChg chg="add mod">
          <ac:chgData name="Poppy Reece, Researcher" userId="dc98a925-bdaa-4bee-b207-d103908056d7" providerId="ADAL" clId="{78A426F3-005C-4CE0-8A3E-B2C267EBF4A1}" dt="2020-06-15T09:50:48.339" v="37867" actId="1036"/>
          <ac:spMkLst>
            <pc:docMk/>
            <pc:sldMk cId="3237541940" sldId="359"/>
            <ac:spMk id="11" creationId="{3BA3CC20-9B4D-40F2-8321-D0D6B42443FB}"/>
          </ac:spMkLst>
        </pc:spChg>
        <pc:spChg chg="add del mod">
          <ac:chgData name="Poppy Reece, Researcher" userId="dc98a925-bdaa-4bee-b207-d103908056d7" providerId="ADAL" clId="{78A426F3-005C-4CE0-8A3E-B2C267EBF4A1}" dt="2020-06-02T15:24:49.821" v="15021"/>
          <ac:spMkLst>
            <pc:docMk/>
            <pc:sldMk cId="3237541940" sldId="359"/>
            <ac:spMk id="11" creationId="{7AED80D4-671A-4DF6-84DB-0EA772100249}"/>
          </ac:spMkLst>
        </pc:spChg>
        <pc:spChg chg="add del mod">
          <ac:chgData name="Poppy Reece, Researcher" userId="dc98a925-bdaa-4bee-b207-d103908056d7" providerId="ADAL" clId="{78A426F3-005C-4CE0-8A3E-B2C267EBF4A1}" dt="2020-06-04T15:47:35.706" v="24012" actId="478"/>
          <ac:spMkLst>
            <pc:docMk/>
            <pc:sldMk cId="3237541940" sldId="359"/>
            <ac:spMk id="12" creationId="{13C9C07E-5BC1-4760-9332-B9411FF1A422}"/>
          </ac:spMkLst>
        </pc:spChg>
        <pc:spChg chg="add mod">
          <ac:chgData name="Poppy Reece, Researcher" userId="dc98a925-bdaa-4bee-b207-d103908056d7" providerId="ADAL" clId="{78A426F3-005C-4CE0-8A3E-B2C267EBF4A1}" dt="2020-06-15T08:15:14.430" v="37323" actId="1036"/>
          <ac:spMkLst>
            <pc:docMk/>
            <pc:sldMk cId="3237541940" sldId="359"/>
            <ac:spMk id="13" creationId="{B6C4CD97-56F5-4807-82E0-1762B59AAF62}"/>
          </ac:spMkLst>
        </pc:spChg>
        <pc:spChg chg="add mod">
          <ac:chgData name="Poppy Reece, Researcher" userId="dc98a925-bdaa-4bee-b207-d103908056d7" providerId="ADAL" clId="{78A426F3-005C-4CE0-8A3E-B2C267EBF4A1}" dt="2020-06-11T09:36:07.893" v="27252" actId="207"/>
          <ac:spMkLst>
            <pc:docMk/>
            <pc:sldMk cId="3237541940" sldId="359"/>
            <ac:spMk id="15" creationId="{67E8DCBC-4DC1-487E-B472-29014EB88337}"/>
          </ac:spMkLst>
        </pc:spChg>
        <pc:picChg chg="add del mod">
          <ac:chgData name="Poppy Reece, Researcher" userId="dc98a925-bdaa-4bee-b207-d103908056d7" providerId="ADAL" clId="{78A426F3-005C-4CE0-8A3E-B2C267EBF4A1}" dt="2020-06-11T09:43:38.870" v="27280" actId="478"/>
          <ac:picMkLst>
            <pc:docMk/>
            <pc:sldMk cId="3237541940" sldId="359"/>
            <ac:picMk id="14" creationId="{E7FF4320-D122-4ABE-81DF-C47C29EAC7E0}"/>
          </ac:picMkLst>
        </pc:picChg>
        <pc:picChg chg="add del mod">
          <ac:chgData name="Poppy Reece, Researcher" userId="dc98a925-bdaa-4bee-b207-d103908056d7" providerId="ADAL" clId="{78A426F3-005C-4CE0-8A3E-B2C267EBF4A1}" dt="2020-06-11T09:44:58.055" v="27293" actId="478"/>
          <ac:picMkLst>
            <pc:docMk/>
            <pc:sldMk cId="3237541940" sldId="359"/>
            <ac:picMk id="16" creationId="{78FDB6FA-6F34-4456-A037-F8C710E8F1A5}"/>
          </ac:picMkLst>
        </pc:picChg>
        <pc:picChg chg="add mod">
          <ac:chgData name="Poppy Reece, Researcher" userId="dc98a925-bdaa-4bee-b207-d103908056d7" providerId="ADAL" clId="{78A426F3-005C-4CE0-8A3E-B2C267EBF4A1}" dt="2020-06-11T09:50:20.554" v="27467" actId="1035"/>
          <ac:picMkLst>
            <pc:docMk/>
            <pc:sldMk cId="3237541940" sldId="359"/>
            <ac:picMk id="17" creationId="{A0D4E07A-9F0A-4712-BA9C-848A2EB69849}"/>
          </ac:picMkLst>
        </pc:picChg>
      </pc:sldChg>
      <pc:sldChg chg="del">
        <pc:chgData name="Poppy Reece, Researcher" userId="dc98a925-bdaa-4bee-b207-d103908056d7" providerId="ADAL" clId="{78A426F3-005C-4CE0-8A3E-B2C267EBF4A1}" dt="2020-06-02T12:35:12.340" v="9009" actId="2696"/>
        <pc:sldMkLst>
          <pc:docMk/>
          <pc:sldMk cId="1249488905" sldId="361"/>
        </pc:sldMkLst>
      </pc:sldChg>
      <pc:sldChg chg="del">
        <pc:chgData name="Poppy Reece, Researcher" userId="dc98a925-bdaa-4bee-b207-d103908056d7" providerId="ADAL" clId="{78A426F3-005C-4CE0-8A3E-B2C267EBF4A1}" dt="2020-06-02T12:35:30.352" v="9011" actId="2696"/>
        <pc:sldMkLst>
          <pc:docMk/>
          <pc:sldMk cId="2353453099" sldId="362"/>
        </pc:sldMkLst>
      </pc:sldChg>
      <pc:sldChg chg="addSp delSp modSp ord modNotesTx">
        <pc:chgData name="Poppy Reece, Researcher" userId="dc98a925-bdaa-4bee-b207-d103908056d7" providerId="ADAL" clId="{78A426F3-005C-4CE0-8A3E-B2C267EBF4A1}" dt="2020-06-19T08:36:15.759" v="39832" actId="20577"/>
        <pc:sldMkLst>
          <pc:docMk/>
          <pc:sldMk cId="2933295998" sldId="364"/>
        </pc:sldMkLst>
        <pc:spChg chg="add mod">
          <ac:chgData name="Poppy Reece, Researcher" userId="dc98a925-bdaa-4bee-b207-d103908056d7" providerId="ADAL" clId="{78A426F3-005C-4CE0-8A3E-B2C267EBF4A1}" dt="2020-06-19T08:33:58.075" v="39817" actId="14100"/>
          <ac:spMkLst>
            <pc:docMk/>
            <pc:sldMk cId="2933295998" sldId="364"/>
            <ac:spMk id="2" creationId="{3BA83729-84F5-4242-A277-62BC4FEE096C}"/>
          </ac:spMkLst>
        </pc:spChg>
        <pc:spChg chg="mod">
          <ac:chgData name="Poppy Reece, Researcher" userId="dc98a925-bdaa-4bee-b207-d103908056d7" providerId="ADAL" clId="{78A426F3-005C-4CE0-8A3E-B2C267EBF4A1}" dt="2020-06-19T08:36:15.759" v="39832" actId="20577"/>
          <ac:spMkLst>
            <pc:docMk/>
            <pc:sldMk cId="2933295998" sldId="364"/>
            <ac:spMk id="3" creationId="{8C856387-CA6F-4469-9867-00B150AF705B}"/>
          </ac:spMkLst>
        </pc:spChg>
        <pc:spChg chg="mod">
          <ac:chgData name="Poppy Reece, Researcher" userId="dc98a925-bdaa-4bee-b207-d103908056d7" providerId="ADAL" clId="{78A426F3-005C-4CE0-8A3E-B2C267EBF4A1}" dt="2020-06-19T08:33:28.297" v="39810" actId="1076"/>
          <ac:spMkLst>
            <pc:docMk/>
            <pc:sldMk cId="2933295998" sldId="364"/>
            <ac:spMk id="4" creationId="{91C56FEB-C71D-4833-8F7B-96B226257259}"/>
          </ac:spMkLst>
        </pc:spChg>
        <pc:spChg chg="mod">
          <ac:chgData name="Poppy Reece, Researcher" userId="dc98a925-bdaa-4bee-b207-d103908056d7" providerId="ADAL" clId="{78A426F3-005C-4CE0-8A3E-B2C267EBF4A1}" dt="2020-06-03T08:47:57.370" v="17152" actId="20577"/>
          <ac:spMkLst>
            <pc:docMk/>
            <pc:sldMk cId="2933295998" sldId="364"/>
            <ac:spMk id="5" creationId="{E1AB353D-C3DD-45D0-A928-76F68198F592}"/>
          </ac:spMkLst>
        </pc:spChg>
        <pc:spChg chg="mod">
          <ac:chgData name="Poppy Reece, Researcher" userId="dc98a925-bdaa-4bee-b207-d103908056d7" providerId="ADAL" clId="{78A426F3-005C-4CE0-8A3E-B2C267EBF4A1}" dt="2020-06-19T08:34:39.469" v="39823" actId="14100"/>
          <ac:spMkLst>
            <pc:docMk/>
            <pc:sldMk cId="2933295998" sldId="364"/>
            <ac:spMk id="9" creationId="{67E4611C-77EC-4FC5-B281-CDEFD7465403}"/>
          </ac:spMkLst>
        </pc:spChg>
        <pc:picChg chg="add del">
          <ac:chgData name="Poppy Reece, Researcher" userId="dc98a925-bdaa-4bee-b207-d103908056d7" providerId="ADAL" clId="{78A426F3-005C-4CE0-8A3E-B2C267EBF4A1}" dt="2020-06-04T08:39:31.688" v="18128"/>
          <ac:picMkLst>
            <pc:docMk/>
            <pc:sldMk cId="2933295998" sldId="364"/>
            <ac:picMk id="4" creationId="{44C3062C-B5BA-432C-96C4-FBCC09C386BB}"/>
          </ac:picMkLst>
        </pc:picChg>
        <pc:picChg chg="mod">
          <ac:chgData name="Poppy Reece, Researcher" userId="dc98a925-bdaa-4bee-b207-d103908056d7" providerId="ADAL" clId="{78A426F3-005C-4CE0-8A3E-B2C267EBF4A1}" dt="2020-06-19T08:33:31.332" v="39811" actId="1076"/>
          <ac:picMkLst>
            <pc:docMk/>
            <pc:sldMk cId="2933295998" sldId="364"/>
            <ac:picMk id="6" creationId="{04AFA613-024C-48EC-9BF0-A3ED701C552D}"/>
          </ac:picMkLst>
        </pc:picChg>
        <pc:picChg chg="mod">
          <ac:chgData name="Poppy Reece, Researcher" userId="dc98a925-bdaa-4bee-b207-d103908056d7" providerId="ADAL" clId="{78A426F3-005C-4CE0-8A3E-B2C267EBF4A1}" dt="2020-06-19T08:35:44.111" v="39827" actId="1037"/>
          <ac:picMkLst>
            <pc:docMk/>
            <pc:sldMk cId="2933295998" sldId="364"/>
            <ac:picMk id="10" creationId="{994AD5E6-A84A-4B43-AC28-48CE13F6D30A}"/>
          </ac:picMkLst>
        </pc:picChg>
      </pc:sldChg>
      <pc:sldChg chg="ord">
        <pc:chgData name="Poppy Reece, Researcher" userId="dc98a925-bdaa-4bee-b207-d103908056d7" providerId="ADAL" clId="{78A426F3-005C-4CE0-8A3E-B2C267EBF4A1}" dt="2020-06-02T12:35:39.095" v="9014"/>
        <pc:sldMkLst>
          <pc:docMk/>
          <pc:sldMk cId="3657328677" sldId="365"/>
        </pc:sldMkLst>
      </pc:sldChg>
      <pc:sldChg chg="del">
        <pc:chgData name="Poppy Reece, Researcher" userId="dc98a925-bdaa-4bee-b207-d103908056d7" providerId="ADAL" clId="{78A426F3-005C-4CE0-8A3E-B2C267EBF4A1}" dt="2020-06-03T08:46:36.661" v="17137" actId="2696"/>
        <pc:sldMkLst>
          <pc:docMk/>
          <pc:sldMk cId="1858546633" sldId="366"/>
        </pc:sldMkLst>
      </pc:sldChg>
      <pc:sldChg chg="del">
        <pc:chgData name="Poppy Reece, Researcher" userId="dc98a925-bdaa-4bee-b207-d103908056d7" providerId="ADAL" clId="{78A426F3-005C-4CE0-8A3E-B2C267EBF4A1}" dt="2020-06-02T12:35:24.837" v="9010" actId="2696"/>
        <pc:sldMkLst>
          <pc:docMk/>
          <pc:sldMk cId="1419680825" sldId="367"/>
        </pc:sldMkLst>
      </pc:sldChg>
      <pc:sldChg chg="addCm modCm">
        <pc:chgData name="Poppy Reece, Researcher" userId="dc98a925-bdaa-4bee-b207-d103908056d7" providerId="ADAL" clId="{78A426F3-005C-4CE0-8A3E-B2C267EBF4A1}" dt="2020-06-12T13:04:35.306" v="35662"/>
        <pc:sldMkLst>
          <pc:docMk/>
          <pc:sldMk cId="586041243" sldId="371"/>
        </pc:sldMkLst>
      </pc:sldChg>
      <pc:sldChg chg="modSp">
        <pc:chgData name="Poppy Reece, Researcher" userId="dc98a925-bdaa-4bee-b207-d103908056d7" providerId="ADAL" clId="{78A426F3-005C-4CE0-8A3E-B2C267EBF4A1}" dt="2020-06-19T09:11:37.395" v="40511" actId="20577"/>
        <pc:sldMkLst>
          <pc:docMk/>
          <pc:sldMk cId="3923956637" sldId="372"/>
        </pc:sldMkLst>
        <pc:spChg chg="mod">
          <ac:chgData name="Poppy Reece, Researcher" userId="dc98a925-bdaa-4bee-b207-d103908056d7" providerId="ADAL" clId="{78A426F3-005C-4CE0-8A3E-B2C267EBF4A1}" dt="2020-06-19T09:11:37.395" v="40511" actId="20577"/>
          <ac:spMkLst>
            <pc:docMk/>
            <pc:sldMk cId="3923956637" sldId="372"/>
            <ac:spMk id="3" creationId="{D94082C3-A739-4586-84F5-DBED494E9815}"/>
          </ac:spMkLst>
        </pc:spChg>
      </pc:sldChg>
      <pc:sldChg chg="delSp modSp">
        <pc:chgData name="Poppy Reece, Researcher" userId="dc98a925-bdaa-4bee-b207-d103908056d7" providerId="ADAL" clId="{78A426F3-005C-4CE0-8A3E-B2C267EBF4A1}" dt="2020-05-27T11:49:22.393" v="1045" actId="478"/>
        <pc:sldMkLst>
          <pc:docMk/>
          <pc:sldMk cId="2168100537" sldId="374"/>
        </pc:sldMkLst>
        <pc:spChg chg="del">
          <ac:chgData name="Poppy Reece, Researcher" userId="dc98a925-bdaa-4bee-b207-d103908056d7" providerId="ADAL" clId="{78A426F3-005C-4CE0-8A3E-B2C267EBF4A1}" dt="2020-05-27T11:49:22.393" v="1045" actId="478"/>
          <ac:spMkLst>
            <pc:docMk/>
            <pc:sldMk cId="2168100537" sldId="374"/>
            <ac:spMk id="2" creationId="{7CA12635-EF15-4070-883B-51FA9BD25CAB}"/>
          </ac:spMkLst>
        </pc:spChg>
        <pc:spChg chg="mod">
          <ac:chgData name="Poppy Reece, Researcher" userId="dc98a925-bdaa-4bee-b207-d103908056d7" providerId="ADAL" clId="{78A426F3-005C-4CE0-8A3E-B2C267EBF4A1}" dt="2020-05-27T10:19:50.280" v="929" actId="122"/>
          <ac:spMkLst>
            <pc:docMk/>
            <pc:sldMk cId="2168100537" sldId="374"/>
            <ac:spMk id="7" creationId="{5BF28DFC-B23B-45C4-8473-3007892C614F}"/>
          </ac:spMkLst>
        </pc:spChg>
        <pc:spChg chg="mod">
          <ac:chgData name="Poppy Reece, Researcher" userId="dc98a925-bdaa-4bee-b207-d103908056d7" providerId="ADAL" clId="{78A426F3-005C-4CE0-8A3E-B2C267EBF4A1}" dt="2020-05-27T10:19:20.212" v="921" actId="20577"/>
          <ac:spMkLst>
            <pc:docMk/>
            <pc:sldMk cId="2168100537" sldId="374"/>
            <ac:spMk id="11" creationId="{00B12A2E-2363-4DD7-A7A5-519CF6FADB3C}"/>
          </ac:spMkLst>
        </pc:spChg>
      </pc:sldChg>
      <pc:sldChg chg="delSp modSp">
        <pc:chgData name="Poppy Reece, Researcher" userId="dc98a925-bdaa-4bee-b207-d103908056d7" providerId="ADAL" clId="{78A426F3-005C-4CE0-8A3E-B2C267EBF4A1}" dt="2020-05-27T15:41:27.495" v="1213" actId="20577"/>
        <pc:sldMkLst>
          <pc:docMk/>
          <pc:sldMk cId="3322000455" sldId="375"/>
        </pc:sldMkLst>
        <pc:spChg chg="del">
          <ac:chgData name="Poppy Reece, Researcher" userId="dc98a925-bdaa-4bee-b207-d103908056d7" providerId="ADAL" clId="{78A426F3-005C-4CE0-8A3E-B2C267EBF4A1}" dt="2020-05-27T15:26:40.231" v="1098" actId="478"/>
          <ac:spMkLst>
            <pc:docMk/>
            <pc:sldMk cId="3322000455" sldId="375"/>
            <ac:spMk id="9" creationId="{74CAAD94-4E63-4D1F-8912-8F12F38232AE}"/>
          </ac:spMkLst>
        </pc:spChg>
        <pc:spChg chg="del">
          <ac:chgData name="Poppy Reece, Researcher" userId="dc98a925-bdaa-4bee-b207-d103908056d7" providerId="ADAL" clId="{78A426F3-005C-4CE0-8A3E-B2C267EBF4A1}" dt="2020-05-27T15:26:59.350" v="1106" actId="478"/>
          <ac:spMkLst>
            <pc:docMk/>
            <pc:sldMk cId="3322000455" sldId="375"/>
            <ac:spMk id="18" creationId="{1C91BBCB-1317-4372-ACDA-274BE1426717}"/>
          </ac:spMkLst>
        </pc:spChg>
        <pc:spChg chg="del">
          <ac:chgData name="Poppy Reece, Researcher" userId="dc98a925-bdaa-4bee-b207-d103908056d7" providerId="ADAL" clId="{78A426F3-005C-4CE0-8A3E-B2C267EBF4A1}" dt="2020-05-27T15:27:02.974" v="1108" actId="478"/>
          <ac:spMkLst>
            <pc:docMk/>
            <pc:sldMk cId="3322000455" sldId="375"/>
            <ac:spMk id="19" creationId="{EEE61ED5-B3E0-4DE5-BADC-C9BDCC3E98BC}"/>
          </ac:spMkLst>
        </pc:spChg>
        <pc:spChg chg="del">
          <ac:chgData name="Poppy Reece, Researcher" userId="dc98a925-bdaa-4bee-b207-d103908056d7" providerId="ADAL" clId="{78A426F3-005C-4CE0-8A3E-B2C267EBF4A1}" dt="2020-05-27T15:26:46.140" v="1100" actId="478"/>
          <ac:spMkLst>
            <pc:docMk/>
            <pc:sldMk cId="3322000455" sldId="375"/>
            <ac:spMk id="20" creationId="{BDC15B94-CE2C-4C1E-8819-CFAECFF65349}"/>
          </ac:spMkLst>
        </pc:spChg>
        <pc:spChg chg="del">
          <ac:chgData name="Poppy Reece, Researcher" userId="dc98a925-bdaa-4bee-b207-d103908056d7" providerId="ADAL" clId="{78A426F3-005C-4CE0-8A3E-B2C267EBF4A1}" dt="2020-05-27T15:26:46.140" v="1100" actId="478"/>
          <ac:spMkLst>
            <pc:docMk/>
            <pc:sldMk cId="3322000455" sldId="375"/>
            <ac:spMk id="21" creationId="{0F27B1D5-D1D0-47B8-AE31-A5EDFAABBC09}"/>
          </ac:spMkLst>
        </pc:spChg>
        <pc:spChg chg="del">
          <ac:chgData name="Poppy Reece, Researcher" userId="dc98a925-bdaa-4bee-b207-d103908056d7" providerId="ADAL" clId="{78A426F3-005C-4CE0-8A3E-B2C267EBF4A1}" dt="2020-05-27T15:26:46.140" v="1100" actId="478"/>
          <ac:spMkLst>
            <pc:docMk/>
            <pc:sldMk cId="3322000455" sldId="375"/>
            <ac:spMk id="22" creationId="{D0089388-2997-476C-B5A2-3A3C24A73015}"/>
          </ac:spMkLst>
        </pc:spChg>
        <pc:spChg chg="del">
          <ac:chgData name="Poppy Reece, Researcher" userId="dc98a925-bdaa-4bee-b207-d103908056d7" providerId="ADAL" clId="{78A426F3-005C-4CE0-8A3E-B2C267EBF4A1}" dt="2020-05-27T15:26:50.900" v="1102" actId="478"/>
          <ac:spMkLst>
            <pc:docMk/>
            <pc:sldMk cId="3322000455" sldId="375"/>
            <ac:spMk id="25" creationId="{C3ED0C3D-2F77-4032-B7F3-4C576F02ED3E}"/>
          </ac:spMkLst>
        </pc:spChg>
        <pc:spChg chg="del">
          <ac:chgData name="Poppy Reece, Researcher" userId="dc98a925-bdaa-4bee-b207-d103908056d7" providerId="ADAL" clId="{78A426F3-005C-4CE0-8A3E-B2C267EBF4A1}" dt="2020-05-27T15:26:57.874" v="1105" actId="478"/>
          <ac:spMkLst>
            <pc:docMk/>
            <pc:sldMk cId="3322000455" sldId="375"/>
            <ac:spMk id="26" creationId="{86D3F190-8EAF-40D3-8A18-FDEC616D4E8D}"/>
          </ac:spMkLst>
        </pc:spChg>
        <pc:spChg chg="del">
          <ac:chgData name="Poppy Reece, Researcher" userId="dc98a925-bdaa-4bee-b207-d103908056d7" providerId="ADAL" clId="{78A426F3-005C-4CE0-8A3E-B2C267EBF4A1}" dt="2020-05-27T15:27:01.300" v="1107" actId="478"/>
          <ac:spMkLst>
            <pc:docMk/>
            <pc:sldMk cId="3322000455" sldId="375"/>
            <ac:spMk id="27" creationId="{F5BA4838-31E6-4918-A866-C0D12D9A3F63}"/>
          </ac:spMkLst>
        </pc:spChg>
        <pc:spChg chg="del">
          <ac:chgData name="Poppy Reece, Researcher" userId="dc98a925-bdaa-4bee-b207-d103908056d7" providerId="ADAL" clId="{78A426F3-005C-4CE0-8A3E-B2C267EBF4A1}" dt="2020-05-27T15:26:53.006" v="1103" actId="478"/>
          <ac:spMkLst>
            <pc:docMk/>
            <pc:sldMk cId="3322000455" sldId="375"/>
            <ac:spMk id="28" creationId="{DD17FF45-3ED2-4295-8C71-C40436CB0B71}"/>
          </ac:spMkLst>
        </pc:spChg>
        <pc:spChg chg="mod">
          <ac:chgData name="Poppy Reece, Researcher" userId="dc98a925-bdaa-4bee-b207-d103908056d7" providerId="ADAL" clId="{78A426F3-005C-4CE0-8A3E-B2C267EBF4A1}" dt="2020-05-27T15:41:27.495" v="1213" actId="20577"/>
          <ac:spMkLst>
            <pc:docMk/>
            <pc:sldMk cId="3322000455" sldId="375"/>
            <ac:spMk id="33" creationId="{480F5672-C033-4584-A384-B199FCF2D881}"/>
          </ac:spMkLst>
        </pc:spChg>
        <pc:spChg chg="del">
          <ac:chgData name="Poppy Reece, Researcher" userId="dc98a925-bdaa-4bee-b207-d103908056d7" providerId="ADAL" clId="{78A426F3-005C-4CE0-8A3E-B2C267EBF4A1}" dt="2020-05-27T15:26:48.428" v="1101" actId="478"/>
          <ac:spMkLst>
            <pc:docMk/>
            <pc:sldMk cId="3322000455" sldId="375"/>
            <ac:spMk id="34" creationId="{CA4CA0B3-EBCE-488D-90E5-C659350E3789}"/>
          </ac:spMkLst>
        </pc:spChg>
        <pc:spChg chg="del">
          <ac:chgData name="Poppy Reece, Researcher" userId="dc98a925-bdaa-4bee-b207-d103908056d7" providerId="ADAL" clId="{78A426F3-005C-4CE0-8A3E-B2C267EBF4A1}" dt="2020-05-27T15:26:46.140" v="1100" actId="478"/>
          <ac:spMkLst>
            <pc:docMk/>
            <pc:sldMk cId="3322000455" sldId="375"/>
            <ac:spMk id="43" creationId="{A0501F10-B82A-44C9-9850-71C9ABCCEFB8}"/>
          </ac:spMkLst>
        </pc:spChg>
        <pc:spChg chg="del">
          <ac:chgData name="Poppy Reece, Researcher" userId="dc98a925-bdaa-4bee-b207-d103908056d7" providerId="ADAL" clId="{78A426F3-005C-4CE0-8A3E-B2C267EBF4A1}" dt="2020-05-27T15:26:46.140" v="1100" actId="478"/>
          <ac:spMkLst>
            <pc:docMk/>
            <pc:sldMk cId="3322000455" sldId="375"/>
            <ac:spMk id="44" creationId="{05AD358A-5324-40EA-A946-54C4935278EC}"/>
          </ac:spMkLst>
        </pc:spChg>
        <pc:spChg chg="del">
          <ac:chgData name="Poppy Reece, Researcher" userId="dc98a925-bdaa-4bee-b207-d103908056d7" providerId="ADAL" clId="{78A426F3-005C-4CE0-8A3E-B2C267EBF4A1}" dt="2020-05-27T15:26:46.140" v="1100" actId="478"/>
          <ac:spMkLst>
            <pc:docMk/>
            <pc:sldMk cId="3322000455" sldId="375"/>
            <ac:spMk id="45" creationId="{7E052CE8-0404-4BFE-AC21-1E77966999E1}"/>
          </ac:spMkLst>
        </pc:spChg>
        <pc:cxnChg chg="del mod">
          <ac:chgData name="Poppy Reece, Researcher" userId="dc98a925-bdaa-4bee-b207-d103908056d7" providerId="ADAL" clId="{78A426F3-005C-4CE0-8A3E-B2C267EBF4A1}" dt="2020-05-27T15:26:35.724" v="1096" actId="478"/>
          <ac:cxnSpMkLst>
            <pc:docMk/>
            <pc:sldMk cId="3322000455" sldId="375"/>
            <ac:cxnSpMk id="3" creationId="{C996E70D-C7BD-43D9-8CED-92C6D92F0083}"/>
          </ac:cxnSpMkLst>
        </pc:cxnChg>
        <pc:cxnChg chg="del mod">
          <ac:chgData name="Poppy Reece, Researcher" userId="dc98a925-bdaa-4bee-b207-d103908056d7" providerId="ADAL" clId="{78A426F3-005C-4CE0-8A3E-B2C267EBF4A1}" dt="2020-05-27T15:26:54.315" v="1104" actId="478"/>
          <ac:cxnSpMkLst>
            <pc:docMk/>
            <pc:sldMk cId="3322000455" sldId="375"/>
            <ac:cxnSpMk id="16" creationId="{C8C4C1DF-8F50-47B9-956C-5361E8B06A32}"/>
          </ac:cxnSpMkLst>
        </pc:cxnChg>
        <pc:cxnChg chg="del mod">
          <ac:chgData name="Poppy Reece, Researcher" userId="dc98a925-bdaa-4bee-b207-d103908056d7" providerId="ADAL" clId="{78A426F3-005C-4CE0-8A3E-B2C267EBF4A1}" dt="2020-05-27T15:27:04.408" v="1109" actId="478"/>
          <ac:cxnSpMkLst>
            <pc:docMk/>
            <pc:sldMk cId="3322000455" sldId="375"/>
            <ac:cxnSpMk id="17" creationId="{D50E3ECD-553C-43DC-BE83-783EFA9EE8AD}"/>
          </ac:cxnSpMkLst>
        </pc:cxnChg>
      </pc:sldChg>
      <pc:sldChg chg="addSp delSp modSp">
        <pc:chgData name="Poppy Reece, Researcher" userId="dc98a925-bdaa-4bee-b207-d103908056d7" providerId="ADAL" clId="{78A426F3-005C-4CE0-8A3E-B2C267EBF4A1}" dt="2020-06-19T08:27:22.907" v="39727" actId="20577"/>
        <pc:sldMkLst>
          <pc:docMk/>
          <pc:sldMk cId="697628778" sldId="376"/>
        </pc:sldMkLst>
        <pc:spChg chg="del">
          <ac:chgData name="Poppy Reece, Researcher" userId="dc98a925-bdaa-4bee-b207-d103908056d7" providerId="ADAL" clId="{78A426F3-005C-4CE0-8A3E-B2C267EBF4A1}" dt="2020-05-27T11:49:12.743" v="1043" actId="478"/>
          <ac:spMkLst>
            <pc:docMk/>
            <pc:sldMk cId="697628778" sldId="376"/>
            <ac:spMk id="2" creationId="{7CA12635-EF15-4070-883B-51FA9BD25CAB}"/>
          </ac:spMkLst>
        </pc:spChg>
        <pc:spChg chg="mod">
          <ac:chgData name="Poppy Reece, Researcher" userId="dc98a925-bdaa-4bee-b207-d103908056d7" providerId="ADAL" clId="{78A426F3-005C-4CE0-8A3E-B2C267EBF4A1}" dt="2020-06-01T09:57:55.090" v="2670" actId="14100"/>
          <ac:spMkLst>
            <pc:docMk/>
            <pc:sldMk cId="697628778" sldId="376"/>
            <ac:spMk id="6" creationId="{3A68F409-8D99-4305-82DE-37EA14CCD393}"/>
          </ac:spMkLst>
        </pc:spChg>
        <pc:spChg chg="mod">
          <ac:chgData name="Poppy Reece, Researcher" userId="dc98a925-bdaa-4bee-b207-d103908056d7" providerId="ADAL" clId="{78A426F3-005C-4CE0-8A3E-B2C267EBF4A1}" dt="2020-06-01T12:25:23.735" v="2735" actId="20577"/>
          <ac:spMkLst>
            <pc:docMk/>
            <pc:sldMk cId="697628778" sldId="376"/>
            <ac:spMk id="7" creationId="{5BF28DFC-B23B-45C4-8473-3007892C614F}"/>
          </ac:spMkLst>
        </pc:spChg>
        <pc:spChg chg="del">
          <ac:chgData name="Poppy Reece, Researcher" userId="dc98a925-bdaa-4bee-b207-d103908056d7" providerId="ADAL" clId="{78A426F3-005C-4CE0-8A3E-B2C267EBF4A1}" dt="2020-06-01T09:46:55.370" v="1651" actId="478"/>
          <ac:spMkLst>
            <pc:docMk/>
            <pc:sldMk cId="697628778" sldId="376"/>
            <ac:spMk id="9" creationId="{74CAAD94-4E63-4D1F-8912-8F12F38232AE}"/>
          </ac:spMkLst>
        </pc:spChg>
        <pc:spChg chg="mod">
          <ac:chgData name="Poppy Reece, Researcher" userId="dc98a925-bdaa-4bee-b207-d103908056d7" providerId="ADAL" clId="{78A426F3-005C-4CE0-8A3E-B2C267EBF4A1}" dt="2020-05-26T10:42:11.276" v="4" actId="20577"/>
          <ac:spMkLst>
            <pc:docMk/>
            <pc:sldMk cId="697628778" sldId="376"/>
            <ac:spMk id="11" creationId="{00B12A2E-2363-4DD7-A7A5-519CF6FADB3C}"/>
          </ac:spMkLst>
        </pc:spChg>
        <pc:spChg chg="del">
          <ac:chgData name="Poppy Reece, Researcher" userId="dc98a925-bdaa-4bee-b207-d103908056d7" providerId="ADAL" clId="{78A426F3-005C-4CE0-8A3E-B2C267EBF4A1}" dt="2020-06-01T09:46:55.370" v="1651" actId="478"/>
          <ac:spMkLst>
            <pc:docMk/>
            <pc:sldMk cId="697628778" sldId="376"/>
            <ac:spMk id="18" creationId="{1C91BBCB-1317-4372-ACDA-274BE1426717}"/>
          </ac:spMkLst>
        </pc:spChg>
        <pc:spChg chg="del">
          <ac:chgData name="Poppy Reece, Researcher" userId="dc98a925-bdaa-4bee-b207-d103908056d7" providerId="ADAL" clId="{78A426F3-005C-4CE0-8A3E-B2C267EBF4A1}" dt="2020-06-01T09:46:55.370" v="1651" actId="478"/>
          <ac:spMkLst>
            <pc:docMk/>
            <pc:sldMk cId="697628778" sldId="376"/>
            <ac:spMk id="19" creationId="{EEE61ED5-B3E0-4DE5-BADC-C9BDCC3E98BC}"/>
          </ac:spMkLst>
        </pc:spChg>
        <pc:spChg chg="del">
          <ac:chgData name="Poppy Reece, Researcher" userId="dc98a925-bdaa-4bee-b207-d103908056d7" providerId="ADAL" clId="{78A426F3-005C-4CE0-8A3E-B2C267EBF4A1}" dt="2020-06-01T09:46:55.370" v="1651" actId="478"/>
          <ac:spMkLst>
            <pc:docMk/>
            <pc:sldMk cId="697628778" sldId="376"/>
            <ac:spMk id="20" creationId="{BDC15B94-CE2C-4C1E-8819-CFAECFF65349}"/>
          </ac:spMkLst>
        </pc:spChg>
        <pc:spChg chg="del">
          <ac:chgData name="Poppy Reece, Researcher" userId="dc98a925-bdaa-4bee-b207-d103908056d7" providerId="ADAL" clId="{78A426F3-005C-4CE0-8A3E-B2C267EBF4A1}" dt="2020-06-01T09:46:55.370" v="1651" actId="478"/>
          <ac:spMkLst>
            <pc:docMk/>
            <pc:sldMk cId="697628778" sldId="376"/>
            <ac:spMk id="21" creationId="{0F27B1D5-D1D0-47B8-AE31-A5EDFAABBC09}"/>
          </ac:spMkLst>
        </pc:spChg>
        <pc:spChg chg="del">
          <ac:chgData name="Poppy Reece, Researcher" userId="dc98a925-bdaa-4bee-b207-d103908056d7" providerId="ADAL" clId="{78A426F3-005C-4CE0-8A3E-B2C267EBF4A1}" dt="2020-06-01T09:46:55.370" v="1651" actId="478"/>
          <ac:spMkLst>
            <pc:docMk/>
            <pc:sldMk cId="697628778" sldId="376"/>
            <ac:spMk id="22" creationId="{D0089388-2997-476C-B5A2-3A3C24A73015}"/>
          </ac:spMkLst>
        </pc:spChg>
        <pc:spChg chg="del">
          <ac:chgData name="Poppy Reece, Researcher" userId="dc98a925-bdaa-4bee-b207-d103908056d7" providerId="ADAL" clId="{78A426F3-005C-4CE0-8A3E-B2C267EBF4A1}" dt="2020-06-01T09:46:59.589" v="1653" actId="478"/>
          <ac:spMkLst>
            <pc:docMk/>
            <pc:sldMk cId="697628778" sldId="376"/>
            <ac:spMk id="25" creationId="{C3ED0C3D-2F77-4032-B7F3-4C576F02ED3E}"/>
          </ac:spMkLst>
        </pc:spChg>
        <pc:spChg chg="del">
          <ac:chgData name="Poppy Reece, Researcher" userId="dc98a925-bdaa-4bee-b207-d103908056d7" providerId="ADAL" clId="{78A426F3-005C-4CE0-8A3E-B2C267EBF4A1}" dt="2020-06-01T09:47:04.093" v="1656" actId="478"/>
          <ac:spMkLst>
            <pc:docMk/>
            <pc:sldMk cId="697628778" sldId="376"/>
            <ac:spMk id="26" creationId="{86D3F190-8EAF-40D3-8A18-FDEC616D4E8D}"/>
          </ac:spMkLst>
        </pc:spChg>
        <pc:spChg chg="del">
          <ac:chgData name="Poppy Reece, Researcher" userId="dc98a925-bdaa-4bee-b207-d103908056d7" providerId="ADAL" clId="{78A426F3-005C-4CE0-8A3E-B2C267EBF4A1}" dt="2020-06-01T09:47:01.477" v="1655" actId="478"/>
          <ac:spMkLst>
            <pc:docMk/>
            <pc:sldMk cId="697628778" sldId="376"/>
            <ac:spMk id="27" creationId="{F5BA4838-31E6-4918-A866-C0D12D9A3F63}"/>
          </ac:spMkLst>
        </pc:spChg>
        <pc:spChg chg="del mod">
          <ac:chgData name="Poppy Reece, Researcher" userId="dc98a925-bdaa-4bee-b207-d103908056d7" providerId="ADAL" clId="{78A426F3-005C-4CE0-8A3E-B2C267EBF4A1}" dt="2020-06-01T09:46:58.685" v="1652" actId="478"/>
          <ac:spMkLst>
            <pc:docMk/>
            <pc:sldMk cId="697628778" sldId="376"/>
            <ac:spMk id="28" creationId="{DD17FF45-3ED2-4295-8C71-C40436CB0B71}"/>
          </ac:spMkLst>
        </pc:spChg>
        <pc:spChg chg="del">
          <ac:chgData name="Poppy Reece, Researcher" userId="dc98a925-bdaa-4bee-b207-d103908056d7" providerId="ADAL" clId="{78A426F3-005C-4CE0-8A3E-B2C267EBF4A1}" dt="2020-06-01T09:46:52.288" v="1650" actId="478"/>
          <ac:spMkLst>
            <pc:docMk/>
            <pc:sldMk cId="697628778" sldId="376"/>
            <ac:spMk id="29" creationId="{CD62E0DC-9FA7-4D78-AB83-2D6780148D36}"/>
          </ac:spMkLst>
        </pc:spChg>
        <pc:spChg chg="del mod">
          <ac:chgData name="Poppy Reece, Researcher" userId="dc98a925-bdaa-4bee-b207-d103908056d7" providerId="ADAL" clId="{78A426F3-005C-4CE0-8A3E-B2C267EBF4A1}" dt="2020-06-01T09:47:00.423" v="1654" actId="478"/>
          <ac:spMkLst>
            <pc:docMk/>
            <pc:sldMk cId="697628778" sldId="376"/>
            <ac:spMk id="30" creationId="{09BC5D04-4498-4996-B552-5EDDEC3582AC}"/>
          </ac:spMkLst>
        </pc:spChg>
        <pc:spChg chg="add mod">
          <ac:chgData name="Poppy Reece, Researcher" userId="dc98a925-bdaa-4bee-b207-d103908056d7" providerId="ADAL" clId="{78A426F3-005C-4CE0-8A3E-B2C267EBF4A1}" dt="2020-06-19T08:27:22.907" v="39727" actId="20577"/>
          <ac:spMkLst>
            <pc:docMk/>
            <pc:sldMk cId="697628778" sldId="376"/>
            <ac:spMk id="32" creationId="{7143E7CF-2102-4767-83CF-47598F036180}"/>
          </ac:spMkLst>
        </pc:spChg>
        <pc:spChg chg="del mod">
          <ac:chgData name="Poppy Reece, Researcher" userId="dc98a925-bdaa-4bee-b207-d103908056d7" providerId="ADAL" clId="{78A426F3-005C-4CE0-8A3E-B2C267EBF4A1}" dt="2020-06-01T09:46:55.370" v="1651" actId="478"/>
          <ac:spMkLst>
            <pc:docMk/>
            <pc:sldMk cId="697628778" sldId="376"/>
            <ac:spMk id="43" creationId="{A0501F10-B82A-44C9-9850-71C9ABCCEFB8}"/>
          </ac:spMkLst>
        </pc:spChg>
        <pc:spChg chg="del mod">
          <ac:chgData name="Poppy Reece, Researcher" userId="dc98a925-bdaa-4bee-b207-d103908056d7" providerId="ADAL" clId="{78A426F3-005C-4CE0-8A3E-B2C267EBF4A1}" dt="2020-06-01T09:46:55.370" v="1651" actId="478"/>
          <ac:spMkLst>
            <pc:docMk/>
            <pc:sldMk cId="697628778" sldId="376"/>
            <ac:spMk id="44" creationId="{05AD358A-5324-40EA-A946-54C4935278EC}"/>
          </ac:spMkLst>
        </pc:spChg>
        <pc:spChg chg="del mod">
          <ac:chgData name="Poppy Reece, Researcher" userId="dc98a925-bdaa-4bee-b207-d103908056d7" providerId="ADAL" clId="{78A426F3-005C-4CE0-8A3E-B2C267EBF4A1}" dt="2020-06-01T09:46:55.370" v="1651" actId="478"/>
          <ac:spMkLst>
            <pc:docMk/>
            <pc:sldMk cId="697628778" sldId="376"/>
            <ac:spMk id="45" creationId="{7E052CE8-0404-4BFE-AC21-1E77966999E1}"/>
          </ac:spMkLst>
        </pc:spChg>
        <pc:picChg chg="add del">
          <ac:chgData name="Poppy Reece, Researcher" userId="dc98a925-bdaa-4bee-b207-d103908056d7" providerId="ADAL" clId="{78A426F3-005C-4CE0-8A3E-B2C267EBF4A1}" dt="2020-05-26T10:42:00.250" v="1" actId="478"/>
          <ac:picMkLst>
            <pc:docMk/>
            <pc:sldMk cId="697628778" sldId="376"/>
            <ac:picMk id="32" creationId="{7D5E5DEB-827D-416B-B6B0-9D31178D8D80}"/>
          </ac:picMkLst>
        </pc:picChg>
        <pc:cxnChg chg="del mod">
          <ac:chgData name="Poppy Reece, Researcher" userId="dc98a925-bdaa-4bee-b207-d103908056d7" providerId="ADAL" clId="{78A426F3-005C-4CE0-8A3E-B2C267EBF4A1}" dt="2020-06-01T09:46:55.370" v="1651" actId="478"/>
          <ac:cxnSpMkLst>
            <pc:docMk/>
            <pc:sldMk cId="697628778" sldId="376"/>
            <ac:cxnSpMk id="3" creationId="{C996E70D-C7BD-43D9-8CED-92C6D92F0083}"/>
          </ac:cxnSpMkLst>
        </pc:cxnChg>
        <pc:cxnChg chg="del mod">
          <ac:chgData name="Poppy Reece, Researcher" userId="dc98a925-bdaa-4bee-b207-d103908056d7" providerId="ADAL" clId="{78A426F3-005C-4CE0-8A3E-B2C267EBF4A1}" dt="2020-06-01T09:46:55.370" v="1651" actId="478"/>
          <ac:cxnSpMkLst>
            <pc:docMk/>
            <pc:sldMk cId="697628778" sldId="376"/>
            <ac:cxnSpMk id="16" creationId="{C8C4C1DF-8F50-47B9-956C-5361E8B06A32}"/>
          </ac:cxnSpMkLst>
        </pc:cxnChg>
        <pc:cxnChg chg="del mod">
          <ac:chgData name="Poppy Reece, Researcher" userId="dc98a925-bdaa-4bee-b207-d103908056d7" providerId="ADAL" clId="{78A426F3-005C-4CE0-8A3E-B2C267EBF4A1}" dt="2020-06-01T09:46:55.370" v="1651" actId="478"/>
          <ac:cxnSpMkLst>
            <pc:docMk/>
            <pc:sldMk cId="697628778" sldId="376"/>
            <ac:cxnSpMk id="17" creationId="{D50E3ECD-553C-43DC-BE83-783EFA9EE8AD}"/>
          </ac:cxnSpMkLst>
        </pc:cxnChg>
      </pc:sldChg>
      <pc:sldChg chg="modSp">
        <pc:chgData name="Poppy Reece, Researcher" userId="dc98a925-bdaa-4bee-b207-d103908056d7" providerId="ADAL" clId="{78A426F3-005C-4CE0-8A3E-B2C267EBF4A1}" dt="2020-05-27T15:11:36.889" v="1072" actId="1076"/>
        <pc:sldMkLst>
          <pc:docMk/>
          <pc:sldMk cId="1771183439" sldId="378"/>
        </pc:sldMkLst>
        <pc:picChg chg="mod">
          <ac:chgData name="Poppy Reece, Researcher" userId="dc98a925-bdaa-4bee-b207-d103908056d7" providerId="ADAL" clId="{78A426F3-005C-4CE0-8A3E-B2C267EBF4A1}" dt="2020-05-27T15:11:36.889" v="1072" actId="1076"/>
          <ac:picMkLst>
            <pc:docMk/>
            <pc:sldMk cId="1771183439" sldId="378"/>
            <ac:picMk id="4" creationId="{C4F840A7-98B0-4F85-B317-879B2AAFD6DD}"/>
          </ac:picMkLst>
        </pc:picChg>
      </pc:sldChg>
      <pc:sldChg chg="del ord">
        <pc:chgData name="Poppy Reece, Researcher" userId="dc98a925-bdaa-4bee-b207-d103908056d7" providerId="ADAL" clId="{78A426F3-005C-4CE0-8A3E-B2C267EBF4A1}" dt="2020-06-03T09:00:24.831" v="17406" actId="2696"/>
        <pc:sldMkLst>
          <pc:docMk/>
          <pc:sldMk cId="4088549624" sldId="379"/>
        </pc:sldMkLst>
      </pc:sldChg>
      <pc:sldChg chg="ord">
        <pc:chgData name="Poppy Reece, Researcher" userId="dc98a925-bdaa-4bee-b207-d103908056d7" providerId="ADAL" clId="{78A426F3-005C-4CE0-8A3E-B2C267EBF4A1}" dt="2020-06-03T09:00:48.539" v="17408"/>
        <pc:sldMkLst>
          <pc:docMk/>
          <pc:sldMk cId="190252235" sldId="380"/>
        </pc:sldMkLst>
      </pc:sldChg>
      <pc:sldChg chg="del">
        <pc:chgData name="Poppy Reece, Researcher" userId="dc98a925-bdaa-4bee-b207-d103908056d7" providerId="ADAL" clId="{78A426F3-005C-4CE0-8A3E-B2C267EBF4A1}" dt="2020-06-02T15:22:07.019" v="15008" actId="2696"/>
        <pc:sldMkLst>
          <pc:docMk/>
          <pc:sldMk cId="432331257" sldId="382"/>
        </pc:sldMkLst>
      </pc:sldChg>
      <pc:sldChg chg="delSp modSp add del">
        <pc:chgData name="Poppy Reece, Researcher" userId="dc98a925-bdaa-4bee-b207-d103908056d7" providerId="ADAL" clId="{78A426F3-005C-4CE0-8A3E-B2C267EBF4A1}" dt="2020-06-01T09:44:08.435" v="1543" actId="2696"/>
        <pc:sldMkLst>
          <pc:docMk/>
          <pc:sldMk cId="2598409951" sldId="383"/>
        </pc:sldMkLst>
        <pc:spChg chg="del">
          <ac:chgData name="Poppy Reece, Researcher" userId="dc98a925-bdaa-4bee-b207-d103908056d7" providerId="ADAL" clId="{78A426F3-005C-4CE0-8A3E-B2C267EBF4A1}" dt="2020-05-27T11:49:14.990" v="1044" actId="478"/>
          <ac:spMkLst>
            <pc:docMk/>
            <pc:sldMk cId="2598409951" sldId="383"/>
            <ac:spMk id="2" creationId="{7CA12635-EF15-4070-883B-51FA9BD25CAB}"/>
          </ac:spMkLst>
        </pc:spChg>
        <pc:spChg chg="mod">
          <ac:chgData name="Poppy Reece, Researcher" userId="dc98a925-bdaa-4bee-b207-d103908056d7" providerId="ADAL" clId="{78A426F3-005C-4CE0-8A3E-B2C267EBF4A1}" dt="2020-05-27T10:22:49.305" v="1042" actId="20577"/>
          <ac:spMkLst>
            <pc:docMk/>
            <pc:sldMk cId="2598409951" sldId="383"/>
            <ac:spMk id="7" creationId="{5BF28DFC-B23B-45C4-8473-3007892C614F}"/>
          </ac:spMkLst>
        </pc:spChg>
        <pc:spChg chg="mod">
          <ac:chgData name="Poppy Reece, Researcher" userId="dc98a925-bdaa-4bee-b207-d103908056d7" providerId="ADAL" clId="{78A426F3-005C-4CE0-8A3E-B2C267EBF4A1}" dt="2020-05-26T11:05:07.998" v="845" actId="20577"/>
          <ac:spMkLst>
            <pc:docMk/>
            <pc:sldMk cId="2598409951" sldId="383"/>
            <ac:spMk id="11" creationId="{00B12A2E-2363-4DD7-A7A5-519CF6FADB3C}"/>
          </ac:spMkLst>
        </pc:spChg>
        <pc:spChg chg="mod">
          <ac:chgData name="Poppy Reece, Researcher" userId="dc98a925-bdaa-4bee-b207-d103908056d7" providerId="ADAL" clId="{78A426F3-005C-4CE0-8A3E-B2C267EBF4A1}" dt="2020-05-26T13:35:34.054" v="912" actId="20577"/>
          <ac:spMkLst>
            <pc:docMk/>
            <pc:sldMk cId="2598409951" sldId="383"/>
            <ac:spMk id="28" creationId="{DD17FF45-3ED2-4295-8C71-C40436CB0B71}"/>
          </ac:spMkLst>
        </pc:spChg>
        <pc:spChg chg="mod">
          <ac:chgData name="Poppy Reece, Researcher" userId="dc98a925-bdaa-4bee-b207-d103908056d7" providerId="ADAL" clId="{78A426F3-005C-4CE0-8A3E-B2C267EBF4A1}" dt="2020-05-27T11:51:01.849" v="1049" actId="1076"/>
          <ac:spMkLst>
            <pc:docMk/>
            <pc:sldMk cId="2598409951" sldId="383"/>
            <ac:spMk id="30" creationId="{09BC5D04-4498-4996-B552-5EDDEC3582AC}"/>
          </ac:spMkLst>
        </pc:spChg>
        <pc:spChg chg="mod">
          <ac:chgData name="Poppy Reece, Researcher" userId="dc98a925-bdaa-4bee-b207-d103908056d7" providerId="ADAL" clId="{78A426F3-005C-4CE0-8A3E-B2C267EBF4A1}" dt="2020-05-27T11:51:08.656" v="1071" actId="1076"/>
          <ac:spMkLst>
            <pc:docMk/>
            <pc:sldMk cId="2598409951" sldId="383"/>
            <ac:spMk id="43" creationId="{A0501F10-B82A-44C9-9850-71C9ABCCEFB8}"/>
          </ac:spMkLst>
        </pc:spChg>
        <pc:spChg chg="mod">
          <ac:chgData name="Poppy Reece, Researcher" userId="dc98a925-bdaa-4bee-b207-d103908056d7" providerId="ADAL" clId="{78A426F3-005C-4CE0-8A3E-B2C267EBF4A1}" dt="2020-05-26T11:02:09.099" v="824" actId="1076"/>
          <ac:spMkLst>
            <pc:docMk/>
            <pc:sldMk cId="2598409951" sldId="383"/>
            <ac:spMk id="44" creationId="{05AD358A-5324-40EA-A946-54C4935278EC}"/>
          </ac:spMkLst>
        </pc:spChg>
        <pc:spChg chg="mod">
          <ac:chgData name="Poppy Reece, Researcher" userId="dc98a925-bdaa-4bee-b207-d103908056d7" providerId="ADAL" clId="{78A426F3-005C-4CE0-8A3E-B2C267EBF4A1}" dt="2020-05-26T11:02:12.442" v="825" actId="1076"/>
          <ac:spMkLst>
            <pc:docMk/>
            <pc:sldMk cId="2598409951" sldId="383"/>
            <ac:spMk id="45" creationId="{7E052CE8-0404-4BFE-AC21-1E77966999E1}"/>
          </ac:spMkLst>
        </pc:spChg>
      </pc:sldChg>
      <pc:sldChg chg="addSp delSp modSp add ord">
        <pc:chgData name="Poppy Reece, Researcher" userId="dc98a925-bdaa-4bee-b207-d103908056d7" providerId="ADAL" clId="{78A426F3-005C-4CE0-8A3E-B2C267EBF4A1}" dt="2020-05-27T15:44:36.284" v="1400" actId="478"/>
        <pc:sldMkLst>
          <pc:docMk/>
          <pc:sldMk cId="1136255497" sldId="384"/>
        </pc:sldMkLst>
        <pc:spChg chg="del">
          <ac:chgData name="Poppy Reece, Researcher" userId="dc98a925-bdaa-4bee-b207-d103908056d7" providerId="ADAL" clId="{78A426F3-005C-4CE0-8A3E-B2C267EBF4A1}" dt="2020-05-27T15:43:38.993" v="1338" actId="478"/>
          <ac:spMkLst>
            <pc:docMk/>
            <pc:sldMk cId="1136255497" sldId="384"/>
            <ac:spMk id="6" creationId="{3A68F409-8D99-4305-82DE-37EA14CCD393}"/>
          </ac:spMkLst>
        </pc:spChg>
        <pc:spChg chg="mod">
          <ac:chgData name="Poppy Reece, Researcher" userId="dc98a925-bdaa-4bee-b207-d103908056d7" providerId="ADAL" clId="{78A426F3-005C-4CE0-8A3E-B2C267EBF4A1}" dt="2020-05-27T15:44:05.672" v="1394" actId="20577"/>
          <ac:spMkLst>
            <pc:docMk/>
            <pc:sldMk cId="1136255497" sldId="384"/>
            <ac:spMk id="7" creationId="{5BF28DFC-B23B-45C4-8473-3007892C614F}"/>
          </ac:spMkLst>
        </pc:spChg>
        <pc:spChg chg="del">
          <ac:chgData name="Poppy Reece, Researcher" userId="dc98a925-bdaa-4bee-b207-d103908056d7" providerId="ADAL" clId="{78A426F3-005C-4CE0-8A3E-B2C267EBF4A1}" dt="2020-05-27T15:44:36.284" v="1400" actId="478"/>
          <ac:spMkLst>
            <pc:docMk/>
            <pc:sldMk cId="1136255497" sldId="384"/>
            <ac:spMk id="11" creationId="{00B12A2E-2363-4DD7-A7A5-519CF6FADB3C}"/>
          </ac:spMkLst>
        </pc:spChg>
        <pc:picChg chg="add mod">
          <ac:chgData name="Poppy Reece, Researcher" userId="dc98a925-bdaa-4bee-b207-d103908056d7" providerId="ADAL" clId="{78A426F3-005C-4CE0-8A3E-B2C267EBF4A1}" dt="2020-05-27T15:44:30.982" v="1399" actId="1076"/>
          <ac:picMkLst>
            <pc:docMk/>
            <pc:sldMk cId="1136255497" sldId="384"/>
            <ac:picMk id="3" creationId="{FD5247CA-5444-48C0-AFF4-6D6D3E82B9BE}"/>
          </ac:picMkLst>
        </pc:picChg>
        <pc:picChg chg="del">
          <ac:chgData name="Poppy Reece, Researcher" userId="dc98a925-bdaa-4bee-b207-d103908056d7" providerId="ADAL" clId="{78A426F3-005C-4CE0-8A3E-B2C267EBF4A1}" dt="2020-05-27T15:44:11.347" v="1395" actId="478"/>
          <ac:picMkLst>
            <pc:docMk/>
            <pc:sldMk cId="1136255497" sldId="384"/>
            <ac:picMk id="29" creationId="{56D7483C-7109-4D03-9BD1-9597844D2B99}"/>
          </ac:picMkLst>
        </pc:picChg>
      </pc:sldChg>
      <pc:sldChg chg="addSp modSp">
        <pc:chgData name="Poppy Reece, Researcher" userId="dc98a925-bdaa-4bee-b207-d103908056d7" providerId="ADAL" clId="{78A426F3-005C-4CE0-8A3E-B2C267EBF4A1}" dt="2020-06-12T11:12:37.799" v="33203" actId="20577"/>
        <pc:sldMkLst>
          <pc:docMk/>
          <pc:sldMk cId="1967806232" sldId="389"/>
        </pc:sldMkLst>
        <pc:spChg chg="add mod">
          <ac:chgData name="Poppy Reece, Researcher" userId="dc98a925-bdaa-4bee-b207-d103908056d7" providerId="ADAL" clId="{78A426F3-005C-4CE0-8A3E-B2C267EBF4A1}" dt="2020-06-11T12:56:00.982" v="27552" actId="1076"/>
          <ac:spMkLst>
            <pc:docMk/>
            <pc:sldMk cId="1967806232" sldId="389"/>
            <ac:spMk id="4" creationId="{03A4E13F-4311-4560-BA2D-2C14A1A32484}"/>
          </ac:spMkLst>
        </pc:spChg>
        <pc:graphicFrameChg chg="mod">
          <ac:chgData name="Poppy Reece, Researcher" userId="dc98a925-bdaa-4bee-b207-d103908056d7" providerId="ADAL" clId="{78A426F3-005C-4CE0-8A3E-B2C267EBF4A1}" dt="2020-06-12T11:12:00.605" v="33202" actId="20577"/>
          <ac:graphicFrameMkLst>
            <pc:docMk/>
            <pc:sldMk cId="1967806232" sldId="389"/>
            <ac:graphicFrameMk id="3" creationId="{24570EA3-7190-41FB-BDB6-D79C240632A3}"/>
          </ac:graphicFrameMkLst>
        </pc:graphicFrameChg>
        <pc:graphicFrameChg chg="mod">
          <ac:chgData name="Poppy Reece, Researcher" userId="dc98a925-bdaa-4bee-b207-d103908056d7" providerId="ADAL" clId="{78A426F3-005C-4CE0-8A3E-B2C267EBF4A1}" dt="2020-06-12T11:12:37.799" v="33203" actId="20577"/>
          <ac:graphicFrameMkLst>
            <pc:docMk/>
            <pc:sldMk cId="1967806232" sldId="389"/>
            <ac:graphicFrameMk id="6" creationId="{685C3DB6-81A5-425F-AE99-1197D8682A4F}"/>
          </ac:graphicFrameMkLst>
        </pc:graphicFrameChg>
        <pc:graphicFrameChg chg="mod">
          <ac:chgData name="Poppy Reece, Researcher" userId="dc98a925-bdaa-4bee-b207-d103908056d7" providerId="ADAL" clId="{78A426F3-005C-4CE0-8A3E-B2C267EBF4A1}" dt="2020-06-11T09:52:52.808" v="27493" actId="20577"/>
          <ac:graphicFrameMkLst>
            <pc:docMk/>
            <pc:sldMk cId="1967806232" sldId="389"/>
            <ac:graphicFrameMk id="7" creationId="{920F5B50-213D-4CEC-8464-EA6FDD3895FF}"/>
          </ac:graphicFrameMkLst>
        </pc:graphicFrameChg>
      </pc:sldChg>
      <pc:sldChg chg="modSp modNotesTx">
        <pc:chgData name="Poppy Reece, Researcher" userId="dc98a925-bdaa-4bee-b207-d103908056d7" providerId="ADAL" clId="{78A426F3-005C-4CE0-8A3E-B2C267EBF4A1}" dt="2020-06-19T09:15:23.128" v="40641" actId="20577"/>
        <pc:sldMkLst>
          <pc:docMk/>
          <pc:sldMk cId="535985543" sldId="390"/>
        </pc:sldMkLst>
        <pc:spChg chg="mod">
          <ac:chgData name="Poppy Reece, Researcher" userId="dc98a925-bdaa-4bee-b207-d103908056d7" providerId="ADAL" clId="{78A426F3-005C-4CE0-8A3E-B2C267EBF4A1}" dt="2020-06-12T13:08:39.958" v="35684" actId="13926"/>
          <ac:spMkLst>
            <pc:docMk/>
            <pc:sldMk cId="535985543" sldId="390"/>
            <ac:spMk id="3" creationId="{11A45833-B316-42E9-9514-099712E4A046}"/>
          </ac:spMkLst>
        </pc:spChg>
      </pc:sldChg>
      <pc:sldChg chg="addSp delSp modSp">
        <pc:chgData name="Poppy Reece, Researcher" userId="dc98a925-bdaa-4bee-b207-d103908056d7" providerId="ADAL" clId="{78A426F3-005C-4CE0-8A3E-B2C267EBF4A1}" dt="2020-06-11T09:49:41.806" v="27452" actId="1076"/>
        <pc:sldMkLst>
          <pc:docMk/>
          <pc:sldMk cId="2386228596" sldId="393"/>
        </pc:sldMkLst>
        <pc:spChg chg="mod">
          <ac:chgData name="Poppy Reece, Researcher" userId="dc98a925-bdaa-4bee-b207-d103908056d7" providerId="ADAL" clId="{78A426F3-005C-4CE0-8A3E-B2C267EBF4A1}" dt="2020-06-11T09:49:36.977" v="27451" actId="20577"/>
          <ac:spMkLst>
            <pc:docMk/>
            <pc:sldMk cId="2386228596" sldId="393"/>
            <ac:spMk id="4" creationId="{65523957-F6A6-4B2E-B5BC-CC34FCA07576}"/>
          </ac:spMkLst>
        </pc:spChg>
        <pc:picChg chg="del">
          <ac:chgData name="Poppy Reece, Researcher" userId="dc98a925-bdaa-4bee-b207-d103908056d7" providerId="ADAL" clId="{78A426F3-005C-4CE0-8A3E-B2C267EBF4A1}" dt="2020-06-11T09:49:22.857" v="27446" actId="478"/>
          <ac:picMkLst>
            <pc:docMk/>
            <pc:sldMk cId="2386228596" sldId="393"/>
            <ac:picMk id="6" creationId="{48EB7FE1-CA77-4030-A550-0E8D234BA198}"/>
          </ac:picMkLst>
        </pc:picChg>
        <pc:picChg chg="add mod">
          <ac:chgData name="Poppy Reece, Researcher" userId="dc98a925-bdaa-4bee-b207-d103908056d7" providerId="ADAL" clId="{78A426F3-005C-4CE0-8A3E-B2C267EBF4A1}" dt="2020-06-11T09:49:41.806" v="27452" actId="1076"/>
          <ac:picMkLst>
            <pc:docMk/>
            <pc:sldMk cId="2386228596" sldId="393"/>
            <ac:picMk id="7" creationId="{BCB75C12-DF51-43E0-A578-467B87F59C61}"/>
          </ac:picMkLst>
        </pc:picChg>
      </pc:sldChg>
      <pc:sldChg chg="del">
        <pc:chgData name="Poppy Reece, Researcher" userId="dc98a925-bdaa-4bee-b207-d103908056d7" providerId="ADAL" clId="{78A426F3-005C-4CE0-8A3E-B2C267EBF4A1}" dt="2020-06-02T12:34:40.722" v="9006" actId="2696"/>
        <pc:sldMkLst>
          <pc:docMk/>
          <pc:sldMk cId="3441286430" sldId="396"/>
        </pc:sldMkLst>
      </pc:sldChg>
      <pc:sldChg chg="addSp delSp modSp">
        <pc:chgData name="Poppy Reece, Researcher" userId="dc98a925-bdaa-4bee-b207-d103908056d7" providerId="ADAL" clId="{78A426F3-005C-4CE0-8A3E-B2C267EBF4A1}" dt="2020-06-19T09:02:54.758" v="40357" actId="20577"/>
        <pc:sldMkLst>
          <pc:docMk/>
          <pc:sldMk cId="447836792" sldId="400"/>
        </pc:sldMkLst>
        <pc:spChg chg="mod">
          <ac:chgData name="Poppy Reece, Researcher" userId="dc98a925-bdaa-4bee-b207-d103908056d7" providerId="ADAL" clId="{78A426F3-005C-4CE0-8A3E-B2C267EBF4A1}" dt="2020-06-19T09:02:54.758" v="40357" actId="20577"/>
          <ac:spMkLst>
            <pc:docMk/>
            <pc:sldMk cId="447836792" sldId="400"/>
            <ac:spMk id="10" creationId="{A550A8D6-DA17-499A-87EF-9B6E5F844D1A}"/>
          </ac:spMkLst>
        </pc:spChg>
        <pc:spChg chg="mod">
          <ac:chgData name="Poppy Reece, Researcher" userId="dc98a925-bdaa-4bee-b207-d103908056d7" providerId="ADAL" clId="{78A426F3-005C-4CE0-8A3E-B2C267EBF4A1}" dt="2020-06-19T09:02:05.942" v="40331" actId="1036"/>
          <ac:spMkLst>
            <pc:docMk/>
            <pc:sldMk cId="447836792" sldId="400"/>
            <ac:spMk id="12" creationId="{9C24C6A9-5DA5-4A0F-9CE9-D3F9B13B56E4}"/>
          </ac:spMkLst>
        </pc:spChg>
        <pc:spChg chg="mod">
          <ac:chgData name="Poppy Reece, Researcher" userId="dc98a925-bdaa-4bee-b207-d103908056d7" providerId="ADAL" clId="{78A426F3-005C-4CE0-8A3E-B2C267EBF4A1}" dt="2020-06-19T09:02:21.524" v="40354" actId="1076"/>
          <ac:spMkLst>
            <pc:docMk/>
            <pc:sldMk cId="447836792" sldId="400"/>
            <ac:spMk id="13" creationId="{0F415C4F-7E8D-445E-9043-7C5757C85148}"/>
          </ac:spMkLst>
        </pc:spChg>
        <pc:spChg chg="mod">
          <ac:chgData name="Poppy Reece, Researcher" userId="dc98a925-bdaa-4bee-b207-d103908056d7" providerId="ADAL" clId="{78A426F3-005C-4CE0-8A3E-B2C267EBF4A1}" dt="2020-06-19T09:02:13.100" v="40346" actId="1036"/>
          <ac:spMkLst>
            <pc:docMk/>
            <pc:sldMk cId="447836792" sldId="400"/>
            <ac:spMk id="15" creationId="{BFBD6D9E-7F1F-46AB-9A2B-F8F143C207FD}"/>
          </ac:spMkLst>
        </pc:spChg>
        <pc:spChg chg="mod">
          <ac:chgData name="Poppy Reece, Researcher" userId="dc98a925-bdaa-4bee-b207-d103908056d7" providerId="ADAL" clId="{78A426F3-005C-4CE0-8A3E-B2C267EBF4A1}" dt="2020-06-19T09:02:13.100" v="40346" actId="1036"/>
          <ac:spMkLst>
            <pc:docMk/>
            <pc:sldMk cId="447836792" sldId="400"/>
            <ac:spMk id="17" creationId="{65BCAC06-AB26-4E13-8088-B95FFD8B49CA}"/>
          </ac:spMkLst>
        </pc:spChg>
        <pc:spChg chg="mod">
          <ac:chgData name="Poppy Reece, Researcher" userId="dc98a925-bdaa-4bee-b207-d103908056d7" providerId="ADAL" clId="{78A426F3-005C-4CE0-8A3E-B2C267EBF4A1}" dt="2020-06-19T09:02:13.100" v="40346" actId="1036"/>
          <ac:spMkLst>
            <pc:docMk/>
            <pc:sldMk cId="447836792" sldId="400"/>
            <ac:spMk id="18" creationId="{5C258F38-E66D-4A87-A4E0-388FE9822FE9}"/>
          </ac:spMkLst>
        </pc:spChg>
        <pc:spChg chg="mod">
          <ac:chgData name="Poppy Reece, Researcher" userId="dc98a925-bdaa-4bee-b207-d103908056d7" providerId="ADAL" clId="{78A426F3-005C-4CE0-8A3E-B2C267EBF4A1}" dt="2020-06-19T09:02:13.100" v="40346" actId="1036"/>
          <ac:spMkLst>
            <pc:docMk/>
            <pc:sldMk cId="447836792" sldId="400"/>
            <ac:spMk id="23" creationId="{BBCDD3C5-3DA2-44AE-9CFF-01541254A46D}"/>
          </ac:spMkLst>
        </pc:spChg>
        <pc:picChg chg="del mod">
          <ac:chgData name="Poppy Reece, Researcher" userId="dc98a925-bdaa-4bee-b207-d103908056d7" providerId="ADAL" clId="{78A426F3-005C-4CE0-8A3E-B2C267EBF4A1}" dt="2020-06-11T09:48:45.362" v="27414" actId="478"/>
          <ac:picMkLst>
            <pc:docMk/>
            <pc:sldMk cId="447836792" sldId="400"/>
            <ac:picMk id="3" creationId="{D869BA22-B1B7-4F81-B6DF-F321C9FE51DD}"/>
          </ac:picMkLst>
        </pc:picChg>
        <pc:picChg chg="add mod">
          <ac:chgData name="Poppy Reece, Researcher" userId="dc98a925-bdaa-4bee-b207-d103908056d7" providerId="ADAL" clId="{78A426F3-005C-4CE0-8A3E-B2C267EBF4A1}" dt="2020-06-19T09:02:07.175" v="40336" actId="1036"/>
          <ac:picMkLst>
            <pc:docMk/>
            <pc:sldMk cId="447836792" sldId="400"/>
            <ac:picMk id="16" creationId="{3817C25E-9E5B-43F2-81B1-BCFB377D5368}"/>
          </ac:picMkLst>
        </pc:picChg>
        <pc:picChg chg="mod">
          <ac:chgData name="Poppy Reece, Researcher" userId="dc98a925-bdaa-4bee-b207-d103908056d7" providerId="ADAL" clId="{78A426F3-005C-4CE0-8A3E-B2C267EBF4A1}" dt="2020-06-19T09:02:13.100" v="40346" actId="1036"/>
          <ac:picMkLst>
            <pc:docMk/>
            <pc:sldMk cId="447836792" sldId="400"/>
            <ac:picMk id="24" creationId="{49DD8712-29A9-46FC-8303-89EADD29CA2A}"/>
          </ac:picMkLst>
        </pc:picChg>
        <pc:picChg chg="mod">
          <ac:chgData name="Poppy Reece, Researcher" userId="dc98a925-bdaa-4bee-b207-d103908056d7" providerId="ADAL" clId="{78A426F3-005C-4CE0-8A3E-B2C267EBF4A1}" dt="2020-06-19T09:02:13.100" v="40346" actId="1036"/>
          <ac:picMkLst>
            <pc:docMk/>
            <pc:sldMk cId="447836792" sldId="400"/>
            <ac:picMk id="25" creationId="{AE8348C0-04E1-4C1E-961C-1595D0F8FFA3}"/>
          </ac:picMkLst>
        </pc:picChg>
        <pc:picChg chg="mod">
          <ac:chgData name="Poppy Reece, Researcher" userId="dc98a925-bdaa-4bee-b207-d103908056d7" providerId="ADAL" clId="{78A426F3-005C-4CE0-8A3E-B2C267EBF4A1}" dt="2020-06-19T09:02:13.100" v="40346" actId="1036"/>
          <ac:picMkLst>
            <pc:docMk/>
            <pc:sldMk cId="447836792" sldId="400"/>
            <ac:picMk id="27" creationId="{5B7143F0-1FCA-448A-9C6F-47D269BB06BA}"/>
          </ac:picMkLst>
        </pc:picChg>
        <pc:picChg chg="mod">
          <ac:chgData name="Poppy Reece, Researcher" userId="dc98a925-bdaa-4bee-b207-d103908056d7" providerId="ADAL" clId="{78A426F3-005C-4CE0-8A3E-B2C267EBF4A1}" dt="2020-06-19T09:02:13.100" v="40346" actId="1036"/>
          <ac:picMkLst>
            <pc:docMk/>
            <pc:sldMk cId="447836792" sldId="400"/>
            <ac:picMk id="28" creationId="{B73CBC11-7FF0-4D58-B782-AF296199B2BD}"/>
          </ac:picMkLst>
        </pc:picChg>
      </pc:sldChg>
      <pc:sldChg chg="addSp modSp modNotesTx">
        <pc:chgData name="Poppy Reece, Researcher" userId="dc98a925-bdaa-4bee-b207-d103908056d7" providerId="ADAL" clId="{78A426F3-005C-4CE0-8A3E-B2C267EBF4A1}" dt="2020-06-19T09:01:27.858" v="40318" actId="20577"/>
        <pc:sldMkLst>
          <pc:docMk/>
          <pc:sldMk cId="3052706552" sldId="402"/>
        </pc:sldMkLst>
        <pc:spChg chg="mod">
          <ac:chgData name="Poppy Reece, Researcher" userId="dc98a925-bdaa-4bee-b207-d103908056d7" providerId="ADAL" clId="{78A426F3-005C-4CE0-8A3E-B2C267EBF4A1}" dt="2020-06-19T08:53:54.989" v="40171" actId="14100"/>
          <ac:spMkLst>
            <pc:docMk/>
            <pc:sldMk cId="3052706552" sldId="402"/>
            <ac:spMk id="2" creationId="{CC2F9DB6-C941-4B40-B411-7A0194DD4628}"/>
          </ac:spMkLst>
        </pc:spChg>
        <pc:spChg chg="mod">
          <ac:chgData name="Poppy Reece, Researcher" userId="dc98a925-bdaa-4bee-b207-d103908056d7" providerId="ADAL" clId="{78A426F3-005C-4CE0-8A3E-B2C267EBF4A1}" dt="2020-06-19T09:00:45.350" v="40289" actId="1036"/>
          <ac:spMkLst>
            <pc:docMk/>
            <pc:sldMk cId="3052706552" sldId="402"/>
            <ac:spMk id="3" creationId="{FC8656B9-CA80-4411-A58F-D286A4B7217A}"/>
          </ac:spMkLst>
        </pc:spChg>
        <pc:spChg chg="add mod">
          <ac:chgData name="Poppy Reece, Researcher" userId="dc98a925-bdaa-4bee-b207-d103908056d7" providerId="ADAL" clId="{78A426F3-005C-4CE0-8A3E-B2C267EBF4A1}" dt="2020-06-19T09:00:49.288" v="40290" actId="1076"/>
          <ac:spMkLst>
            <pc:docMk/>
            <pc:sldMk cId="3052706552" sldId="402"/>
            <ac:spMk id="4" creationId="{921A8A06-D9F3-4055-9132-AFE414CF736E}"/>
          </ac:spMkLst>
        </pc:spChg>
        <pc:spChg chg="mod ord">
          <ac:chgData name="Poppy Reece, Researcher" userId="dc98a925-bdaa-4bee-b207-d103908056d7" providerId="ADAL" clId="{78A426F3-005C-4CE0-8A3E-B2C267EBF4A1}" dt="2020-06-19T09:00:42.519" v="40282" actId="1036"/>
          <ac:spMkLst>
            <pc:docMk/>
            <pc:sldMk cId="3052706552" sldId="402"/>
            <ac:spMk id="6" creationId="{467949D8-A72E-48B1-8ACF-6993E19F840A}"/>
          </ac:spMkLst>
        </pc:spChg>
        <pc:spChg chg="mod">
          <ac:chgData name="Poppy Reece, Researcher" userId="dc98a925-bdaa-4bee-b207-d103908056d7" providerId="ADAL" clId="{78A426F3-005C-4CE0-8A3E-B2C267EBF4A1}" dt="2020-06-19T09:01:05.964" v="40296" actId="14100"/>
          <ac:spMkLst>
            <pc:docMk/>
            <pc:sldMk cId="3052706552" sldId="402"/>
            <ac:spMk id="8" creationId="{010912D7-D087-433D-9A4F-23A32CCED944}"/>
          </ac:spMkLst>
        </pc:spChg>
        <pc:spChg chg="mod">
          <ac:chgData name="Poppy Reece, Researcher" userId="dc98a925-bdaa-4bee-b207-d103908056d7" providerId="ADAL" clId="{78A426F3-005C-4CE0-8A3E-B2C267EBF4A1}" dt="2020-06-19T09:01:19.676" v="40303" actId="1076"/>
          <ac:spMkLst>
            <pc:docMk/>
            <pc:sldMk cId="3052706552" sldId="402"/>
            <ac:spMk id="9" creationId="{A254612D-383B-481C-9A56-C64872857E47}"/>
          </ac:spMkLst>
        </pc:spChg>
        <pc:spChg chg="add mod">
          <ac:chgData name="Poppy Reece, Researcher" userId="dc98a925-bdaa-4bee-b207-d103908056d7" providerId="ADAL" clId="{78A426F3-005C-4CE0-8A3E-B2C267EBF4A1}" dt="2020-06-19T08:58:06.185" v="40224" actId="948"/>
          <ac:spMkLst>
            <pc:docMk/>
            <pc:sldMk cId="3052706552" sldId="402"/>
            <ac:spMk id="10" creationId="{F0DD21B1-09D2-4A51-8626-894637E748FE}"/>
          </ac:spMkLst>
        </pc:spChg>
        <pc:picChg chg="mod">
          <ac:chgData name="Poppy Reece, Researcher" userId="dc98a925-bdaa-4bee-b207-d103908056d7" providerId="ADAL" clId="{78A426F3-005C-4CE0-8A3E-B2C267EBF4A1}" dt="2020-06-19T09:01:15.039" v="40299" actId="1076"/>
          <ac:picMkLst>
            <pc:docMk/>
            <pc:sldMk cId="3052706552" sldId="402"/>
            <ac:picMk id="7" creationId="{4E06D5B3-CE54-407B-B4B7-12F3401D4E7C}"/>
          </ac:picMkLst>
        </pc:picChg>
      </pc:sldChg>
      <pc:sldChg chg="addSp delSp modSp">
        <pc:chgData name="Poppy Reece, Researcher" userId="dc98a925-bdaa-4bee-b207-d103908056d7" providerId="ADAL" clId="{78A426F3-005C-4CE0-8A3E-B2C267EBF4A1}" dt="2020-06-19T09:08:14.595" v="40485" actId="20577"/>
        <pc:sldMkLst>
          <pc:docMk/>
          <pc:sldMk cId="1104663591" sldId="406"/>
        </pc:sldMkLst>
        <pc:spChg chg="add del mod">
          <ac:chgData name="Poppy Reece, Researcher" userId="dc98a925-bdaa-4bee-b207-d103908056d7" providerId="ADAL" clId="{78A426F3-005C-4CE0-8A3E-B2C267EBF4A1}" dt="2020-06-19T09:07:48.448" v="40469" actId="20577"/>
          <ac:spMkLst>
            <pc:docMk/>
            <pc:sldMk cId="1104663591" sldId="406"/>
            <ac:spMk id="2" creationId="{CC2F9DB6-C941-4B40-B411-7A0194DD4628}"/>
          </ac:spMkLst>
        </pc:spChg>
        <pc:spChg chg="mod">
          <ac:chgData name="Poppy Reece, Researcher" userId="dc98a925-bdaa-4bee-b207-d103908056d7" providerId="ADAL" clId="{78A426F3-005C-4CE0-8A3E-B2C267EBF4A1}" dt="2020-06-19T09:07:51.440" v="40474" actId="1036"/>
          <ac:spMkLst>
            <pc:docMk/>
            <pc:sldMk cId="1104663591" sldId="406"/>
            <ac:spMk id="3" creationId="{892FBE34-CCDA-4F32-A890-EC11561382ED}"/>
          </ac:spMkLst>
        </pc:spChg>
        <pc:spChg chg="add mod">
          <ac:chgData name="Poppy Reece, Researcher" userId="dc98a925-bdaa-4bee-b207-d103908056d7" providerId="ADAL" clId="{78A426F3-005C-4CE0-8A3E-B2C267EBF4A1}" dt="2020-06-19T09:07:55.053" v="40478" actId="1036"/>
          <ac:spMkLst>
            <pc:docMk/>
            <pc:sldMk cId="1104663591" sldId="406"/>
            <ac:spMk id="4" creationId="{5C5A5371-AA5E-4004-AC63-C886A9406CDD}"/>
          </ac:spMkLst>
        </pc:spChg>
        <pc:spChg chg="mod">
          <ac:chgData name="Poppy Reece, Researcher" userId="dc98a925-bdaa-4bee-b207-d103908056d7" providerId="ADAL" clId="{78A426F3-005C-4CE0-8A3E-B2C267EBF4A1}" dt="2020-06-19T09:08:14.595" v="40485" actId="20577"/>
          <ac:spMkLst>
            <pc:docMk/>
            <pc:sldMk cId="1104663591" sldId="406"/>
            <ac:spMk id="6" creationId="{058145EE-356B-4EE4-82C0-0C21FB6AB53A}"/>
          </ac:spMkLst>
        </pc:spChg>
      </pc:sldChg>
      <pc:sldChg chg="delSp modSp ord">
        <pc:chgData name="Poppy Reece, Researcher" userId="dc98a925-bdaa-4bee-b207-d103908056d7" providerId="ADAL" clId="{78A426F3-005C-4CE0-8A3E-B2C267EBF4A1}" dt="2020-06-04T10:26:38.251" v="20316"/>
        <pc:sldMkLst>
          <pc:docMk/>
          <pc:sldMk cId="617303548" sldId="407"/>
        </pc:sldMkLst>
        <pc:spChg chg="del">
          <ac:chgData name="Poppy Reece, Researcher" userId="dc98a925-bdaa-4bee-b207-d103908056d7" providerId="ADAL" clId="{78A426F3-005C-4CE0-8A3E-B2C267EBF4A1}" dt="2020-06-01T14:28:39.864" v="2836" actId="478"/>
          <ac:spMkLst>
            <pc:docMk/>
            <pc:sldMk cId="617303548" sldId="407"/>
            <ac:spMk id="2" creationId="{0428FE8B-FB5C-43C3-8BA9-B2FCB0F8D224}"/>
          </ac:spMkLst>
        </pc:spChg>
        <pc:spChg chg="mod">
          <ac:chgData name="Poppy Reece, Researcher" userId="dc98a925-bdaa-4bee-b207-d103908056d7" providerId="ADAL" clId="{78A426F3-005C-4CE0-8A3E-B2C267EBF4A1}" dt="2020-06-01T14:28:45.653" v="2838" actId="14100"/>
          <ac:spMkLst>
            <pc:docMk/>
            <pc:sldMk cId="617303548" sldId="407"/>
            <ac:spMk id="3" creationId="{C42ED56C-8DA8-4CC1-A725-3E7FA0723638}"/>
          </ac:spMkLst>
        </pc:spChg>
      </pc:sldChg>
      <pc:sldChg chg="addSp delSp modSp add ord modNotesTx">
        <pc:chgData name="Poppy Reece, Researcher" userId="dc98a925-bdaa-4bee-b207-d103908056d7" providerId="ADAL" clId="{78A426F3-005C-4CE0-8A3E-B2C267EBF4A1}" dt="2020-06-15T08:25:15.987" v="37634" actId="1076"/>
        <pc:sldMkLst>
          <pc:docMk/>
          <pc:sldMk cId="4153639064" sldId="408"/>
        </pc:sldMkLst>
        <pc:spChg chg="mod">
          <ac:chgData name="Poppy Reece, Researcher" userId="dc98a925-bdaa-4bee-b207-d103908056d7" providerId="ADAL" clId="{78A426F3-005C-4CE0-8A3E-B2C267EBF4A1}" dt="2020-06-04T15:57:13.609" v="24472" actId="14100"/>
          <ac:spMkLst>
            <pc:docMk/>
            <pc:sldMk cId="4153639064" sldId="408"/>
            <ac:spMk id="2" creationId="{B86E3F7B-6A20-4AB5-B5B5-890DB4982E62}"/>
          </ac:spMkLst>
        </pc:spChg>
        <pc:spChg chg="mod">
          <ac:chgData name="Poppy Reece, Researcher" userId="dc98a925-bdaa-4bee-b207-d103908056d7" providerId="ADAL" clId="{78A426F3-005C-4CE0-8A3E-B2C267EBF4A1}" dt="2020-06-15T08:17:17.828" v="37399" actId="20577"/>
          <ac:spMkLst>
            <pc:docMk/>
            <pc:sldMk cId="4153639064" sldId="408"/>
            <ac:spMk id="3" creationId="{0CE65435-0BBF-486E-8B7B-670D4AA398AD}"/>
          </ac:spMkLst>
        </pc:spChg>
        <pc:spChg chg="mod">
          <ac:chgData name="Poppy Reece, Researcher" userId="dc98a925-bdaa-4bee-b207-d103908056d7" providerId="ADAL" clId="{78A426F3-005C-4CE0-8A3E-B2C267EBF4A1}" dt="2020-06-15T08:17:10.968" v="37390" actId="1035"/>
          <ac:spMkLst>
            <pc:docMk/>
            <pc:sldMk cId="4153639064" sldId="408"/>
            <ac:spMk id="4" creationId="{0F161D12-FDEB-469E-94DB-0B358468FF3C}"/>
          </ac:spMkLst>
        </pc:spChg>
        <pc:spChg chg="mod">
          <ac:chgData name="Poppy Reece, Researcher" userId="dc98a925-bdaa-4bee-b207-d103908056d7" providerId="ADAL" clId="{78A426F3-005C-4CE0-8A3E-B2C267EBF4A1}" dt="2020-06-02T10:06:08.063" v="4863" actId="20577"/>
          <ac:spMkLst>
            <pc:docMk/>
            <pc:sldMk cId="4153639064" sldId="408"/>
            <ac:spMk id="5" creationId="{E1AB353D-C3DD-45D0-A928-76F68198F592}"/>
          </ac:spMkLst>
        </pc:spChg>
        <pc:spChg chg="del mod">
          <ac:chgData name="Poppy Reece, Researcher" userId="dc98a925-bdaa-4bee-b207-d103908056d7" providerId="ADAL" clId="{78A426F3-005C-4CE0-8A3E-B2C267EBF4A1}" dt="2020-06-02T11:10:24.315" v="8604" actId="478"/>
          <ac:spMkLst>
            <pc:docMk/>
            <pc:sldMk cId="4153639064" sldId="408"/>
            <ac:spMk id="6" creationId="{0B522E20-846D-40F2-83CC-C750C6A42F53}"/>
          </ac:spMkLst>
        </pc:spChg>
        <pc:spChg chg="add mod">
          <ac:chgData name="Poppy Reece, Researcher" userId="dc98a925-bdaa-4bee-b207-d103908056d7" providerId="ADAL" clId="{78A426F3-005C-4CE0-8A3E-B2C267EBF4A1}" dt="2020-06-15T08:24:13.142" v="37629" actId="1038"/>
          <ac:spMkLst>
            <pc:docMk/>
            <pc:sldMk cId="4153639064" sldId="408"/>
            <ac:spMk id="6" creationId="{73DD0CF9-2056-40B2-8160-84663A5030CF}"/>
          </ac:spMkLst>
        </pc:spChg>
        <pc:spChg chg="mod">
          <ac:chgData name="Poppy Reece, Researcher" userId="dc98a925-bdaa-4bee-b207-d103908056d7" providerId="ADAL" clId="{78A426F3-005C-4CE0-8A3E-B2C267EBF4A1}" dt="2020-06-15T08:17:33.953" v="37413" actId="1036"/>
          <ac:spMkLst>
            <pc:docMk/>
            <pc:sldMk cId="4153639064" sldId="408"/>
            <ac:spMk id="7" creationId="{A429D587-9307-407C-AE47-E7584346B67D}"/>
          </ac:spMkLst>
        </pc:spChg>
        <pc:spChg chg="del">
          <ac:chgData name="Poppy Reece, Researcher" userId="dc98a925-bdaa-4bee-b207-d103908056d7" providerId="ADAL" clId="{78A426F3-005C-4CE0-8A3E-B2C267EBF4A1}" dt="2020-06-02T10:06:35.590" v="5053" actId="478"/>
          <ac:spMkLst>
            <pc:docMk/>
            <pc:sldMk cId="4153639064" sldId="408"/>
            <ac:spMk id="8" creationId="{4FD30C16-0094-4D40-873D-1FF0F6095569}"/>
          </ac:spMkLst>
        </pc:spChg>
        <pc:spChg chg="add mod">
          <ac:chgData name="Poppy Reece, Researcher" userId="dc98a925-bdaa-4bee-b207-d103908056d7" providerId="ADAL" clId="{78A426F3-005C-4CE0-8A3E-B2C267EBF4A1}" dt="2020-06-15T08:17:05.167" v="37386" actId="1035"/>
          <ac:spMkLst>
            <pc:docMk/>
            <pc:sldMk cId="4153639064" sldId="408"/>
            <ac:spMk id="9" creationId="{5961C8DC-53AE-4DAA-BDF3-AEF1988758F8}"/>
          </ac:spMkLst>
        </pc:spChg>
        <pc:spChg chg="add mod">
          <ac:chgData name="Poppy Reece, Researcher" userId="dc98a925-bdaa-4bee-b207-d103908056d7" providerId="ADAL" clId="{78A426F3-005C-4CE0-8A3E-B2C267EBF4A1}" dt="2020-06-15T08:22:58.422" v="37624" actId="1076"/>
          <ac:spMkLst>
            <pc:docMk/>
            <pc:sldMk cId="4153639064" sldId="408"/>
            <ac:spMk id="11" creationId="{BA310D87-3E12-4776-8F8C-C9EC008EA94E}"/>
          </ac:spMkLst>
        </pc:spChg>
        <pc:spChg chg="add del mod">
          <ac:chgData name="Poppy Reece, Researcher" userId="dc98a925-bdaa-4bee-b207-d103908056d7" providerId="ADAL" clId="{78A426F3-005C-4CE0-8A3E-B2C267EBF4A1}" dt="2020-06-02T10:59:41.008" v="7823"/>
          <ac:spMkLst>
            <pc:docMk/>
            <pc:sldMk cId="4153639064" sldId="408"/>
            <ac:spMk id="12" creationId="{3B70BDF2-3961-43FD-B56A-8C10B798420C}"/>
          </ac:spMkLst>
        </pc:spChg>
        <pc:spChg chg="add del mod">
          <ac:chgData name="Poppy Reece, Researcher" userId="dc98a925-bdaa-4bee-b207-d103908056d7" providerId="ADAL" clId="{78A426F3-005C-4CE0-8A3E-B2C267EBF4A1}" dt="2020-06-02T12:48:08.711" v="9291"/>
          <ac:spMkLst>
            <pc:docMk/>
            <pc:sldMk cId="4153639064" sldId="408"/>
            <ac:spMk id="13" creationId="{03C75FD4-9F44-4C0B-84AF-B9523535B01F}"/>
          </ac:spMkLst>
        </pc:spChg>
        <pc:spChg chg="add del mod">
          <ac:chgData name="Poppy Reece, Researcher" userId="dc98a925-bdaa-4bee-b207-d103908056d7" providerId="ADAL" clId="{78A426F3-005C-4CE0-8A3E-B2C267EBF4A1}" dt="2020-06-02T10:54:56.122" v="7441" actId="478"/>
          <ac:spMkLst>
            <pc:docMk/>
            <pc:sldMk cId="4153639064" sldId="408"/>
            <ac:spMk id="14" creationId="{D2341F2F-E00A-459C-A927-7BECACD1EE13}"/>
          </ac:spMkLst>
        </pc:spChg>
        <pc:spChg chg="add mod">
          <ac:chgData name="Poppy Reece, Researcher" userId="dc98a925-bdaa-4bee-b207-d103908056d7" providerId="ADAL" clId="{78A426F3-005C-4CE0-8A3E-B2C267EBF4A1}" dt="2020-06-15T08:25:15.987" v="37634" actId="1076"/>
          <ac:spMkLst>
            <pc:docMk/>
            <pc:sldMk cId="4153639064" sldId="408"/>
            <ac:spMk id="19" creationId="{4C3C44C8-94A7-4421-A557-F45C1A98FE86}"/>
          </ac:spMkLst>
        </pc:spChg>
        <pc:picChg chg="del">
          <ac:chgData name="Poppy Reece, Researcher" userId="dc98a925-bdaa-4bee-b207-d103908056d7" providerId="ADAL" clId="{78A426F3-005C-4CE0-8A3E-B2C267EBF4A1}" dt="2020-06-02T10:06:36.207" v="5054" actId="478"/>
          <ac:picMkLst>
            <pc:docMk/>
            <pc:sldMk cId="4153639064" sldId="408"/>
            <ac:picMk id="10" creationId="{58F1F67F-CF53-4783-9467-6DF491290C0D}"/>
          </ac:picMkLst>
        </pc:picChg>
        <pc:picChg chg="add del mod">
          <ac:chgData name="Poppy Reece, Researcher" userId="dc98a925-bdaa-4bee-b207-d103908056d7" providerId="ADAL" clId="{78A426F3-005C-4CE0-8A3E-B2C267EBF4A1}" dt="2020-06-11T09:44:35.220" v="27288" actId="478"/>
          <ac:picMkLst>
            <pc:docMk/>
            <pc:sldMk cId="4153639064" sldId="408"/>
            <ac:picMk id="12" creationId="{7FE94894-98DB-4849-89A2-CD7451CC6F3E}"/>
          </ac:picMkLst>
        </pc:picChg>
        <pc:picChg chg="add mod">
          <ac:chgData name="Poppy Reece, Researcher" userId="dc98a925-bdaa-4bee-b207-d103908056d7" providerId="ADAL" clId="{78A426F3-005C-4CE0-8A3E-B2C267EBF4A1}" dt="2020-06-15T08:24:10.148" v="37625" actId="1076"/>
          <ac:picMkLst>
            <pc:docMk/>
            <pc:sldMk cId="4153639064" sldId="408"/>
            <ac:picMk id="13" creationId="{D5E56BA7-3F7E-45C2-9213-6985D2A95BE4}"/>
          </ac:picMkLst>
        </pc:picChg>
        <pc:picChg chg="add del mod">
          <ac:chgData name="Poppy Reece, Researcher" userId="dc98a925-bdaa-4bee-b207-d103908056d7" providerId="ADAL" clId="{78A426F3-005C-4CE0-8A3E-B2C267EBF4A1}" dt="2020-06-02T11:12:17.316" v="8647" actId="478"/>
          <ac:picMkLst>
            <pc:docMk/>
            <pc:sldMk cId="4153639064" sldId="408"/>
            <ac:picMk id="16" creationId="{3EBA986F-0CC0-484E-8098-EF95E4266314}"/>
          </ac:picMkLst>
        </pc:picChg>
        <pc:picChg chg="add mod">
          <ac:chgData name="Poppy Reece, Researcher" userId="dc98a925-bdaa-4bee-b207-d103908056d7" providerId="ADAL" clId="{78A426F3-005C-4CE0-8A3E-B2C267EBF4A1}" dt="2020-06-04T15:57:38.444" v="24485" actId="1076"/>
          <ac:picMkLst>
            <pc:docMk/>
            <pc:sldMk cId="4153639064" sldId="408"/>
            <ac:picMk id="18" creationId="{119635AF-16D6-4ECB-A9E5-860A2A3828C1}"/>
          </ac:picMkLst>
        </pc:picChg>
      </pc:sldChg>
      <pc:sldChg chg="addSp delSp modSp add ord">
        <pc:chgData name="Poppy Reece, Researcher" userId="dc98a925-bdaa-4bee-b207-d103908056d7" providerId="ADAL" clId="{78A426F3-005C-4CE0-8A3E-B2C267EBF4A1}" dt="2020-06-15T13:10:12.007" v="38025" actId="14100"/>
        <pc:sldMkLst>
          <pc:docMk/>
          <pc:sldMk cId="2258328034" sldId="409"/>
        </pc:sldMkLst>
        <pc:spChg chg="add mod">
          <ac:chgData name="Poppy Reece, Researcher" userId="dc98a925-bdaa-4bee-b207-d103908056d7" providerId="ADAL" clId="{78A426F3-005C-4CE0-8A3E-B2C267EBF4A1}" dt="2020-06-04T10:12:43.721" v="20008"/>
          <ac:spMkLst>
            <pc:docMk/>
            <pc:sldMk cId="2258328034" sldId="409"/>
            <ac:spMk id="2" creationId="{004D81CA-3C21-459F-88C1-584534B19556}"/>
          </ac:spMkLst>
        </pc:spChg>
        <pc:spChg chg="del">
          <ac:chgData name="Poppy Reece, Researcher" userId="dc98a925-bdaa-4bee-b207-d103908056d7" providerId="ADAL" clId="{78A426F3-005C-4CE0-8A3E-B2C267EBF4A1}" dt="2020-06-02T11:26:40.493" v="8912" actId="478"/>
          <ac:spMkLst>
            <pc:docMk/>
            <pc:sldMk cId="2258328034" sldId="409"/>
            <ac:spMk id="2" creationId="{B86E3F7B-6A20-4AB5-B5B5-890DB4982E62}"/>
          </ac:spMkLst>
        </pc:spChg>
        <pc:spChg chg="del">
          <ac:chgData name="Poppy Reece, Researcher" userId="dc98a925-bdaa-4bee-b207-d103908056d7" providerId="ADAL" clId="{78A426F3-005C-4CE0-8A3E-B2C267EBF4A1}" dt="2020-06-02T11:21:06.871" v="8794" actId="478"/>
          <ac:spMkLst>
            <pc:docMk/>
            <pc:sldMk cId="2258328034" sldId="409"/>
            <ac:spMk id="3" creationId="{0CE65435-0BBF-486E-8B7B-670D4AA398AD}"/>
          </ac:spMkLst>
        </pc:spChg>
        <pc:spChg chg="add mod">
          <ac:chgData name="Poppy Reece, Researcher" userId="dc98a925-bdaa-4bee-b207-d103908056d7" providerId="ADAL" clId="{78A426F3-005C-4CE0-8A3E-B2C267EBF4A1}" dt="2020-06-15T08:26:50.394" v="37686" actId="1035"/>
          <ac:spMkLst>
            <pc:docMk/>
            <pc:sldMk cId="2258328034" sldId="409"/>
            <ac:spMk id="3" creationId="{3581F226-C825-407E-B95F-BF42D465925A}"/>
          </ac:spMkLst>
        </pc:spChg>
        <pc:spChg chg="add mod">
          <ac:chgData name="Poppy Reece, Researcher" userId="dc98a925-bdaa-4bee-b207-d103908056d7" providerId="ADAL" clId="{78A426F3-005C-4CE0-8A3E-B2C267EBF4A1}" dt="2020-06-15T13:10:12.007" v="38025" actId="14100"/>
          <ac:spMkLst>
            <pc:docMk/>
            <pc:sldMk cId="2258328034" sldId="409"/>
            <ac:spMk id="4" creationId="{034DC73A-97DA-4111-B72C-8157D2B866D4}"/>
          </ac:spMkLst>
        </pc:spChg>
        <pc:spChg chg="del">
          <ac:chgData name="Poppy Reece, Researcher" userId="dc98a925-bdaa-4bee-b207-d103908056d7" providerId="ADAL" clId="{78A426F3-005C-4CE0-8A3E-B2C267EBF4A1}" dt="2020-06-02T11:21:10.837" v="8797" actId="478"/>
          <ac:spMkLst>
            <pc:docMk/>
            <pc:sldMk cId="2258328034" sldId="409"/>
            <ac:spMk id="4" creationId="{0F161D12-FDEB-469E-94DB-0B358468FF3C}"/>
          </ac:spMkLst>
        </pc:spChg>
        <pc:spChg chg="add mod">
          <ac:chgData name="Poppy Reece, Researcher" userId="dc98a925-bdaa-4bee-b207-d103908056d7" providerId="ADAL" clId="{78A426F3-005C-4CE0-8A3E-B2C267EBF4A1}" dt="2020-06-15T08:25:59.867" v="37678" actId="1035"/>
          <ac:spMkLst>
            <pc:docMk/>
            <pc:sldMk cId="2258328034" sldId="409"/>
            <ac:spMk id="6" creationId="{54E2C335-D813-4987-895A-40CA9CF67B13}"/>
          </ac:spMkLst>
        </pc:spChg>
        <pc:spChg chg="add mod">
          <ac:chgData name="Poppy Reece, Researcher" userId="dc98a925-bdaa-4bee-b207-d103908056d7" providerId="ADAL" clId="{78A426F3-005C-4CE0-8A3E-B2C267EBF4A1}" dt="2020-06-04T16:03:16.518" v="24961" actId="20577"/>
          <ac:spMkLst>
            <pc:docMk/>
            <pc:sldMk cId="2258328034" sldId="409"/>
            <ac:spMk id="7" creationId="{8F7ADDD9-E133-4E10-8F52-13883EF41097}"/>
          </ac:spMkLst>
        </pc:spChg>
        <pc:spChg chg="del">
          <ac:chgData name="Poppy Reece, Researcher" userId="dc98a925-bdaa-4bee-b207-d103908056d7" providerId="ADAL" clId="{78A426F3-005C-4CE0-8A3E-B2C267EBF4A1}" dt="2020-06-02T11:21:12.398" v="8798" actId="478"/>
          <ac:spMkLst>
            <pc:docMk/>
            <pc:sldMk cId="2258328034" sldId="409"/>
            <ac:spMk id="7" creationId="{A429D587-9307-407C-AE47-E7584346B67D}"/>
          </ac:spMkLst>
        </pc:spChg>
        <pc:spChg chg="add mod">
          <ac:chgData name="Poppy Reece, Researcher" userId="dc98a925-bdaa-4bee-b207-d103908056d7" providerId="ADAL" clId="{78A426F3-005C-4CE0-8A3E-B2C267EBF4A1}" dt="2020-06-15T08:25:56.236" v="37673" actId="1035"/>
          <ac:spMkLst>
            <pc:docMk/>
            <pc:sldMk cId="2258328034" sldId="409"/>
            <ac:spMk id="8" creationId="{695497C4-5F34-42C1-A421-D3F73944D5F9}"/>
          </ac:spMkLst>
        </pc:spChg>
        <pc:spChg chg="add mod">
          <ac:chgData name="Poppy Reece, Researcher" userId="dc98a925-bdaa-4bee-b207-d103908056d7" providerId="ADAL" clId="{78A426F3-005C-4CE0-8A3E-B2C267EBF4A1}" dt="2020-06-15T08:25:57.541" v="37676" actId="1035"/>
          <ac:spMkLst>
            <pc:docMk/>
            <pc:sldMk cId="2258328034" sldId="409"/>
            <ac:spMk id="9" creationId="{0AC9203B-142C-4DE0-8A02-0A477C81C0CE}"/>
          </ac:spMkLst>
        </pc:spChg>
        <pc:spChg chg="del">
          <ac:chgData name="Poppy Reece, Researcher" userId="dc98a925-bdaa-4bee-b207-d103908056d7" providerId="ADAL" clId="{78A426F3-005C-4CE0-8A3E-B2C267EBF4A1}" dt="2020-06-02T11:21:09.936" v="8796" actId="478"/>
          <ac:spMkLst>
            <pc:docMk/>
            <pc:sldMk cId="2258328034" sldId="409"/>
            <ac:spMk id="9" creationId="{5961C8DC-53AE-4DAA-BDF3-AEF1988758F8}"/>
          </ac:spMkLst>
        </pc:spChg>
        <pc:spChg chg="add mod">
          <ac:chgData name="Poppy Reece, Researcher" userId="dc98a925-bdaa-4bee-b207-d103908056d7" providerId="ADAL" clId="{78A426F3-005C-4CE0-8A3E-B2C267EBF4A1}" dt="2020-06-15T08:25:54.937" v="37670" actId="1035"/>
          <ac:spMkLst>
            <pc:docMk/>
            <pc:sldMk cId="2258328034" sldId="409"/>
            <ac:spMk id="10" creationId="{B31186FC-B4F4-4579-8D47-2DE8F1F97B60}"/>
          </ac:spMkLst>
        </pc:spChg>
        <pc:spChg chg="mod">
          <ac:chgData name="Poppy Reece, Researcher" userId="dc98a925-bdaa-4bee-b207-d103908056d7" providerId="ADAL" clId="{78A426F3-005C-4CE0-8A3E-B2C267EBF4A1}" dt="2020-06-15T08:25:26.821" v="37639" actId="20577"/>
          <ac:spMkLst>
            <pc:docMk/>
            <pc:sldMk cId="2258328034" sldId="409"/>
            <ac:spMk id="11" creationId="{BA310D87-3E12-4776-8F8C-C9EC008EA94E}"/>
          </ac:spMkLst>
        </pc:spChg>
        <pc:spChg chg="add mod">
          <ac:chgData name="Poppy Reece, Researcher" userId="dc98a925-bdaa-4bee-b207-d103908056d7" providerId="ADAL" clId="{78A426F3-005C-4CE0-8A3E-B2C267EBF4A1}" dt="2020-06-15T08:25:41.123" v="37654" actId="1036"/>
          <ac:spMkLst>
            <pc:docMk/>
            <pc:sldMk cId="2258328034" sldId="409"/>
            <ac:spMk id="12" creationId="{88FCCC3D-D628-40C7-B7BF-B7357C9FDCCA}"/>
          </ac:spMkLst>
        </pc:spChg>
        <pc:spChg chg="del">
          <ac:chgData name="Poppy Reece, Researcher" userId="dc98a925-bdaa-4bee-b207-d103908056d7" providerId="ADAL" clId="{78A426F3-005C-4CE0-8A3E-B2C267EBF4A1}" dt="2020-06-02T11:21:08.991" v="8795" actId="478"/>
          <ac:spMkLst>
            <pc:docMk/>
            <pc:sldMk cId="2258328034" sldId="409"/>
            <ac:spMk id="13" creationId="{03C75FD4-9F44-4C0B-84AF-B9523535B01F}"/>
          </ac:spMkLst>
        </pc:spChg>
        <pc:spChg chg="add mod">
          <ac:chgData name="Poppy Reece, Researcher" userId="dc98a925-bdaa-4bee-b207-d103908056d7" providerId="ADAL" clId="{78A426F3-005C-4CE0-8A3E-B2C267EBF4A1}" dt="2020-06-15T08:25:36.260" v="37644" actId="1036"/>
          <ac:spMkLst>
            <pc:docMk/>
            <pc:sldMk cId="2258328034" sldId="409"/>
            <ac:spMk id="14" creationId="{93FF2F43-8F6E-4292-8677-4B852F33B90A}"/>
          </ac:spMkLst>
        </pc:spChg>
        <pc:spChg chg="add mod">
          <ac:chgData name="Poppy Reece, Researcher" userId="dc98a925-bdaa-4bee-b207-d103908056d7" providerId="ADAL" clId="{78A426F3-005C-4CE0-8A3E-B2C267EBF4A1}" dt="2020-06-04T16:04:36.656" v="25004" actId="1036"/>
          <ac:spMkLst>
            <pc:docMk/>
            <pc:sldMk cId="2258328034" sldId="409"/>
            <ac:spMk id="16" creationId="{73E6529D-4FBD-478A-9B5E-838A615ED8D5}"/>
          </ac:spMkLst>
        </pc:spChg>
        <pc:picChg chg="add mod">
          <ac:chgData name="Poppy Reece, Researcher" userId="dc98a925-bdaa-4bee-b207-d103908056d7" providerId="ADAL" clId="{78A426F3-005C-4CE0-8A3E-B2C267EBF4A1}" dt="2020-06-04T10:18:05.727" v="20018" actId="1076"/>
          <ac:picMkLst>
            <pc:docMk/>
            <pc:sldMk cId="2258328034" sldId="409"/>
            <ac:picMk id="15" creationId="{33B7550C-E07F-4370-BD75-022FA3FEE4AC}"/>
          </ac:picMkLst>
        </pc:picChg>
        <pc:picChg chg="add del mod">
          <ac:chgData name="Poppy Reece, Researcher" userId="dc98a925-bdaa-4bee-b207-d103908056d7" providerId="ADAL" clId="{78A426F3-005C-4CE0-8A3E-B2C267EBF4A1}" dt="2020-06-11T09:45:08.256" v="27296" actId="478"/>
          <ac:picMkLst>
            <pc:docMk/>
            <pc:sldMk cId="2258328034" sldId="409"/>
            <ac:picMk id="17" creationId="{41F49459-A804-4734-A606-1C79FBFED65C}"/>
          </ac:picMkLst>
        </pc:picChg>
        <pc:picChg chg="del">
          <ac:chgData name="Poppy Reece, Researcher" userId="dc98a925-bdaa-4bee-b207-d103908056d7" providerId="ADAL" clId="{78A426F3-005C-4CE0-8A3E-B2C267EBF4A1}" dt="2020-06-02T12:56:02.431" v="9695" actId="478"/>
          <ac:picMkLst>
            <pc:docMk/>
            <pc:sldMk cId="2258328034" sldId="409"/>
            <ac:picMk id="18" creationId="{119635AF-16D6-4ECB-A9E5-860A2A3828C1}"/>
          </ac:picMkLst>
        </pc:picChg>
        <pc:picChg chg="add mod">
          <ac:chgData name="Poppy Reece, Researcher" userId="dc98a925-bdaa-4bee-b207-d103908056d7" providerId="ADAL" clId="{78A426F3-005C-4CE0-8A3E-B2C267EBF4A1}" dt="2020-06-15T08:25:37.885" v="37649" actId="1036"/>
          <ac:picMkLst>
            <pc:docMk/>
            <pc:sldMk cId="2258328034" sldId="409"/>
            <ac:picMk id="18" creationId="{3BEC13B3-A963-4AB4-AC9B-51FBEF002135}"/>
          </ac:picMkLst>
        </pc:picChg>
        <pc:cxnChg chg="add mod">
          <ac:chgData name="Poppy Reece, Researcher" userId="dc98a925-bdaa-4bee-b207-d103908056d7" providerId="ADAL" clId="{78A426F3-005C-4CE0-8A3E-B2C267EBF4A1}" dt="2020-06-15T08:25:44.518" v="37664" actId="1036"/>
          <ac:cxnSpMkLst>
            <pc:docMk/>
            <pc:sldMk cId="2258328034" sldId="409"/>
            <ac:cxnSpMk id="13" creationId="{70BE45E4-B9C8-4F27-B1F2-2FDB9FB7F022}"/>
          </ac:cxnSpMkLst>
        </pc:cxnChg>
      </pc:sldChg>
      <pc:sldChg chg="addSp delSp modSp add ord">
        <pc:chgData name="Poppy Reece, Researcher" userId="dc98a925-bdaa-4bee-b207-d103908056d7" providerId="ADAL" clId="{78A426F3-005C-4CE0-8A3E-B2C267EBF4A1}" dt="2020-06-18T15:07:21.476" v="38810" actId="1076"/>
        <pc:sldMkLst>
          <pc:docMk/>
          <pc:sldMk cId="2187380053" sldId="412"/>
        </pc:sldMkLst>
        <pc:spChg chg="del">
          <ac:chgData name="Poppy Reece, Researcher" userId="dc98a925-bdaa-4bee-b207-d103908056d7" providerId="ADAL" clId="{78A426F3-005C-4CE0-8A3E-B2C267EBF4A1}" dt="2020-06-02T15:19:44.375" v="14935" actId="478"/>
          <ac:spMkLst>
            <pc:docMk/>
            <pc:sldMk cId="2187380053" sldId="412"/>
            <ac:spMk id="2" creationId="{9E4CF728-5206-416B-A820-1287C0A6CDBA}"/>
          </ac:spMkLst>
        </pc:spChg>
        <pc:spChg chg="add del mod">
          <ac:chgData name="Poppy Reece, Researcher" userId="dc98a925-bdaa-4bee-b207-d103908056d7" providerId="ADAL" clId="{78A426F3-005C-4CE0-8A3E-B2C267EBF4A1}" dt="2020-06-12T08:28:39.512" v="30342" actId="478"/>
          <ac:spMkLst>
            <pc:docMk/>
            <pc:sldMk cId="2187380053" sldId="412"/>
            <ac:spMk id="2" creationId="{EC2D83D0-FDFF-48AD-AED8-A4E6AE6B95A8}"/>
          </ac:spMkLst>
        </pc:spChg>
        <pc:spChg chg="mod">
          <ac:chgData name="Poppy Reece, Researcher" userId="dc98a925-bdaa-4bee-b207-d103908056d7" providerId="ADAL" clId="{78A426F3-005C-4CE0-8A3E-B2C267EBF4A1}" dt="2020-06-11T15:23:52.374" v="28762" actId="20577"/>
          <ac:spMkLst>
            <pc:docMk/>
            <pc:sldMk cId="2187380053" sldId="412"/>
            <ac:spMk id="3" creationId="{95B1FEE1-983A-4CE2-86F0-0A1A30DA577B}"/>
          </ac:spMkLst>
        </pc:spChg>
        <pc:spChg chg="mod">
          <ac:chgData name="Poppy Reece, Researcher" userId="dc98a925-bdaa-4bee-b207-d103908056d7" providerId="ADAL" clId="{78A426F3-005C-4CE0-8A3E-B2C267EBF4A1}" dt="2020-06-18T15:07:13.926" v="38806" actId="1076"/>
          <ac:spMkLst>
            <pc:docMk/>
            <pc:sldMk cId="2187380053" sldId="412"/>
            <ac:spMk id="4" creationId="{9DB2612D-A933-466B-BB57-C688125F80F9}"/>
          </ac:spMkLst>
        </pc:spChg>
        <pc:spChg chg="mod">
          <ac:chgData name="Poppy Reece, Researcher" userId="dc98a925-bdaa-4bee-b207-d103908056d7" providerId="ADAL" clId="{78A426F3-005C-4CE0-8A3E-B2C267EBF4A1}" dt="2020-06-03T08:44:30.123" v="17136" actId="20577"/>
          <ac:spMkLst>
            <pc:docMk/>
            <pc:sldMk cId="2187380053" sldId="412"/>
            <ac:spMk id="5" creationId="{E1AB353D-C3DD-45D0-A928-76F68198F592}"/>
          </ac:spMkLst>
        </pc:spChg>
        <pc:spChg chg="add del mod">
          <ac:chgData name="Poppy Reece, Researcher" userId="dc98a925-bdaa-4bee-b207-d103908056d7" providerId="ADAL" clId="{78A426F3-005C-4CE0-8A3E-B2C267EBF4A1}" dt="2020-06-04T09:05:28.958" v="18866" actId="478"/>
          <ac:spMkLst>
            <pc:docMk/>
            <pc:sldMk cId="2187380053" sldId="412"/>
            <ac:spMk id="6" creationId="{89DB3090-99CC-4BA6-A528-01EB56E6E1DD}"/>
          </ac:spMkLst>
        </pc:spChg>
        <pc:spChg chg="add del mod">
          <ac:chgData name="Poppy Reece, Researcher" userId="dc98a925-bdaa-4bee-b207-d103908056d7" providerId="ADAL" clId="{78A426F3-005C-4CE0-8A3E-B2C267EBF4A1}" dt="2020-06-18T15:04:51.748" v="38758" actId="478"/>
          <ac:spMkLst>
            <pc:docMk/>
            <pc:sldMk cId="2187380053" sldId="412"/>
            <ac:spMk id="6" creationId="{9391F604-3330-41B8-9366-146F7CA20523}"/>
          </ac:spMkLst>
        </pc:spChg>
        <pc:spChg chg="del">
          <ac:chgData name="Poppy Reece, Researcher" userId="dc98a925-bdaa-4bee-b207-d103908056d7" providerId="ADAL" clId="{78A426F3-005C-4CE0-8A3E-B2C267EBF4A1}" dt="2020-06-02T15:19:43.410" v="14934" actId="478"/>
          <ac:spMkLst>
            <pc:docMk/>
            <pc:sldMk cId="2187380053" sldId="412"/>
            <ac:spMk id="6" creationId="{B688DE75-F533-4A54-8F35-E189CA37584A}"/>
          </ac:spMkLst>
        </pc:spChg>
        <pc:spChg chg="del">
          <ac:chgData name="Poppy Reece, Researcher" userId="dc98a925-bdaa-4bee-b207-d103908056d7" providerId="ADAL" clId="{78A426F3-005C-4CE0-8A3E-B2C267EBF4A1}" dt="2020-06-02T15:19:37.463" v="14930" actId="478"/>
          <ac:spMkLst>
            <pc:docMk/>
            <pc:sldMk cId="2187380053" sldId="412"/>
            <ac:spMk id="7" creationId="{B9B79F53-1808-402A-9468-028E1F8C9D9E}"/>
          </ac:spMkLst>
        </pc:spChg>
        <pc:spChg chg="del mod">
          <ac:chgData name="Poppy Reece, Researcher" userId="dc98a925-bdaa-4bee-b207-d103908056d7" providerId="ADAL" clId="{78A426F3-005C-4CE0-8A3E-B2C267EBF4A1}" dt="2020-06-02T15:19:42.218" v="14933" actId="478"/>
          <ac:spMkLst>
            <pc:docMk/>
            <pc:sldMk cId="2187380053" sldId="412"/>
            <ac:spMk id="8" creationId="{6302B22E-9144-4FC9-8D5E-46EE55055250}"/>
          </ac:spMkLst>
        </pc:spChg>
        <pc:spChg chg="add del mod">
          <ac:chgData name="Poppy Reece, Researcher" userId="dc98a925-bdaa-4bee-b207-d103908056d7" providerId="ADAL" clId="{78A426F3-005C-4CE0-8A3E-B2C267EBF4A1}" dt="2020-06-12T08:28:40.642" v="30343" actId="478"/>
          <ac:spMkLst>
            <pc:docMk/>
            <pc:sldMk cId="2187380053" sldId="412"/>
            <ac:spMk id="8" creationId="{FC353014-6950-42EF-B5D7-43A6638D099D}"/>
          </ac:spMkLst>
        </pc:spChg>
        <pc:spChg chg="del">
          <ac:chgData name="Poppy Reece, Researcher" userId="dc98a925-bdaa-4bee-b207-d103908056d7" providerId="ADAL" clId="{78A426F3-005C-4CE0-8A3E-B2C267EBF4A1}" dt="2020-06-02T15:19:36.436" v="14929" actId="478"/>
          <ac:spMkLst>
            <pc:docMk/>
            <pc:sldMk cId="2187380053" sldId="412"/>
            <ac:spMk id="9" creationId="{6240FF42-FA73-4525-9D8A-B2237302A46C}"/>
          </ac:spMkLst>
        </pc:spChg>
        <pc:spChg chg="add mod">
          <ac:chgData name="Poppy Reece, Researcher" userId="dc98a925-bdaa-4bee-b207-d103908056d7" providerId="ADAL" clId="{78A426F3-005C-4CE0-8A3E-B2C267EBF4A1}" dt="2020-06-18T15:07:21.476" v="38810" actId="1076"/>
          <ac:spMkLst>
            <pc:docMk/>
            <pc:sldMk cId="2187380053" sldId="412"/>
            <ac:spMk id="9" creationId="{DF335F02-76BB-4A7F-9547-FF6F97A91E3F}"/>
          </ac:spMkLst>
        </pc:spChg>
        <pc:spChg chg="add del mod">
          <ac:chgData name="Poppy Reece, Researcher" userId="dc98a925-bdaa-4bee-b207-d103908056d7" providerId="ADAL" clId="{78A426F3-005C-4CE0-8A3E-B2C267EBF4A1}" dt="2020-06-18T15:04:53.904" v="38760" actId="478"/>
          <ac:spMkLst>
            <pc:docMk/>
            <pc:sldMk cId="2187380053" sldId="412"/>
            <ac:spMk id="10" creationId="{790F178C-BA4F-4EF6-AF50-44CFE435FE18}"/>
          </ac:spMkLst>
        </pc:spChg>
        <pc:spChg chg="del">
          <ac:chgData name="Poppy Reece, Researcher" userId="dc98a925-bdaa-4bee-b207-d103908056d7" providerId="ADAL" clId="{78A426F3-005C-4CE0-8A3E-B2C267EBF4A1}" dt="2020-06-02T15:19:49.471" v="14937" actId="478"/>
          <ac:spMkLst>
            <pc:docMk/>
            <pc:sldMk cId="2187380053" sldId="412"/>
            <ac:spMk id="10" creationId="{8453E241-98E0-481B-B470-DF5943EB5296}"/>
          </ac:spMkLst>
        </pc:spChg>
        <pc:spChg chg="add del mod">
          <ac:chgData name="Poppy Reece, Researcher" userId="dc98a925-bdaa-4bee-b207-d103908056d7" providerId="ADAL" clId="{78A426F3-005C-4CE0-8A3E-B2C267EBF4A1}" dt="2020-06-04T09:04:16.940" v="18766"/>
          <ac:spMkLst>
            <pc:docMk/>
            <pc:sldMk cId="2187380053" sldId="412"/>
            <ac:spMk id="10" creationId="{994936D2-407D-4376-960B-916CE13CC55B}"/>
          </ac:spMkLst>
        </pc:spChg>
        <pc:spChg chg="add mod">
          <ac:chgData name="Poppy Reece, Researcher" userId="dc98a925-bdaa-4bee-b207-d103908056d7" providerId="ADAL" clId="{78A426F3-005C-4CE0-8A3E-B2C267EBF4A1}" dt="2020-06-18T15:07:19.484" v="38809" actId="1076"/>
          <ac:spMkLst>
            <pc:docMk/>
            <pc:sldMk cId="2187380053" sldId="412"/>
            <ac:spMk id="11" creationId="{675475B3-5403-4638-8528-2D48493A6FBB}"/>
          </ac:spMkLst>
        </pc:spChg>
        <pc:spChg chg="del">
          <ac:chgData name="Poppy Reece, Researcher" userId="dc98a925-bdaa-4bee-b207-d103908056d7" providerId="ADAL" clId="{78A426F3-005C-4CE0-8A3E-B2C267EBF4A1}" dt="2020-06-02T15:19:48.264" v="14936" actId="478"/>
          <ac:spMkLst>
            <pc:docMk/>
            <pc:sldMk cId="2187380053" sldId="412"/>
            <ac:spMk id="11" creationId="{7AED80D4-671A-4DF6-84DB-0EA772100249}"/>
          </ac:spMkLst>
        </pc:spChg>
        <pc:spChg chg="add del mod">
          <ac:chgData name="Poppy Reece, Researcher" userId="dc98a925-bdaa-4bee-b207-d103908056d7" providerId="ADAL" clId="{78A426F3-005C-4CE0-8A3E-B2C267EBF4A1}" dt="2020-06-12T08:28:42.063" v="30344" actId="478"/>
          <ac:spMkLst>
            <pc:docMk/>
            <pc:sldMk cId="2187380053" sldId="412"/>
            <ac:spMk id="12" creationId="{644852D1-62B5-40F0-AE94-F3AFA6054FE9}"/>
          </ac:spMkLst>
        </pc:spChg>
        <pc:spChg chg="add del mod">
          <ac:chgData name="Poppy Reece, Researcher" userId="dc98a925-bdaa-4bee-b207-d103908056d7" providerId="ADAL" clId="{78A426F3-005C-4CE0-8A3E-B2C267EBF4A1}" dt="2020-06-12T08:28:43.121" v="30345" actId="478"/>
          <ac:spMkLst>
            <pc:docMk/>
            <pc:sldMk cId="2187380053" sldId="412"/>
            <ac:spMk id="13" creationId="{CB375171-AD14-472F-830C-8BF99499943F}"/>
          </ac:spMkLst>
        </pc:spChg>
        <pc:spChg chg="add del mod">
          <ac:chgData name="Poppy Reece, Researcher" userId="dc98a925-bdaa-4bee-b207-d103908056d7" providerId="ADAL" clId="{78A426F3-005C-4CE0-8A3E-B2C267EBF4A1}" dt="2020-06-18T15:04:54.891" v="38761" actId="478"/>
          <ac:spMkLst>
            <pc:docMk/>
            <pc:sldMk cId="2187380053" sldId="412"/>
            <ac:spMk id="14" creationId="{9E8A40F3-F6B5-4999-84FB-52DB1CE8C0E1}"/>
          </ac:spMkLst>
        </pc:spChg>
        <pc:spChg chg="add del mod">
          <ac:chgData name="Poppy Reece, Researcher" userId="dc98a925-bdaa-4bee-b207-d103908056d7" providerId="ADAL" clId="{78A426F3-005C-4CE0-8A3E-B2C267EBF4A1}" dt="2020-06-12T08:28:44.569" v="30347" actId="478"/>
          <ac:spMkLst>
            <pc:docMk/>
            <pc:sldMk cId="2187380053" sldId="412"/>
            <ac:spMk id="15" creationId="{C1C0D43C-32B3-48D8-9B56-30EE2BBC7048}"/>
          </ac:spMkLst>
        </pc:spChg>
        <pc:spChg chg="add del mod">
          <ac:chgData name="Poppy Reece, Researcher" userId="dc98a925-bdaa-4bee-b207-d103908056d7" providerId="ADAL" clId="{78A426F3-005C-4CE0-8A3E-B2C267EBF4A1}" dt="2020-06-04T10:29:13.784" v="20538"/>
          <ac:spMkLst>
            <pc:docMk/>
            <pc:sldMk cId="2187380053" sldId="412"/>
            <ac:spMk id="16" creationId="{8047EDF6-DB57-4674-BC8B-E9D96D299515}"/>
          </ac:spMkLst>
        </pc:spChg>
        <pc:spChg chg="add del mod">
          <ac:chgData name="Poppy Reece, Researcher" userId="dc98a925-bdaa-4bee-b207-d103908056d7" providerId="ADAL" clId="{78A426F3-005C-4CE0-8A3E-B2C267EBF4A1}" dt="2020-06-18T15:04:50.913" v="38757" actId="478"/>
          <ac:spMkLst>
            <pc:docMk/>
            <pc:sldMk cId="2187380053" sldId="412"/>
            <ac:spMk id="16" creationId="{C5BF50C1-A748-4936-88FE-9F3E018DC3E3}"/>
          </ac:spMkLst>
        </pc:spChg>
        <pc:spChg chg="add mod">
          <ac:chgData name="Poppy Reece, Researcher" userId="dc98a925-bdaa-4bee-b207-d103908056d7" providerId="ADAL" clId="{78A426F3-005C-4CE0-8A3E-B2C267EBF4A1}" dt="2020-06-18T15:07:17.159" v="38808" actId="1076"/>
          <ac:spMkLst>
            <pc:docMk/>
            <pc:sldMk cId="2187380053" sldId="412"/>
            <ac:spMk id="17" creationId="{CEFB8767-8641-497D-A3A7-A2ABCBEEBDCE}"/>
          </ac:spMkLst>
        </pc:spChg>
        <pc:spChg chg="add del mod">
          <ac:chgData name="Poppy Reece, Researcher" userId="dc98a925-bdaa-4bee-b207-d103908056d7" providerId="ADAL" clId="{78A426F3-005C-4CE0-8A3E-B2C267EBF4A1}" dt="2020-06-12T08:28:38.515" v="30341" actId="478"/>
          <ac:spMkLst>
            <pc:docMk/>
            <pc:sldMk cId="2187380053" sldId="412"/>
            <ac:spMk id="18" creationId="{2D9FBF13-6F44-4FBA-809B-42AA5DBA65B8}"/>
          </ac:spMkLst>
        </pc:spChg>
        <pc:spChg chg="add del mod">
          <ac:chgData name="Poppy Reece, Researcher" userId="dc98a925-bdaa-4bee-b207-d103908056d7" providerId="ADAL" clId="{78A426F3-005C-4CE0-8A3E-B2C267EBF4A1}" dt="2020-06-18T15:04:52.516" v="38759" actId="478"/>
          <ac:spMkLst>
            <pc:docMk/>
            <pc:sldMk cId="2187380053" sldId="412"/>
            <ac:spMk id="20" creationId="{961EB46F-3494-45F5-ADB6-E43CF3CBA563}"/>
          </ac:spMkLst>
        </pc:spChg>
        <pc:spChg chg="add del mod">
          <ac:chgData name="Poppy Reece, Researcher" userId="dc98a925-bdaa-4bee-b207-d103908056d7" providerId="ADAL" clId="{78A426F3-005C-4CE0-8A3E-B2C267EBF4A1}" dt="2020-06-18T15:04:55.756" v="38762" actId="478"/>
          <ac:spMkLst>
            <pc:docMk/>
            <pc:sldMk cId="2187380053" sldId="412"/>
            <ac:spMk id="21" creationId="{3F4891B8-ABB2-41EA-AFDF-E809D4926879}"/>
          </ac:spMkLst>
        </pc:spChg>
        <pc:spChg chg="add del mod">
          <ac:chgData name="Poppy Reece, Researcher" userId="dc98a925-bdaa-4bee-b207-d103908056d7" providerId="ADAL" clId="{78A426F3-005C-4CE0-8A3E-B2C267EBF4A1}" dt="2020-06-18T15:04:58.173" v="38763" actId="478"/>
          <ac:spMkLst>
            <pc:docMk/>
            <pc:sldMk cId="2187380053" sldId="412"/>
            <ac:spMk id="22" creationId="{1590A76B-A7BB-4B2D-B425-F06D446A96BC}"/>
          </ac:spMkLst>
        </pc:spChg>
        <pc:spChg chg="add del">
          <ac:chgData name="Poppy Reece, Researcher" userId="dc98a925-bdaa-4bee-b207-d103908056d7" providerId="ADAL" clId="{78A426F3-005C-4CE0-8A3E-B2C267EBF4A1}" dt="2020-06-12T12:47:56" v="35208" actId="478"/>
          <ac:spMkLst>
            <pc:docMk/>
            <pc:sldMk cId="2187380053" sldId="412"/>
            <ac:spMk id="23" creationId="{BF90A97F-4D67-441A-AC85-0D97F924A66A}"/>
          </ac:spMkLst>
        </pc:spChg>
        <pc:spChg chg="add del">
          <ac:chgData name="Poppy Reece, Researcher" userId="dc98a925-bdaa-4bee-b207-d103908056d7" providerId="ADAL" clId="{78A426F3-005C-4CE0-8A3E-B2C267EBF4A1}" dt="2020-06-12T12:48:02.881" v="35210" actId="478"/>
          <ac:spMkLst>
            <pc:docMk/>
            <pc:sldMk cId="2187380053" sldId="412"/>
            <ac:spMk id="24" creationId="{DEA7CEA6-98F9-4699-8C9C-B1849880175B}"/>
          </ac:spMkLst>
        </pc:spChg>
        <pc:picChg chg="add mod">
          <ac:chgData name="Poppy Reece, Researcher" userId="dc98a925-bdaa-4bee-b207-d103908056d7" providerId="ADAL" clId="{78A426F3-005C-4CE0-8A3E-B2C267EBF4A1}" dt="2020-06-04T10:36:30.021" v="20843" actId="1038"/>
          <ac:picMkLst>
            <pc:docMk/>
            <pc:sldMk cId="2187380053" sldId="412"/>
            <ac:picMk id="14" creationId="{04C383FB-4333-4EED-8E14-8D884BCBCCD1}"/>
          </ac:picMkLst>
        </pc:picChg>
        <pc:picChg chg="del mod">
          <ac:chgData name="Poppy Reece, Researcher" userId="dc98a925-bdaa-4bee-b207-d103908056d7" providerId="ADAL" clId="{78A426F3-005C-4CE0-8A3E-B2C267EBF4A1}" dt="2020-06-12T08:28:43.560" v="30346" actId="478"/>
          <ac:picMkLst>
            <pc:docMk/>
            <pc:sldMk cId="2187380053" sldId="412"/>
            <ac:picMk id="19" creationId="{BE1DCB39-975E-4863-AFBF-5BE07BAFC276}"/>
          </ac:picMkLst>
        </pc:picChg>
        <pc:picChg chg="add del mod">
          <ac:chgData name="Poppy Reece, Researcher" userId="dc98a925-bdaa-4bee-b207-d103908056d7" providerId="ADAL" clId="{78A426F3-005C-4CE0-8A3E-B2C267EBF4A1}" dt="2020-06-12T12:49:23.900" v="35221" actId="478"/>
          <ac:picMkLst>
            <pc:docMk/>
            <pc:sldMk cId="2187380053" sldId="412"/>
            <ac:picMk id="26" creationId="{1A09F22B-1256-449D-A647-CFB19D076927}"/>
          </ac:picMkLst>
        </pc:picChg>
        <pc:picChg chg="add mod">
          <ac:chgData name="Poppy Reece, Researcher" userId="dc98a925-bdaa-4bee-b207-d103908056d7" providerId="ADAL" clId="{78A426F3-005C-4CE0-8A3E-B2C267EBF4A1}" dt="2020-06-18T15:06:34.706" v="38793" actId="14100"/>
          <ac:picMkLst>
            <pc:docMk/>
            <pc:sldMk cId="2187380053" sldId="412"/>
            <ac:picMk id="2054" creationId="{0FDAA12F-3424-4EAD-A0D4-ADB9A0A257A0}"/>
          </ac:picMkLst>
        </pc:picChg>
        <pc:cxnChg chg="add del mod">
          <ac:chgData name="Poppy Reece, Researcher" userId="dc98a925-bdaa-4bee-b207-d103908056d7" providerId="ADAL" clId="{78A426F3-005C-4CE0-8A3E-B2C267EBF4A1}" dt="2020-06-12T08:29:31.163" v="30361" actId="478"/>
          <ac:cxnSpMkLst>
            <pc:docMk/>
            <pc:sldMk cId="2187380053" sldId="412"/>
            <ac:cxnSpMk id="7" creationId="{A89E3C92-89AC-40E5-BB98-0F71647421C8}"/>
          </ac:cxnSpMkLst>
        </pc:cxnChg>
      </pc:sldChg>
      <pc:sldChg chg="modSp">
        <pc:chgData name="Poppy Reece, Researcher" userId="dc98a925-bdaa-4bee-b207-d103908056d7" providerId="ADAL" clId="{78A426F3-005C-4CE0-8A3E-B2C267EBF4A1}" dt="2020-06-19T08:53:45.171" v="40170" actId="1076"/>
        <pc:sldMkLst>
          <pc:docMk/>
          <pc:sldMk cId="1091210631" sldId="413"/>
        </pc:sldMkLst>
        <pc:spChg chg="mod">
          <ac:chgData name="Poppy Reece, Researcher" userId="dc98a925-bdaa-4bee-b207-d103908056d7" providerId="ADAL" clId="{78A426F3-005C-4CE0-8A3E-B2C267EBF4A1}" dt="2020-06-19T08:53:40.085" v="40169" actId="1076"/>
          <ac:spMkLst>
            <pc:docMk/>
            <pc:sldMk cId="1091210631" sldId="413"/>
            <ac:spMk id="2" creationId="{A91F2953-C9F3-4EFB-8AF3-A401ED223527}"/>
          </ac:spMkLst>
        </pc:spChg>
        <pc:spChg chg="mod">
          <ac:chgData name="Poppy Reece, Researcher" userId="dc98a925-bdaa-4bee-b207-d103908056d7" providerId="ADAL" clId="{78A426F3-005C-4CE0-8A3E-B2C267EBF4A1}" dt="2020-06-19T08:53:37.852" v="40168" actId="1076"/>
          <ac:spMkLst>
            <pc:docMk/>
            <pc:sldMk cId="1091210631" sldId="413"/>
            <ac:spMk id="3" creationId="{950490B5-4648-4667-BDCE-753CEBFED603}"/>
          </ac:spMkLst>
        </pc:spChg>
        <pc:spChg chg="mod">
          <ac:chgData name="Poppy Reece, Researcher" userId="dc98a925-bdaa-4bee-b207-d103908056d7" providerId="ADAL" clId="{78A426F3-005C-4CE0-8A3E-B2C267EBF4A1}" dt="2020-06-19T08:53:26.893" v="40164" actId="20577"/>
          <ac:spMkLst>
            <pc:docMk/>
            <pc:sldMk cId="1091210631" sldId="413"/>
            <ac:spMk id="6" creationId="{5043EFD6-95B7-4B22-9639-DAFC0122C9D5}"/>
          </ac:spMkLst>
        </pc:spChg>
        <pc:spChg chg="mod">
          <ac:chgData name="Poppy Reece, Researcher" userId="dc98a925-bdaa-4bee-b207-d103908056d7" providerId="ADAL" clId="{78A426F3-005C-4CE0-8A3E-B2C267EBF4A1}" dt="2020-06-19T08:53:45.171" v="40170" actId="1076"/>
          <ac:spMkLst>
            <pc:docMk/>
            <pc:sldMk cId="1091210631" sldId="413"/>
            <ac:spMk id="7" creationId="{CB50782B-7D2D-42CF-A93F-9F3491603FA0}"/>
          </ac:spMkLst>
        </pc:spChg>
      </pc:sldChg>
      <pc:sldChg chg="add del">
        <pc:chgData name="Poppy Reece, Researcher" userId="dc98a925-bdaa-4bee-b207-d103908056d7" providerId="ADAL" clId="{78A426F3-005C-4CE0-8A3E-B2C267EBF4A1}" dt="2020-06-02T15:52:33.688" v="16124" actId="2696"/>
        <pc:sldMkLst>
          <pc:docMk/>
          <pc:sldMk cId="801555522" sldId="414"/>
        </pc:sldMkLst>
      </pc:sldChg>
      <pc:sldChg chg="addSp delSp modSp addCm delCm modCm modNotesTx">
        <pc:chgData name="Poppy Reece, Researcher" userId="dc98a925-bdaa-4bee-b207-d103908056d7" providerId="ADAL" clId="{78A426F3-005C-4CE0-8A3E-B2C267EBF4A1}" dt="2020-06-19T08:53:17.598" v="40162" actId="1076"/>
        <pc:sldMkLst>
          <pc:docMk/>
          <pc:sldMk cId="3192038873" sldId="415"/>
        </pc:sldMkLst>
        <pc:spChg chg="mod">
          <ac:chgData name="Poppy Reece, Researcher" userId="dc98a925-bdaa-4bee-b207-d103908056d7" providerId="ADAL" clId="{78A426F3-005C-4CE0-8A3E-B2C267EBF4A1}" dt="2020-06-19T08:51:57.203" v="40119" actId="1036"/>
          <ac:spMkLst>
            <pc:docMk/>
            <pc:sldMk cId="3192038873" sldId="415"/>
            <ac:spMk id="2" creationId="{056F8416-716D-4555-BB35-0733F171B8B6}"/>
          </ac:spMkLst>
        </pc:spChg>
        <pc:spChg chg="mod">
          <ac:chgData name="Poppy Reece, Researcher" userId="dc98a925-bdaa-4bee-b207-d103908056d7" providerId="ADAL" clId="{78A426F3-005C-4CE0-8A3E-B2C267EBF4A1}" dt="2020-06-19T08:53:17.598" v="40162" actId="1076"/>
          <ac:spMkLst>
            <pc:docMk/>
            <pc:sldMk cId="3192038873" sldId="415"/>
            <ac:spMk id="3" creationId="{12275291-E9FD-4A5E-80FD-5CFA1B6194F3}"/>
          </ac:spMkLst>
        </pc:spChg>
        <pc:spChg chg="mod">
          <ac:chgData name="Poppy Reece, Researcher" userId="dc98a925-bdaa-4bee-b207-d103908056d7" providerId="ADAL" clId="{78A426F3-005C-4CE0-8A3E-B2C267EBF4A1}" dt="2020-06-19T08:51:57.203" v="40119" actId="1036"/>
          <ac:spMkLst>
            <pc:docMk/>
            <pc:sldMk cId="3192038873" sldId="415"/>
            <ac:spMk id="5" creationId="{ED34343C-FCA4-4182-8A14-F4447A1CE25C}"/>
          </ac:spMkLst>
        </pc:spChg>
        <pc:spChg chg="mod">
          <ac:chgData name="Poppy Reece, Researcher" userId="dc98a925-bdaa-4bee-b207-d103908056d7" providerId="ADAL" clId="{78A426F3-005C-4CE0-8A3E-B2C267EBF4A1}" dt="2020-06-19T08:51:57.203" v="40119" actId="1036"/>
          <ac:spMkLst>
            <pc:docMk/>
            <pc:sldMk cId="3192038873" sldId="415"/>
            <ac:spMk id="7" creationId="{3C044940-6FDD-47DE-9AF9-886FE9DBC1AD}"/>
          </ac:spMkLst>
        </pc:spChg>
        <pc:spChg chg="mod">
          <ac:chgData name="Poppy Reece, Researcher" userId="dc98a925-bdaa-4bee-b207-d103908056d7" providerId="ADAL" clId="{78A426F3-005C-4CE0-8A3E-B2C267EBF4A1}" dt="2020-06-19T08:51:57.203" v="40119" actId="1036"/>
          <ac:spMkLst>
            <pc:docMk/>
            <pc:sldMk cId="3192038873" sldId="415"/>
            <ac:spMk id="8" creationId="{67AE1961-0067-4D7B-84DD-CA7C286619B7}"/>
          </ac:spMkLst>
        </pc:spChg>
        <pc:spChg chg="mod">
          <ac:chgData name="Poppy Reece, Researcher" userId="dc98a925-bdaa-4bee-b207-d103908056d7" providerId="ADAL" clId="{78A426F3-005C-4CE0-8A3E-B2C267EBF4A1}" dt="2020-06-19T08:51:57.203" v="40119" actId="1036"/>
          <ac:spMkLst>
            <pc:docMk/>
            <pc:sldMk cId="3192038873" sldId="415"/>
            <ac:spMk id="10" creationId="{513B4E98-16C8-4C4B-8C71-BFD81C2334F6}"/>
          </ac:spMkLst>
        </pc:spChg>
        <pc:spChg chg="mod">
          <ac:chgData name="Poppy Reece, Researcher" userId="dc98a925-bdaa-4bee-b207-d103908056d7" providerId="ADAL" clId="{78A426F3-005C-4CE0-8A3E-B2C267EBF4A1}" dt="2020-06-19T08:51:57.203" v="40119" actId="1036"/>
          <ac:spMkLst>
            <pc:docMk/>
            <pc:sldMk cId="3192038873" sldId="415"/>
            <ac:spMk id="11" creationId="{7C382022-D33C-456D-B41D-101F7C8F5381}"/>
          </ac:spMkLst>
        </pc:spChg>
        <pc:spChg chg="mod">
          <ac:chgData name="Poppy Reece, Researcher" userId="dc98a925-bdaa-4bee-b207-d103908056d7" providerId="ADAL" clId="{78A426F3-005C-4CE0-8A3E-B2C267EBF4A1}" dt="2020-06-19T08:51:45.530" v="40112" actId="14100"/>
          <ac:spMkLst>
            <pc:docMk/>
            <pc:sldMk cId="3192038873" sldId="415"/>
            <ac:spMk id="13" creationId="{D6BDCAE3-6B28-491F-B3E8-FB66AC5B6309}"/>
          </ac:spMkLst>
        </pc:spChg>
        <pc:spChg chg="mod">
          <ac:chgData name="Poppy Reece, Researcher" userId="dc98a925-bdaa-4bee-b207-d103908056d7" providerId="ADAL" clId="{78A426F3-005C-4CE0-8A3E-B2C267EBF4A1}" dt="2020-06-19T08:51:57.203" v="40119" actId="1036"/>
          <ac:spMkLst>
            <pc:docMk/>
            <pc:sldMk cId="3192038873" sldId="415"/>
            <ac:spMk id="16" creationId="{86C6E10F-F90B-4840-A797-D59D1C037715}"/>
          </ac:spMkLst>
        </pc:spChg>
        <pc:spChg chg="mod">
          <ac:chgData name="Poppy Reece, Researcher" userId="dc98a925-bdaa-4bee-b207-d103908056d7" providerId="ADAL" clId="{78A426F3-005C-4CE0-8A3E-B2C267EBF4A1}" dt="2020-06-19T08:51:57.203" v="40119" actId="1036"/>
          <ac:spMkLst>
            <pc:docMk/>
            <pc:sldMk cId="3192038873" sldId="415"/>
            <ac:spMk id="17" creationId="{452850F4-F8EF-41C3-AFB2-1C466FC11F0F}"/>
          </ac:spMkLst>
        </pc:spChg>
        <pc:picChg chg="del">
          <ac:chgData name="Poppy Reece, Researcher" userId="dc98a925-bdaa-4bee-b207-d103908056d7" providerId="ADAL" clId="{78A426F3-005C-4CE0-8A3E-B2C267EBF4A1}" dt="2020-06-11T09:45:36.123" v="27305" actId="478"/>
          <ac:picMkLst>
            <pc:docMk/>
            <pc:sldMk cId="3192038873" sldId="415"/>
            <ac:picMk id="14" creationId="{ADA74A07-C740-4931-9161-E57E5FDFC799}"/>
          </ac:picMkLst>
        </pc:picChg>
        <pc:picChg chg="add mod">
          <ac:chgData name="Poppy Reece, Researcher" userId="dc98a925-bdaa-4bee-b207-d103908056d7" providerId="ADAL" clId="{78A426F3-005C-4CE0-8A3E-B2C267EBF4A1}" dt="2020-06-19T08:50:25.935" v="40046" actId="1036"/>
          <ac:picMkLst>
            <pc:docMk/>
            <pc:sldMk cId="3192038873" sldId="415"/>
            <ac:picMk id="15" creationId="{0F1E5C8B-03F9-4918-81A3-FC94449E92A7}"/>
          </ac:picMkLst>
        </pc:picChg>
      </pc:sldChg>
      <pc:sldChg chg="addSp delSp modSp">
        <pc:chgData name="Poppy Reece, Researcher" userId="dc98a925-bdaa-4bee-b207-d103908056d7" providerId="ADAL" clId="{78A426F3-005C-4CE0-8A3E-B2C267EBF4A1}" dt="2020-06-19T09:03:06.271" v="40367" actId="1037"/>
        <pc:sldMkLst>
          <pc:docMk/>
          <pc:sldMk cId="1931570260" sldId="417"/>
        </pc:sldMkLst>
        <pc:spChg chg="mod">
          <ac:chgData name="Poppy Reece, Researcher" userId="dc98a925-bdaa-4bee-b207-d103908056d7" providerId="ADAL" clId="{78A426F3-005C-4CE0-8A3E-B2C267EBF4A1}" dt="2020-06-04T08:31:57.914" v="17963" actId="14100"/>
          <ac:spMkLst>
            <pc:docMk/>
            <pc:sldMk cId="1931570260" sldId="417"/>
            <ac:spMk id="2" creationId="{CC2F9DB6-C941-4B40-B411-7A0194DD4628}"/>
          </ac:spMkLst>
        </pc:spChg>
        <pc:spChg chg="mod">
          <ac:chgData name="Poppy Reece, Researcher" userId="dc98a925-bdaa-4bee-b207-d103908056d7" providerId="ADAL" clId="{78A426F3-005C-4CE0-8A3E-B2C267EBF4A1}" dt="2020-06-04T08:32:52.407" v="17980" actId="20577"/>
          <ac:spMkLst>
            <pc:docMk/>
            <pc:sldMk cId="1931570260" sldId="417"/>
            <ac:spMk id="3" creationId="{FC8656B9-CA80-4411-A58F-D286A4B7217A}"/>
          </ac:spMkLst>
        </pc:spChg>
        <pc:spChg chg="mod">
          <ac:chgData name="Poppy Reece, Researcher" userId="dc98a925-bdaa-4bee-b207-d103908056d7" providerId="ADAL" clId="{78A426F3-005C-4CE0-8A3E-B2C267EBF4A1}" dt="2020-06-04T08:31:46.092" v="17960" actId="1076"/>
          <ac:spMkLst>
            <pc:docMk/>
            <pc:sldMk cId="1931570260" sldId="417"/>
            <ac:spMk id="8" creationId="{010912D7-D087-433D-9A4F-23A32CCED944}"/>
          </ac:spMkLst>
        </pc:spChg>
        <pc:spChg chg="del mod">
          <ac:chgData name="Poppy Reece, Researcher" userId="dc98a925-bdaa-4bee-b207-d103908056d7" providerId="ADAL" clId="{78A426F3-005C-4CE0-8A3E-B2C267EBF4A1}" dt="2020-06-04T08:30:16.850" v="17931" actId="478"/>
          <ac:spMkLst>
            <pc:docMk/>
            <pc:sldMk cId="1931570260" sldId="417"/>
            <ac:spMk id="9" creationId="{A254612D-383B-481C-9A56-C64872857E47}"/>
          </ac:spMkLst>
        </pc:spChg>
        <pc:spChg chg="mod">
          <ac:chgData name="Poppy Reece, Researcher" userId="dc98a925-bdaa-4bee-b207-d103908056d7" providerId="ADAL" clId="{78A426F3-005C-4CE0-8A3E-B2C267EBF4A1}" dt="2020-06-04T08:32:13.836" v="17973" actId="14100"/>
          <ac:spMkLst>
            <pc:docMk/>
            <pc:sldMk cId="1931570260" sldId="417"/>
            <ac:spMk id="13" creationId="{83D6FF98-4986-41D1-BB6A-2437C5A88DDA}"/>
          </ac:spMkLst>
        </pc:spChg>
        <pc:spChg chg="mod">
          <ac:chgData name="Poppy Reece, Researcher" userId="dc98a925-bdaa-4bee-b207-d103908056d7" providerId="ADAL" clId="{78A426F3-005C-4CE0-8A3E-B2C267EBF4A1}" dt="2020-06-04T08:32:06.250" v="17972" actId="1035"/>
          <ac:spMkLst>
            <pc:docMk/>
            <pc:sldMk cId="1931570260" sldId="417"/>
            <ac:spMk id="14" creationId="{EAB9DAC0-098B-4B5E-85B2-1D38156DC012}"/>
          </ac:spMkLst>
        </pc:spChg>
        <pc:spChg chg="mod">
          <ac:chgData name="Poppy Reece, Researcher" userId="dc98a925-bdaa-4bee-b207-d103908056d7" providerId="ADAL" clId="{78A426F3-005C-4CE0-8A3E-B2C267EBF4A1}" dt="2020-06-04T08:32:04.699" v="17967" actId="1035"/>
          <ac:spMkLst>
            <pc:docMk/>
            <pc:sldMk cId="1931570260" sldId="417"/>
            <ac:spMk id="17" creationId="{14130BA1-162E-4DA9-A3A0-189696535A73}"/>
          </ac:spMkLst>
        </pc:spChg>
        <pc:spChg chg="mod">
          <ac:chgData name="Poppy Reece, Researcher" userId="dc98a925-bdaa-4bee-b207-d103908056d7" providerId="ADAL" clId="{78A426F3-005C-4CE0-8A3E-B2C267EBF4A1}" dt="2020-06-04T08:31:19.249" v="17956" actId="20577"/>
          <ac:spMkLst>
            <pc:docMk/>
            <pc:sldMk cId="1931570260" sldId="417"/>
            <ac:spMk id="18" creationId="{73FA3C4D-CC06-439D-8424-ED9E4D5654D2}"/>
          </ac:spMkLst>
        </pc:spChg>
        <pc:spChg chg="mod">
          <ac:chgData name="Poppy Reece, Researcher" userId="dc98a925-bdaa-4bee-b207-d103908056d7" providerId="ADAL" clId="{78A426F3-005C-4CE0-8A3E-B2C267EBF4A1}" dt="2020-06-11T09:49:09.663" v="27432" actId="1036"/>
          <ac:spMkLst>
            <pc:docMk/>
            <pc:sldMk cId="1931570260" sldId="417"/>
            <ac:spMk id="19" creationId="{F2ED8B36-8D82-45C7-8DEC-7EB257229721}"/>
          </ac:spMkLst>
        </pc:spChg>
        <pc:picChg chg="mod">
          <ac:chgData name="Poppy Reece, Researcher" userId="dc98a925-bdaa-4bee-b207-d103908056d7" providerId="ADAL" clId="{78A426F3-005C-4CE0-8A3E-B2C267EBF4A1}" dt="2020-06-04T08:31:47.559" v="17961" actId="1076"/>
          <ac:picMkLst>
            <pc:docMk/>
            <pc:sldMk cId="1931570260" sldId="417"/>
            <ac:picMk id="12" creationId="{E2433F75-6661-4173-BE6C-36E5862630B4}"/>
          </ac:picMkLst>
        </pc:picChg>
        <pc:picChg chg="add mod">
          <ac:chgData name="Poppy Reece, Researcher" userId="dc98a925-bdaa-4bee-b207-d103908056d7" providerId="ADAL" clId="{78A426F3-005C-4CE0-8A3E-B2C267EBF4A1}" dt="2020-06-19T09:03:06.271" v="40367" actId="1037"/>
          <ac:picMkLst>
            <pc:docMk/>
            <pc:sldMk cId="1931570260" sldId="417"/>
            <ac:picMk id="15" creationId="{58CE4144-A27E-46C0-9570-44715F130CA2}"/>
          </ac:picMkLst>
        </pc:picChg>
        <pc:picChg chg="del mod">
          <ac:chgData name="Poppy Reece, Researcher" userId="dc98a925-bdaa-4bee-b207-d103908056d7" providerId="ADAL" clId="{78A426F3-005C-4CE0-8A3E-B2C267EBF4A1}" dt="2020-06-11T09:48:58.239" v="27419" actId="478"/>
          <ac:picMkLst>
            <pc:docMk/>
            <pc:sldMk cId="1931570260" sldId="417"/>
            <ac:picMk id="20" creationId="{22D298F6-2FCA-47B3-9186-D271D5D6EC92}"/>
          </ac:picMkLst>
        </pc:picChg>
      </pc:sldChg>
      <pc:sldChg chg="modSp">
        <pc:chgData name="Poppy Reece, Researcher" userId="dc98a925-bdaa-4bee-b207-d103908056d7" providerId="ADAL" clId="{78A426F3-005C-4CE0-8A3E-B2C267EBF4A1}" dt="2020-06-04T08:20:26.481" v="17664" actId="14100"/>
        <pc:sldMkLst>
          <pc:docMk/>
          <pc:sldMk cId="4159638713" sldId="419"/>
        </pc:sldMkLst>
        <pc:spChg chg="mod">
          <ac:chgData name="Poppy Reece, Researcher" userId="dc98a925-bdaa-4bee-b207-d103908056d7" providerId="ADAL" clId="{78A426F3-005C-4CE0-8A3E-B2C267EBF4A1}" dt="2020-06-04T08:18:38.592" v="17641" actId="14100"/>
          <ac:spMkLst>
            <pc:docMk/>
            <pc:sldMk cId="4159638713" sldId="419"/>
            <ac:spMk id="6" creationId="{3A68F409-8D99-4305-82DE-37EA14CCD393}"/>
          </ac:spMkLst>
        </pc:spChg>
        <pc:spChg chg="mod">
          <ac:chgData name="Poppy Reece, Researcher" userId="dc98a925-bdaa-4bee-b207-d103908056d7" providerId="ADAL" clId="{78A426F3-005C-4CE0-8A3E-B2C267EBF4A1}" dt="2020-06-04T08:19:08.427" v="17657" actId="14100"/>
          <ac:spMkLst>
            <pc:docMk/>
            <pc:sldMk cId="4159638713" sldId="419"/>
            <ac:spMk id="13" creationId="{6992E43E-2398-479B-999E-CAEB819E6DEA}"/>
          </ac:spMkLst>
        </pc:spChg>
        <pc:spChg chg="mod">
          <ac:chgData name="Poppy Reece, Researcher" userId="dc98a925-bdaa-4bee-b207-d103908056d7" providerId="ADAL" clId="{78A426F3-005C-4CE0-8A3E-B2C267EBF4A1}" dt="2020-06-04T08:20:26.481" v="17664" actId="14100"/>
          <ac:spMkLst>
            <pc:docMk/>
            <pc:sldMk cId="4159638713" sldId="419"/>
            <ac:spMk id="14" creationId="{8A72CCE2-9FB4-4374-8EEC-DABC40EC433F}"/>
          </ac:spMkLst>
        </pc:spChg>
        <pc:spChg chg="mod">
          <ac:chgData name="Poppy Reece, Researcher" userId="dc98a925-bdaa-4bee-b207-d103908056d7" providerId="ADAL" clId="{78A426F3-005C-4CE0-8A3E-B2C267EBF4A1}" dt="2020-06-04T08:19:11.949" v="17658" actId="1076"/>
          <ac:spMkLst>
            <pc:docMk/>
            <pc:sldMk cId="4159638713" sldId="419"/>
            <ac:spMk id="16" creationId="{ED822C59-5852-4617-A8C0-7BCC9AE448E9}"/>
          </ac:spMkLst>
        </pc:spChg>
      </pc:sldChg>
      <pc:sldChg chg="addSp delSp modSp add del">
        <pc:chgData name="Poppy Reece, Researcher" userId="dc98a925-bdaa-4bee-b207-d103908056d7" providerId="ADAL" clId="{78A426F3-005C-4CE0-8A3E-B2C267EBF4A1}" dt="2020-06-12T08:41:12.896" v="30760" actId="2696"/>
        <pc:sldMkLst>
          <pc:docMk/>
          <pc:sldMk cId="775117820" sldId="424"/>
        </pc:sldMkLst>
        <pc:spChg chg="del mod">
          <ac:chgData name="Poppy Reece, Researcher" userId="dc98a925-bdaa-4bee-b207-d103908056d7" providerId="ADAL" clId="{78A426F3-005C-4CE0-8A3E-B2C267EBF4A1}" dt="2020-06-04T09:17:50.801" v="19398" actId="478"/>
          <ac:spMkLst>
            <pc:docMk/>
            <pc:sldMk cId="775117820" sldId="424"/>
            <ac:spMk id="2" creationId="{EC2D83D0-FDFF-48AD-AED8-A4E6AE6B95A8}"/>
          </ac:spMkLst>
        </pc:spChg>
        <pc:spChg chg="mod">
          <ac:chgData name="Poppy Reece, Researcher" userId="dc98a925-bdaa-4bee-b207-d103908056d7" providerId="ADAL" clId="{78A426F3-005C-4CE0-8A3E-B2C267EBF4A1}" dt="2020-06-04T10:41:26.129" v="20986" actId="14100"/>
          <ac:spMkLst>
            <pc:docMk/>
            <pc:sldMk cId="775117820" sldId="424"/>
            <ac:spMk id="3" creationId="{95B1FEE1-983A-4CE2-86F0-0A1A30DA577B}"/>
          </ac:spMkLst>
        </pc:spChg>
        <pc:spChg chg="mod">
          <ac:chgData name="Poppy Reece, Researcher" userId="dc98a925-bdaa-4bee-b207-d103908056d7" providerId="ADAL" clId="{78A426F3-005C-4CE0-8A3E-B2C267EBF4A1}" dt="2020-06-04T10:33:20.019" v="20576" actId="113"/>
          <ac:spMkLst>
            <pc:docMk/>
            <pc:sldMk cId="775117820" sldId="424"/>
            <ac:spMk id="4" creationId="{9DB2612D-A933-466B-BB57-C688125F80F9}"/>
          </ac:spMkLst>
        </pc:spChg>
        <pc:spChg chg="add mod">
          <ac:chgData name="Poppy Reece, Researcher" userId="dc98a925-bdaa-4bee-b207-d103908056d7" providerId="ADAL" clId="{78A426F3-005C-4CE0-8A3E-B2C267EBF4A1}" dt="2020-06-10T09:51:29.768" v="27192" actId="207"/>
          <ac:spMkLst>
            <pc:docMk/>
            <pc:sldMk cId="775117820" sldId="424"/>
            <ac:spMk id="6" creationId="{DF49882B-5BBE-4D25-A03B-C53F5F7A34E2}"/>
          </ac:spMkLst>
        </pc:spChg>
        <pc:spChg chg="del">
          <ac:chgData name="Poppy Reece, Researcher" userId="dc98a925-bdaa-4bee-b207-d103908056d7" providerId="ADAL" clId="{78A426F3-005C-4CE0-8A3E-B2C267EBF4A1}" dt="2020-06-04T09:17:52.158" v="19399" actId="478"/>
          <ac:spMkLst>
            <pc:docMk/>
            <pc:sldMk cId="775117820" sldId="424"/>
            <ac:spMk id="8" creationId="{FC353014-6950-42EF-B5D7-43A6638D099D}"/>
          </ac:spMkLst>
        </pc:spChg>
        <pc:spChg chg="add mod">
          <ac:chgData name="Poppy Reece, Researcher" userId="dc98a925-bdaa-4bee-b207-d103908056d7" providerId="ADAL" clId="{78A426F3-005C-4CE0-8A3E-B2C267EBF4A1}" dt="2020-06-10T09:51:38.277" v="27194" actId="207"/>
          <ac:spMkLst>
            <pc:docMk/>
            <pc:sldMk cId="775117820" sldId="424"/>
            <ac:spMk id="9" creationId="{1030C3A5-8E05-485E-8A34-D3DDD6122874}"/>
          </ac:spMkLst>
        </pc:spChg>
        <pc:spChg chg="add mod">
          <ac:chgData name="Poppy Reece, Researcher" userId="dc98a925-bdaa-4bee-b207-d103908056d7" providerId="ADAL" clId="{78A426F3-005C-4CE0-8A3E-B2C267EBF4A1}" dt="2020-06-10T09:51:33.187" v="27193" actId="207"/>
          <ac:spMkLst>
            <pc:docMk/>
            <pc:sldMk cId="775117820" sldId="424"/>
            <ac:spMk id="10" creationId="{C2AD44FE-194D-4E35-8CA7-8619CA32B101}"/>
          </ac:spMkLst>
        </pc:spChg>
        <pc:spChg chg="add mod">
          <ac:chgData name="Poppy Reece, Researcher" userId="dc98a925-bdaa-4bee-b207-d103908056d7" providerId="ADAL" clId="{78A426F3-005C-4CE0-8A3E-B2C267EBF4A1}" dt="2020-06-10T09:51:41.084" v="27195" actId="207"/>
          <ac:spMkLst>
            <pc:docMk/>
            <pc:sldMk cId="775117820" sldId="424"/>
            <ac:spMk id="11" creationId="{0C6E1C1E-314D-4164-94C2-74C17A7E9F39}"/>
          </ac:spMkLst>
        </pc:spChg>
        <pc:spChg chg="del">
          <ac:chgData name="Poppy Reece, Researcher" userId="dc98a925-bdaa-4bee-b207-d103908056d7" providerId="ADAL" clId="{78A426F3-005C-4CE0-8A3E-B2C267EBF4A1}" dt="2020-06-04T09:17:53.181" v="19400" actId="478"/>
          <ac:spMkLst>
            <pc:docMk/>
            <pc:sldMk cId="775117820" sldId="424"/>
            <ac:spMk id="12" creationId="{644852D1-62B5-40F0-AE94-F3AFA6054FE9}"/>
          </ac:spMkLst>
        </pc:spChg>
        <pc:spChg chg="del">
          <ac:chgData name="Poppy Reece, Researcher" userId="dc98a925-bdaa-4bee-b207-d103908056d7" providerId="ADAL" clId="{78A426F3-005C-4CE0-8A3E-B2C267EBF4A1}" dt="2020-06-04T09:17:54.396" v="19401" actId="478"/>
          <ac:spMkLst>
            <pc:docMk/>
            <pc:sldMk cId="775117820" sldId="424"/>
            <ac:spMk id="13" creationId="{CB375171-AD14-472F-830C-8BF99499943F}"/>
          </ac:spMkLst>
        </pc:spChg>
        <pc:spChg chg="del">
          <ac:chgData name="Poppy Reece, Researcher" userId="dc98a925-bdaa-4bee-b207-d103908056d7" providerId="ADAL" clId="{78A426F3-005C-4CE0-8A3E-B2C267EBF4A1}" dt="2020-06-04T09:17:47.708" v="19394" actId="478"/>
          <ac:spMkLst>
            <pc:docMk/>
            <pc:sldMk cId="775117820" sldId="424"/>
            <ac:spMk id="15" creationId="{C1C0D43C-32B3-48D8-9B56-30EE2BBC7048}"/>
          </ac:spMkLst>
        </pc:spChg>
        <pc:spChg chg="add mod">
          <ac:chgData name="Poppy Reece, Researcher" userId="dc98a925-bdaa-4bee-b207-d103908056d7" providerId="ADAL" clId="{78A426F3-005C-4CE0-8A3E-B2C267EBF4A1}" dt="2020-06-12T08:32:06.831" v="30411" actId="313"/>
          <ac:spMkLst>
            <pc:docMk/>
            <pc:sldMk cId="775117820" sldId="424"/>
            <ac:spMk id="16" creationId="{6A34F206-AAD3-44B0-9631-54051BEA77C6}"/>
          </ac:spMkLst>
        </pc:spChg>
        <pc:spChg chg="add mod">
          <ac:chgData name="Poppy Reece, Researcher" userId="dc98a925-bdaa-4bee-b207-d103908056d7" providerId="ADAL" clId="{78A426F3-005C-4CE0-8A3E-B2C267EBF4A1}" dt="2020-06-12T08:35:31.141" v="30458" actId="20577"/>
          <ac:spMkLst>
            <pc:docMk/>
            <pc:sldMk cId="775117820" sldId="424"/>
            <ac:spMk id="17" creationId="{1FEC3708-7681-4E8F-9183-98F20DD5B9CC}"/>
          </ac:spMkLst>
        </pc:spChg>
        <pc:picChg chg="del">
          <ac:chgData name="Poppy Reece, Researcher" userId="dc98a925-bdaa-4bee-b207-d103908056d7" providerId="ADAL" clId="{78A426F3-005C-4CE0-8A3E-B2C267EBF4A1}" dt="2020-06-04T09:17:48.648" v="19396" actId="478"/>
          <ac:picMkLst>
            <pc:docMk/>
            <pc:sldMk cId="775117820" sldId="424"/>
            <ac:picMk id="14" creationId="{04C383FB-4333-4EED-8E14-8D884BCBCCD1}"/>
          </ac:picMkLst>
        </pc:picChg>
        <pc:cxnChg chg="del">
          <ac:chgData name="Poppy Reece, Researcher" userId="dc98a925-bdaa-4bee-b207-d103908056d7" providerId="ADAL" clId="{78A426F3-005C-4CE0-8A3E-B2C267EBF4A1}" dt="2020-06-04T09:17:48.219" v="19395" actId="478"/>
          <ac:cxnSpMkLst>
            <pc:docMk/>
            <pc:sldMk cId="775117820" sldId="424"/>
            <ac:cxnSpMk id="7" creationId="{A89E3C92-89AC-40E5-BB98-0F71647421C8}"/>
          </ac:cxnSpMkLst>
        </pc:cxnChg>
      </pc:sldChg>
      <pc:sldChg chg="addSp delSp modSp add addCm delCm modCm modNotesTx">
        <pc:chgData name="Poppy Reece, Researcher" userId="dc98a925-bdaa-4bee-b207-d103908056d7" providerId="ADAL" clId="{78A426F3-005C-4CE0-8A3E-B2C267EBF4A1}" dt="2020-06-19T08:29:08.355" v="39761" actId="20577"/>
        <pc:sldMkLst>
          <pc:docMk/>
          <pc:sldMk cId="1903635988" sldId="426"/>
        </pc:sldMkLst>
        <pc:spChg chg="add del mod">
          <ac:chgData name="Poppy Reece, Researcher" userId="dc98a925-bdaa-4bee-b207-d103908056d7" providerId="ADAL" clId="{78A426F3-005C-4CE0-8A3E-B2C267EBF4A1}" dt="2020-06-12T11:42:06.023" v="34211" actId="478"/>
          <ac:spMkLst>
            <pc:docMk/>
            <pc:sldMk cId="1903635988" sldId="426"/>
            <ac:spMk id="2" creationId="{3236D2A3-48C3-4946-8F52-F27EF92FD781}"/>
          </ac:spMkLst>
        </pc:spChg>
        <pc:spChg chg="mod">
          <ac:chgData name="Poppy Reece, Researcher" userId="dc98a925-bdaa-4bee-b207-d103908056d7" providerId="ADAL" clId="{78A426F3-005C-4CE0-8A3E-B2C267EBF4A1}" dt="2020-06-12T12:31:07.307" v="34774" actId="1076"/>
          <ac:spMkLst>
            <pc:docMk/>
            <pc:sldMk cId="1903635988" sldId="426"/>
            <ac:spMk id="3" creationId="{95B1FEE1-983A-4CE2-86F0-0A1A30DA577B}"/>
          </ac:spMkLst>
        </pc:spChg>
        <pc:spChg chg="mod">
          <ac:chgData name="Poppy Reece, Researcher" userId="dc98a925-bdaa-4bee-b207-d103908056d7" providerId="ADAL" clId="{78A426F3-005C-4CE0-8A3E-B2C267EBF4A1}" dt="2020-06-18T15:24:23.958" v="39202" actId="1036"/>
          <ac:spMkLst>
            <pc:docMk/>
            <pc:sldMk cId="1903635988" sldId="426"/>
            <ac:spMk id="4" creationId="{9DB2612D-A933-466B-BB57-C688125F80F9}"/>
          </ac:spMkLst>
        </pc:spChg>
        <pc:spChg chg="mod">
          <ac:chgData name="Poppy Reece, Researcher" userId="dc98a925-bdaa-4bee-b207-d103908056d7" providerId="ADAL" clId="{78A426F3-005C-4CE0-8A3E-B2C267EBF4A1}" dt="2020-06-11T15:25:25.906" v="28807" actId="20577"/>
          <ac:spMkLst>
            <pc:docMk/>
            <pc:sldMk cId="1903635988" sldId="426"/>
            <ac:spMk id="5" creationId="{E1AB353D-C3DD-45D0-A928-76F68198F592}"/>
          </ac:spMkLst>
        </pc:spChg>
        <pc:spChg chg="del mod">
          <ac:chgData name="Poppy Reece, Researcher" userId="dc98a925-bdaa-4bee-b207-d103908056d7" providerId="ADAL" clId="{78A426F3-005C-4CE0-8A3E-B2C267EBF4A1}" dt="2020-06-18T15:21:44.867" v="39146" actId="478"/>
          <ac:spMkLst>
            <pc:docMk/>
            <pc:sldMk cId="1903635988" sldId="426"/>
            <ac:spMk id="6" creationId="{DF49882B-5BBE-4D25-A03B-C53F5F7A34E2}"/>
          </ac:spMkLst>
        </pc:spChg>
        <pc:spChg chg="del">
          <ac:chgData name="Poppy Reece, Researcher" userId="dc98a925-bdaa-4bee-b207-d103908056d7" providerId="ADAL" clId="{78A426F3-005C-4CE0-8A3E-B2C267EBF4A1}" dt="2020-06-05T14:39:48.724" v="26479" actId="478"/>
          <ac:spMkLst>
            <pc:docMk/>
            <pc:sldMk cId="1903635988" sldId="426"/>
            <ac:spMk id="9" creationId="{1030C3A5-8E05-485E-8A34-D3DDD6122874}"/>
          </ac:spMkLst>
        </pc:spChg>
        <pc:spChg chg="add mod">
          <ac:chgData name="Poppy Reece, Researcher" userId="dc98a925-bdaa-4bee-b207-d103908056d7" providerId="ADAL" clId="{78A426F3-005C-4CE0-8A3E-B2C267EBF4A1}" dt="2020-06-18T15:24:22.019" v="39199" actId="1076"/>
          <ac:spMkLst>
            <pc:docMk/>
            <pc:sldMk cId="1903635988" sldId="426"/>
            <ac:spMk id="9" creationId="{3215CB7A-0467-4041-8311-D600BD52D078}"/>
          </ac:spMkLst>
        </pc:spChg>
        <pc:spChg chg="del">
          <ac:chgData name="Poppy Reece, Researcher" userId="dc98a925-bdaa-4bee-b207-d103908056d7" providerId="ADAL" clId="{78A426F3-005C-4CE0-8A3E-B2C267EBF4A1}" dt="2020-06-05T14:39:50.428" v="26480" actId="478"/>
          <ac:spMkLst>
            <pc:docMk/>
            <pc:sldMk cId="1903635988" sldId="426"/>
            <ac:spMk id="10" creationId="{C2AD44FE-194D-4E35-8CA7-8619CA32B101}"/>
          </ac:spMkLst>
        </pc:spChg>
        <pc:spChg chg="del">
          <ac:chgData name="Poppy Reece, Researcher" userId="dc98a925-bdaa-4bee-b207-d103908056d7" providerId="ADAL" clId="{78A426F3-005C-4CE0-8A3E-B2C267EBF4A1}" dt="2020-06-05T14:39:45.557" v="26477" actId="478"/>
          <ac:spMkLst>
            <pc:docMk/>
            <pc:sldMk cId="1903635988" sldId="426"/>
            <ac:spMk id="11" creationId="{0C6E1C1E-314D-4164-94C2-74C17A7E9F39}"/>
          </ac:spMkLst>
        </pc:spChg>
        <pc:spChg chg="add mod topLvl">
          <ac:chgData name="Poppy Reece, Researcher" userId="dc98a925-bdaa-4bee-b207-d103908056d7" providerId="ADAL" clId="{78A426F3-005C-4CE0-8A3E-B2C267EBF4A1}" dt="2020-06-18T15:23:03.291" v="39183" actId="1076"/>
          <ac:spMkLst>
            <pc:docMk/>
            <pc:sldMk cId="1903635988" sldId="426"/>
            <ac:spMk id="12" creationId="{B3BA4E1E-E18C-41F6-868E-68F75FCB5BC0}"/>
          </ac:spMkLst>
        </pc:spChg>
        <pc:spChg chg="add mod">
          <ac:chgData name="Poppy Reece, Researcher" userId="dc98a925-bdaa-4bee-b207-d103908056d7" providerId="ADAL" clId="{78A426F3-005C-4CE0-8A3E-B2C267EBF4A1}" dt="2020-06-18T15:24:35.445" v="39203" actId="113"/>
          <ac:spMkLst>
            <pc:docMk/>
            <pc:sldMk cId="1903635988" sldId="426"/>
            <ac:spMk id="13" creationId="{C27F730B-1628-46D2-8E14-6F8DBFEBCB9C}"/>
          </ac:spMkLst>
        </pc:spChg>
        <pc:spChg chg="add mod topLvl">
          <ac:chgData name="Poppy Reece, Researcher" userId="dc98a925-bdaa-4bee-b207-d103908056d7" providerId="ADAL" clId="{78A426F3-005C-4CE0-8A3E-B2C267EBF4A1}" dt="2020-06-15T11:10:44.202" v="37911" actId="14100"/>
          <ac:spMkLst>
            <pc:docMk/>
            <pc:sldMk cId="1903635988" sldId="426"/>
            <ac:spMk id="14" creationId="{F3F64841-551F-4DCC-8982-2FC1612E55D1}"/>
          </ac:spMkLst>
        </pc:spChg>
        <pc:spChg chg="add mod topLvl">
          <ac:chgData name="Poppy Reece, Researcher" userId="dc98a925-bdaa-4bee-b207-d103908056d7" providerId="ADAL" clId="{78A426F3-005C-4CE0-8A3E-B2C267EBF4A1}" dt="2020-06-15T11:10:54.512" v="37930" actId="1076"/>
          <ac:spMkLst>
            <pc:docMk/>
            <pc:sldMk cId="1903635988" sldId="426"/>
            <ac:spMk id="15" creationId="{C01BDD4A-CC7E-4DA5-9660-E2CD2FEFB776}"/>
          </ac:spMkLst>
        </pc:spChg>
        <pc:spChg chg="add mod topLvl">
          <ac:chgData name="Poppy Reece, Researcher" userId="dc98a925-bdaa-4bee-b207-d103908056d7" providerId="ADAL" clId="{78A426F3-005C-4CE0-8A3E-B2C267EBF4A1}" dt="2020-06-12T12:44:30.401" v="35145" actId="164"/>
          <ac:spMkLst>
            <pc:docMk/>
            <pc:sldMk cId="1903635988" sldId="426"/>
            <ac:spMk id="16" creationId="{27919FCF-B75C-4EBA-B376-4A18B45A6E91}"/>
          </ac:spMkLst>
        </pc:spChg>
        <pc:spChg chg="del">
          <ac:chgData name="Poppy Reece, Researcher" userId="dc98a925-bdaa-4bee-b207-d103908056d7" providerId="ADAL" clId="{78A426F3-005C-4CE0-8A3E-B2C267EBF4A1}" dt="2020-06-05T14:39:46.781" v="26478" actId="478"/>
          <ac:spMkLst>
            <pc:docMk/>
            <pc:sldMk cId="1903635988" sldId="426"/>
            <ac:spMk id="16" creationId="{6A34F206-AAD3-44B0-9631-54051BEA77C6}"/>
          </ac:spMkLst>
        </pc:spChg>
        <pc:spChg chg="del">
          <ac:chgData name="Poppy Reece, Researcher" userId="dc98a925-bdaa-4bee-b207-d103908056d7" providerId="ADAL" clId="{78A426F3-005C-4CE0-8A3E-B2C267EBF4A1}" dt="2020-06-05T14:39:41.757" v="26475" actId="478"/>
          <ac:spMkLst>
            <pc:docMk/>
            <pc:sldMk cId="1903635988" sldId="426"/>
            <ac:spMk id="17" creationId="{1FEC3708-7681-4E8F-9183-98F20DD5B9CC}"/>
          </ac:spMkLst>
        </pc:spChg>
        <pc:spChg chg="add mod topLvl">
          <ac:chgData name="Poppy Reece, Researcher" userId="dc98a925-bdaa-4bee-b207-d103908056d7" providerId="ADAL" clId="{78A426F3-005C-4CE0-8A3E-B2C267EBF4A1}" dt="2020-06-12T12:44:30.401" v="35145" actId="164"/>
          <ac:spMkLst>
            <pc:docMk/>
            <pc:sldMk cId="1903635988" sldId="426"/>
            <ac:spMk id="17" creationId="{D56FF877-439A-4ACC-92F2-8D614EFB489D}"/>
          </ac:spMkLst>
        </pc:spChg>
        <pc:spChg chg="add mod topLvl">
          <ac:chgData name="Poppy Reece, Researcher" userId="dc98a925-bdaa-4bee-b207-d103908056d7" providerId="ADAL" clId="{78A426F3-005C-4CE0-8A3E-B2C267EBF4A1}" dt="2020-06-12T12:45:04.492" v="35156" actId="207"/>
          <ac:spMkLst>
            <pc:docMk/>
            <pc:sldMk cId="1903635988" sldId="426"/>
            <ac:spMk id="18" creationId="{E1E5F7AB-8C1E-457C-91B1-C5942BB78876}"/>
          </ac:spMkLst>
        </pc:spChg>
        <pc:spChg chg="add mod topLvl">
          <ac:chgData name="Poppy Reece, Researcher" userId="dc98a925-bdaa-4bee-b207-d103908056d7" providerId="ADAL" clId="{78A426F3-005C-4CE0-8A3E-B2C267EBF4A1}" dt="2020-06-12T12:44:30.401" v="35145" actId="164"/>
          <ac:spMkLst>
            <pc:docMk/>
            <pc:sldMk cId="1903635988" sldId="426"/>
            <ac:spMk id="22" creationId="{75668D5C-23F3-4204-A8C4-A6EF7927F41A}"/>
          </ac:spMkLst>
        </pc:spChg>
        <pc:spChg chg="add mod topLvl">
          <ac:chgData name="Poppy Reece, Researcher" userId="dc98a925-bdaa-4bee-b207-d103908056d7" providerId="ADAL" clId="{78A426F3-005C-4CE0-8A3E-B2C267EBF4A1}" dt="2020-06-12T12:44:30.401" v="35145" actId="164"/>
          <ac:spMkLst>
            <pc:docMk/>
            <pc:sldMk cId="1903635988" sldId="426"/>
            <ac:spMk id="23" creationId="{EC945613-3BB1-47B7-8D3A-21CC13308994}"/>
          </ac:spMkLst>
        </pc:spChg>
        <pc:spChg chg="add del mod">
          <ac:chgData name="Poppy Reece, Researcher" userId="dc98a925-bdaa-4bee-b207-d103908056d7" providerId="ADAL" clId="{78A426F3-005C-4CE0-8A3E-B2C267EBF4A1}" dt="2020-06-18T15:21:46.021" v="39147" actId="478"/>
          <ac:spMkLst>
            <pc:docMk/>
            <pc:sldMk cId="1903635988" sldId="426"/>
            <ac:spMk id="25" creationId="{0493BF84-4761-454A-A329-815222559A1C}"/>
          </ac:spMkLst>
        </pc:spChg>
        <pc:spChg chg="add mod">
          <ac:chgData name="Poppy Reece, Researcher" userId="dc98a925-bdaa-4bee-b207-d103908056d7" providerId="ADAL" clId="{78A426F3-005C-4CE0-8A3E-B2C267EBF4A1}" dt="2020-06-18T15:24:18.683" v="39198" actId="1076"/>
          <ac:spMkLst>
            <pc:docMk/>
            <pc:sldMk cId="1903635988" sldId="426"/>
            <ac:spMk id="26" creationId="{8B0205D8-EB09-4AAF-A468-29710228A77F}"/>
          </ac:spMkLst>
        </pc:spChg>
        <pc:spChg chg="add mod topLvl">
          <ac:chgData name="Poppy Reece, Researcher" userId="dc98a925-bdaa-4bee-b207-d103908056d7" providerId="ADAL" clId="{78A426F3-005C-4CE0-8A3E-B2C267EBF4A1}" dt="2020-06-19T08:29:08.355" v="39761" actId="20577"/>
          <ac:spMkLst>
            <pc:docMk/>
            <pc:sldMk cId="1903635988" sldId="426"/>
            <ac:spMk id="28" creationId="{675B2ADF-14F0-4441-A6CB-5585234D8B2F}"/>
          </ac:spMkLst>
        </pc:spChg>
        <pc:spChg chg="add mod">
          <ac:chgData name="Poppy Reece, Researcher" userId="dc98a925-bdaa-4bee-b207-d103908056d7" providerId="ADAL" clId="{78A426F3-005C-4CE0-8A3E-B2C267EBF4A1}" dt="2020-06-18T15:22:57.819" v="39181" actId="1076"/>
          <ac:spMkLst>
            <pc:docMk/>
            <pc:sldMk cId="1903635988" sldId="426"/>
            <ac:spMk id="30" creationId="{141FBC15-89E1-4E08-894D-9E9CC9D68D85}"/>
          </ac:spMkLst>
        </pc:spChg>
        <pc:spChg chg="add del mod">
          <ac:chgData name="Poppy Reece, Researcher" userId="dc98a925-bdaa-4bee-b207-d103908056d7" providerId="ADAL" clId="{78A426F3-005C-4CE0-8A3E-B2C267EBF4A1}" dt="2020-06-12T12:59:52.666" v="35533" actId="478"/>
          <ac:spMkLst>
            <pc:docMk/>
            <pc:sldMk cId="1903635988" sldId="426"/>
            <ac:spMk id="35" creationId="{064DBA94-7FA1-4CDB-ACDE-F8DC042ABB0A}"/>
          </ac:spMkLst>
        </pc:spChg>
        <pc:grpChg chg="add del mod">
          <ac:chgData name="Poppy Reece, Researcher" userId="dc98a925-bdaa-4bee-b207-d103908056d7" providerId="ADAL" clId="{78A426F3-005C-4CE0-8A3E-B2C267EBF4A1}" dt="2020-06-12T12:30:10.183" v="34759" actId="165"/>
          <ac:grpSpMkLst>
            <pc:docMk/>
            <pc:sldMk cId="1903635988" sldId="426"/>
            <ac:grpSpMk id="10" creationId="{46818E2F-58C7-4312-A689-4BB8052AF3D9}"/>
          </ac:grpSpMkLst>
        </pc:grpChg>
        <pc:grpChg chg="add del mod">
          <ac:chgData name="Poppy Reece, Researcher" userId="dc98a925-bdaa-4bee-b207-d103908056d7" providerId="ADAL" clId="{78A426F3-005C-4CE0-8A3E-B2C267EBF4A1}" dt="2020-06-12T12:36:35.844" v="34966" actId="165"/>
          <ac:grpSpMkLst>
            <pc:docMk/>
            <pc:sldMk cId="1903635988" sldId="426"/>
            <ac:grpSpMk id="31" creationId="{3E948D65-CD5E-464E-9C9C-8D4F3F3481B5}"/>
          </ac:grpSpMkLst>
        </pc:grpChg>
        <pc:grpChg chg="add del mod">
          <ac:chgData name="Poppy Reece, Researcher" userId="dc98a925-bdaa-4bee-b207-d103908056d7" providerId="ADAL" clId="{78A426F3-005C-4CE0-8A3E-B2C267EBF4A1}" dt="2020-06-12T12:35:48.804" v="34953" actId="165"/>
          <ac:grpSpMkLst>
            <pc:docMk/>
            <pc:sldMk cId="1903635988" sldId="426"/>
            <ac:grpSpMk id="32" creationId="{574B90E1-4AB0-4768-A0E3-FA21713CBEBB}"/>
          </ac:grpSpMkLst>
        </pc:grpChg>
        <pc:grpChg chg="add del mod">
          <ac:chgData name="Poppy Reece, Researcher" userId="dc98a925-bdaa-4bee-b207-d103908056d7" providerId="ADAL" clId="{78A426F3-005C-4CE0-8A3E-B2C267EBF4A1}" dt="2020-06-12T12:37:57.959" v="35004" actId="165"/>
          <ac:grpSpMkLst>
            <pc:docMk/>
            <pc:sldMk cId="1903635988" sldId="426"/>
            <ac:grpSpMk id="33" creationId="{A8656239-1FFF-40FD-8D8F-57BCA7313D58}"/>
          </ac:grpSpMkLst>
        </pc:grpChg>
        <pc:grpChg chg="add del mod">
          <ac:chgData name="Poppy Reece, Researcher" userId="dc98a925-bdaa-4bee-b207-d103908056d7" providerId="ADAL" clId="{78A426F3-005C-4CE0-8A3E-B2C267EBF4A1}" dt="2020-06-12T12:44:14.693" v="35128" actId="165"/>
          <ac:grpSpMkLst>
            <pc:docMk/>
            <pc:sldMk cId="1903635988" sldId="426"/>
            <ac:grpSpMk id="34" creationId="{D75A91D2-22AD-4C4A-93FC-911F0ED58D1B}"/>
          </ac:grpSpMkLst>
        </pc:grpChg>
        <pc:grpChg chg="add mod">
          <ac:chgData name="Poppy Reece, Researcher" userId="dc98a925-bdaa-4bee-b207-d103908056d7" providerId="ADAL" clId="{78A426F3-005C-4CE0-8A3E-B2C267EBF4A1}" dt="2020-06-18T15:23:37.715" v="39194" actId="1076"/>
          <ac:grpSpMkLst>
            <pc:docMk/>
            <pc:sldMk cId="1903635988" sldId="426"/>
            <ac:grpSpMk id="36" creationId="{012DDF4F-022F-43E5-B66F-9C288024204B}"/>
          </ac:grpSpMkLst>
        </pc:grpChg>
        <pc:picChg chg="add mod topLvl">
          <ac:chgData name="Poppy Reece, Researcher" userId="dc98a925-bdaa-4bee-b207-d103908056d7" providerId="ADAL" clId="{78A426F3-005C-4CE0-8A3E-B2C267EBF4A1}" dt="2020-06-12T12:44:30.401" v="35145" actId="164"/>
          <ac:picMkLst>
            <pc:docMk/>
            <pc:sldMk cId="1903635988" sldId="426"/>
            <ac:picMk id="19" creationId="{C3E6CD81-8F21-4D8F-B2ED-66D54FDF5415}"/>
          </ac:picMkLst>
        </pc:picChg>
        <pc:picChg chg="add mod topLvl">
          <ac:chgData name="Poppy Reece, Researcher" userId="dc98a925-bdaa-4bee-b207-d103908056d7" providerId="ADAL" clId="{78A426F3-005C-4CE0-8A3E-B2C267EBF4A1}" dt="2020-06-12T12:44:30.401" v="35145" actId="164"/>
          <ac:picMkLst>
            <pc:docMk/>
            <pc:sldMk cId="1903635988" sldId="426"/>
            <ac:picMk id="20" creationId="{7DFA9D9A-DD1F-49C6-A597-92A191763AAA}"/>
          </ac:picMkLst>
        </pc:picChg>
        <pc:picChg chg="add del mod topLvl">
          <ac:chgData name="Poppy Reece, Researcher" userId="dc98a925-bdaa-4bee-b207-d103908056d7" providerId="ADAL" clId="{78A426F3-005C-4CE0-8A3E-B2C267EBF4A1}" dt="2020-06-12T12:44:30.401" v="35145" actId="164"/>
          <ac:picMkLst>
            <pc:docMk/>
            <pc:sldMk cId="1903635988" sldId="426"/>
            <ac:picMk id="21" creationId="{BC410AA5-5E21-408B-9753-F8BF5540505A}"/>
          </ac:picMkLst>
        </pc:picChg>
        <pc:picChg chg="add mod topLvl">
          <ac:chgData name="Poppy Reece, Researcher" userId="dc98a925-bdaa-4bee-b207-d103908056d7" providerId="ADAL" clId="{78A426F3-005C-4CE0-8A3E-B2C267EBF4A1}" dt="2020-06-12T12:44:30.401" v="35145" actId="164"/>
          <ac:picMkLst>
            <pc:docMk/>
            <pc:sldMk cId="1903635988" sldId="426"/>
            <ac:picMk id="24" creationId="{4661175A-8B08-43D5-9921-7AA8A20DE6D0}"/>
          </ac:picMkLst>
        </pc:picChg>
        <pc:picChg chg="add mod topLvl">
          <ac:chgData name="Poppy Reece, Researcher" userId="dc98a925-bdaa-4bee-b207-d103908056d7" providerId="ADAL" clId="{78A426F3-005C-4CE0-8A3E-B2C267EBF4A1}" dt="2020-06-18T15:22:59.682" v="39182" actId="1076"/>
          <ac:picMkLst>
            <pc:docMk/>
            <pc:sldMk cId="1903635988" sldId="426"/>
            <ac:picMk id="27" creationId="{340A3F6F-6A6E-4E55-80B8-DD168CAA4FDA}"/>
          </ac:picMkLst>
        </pc:picChg>
        <pc:picChg chg="add mod topLvl">
          <ac:chgData name="Poppy Reece, Researcher" userId="dc98a925-bdaa-4bee-b207-d103908056d7" providerId="ADAL" clId="{78A426F3-005C-4CE0-8A3E-B2C267EBF4A1}" dt="2020-06-18T15:22:43.953" v="39180" actId="1035"/>
          <ac:picMkLst>
            <pc:docMk/>
            <pc:sldMk cId="1903635988" sldId="426"/>
            <ac:picMk id="29" creationId="{17A19EF2-2DD9-44E2-B695-6082EE3967EC}"/>
          </ac:picMkLst>
        </pc:picChg>
        <pc:cxnChg chg="add mod topLvl">
          <ac:chgData name="Poppy Reece, Researcher" userId="dc98a925-bdaa-4bee-b207-d103908056d7" providerId="ADAL" clId="{78A426F3-005C-4CE0-8A3E-B2C267EBF4A1}" dt="2020-06-12T12:44:30.401" v="35145" actId="164"/>
          <ac:cxnSpMkLst>
            <pc:docMk/>
            <pc:sldMk cId="1903635988" sldId="426"/>
            <ac:cxnSpMk id="7" creationId="{75B0C404-56D6-4985-98CB-3ABC5B44123B}"/>
          </ac:cxnSpMkLst>
        </pc:cxnChg>
      </pc:sldChg>
      <pc:sldChg chg="modSp">
        <pc:chgData name="Poppy Reece, Researcher" userId="dc98a925-bdaa-4bee-b207-d103908056d7" providerId="ADAL" clId="{78A426F3-005C-4CE0-8A3E-B2C267EBF4A1}" dt="2020-06-19T09:09:15.395" v="40507" actId="1035"/>
        <pc:sldMkLst>
          <pc:docMk/>
          <pc:sldMk cId="422803581" sldId="429"/>
        </pc:sldMkLst>
        <pc:spChg chg="mod">
          <ac:chgData name="Poppy Reece, Researcher" userId="dc98a925-bdaa-4bee-b207-d103908056d7" providerId="ADAL" clId="{78A426F3-005C-4CE0-8A3E-B2C267EBF4A1}" dt="2020-06-19T09:09:15.395" v="40507" actId="1035"/>
          <ac:spMkLst>
            <pc:docMk/>
            <pc:sldMk cId="422803581" sldId="429"/>
            <ac:spMk id="2" creationId="{056F8416-716D-4555-BB35-0733F171B8B6}"/>
          </ac:spMkLst>
        </pc:spChg>
        <pc:spChg chg="mod">
          <ac:chgData name="Poppy Reece, Researcher" userId="dc98a925-bdaa-4bee-b207-d103908056d7" providerId="ADAL" clId="{78A426F3-005C-4CE0-8A3E-B2C267EBF4A1}" dt="2020-06-19T09:08:40.890" v="40488" actId="1076"/>
          <ac:spMkLst>
            <pc:docMk/>
            <pc:sldMk cId="422803581" sldId="429"/>
            <ac:spMk id="3" creationId="{3FF04C2D-DA67-42A9-97EC-06C52FEF16F3}"/>
          </ac:spMkLst>
        </pc:spChg>
        <pc:spChg chg="mod">
          <ac:chgData name="Poppy Reece, Researcher" userId="dc98a925-bdaa-4bee-b207-d103908056d7" providerId="ADAL" clId="{78A426F3-005C-4CE0-8A3E-B2C267EBF4A1}" dt="2020-06-19T09:09:15.395" v="40507" actId="1035"/>
          <ac:spMkLst>
            <pc:docMk/>
            <pc:sldMk cId="422803581" sldId="429"/>
            <ac:spMk id="5" creationId="{ED34343C-FCA4-4182-8A14-F4447A1CE25C}"/>
          </ac:spMkLst>
        </pc:spChg>
        <pc:spChg chg="mod">
          <ac:chgData name="Poppy Reece, Researcher" userId="dc98a925-bdaa-4bee-b207-d103908056d7" providerId="ADAL" clId="{78A426F3-005C-4CE0-8A3E-B2C267EBF4A1}" dt="2020-06-19T09:09:15.395" v="40507" actId="1035"/>
          <ac:spMkLst>
            <pc:docMk/>
            <pc:sldMk cId="422803581" sldId="429"/>
            <ac:spMk id="6" creationId="{75FBB7AE-3870-4C8B-94B0-EBACFF5E5AF6}"/>
          </ac:spMkLst>
        </pc:spChg>
        <pc:spChg chg="mod">
          <ac:chgData name="Poppy Reece, Researcher" userId="dc98a925-bdaa-4bee-b207-d103908056d7" providerId="ADAL" clId="{78A426F3-005C-4CE0-8A3E-B2C267EBF4A1}" dt="2020-06-19T09:09:15.395" v="40507" actId="1035"/>
          <ac:spMkLst>
            <pc:docMk/>
            <pc:sldMk cId="422803581" sldId="429"/>
            <ac:spMk id="7" creationId="{3C044940-6FDD-47DE-9AF9-886FE9DBC1AD}"/>
          </ac:spMkLst>
        </pc:spChg>
        <pc:spChg chg="mod">
          <ac:chgData name="Poppy Reece, Researcher" userId="dc98a925-bdaa-4bee-b207-d103908056d7" providerId="ADAL" clId="{78A426F3-005C-4CE0-8A3E-B2C267EBF4A1}" dt="2020-06-19T09:09:15.395" v="40507" actId="1035"/>
          <ac:spMkLst>
            <pc:docMk/>
            <pc:sldMk cId="422803581" sldId="429"/>
            <ac:spMk id="8" creationId="{67AE1961-0067-4D7B-84DD-CA7C286619B7}"/>
          </ac:spMkLst>
        </pc:spChg>
        <pc:spChg chg="mod">
          <ac:chgData name="Poppy Reece, Researcher" userId="dc98a925-bdaa-4bee-b207-d103908056d7" providerId="ADAL" clId="{78A426F3-005C-4CE0-8A3E-B2C267EBF4A1}" dt="2020-06-19T09:09:15.395" v="40507" actId="1035"/>
          <ac:spMkLst>
            <pc:docMk/>
            <pc:sldMk cId="422803581" sldId="429"/>
            <ac:spMk id="9" creationId="{AAC680CA-A4EF-46F0-B8C3-561803644983}"/>
          </ac:spMkLst>
        </pc:spChg>
        <pc:spChg chg="mod">
          <ac:chgData name="Poppy Reece, Researcher" userId="dc98a925-bdaa-4bee-b207-d103908056d7" providerId="ADAL" clId="{78A426F3-005C-4CE0-8A3E-B2C267EBF4A1}" dt="2020-06-19T09:09:15.395" v="40507" actId="1035"/>
          <ac:spMkLst>
            <pc:docMk/>
            <pc:sldMk cId="422803581" sldId="429"/>
            <ac:spMk id="10" creationId="{513B4E98-16C8-4C4B-8C71-BFD81C2334F6}"/>
          </ac:spMkLst>
        </pc:spChg>
        <pc:spChg chg="mod">
          <ac:chgData name="Poppy Reece, Researcher" userId="dc98a925-bdaa-4bee-b207-d103908056d7" providerId="ADAL" clId="{78A426F3-005C-4CE0-8A3E-B2C267EBF4A1}" dt="2020-06-19T09:09:15.395" v="40507" actId="1035"/>
          <ac:spMkLst>
            <pc:docMk/>
            <pc:sldMk cId="422803581" sldId="429"/>
            <ac:spMk id="11" creationId="{7C382022-D33C-456D-B41D-101F7C8F5381}"/>
          </ac:spMkLst>
        </pc:spChg>
        <pc:spChg chg="mod">
          <ac:chgData name="Poppy Reece, Researcher" userId="dc98a925-bdaa-4bee-b207-d103908056d7" providerId="ADAL" clId="{78A426F3-005C-4CE0-8A3E-B2C267EBF4A1}" dt="2020-06-19T09:09:04.633" v="40500" actId="14100"/>
          <ac:spMkLst>
            <pc:docMk/>
            <pc:sldMk cId="422803581" sldId="429"/>
            <ac:spMk id="13" creationId="{34147166-8720-42A1-8980-07CCA563AB3D}"/>
          </ac:spMkLst>
        </pc:spChg>
        <pc:spChg chg="mod">
          <ac:chgData name="Poppy Reece, Researcher" userId="dc98a925-bdaa-4bee-b207-d103908056d7" providerId="ADAL" clId="{78A426F3-005C-4CE0-8A3E-B2C267EBF4A1}" dt="2020-06-19T09:04:32.575" v="40416" actId="113"/>
          <ac:spMkLst>
            <pc:docMk/>
            <pc:sldMk cId="422803581" sldId="429"/>
            <ac:spMk id="18" creationId="{51DCEFCC-EDA3-470F-BFA1-F8B3E8E94CCC}"/>
          </ac:spMkLst>
        </pc:spChg>
        <pc:picChg chg="mod">
          <ac:chgData name="Poppy Reece, Researcher" userId="dc98a925-bdaa-4bee-b207-d103908056d7" providerId="ADAL" clId="{78A426F3-005C-4CE0-8A3E-B2C267EBF4A1}" dt="2020-06-19T09:09:00.832" v="40499" actId="1076"/>
          <ac:picMkLst>
            <pc:docMk/>
            <pc:sldMk cId="422803581" sldId="429"/>
            <ac:picMk id="14" creationId="{D395CEB6-9FF5-4793-8B66-9A31F4341154}"/>
          </ac:picMkLst>
        </pc:picChg>
      </pc:sldChg>
      <pc:sldChg chg="addSp delSp modSp">
        <pc:chgData name="Poppy Reece, Researcher" userId="dc98a925-bdaa-4bee-b207-d103908056d7" providerId="ADAL" clId="{78A426F3-005C-4CE0-8A3E-B2C267EBF4A1}" dt="2020-06-19T08:40:20.962" v="39914" actId="20577"/>
        <pc:sldMkLst>
          <pc:docMk/>
          <pc:sldMk cId="2958419360" sldId="430"/>
        </pc:sldMkLst>
        <pc:spChg chg="mod">
          <ac:chgData name="Poppy Reece, Researcher" userId="dc98a925-bdaa-4bee-b207-d103908056d7" providerId="ADAL" clId="{78A426F3-005C-4CE0-8A3E-B2C267EBF4A1}" dt="2020-06-19T08:40:07.606" v="39909" actId="20577"/>
          <ac:spMkLst>
            <pc:docMk/>
            <pc:sldMk cId="2958419360" sldId="430"/>
            <ac:spMk id="2" creationId="{3BA83729-84F5-4242-A277-62BC4FEE096C}"/>
          </ac:spMkLst>
        </pc:spChg>
        <pc:spChg chg="mod">
          <ac:chgData name="Poppy Reece, Researcher" userId="dc98a925-bdaa-4bee-b207-d103908056d7" providerId="ADAL" clId="{78A426F3-005C-4CE0-8A3E-B2C267EBF4A1}" dt="2020-06-19T08:40:15.304" v="39912" actId="1076"/>
          <ac:spMkLst>
            <pc:docMk/>
            <pc:sldMk cId="2958419360" sldId="430"/>
            <ac:spMk id="6" creationId="{016E4392-E7D9-4BB7-8863-54E07EF51F07}"/>
          </ac:spMkLst>
        </pc:spChg>
        <pc:spChg chg="mod">
          <ac:chgData name="Poppy Reece, Researcher" userId="dc98a925-bdaa-4bee-b207-d103908056d7" providerId="ADAL" clId="{78A426F3-005C-4CE0-8A3E-B2C267EBF4A1}" dt="2020-06-19T08:40:20.962" v="39914" actId="20577"/>
          <ac:spMkLst>
            <pc:docMk/>
            <pc:sldMk cId="2958419360" sldId="430"/>
            <ac:spMk id="9" creationId="{343472BF-A853-46C2-9063-1457FE7CC432}"/>
          </ac:spMkLst>
        </pc:spChg>
        <pc:spChg chg="mod">
          <ac:chgData name="Poppy Reece, Researcher" userId="dc98a925-bdaa-4bee-b207-d103908056d7" providerId="ADAL" clId="{78A426F3-005C-4CE0-8A3E-B2C267EBF4A1}" dt="2020-06-11T09:50:13.469" v="27461" actId="20577"/>
          <ac:spMkLst>
            <pc:docMk/>
            <pc:sldMk cId="2958419360" sldId="430"/>
            <ac:spMk id="11" creationId="{3C0F9CA0-3D2A-4A74-8FEE-117BD2A2434D}"/>
          </ac:spMkLst>
        </pc:spChg>
        <pc:spChg chg="mod">
          <ac:chgData name="Poppy Reece, Researcher" userId="dc98a925-bdaa-4bee-b207-d103908056d7" providerId="ADAL" clId="{78A426F3-005C-4CE0-8A3E-B2C267EBF4A1}" dt="2020-06-19T08:39:55.424" v="39906" actId="20577"/>
          <ac:spMkLst>
            <pc:docMk/>
            <pc:sldMk cId="2958419360" sldId="430"/>
            <ac:spMk id="11" creationId="{CF05B7AF-F788-4894-B71B-359AEC7AC4EC}"/>
          </ac:spMkLst>
        </pc:spChg>
        <pc:picChg chg="del">
          <ac:chgData name="Poppy Reece, Researcher" userId="dc98a925-bdaa-4bee-b207-d103908056d7" providerId="ADAL" clId="{78A426F3-005C-4CE0-8A3E-B2C267EBF4A1}" dt="2020-06-11T09:50:02.403" v="27453" actId="478"/>
          <ac:picMkLst>
            <pc:docMk/>
            <pc:sldMk cId="2958419360" sldId="430"/>
            <ac:picMk id="10" creationId="{2724BB42-E111-427A-94E9-8E5576AB76AD}"/>
          </ac:picMkLst>
        </pc:picChg>
        <pc:picChg chg="add mod">
          <ac:chgData name="Poppy Reece, Researcher" userId="dc98a925-bdaa-4bee-b207-d103908056d7" providerId="ADAL" clId="{78A426F3-005C-4CE0-8A3E-B2C267EBF4A1}" dt="2020-06-11T09:50:05.126" v="27455" actId="1076"/>
          <ac:picMkLst>
            <pc:docMk/>
            <pc:sldMk cId="2958419360" sldId="430"/>
            <ac:picMk id="12" creationId="{45565365-F5FE-4908-A981-2C849F1DCF6F}"/>
          </ac:picMkLst>
        </pc:picChg>
        <pc:picChg chg="mod">
          <ac:chgData name="Poppy Reece, Researcher" userId="dc98a925-bdaa-4bee-b207-d103908056d7" providerId="ADAL" clId="{78A426F3-005C-4CE0-8A3E-B2C267EBF4A1}" dt="2020-06-19T08:40:01.024" v="39907" actId="1076"/>
          <ac:picMkLst>
            <pc:docMk/>
            <pc:sldMk cId="2958419360" sldId="430"/>
            <ac:picMk id="13" creationId="{8EAF2CA4-2D07-43AF-A8D6-8CE594444419}"/>
          </ac:picMkLst>
        </pc:picChg>
      </pc:sldChg>
      <pc:sldChg chg="modSp">
        <pc:chgData name="Poppy Reece, Researcher" userId="dc98a925-bdaa-4bee-b207-d103908056d7" providerId="ADAL" clId="{78A426F3-005C-4CE0-8A3E-B2C267EBF4A1}" dt="2020-06-19T09:22:36.908" v="40739" actId="20577"/>
        <pc:sldMkLst>
          <pc:docMk/>
          <pc:sldMk cId="790774682" sldId="431"/>
        </pc:sldMkLst>
        <pc:spChg chg="mod">
          <ac:chgData name="Poppy Reece, Researcher" userId="dc98a925-bdaa-4bee-b207-d103908056d7" providerId="ADAL" clId="{78A426F3-005C-4CE0-8A3E-B2C267EBF4A1}" dt="2020-06-19T09:22:34.240" v="40728" actId="14100"/>
          <ac:spMkLst>
            <pc:docMk/>
            <pc:sldMk cId="790774682" sldId="431"/>
            <ac:spMk id="2" creationId="{056F8416-716D-4555-BB35-0733F171B8B6}"/>
          </ac:spMkLst>
        </pc:spChg>
        <pc:spChg chg="mod">
          <ac:chgData name="Poppy Reece, Researcher" userId="dc98a925-bdaa-4bee-b207-d103908056d7" providerId="ADAL" clId="{78A426F3-005C-4CE0-8A3E-B2C267EBF4A1}" dt="2020-06-19T09:22:33.915" v="40726" actId="20577"/>
          <ac:spMkLst>
            <pc:docMk/>
            <pc:sldMk cId="790774682" sldId="431"/>
            <ac:spMk id="3" creationId="{CE2B8406-DE52-4444-B7E7-2ECFEC53FA7D}"/>
          </ac:spMkLst>
        </pc:spChg>
        <pc:spChg chg="mod">
          <ac:chgData name="Poppy Reece, Researcher" userId="dc98a925-bdaa-4bee-b207-d103908056d7" providerId="ADAL" clId="{78A426F3-005C-4CE0-8A3E-B2C267EBF4A1}" dt="2020-06-19T09:22:35.447" v="40734" actId="14100"/>
          <ac:spMkLst>
            <pc:docMk/>
            <pc:sldMk cId="790774682" sldId="431"/>
            <ac:spMk id="5" creationId="{ED34343C-FCA4-4182-8A14-F4447A1CE25C}"/>
          </ac:spMkLst>
        </pc:spChg>
        <pc:spChg chg="mod">
          <ac:chgData name="Poppy Reece, Researcher" userId="dc98a925-bdaa-4bee-b207-d103908056d7" providerId="ADAL" clId="{78A426F3-005C-4CE0-8A3E-B2C267EBF4A1}" dt="2020-06-19T09:22:36.908" v="40739" actId="20577"/>
          <ac:spMkLst>
            <pc:docMk/>
            <pc:sldMk cId="790774682" sldId="431"/>
            <ac:spMk id="10" creationId="{513B4E98-16C8-4C4B-8C71-BFD81C2334F6}"/>
          </ac:spMkLst>
        </pc:spChg>
      </pc:sldChg>
      <pc:sldChg chg="modSp addCm modCm">
        <pc:chgData name="Poppy Reece, Researcher" userId="dc98a925-bdaa-4bee-b207-d103908056d7" providerId="ADAL" clId="{78A426F3-005C-4CE0-8A3E-B2C267EBF4A1}" dt="2020-06-19T09:16:36.848" v="40662" actId="20577"/>
        <pc:sldMkLst>
          <pc:docMk/>
          <pc:sldMk cId="3905898129" sldId="432"/>
        </pc:sldMkLst>
        <pc:spChg chg="mod">
          <ac:chgData name="Poppy Reece, Researcher" userId="dc98a925-bdaa-4bee-b207-d103908056d7" providerId="ADAL" clId="{78A426F3-005C-4CE0-8A3E-B2C267EBF4A1}" dt="2020-06-19T09:16:36.848" v="40662" actId="20577"/>
          <ac:spMkLst>
            <pc:docMk/>
            <pc:sldMk cId="3905898129" sldId="432"/>
            <ac:spMk id="12" creationId="{16422191-DE39-43E0-A625-D695C4C9FA0D}"/>
          </ac:spMkLst>
        </pc:spChg>
      </pc:sldChg>
      <pc:sldChg chg="addSp modSp">
        <pc:chgData name="Poppy Reece, Researcher" userId="dc98a925-bdaa-4bee-b207-d103908056d7" providerId="ADAL" clId="{78A426F3-005C-4CE0-8A3E-B2C267EBF4A1}" dt="2020-06-19T08:32:47.836" v="39802" actId="1076"/>
        <pc:sldMkLst>
          <pc:docMk/>
          <pc:sldMk cId="2871590473" sldId="433"/>
        </pc:sldMkLst>
        <pc:spChg chg="add mod">
          <ac:chgData name="Poppy Reece, Researcher" userId="dc98a925-bdaa-4bee-b207-d103908056d7" providerId="ADAL" clId="{78A426F3-005C-4CE0-8A3E-B2C267EBF4A1}" dt="2020-06-19T08:32:06.212" v="39788" actId="14100"/>
          <ac:spMkLst>
            <pc:docMk/>
            <pc:sldMk cId="2871590473" sldId="433"/>
            <ac:spMk id="2" creationId="{18E9D183-34BF-4F6F-AB16-9F9E90235777}"/>
          </ac:spMkLst>
        </pc:spChg>
        <pc:spChg chg="mod">
          <ac:chgData name="Poppy Reece, Researcher" userId="dc98a925-bdaa-4bee-b207-d103908056d7" providerId="ADAL" clId="{78A426F3-005C-4CE0-8A3E-B2C267EBF4A1}" dt="2020-06-19T08:32:40.273" v="39800" actId="20577"/>
          <ac:spMkLst>
            <pc:docMk/>
            <pc:sldMk cId="2871590473" sldId="433"/>
            <ac:spMk id="6" creationId="{903E9090-1837-4766-90EB-2CDD3AF649A7}"/>
          </ac:spMkLst>
        </pc:spChg>
        <pc:spChg chg="mod">
          <ac:chgData name="Poppy Reece, Researcher" userId="dc98a925-bdaa-4bee-b207-d103908056d7" providerId="ADAL" clId="{78A426F3-005C-4CE0-8A3E-B2C267EBF4A1}" dt="2020-06-19T08:32:45.877" v="39801" actId="1076"/>
          <ac:spMkLst>
            <pc:docMk/>
            <pc:sldMk cId="2871590473" sldId="433"/>
            <ac:spMk id="8" creationId="{00D824AA-8952-40F7-9C38-018B07D33849}"/>
          </ac:spMkLst>
        </pc:spChg>
        <pc:spChg chg="mod">
          <ac:chgData name="Poppy Reece, Researcher" userId="dc98a925-bdaa-4bee-b207-d103908056d7" providerId="ADAL" clId="{78A426F3-005C-4CE0-8A3E-B2C267EBF4A1}" dt="2020-06-19T08:32:10.966" v="39790" actId="20577"/>
          <ac:spMkLst>
            <pc:docMk/>
            <pc:sldMk cId="2871590473" sldId="433"/>
            <ac:spMk id="10" creationId="{EAEECB0C-D875-4767-B746-185B1AB210CA}"/>
          </ac:spMkLst>
        </pc:spChg>
        <pc:spChg chg="mod">
          <ac:chgData name="Poppy Reece, Researcher" userId="dc98a925-bdaa-4bee-b207-d103908056d7" providerId="ADAL" clId="{78A426F3-005C-4CE0-8A3E-B2C267EBF4A1}" dt="2020-06-19T08:31:58.990" v="39786" actId="14100"/>
          <ac:spMkLst>
            <pc:docMk/>
            <pc:sldMk cId="2871590473" sldId="433"/>
            <ac:spMk id="12" creationId="{16422191-DE39-43E0-A625-D695C4C9FA0D}"/>
          </ac:spMkLst>
        </pc:spChg>
        <pc:spChg chg="mod">
          <ac:chgData name="Poppy Reece, Researcher" userId="dc98a925-bdaa-4bee-b207-d103908056d7" providerId="ADAL" clId="{78A426F3-005C-4CE0-8A3E-B2C267EBF4A1}" dt="2020-06-19T08:31:53.905" v="39784" actId="1076"/>
          <ac:spMkLst>
            <pc:docMk/>
            <pc:sldMk cId="2871590473" sldId="433"/>
            <ac:spMk id="18" creationId="{51DCEFCC-EDA3-470F-BFA1-F8B3E8E94CCC}"/>
          </ac:spMkLst>
        </pc:spChg>
        <pc:picChg chg="mod">
          <ac:chgData name="Poppy Reece, Researcher" userId="dc98a925-bdaa-4bee-b207-d103908056d7" providerId="ADAL" clId="{78A426F3-005C-4CE0-8A3E-B2C267EBF4A1}" dt="2020-06-19T08:32:47.836" v="39802" actId="1076"/>
          <ac:picMkLst>
            <pc:docMk/>
            <pc:sldMk cId="2871590473" sldId="433"/>
            <ac:picMk id="9" creationId="{BDBA7E07-CA75-46CA-AB83-5517F5BB0564}"/>
          </ac:picMkLst>
        </pc:picChg>
      </pc:sldChg>
      <pc:sldChg chg="delSp modSp add del">
        <pc:chgData name="Poppy Reece, Researcher" userId="dc98a925-bdaa-4bee-b207-d103908056d7" providerId="ADAL" clId="{78A426F3-005C-4CE0-8A3E-B2C267EBF4A1}" dt="2020-06-12T08:48:27.942" v="30967" actId="2696"/>
        <pc:sldMkLst>
          <pc:docMk/>
          <pc:sldMk cId="625720751" sldId="434"/>
        </pc:sldMkLst>
        <pc:spChg chg="mod">
          <ac:chgData name="Poppy Reece, Researcher" userId="dc98a925-bdaa-4bee-b207-d103908056d7" providerId="ADAL" clId="{78A426F3-005C-4CE0-8A3E-B2C267EBF4A1}" dt="2020-06-12T08:21:46.644" v="30291" actId="20577"/>
          <ac:spMkLst>
            <pc:docMk/>
            <pc:sldMk cId="625720751" sldId="434"/>
            <ac:spMk id="3" creationId="{95B1FEE1-983A-4CE2-86F0-0A1A30DA577B}"/>
          </ac:spMkLst>
        </pc:spChg>
        <pc:spChg chg="mod">
          <ac:chgData name="Poppy Reece, Researcher" userId="dc98a925-bdaa-4bee-b207-d103908056d7" providerId="ADAL" clId="{78A426F3-005C-4CE0-8A3E-B2C267EBF4A1}" dt="2020-06-12T08:22:05.187" v="30337" actId="5793"/>
          <ac:spMkLst>
            <pc:docMk/>
            <pc:sldMk cId="625720751" sldId="434"/>
            <ac:spMk id="4" creationId="{9DB2612D-A933-466B-BB57-C688125F80F9}"/>
          </ac:spMkLst>
        </pc:spChg>
        <pc:spChg chg="mod">
          <ac:chgData name="Poppy Reece, Researcher" userId="dc98a925-bdaa-4bee-b207-d103908056d7" providerId="ADAL" clId="{78A426F3-005C-4CE0-8A3E-B2C267EBF4A1}" dt="2020-06-12T08:21:38.408" v="30250" actId="20577"/>
          <ac:spMkLst>
            <pc:docMk/>
            <pc:sldMk cId="625720751" sldId="434"/>
            <ac:spMk id="5" creationId="{E1AB353D-C3DD-45D0-A928-76F68198F592}"/>
          </ac:spMkLst>
        </pc:spChg>
        <pc:spChg chg="mod">
          <ac:chgData name="Poppy Reece, Researcher" userId="dc98a925-bdaa-4bee-b207-d103908056d7" providerId="ADAL" clId="{78A426F3-005C-4CE0-8A3E-B2C267EBF4A1}" dt="2020-06-12T08:22:01.628" v="30317" actId="313"/>
          <ac:spMkLst>
            <pc:docMk/>
            <pc:sldMk cId="625720751" sldId="434"/>
            <ac:spMk id="6" creationId="{DF49882B-5BBE-4D25-A03B-C53F5F7A34E2}"/>
          </ac:spMkLst>
        </pc:spChg>
        <pc:spChg chg="del">
          <ac:chgData name="Poppy Reece, Researcher" userId="dc98a925-bdaa-4bee-b207-d103908056d7" providerId="ADAL" clId="{78A426F3-005C-4CE0-8A3E-B2C267EBF4A1}" dt="2020-06-12T08:21:58.056" v="30297" actId="478"/>
          <ac:spMkLst>
            <pc:docMk/>
            <pc:sldMk cId="625720751" sldId="434"/>
            <ac:spMk id="9" creationId="{1030C3A5-8E05-485E-8A34-D3DDD6122874}"/>
          </ac:spMkLst>
        </pc:spChg>
        <pc:spChg chg="del">
          <ac:chgData name="Poppy Reece, Researcher" userId="dc98a925-bdaa-4bee-b207-d103908056d7" providerId="ADAL" clId="{78A426F3-005C-4CE0-8A3E-B2C267EBF4A1}" dt="2020-06-12T08:21:56.944" v="30296" actId="478"/>
          <ac:spMkLst>
            <pc:docMk/>
            <pc:sldMk cId="625720751" sldId="434"/>
            <ac:spMk id="10" creationId="{C2AD44FE-194D-4E35-8CA7-8619CA32B101}"/>
          </ac:spMkLst>
        </pc:spChg>
        <pc:spChg chg="del">
          <ac:chgData name="Poppy Reece, Researcher" userId="dc98a925-bdaa-4bee-b207-d103908056d7" providerId="ADAL" clId="{78A426F3-005C-4CE0-8A3E-B2C267EBF4A1}" dt="2020-06-12T08:21:53.675" v="30294" actId="478"/>
          <ac:spMkLst>
            <pc:docMk/>
            <pc:sldMk cId="625720751" sldId="434"/>
            <ac:spMk id="11" creationId="{0C6E1C1E-314D-4164-94C2-74C17A7E9F39}"/>
          </ac:spMkLst>
        </pc:spChg>
        <pc:spChg chg="del">
          <ac:chgData name="Poppy Reece, Researcher" userId="dc98a925-bdaa-4bee-b207-d103908056d7" providerId="ADAL" clId="{78A426F3-005C-4CE0-8A3E-B2C267EBF4A1}" dt="2020-06-12T08:21:55.680" v="30295" actId="478"/>
          <ac:spMkLst>
            <pc:docMk/>
            <pc:sldMk cId="625720751" sldId="434"/>
            <ac:spMk id="16" creationId="{6A34F206-AAD3-44B0-9631-54051BEA77C6}"/>
          </ac:spMkLst>
        </pc:spChg>
        <pc:spChg chg="del">
          <ac:chgData name="Poppy Reece, Researcher" userId="dc98a925-bdaa-4bee-b207-d103908056d7" providerId="ADAL" clId="{78A426F3-005C-4CE0-8A3E-B2C267EBF4A1}" dt="2020-06-12T08:21:48.346" v="30292" actId="478"/>
          <ac:spMkLst>
            <pc:docMk/>
            <pc:sldMk cId="625720751" sldId="434"/>
            <ac:spMk id="17" creationId="{1FEC3708-7681-4E8F-9183-98F20DD5B9CC}"/>
          </ac:spMkLst>
        </pc:spChg>
      </pc:sldChg>
      <pc:sldChg chg="addSp delSp modSp add modNotesTx">
        <pc:chgData name="Poppy Reece, Researcher" userId="dc98a925-bdaa-4bee-b207-d103908056d7" providerId="ADAL" clId="{78A426F3-005C-4CE0-8A3E-B2C267EBF4A1}" dt="2020-06-18T15:18:12.364" v="38976" actId="1076"/>
        <pc:sldMkLst>
          <pc:docMk/>
          <pc:sldMk cId="331025716" sldId="435"/>
        </pc:sldMkLst>
        <pc:spChg chg="mod">
          <ac:chgData name="Poppy Reece, Researcher" userId="dc98a925-bdaa-4bee-b207-d103908056d7" providerId="ADAL" clId="{78A426F3-005C-4CE0-8A3E-B2C267EBF4A1}" dt="2020-06-18T15:16:25.962" v="38962" actId="14100"/>
          <ac:spMkLst>
            <pc:docMk/>
            <pc:sldMk cId="331025716" sldId="435"/>
            <ac:spMk id="2" creationId="{EC2D83D0-FDFF-48AD-AED8-A4E6AE6B95A8}"/>
          </ac:spMkLst>
        </pc:spChg>
        <pc:spChg chg="del mod">
          <ac:chgData name="Poppy Reece, Researcher" userId="dc98a925-bdaa-4bee-b207-d103908056d7" providerId="ADAL" clId="{78A426F3-005C-4CE0-8A3E-B2C267EBF4A1}" dt="2020-06-12T08:41:37.066" v="30763" actId="478"/>
          <ac:spMkLst>
            <pc:docMk/>
            <pc:sldMk cId="331025716" sldId="435"/>
            <ac:spMk id="3" creationId="{95B1FEE1-983A-4CE2-86F0-0A1A30DA577B}"/>
          </ac:spMkLst>
        </pc:spChg>
        <pc:spChg chg="del">
          <ac:chgData name="Poppy Reece, Researcher" userId="dc98a925-bdaa-4bee-b207-d103908056d7" providerId="ADAL" clId="{78A426F3-005C-4CE0-8A3E-B2C267EBF4A1}" dt="2020-06-12T08:28:47.842" v="30348" actId="478"/>
          <ac:spMkLst>
            <pc:docMk/>
            <pc:sldMk cId="331025716" sldId="435"/>
            <ac:spMk id="4" creationId="{9DB2612D-A933-466B-BB57-C688125F80F9}"/>
          </ac:spMkLst>
        </pc:spChg>
        <pc:spChg chg="mod">
          <ac:chgData name="Poppy Reece, Researcher" userId="dc98a925-bdaa-4bee-b207-d103908056d7" providerId="ADAL" clId="{78A426F3-005C-4CE0-8A3E-B2C267EBF4A1}" dt="2020-06-12T08:43:49.452" v="30810" actId="20577"/>
          <ac:spMkLst>
            <pc:docMk/>
            <pc:sldMk cId="331025716" sldId="435"/>
            <ac:spMk id="5" creationId="{E1AB353D-C3DD-45D0-A928-76F68198F592}"/>
          </ac:spMkLst>
        </pc:spChg>
        <pc:spChg chg="add del mod">
          <ac:chgData name="Poppy Reece, Researcher" userId="dc98a925-bdaa-4bee-b207-d103908056d7" providerId="ADAL" clId="{78A426F3-005C-4CE0-8A3E-B2C267EBF4A1}" dt="2020-06-12T08:53:05.276" v="31093"/>
          <ac:spMkLst>
            <pc:docMk/>
            <pc:sldMk cId="331025716" sldId="435"/>
            <ac:spMk id="6" creationId="{3C07D0DF-D888-4B61-8BD2-A3977B78DCCE}"/>
          </ac:spMkLst>
        </pc:spChg>
        <pc:spChg chg="mod">
          <ac:chgData name="Poppy Reece, Researcher" userId="dc98a925-bdaa-4bee-b207-d103908056d7" providerId="ADAL" clId="{78A426F3-005C-4CE0-8A3E-B2C267EBF4A1}" dt="2020-06-18T15:12:41.337" v="38913" actId="1076"/>
          <ac:spMkLst>
            <pc:docMk/>
            <pc:sldMk cId="331025716" sldId="435"/>
            <ac:spMk id="8" creationId="{FC353014-6950-42EF-B5D7-43A6638D099D}"/>
          </ac:spMkLst>
        </pc:spChg>
        <pc:spChg chg="del">
          <ac:chgData name="Poppy Reece, Researcher" userId="dc98a925-bdaa-4bee-b207-d103908056d7" providerId="ADAL" clId="{78A426F3-005C-4CE0-8A3E-B2C267EBF4A1}" dt="2020-06-12T08:28:54.794" v="30352" actId="478"/>
          <ac:spMkLst>
            <pc:docMk/>
            <pc:sldMk cId="331025716" sldId="435"/>
            <ac:spMk id="9" creationId="{DF335F02-76BB-4A7F-9547-FF6F97A91E3F}"/>
          </ac:spMkLst>
        </pc:spChg>
        <pc:spChg chg="add del">
          <ac:chgData name="Poppy Reece, Researcher" userId="dc98a925-bdaa-4bee-b207-d103908056d7" providerId="ADAL" clId="{78A426F3-005C-4CE0-8A3E-B2C267EBF4A1}" dt="2020-06-12T08:52:48.463" v="31081"/>
          <ac:spMkLst>
            <pc:docMk/>
            <pc:sldMk cId="331025716" sldId="435"/>
            <ac:spMk id="10" creationId="{5C11DBF2-0587-4A37-AF5D-9C98C7D5DD34}"/>
          </ac:spMkLst>
        </pc:spChg>
        <pc:spChg chg="del">
          <ac:chgData name="Poppy Reece, Researcher" userId="dc98a925-bdaa-4bee-b207-d103908056d7" providerId="ADAL" clId="{78A426F3-005C-4CE0-8A3E-B2C267EBF4A1}" dt="2020-06-12T08:28:53.467" v="30351" actId="478"/>
          <ac:spMkLst>
            <pc:docMk/>
            <pc:sldMk cId="331025716" sldId="435"/>
            <ac:spMk id="11" creationId="{675475B3-5403-4638-8528-2D48493A6FBB}"/>
          </ac:spMkLst>
        </pc:spChg>
        <pc:spChg chg="mod">
          <ac:chgData name="Poppy Reece, Researcher" userId="dc98a925-bdaa-4bee-b207-d103908056d7" providerId="ADAL" clId="{78A426F3-005C-4CE0-8A3E-B2C267EBF4A1}" dt="2020-06-18T15:12:32.863" v="38910" actId="1076"/>
          <ac:spMkLst>
            <pc:docMk/>
            <pc:sldMk cId="331025716" sldId="435"/>
            <ac:spMk id="12" creationId="{644852D1-62B5-40F0-AE94-F3AFA6054FE9}"/>
          </ac:spMkLst>
        </pc:spChg>
        <pc:spChg chg="mod">
          <ac:chgData name="Poppy Reece, Researcher" userId="dc98a925-bdaa-4bee-b207-d103908056d7" providerId="ADAL" clId="{78A426F3-005C-4CE0-8A3E-B2C267EBF4A1}" dt="2020-06-18T15:12:31.143" v="38909" actId="1076"/>
          <ac:spMkLst>
            <pc:docMk/>
            <pc:sldMk cId="331025716" sldId="435"/>
            <ac:spMk id="13" creationId="{CB375171-AD14-472F-830C-8BF99499943F}"/>
          </ac:spMkLst>
        </pc:spChg>
        <pc:spChg chg="add del mod">
          <ac:chgData name="Poppy Reece, Researcher" userId="dc98a925-bdaa-4bee-b207-d103908056d7" providerId="ADAL" clId="{78A426F3-005C-4CE0-8A3E-B2C267EBF4A1}" dt="2020-06-18T15:10:32.581" v="38863" actId="478"/>
          <ac:spMkLst>
            <pc:docMk/>
            <pc:sldMk cId="331025716" sldId="435"/>
            <ac:spMk id="14" creationId="{E02B3A9E-26BF-4B96-AB60-F76113ED9588}"/>
          </ac:spMkLst>
        </pc:spChg>
        <pc:spChg chg="mod">
          <ac:chgData name="Poppy Reece, Researcher" userId="dc98a925-bdaa-4bee-b207-d103908056d7" providerId="ADAL" clId="{78A426F3-005C-4CE0-8A3E-B2C267EBF4A1}" dt="2020-06-18T15:12:25.199" v="38907" actId="14100"/>
          <ac:spMkLst>
            <pc:docMk/>
            <pc:sldMk cId="331025716" sldId="435"/>
            <ac:spMk id="15" creationId="{C1C0D43C-32B3-48D8-9B56-30EE2BBC7048}"/>
          </ac:spMkLst>
        </pc:spChg>
        <pc:spChg chg="add del mod">
          <ac:chgData name="Poppy Reece, Researcher" userId="dc98a925-bdaa-4bee-b207-d103908056d7" providerId="ADAL" clId="{78A426F3-005C-4CE0-8A3E-B2C267EBF4A1}" dt="2020-06-18T15:10:26.342" v="38857" actId="478"/>
          <ac:spMkLst>
            <pc:docMk/>
            <pc:sldMk cId="331025716" sldId="435"/>
            <ac:spMk id="16" creationId="{BF2B6A27-1DA9-42DF-B466-CCB9D451120E}"/>
          </ac:spMkLst>
        </pc:spChg>
        <pc:spChg chg="del">
          <ac:chgData name="Poppy Reece, Researcher" userId="dc98a925-bdaa-4bee-b207-d103908056d7" providerId="ADAL" clId="{78A426F3-005C-4CE0-8A3E-B2C267EBF4A1}" dt="2020-06-12T08:28:52.458" v="30350" actId="478"/>
          <ac:spMkLst>
            <pc:docMk/>
            <pc:sldMk cId="331025716" sldId="435"/>
            <ac:spMk id="17" creationId="{CEFB8767-8641-497D-A3A7-A2ABCBEEBDCE}"/>
          </ac:spMkLst>
        </pc:spChg>
        <pc:spChg chg="mod">
          <ac:chgData name="Poppy Reece, Researcher" userId="dc98a925-bdaa-4bee-b207-d103908056d7" providerId="ADAL" clId="{78A426F3-005C-4CE0-8A3E-B2C267EBF4A1}" dt="2020-06-18T15:16:22.729" v="38961" actId="14100"/>
          <ac:spMkLst>
            <pc:docMk/>
            <pc:sldMk cId="331025716" sldId="435"/>
            <ac:spMk id="18" creationId="{2D9FBF13-6F44-4FBA-809B-42AA5DBA65B8}"/>
          </ac:spMkLst>
        </pc:spChg>
        <pc:spChg chg="add del mod">
          <ac:chgData name="Poppy Reece, Researcher" userId="dc98a925-bdaa-4bee-b207-d103908056d7" providerId="ADAL" clId="{78A426F3-005C-4CE0-8A3E-B2C267EBF4A1}" dt="2020-06-12T08:53:05.274" v="31091"/>
          <ac:spMkLst>
            <pc:docMk/>
            <pc:sldMk cId="331025716" sldId="435"/>
            <ac:spMk id="20" creationId="{2B64BCDC-06E1-4EEC-B43C-8DCC71976E9A}"/>
          </ac:spMkLst>
        </pc:spChg>
        <pc:spChg chg="add del mod">
          <ac:chgData name="Poppy Reece, Researcher" userId="dc98a925-bdaa-4bee-b207-d103908056d7" providerId="ADAL" clId="{78A426F3-005C-4CE0-8A3E-B2C267EBF4A1}" dt="2020-06-18T15:10:35.289" v="38865" actId="478"/>
          <ac:spMkLst>
            <pc:docMk/>
            <pc:sldMk cId="331025716" sldId="435"/>
            <ac:spMk id="21" creationId="{6F0A83B7-91F6-447F-91EA-EC4B8CD74151}"/>
          </ac:spMkLst>
        </pc:spChg>
        <pc:spChg chg="add del">
          <ac:chgData name="Poppy Reece, Researcher" userId="dc98a925-bdaa-4bee-b207-d103908056d7" providerId="ADAL" clId="{78A426F3-005C-4CE0-8A3E-B2C267EBF4A1}" dt="2020-06-12T09:22:45.156" v="31895"/>
          <ac:spMkLst>
            <pc:docMk/>
            <pc:sldMk cId="331025716" sldId="435"/>
            <ac:spMk id="22" creationId="{853E1B89-3D8E-4F2A-8A13-30AB6FFC46E5}"/>
          </ac:spMkLst>
        </pc:spChg>
        <pc:spChg chg="add del mod">
          <ac:chgData name="Poppy Reece, Researcher" userId="dc98a925-bdaa-4bee-b207-d103908056d7" providerId="ADAL" clId="{78A426F3-005C-4CE0-8A3E-B2C267EBF4A1}" dt="2020-06-18T15:10:28.457" v="38859" actId="478"/>
          <ac:spMkLst>
            <pc:docMk/>
            <pc:sldMk cId="331025716" sldId="435"/>
            <ac:spMk id="23" creationId="{15C0A005-BA23-43C8-8339-077F0E511B62}"/>
          </ac:spMkLst>
        </pc:spChg>
        <pc:spChg chg="add del mod">
          <ac:chgData name="Poppy Reece, Researcher" userId="dc98a925-bdaa-4bee-b207-d103908056d7" providerId="ADAL" clId="{78A426F3-005C-4CE0-8A3E-B2C267EBF4A1}" dt="2020-06-18T15:10:30.720" v="38861" actId="478"/>
          <ac:spMkLst>
            <pc:docMk/>
            <pc:sldMk cId="331025716" sldId="435"/>
            <ac:spMk id="24" creationId="{DAA6D776-3312-4D3A-B2B3-0533D970F58F}"/>
          </ac:spMkLst>
        </pc:spChg>
        <pc:spChg chg="add del mod">
          <ac:chgData name="Poppy Reece, Researcher" userId="dc98a925-bdaa-4bee-b207-d103908056d7" providerId="ADAL" clId="{78A426F3-005C-4CE0-8A3E-B2C267EBF4A1}" dt="2020-06-18T15:10:29.474" v="38860" actId="478"/>
          <ac:spMkLst>
            <pc:docMk/>
            <pc:sldMk cId="331025716" sldId="435"/>
            <ac:spMk id="26" creationId="{7EA78F8F-E072-47FC-A681-C409E55EB07A}"/>
          </ac:spMkLst>
        </pc:spChg>
        <pc:spChg chg="add del">
          <ac:chgData name="Poppy Reece, Researcher" userId="dc98a925-bdaa-4bee-b207-d103908056d7" providerId="ADAL" clId="{78A426F3-005C-4CE0-8A3E-B2C267EBF4A1}" dt="2020-06-12T09:44:15.055" v="32397"/>
          <ac:spMkLst>
            <pc:docMk/>
            <pc:sldMk cId="331025716" sldId="435"/>
            <ac:spMk id="38" creationId="{D94FFE15-CF87-4FD0-9703-91389431ED2E}"/>
          </ac:spMkLst>
        </pc:spChg>
        <pc:spChg chg="add del">
          <ac:chgData name="Poppy Reece, Researcher" userId="dc98a925-bdaa-4bee-b207-d103908056d7" providerId="ADAL" clId="{78A426F3-005C-4CE0-8A3E-B2C267EBF4A1}" dt="2020-06-12T09:44:20.295" v="32399"/>
          <ac:spMkLst>
            <pc:docMk/>
            <pc:sldMk cId="331025716" sldId="435"/>
            <ac:spMk id="39" creationId="{84AEF596-AFE1-4C88-8915-C621C5E23842}"/>
          </ac:spMkLst>
        </pc:spChg>
        <pc:spChg chg="add del mod">
          <ac:chgData name="Poppy Reece, Researcher" userId="dc98a925-bdaa-4bee-b207-d103908056d7" providerId="ADAL" clId="{78A426F3-005C-4CE0-8A3E-B2C267EBF4A1}" dt="2020-06-18T15:10:33.753" v="38864" actId="478"/>
          <ac:spMkLst>
            <pc:docMk/>
            <pc:sldMk cId="331025716" sldId="435"/>
            <ac:spMk id="40" creationId="{C8502ACF-2147-4AF7-94CC-0F301CFDB232}"/>
          </ac:spMkLst>
        </pc:spChg>
        <pc:spChg chg="add del mod">
          <ac:chgData name="Poppy Reece, Researcher" userId="dc98a925-bdaa-4bee-b207-d103908056d7" providerId="ADAL" clId="{78A426F3-005C-4CE0-8A3E-B2C267EBF4A1}" dt="2020-06-18T15:10:36.845" v="38866" actId="478"/>
          <ac:spMkLst>
            <pc:docMk/>
            <pc:sldMk cId="331025716" sldId="435"/>
            <ac:spMk id="41" creationId="{F9FC835D-5948-455D-A73A-EFAFD3DFCB73}"/>
          </ac:spMkLst>
        </pc:spChg>
        <pc:picChg chg="add del">
          <ac:chgData name="Poppy Reece, Researcher" userId="dc98a925-bdaa-4bee-b207-d103908056d7" providerId="ADAL" clId="{78A426F3-005C-4CE0-8A3E-B2C267EBF4A1}" dt="2020-06-18T15:17:34.101" v="38964" actId="478"/>
          <ac:picMkLst>
            <pc:docMk/>
            <pc:sldMk cId="331025716" sldId="435"/>
            <ac:picMk id="3" creationId="{64AD280C-C674-4EEB-B391-EE4C3ADEE47D}"/>
          </ac:picMkLst>
        </pc:picChg>
        <pc:picChg chg="add mod">
          <ac:chgData name="Poppy Reece, Researcher" userId="dc98a925-bdaa-4bee-b207-d103908056d7" providerId="ADAL" clId="{78A426F3-005C-4CE0-8A3E-B2C267EBF4A1}" dt="2020-06-18T15:18:12.364" v="38976" actId="1076"/>
          <ac:picMkLst>
            <pc:docMk/>
            <pc:sldMk cId="331025716" sldId="435"/>
            <ac:picMk id="6" creationId="{AF0F5705-A4F5-43AD-966C-579DABEC00B9}"/>
          </ac:picMkLst>
        </pc:picChg>
        <pc:picChg chg="mod">
          <ac:chgData name="Poppy Reece, Researcher" userId="dc98a925-bdaa-4bee-b207-d103908056d7" providerId="ADAL" clId="{78A426F3-005C-4CE0-8A3E-B2C267EBF4A1}" dt="2020-06-15T08:13:23.326" v="37275" actId="1038"/>
          <ac:picMkLst>
            <pc:docMk/>
            <pc:sldMk cId="331025716" sldId="435"/>
            <ac:picMk id="19" creationId="{BE1DCB39-975E-4863-AFBF-5BE07BAFC276}"/>
          </ac:picMkLst>
        </pc:picChg>
        <pc:picChg chg="mod">
          <ac:chgData name="Poppy Reece, Researcher" userId="dc98a925-bdaa-4bee-b207-d103908056d7" providerId="ADAL" clId="{78A426F3-005C-4CE0-8A3E-B2C267EBF4A1}" dt="2020-06-18T15:12:46.550" v="38915" actId="1076"/>
          <ac:picMkLst>
            <pc:docMk/>
            <pc:sldMk cId="331025716" sldId="435"/>
            <ac:picMk id="20" creationId="{0B3080AD-60A5-46B6-9286-0AC070E2CF06}"/>
          </ac:picMkLst>
        </pc:picChg>
        <pc:cxnChg chg="del">
          <ac:chgData name="Poppy Reece, Researcher" userId="dc98a925-bdaa-4bee-b207-d103908056d7" providerId="ADAL" clId="{78A426F3-005C-4CE0-8A3E-B2C267EBF4A1}" dt="2020-06-12T08:41:32.990" v="30761" actId="478"/>
          <ac:cxnSpMkLst>
            <pc:docMk/>
            <pc:sldMk cId="331025716" sldId="435"/>
            <ac:cxnSpMk id="7" creationId="{A89E3C92-89AC-40E5-BB98-0F71647421C8}"/>
          </ac:cxnSpMkLst>
        </pc:cxnChg>
        <pc:cxnChg chg="add del mod">
          <ac:chgData name="Poppy Reece, Researcher" userId="dc98a925-bdaa-4bee-b207-d103908056d7" providerId="ADAL" clId="{78A426F3-005C-4CE0-8A3E-B2C267EBF4A1}" dt="2020-06-12T09:29:59.143" v="32285" actId="478"/>
          <ac:cxnSpMkLst>
            <pc:docMk/>
            <pc:sldMk cId="331025716" sldId="435"/>
            <ac:cxnSpMk id="25" creationId="{01BC71CF-A27B-4200-BB28-B8D9C8251507}"/>
          </ac:cxnSpMkLst>
        </pc:cxnChg>
        <pc:cxnChg chg="add del mod">
          <ac:chgData name="Poppy Reece, Researcher" userId="dc98a925-bdaa-4bee-b207-d103908056d7" providerId="ADAL" clId="{78A426F3-005C-4CE0-8A3E-B2C267EBF4A1}" dt="2020-06-18T15:10:31.640" v="38862" actId="478"/>
          <ac:cxnSpMkLst>
            <pc:docMk/>
            <pc:sldMk cId="331025716" sldId="435"/>
            <ac:cxnSpMk id="31" creationId="{1A53984E-4485-44E5-A41D-5A71573F526F}"/>
          </ac:cxnSpMkLst>
        </pc:cxnChg>
        <pc:cxnChg chg="add del mod">
          <ac:chgData name="Poppy Reece, Researcher" userId="dc98a925-bdaa-4bee-b207-d103908056d7" providerId="ADAL" clId="{78A426F3-005C-4CE0-8A3E-B2C267EBF4A1}" dt="2020-06-12T09:29:50.036" v="32282" actId="478"/>
          <ac:cxnSpMkLst>
            <pc:docMk/>
            <pc:sldMk cId="331025716" sldId="435"/>
            <ac:cxnSpMk id="34" creationId="{506D76E9-9DE2-4E5E-805D-4282E38E4825}"/>
          </ac:cxnSpMkLst>
        </pc:cxnChg>
        <pc:cxnChg chg="add del mod">
          <ac:chgData name="Poppy Reece, Researcher" userId="dc98a925-bdaa-4bee-b207-d103908056d7" providerId="ADAL" clId="{78A426F3-005C-4CE0-8A3E-B2C267EBF4A1}" dt="2020-06-18T15:10:27.255" v="38858" actId="478"/>
          <ac:cxnSpMkLst>
            <pc:docMk/>
            <pc:sldMk cId="331025716" sldId="435"/>
            <ac:cxnSpMk id="35" creationId="{4C2F7FF2-C5B6-4586-9770-86A39101F49F}"/>
          </ac:cxnSpMkLst>
        </pc:cxnChg>
      </pc:sldChg>
      <pc:sldChg chg="addSp delSp modSp add del mod setBg">
        <pc:chgData name="Poppy Reece, Researcher" userId="dc98a925-bdaa-4bee-b207-d103908056d7" providerId="ADAL" clId="{78A426F3-005C-4CE0-8A3E-B2C267EBF4A1}" dt="2020-06-12T13:16:16.011" v="35721" actId="2696"/>
        <pc:sldMkLst>
          <pc:docMk/>
          <pc:sldMk cId="1815104567" sldId="438"/>
        </pc:sldMkLst>
        <pc:spChg chg="add del mod">
          <ac:chgData name="Poppy Reece, Researcher" userId="dc98a925-bdaa-4bee-b207-d103908056d7" providerId="ADAL" clId="{78A426F3-005C-4CE0-8A3E-B2C267EBF4A1}" dt="2020-06-12T13:16:02.920" v="35718"/>
          <ac:spMkLst>
            <pc:docMk/>
            <pc:sldMk cId="1815104567" sldId="438"/>
            <ac:spMk id="10" creationId="{9208ECDF-653B-4ED5-B660-9B576D7B02AD}"/>
          </ac:spMkLst>
        </pc:spChg>
        <pc:spChg chg="add mod">
          <ac:chgData name="Poppy Reece, Researcher" userId="dc98a925-bdaa-4bee-b207-d103908056d7" providerId="ADAL" clId="{78A426F3-005C-4CE0-8A3E-B2C267EBF4A1}" dt="2020-06-12T13:10:00.843" v="35704" actId="14100"/>
          <ac:spMkLst>
            <pc:docMk/>
            <pc:sldMk cId="1815104567" sldId="438"/>
            <ac:spMk id="11" creationId="{1014EA0C-FB5A-4CB7-8715-16CB3E249022}"/>
          </ac:spMkLst>
        </pc:spChg>
        <pc:spChg chg="add">
          <ac:chgData name="Poppy Reece, Researcher" userId="dc98a925-bdaa-4bee-b207-d103908056d7" providerId="ADAL" clId="{78A426F3-005C-4CE0-8A3E-B2C267EBF4A1}" dt="2020-06-12T13:07:51.557" v="35681" actId="26606"/>
          <ac:spMkLst>
            <pc:docMk/>
            <pc:sldMk cId="1815104567" sldId="438"/>
            <ac:spMk id="14" creationId="{E97C36FC-DEAA-4DCA-B0AB-7F9357FA4016}"/>
          </ac:spMkLst>
        </pc:spChg>
        <pc:spChg chg="add">
          <ac:chgData name="Poppy Reece, Researcher" userId="dc98a925-bdaa-4bee-b207-d103908056d7" providerId="ADAL" clId="{78A426F3-005C-4CE0-8A3E-B2C267EBF4A1}" dt="2020-06-12T13:07:51.557" v="35681" actId="26606"/>
          <ac:spMkLst>
            <pc:docMk/>
            <pc:sldMk cId="1815104567" sldId="438"/>
            <ac:spMk id="16" creationId="{278C38CD-A630-49FF-8417-6792A2B13FCA}"/>
          </ac:spMkLst>
        </pc:spChg>
        <pc:picChg chg="add del mod">
          <ac:chgData name="Poppy Reece, Researcher" userId="dc98a925-bdaa-4bee-b207-d103908056d7" providerId="ADAL" clId="{78A426F3-005C-4CE0-8A3E-B2C267EBF4A1}" dt="2020-06-12T13:07:23.612" v="35673" actId="931"/>
          <ac:picMkLst>
            <pc:docMk/>
            <pc:sldMk cId="1815104567" sldId="438"/>
            <ac:picMk id="3" creationId="{33BB6063-FEC0-4DCD-928E-937F0B49AEA1}"/>
          </ac:picMkLst>
        </pc:picChg>
        <pc:picChg chg="add del mod">
          <ac:chgData name="Poppy Reece, Researcher" userId="dc98a925-bdaa-4bee-b207-d103908056d7" providerId="ADAL" clId="{78A426F3-005C-4CE0-8A3E-B2C267EBF4A1}" dt="2020-06-12T13:07:23.612" v="35673" actId="931"/>
          <ac:picMkLst>
            <pc:docMk/>
            <pc:sldMk cId="1815104567" sldId="438"/>
            <ac:picMk id="5" creationId="{243DF9A2-C5C7-4D61-B8F2-B776DAB7B3AD}"/>
          </ac:picMkLst>
        </pc:picChg>
        <pc:picChg chg="add mod ord">
          <ac:chgData name="Poppy Reece, Researcher" userId="dc98a925-bdaa-4bee-b207-d103908056d7" providerId="ADAL" clId="{78A426F3-005C-4CE0-8A3E-B2C267EBF4A1}" dt="2020-06-12T13:09:49.836" v="35698" actId="1076"/>
          <ac:picMkLst>
            <pc:docMk/>
            <pc:sldMk cId="1815104567" sldId="438"/>
            <ac:picMk id="7" creationId="{5B301735-9933-4A29-A86D-F0F9EBF1D4FC}"/>
          </ac:picMkLst>
        </pc:picChg>
        <pc:picChg chg="add mod">
          <ac:chgData name="Poppy Reece, Researcher" userId="dc98a925-bdaa-4bee-b207-d103908056d7" providerId="ADAL" clId="{78A426F3-005C-4CE0-8A3E-B2C267EBF4A1}" dt="2020-06-12T13:07:51.557" v="35681" actId="26606"/>
          <ac:picMkLst>
            <pc:docMk/>
            <pc:sldMk cId="1815104567" sldId="438"/>
            <ac:picMk id="9" creationId="{38637442-5B3E-43FA-8B01-3F7666E9B5A5}"/>
          </ac:picMkLst>
        </pc:picChg>
        <pc:picChg chg="add mod">
          <ac:chgData name="Poppy Reece, Researcher" userId="dc98a925-bdaa-4bee-b207-d103908056d7" providerId="ADAL" clId="{78A426F3-005C-4CE0-8A3E-B2C267EBF4A1}" dt="2020-06-12T13:15:08.124" v="35708" actId="27614"/>
          <ac:picMkLst>
            <pc:docMk/>
            <pc:sldMk cId="1815104567" sldId="438"/>
            <ac:picMk id="13" creationId="{CB6B5A6F-B862-4EFB-8178-9E615B929A1B}"/>
          </ac:picMkLst>
        </pc:picChg>
      </pc:sldChg>
      <pc:sldChg chg="addSp delSp modSp add del mod setBg">
        <pc:chgData name="Poppy Reece, Researcher" userId="dc98a925-bdaa-4bee-b207-d103908056d7" providerId="ADAL" clId="{78A426F3-005C-4CE0-8A3E-B2C267EBF4A1}" dt="2020-06-12T13:28:13.790" v="35846" actId="2696"/>
        <pc:sldMkLst>
          <pc:docMk/>
          <pc:sldMk cId="4025352316" sldId="439"/>
        </pc:sldMkLst>
        <pc:spChg chg="add del mod">
          <ac:chgData name="Poppy Reece, Researcher" userId="dc98a925-bdaa-4bee-b207-d103908056d7" providerId="ADAL" clId="{78A426F3-005C-4CE0-8A3E-B2C267EBF4A1}" dt="2020-06-12T13:19:26.994" v="35769"/>
          <ac:spMkLst>
            <pc:docMk/>
            <pc:sldMk cId="4025352316" sldId="439"/>
            <ac:spMk id="5" creationId="{26F2CBA7-2F96-4D37-BFC1-451ED0C4CD6B}"/>
          </ac:spMkLst>
        </pc:spChg>
        <pc:spChg chg="add mod">
          <ac:chgData name="Poppy Reece, Researcher" userId="dc98a925-bdaa-4bee-b207-d103908056d7" providerId="ADAL" clId="{78A426F3-005C-4CE0-8A3E-B2C267EBF4A1}" dt="2020-06-12T13:16:21.939" v="35723" actId="1076"/>
          <ac:spMkLst>
            <pc:docMk/>
            <pc:sldMk cId="4025352316" sldId="439"/>
            <ac:spMk id="7" creationId="{74668D31-31C5-4DBD-AE66-74B378980E59}"/>
          </ac:spMkLst>
        </pc:spChg>
        <pc:spChg chg="add">
          <ac:chgData name="Poppy Reece, Researcher" userId="dc98a925-bdaa-4bee-b207-d103908056d7" providerId="ADAL" clId="{78A426F3-005C-4CE0-8A3E-B2C267EBF4A1}" dt="2020-06-12T13:15:56.095" v="35715" actId="26606"/>
          <ac:spMkLst>
            <pc:docMk/>
            <pc:sldMk cId="4025352316" sldId="439"/>
            <ac:spMk id="9" creationId="{749FA6A2-2239-4EF2-9EB3-B1DC295FE14D}"/>
          </ac:spMkLst>
        </pc:spChg>
        <pc:picChg chg="add mod">
          <ac:chgData name="Poppy Reece, Researcher" userId="dc98a925-bdaa-4bee-b207-d103908056d7" providerId="ADAL" clId="{78A426F3-005C-4CE0-8A3E-B2C267EBF4A1}" dt="2020-06-12T13:17:46.222" v="35755" actId="1036"/>
          <ac:picMkLst>
            <pc:docMk/>
            <pc:sldMk cId="4025352316" sldId="439"/>
            <ac:picMk id="2" creationId="{732E3139-3922-4164-A061-66B02AF9EBF7}"/>
          </ac:picMkLst>
        </pc:picChg>
        <pc:picChg chg="add mod ord modCrop">
          <ac:chgData name="Poppy Reece, Researcher" userId="dc98a925-bdaa-4bee-b207-d103908056d7" providerId="ADAL" clId="{78A426F3-005C-4CE0-8A3E-B2C267EBF4A1}" dt="2020-06-12T13:17:47.310" v="35757" actId="1036"/>
          <ac:picMkLst>
            <pc:docMk/>
            <pc:sldMk cId="4025352316" sldId="439"/>
            <ac:picMk id="3" creationId="{61D346D9-970E-4ED3-9981-1A838F3DF065}"/>
          </ac:picMkLst>
        </pc:picChg>
        <pc:picChg chg="add mod modCrop">
          <ac:chgData name="Poppy Reece, Researcher" userId="dc98a925-bdaa-4bee-b207-d103908056d7" providerId="ADAL" clId="{78A426F3-005C-4CE0-8A3E-B2C267EBF4A1}" dt="2020-06-12T13:17:41.874" v="35753" actId="1076"/>
          <ac:picMkLst>
            <pc:docMk/>
            <pc:sldMk cId="4025352316" sldId="439"/>
            <ac:picMk id="4" creationId="{3F569533-087A-4685-99E7-307D5EDE3FCE}"/>
          </ac:picMkLst>
        </pc:picChg>
      </pc:sldChg>
      <pc:sldChg chg="addSp modSp add">
        <pc:chgData name="Poppy Reece, Researcher" userId="dc98a925-bdaa-4bee-b207-d103908056d7" providerId="ADAL" clId="{78A426F3-005C-4CE0-8A3E-B2C267EBF4A1}" dt="2020-06-12T14:08:33.817" v="36890" actId="1036"/>
        <pc:sldMkLst>
          <pc:docMk/>
          <pc:sldMk cId="3765162467" sldId="440"/>
        </pc:sldMkLst>
        <pc:spChg chg="add mod">
          <ac:chgData name="Poppy Reece, Researcher" userId="dc98a925-bdaa-4bee-b207-d103908056d7" providerId="ADAL" clId="{78A426F3-005C-4CE0-8A3E-B2C267EBF4A1}" dt="2020-06-12T13:27:38.941" v="35834" actId="120"/>
          <ac:spMkLst>
            <pc:docMk/>
            <pc:sldMk cId="3765162467" sldId="440"/>
            <ac:spMk id="5" creationId="{6E3B49F1-798D-46D6-83E1-245B5B018F8A}"/>
          </ac:spMkLst>
        </pc:spChg>
        <pc:spChg chg="add mod">
          <ac:chgData name="Poppy Reece, Researcher" userId="dc98a925-bdaa-4bee-b207-d103908056d7" providerId="ADAL" clId="{78A426F3-005C-4CE0-8A3E-B2C267EBF4A1}" dt="2020-06-12T14:08:17.786" v="36886" actId="207"/>
          <ac:spMkLst>
            <pc:docMk/>
            <pc:sldMk cId="3765162467" sldId="440"/>
            <ac:spMk id="6" creationId="{26ED10A8-7FB2-4478-8C0C-0DE1A6A689EA}"/>
          </ac:spMkLst>
        </pc:spChg>
        <pc:spChg chg="add mod">
          <ac:chgData name="Poppy Reece, Researcher" userId="dc98a925-bdaa-4bee-b207-d103908056d7" providerId="ADAL" clId="{78A426F3-005C-4CE0-8A3E-B2C267EBF4A1}" dt="2020-06-12T14:07:50.319" v="36882" actId="207"/>
          <ac:spMkLst>
            <pc:docMk/>
            <pc:sldMk cId="3765162467" sldId="440"/>
            <ac:spMk id="7" creationId="{D831E926-2BCB-4231-ABE1-8BBCE23A0856}"/>
          </ac:spMkLst>
        </pc:spChg>
        <pc:spChg chg="add mod">
          <ac:chgData name="Poppy Reece, Researcher" userId="dc98a925-bdaa-4bee-b207-d103908056d7" providerId="ADAL" clId="{78A426F3-005C-4CE0-8A3E-B2C267EBF4A1}" dt="2020-06-12T14:08:33.817" v="36890" actId="1036"/>
          <ac:spMkLst>
            <pc:docMk/>
            <pc:sldMk cId="3765162467" sldId="440"/>
            <ac:spMk id="8" creationId="{350AF518-D0BA-4195-A3B6-05BA4E3C4F70}"/>
          </ac:spMkLst>
        </pc:spChg>
        <pc:spChg chg="add mod ord">
          <ac:chgData name="Poppy Reece, Researcher" userId="dc98a925-bdaa-4bee-b207-d103908056d7" providerId="ADAL" clId="{78A426F3-005C-4CE0-8A3E-B2C267EBF4A1}" dt="2020-06-12T14:08:08.655" v="36885" actId="208"/>
          <ac:spMkLst>
            <pc:docMk/>
            <pc:sldMk cId="3765162467" sldId="440"/>
            <ac:spMk id="9" creationId="{0E67B6C9-B05A-4D13-86C8-7363DF8D67F2}"/>
          </ac:spMkLst>
        </pc:spChg>
        <pc:picChg chg="add">
          <ac:chgData name="Poppy Reece, Researcher" userId="dc98a925-bdaa-4bee-b207-d103908056d7" providerId="ADAL" clId="{78A426F3-005C-4CE0-8A3E-B2C267EBF4A1}" dt="2020-06-12T13:18:11.031" v="35760"/>
          <ac:picMkLst>
            <pc:docMk/>
            <pc:sldMk cId="3765162467" sldId="440"/>
            <ac:picMk id="2" creationId="{6FFD8FBE-495E-4369-AFCB-DDDF2E79AAFB}"/>
          </ac:picMkLst>
        </pc:picChg>
        <pc:picChg chg="add mod">
          <ac:chgData name="Poppy Reece, Researcher" userId="dc98a925-bdaa-4bee-b207-d103908056d7" providerId="ADAL" clId="{78A426F3-005C-4CE0-8A3E-B2C267EBF4A1}" dt="2020-06-12T13:32:09.175" v="35847" actId="1035"/>
          <ac:picMkLst>
            <pc:docMk/>
            <pc:sldMk cId="3765162467" sldId="440"/>
            <ac:picMk id="3" creationId="{BCC0E7F9-3E9D-4492-8140-50C52E6ADA5E}"/>
          </ac:picMkLst>
        </pc:picChg>
        <pc:picChg chg="add">
          <ac:chgData name="Poppy Reece, Researcher" userId="dc98a925-bdaa-4bee-b207-d103908056d7" providerId="ADAL" clId="{78A426F3-005C-4CE0-8A3E-B2C267EBF4A1}" dt="2020-06-12T13:18:27.318" v="35762"/>
          <ac:picMkLst>
            <pc:docMk/>
            <pc:sldMk cId="3765162467" sldId="440"/>
            <ac:picMk id="4" creationId="{88A7E453-236B-4C57-BF4D-0E5543377327}"/>
          </ac:picMkLst>
        </pc:picChg>
      </pc:sldChg>
      <pc:sldChg chg="addSp delSp modSp add">
        <pc:chgData name="Poppy Reece, Researcher" userId="dc98a925-bdaa-4bee-b207-d103908056d7" providerId="ADAL" clId="{78A426F3-005C-4CE0-8A3E-B2C267EBF4A1}" dt="2020-06-15T08:16:12.975" v="37355" actId="20577"/>
        <pc:sldMkLst>
          <pc:docMk/>
          <pc:sldMk cId="316021206" sldId="441"/>
        </pc:sldMkLst>
        <pc:spChg chg="add del mod">
          <ac:chgData name="Poppy Reece, Researcher" userId="dc98a925-bdaa-4bee-b207-d103908056d7" providerId="ADAL" clId="{78A426F3-005C-4CE0-8A3E-B2C267EBF4A1}" dt="2020-06-12T13:41:46.376" v="35874" actId="478"/>
          <ac:spMkLst>
            <pc:docMk/>
            <pc:sldMk cId="316021206" sldId="441"/>
            <ac:spMk id="10" creationId="{6D50A459-3319-491F-A213-BA843666A889}"/>
          </ac:spMkLst>
        </pc:spChg>
        <pc:spChg chg="add del mod">
          <ac:chgData name="Poppy Reece, Researcher" userId="dc98a925-bdaa-4bee-b207-d103908056d7" providerId="ADAL" clId="{78A426F3-005C-4CE0-8A3E-B2C267EBF4A1}" dt="2020-06-12T14:11:07.627" v="36902" actId="478"/>
          <ac:spMkLst>
            <pc:docMk/>
            <pc:sldMk cId="316021206" sldId="441"/>
            <ac:spMk id="11" creationId="{95D59B05-2EBC-4A29-AAA6-5570C05F2BBF}"/>
          </ac:spMkLst>
        </pc:spChg>
        <pc:spChg chg="add mod">
          <ac:chgData name="Poppy Reece, Researcher" userId="dc98a925-bdaa-4bee-b207-d103908056d7" providerId="ADAL" clId="{78A426F3-005C-4CE0-8A3E-B2C267EBF4A1}" dt="2020-06-15T08:16:12.975" v="37355" actId="20577"/>
          <ac:spMkLst>
            <pc:docMk/>
            <pc:sldMk cId="316021206" sldId="441"/>
            <ac:spMk id="20" creationId="{839ECF08-F5B8-40F4-B338-BA441800FDC2}"/>
          </ac:spMkLst>
        </pc:spChg>
        <pc:spChg chg="add mod ord">
          <ac:chgData name="Poppy Reece, Researcher" userId="dc98a925-bdaa-4bee-b207-d103908056d7" providerId="ADAL" clId="{78A426F3-005C-4CE0-8A3E-B2C267EBF4A1}" dt="2020-06-12T14:14:07.018" v="36962" actId="14100"/>
          <ac:spMkLst>
            <pc:docMk/>
            <pc:sldMk cId="316021206" sldId="441"/>
            <ac:spMk id="21" creationId="{C01AEDC1-C375-4A15-B132-3AFA53658585}"/>
          </ac:spMkLst>
        </pc:spChg>
        <pc:picChg chg="add mod modCrop">
          <ac:chgData name="Poppy Reece, Researcher" userId="dc98a925-bdaa-4bee-b207-d103908056d7" providerId="ADAL" clId="{78A426F3-005C-4CE0-8A3E-B2C267EBF4A1}" dt="2020-06-12T14:12:00.571" v="36922" actId="1076"/>
          <ac:picMkLst>
            <pc:docMk/>
            <pc:sldMk cId="316021206" sldId="441"/>
            <ac:picMk id="3" creationId="{4C1E94F4-5A5A-4EBE-BB87-9CB66027A486}"/>
          </ac:picMkLst>
        </pc:picChg>
        <pc:picChg chg="add del mod">
          <ac:chgData name="Poppy Reece, Researcher" userId="dc98a925-bdaa-4bee-b207-d103908056d7" providerId="ADAL" clId="{78A426F3-005C-4CE0-8A3E-B2C267EBF4A1}" dt="2020-06-12T13:46:59.368" v="35910" actId="478"/>
          <ac:picMkLst>
            <pc:docMk/>
            <pc:sldMk cId="316021206" sldId="441"/>
            <ac:picMk id="5" creationId="{52AA70E7-B5D2-4513-A555-067FF0D292D1}"/>
          </ac:picMkLst>
        </pc:picChg>
        <pc:picChg chg="add mod ord modCrop">
          <ac:chgData name="Poppy Reece, Researcher" userId="dc98a925-bdaa-4bee-b207-d103908056d7" providerId="ADAL" clId="{78A426F3-005C-4CE0-8A3E-B2C267EBF4A1}" dt="2020-06-12T14:12:34.147" v="36930" actId="1076"/>
          <ac:picMkLst>
            <pc:docMk/>
            <pc:sldMk cId="316021206" sldId="441"/>
            <ac:picMk id="7" creationId="{10061405-006E-4F60-B99F-E0AD8A65EFD2}"/>
          </ac:picMkLst>
        </pc:picChg>
        <pc:picChg chg="add del mod">
          <ac:chgData name="Poppy Reece, Researcher" userId="dc98a925-bdaa-4bee-b207-d103908056d7" providerId="ADAL" clId="{78A426F3-005C-4CE0-8A3E-B2C267EBF4A1}" dt="2020-06-12T13:44:17.288" v="35895"/>
          <ac:picMkLst>
            <pc:docMk/>
            <pc:sldMk cId="316021206" sldId="441"/>
            <ac:picMk id="9" creationId="{98593D0A-44BE-4B16-8D99-4D79343D2A8B}"/>
          </ac:picMkLst>
        </pc:picChg>
        <pc:picChg chg="add mod ord modCrop">
          <ac:chgData name="Poppy Reece, Researcher" userId="dc98a925-bdaa-4bee-b207-d103908056d7" providerId="ADAL" clId="{78A426F3-005C-4CE0-8A3E-B2C267EBF4A1}" dt="2020-06-12T14:12:41.506" v="36932" actId="1076"/>
          <ac:picMkLst>
            <pc:docMk/>
            <pc:sldMk cId="316021206" sldId="441"/>
            <ac:picMk id="13" creationId="{D20BCB06-8EFD-4F6A-8A18-2858D4CE42B3}"/>
          </ac:picMkLst>
        </pc:picChg>
        <pc:picChg chg="add mod ord modCrop">
          <ac:chgData name="Poppy Reece, Researcher" userId="dc98a925-bdaa-4bee-b207-d103908056d7" providerId="ADAL" clId="{78A426F3-005C-4CE0-8A3E-B2C267EBF4A1}" dt="2020-06-12T14:14:53.533" v="36972" actId="1037"/>
          <ac:picMkLst>
            <pc:docMk/>
            <pc:sldMk cId="316021206" sldId="441"/>
            <ac:picMk id="15" creationId="{26D952C2-48EB-4FD2-807D-FC9CD8150CEC}"/>
          </ac:picMkLst>
        </pc:picChg>
        <pc:picChg chg="add mod">
          <ac:chgData name="Poppy Reece, Researcher" userId="dc98a925-bdaa-4bee-b207-d103908056d7" providerId="ADAL" clId="{78A426F3-005C-4CE0-8A3E-B2C267EBF4A1}" dt="2020-06-12T13:50:32.853" v="35923" actId="1076"/>
          <ac:picMkLst>
            <pc:docMk/>
            <pc:sldMk cId="316021206" sldId="441"/>
            <ac:picMk id="17" creationId="{65D18AA7-B11B-44E7-84E7-A60FFC0CF41C}"/>
          </ac:picMkLst>
        </pc:picChg>
        <pc:picChg chg="add mod">
          <ac:chgData name="Poppy Reece, Researcher" userId="dc98a925-bdaa-4bee-b207-d103908056d7" providerId="ADAL" clId="{78A426F3-005C-4CE0-8A3E-B2C267EBF4A1}" dt="2020-06-12T13:50:42.782" v="35926" actId="1076"/>
          <ac:picMkLst>
            <pc:docMk/>
            <pc:sldMk cId="316021206" sldId="441"/>
            <ac:picMk id="19" creationId="{22D7B35E-D5A1-4FA1-B177-B269C77798FF}"/>
          </ac:picMkLst>
        </pc:picChg>
        <pc:picChg chg="add mod">
          <ac:chgData name="Poppy Reece, Researcher" userId="dc98a925-bdaa-4bee-b207-d103908056d7" providerId="ADAL" clId="{78A426F3-005C-4CE0-8A3E-B2C267EBF4A1}" dt="2020-06-12T14:14:30.106" v="36965" actId="1076"/>
          <ac:picMkLst>
            <pc:docMk/>
            <pc:sldMk cId="316021206" sldId="441"/>
            <ac:picMk id="22" creationId="{54EFCFA4-8308-40CE-A0C9-5A85F1466146}"/>
          </ac:picMkLst>
        </pc:picChg>
        <pc:picChg chg="add mod modCrop">
          <ac:chgData name="Poppy Reece, Researcher" userId="dc98a925-bdaa-4bee-b207-d103908056d7" providerId="ADAL" clId="{78A426F3-005C-4CE0-8A3E-B2C267EBF4A1}" dt="2020-06-12T14:14:45.354" v="36966" actId="1076"/>
          <ac:picMkLst>
            <pc:docMk/>
            <pc:sldMk cId="316021206" sldId="441"/>
            <ac:picMk id="23" creationId="{2F4E67BD-B643-489A-B55F-09AE91387457}"/>
          </ac:picMkLst>
        </pc:picChg>
        <pc:picChg chg="add mod modCrop">
          <ac:chgData name="Poppy Reece, Researcher" userId="dc98a925-bdaa-4bee-b207-d103908056d7" providerId="ADAL" clId="{78A426F3-005C-4CE0-8A3E-B2C267EBF4A1}" dt="2020-06-12T14:14:52.483" v="36970" actId="1038"/>
          <ac:picMkLst>
            <pc:docMk/>
            <pc:sldMk cId="316021206" sldId="441"/>
            <ac:picMk id="24" creationId="{305E89E1-D296-41D7-8908-337FECD0A4C3}"/>
          </ac:picMkLst>
        </pc:picChg>
      </pc:sldChg>
      <pc:sldChg chg="addSp delSp modSp add del">
        <pc:chgData name="Poppy Reece, Researcher" userId="dc98a925-bdaa-4bee-b207-d103908056d7" providerId="ADAL" clId="{78A426F3-005C-4CE0-8A3E-B2C267EBF4A1}" dt="2020-06-12T14:01:26.029" v="36544" actId="2696"/>
        <pc:sldMkLst>
          <pc:docMk/>
          <pc:sldMk cId="3430675864" sldId="442"/>
        </pc:sldMkLst>
        <pc:picChg chg="add del mod">
          <ac:chgData name="Poppy Reece, Researcher" userId="dc98a925-bdaa-4bee-b207-d103908056d7" providerId="ADAL" clId="{78A426F3-005C-4CE0-8A3E-B2C267EBF4A1}" dt="2020-06-12T13:56:06.082" v="36493"/>
          <ac:picMkLst>
            <pc:docMk/>
            <pc:sldMk cId="3430675864" sldId="442"/>
            <ac:picMk id="3" creationId="{23F556CB-FF75-48EA-872C-0B6C22021AD7}"/>
          </ac:picMkLst>
        </pc:picChg>
        <pc:picChg chg="add del mod">
          <ac:chgData name="Poppy Reece, Researcher" userId="dc98a925-bdaa-4bee-b207-d103908056d7" providerId="ADAL" clId="{78A426F3-005C-4CE0-8A3E-B2C267EBF4A1}" dt="2020-06-12T13:55:36.143" v="36486"/>
          <ac:picMkLst>
            <pc:docMk/>
            <pc:sldMk cId="3430675864" sldId="442"/>
            <ac:picMk id="4" creationId="{937171E9-9D1D-486F-A18B-A58DB1DDA74B}"/>
          </ac:picMkLst>
        </pc:picChg>
        <pc:picChg chg="add del mod">
          <ac:chgData name="Poppy Reece, Researcher" userId="dc98a925-bdaa-4bee-b207-d103908056d7" providerId="ADAL" clId="{78A426F3-005C-4CE0-8A3E-B2C267EBF4A1}" dt="2020-06-12T13:56:17.590" v="36497"/>
          <ac:picMkLst>
            <pc:docMk/>
            <pc:sldMk cId="3430675864" sldId="442"/>
            <ac:picMk id="5" creationId="{382C9E20-FDAD-4C0D-AFEC-6D8CE2B425D4}"/>
          </ac:picMkLst>
        </pc:picChg>
      </pc:sldChg>
      <pc:sldChg chg="delSp modSp">
        <pc:chgData name="Poppy Reece, Researcher" userId="dc98a925-bdaa-4bee-b207-d103908056d7" providerId="ADAL" clId="{78A426F3-005C-4CE0-8A3E-B2C267EBF4A1}" dt="2020-06-18T12:14:46.398" v="38706" actId="20577"/>
        <pc:sldMkLst>
          <pc:docMk/>
          <pc:sldMk cId="2623582356" sldId="446"/>
        </pc:sldMkLst>
        <pc:spChg chg="mod">
          <ac:chgData name="Poppy Reece, Researcher" userId="dc98a925-bdaa-4bee-b207-d103908056d7" providerId="ADAL" clId="{78A426F3-005C-4CE0-8A3E-B2C267EBF4A1}" dt="2020-06-18T12:14:46.398" v="38706" actId="20577"/>
          <ac:spMkLst>
            <pc:docMk/>
            <pc:sldMk cId="2623582356" sldId="446"/>
            <ac:spMk id="2" creationId="{B86E3F7B-6A20-4AB5-B5B5-890DB4982E62}"/>
          </ac:spMkLst>
        </pc:spChg>
        <pc:spChg chg="mod">
          <ac:chgData name="Poppy Reece, Researcher" userId="dc98a925-bdaa-4bee-b207-d103908056d7" providerId="ADAL" clId="{78A426F3-005C-4CE0-8A3E-B2C267EBF4A1}" dt="2020-06-18T12:13:13.663" v="38702" actId="20577"/>
          <ac:spMkLst>
            <pc:docMk/>
            <pc:sldMk cId="2623582356" sldId="446"/>
            <ac:spMk id="4" creationId="{0F161D12-FDEB-469E-94DB-0B358468FF3C}"/>
          </ac:spMkLst>
        </pc:spChg>
        <pc:spChg chg="mod">
          <ac:chgData name="Poppy Reece, Researcher" userId="dc98a925-bdaa-4bee-b207-d103908056d7" providerId="ADAL" clId="{78A426F3-005C-4CE0-8A3E-B2C267EBF4A1}" dt="2020-06-18T12:10:14.923" v="38692" actId="20577"/>
          <ac:spMkLst>
            <pc:docMk/>
            <pc:sldMk cId="2623582356" sldId="446"/>
            <ac:spMk id="10" creationId="{CF860C74-0AFF-41B5-A516-7F655DF8C1EB}"/>
          </ac:spMkLst>
        </pc:spChg>
        <pc:spChg chg="mod">
          <ac:chgData name="Poppy Reece, Researcher" userId="dc98a925-bdaa-4bee-b207-d103908056d7" providerId="ADAL" clId="{78A426F3-005C-4CE0-8A3E-B2C267EBF4A1}" dt="2020-06-18T12:11:34.608" v="38701" actId="20577"/>
          <ac:spMkLst>
            <pc:docMk/>
            <pc:sldMk cId="2623582356" sldId="446"/>
            <ac:spMk id="13" creationId="{F157136B-D1B5-4A3D-888F-25A73344D58D}"/>
          </ac:spMkLst>
        </pc:spChg>
        <pc:spChg chg="mod">
          <ac:chgData name="Poppy Reece, Researcher" userId="dc98a925-bdaa-4bee-b207-d103908056d7" providerId="ADAL" clId="{78A426F3-005C-4CE0-8A3E-B2C267EBF4A1}" dt="2020-06-18T12:01:42.125" v="38656" actId="14100"/>
          <ac:spMkLst>
            <pc:docMk/>
            <pc:sldMk cId="2623582356" sldId="446"/>
            <ac:spMk id="16" creationId="{4CE6CE8C-09A0-4BDE-89BD-6C6366B4CEDC}"/>
          </ac:spMkLst>
        </pc:spChg>
        <pc:spChg chg="del mod">
          <ac:chgData name="Poppy Reece, Researcher" userId="dc98a925-bdaa-4bee-b207-d103908056d7" providerId="ADAL" clId="{78A426F3-005C-4CE0-8A3E-B2C267EBF4A1}" dt="2020-06-18T12:00:43.834" v="38625" actId="478"/>
          <ac:spMkLst>
            <pc:docMk/>
            <pc:sldMk cId="2623582356" sldId="446"/>
            <ac:spMk id="19" creationId="{61A3E24C-4A9F-4F6C-B2C3-3DA64845EA65}"/>
          </ac:spMkLst>
        </pc:spChg>
        <pc:spChg chg="mod">
          <ac:chgData name="Poppy Reece, Researcher" userId="dc98a925-bdaa-4bee-b207-d103908056d7" providerId="ADAL" clId="{78A426F3-005C-4CE0-8A3E-B2C267EBF4A1}" dt="2020-06-18T12:08:47.052" v="38666" actId="14100"/>
          <ac:spMkLst>
            <pc:docMk/>
            <pc:sldMk cId="2623582356" sldId="446"/>
            <ac:spMk id="20" creationId="{F1FBC9FF-EE1D-462E-866D-EEE82FC9BFFA}"/>
          </ac:spMkLst>
        </pc:spChg>
        <pc:spChg chg="mod">
          <ac:chgData name="Poppy Reece, Researcher" userId="dc98a925-bdaa-4bee-b207-d103908056d7" providerId="ADAL" clId="{78A426F3-005C-4CE0-8A3E-B2C267EBF4A1}" dt="2020-06-18T12:10:24.149" v="38693" actId="14100"/>
          <ac:spMkLst>
            <pc:docMk/>
            <pc:sldMk cId="2623582356" sldId="446"/>
            <ac:spMk id="22" creationId="{0C6F5EA8-8942-45BD-AC0F-FD451C92BB7A}"/>
          </ac:spMkLst>
        </pc:spChg>
        <pc:picChg chg="mod">
          <ac:chgData name="Poppy Reece, Researcher" userId="dc98a925-bdaa-4bee-b207-d103908056d7" providerId="ADAL" clId="{78A426F3-005C-4CE0-8A3E-B2C267EBF4A1}" dt="2020-06-18T12:00:49.106" v="38628" actId="1076"/>
          <ac:picMkLst>
            <pc:docMk/>
            <pc:sldMk cId="2623582356" sldId="446"/>
            <ac:picMk id="12" creationId="{0BD23528-A9A0-49F1-886D-99EE6B33B146}"/>
          </ac:picMkLst>
        </pc:picChg>
        <pc:picChg chg="mod">
          <ac:chgData name="Poppy Reece, Researcher" userId="dc98a925-bdaa-4bee-b207-d103908056d7" providerId="ADAL" clId="{78A426F3-005C-4CE0-8A3E-B2C267EBF4A1}" dt="2020-06-18T12:00:38.978" v="38623" actId="1076"/>
          <ac:picMkLst>
            <pc:docMk/>
            <pc:sldMk cId="2623582356" sldId="446"/>
            <ac:picMk id="15" creationId="{337190D0-30D7-405A-83F7-312BEB3E2D50}"/>
          </ac:picMkLst>
        </pc:picChg>
      </pc:sldChg>
      <pc:sldChg chg="addSp delSp modSp">
        <pc:chgData name="Poppy Reece, Researcher" userId="dc98a925-bdaa-4bee-b207-d103908056d7" providerId="ADAL" clId="{78A426F3-005C-4CE0-8A3E-B2C267EBF4A1}" dt="2020-06-17T14:29:23.043" v="38076" actId="167"/>
        <pc:sldMkLst>
          <pc:docMk/>
          <pc:sldMk cId="4037306198" sldId="447"/>
        </pc:sldMkLst>
        <pc:spChg chg="add del ord">
          <ac:chgData name="Poppy Reece, Researcher" userId="dc98a925-bdaa-4bee-b207-d103908056d7" providerId="ADAL" clId="{78A426F3-005C-4CE0-8A3E-B2C267EBF4A1}" dt="2020-06-17T14:29:23.043" v="38076" actId="167"/>
          <ac:spMkLst>
            <pc:docMk/>
            <pc:sldMk cId="4037306198" sldId="447"/>
            <ac:spMk id="4" creationId="{0F161D12-FDEB-469E-94DB-0B358468FF3C}"/>
          </ac:spMkLst>
        </pc:spChg>
      </pc:sldChg>
      <pc:sldChg chg="addSp delSp modSp">
        <pc:chgData name="Poppy Reece, Researcher" userId="dc98a925-bdaa-4bee-b207-d103908056d7" providerId="ADAL" clId="{78A426F3-005C-4CE0-8A3E-B2C267EBF4A1}" dt="2020-06-18T09:36:55.368" v="38085" actId="478"/>
        <pc:sldMkLst>
          <pc:docMk/>
          <pc:sldMk cId="942315555" sldId="448"/>
        </pc:sldMkLst>
        <pc:spChg chg="add del mod">
          <ac:chgData name="Poppy Reece, Researcher" userId="dc98a925-bdaa-4bee-b207-d103908056d7" providerId="ADAL" clId="{78A426F3-005C-4CE0-8A3E-B2C267EBF4A1}" dt="2020-06-18T09:36:55.368" v="38085" actId="478"/>
          <ac:spMkLst>
            <pc:docMk/>
            <pc:sldMk cId="942315555" sldId="448"/>
            <ac:spMk id="19" creationId="{C15C2A9E-EB01-4BD7-9253-2A54098558F2}"/>
          </ac:spMkLst>
        </pc:spChg>
        <pc:spChg chg="mod">
          <ac:chgData name="Poppy Reece, Researcher" userId="dc98a925-bdaa-4bee-b207-d103908056d7" providerId="ADAL" clId="{78A426F3-005C-4CE0-8A3E-B2C267EBF4A1}" dt="2020-06-18T09:36:24.848" v="38081" actId="1076"/>
          <ac:spMkLst>
            <pc:docMk/>
            <pc:sldMk cId="942315555" sldId="448"/>
            <ac:spMk id="23" creationId="{BBCDD3C5-3DA2-44AE-9CFF-01541254A46D}"/>
          </ac:spMkLst>
        </pc:spChg>
      </pc:sldChg>
      <pc:sldChg chg="addSp delSp modSp add setBg">
        <pc:chgData name="Poppy Reece, Researcher" userId="dc98a925-bdaa-4bee-b207-d103908056d7" providerId="ADAL" clId="{78A426F3-005C-4CE0-8A3E-B2C267EBF4A1}" dt="2020-06-19T08:25:44.841" v="39708" actId="20577"/>
        <pc:sldMkLst>
          <pc:docMk/>
          <pc:sldMk cId="1843746054" sldId="450"/>
        </pc:sldMkLst>
        <pc:spChg chg="add mod">
          <ac:chgData name="Poppy Reece, Researcher" userId="dc98a925-bdaa-4bee-b207-d103908056d7" providerId="ADAL" clId="{78A426F3-005C-4CE0-8A3E-B2C267EBF4A1}" dt="2020-06-18T11:30:43.739" v="38402" actId="207"/>
          <ac:spMkLst>
            <pc:docMk/>
            <pc:sldMk cId="1843746054" sldId="450"/>
            <ac:spMk id="2" creationId="{F2C82E14-396B-436D-BC9E-54CD09C6BB9C}"/>
          </ac:spMkLst>
        </pc:spChg>
        <pc:spChg chg="mod">
          <ac:chgData name="Poppy Reece, Researcher" userId="dc98a925-bdaa-4bee-b207-d103908056d7" providerId="ADAL" clId="{78A426F3-005C-4CE0-8A3E-B2C267EBF4A1}" dt="2020-06-18T11:29:08.186" v="38374"/>
          <ac:spMkLst>
            <pc:docMk/>
            <pc:sldMk cId="1843746054" sldId="450"/>
            <ac:spMk id="3" creationId="{D94082C3-A739-4586-84F5-DBED494E9815}"/>
          </ac:spMkLst>
        </pc:spChg>
        <pc:spChg chg="add mod">
          <ac:chgData name="Poppy Reece, Researcher" userId="dc98a925-bdaa-4bee-b207-d103908056d7" providerId="ADAL" clId="{78A426F3-005C-4CE0-8A3E-B2C267EBF4A1}" dt="2020-06-18T11:30:47.185" v="38403" actId="207"/>
          <ac:spMkLst>
            <pc:docMk/>
            <pc:sldMk cId="1843746054" sldId="450"/>
            <ac:spMk id="4" creationId="{A38AE731-82A5-443C-804C-6E9AEEFD4019}"/>
          </ac:spMkLst>
        </pc:spChg>
        <pc:spChg chg="add mod">
          <ac:chgData name="Poppy Reece, Researcher" userId="dc98a925-bdaa-4bee-b207-d103908056d7" providerId="ADAL" clId="{78A426F3-005C-4CE0-8A3E-B2C267EBF4A1}" dt="2020-06-18T11:30:49.574" v="38404" actId="207"/>
          <ac:spMkLst>
            <pc:docMk/>
            <pc:sldMk cId="1843746054" sldId="450"/>
            <ac:spMk id="5" creationId="{886B3337-FB57-454B-AF6D-CC71BF29BB0A}"/>
          </ac:spMkLst>
        </pc:spChg>
        <pc:spChg chg="add del mod">
          <ac:chgData name="Poppy Reece, Researcher" userId="dc98a925-bdaa-4bee-b207-d103908056d7" providerId="ADAL" clId="{78A426F3-005C-4CE0-8A3E-B2C267EBF4A1}" dt="2020-06-18T11:25:14.514" v="38284" actId="478"/>
          <ac:spMkLst>
            <pc:docMk/>
            <pc:sldMk cId="1843746054" sldId="450"/>
            <ac:spMk id="6" creationId="{544C2D98-A14D-4BCB-A903-C263F83BE37D}"/>
          </ac:spMkLst>
        </pc:spChg>
        <pc:spChg chg="add mod">
          <ac:chgData name="Poppy Reece, Researcher" userId="dc98a925-bdaa-4bee-b207-d103908056d7" providerId="ADAL" clId="{78A426F3-005C-4CE0-8A3E-B2C267EBF4A1}" dt="2020-06-19T08:25:44.841" v="39708" actId="20577"/>
          <ac:spMkLst>
            <pc:docMk/>
            <pc:sldMk cId="1843746054" sldId="450"/>
            <ac:spMk id="7" creationId="{5E73740B-8C79-4C58-9100-E59FE81726E1}"/>
          </ac:spMkLst>
        </pc:spChg>
        <pc:spChg chg="add mod">
          <ac:chgData name="Poppy Reece, Researcher" userId="dc98a925-bdaa-4bee-b207-d103908056d7" providerId="ADAL" clId="{78A426F3-005C-4CE0-8A3E-B2C267EBF4A1}" dt="2020-06-18T11:33:43.541" v="38521" actId="1036"/>
          <ac:spMkLst>
            <pc:docMk/>
            <pc:sldMk cId="1843746054" sldId="450"/>
            <ac:spMk id="8" creationId="{F045C061-C18F-423B-A5B3-CE6590B4F6D8}"/>
          </ac:spMkLst>
        </pc:spChg>
        <pc:spChg chg="add mod">
          <ac:chgData name="Poppy Reece, Researcher" userId="dc98a925-bdaa-4bee-b207-d103908056d7" providerId="ADAL" clId="{78A426F3-005C-4CE0-8A3E-B2C267EBF4A1}" dt="2020-06-18T11:30:18.718" v="38396" actId="404"/>
          <ac:spMkLst>
            <pc:docMk/>
            <pc:sldMk cId="1843746054" sldId="450"/>
            <ac:spMk id="9" creationId="{6EFAE1F5-F5AF-4A29-8468-64EA1331E094}"/>
          </ac:spMkLst>
        </pc:spChg>
      </pc:sldChg>
      <pc:sldChg chg="modSp">
        <pc:chgData name="Poppy Reece, Researcher" userId="dc98a925-bdaa-4bee-b207-d103908056d7" providerId="ADAL" clId="{78A426F3-005C-4CE0-8A3E-B2C267EBF4A1}" dt="2020-06-19T09:19:30.735" v="40672" actId="1035"/>
        <pc:sldMkLst>
          <pc:docMk/>
          <pc:sldMk cId="4071533732" sldId="452"/>
        </pc:sldMkLst>
        <pc:spChg chg="mod">
          <ac:chgData name="Poppy Reece, Researcher" userId="dc98a925-bdaa-4bee-b207-d103908056d7" providerId="ADAL" clId="{78A426F3-005C-4CE0-8A3E-B2C267EBF4A1}" dt="2020-06-19T09:19:28.915" v="40670" actId="1035"/>
          <ac:spMkLst>
            <pc:docMk/>
            <pc:sldMk cId="4071533732" sldId="452"/>
            <ac:spMk id="5" creationId="{ED34343C-FCA4-4182-8A14-F4447A1CE25C}"/>
          </ac:spMkLst>
        </pc:spChg>
        <pc:spChg chg="mod">
          <ac:chgData name="Poppy Reece, Researcher" userId="dc98a925-bdaa-4bee-b207-d103908056d7" providerId="ADAL" clId="{78A426F3-005C-4CE0-8A3E-B2C267EBF4A1}" dt="2020-06-19T09:19:30.096" v="40671" actId="1035"/>
          <ac:spMkLst>
            <pc:docMk/>
            <pc:sldMk cId="4071533732" sldId="452"/>
            <ac:spMk id="10" creationId="{513B4E98-16C8-4C4B-8C71-BFD81C2334F6}"/>
          </ac:spMkLst>
        </pc:spChg>
        <pc:spChg chg="mod">
          <ac:chgData name="Poppy Reece, Researcher" userId="dc98a925-bdaa-4bee-b207-d103908056d7" providerId="ADAL" clId="{78A426F3-005C-4CE0-8A3E-B2C267EBF4A1}" dt="2020-06-19T09:19:30.735" v="40672" actId="1035"/>
          <ac:spMkLst>
            <pc:docMk/>
            <pc:sldMk cId="4071533732" sldId="452"/>
            <ac:spMk id="12" creationId="{F23C264B-4D80-4BC7-857D-2E20C0384755}"/>
          </ac:spMkLst>
        </pc:spChg>
      </pc:sldChg>
      <pc:sldChg chg="modSp">
        <pc:chgData name="Poppy Reece, Researcher" userId="dc98a925-bdaa-4bee-b207-d103908056d7" providerId="ADAL" clId="{78A426F3-005C-4CE0-8A3E-B2C267EBF4A1}" dt="2020-06-19T08:40:42.158" v="39916" actId="14100"/>
        <pc:sldMkLst>
          <pc:docMk/>
          <pc:sldMk cId="673834068" sldId="453"/>
        </pc:sldMkLst>
        <pc:spChg chg="mod">
          <ac:chgData name="Poppy Reece, Researcher" userId="dc98a925-bdaa-4bee-b207-d103908056d7" providerId="ADAL" clId="{78A426F3-005C-4CE0-8A3E-B2C267EBF4A1}" dt="2020-06-19T08:40:42.158" v="39916" actId="14100"/>
          <ac:spMkLst>
            <pc:docMk/>
            <pc:sldMk cId="673834068" sldId="453"/>
            <ac:spMk id="3" creationId="{D94082C3-A739-4586-84F5-DBED494E9815}"/>
          </ac:spMkLst>
        </pc:spChg>
      </pc:sldChg>
      <pc:sldChg chg="modSp">
        <pc:chgData name="Poppy Reece, Researcher" userId="dc98a925-bdaa-4bee-b207-d103908056d7" providerId="ADAL" clId="{78A426F3-005C-4CE0-8A3E-B2C267EBF4A1}" dt="2020-06-19T09:19:59.560" v="40675" actId="1035"/>
        <pc:sldMkLst>
          <pc:docMk/>
          <pc:sldMk cId="1493395294" sldId="454"/>
        </pc:sldMkLst>
        <pc:spChg chg="mod">
          <ac:chgData name="Poppy Reece, Researcher" userId="dc98a925-bdaa-4bee-b207-d103908056d7" providerId="ADAL" clId="{78A426F3-005C-4CE0-8A3E-B2C267EBF4A1}" dt="2020-06-19T09:19:58.179" v="40673" actId="1035"/>
          <ac:spMkLst>
            <pc:docMk/>
            <pc:sldMk cId="1493395294" sldId="454"/>
            <ac:spMk id="5" creationId="{ED34343C-FCA4-4182-8A14-F4447A1CE25C}"/>
          </ac:spMkLst>
        </pc:spChg>
        <pc:spChg chg="mod">
          <ac:chgData name="Poppy Reece, Researcher" userId="dc98a925-bdaa-4bee-b207-d103908056d7" providerId="ADAL" clId="{78A426F3-005C-4CE0-8A3E-B2C267EBF4A1}" dt="2020-06-19T09:19:58.963" v="40674" actId="1035"/>
          <ac:spMkLst>
            <pc:docMk/>
            <pc:sldMk cId="1493395294" sldId="454"/>
            <ac:spMk id="10" creationId="{513B4E98-16C8-4C4B-8C71-BFD81C2334F6}"/>
          </ac:spMkLst>
        </pc:spChg>
        <pc:spChg chg="mod">
          <ac:chgData name="Poppy Reece, Researcher" userId="dc98a925-bdaa-4bee-b207-d103908056d7" providerId="ADAL" clId="{78A426F3-005C-4CE0-8A3E-B2C267EBF4A1}" dt="2020-06-19T09:19:59.560" v="40675" actId="1035"/>
          <ac:spMkLst>
            <pc:docMk/>
            <pc:sldMk cId="1493395294" sldId="454"/>
            <ac:spMk id="12" creationId="{2FBFF387-0508-47EB-A09A-CC6C02213906}"/>
          </ac:spMkLst>
        </pc:spChg>
      </pc:sldChg>
      <pc:sldChg chg="del">
        <pc:chgData name="Poppy Reece, Researcher" userId="dc98a925-bdaa-4bee-b207-d103908056d7" providerId="ADAL" clId="{78A426F3-005C-4CE0-8A3E-B2C267EBF4A1}" dt="2020-06-19T09:14:08.431" v="40512" actId="2696"/>
        <pc:sldMkLst>
          <pc:docMk/>
          <pc:sldMk cId="2486079458" sldId="457"/>
        </pc:sldMkLst>
      </pc:sldChg>
      <pc:sldChg chg="modNotesTx">
        <pc:chgData name="Poppy Reece, Researcher" userId="dc98a925-bdaa-4bee-b207-d103908056d7" providerId="ADAL" clId="{78A426F3-005C-4CE0-8A3E-B2C267EBF4A1}" dt="2020-06-19T09:14:48.872" v="40592" actId="20577"/>
        <pc:sldMkLst>
          <pc:docMk/>
          <pc:sldMk cId="4169863156" sldId="459"/>
        </pc:sldMkLst>
      </pc:sldChg>
      <pc:sldChg chg="addSp delSp modSp add">
        <pc:chgData name="Poppy Reece, Researcher" userId="dc98a925-bdaa-4bee-b207-d103908056d7" providerId="ADAL" clId="{78A426F3-005C-4CE0-8A3E-B2C267EBF4A1}" dt="2020-06-18T15:09:33.009" v="38851" actId="14100"/>
        <pc:sldMkLst>
          <pc:docMk/>
          <pc:sldMk cId="3289079823" sldId="461"/>
        </pc:sldMkLst>
        <pc:spChg chg="del">
          <ac:chgData name="Poppy Reece, Researcher" userId="dc98a925-bdaa-4bee-b207-d103908056d7" providerId="ADAL" clId="{78A426F3-005C-4CE0-8A3E-B2C267EBF4A1}" dt="2020-06-18T15:07:26.943" v="38811" actId="478"/>
          <ac:spMkLst>
            <pc:docMk/>
            <pc:sldMk cId="3289079823" sldId="461"/>
            <ac:spMk id="3" creationId="{95B1FEE1-983A-4CE2-86F0-0A1A30DA577B}"/>
          </ac:spMkLst>
        </pc:spChg>
        <pc:spChg chg="del">
          <ac:chgData name="Poppy Reece, Researcher" userId="dc98a925-bdaa-4bee-b207-d103908056d7" providerId="ADAL" clId="{78A426F3-005C-4CE0-8A3E-B2C267EBF4A1}" dt="2020-06-18T15:07:27.962" v="38812" actId="478"/>
          <ac:spMkLst>
            <pc:docMk/>
            <pc:sldMk cId="3289079823" sldId="461"/>
            <ac:spMk id="4" creationId="{9DB2612D-A933-466B-BB57-C688125F80F9}"/>
          </ac:spMkLst>
        </pc:spChg>
        <pc:spChg chg="mod">
          <ac:chgData name="Poppy Reece, Researcher" userId="dc98a925-bdaa-4bee-b207-d103908056d7" providerId="ADAL" clId="{78A426F3-005C-4CE0-8A3E-B2C267EBF4A1}" dt="2020-06-18T15:07:53.173" v="38822" actId="1076"/>
          <ac:spMkLst>
            <pc:docMk/>
            <pc:sldMk cId="3289079823" sldId="461"/>
            <ac:spMk id="6" creationId="{9391F604-3330-41B8-9366-146F7CA20523}"/>
          </ac:spMkLst>
        </pc:spChg>
        <pc:spChg chg="del">
          <ac:chgData name="Poppy Reece, Researcher" userId="dc98a925-bdaa-4bee-b207-d103908056d7" providerId="ADAL" clId="{78A426F3-005C-4CE0-8A3E-B2C267EBF4A1}" dt="2020-06-18T15:07:31.285" v="38815" actId="478"/>
          <ac:spMkLst>
            <pc:docMk/>
            <pc:sldMk cId="3289079823" sldId="461"/>
            <ac:spMk id="9" creationId="{DF335F02-76BB-4A7F-9547-FF6F97A91E3F}"/>
          </ac:spMkLst>
        </pc:spChg>
        <pc:spChg chg="mod">
          <ac:chgData name="Poppy Reece, Researcher" userId="dc98a925-bdaa-4bee-b207-d103908056d7" providerId="ADAL" clId="{78A426F3-005C-4CE0-8A3E-B2C267EBF4A1}" dt="2020-06-18T15:08:48.081" v="38843" actId="20577"/>
          <ac:spMkLst>
            <pc:docMk/>
            <pc:sldMk cId="3289079823" sldId="461"/>
            <ac:spMk id="10" creationId="{790F178C-BA4F-4EF6-AF50-44CFE435FE18}"/>
          </ac:spMkLst>
        </pc:spChg>
        <pc:spChg chg="del">
          <ac:chgData name="Poppy Reece, Researcher" userId="dc98a925-bdaa-4bee-b207-d103908056d7" providerId="ADAL" clId="{78A426F3-005C-4CE0-8A3E-B2C267EBF4A1}" dt="2020-06-18T15:07:29.935" v="38814" actId="478"/>
          <ac:spMkLst>
            <pc:docMk/>
            <pc:sldMk cId="3289079823" sldId="461"/>
            <ac:spMk id="11" creationId="{675475B3-5403-4638-8528-2D48493A6FBB}"/>
          </ac:spMkLst>
        </pc:spChg>
        <pc:spChg chg="mod">
          <ac:chgData name="Poppy Reece, Researcher" userId="dc98a925-bdaa-4bee-b207-d103908056d7" providerId="ADAL" clId="{78A426F3-005C-4CE0-8A3E-B2C267EBF4A1}" dt="2020-06-18T15:08:58.543" v="38846" actId="1076"/>
          <ac:spMkLst>
            <pc:docMk/>
            <pc:sldMk cId="3289079823" sldId="461"/>
            <ac:spMk id="14" creationId="{9E8A40F3-F6B5-4999-84FB-52DB1CE8C0E1}"/>
          </ac:spMkLst>
        </pc:spChg>
        <pc:spChg chg="mod">
          <ac:chgData name="Poppy Reece, Researcher" userId="dc98a925-bdaa-4bee-b207-d103908056d7" providerId="ADAL" clId="{78A426F3-005C-4CE0-8A3E-B2C267EBF4A1}" dt="2020-06-18T15:09:33.009" v="38851" actId="14100"/>
          <ac:spMkLst>
            <pc:docMk/>
            <pc:sldMk cId="3289079823" sldId="461"/>
            <ac:spMk id="16" creationId="{C5BF50C1-A748-4936-88FE-9F3E018DC3E3}"/>
          </ac:spMkLst>
        </pc:spChg>
        <pc:spChg chg="del">
          <ac:chgData name="Poppy Reece, Researcher" userId="dc98a925-bdaa-4bee-b207-d103908056d7" providerId="ADAL" clId="{78A426F3-005C-4CE0-8A3E-B2C267EBF4A1}" dt="2020-06-18T15:07:29.134" v="38813" actId="478"/>
          <ac:spMkLst>
            <pc:docMk/>
            <pc:sldMk cId="3289079823" sldId="461"/>
            <ac:spMk id="17" creationId="{CEFB8767-8641-497D-A3A7-A2ABCBEEBDCE}"/>
          </ac:spMkLst>
        </pc:spChg>
        <pc:spChg chg="mod">
          <ac:chgData name="Poppy Reece, Researcher" userId="dc98a925-bdaa-4bee-b207-d103908056d7" providerId="ADAL" clId="{78A426F3-005C-4CE0-8A3E-B2C267EBF4A1}" dt="2020-06-18T15:08:04.815" v="38827" actId="1076"/>
          <ac:spMkLst>
            <pc:docMk/>
            <pc:sldMk cId="3289079823" sldId="461"/>
            <ac:spMk id="20" creationId="{961EB46F-3494-45F5-ADB6-E43CF3CBA563}"/>
          </ac:spMkLst>
        </pc:spChg>
        <pc:spChg chg="mod">
          <ac:chgData name="Poppy Reece, Researcher" userId="dc98a925-bdaa-4bee-b207-d103908056d7" providerId="ADAL" clId="{78A426F3-005C-4CE0-8A3E-B2C267EBF4A1}" dt="2020-06-18T15:08:38.238" v="38838" actId="1076"/>
          <ac:spMkLst>
            <pc:docMk/>
            <pc:sldMk cId="3289079823" sldId="461"/>
            <ac:spMk id="21" creationId="{3F4891B8-ABB2-41EA-AFDF-E809D4926879}"/>
          </ac:spMkLst>
        </pc:spChg>
        <pc:spChg chg="mod">
          <ac:chgData name="Poppy Reece, Researcher" userId="dc98a925-bdaa-4bee-b207-d103908056d7" providerId="ADAL" clId="{78A426F3-005C-4CE0-8A3E-B2C267EBF4A1}" dt="2020-06-18T15:09:07.841" v="38849" actId="1076"/>
          <ac:spMkLst>
            <pc:docMk/>
            <pc:sldMk cId="3289079823" sldId="461"/>
            <ac:spMk id="22" creationId="{1590A76B-A7BB-4B2D-B425-F06D446A96BC}"/>
          </ac:spMkLst>
        </pc:spChg>
        <pc:picChg chg="add">
          <ac:chgData name="Poppy Reece, Researcher" userId="dc98a925-bdaa-4bee-b207-d103908056d7" providerId="ADAL" clId="{78A426F3-005C-4CE0-8A3E-B2C267EBF4A1}" dt="2020-06-18T15:07:45.459" v="38819"/>
          <ac:picMkLst>
            <pc:docMk/>
            <pc:sldMk cId="3289079823" sldId="461"/>
            <ac:picMk id="18" creationId="{2772B053-812D-43E0-8461-B86BDA0CB9D8}"/>
          </ac:picMkLst>
        </pc:picChg>
        <pc:picChg chg="del">
          <ac:chgData name="Poppy Reece, Researcher" userId="dc98a925-bdaa-4bee-b207-d103908056d7" providerId="ADAL" clId="{78A426F3-005C-4CE0-8A3E-B2C267EBF4A1}" dt="2020-06-18T15:07:41.113" v="38818" actId="478"/>
          <ac:picMkLst>
            <pc:docMk/>
            <pc:sldMk cId="3289079823" sldId="461"/>
            <ac:picMk id="2054" creationId="{0FDAA12F-3424-4EAD-A0D4-ADB9A0A257A0}"/>
          </ac:picMkLst>
        </pc:picChg>
      </pc:sldChg>
      <pc:sldChg chg="addSp delSp modSp add">
        <pc:chgData name="Poppy Reece, Researcher" userId="dc98a925-bdaa-4bee-b207-d103908056d7" providerId="ADAL" clId="{78A426F3-005C-4CE0-8A3E-B2C267EBF4A1}" dt="2020-06-18T15:19:44.627" v="38999" actId="1076"/>
        <pc:sldMkLst>
          <pc:docMk/>
          <pc:sldMk cId="516107999" sldId="462"/>
        </pc:sldMkLst>
        <pc:spChg chg="del">
          <ac:chgData name="Poppy Reece, Researcher" userId="dc98a925-bdaa-4bee-b207-d103908056d7" providerId="ADAL" clId="{78A426F3-005C-4CE0-8A3E-B2C267EBF4A1}" dt="2020-06-18T15:12:58.202" v="38918" actId="478"/>
          <ac:spMkLst>
            <pc:docMk/>
            <pc:sldMk cId="516107999" sldId="462"/>
            <ac:spMk id="2" creationId="{EC2D83D0-FDFF-48AD-AED8-A4E6AE6B95A8}"/>
          </ac:spMkLst>
        </pc:spChg>
        <pc:spChg chg="del">
          <ac:chgData name="Poppy Reece, Researcher" userId="dc98a925-bdaa-4bee-b207-d103908056d7" providerId="ADAL" clId="{78A426F3-005C-4CE0-8A3E-B2C267EBF4A1}" dt="2020-06-18T15:12:59.083" v="38919" actId="478"/>
          <ac:spMkLst>
            <pc:docMk/>
            <pc:sldMk cId="516107999" sldId="462"/>
            <ac:spMk id="8" creationId="{FC353014-6950-42EF-B5D7-43A6638D099D}"/>
          </ac:spMkLst>
        </pc:spChg>
        <pc:spChg chg="del">
          <ac:chgData name="Poppy Reece, Researcher" userId="dc98a925-bdaa-4bee-b207-d103908056d7" providerId="ADAL" clId="{78A426F3-005C-4CE0-8A3E-B2C267EBF4A1}" dt="2020-06-18T15:12:59.969" v="38920" actId="478"/>
          <ac:spMkLst>
            <pc:docMk/>
            <pc:sldMk cId="516107999" sldId="462"/>
            <ac:spMk id="12" creationId="{644852D1-62B5-40F0-AE94-F3AFA6054FE9}"/>
          </ac:spMkLst>
        </pc:spChg>
        <pc:spChg chg="del">
          <ac:chgData name="Poppy Reece, Researcher" userId="dc98a925-bdaa-4bee-b207-d103908056d7" providerId="ADAL" clId="{78A426F3-005C-4CE0-8A3E-B2C267EBF4A1}" dt="2020-06-18T15:13:00.840" v="38921" actId="478"/>
          <ac:spMkLst>
            <pc:docMk/>
            <pc:sldMk cId="516107999" sldId="462"/>
            <ac:spMk id="13" creationId="{CB375171-AD14-472F-830C-8BF99499943F}"/>
          </ac:spMkLst>
        </pc:spChg>
        <pc:spChg chg="mod">
          <ac:chgData name="Poppy Reece, Researcher" userId="dc98a925-bdaa-4bee-b207-d103908056d7" providerId="ADAL" clId="{78A426F3-005C-4CE0-8A3E-B2C267EBF4A1}" dt="2020-06-18T15:19:38.930" v="38996" actId="1076"/>
          <ac:spMkLst>
            <pc:docMk/>
            <pc:sldMk cId="516107999" sldId="462"/>
            <ac:spMk id="14" creationId="{E02B3A9E-26BF-4B96-AB60-F76113ED9588}"/>
          </ac:spMkLst>
        </pc:spChg>
        <pc:spChg chg="del">
          <ac:chgData name="Poppy Reece, Researcher" userId="dc98a925-bdaa-4bee-b207-d103908056d7" providerId="ADAL" clId="{78A426F3-005C-4CE0-8A3E-B2C267EBF4A1}" dt="2020-06-18T15:13:01.743" v="38922" actId="478"/>
          <ac:spMkLst>
            <pc:docMk/>
            <pc:sldMk cId="516107999" sldId="462"/>
            <ac:spMk id="15" creationId="{C1C0D43C-32B3-48D8-9B56-30EE2BBC7048}"/>
          </ac:spMkLst>
        </pc:spChg>
        <pc:spChg chg="mod">
          <ac:chgData name="Poppy Reece, Researcher" userId="dc98a925-bdaa-4bee-b207-d103908056d7" providerId="ADAL" clId="{78A426F3-005C-4CE0-8A3E-B2C267EBF4A1}" dt="2020-06-18T15:15:43.608" v="38960" actId="1076"/>
          <ac:spMkLst>
            <pc:docMk/>
            <pc:sldMk cId="516107999" sldId="462"/>
            <ac:spMk id="16" creationId="{BF2B6A27-1DA9-42DF-B466-CCB9D451120E}"/>
          </ac:spMkLst>
        </pc:spChg>
        <pc:spChg chg="del">
          <ac:chgData name="Poppy Reece, Researcher" userId="dc98a925-bdaa-4bee-b207-d103908056d7" providerId="ADAL" clId="{78A426F3-005C-4CE0-8A3E-B2C267EBF4A1}" dt="2020-06-18T15:12:57.431" v="38917" actId="478"/>
          <ac:spMkLst>
            <pc:docMk/>
            <pc:sldMk cId="516107999" sldId="462"/>
            <ac:spMk id="18" creationId="{2D9FBF13-6F44-4FBA-809B-42AA5DBA65B8}"/>
          </ac:spMkLst>
        </pc:spChg>
        <pc:spChg chg="mod">
          <ac:chgData name="Poppy Reece, Researcher" userId="dc98a925-bdaa-4bee-b207-d103908056d7" providerId="ADAL" clId="{78A426F3-005C-4CE0-8A3E-B2C267EBF4A1}" dt="2020-06-18T15:19:29.665" v="38993" actId="20577"/>
          <ac:spMkLst>
            <pc:docMk/>
            <pc:sldMk cId="516107999" sldId="462"/>
            <ac:spMk id="21" creationId="{6F0A83B7-91F6-447F-91EA-EC4B8CD74151}"/>
          </ac:spMkLst>
        </pc:spChg>
        <pc:spChg chg="mod">
          <ac:chgData name="Poppy Reece, Researcher" userId="dc98a925-bdaa-4bee-b207-d103908056d7" providerId="ADAL" clId="{78A426F3-005C-4CE0-8A3E-B2C267EBF4A1}" dt="2020-06-18T15:13:47.580" v="38935" actId="164"/>
          <ac:spMkLst>
            <pc:docMk/>
            <pc:sldMk cId="516107999" sldId="462"/>
            <ac:spMk id="23" creationId="{15C0A005-BA23-43C8-8339-077F0E511B62}"/>
          </ac:spMkLst>
        </pc:spChg>
        <pc:spChg chg="mod">
          <ac:chgData name="Poppy Reece, Researcher" userId="dc98a925-bdaa-4bee-b207-d103908056d7" providerId="ADAL" clId="{78A426F3-005C-4CE0-8A3E-B2C267EBF4A1}" dt="2020-06-18T15:13:47.580" v="38935" actId="164"/>
          <ac:spMkLst>
            <pc:docMk/>
            <pc:sldMk cId="516107999" sldId="462"/>
            <ac:spMk id="24" creationId="{DAA6D776-3312-4D3A-B2B3-0533D970F58F}"/>
          </ac:spMkLst>
        </pc:spChg>
        <pc:spChg chg="mod">
          <ac:chgData name="Poppy Reece, Researcher" userId="dc98a925-bdaa-4bee-b207-d103908056d7" providerId="ADAL" clId="{78A426F3-005C-4CE0-8A3E-B2C267EBF4A1}" dt="2020-06-18T15:13:47.580" v="38935" actId="164"/>
          <ac:spMkLst>
            <pc:docMk/>
            <pc:sldMk cId="516107999" sldId="462"/>
            <ac:spMk id="26" creationId="{7EA78F8F-E072-47FC-A681-C409E55EB07A}"/>
          </ac:spMkLst>
        </pc:spChg>
        <pc:spChg chg="mod">
          <ac:chgData name="Poppy Reece, Researcher" userId="dc98a925-bdaa-4bee-b207-d103908056d7" providerId="ADAL" clId="{78A426F3-005C-4CE0-8A3E-B2C267EBF4A1}" dt="2020-06-18T15:19:42.554" v="38998" actId="1076"/>
          <ac:spMkLst>
            <pc:docMk/>
            <pc:sldMk cId="516107999" sldId="462"/>
            <ac:spMk id="40" creationId="{C8502ACF-2147-4AF7-94CC-0F301CFDB232}"/>
          </ac:spMkLst>
        </pc:spChg>
        <pc:spChg chg="mod">
          <ac:chgData name="Poppy Reece, Researcher" userId="dc98a925-bdaa-4bee-b207-d103908056d7" providerId="ADAL" clId="{78A426F3-005C-4CE0-8A3E-B2C267EBF4A1}" dt="2020-06-18T15:19:44.627" v="38999" actId="1076"/>
          <ac:spMkLst>
            <pc:docMk/>
            <pc:sldMk cId="516107999" sldId="462"/>
            <ac:spMk id="41" creationId="{F9FC835D-5948-455D-A73A-EFAFD3DFCB73}"/>
          </ac:spMkLst>
        </pc:spChg>
        <pc:grpChg chg="add mod">
          <ac:chgData name="Poppy Reece, Researcher" userId="dc98a925-bdaa-4bee-b207-d103908056d7" providerId="ADAL" clId="{78A426F3-005C-4CE0-8A3E-B2C267EBF4A1}" dt="2020-06-18T15:19:36.474" v="38995" actId="1076"/>
          <ac:grpSpMkLst>
            <pc:docMk/>
            <pc:sldMk cId="516107999" sldId="462"/>
            <ac:grpSpMk id="6" creationId="{9007155E-56D6-4378-993A-4CAE34245EB5}"/>
          </ac:grpSpMkLst>
        </pc:grpChg>
        <pc:picChg chg="del">
          <ac:chgData name="Poppy Reece, Researcher" userId="dc98a925-bdaa-4bee-b207-d103908056d7" providerId="ADAL" clId="{78A426F3-005C-4CE0-8A3E-B2C267EBF4A1}" dt="2020-06-18T15:13:02.212" v="38923" actId="478"/>
          <ac:picMkLst>
            <pc:docMk/>
            <pc:sldMk cId="516107999" sldId="462"/>
            <ac:picMk id="20" creationId="{0B3080AD-60A5-46B6-9286-0AC070E2CF06}"/>
          </ac:picMkLst>
        </pc:picChg>
        <pc:picChg chg="add">
          <ac:chgData name="Poppy Reece, Researcher" userId="dc98a925-bdaa-4bee-b207-d103908056d7" providerId="ADAL" clId="{78A426F3-005C-4CE0-8A3E-B2C267EBF4A1}" dt="2020-06-18T15:19:03.021" v="38990"/>
          <ac:picMkLst>
            <pc:docMk/>
            <pc:sldMk cId="516107999" sldId="462"/>
            <ac:picMk id="25" creationId="{AE70AC6A-04BE-4954-B47E-DCADD17947AA}"/>
          </ac:picMkLst>
        </pc:picChg>
        <pc:cxnChg chg="mod">
          <ac:chgData name="Poppy Reece, Researcher" userId="dc98a925-bdaa-4bee-b207-d103908056d7" providerId="ADAL" clId="{78A426F3-005C-4CE0-8A3E-B2C267EBF4A1}" dt="2020-06-18T15:13:47.580" v="38935" actId="164"/>
          <ac:cxnSpMkLst>
            <pc:docMk/>
            <pc:sldMk cId="516107999" sldId="462"/>
            <ac:cxnSpMk id="31" creationId="{1A53984E-4485-44E5-A41D-5A71573F526F}"/>
          </ac:cxnSpMkLst>
        </pc:cxnChg>
        <pc:cxnChg chg="mod">
          <ac:chgData name="Poppy Reece, Researcher" userId="dc98a925-bdaa-4bee-b207-d103908056d7" providerId="ADAL" clId="{78A426F3-005C-4CE0-8A3E-B2C267EBF4A1}" dt="2020-06-18T15:13:47.580" v="38935" actId="164"/>
          <ac:cxnSpMkLst>
            <pc:docMk/>
            <pc:sldMk cId="516107999" sldId="462"/>
            <ac:cxnSpMk id="35" creationId="{4C2F7FF2-C5B6-4586-9770-86A39101F49F}"/>
          </ac:cxnSpMkLst>
        </pc:cxnChg>
      </pc:sldChg>
      <pc:sldChg chg="modSp">
        <pc:chgData name="Poppy Reece, Researcher" userId="dc98a925-bdaa-4bee-b207-d103908056d7" providerId="ADAL" clId="{78A426F3-005C-4CE0-8A3E-B2C267EBF4A1}" dt="2020-06-19T13:36:17.314" v="41087" actId="20577"/>
        <pc:sldMkLst>
          <pc:docMk/>
          <pc:sldMk cId="1605518849" sldId="467"/>
        </pc:sldMkLst>
        <pc:graphicFrameChg chg="modGraphic">
          <ac:chgData name="Poppy Reece, Researcher" userId="dc98a925-bdaa-4bee-b207-d103908056d7" providerId="ADAL" clId="{78A426F3-005C-4CE0-8A3E-B2C267EBF4A1}" dt="2020-06-19T13:36:17.314" v="41087" actId="20577"/>
          <ac:graphicFrameMkLst>
            <pc:docMk/>
            <pc:sldMk cId="1605518849" sldId="467"/>
            <ac:graphicFrameMk id="2" creationId="{2E34F1B8-A6FC-40BC-9657-6314617C6284}"/>
          </ac:graphicFrameMkLst>
        </pc:graphicFrameChg>
      </pc:sldChg>
    </pc:docChg>
  </pc:docChgLst>
  <pc:docChgLst>
    <pc:chgData name="Maura O'Malley, Researcher" userId="S::maura.o-malley@essex.gov.uk::debcc6ab-8d4c-4f20-82e6-146e5bb09687" providerId="AD" clId="Web-{F2175DD7-D7F2-4BA0-BC70-5ABCF9DC93A1}"/>
    <pc:docChg chg="modSld">
      <pc:chgData name="Maura O'Malley, Researcher" userId="S::maura.o-malley@essex.gov.uk::debcc6ab-8d4c-4f20-82e6-146e5bb09687" providerId="AD" clId="Web-{F2175DD7-D7F2-4BA0-BC70-5ABCF9DC93A1}" dt="2020-05-29T15:18:22.614" v="58"/>
      <pc:docMkLst>
        <pc:docMk/>
      </pc:docMkLst>
      <pc:sldChg chg="delSp modSp">
        <pc:chgData name="Maura O'Malley, Researcher" userId="S::maura.o-malley@essex.gov.uk::debcc6ab-8d4c-4f20-82e6-146e5bb09687" providerId="AD" clId="Web-{F2175DD7-D7F2-4BA0-BC70-5ABCF9DC93A1}" dt="2020-05-29T15:18:22.614" v="58"/>
        <pc:sldMkLst>
          <pc:docMk/>
          <pc:sldMk cId="2168100537" sldId="374"/>
        </pc:sldMkLst>
        <pc:spChg chg="mod">
          <ac:chgData name="Maura O'Malley, Researcher" userId="S::maura.o-malley@essex.gov.uk::debcc6ab-8d4c-4f20-82e6-146e5bb09687" providerId="AD" clId="Web-{F2175DD7-D7F2-4BA0-BC70-5ABCF9DC93A1}" dt="2020-05-29T15:16:44.348" v="14" actId="14100"/>
          <ac:spMkLst>
            <pc:docMk/>
            <pc:sldMk cId="2168100537" sldId="374"/>
            <ac:spMk id="6" creationId="{3A68F409-8D99-4305-82DE-37EA14CCD393}"/>
          </ac:spMkLst>
        </pc:spChg>
        <pc:spChg chg="mod">
          <ac:chgData name="Maura O'Malley, Researcher" userId="S::maura.o-malley@essex.gov.uk::debcc6ab-8d4c-4f20-82e6-146e5bb09687" providerId="AD" clId="Web-{F2175DD7-D7F2-4BA0-BC70-5ABCF9DC93A1}" dt="2020-05-29T15:16:45.535" v="15" actId="1076"/>
          <ac:spMkLst>
            <pc:docMk/>
            <pc:sldMk cId="2168100537" sldId="374"/>
            <ac:spMk id="7" creationId="{5BF28DFC-B23B-45C4-8473-3007892C614F}"/>
          </ac:spMkLst>
        </pc:spChg>
        <pc:spChg chg="mod">
          <ac:chgData name="Maura O'Malley, Researcher" userId="S::maura.o-malley@essex.gov.uk::debcc6ab-8d4c-4f20-82e6-146e5bb09687" providerId="AD" clId="Web-{F2175DD7-D7F2-4BA0-BC70-5ABCF9DC93A1}" dt="2020-05-29T15:16:42.926" v="12" actId="14100"/>
          <ac:spMkLst>
            <pc:docMk/>
            <pc:sldMk cId="2168100537" sldId="374"/>
            <ac:spMk id="11" creationId="{00B12A2E-2363-4DD7-A7A5-519CF6FADB3C}"/>
          </ac:spMkLst>
        </pc:spChg>
        <pc:spChg chg="mod">
          <ac:chgData name="Maura O'Malley, Researcher" userId="S::maura.o-malley@essex.gov.uk::debcc6ab-8d4c-4f20-82e6-146e5bb09687" providerId="AD" clId="Web-{F2175DD7-D7F2-4BA0-BC70-5ABCF9DC93A1}" dt="2020-05-29T15:18:14.629" v="57" actId="1076"/>
          <ac:spMkLst>
            <pc:docMk/>
            <pc:sldMk cId="2168100537" sldId="374"/>
            <ac:spMk id="15" creationId="{1774EB99-0509-44A1-A957-38F1D1404488}"/>
          </ac:spMkLst>
        </pc:spChg>
        <pc:picChg chg="del">
          <ac:chgData name="Maura O'Malley, Researcher" userId="S::maura.o-malley@essex.gov.uk::debcc6ab-8d4c-4f20-82e6-146e5bb09687" providerId="AD" clId="Web-{F2175DD7-D7F2-4BA0-BC70-5ABCF9DC93A1}" dt="2020-05-29T15:18:22.614" v="58"/>
          <ac:picMkLst>
            <pc:docMk/>
            <pc:sldMk cId="2168100537" sldId="374"/>
            <ac:picMk id="12" creationId="{29748775-40BC-40C9-8ECA-88B11950CBF2}"/>
          </ac:picMkLst>
        </pc:picChg>
      </pc:sldChg>
    </pc:docChg>
  </pc:docChgLst>
  <pc:docChgLst>
    <pc:chgData name="Katerina" userId="de2edfa1-0aa9-41ab-9f34-1fb333eb4396" providerId="ADAL" clId="{254A4E41-2916-4351-B0CC-322540F4E682}"/>
    <pc:docChg chg="undo modSld">
      <pc:chgData name="Katerina" userId="de2edfa1-0aa9-41ab-9f34-1fb333eb4396" providerId="ADAL" clId="{254A4E41-2916-4351-B0CC-322540F4E682}" dt="2020-09-25T10:17:52.860" v="194" actId="113"/>
      <pc:docMkLst>
        <pc:docMk/>
      </pc:docMkLst>
      <pc:sldChg chg="modSp">
        <pc:chgData name="Katerina" userId="de2edfa1-0aa9-41ab-9f34-1fb333eb4396" providerId="ADAL" clId="{254A4E41-2916-4351-B0CC-322540F4E682}" dt="2020-09-25T10:16:14.228" v="192" actId="14100"/>
        <pc:sldMkLst>
          <pc:docMk/>
          <pc:sldMk cId="3322000455" sldId="375"/>
        </pc:sldMkLst>
        <pc:spChg chg="mod">
          <ac:chgData name="Katerina" userId="de2edfa1-0aa9-41ab-9f34-1fb333eb4396" providerId="ADAL" clId="{254A4E41-2916-4351-B0CC-322540F4E682}" dt="2020-09-25T10:16:14.228" v="192" actId="14100"/>
          <ac:spMkLst>
            <pc:docMk/>
            <pc:sldMk cId="3322000455" sldId="375"/>
            <ac:spMk id="33" creationId="{480F5672-C033-4584-A384-B199FCF2D881}"/>
          </ac:spMkLst>
        </pc:spChg>
      </pc:sldChg>
      <pc:sldChg chg="modSp">
        <pc:chgData name="Katerina" userId="de2edfa1-0aa9-41ab-9f34-1fb333eb4396" providerId="ADAL" clId="{254A4E41-2916-4351-B0CC-322540F4E682}" dt="2020-09-25T10:15:27.065" v="188" actId="688"/>
        <pc:sldMkLst>
          <pc:docMk/>
          <pc:sldMk cId="1967806232" sldId="389"/>
        </pc:sldMkLst>
        <pc:spChg chg="mod">
          <ac:chgData name="Katerina" userId="de2edfa1-0aa9-41ab-9f34-1fb333eb4396" providerId="ADAL" clId="{254A4E41-2916-4351-B0CC-322540F4E682}" dt="2020-09-25T10:12:04.882" v="153" actId="1036"/>
          <ac:spMkLst>
            <pc:docMk/>
            <pc:sldMk cId="1967806232" sldId="389"/>
            <ac:spMk id="2" creationId="{FF36ECF7-1196-4FE5-91B9-51C0865C5961}"/>
          </ac:spMkLst>
        </pc:spChg>
        <pc:spChg chg="mod">
          <ac:chgData name="Katerina" userId="de2edfa1-0aa9-41ab-9f34-1fb333eb4396" providerId="ADAL" clId="{254A4E41-2916-4351-B0CC-322540F4E682}" dt="2020-09-25T10:11:39.871" v="139" actId="404"/>
          <ac:spMkLst>
            <pc:docMk/>
            <pc:sldMk cId="1967806232" sldId="389"/>
            <ac:spMk id="5" creationId="{7C2FE200-BFFA-473C-B9D7-23936C46FCED}"/>
          </ac:spMkLst>
        </pc:spChg>
        <pc:spChg chg="mod">
          <ac:chgData name="Katerina" userId="de2edfa1-0aa9-41ab-9f34-1fb333eb4396" providerId="ADAL" clId="{254A4E41-2916-4351-B0CC-322540F4E682}" dt="2020-09-25T10:12:00.897" v="151" actId="1036"/>
          <ac:spMkLst>
            <pc:docMk/>
            <pc:sldMk cId="1967806232" sldId="389"/>
            <ac:spMk id="8" creationId="{123BDACA-E41A-4365-B4EA-9214DDFD21C0}"/>
          </ac:spMkLst>
        </pc:spChg>
        <pc:spChg chg="mod">
          <ac:chgData name="Katerina" userId="de2edfa1-0aa9-41ab-9f34-1fb333eb4396" providerId="ADAL" clId="{254A4E41-2916-4351-B0CC-322540F4E682}" dt="2020-09-25T10:15:27.065" v="188" actId="688"/>
          <ac:spMkLst>
            <pc:docMk/>
            <pc:sldMk cId="1967806232" sldId="389"/>
            <ac:spMk id="9" creationId="{7E62DE25-BF58-4423-8783-26C0724BE42D}"/>
          </ac:spMkLst>
        </pc:spChg>
        <pc:spChg chg="mod">
          <ac:chgData name="Katerina" userId="de2edfa1-0aa9-41ab-9f34-1fb333eb4396" providerId="ADAL" clId="{254A4E41-2916-4351-B0CC-322540F4E682}" dt="2020-09-25T10:13:54.751" v="172" actId="14100"/>
          <ac:spMkLst>
            <pc:docMk/>
            <pc:sldMk cId="1967806232" sldId="389"/>
            <ac:spMk id="10" creationId="{071454B5-A418-4670-AD95-E03167BFD08D}"/>
          </ac:spMkLst>
        </pc:spChg>
        <pc:spChg chg="mod">
          <ac:chgData name="Katerina" userId="de2edfa1-0aa9-41ab-9f34-1fb333eb4396" providerId="ADAL" clId="{254A4E41-2916-4351-B0CC-322540F4E682}" dt="2020-09-25T10:13:57.656" v="173" actId="14100"/>
          <ac:spMkLst>
            <pc:docMk/>
            <pc:sldMk cId="1967806232" sldId="389"/>
            <ac:spMk id="11" creationId="{EDBABBFF-59CE-441C-A4B1-8517E893E24F}"/>
          </ac:spMkLst>
        </pc:spChg>
        <pc:graphicFrameChg chg="mod">
          <ac:chgData name="Katerina" userId="de2edfa1-0aa9-41ab-9f34-1fb333eb4396" providerId="ADAL" clId="{254A4E41-2916-4351-B0CC-322540F4E682}" dt="2020-09-25T10:14:42.923" v="182" actId="1076"/>
          <ac:graphicFrameMkLst>
            <pc:docMk/>
            <pc:sldMk cId="1967806232" sldId="389"/>
            <ac:graphicFrameMk id="3" creationId="{24570EA3-7190-41FB-BDB6-D79C240632A3}"/>
          </ac:graphicFrameMkLst>
        </pc:graphicFrameChg>
        <pc:graphicFrameChg chg="mod">
          <ac:chgData name="Katerina" userId="de2edfa1-0aa9-41ab-9f34-1fb333eb4396" providerId="ADAL" clId="{254A4E41-2916-4351-B0CC-322540F4E682}" dt="2020-09-25T10:12:50.239" v="169"/>
          <ac:graphicFrameMkLst>
            <pc:docMk/>
            <pc:sldMk cId="1967806232" sldId="389"/>
            <ac:graphicFrameMk id="6" creationId="{685C3DB6-81A5-425F-AE99-1197D8682A4F}"/>
          </ac:graphicFrameMkLst>
        </pc:graphicFrameChg>
        <pc:graphicFrameChg chg="mod">
          <ac:chgData name="Katerina" userId="de2edfa1-0aa9-41ab-9f34-1fb333eb4396" providerId="ADAL" clId="{254A4E41-2916-4351-B0CC-322540F4E682}" dt="2020-09-25T10:14:28.407" v="180" actId="688"/>
          <ac:graphicFrameMkLst>
            <pc:docMk/>
            <pc:sldMk cId="1967806232" sldId="389"/>
            <ac:graphicFrameMk id="7" creationId="{920F5B50-213D-4CEC-8464-EA6FDD3895FF}"/>
          </ac:graphicFrameMkLst>
        </pc:graphicFrameChg>
      </pc:sldChg>
      <pc:sldChg chg="modSp">
        <pc:chgData name="Katerina" userId="de2edfa1-0aa9-41ab-9f34-1fb333eb4396" providerId="ADAL" clId="{254A4E41-2916-4351-B0CC-322540F4E682}" dt="2020-09-25T10:17:52.860" v="194" actId="113"/>
        <pc:sldMkLst>
          <pc:docMk/>
          <pc:sldMk cId="2540754055" sldId="473"/>
        </pc:sldMkLst>
        <pc:spChg chg="mod">
          <ac:chgData name="Katerina" userId="de2edfa1-0aa9-41ab-9f34-1fb333eb4396" providerId="ADAL" clId="{254A4E41-2916-4351-B0CC-322540F4E682}" dt="2020-09-25T10:17:52.860" v="194" actId="113"/>
          <ac:spMkLst>
            <pc:docMk/>
            <pc:sldMk cId="2540754055" sldId="473"/>
            <ac:spMk id="3" creationId="{D94082C3-A739-4586-84F5-DBED494E9815}"/>
          </ac:spMkLst>
        </pc:spChg>
      </pc:sldChg>
    </pc:docChg>
  </pc:docChgLst>
  <pc:docChgLst>
    <pc:chgData name="Maresa Beazley - Senior Researcher" userId="S::maresa.beazley@essex.gov.uk::5f8a0d0f-7495-4475-8968-cf1e28e5c564" providerId="AD" clId="Web-{169893E0-2209-4AEA-A941-21BC308D9363}"/>
    <pc:docChg chg="modSld">
      <pc:chgData name="Maresa Beazley - Senior Researcher" userId="S::maresa.beazley@essex.gov.uk::5f8a0d0f-7495-4475-8968-cf1e28e5c564" providerId="AD" clId="Web-{169893E0-2209-4AEA-A941-21BC308D9363}" dt="2020-06-22T12:48:48.299" v="6" actId="20577"/>
      <pc:docMkLst>
        <pc:docMk/>
      </pc:docMkLst>
      <pc:sldChg chg="modSp">
        <pc:chgData name="Maresa Beazley - Senior Researcher" userId="S::maresa.beazley@essex.gov.uk::5f8a0d0f-7495-4475-8968-cf1e28e5c564" providerId="AD" clId="Web-{169893E0-2209-4AEA-A941-21BC308D9363}" dt="2020-06-22T12:48:48.299" v="6" actId="20577"/>
        <pc:sldMkLst>
          <pc:docMk/>
          <pc:sldMk cId="157327943" sldId="471"/>
        </pc:sldMkLst>
        <pc:spChg chg="mod">
          <ac:chgData name="Maresa Beazley - Senior Researcher" userId="S::maresa.beazley@essex.gov.uk::5f8a0d0f-7495-4475-8968-cf1e28e5c564" providerId="AD" clId="Web-{169893E0-2209-4AEA-A941-21BC308D9363}" dt="2020-06-22T12:48:48.299" v="6" actId="20577"/>
          <ac:spMkLst>
            <pc:docMk/>
            <pc:sldMk cId="157327943" sldId="471"/>
            <ac:spMk id="13" creationId="{F508B5EC-BAFE-44A0-B48D-41AA4F9F6B14}"/>
          </ac:spMkLst>
        </pc:spChg>
      </pc:sldChg>
    </pc:docChg>
  </pc:docChgLst>
  <pc:docChgLst>
    <pc:chgData name="Poppy Reece, Researcher" userId="S::poppy.reece@essex.gov.uk::dc98a925-bdaa-4bee-b207-d103908056d7" providerId="AD" clId="Web-{DFB55C2F-A0C6-4C87-ADE4-1224AFAED29E}"/>
    <pc:docChg chg="modSld">
      <pc:chgData name="Poppy Reece, Researcher" userId="S::poppy.reece@essex.gov.uk::dc98a925-bdaa-4bee-b207-d103908056d7" providerId="AD" clId="Web-{DFB55C2F-A0C6-4C87-ADE4-1224AFAED29E}" dt="2020-06-01T16:15:01.089" v="26" actId="20577"/>
      <pc:docMkLst>
        <pc:docMk/>
      </pc:docMkLst>
      <pc:sldChg chg="modSp">
        <pc:chgData name="Poppy Reece, Researcher" userId="S::poppy.reece@essex.gov.uk::dc98a925-bdaa-4bee-b207-d103908056d7" providerId="AD" clId="Web-{DFB55C2F-A0C6-4C87-ADE4-1224AFAED29E}" dt="2020-06-01T16:15:01.089" v="25" actId="20577"/>
        <pc:sldMkLst>
          <pc:docMk/>
          <pc:sldMk cId="2263966757" sldId="356"/>
        </pc:sldMkLst>
        <pc:spChg chg="mod">
          <ac:chgData name="Poppy Reece, Researcher" userId="S::poppy.reece@essex.gov.uk::dc98a925-bdaa-4bee-b207-d103908056d7" providerId="AD" clId="Web-{DFB55C2F-A0C6-4C87-ADE4-1224AFAED29E}" dt="2020-06-01T16:15:01.089" v="25" actId="20577"/>
          <ac:spMkLst>
            <pc:docMk/>
            <pc:sldMk cId="2263966757" sldId="356"/>
            <ac:spMk id="2" creationId="{B86E3F7B-6A20-4AB5-B5B5-890DB4982E62}"/>
          </ac:spMkLst>
        </pc:spChg>
      </pc:sldChg>
    </pc:docChg>
  </pc:docChgLst>
  <pc:docChgLst>
    <pc:chgData name="Maura O'Malley, Researcher" userId="S::maura.o-malley@essex.gov.uk::debcc6ab-8d4c-4f20-82e6-146e5bb09687" providerId="AD" clId="Web-{BEFD3607-F70E-49DC-B7C2-276F52CD1266}"/>
    <pc:docChg chg="addSld delSld modSld sldOrd">
      <pc:chgData name="Maura O'Malley, Researcher" userId="S::maura.o-malley@essex.gov.uk::debcc6ab-8d4c-4f20-82e6-146e5bb09687" providerId="AD" clId="Web-{BEFD3607-F70E-49DC-B7C2-276F52CD1266}" dt="2020-06-16T16:10:47.676" v="1517" actId="20577"/>
      <pc:docMkLst>
        <pc:docMk/>
      </pc:docMkLst>
      <pc:sldChg chg="modSp">
        <pc:chgData name="Maura O'Malley, Researcher" userId="S::maura.o-malley@essex.gov.uk::debcc6ab-8d4c-4f20-82e6-146e5bb09687" providerId="AD" clId="Web-{BEFD3607-F70E-49DC-B7C2-276F52CD1266}" dt="2020-06-16T15:03:17.260" v="72" actId="20577"/>
        <pc:sldMkLst>
          <pc:docMk/>
          <pc:sldMk cId="2715914701" sldId="397"/>
        </pc:sldMkLst>
        <pc:spChg chg="mod">
          <ac:chgData name="Maura O'Malley, Researcher" userId="S::maura.o-malley@essex.gov.uk::debcc6ab-8d4c-4f20-82e6-146e5bb09687" providerId="AD" clId="Web-{BEFD3607-F70E-49DC-B7C2-276F52CD1266}" dt="2020-06-16T15:03:17.260" v="72" actId="20577"/>
          <ac:spMkLst>
            <pc:docMk/>
            <pc:sldMk cId="2715914701" sldId="397"/>
            <ac:spMk id="3" creationId="{D94082C3-A739-4586-84F5-DBED494E9815}"/>
          </ac:spMkLst>
        </pc:spChg>
      </pc:sldChg>
      <pc:sldChg chg="modSp">
        <pc:chgData name="Maura O'Malley, Researcher" userId="S::maura.o-malley@essex.gov.uk::debcc6ab-8d4c-4f20-82e6-146e5bb09687" providerId="AD" clId="Web-{BEFD3607-F70E-49DC-B7C2-276F52CD1266}" dt="2020-06-16T14:58:55.340" v="2" actId="20577"/>
        <pc:sldMkLst>
          <pc:docMk/>
          <pc:sldMk cId="2187380053" sldId="412"/>
        </pc:sldMkLst>
        <pc:spChg chg="mod">
          <ac:chgData name="Maura O'Malley, Researcher" userId="S::maura.o-malley@essex.gov.uk::debcc6ab-8d4c-4f20-82e6-146e5bb09687" providerId="AD" clId="Web-{BEFD3607-F70E-49DC-B7C2-276F52CD1266}" dt="2020-06-16T14:58:55.340" v="2" actId="20577"/>
          <ac:spMkLst>
            <pc:docMk/>
            <pc:sldMk cId="2187380053" sldId="412"/>
            <ac:spMk id="10" creationId="{790F178C-BA4F-4EF6-AF50-44CFE435FE18}"/>
          </ac:spMkLst>
        </pc:spChg>
      </pc:sldChg>
      <pc:sldChg chg="addCm">
        <pc:chgData name="Maura O'Malley, Researcher" userId="S::maura.o-malley@essex.gov.uk::debcc6ab-8d4c-4f20-82e6-146e5bb09687" providerId="AD" clId="Web-{BEFD3607-F70E-49DC-B7C2-276F52CD1266}" dt="2020-06-16T15:09:47.350" v="74"/>
        <pc:sldMkLst>
          <pc:docMk/>
          <pc:sldMk cId="2871590473" sldId="433"/>
        </pc:sldMkLst>
      </pc:sldChg>
      <pc:sldChg chg="addSp delSp modSp del">
        <pc:chgData name="Maura O'Malley, Researcher" userId="S::maura.o-malley@essex.gov.uk::debcc6ab-8d4c-4f20-82e6-146e5bb09687" providerId="AD" clId="Web-{BEFD3607-F70E-49DC-B7C2-276F52CD1266}" dt="2020-06-16T15:52:47.514" v="1424"/>
        <pc:sldMkLst>
          <pc:docMk/>
          <pc:sldMk cId="2992520097" sldId="436"/>
        </pc:sldMkLst>
        <pc:spChg chg="add del mod">
          <ac:chgData name="Maura O'Malley, Researcher" userId="S::maura.o-malley@essex.gov.uk::debcc6ab-8d4c-4f20-82e6-146e5bb09687" providerId="AD" clId="Web-{BEFD3607-F70E-49DC-B7C2-276F52CD1266}" dt="2020-06-16T15:52:22.545" v="1423" actId="20577"/>
          <ac:spMkLst>
            <pc:docMk/>
            <pc:sldMk cId="2992520097" sldId="436"/>
            <ac:spMk id="5" creationId="{E1AB353D-C3DD-45D0-A928-76F68198F592}"/>
          </ac:spMkLst>
        </pc:spChg>
      </pc:sldChg>
      <pc:sldChg chg="modSp">
        <pc:chgData name="Maura O'Malley, Researcher" userId="S::maura.o-malley@essex.gov.uk::debcc6ab-8d4c-4f20-82e6-146e5bb09687" providerId="AD" clId="Web-{BEFD3607-F70E-49DC-B7C2-276F52CD1266}" dt="2020-06-16T15:50:51.374" v="1369" actId="1076"/>
        <pc:sldMkLst>
          <pc:docMk/>
          <pc:sldMk cId="3037783217" sldId="437"/>
        </pc:sldMkLst>
        <pc:spChg chg="mod">
          <ac:chgData name="Maura O'Malley, Researcher" userId="S::maura.o-malley@essex.gov.uk::debcc6ab-8d4c-4f20-82e6-146e5bb09687" providerId="AD" clId="Web-{BEFD3607-F70E-49DC-B7C2-276F52CD1266}" dt="2020-06-16T15:50:51.374" v="1369" actId="1076"/>
          <ac:spMkLst>
            <pc:docMk/>
            <pc:sldMk cId="3037783217" sldId="437"/>
            <ac:spMk id="5" creationId="{E1AB353D-C3DD-45D0-A928-76F68198F592}"/>
          </ac:spMkLst>
        </pc:spChg>
      </pc:sldChg>
      <pc:sldChg chg="modSp add replId">
        <pc:chgData name="Maura O'Malley, Researcher" userId="S::maura.o-malley@essex.gov.uk::debcc6ab-8d4c-4f20-82e6-146e5bb09687" providerId="AD" clId="Web-{BEFD3607-F70E-49DC-B7C2-276F52CD1266}" dt="2020-06-16T15:49:19.531" v="1345" actId="20577"/>
        <pc:sldMkLst>
          <pc:docMk/>
          <pc:sldMk cId="171402973" sldId="443"/>
        </pc:sldMkLst>
        <pc:spChg chg="mod">
          <ac:chgData name="Maura O'Malley, Researcher" userId="S::maura.o-malley@essex.gov.uk::debcc6ab-8d4c-4f20-82e6-146e5bb09687" providerId="AD" clId="Web-{BEFD3607-F70E-49DC-B7C2-276F52CD1266}" dt="2020-06-16T15:48:39.360" v="1324" actId="1076"/>
          <ac:spMkLst>
            <pc:docMk/>
            <pc:sldMk cId="171402973" sldId="443"/>
            <ac:spMk id="2" creationId="{B86E3F7B-6A20-4AB5-B5B5-890DB4982E62}"/>
          </ac:spMkLst>
        </pc:spChg>
        <pc:spChg chg="mod">
          <ac:chgData name="Maura O'Malley, Researcher" userId="S::maura.o-malley@essex.gov.uk::debcc6ab-8d4c-4f20-82e6-146e5bb09687" providerId="AD" clId="Web-{BEFD3607-F70E-49DC-B7C2-276F52CD1266}" dt="2020-06-16T15:49:19.531" v="1345" actId="20577"/>
          <ac:spMkLst>
            <pc:docMk/>
            <pc:sldMk cId="171402973" sldId="443"/>
            <ac:spMk id="5" creationId="{E1AB353D-C3DD-45D0-A928-76F68198F592}"/>
          </ac:spMkLst>
        </pc:spChg>
      </pc:sldChg>
      <pc:sldChg chg="add del replId">
        <pc:chgData name="Maura O'Malley, Researcher" userId="S::maura.o-malley@essex.gov.uk::debcc6ab-8d4c-4f20-82e6-146e5bb09687" providerId="AD" clId="Web-{BEFD3607-F70E-49DC-B7C2-276F52CD1266}" dt="2020-06-16T15:12:12.458" v="106"/>
        <pc:sldMkLst>
          <pc:docMk/>
          <pc:sldMk cId="2215900726" sldId="443"/>
        </pc:sldMkLst>
      </pc:sldChg>
      <pc:sldChg chg="modSp add replId">
        <pc:chgData name="Maura O'Malley, Researcher" userId="S::maura.o-malley@essex.gov.uk::debcc6ab-8d4c-4f20-82e6-146e5bb09687" providerId="AD" clId="Web-{BEFD3607-F70E-49DC-B7C2-276F52CD1266}" dt="2020-06-16T15:50:41.421" v="1368" actId="20577"/>
        <pc:sldMkLst>
          <pc:docMk/>
          <pc:sldMk cId="2283282827" sldId="444"/>
        </pc:sldMkLst>
        <pc:spChg chg="mod">
          <ac:chgData name="Maura O'Malley, Researcher" userId="S::maura.o-malley@essex.gov.uk::debcc6ab-8d4c-4f20-82e6-146e5bb09687" providerId="AD" clId="Web-{BEFD3607-F70E-49DC-B7C2-276F52CD1266}" dt="2020-06-16T15:50:41.421" v="1368" actId="20577"/>
          <ac:spMkLst>
            <pc:docMk/>
            <pc:sldMk cId="2283282827" sldId="444"/>
            <ac:spMk id="5" creationId="{E1AB353D-C3DD-45D0-A928-76F68198F592}"/>
          </ac:spMkLst>
        </pc:spChg>
      </pc:sldChg>
      <pc:sldChg chg="modSp add ord replId">
        <pc:chgData name="Maura O'Malley, Researcher" userId="S::maura.o-malley@essex.gov.uk::debcc6ab-8d4c-4f20-82e6-146e5bb09687" providerId="AD" clId="Web-{BEFD3607-F70E-49DC-B7C2-276F52CD1266}" dt="2020-06-16T16:10:47.676" v="1516" actId="20577"/>
        <pc:sldMkLst>
          <pc:docMk/>
          <pc:sldMk cId="2874241695" sldId="445"/>
        </pc:sldMkLst>
        <pc:spChg chg="mod">
          <ac:chgData name="Maura O'Malley, Researcher" userId="S::maura.o-malley@essex.gov.uk::debcc6ab-8d4c-4f20-82e6-146e5bb09687" providerId="AD" clId="Web-{BEFD3607-F70E-49DC-B7C2-276F52CD1266}" dt="2020-06-16T16:10:47.676" v="1516" actId="20577"/>
          <ac:spMkLst>
            <pc:docMk/>
            <pc:sldMk cId="2874241695" sldId="445"/>
            <ac:spMk id="3" creationId="{D94082C3-A739-4586-84F5-DBED494E9815}"/>
          </ac:spMkLst>
        </pc:spChg>
      </pc:sldChg>
      <pc:sldChg chg="modSp add replId">
        <pc:chgData name="Maura O'Malley, Researcher" userId="S::maura.o-malley@essex.gov.uk::debcc6ab-8d4c-4f20-82e6-146e5bb09687" providerId="AD" clId="Web-{BEFD3607-F70E-49DC-B7C2-276F52CD1266}" dt="2020-06-16T15:53:55.451" v="1455" actId="20577"/>
        <pc:sldMkLst>
          <pc:docMk/>
          <pc:sldMk cId="2623582356" sldId="446"/>
        </pc:sldMkLst>
        <pc:spChg chg="mod">
          <ac:chgData name="Maura O'Malley, Researcher" userId="S::maura.o-malley@essex.gov.uk::debcc6ab-8d4c-4f20-82e6-146e5bb09687" providerId="AD" clId="Web-{BEFD3607-F70E-49DC-B7C2-276F52CD1266}" dt="2020-06-16T15:53:55.451" v="1455" actId="20577"/>
          <ac:spMkLst>
            <pc:docMk/>
            <pc:sldMk cId="2623582356" sldId="446"/>
            <ac:spMk id="5" creationId="{E1AB353D-C3DD-45D0-A928-76F68198F592}"/>
          </ac:spMkLst>
        </pc:spChg>
      </pc:sldChg>
    </pc:docChg>
  </pc:docChgLst>
  <pc:docChgLst>
    <pc:chgData name="Poppy Reece, Researcher" userId="S::poppy.reece@essex.gov.uk::dc98a925-bdaa-4bee-b207-d103908056d7" providerId="AD" clId="Web-{2C1490E7-DFBB-41BC-9708-86BFA567723C}"/>
    <pc:docChg chg="modSld">
      <pc:chgData name="Poppy Reece, Researcher" userId="S::poppy.reece@essex.gov.uk::dc98a925-bdaa-4bee-b207-d103908056d7" providerId="AD" clId="Web-{2C1490E7-DFBB-41BC-9708-86BFA567723C}" dt="2020-05-26T13:58:13.906" v="144" actId="20577"/>
      <pc:docMkLst>
        <pc:docMk/>
      </pc:docMkLst>
      <pc:sldChg chg="modSp">
        <pc:chgData name="Poppy Reece, Researcher" userId="S::poppy.reece@essex.gov.uk::dc98a925-bdaa-4bee-b207-d103908056d7" providerId="AD" clId="Web-{2C1490E7-DFBB-41BC-9708-86BFA567723C}" dt="2020-05-26T13:58:13.906" v="144" actId="20577"/>
        <pc:sldMkLst>
          <pc:docMk/>
          <pc:sldMk cId="2100498708" sldId="346"/>
        </pc:sldMkLst>
        <pc:spChg chg="mod">
          <ac:chgData name="Poppy Reece, Researcher" userId="S::poppy.reece@essex.gov.uk::dc98a925-bdaa-4bee-b207-d103908056d7" providerId="AD" clId="Web-{2C1490E7-DFBB-41BC-9708-86BFA567723C}" dt="2020-05-26T13:58:13.906" v="144" actId="20577"/>
          <ac:spMkLst>
            <pc:docMk/>
            <pc:sldMk cId="2100498708" sldId="346"/>
            <ac:spMk id="6" creationId="{75FBB7AE-3870-4C8B-94B0-EBACFF5E5AF6}"/>
          </ac:spMkLst>
        </pc:spChg>
      </pc:sldChg>
    </pc:docChg>
  </pc:docChgLst>
  <pc:docChgLst>
    <pc:chgData name="Maresa Beazley, Senior Researcher" userId="S::maresa.beazley@essex.gov.uk::5f8a0d0f-7495-4475-8968-cf1e28e5c564" providerId="AD" clId="Web-{E4E5CCB2-5F65-4CB7-9B64-1065B1634FB5}"/>
    <pc:docChg chg="modSld">
      <pc:chgData name="Maresa Beazley, Senior Researcher" userId="S::maresa.beazley@essex.gov.uk::5f8a0d0f-7495-4475-8968-cf1e28e5c564" providerId="AD" clId="Web-{E4E5CCB2-5F65-4CB7-9B64-1065B1634FB5}" dt="2020-06-02T07:51:51.488" v="204" actId="20577"/>
      <pc:docMkLst>
        <pc:docMk/>
      </pc:docMkLst>
      <pc:sldChg chg="modSp">
        <pc:chgData name="Maresa Beazley, Senior Researcher" userId="S::maresa.beazley@essex.gov.uk::5f8a0d0f-7495-4475-8968-cf1e28e5c564" providerId="AD" clId="Web-{E4E5CCB2-5F65-4CB7-9B64-1065B1634FB5}" dt="2020-06-02T07:51:51.488" v="203" actId="20577"/>
        <pc:sldMkLst>
          <pc:docMk/>
          <pc:sldMk cId="3052706552" sldId="402"/>
        </pc:sldMkLst>
        <pc:spChg chg="mod">
          <ac:chgData name="Maresa Beazley, Senior Researcher" userId="S::maresa.beazley@essex.gov.uk::5f8a0d0f-7495-4475-8968-cf1e28e5c564" providerId="AD" clId="Web-{E4E5CCB2-5F65-4CB7-9B64-1065B1634FB5}" dt="2020-06-02T07:50:54.598" v="140" actId="20577"/>
          <ac:spMkLst>
            <pc:docMk/>
            <pc:sldMk cId="3052706552" sldId="402"/>
            <ac:spMk id="3" creationId="{FC8656B9-CA80-4411-A58F-D286A4B7217A}"/>
          </ac:spMkLst>
        </pc:spChg>
        <pc:spChg chg="mod">
          <ac:chgData name="Maresa Beazley, Senior Researcher" userId="S::maresa.beazley@essex.gov.uk::5f8a0d0f-7495-4475-8968-cf1e28e5c564" providerId="AD" clId="Web-{E4E5CCB2-5F65-4CB7-9B64-1065B1634FB5}" dt="2020-06-02T07:49:42.332" v="13" actId="20577"/>
          <ac:spMkLst>
            <pc:docMk/>
            <pc:sldMk cId="3052706552" sldId="402"/>
            <ac:spMk id="5" creationId="{E1AB353D-C3DD-45D0-A928-76F68198F592}"/>
          </ac:spMkLst>
        </pc:spChg>
        <pc:spChg chg="mod">
          <ac:chgData name="Maresa Beazley, Senior Researcher" userId="S::maresa.beazley@essex.gov.uk::5f8a0d0f-7495-4475-8968-cf1e28e5c564" providerId="AD" clId="Web-{E4E5CCB2-5F65-4CB7-9B64-1065B1634FB5}" dt="2020-06-02T07:51:51.488" v="203" actId="20577"/>
          <ac:spMkLst>
            <pc:docMk/>
            <pc:sldMk cId="3052706552" sldId="402"/>
            <ac:spMk id="6" creationId="{467949D8-A72E-48B1-8ACF-6993E19F840A}"/>
          </ac:spMkLst>
        </pc:spChg>
      </pc:sldChg>
    </pc:docChg>
  </pc:docChgLst>
  <pc:docChgLst>
    <pc:chgData name="Poppy Reece, Researcher" userId="S::poppy.reece@essex.gov.uk::dc98a925-bdaa-4bee-b207-d103908056d7" providerId="AD" clId="Web-{74937C06-C961-455D-8DAF-6261EE6188F7}"/>
    <pc:docChg chg="modSld">
      <pc:chgData name="Poppy Reece, Researcher" userId="S::poppy.reece@essex.gov.uk::dc98a925-bdaa-4bee-b207-d103908056d7" providerId="AD" clId="Web-{74937C06-C961-455D-8DAF-6261EE6188F7}" dt="2020-06-01T18:02:35.473" v="70" actId="14100"/>
      <pc:docMkLst>
        <pc:docMk/>
      </pc:docMkLst>
      <pc:sldChg chg="addSp modSp">
        <pc:chgData name="Poppy Reece, Researcher" userId="S::poppy.reece@essex.gov.uk::dc98a925-bdaa-4bee-b207-d103908056d7" providerId="AD" clId="Web-{74937C06-C961-455D-8DAF-6261EE6188F7}" dt="2020-06-01T18:02:35.473" v="70" actId="14100"/>
        <pc:sldMkLst>
          <pc:docMk/>
          <pc:sldMk cId="2263966757" sldId="356"/>
        </pc:sldMkLst>
        <pc:spChg chg="mod">
          <ac:chgData name="Poppy Reece, Researcher" userId="S::poppy.reece@essex.gov.uk::dc98a925-bdaa-4bee-b207-d103908056d7" providerId="AD" clId="Web-{74937C06-C961-455D-8DAF-6261EE6188F7}" dt="2020-06-01T18:02:17.473" v="45" actId="20577"/>
          <ac:spMkLst>
            <pc:docMk/>
            <pc:sldMk cId="2263966757" sldId="356"/>
            <ac:spMk id="2" creationId="{B86E3F7B-6A20-4AB5-B5B5-890DB4982E62}"/>
          </ac:spMkLst>
        </pc:spChg>
        <pc:spChg chg="add mod">
          <ac:chgData name="Poppy Reece, Researcher" userId="S::poppy.reece@essex.gov.uk::dc98a925-bdaa-4bee-b207-d103908056d7" providerId="AD" clId="Web-{74937C06-C961-455D-8DAF-6261EE6188F7}" dt="2020-06-01T18:02:35.473" v="70" actId="14100"/>
          <ac:spMkLst>
            <pc:docMk/>
            <pc:sldMk cId="2263966757" sldId="356"/>
            <ac:spMk id="3" creationId="{0CE65435-0BBF-486E-8B7B-670D4AA398AD}"/>
          </ac:spMkLst>
        </pc:spChg>
      </pc:sldChg>
    </pc:docChg>
  </pc:docChgLst>
  <pc:docChgLst>
    <pc:chgData name="Maresa Beazley, Senior Researcher" userId="S::maresa.beazley@essex.gov.uk::5f8a0d0f-7495-4475-8968-cf1e28e5c564" providerId="AD" clId="Web-{3A7C941C-760D-4A38-B568-F93F70637F45}"/>
    <pc:docChg chg="addSld delSld modSld sldOrd">
      <pc:chgData name="Maresa Beazley, Senior Researcher" userId="S::maresa.beazley@essex.gov.uk::5f8a0d0f-7495-4475-8968-cf1e28e5c564" providerId="AD" clId="Web-{3A7C941C-760D-4A38-B568-F93F70637F45}" dt="2020-06-01T12:06:25.521" v="463"/>
      <pc:docMkLst>
        <pc:docMk/>
      </pc:docMkLst>
      <pc:sldChg chg="ord">
        <pc:chgData name="Maresa Beazley, Senior Researcher" userId="S::maresa.beazley@essex.gov.uk::5f8a0d0f-7495-4475-8968-cf1e28e5c564" providerId="AD" clId="Web-{3A7C941C-760D-4A38-B568-F93F70637F45}" dt="2020-06-01T12:05:48.459" v="462"/>
        <pc:sldMkLst>
          <pc:docMk/>
          <pc:sldMk cId="2168100537" sldId="374"/>
        </pc:sldMkLst>
      </pc:sldChg>
      <pc:sldChg chg="ord">
        <pc:chgData name="Maresa Beazley, Senior Researcher" userId="S::maresa.beazley@essex.gov.uk::5f8a0d0f-7495-4475-8968-cf1e28e5c564" providerId="AD" clId="Web-{3A7C941C-760D-4A38-B568-F93F70637F45}" dt="2020-06-01T12:05:48.459" v="461"/>
        <pc:sldMkLst>
          <pc:docMk/>
          <pc:sldMk cId="113096363" sldId="394"/>
        </pc:sldMkLst>
      </pc:sldChg>
      <pc:sldChg chg="ord">
        <pc:chgData name="Maresa Beazley, Senior Researcher" userId="S::maresa.beazley@essex.gov.uk::5f8a0d0f-7495-4475-8968-cf1e28e5c564" providerId="AD" clId="Web-{3A7C941C-760D-4A38-B568-F93F70637F45}" dt="2020-06-01T12:06:25.521" v="463"/>
        <pc:sldMkLst>
          <pc:docMk/>
          <pc:sldMk cId="3357907988" sldId="395"/>
        </pc:sldMkLst>
      </pc:sldChg>
      <pc:sldChg chg="modSp">
        <pc:chgData name="Maresa Beazley, Senior Researcher" userId="S::maresa.beazley@essex.gov.uk::5f8a0d0f-7495-4475-8968-cf1e28e5c564" providerId="AD" clId="Web-{3A7C941C-760D-4A38-B568-F93F70637F45}" dt="2020-06-01T12:02:35.555" v="402" actId="20577"/>
        <pc:sldMkLst>
          <pc:docMk/>
          <pc:sldMk cId="2715914701" sldId="397"/>
        </pc:sldMkLst>
        <pc:spChg chg="mod">
          <ac:chgData name="Maresa Beazley, Senior Researcher" userId="S::maresa.beazley@essex.gov.uk::5f8a0d0f-7495-4475-8968-cf1e28e5c564" providerId="AD" clId="Web-{3A7C941C-760D-4A38-B568-F93F70637F45}" dt="2020-06-01T12:02:35.555" v="402" actId="20577"/>
          <ac:spMkLst>
            <pc:docMk/>
            <pc:sldMk cId="2715914701" sldId="397"/>
            <ac:spMk id="3" creationId="{D94082C3-A739-4586-84F5-DBED494E9815}"/>
          </ac:spMkLst>
        </pc:spChg>
      </pc:sldChg>
      <pc:sldChg chg="modSp">
        <pc:chgData name="Maresa Beazley, Senior Researcher" userId="S::maresa.beazley@essex.gov.uk::5f8a0d0f-7495-4475-8968-cf1e28e5c564" providerId="AD" clId="Web-{3A7C941C-760D-4A38-B568-F93F70637F45}" dt="2020-06-01T11:56:32.902" v="113" actId="20577"/>
        <pc:sldMkLst>
          <pc:docMk/>
          <pc:sldMk cId="447836792" sldId="400"/>
        </pc:sldMkLst>
        <pc:spChg chg="mod">
          <ac:chgData name="Maresa Beazley, Senior Researcher" userId="S::maresa.beazley@essex.gov.uk::5f8a0d0f-7495-4475-8968-cf1e28e5c564" providerId="AD" clId="Web-{3A7C941C-760D-4A38-B568-F93F70637F45}" dt="2020-06-01T11:56:32.902" v="113" actId="20577"/>
          <ac:spMkLst>
            <pc:docMk/>
            <pc:sldMk cId="447836792" sldId="400"/>
            <ac:spMk id="2" creationId="{C7AE2A16-1145-4D12-976A-763068FC3341}"/>
          </ac:spMkLst>
        </pc:spChg>
        <pc:spChg chg="mod">
          <ac:chgData name="Maresa Beazley, Senior Researcher" userId="S::maresa.beazley@essex.gov.uk::5f8a0d0f-7495-4475-8968-cf1e28e5c564" providerId="AD" clId="Web-{3A7C941C-760D-4A38-B568-F93F70637F45}" dt="2020-06-01T11:54:10.091" v="26" actId="20577"/>
          <ac:spMkLst>
            <pc:docMk/>
            <pc:sldMk cId="447836792" sldId="400"/>
            <ac:spMk id="5" creationId="{E1AB353D-C3DD-45D0-A928-76F68198F592}"/>
          </ac:spMkLst>
        </pc:spChg>
      </pc:sldChg>
      <pc:sldChg chg="addSp delSp modSp">
        <pc:chgData name="Maresa Beazley, Senior Researcher" userId="S::maresa.beazley@essex.gov.uk::5f8a0d0f-7495-4475-8968-cf1e28e5c564" providerId="AD" clId="Web-{3A7C941C-760D-4A38-B568-F93F70637F45}" dt="2020-06-01T11:56:59.090" v="121"/>
        <pc:sldMkLst>
          <pc:docMk/>
          <pc:sldMk cId="767253477" sldId="401"/>
        </pc:sldMkLst>
        <pc:spChg chg="add mod">
          <ac:chgData name="Maresa Beazley, Senior Researcher" userId="S::maresa.beazley@essex.gov.uk::5f8a0d0f-7495-4475-8968-cf1e28e5c564" providerId="AD" clId="Web-{3A7C941C-760D-4A38-B568-F93F70637F45}" dt="2020-06-01T11:54:58.138" v="33" actId="20577"/>
          <ac:spMkLst>
            <pc:docMk/>
            <pc:sldMk cId="767253477" sldId="401"/>
            <ac:spMk id="2" creationId="{7B86416C-CD26-481C-A9ED-6CAFB7E03F5B}"/>
          </ac:spMkLst>
        </pc:spChg>
        <pc:spChg chg="add del">
          <ac:chgData name="Maresa Beazley, Senior Researcher" userId="S::maresa.beazley@essex.gov.uk::5f8a0d0f-7495-4475-8968-cf1e28e5c564" providerId="AD" clId="Web-{3A7C941C-760D-4A38-B568-F93F70637F45}" dt="2020-06-01T11:55:01.153" v="37"/>
          <ac:spMkLst>
            <pc:docMk/>
            <pc:sldMk cId="767253477" sldId="401"/>
            <ac:spMk id="4" creationId="{D587E65E-3D99-4A49-905F-119AB249E4AF}"/>
          </ac:spMkLst>
        </pc:spChg>
        <pc:spChg chg="add del mod">
          <ac:chgData name="Maresa Beazley, Senior Researcher" userId="S::maresa.beazley@essex.gov.uk::5f8a0d0f-7495-4475-8968-cf1e28e5c564" providerId="AD" clId="Web-{3A7C941C-760D-4A38-B568-F93F70637F45}" dt="2020-06-01T11:54:43.685" v="31" actId="20577"/>
          <ac:spMkLst>
            <pc:docMk/>
            <pc:sldMk cId="767253477" sldId="401"/>
            <ac:spMk id="5" creationId="{E1AB353D-C3DD-45D0-A928-76F68198F592}"/>
          </ac:spMkLst>
        </pc:spChg>
        <pc:spChg chg="add mod">
          <ac:chgData name="Maresa Beazley, Senior Researcher" userId="S::maresa.beazley@essex.gov.uk::5f8a0d0f-7495-4475-8968-cf1e28e5c564" providerId="AD" clId="Web-{3A7C941C-760D-4A38-B568-F93F70637F45}" dt="2020-06-01T11:56:59.090" v="121"/>
          <ac:spMkLst>
            <pc:docMk/>
            <pc:sldMk cId="767253477" sldId="401"/>
            <ac:spMk id="8" creationId="{E6B7FB61-2994-4DFB-960F-D51CE70BD72D}"/>
          </ac:spMkLst>
        </pc:spChg>
      </pc:sldChg>
      <pc:sldChg chg="addSp modSp">
        <pc:chgData name="Maresa Beazley, Senior Researcher" userId="S::maresa.beazley@essex.gov.uk::5f8a0d0f-7495-4475-8968-cf1e28e5c564" providerId="AD" clId="Web-{3A7C941C-760D-4A38-B568-F93F70637F45}" dt="2020-06-01T12:01:27.196" v="298" actId="20577"/>
        <pc:sldMkLst>
          <pc:docMk/>
          <pc:sldMk cId="3052706552" sldId="402"/>
        </pc:sldMkLst>
        <pc:spChg chg="add mod">
          <ac:chgData name="Maresa Beazley, Senior Researcher" userId="S::maresa.beazley@essex.gov.uk::5f8a0d0f-7495-4475-8968-cf1e28e5c564" providerId="AD" clId="Web-{3A7C941C-760D-4A38-B568-F93F70637F45}" dt="2020-06-01T12:00:37.369" v="278" actId="20577"/>
          <ac:spMkLst>
            <pc:docMk/>
            <pc:sldMk cId="3052706552" sldId="402"/>
            <ac:spMk id="2" creationId="{CC2F9DB6-C941-4B40-B411-7A0194DD4628}"/>
          </ac:spMkLst>
        </pc:spChg>
        <pc:spChg chg="mod">
          <ac:chgData name="Maresa Beazley, Senior Researcher" userId="S::maresa.beazley@essex.gov.uk::5f8a0d0f-7495-4475-8968-cf1e28e5c564" providerId="AD" clId="Web-{3A7C941C-760D-4A38-B568-F93F70637F45}" dt="2020-06-01T12:01:27.196" v="298" actId="20577"/>
          <ac:spMkLst>
            <pc:docMk/>
            <pc:sldMk cId="3052706552" sldId="402"/>
            <ac:spMk id="5" creationId="{E1AB353D-C3DD-45D0-A928-76F68198F592}"/>
          </ac:spMkLst>
        </pc:spChg>
      </pc:sldChg>
      <pc:sldChg chg="del">
        <pc:chgData name="Maresa Beazley, Senior Researcher" userId="S::maresa.beazley@essex.gov.uk::5f8a0d0f-7495-4475-8968-cf1e28e5c564" providerId="AD" clId="Web-{3A7C941C-760D-4A38-B568-F93F70637F45}" dt="2020-06-01T12:01:35.337" v="299"/>
        <pc:sldMkLst>
          <pc:docMk/>
          <pc:sldMk cId="3777184603" sldId="403"/>
        </pc:sldMkLst>
      </pc:sldChg>
      <pc:sldChg chg="del">
        <pc:chgData name="Maresa Beazley, Senior Researcher" userId="S::maresa.beazley@essex.gov.uk::5f8a0d0f-7495-4475-8968-cf1e28e5c564" providerId="AD" clId="Web-{3A7C941C-760D-4A38-B568-F93F70637F45}" dt="2020-06-01T12:03:01.492" v="406"/>
        <pc:sldMkLst>
          <pc:docMk/>
          <pc:sldMk cId="4261559733" sldId="405"/>
        </pc:sldMkLst>
      </pc:sldChg>
      <pc:sldChg chg="modSp add replId">
        <pc:chgData name="Maresa Beazley, Senior Researcher" userId="S::maresa.beazley@essex.gov.uk::5f8a0d0f-7495-4475-8968-cf1e28e5c564" providerId="AD" clId="Web-{3A7C941C-760D-4A38-B568-F93F70637F45}" dt="2020-06-01T12:04:24.929" v="460" actId="20577"/>
        <pc:sldMkLst>
          <pc:docMk/>
          <pc:sldMk cId="1104663591" sldId="406"/>
        </pc:sldMkLst>
        <pc:spChg chg="mod">
          <ac:chgData name="Maresa Beazley, Senior Researcher" userId="S::maresa.beazley@essex.gov.uk::5f8a0d0f-7495-4475-8968-cf1e28e5c564" providerId="AD" clId="Web-{3A7C941C-760D-4A38-B568-F93F70637F45}" dt="2020-06-01T12:03:26.195" v="412"/>
          <ac:spMkLst>
            <pc:docMk/>
            <pc:sldMk cId="1104663591" sldId="406"/>
            <ac:spMk id="2" creationId="{CC2F9DB6-C941-4B40-B411-7A0194DD4628}"/>
          </ac:spMkLst>
        </pc:spChg>
        <pc:spChg chg="mod">
          <ac:chgData name="Maresa Beazley, Senior Researcher" userId="S::maresa.beazley@essex.gov.uk::5f8a0d0f-7495-4475-8968-cf1e28e5c564" providerId="AD" clId="Web-{3A7C941C-760D-4A38-B568-F93F70637F45}" dt="2020-06-01T12:04:24.929" v="460" actId="20577"/>
          <ac:spMkLst>
            <pc:docMk/>
            <pc:sldMk cId="1104663591" sldId="406"/>
            <ac:spMk id="5" creationId="{E1AB353D-C3DD-45D0-A928-76F68198F592}"/>
          </ac:spMkLst>
        </pc:spChg>
      </pc:sldChg>
    </pc:docChg>
  </pc:docChgLst>
  <pc:docChgLst>
    <pc:chgData name="Katerina Glover, Senior Researcher" userId="S::katerina.glover@essex.gov.uk::de2edfa1-0aa9-41ab-9f34-1fb333eb4396" providerId="AD" clId="Web-{2D0F83CF-A775-4B40-820B-B7CE248E00E8}"/>
    <pc:docChg chg="modSld">
      <pc:chgData name="Katerina Glover, Senior Researcher" userId="S::katerina.glover@essex.gov.uk::de2edfa1-0aa9-41ab-9f34-1fb333eb4396" providerId="AD" clId="Web-{2D0F83CF-A775-4B40-820B-B7CE248E00E8}" dt="2020-06-03T09:07:11.191" v="17" actId="20577"/>
      <pc:docMkLst>
        <pc:docMk/>
      </pc:docMkLst>
      <pc:sldChg chg="modSp">
        <pc:chgData name="Katerina Glover, Senior Researcher" userId="S::katerina.glover@essex.gov.uk::de2edfa1-0aa9-41ab-9f34-1fb333eb4396" providerId="AD" clId="Web-{2D0F83CF-A775-4B40-820B-B7CE248E00E8}" dt="2020-06-03T09:07:11.191" v="16" actId="20577"/>
        <pc:sldMkLst>
          <pc:docMk/>
          <pc:sldMk cId="4153639064" sldId="408"/>
        </pc:sldMkLst>
        <pc:spChg chg="mod">
          <ac:chgData name="Katerina Glover, Senior Researcher" userId="S::katerina.glover@essex.gov.uk::de2edfa1-0aa9-41ab-9f34-1fb333eb4396" providerId="AD" clId="Web-{2D0F83CF-A775-4B40-820B-B7CE248E00E8}" dt="2020-06-03T09:07:11.191" v="16" actId="20577"/>
          <ac:spMkLst>
            <pc:docMk/>
            <pc:sldMk cId="4153639064" sldId="408"/>
            <ac:spMk id="3" creationId="{0CE65435-0BBF-486E-8B7B-670D4AA398AD}"/>
          </ac:spMkLst>
        </pc:spChg>
        <pc:spChg chg="mod">
          <ac:chgData name="Katerina Glover, Senior Researcher" userId="S::katerina.glover@essex.gov.uk::de2edfa1-0aa9-41ab-9f34-1fb333eb4396" providerId="AD" clId="Web-{2D0F83CF-A775-4B40-820B-B7CE248E00E8}" dt="2020-06-03T09:06:55.331" v="2" actId="20577"/>
          <ac:spMkLst>
            <pc:docMk/>
            <pc:sldMk cId="4153639064" sldId="408"/>
            <ac:spMk id="7" creationId="{A429D587-9307-407C-AE47-E7584346B67D}"/>
          </ac:spMkLst>
        </pc:spChg>
      </pc:sldChg>
    </pc:docChg>
  </pc:docChgLst>
  <pc:docChgLst>
    <pc:chgData name="Maresa Beazley, Senior Researcher" userId="S::maresa.beazley@essex.gov.uk::5f8a0d0f-7495-4475-8968-cf1e28e5c564" providerId="AD" clId="Web-{BCBA6A88-F8E1-4767-B5C5-A598852FCECE}"/>
    <pc:docChg chg="modSld">
      <pc:chgData name="Maresa Beazley, Senior Researcher" userId="S::maresa.beazley@essex.gov.uk::5f8a0d0f-7495-4475-8968-cf1e28e5c564" providerId="AD" clId="Web-{BCBA6A88-F8E1-4767-B5C5-A598852FCECE}" dt="2020-05-28T17:19:00.749" v="101" actId="20577"/>
      <pc:docMkLst>
        <pc:docMk/>
      </pc:docMkLst>
      <pc:sldChg chg="modSp">
        <pc:chgData name="Maresa Beazley, Senior Researcher" userId="S::maresa.beazley@essex.gov.uk::5f8a0d0f-7495-4475-8968-cf1e28e5c564" providerId="AD" clId="Web-{BCBA6A88-F8E1-4767-B5C5-A598852FCECE}" dt="2020-05-28T17:18:02.420" v="13" actId="20577"/>
        <pc:sldMkLst>
          <pc:docMk/>
          <pc:sldMk cId="2168100537" sldId="374"/>
        </pc:sldMkLst>
        <pc:spChg chg="mod">
          <ac:chgData name="Maresa Beazley, Senior Researcher" userId="S::maresa.beazley@essex.gov.uk::5f8a0d0f-7495-4475-8968-cf1e28e5c564" providerId="AD" clId="Web-{BCBA6A88-F8E1-4767-B5C5-A598852FCECE}" dt="2020-05-28T17:18:02.420" v="13" actId="20577"/>
          <ac:spMkLst>
            <pc:docMk/>
            <pc:sldMk cId="2168100537" sldId="374"/>
            <ac:spMk id="7" creationId="{5BF28DFC-B23B-45C4-8473-3007892C614F}"/>
          </ac:spMkLst>
        </pc:spChg>
      </pc:sldChg>
      <pc:sldChg chg="modSp">
        <pc:chgData name="Maresa Beazley, Senior Researcher" userId="S::maresa.beazley@essex.gov.uk::5f8a0d0f-7495-4475-8968-cf1e28e5c564" providerId="AD" clId="Web-{BCBA6A88-F8E1-4767-B5C5-A598852FCECE}" dt="2020-05-28T17:17:23.232" v="3" actId="20577"/>
        <pc:sldMkLst>
          <pc:docMk/>
          <pc:sldMk cId="1771183439" sldId="378"/>
        </pc:sldMkLst>
        <pc:spChg chg="mod">
          <ac:chgData name="Maresa Beazley, Senior Researcher" userId="S::maresa.beazley@essex.gov.uk::5f8a0d0f-7495-4475-8968-cf1e28e5c564" providerId="AD" clId="Web-{BCBA6A88-F8E1-4767-B5C5-A598852FCECE}" dt="2020-05-28T17:17:14.591" v="1" actId="20577"/>
          <ac:spMkLst>
            <pc:docMk/>
            <pc:sldMk cId="1771183439" sldId="378"/>
            <ac:spMk id="68" creationId="{3ECA40D2-856C-4CDA-834B-FE78D4CB7D7A}"/>
          </ac:spMkLst>
        </pc:spChg>
        <pc:spChg chg="mod">
          <ac:chgData name="Maresa Beazley, Senior Researcher" userId="S::maresa.beazley@essex.gov.uk::5f8a0d0f-7495-4475-8968-cf1e28e5c564" providerId="AD" clId="Web-{BCBA6A88-F8E1-4767-B5C5-A598852FCECE}" dt="2020-05-28T17:17:23.232" v="3" actId="20577"/>
          <ac:spMkLst>
            <pc:docMk/>
            <pc:sldMk cId="1771183439" sldId="378"/>
            <ac:spMk id="90" creationId="{C677EC7F-6870-4B9E-ADEA-3083F7CA986C}"/>
          </ac:spMkLst>
        </pc:spChg>
      </pc:sldChg>
      <pc:sldChg chg="modSp">
        <pc:chgData name="Maresa Beazley, Senior Researcher" userId="S::maresa.beazley@essex.gov.uk::5f8a0d0f-7495-4475-8968-cf1e28e5c564" providerId="AD" clId="Web-{BCBA6A88-F8E1-4767-B5C5-A598852FCECE}" dt="2020-05-28T17:19:00.749" v="101" actId="20577"/>
        <pc:sldMkLst>
          <pc:docMk/>
          <pc:sldMk cId="1136255497" sldId="384"/>
        </pc:sldMkLst>
        <pc:spChg chg="mod">
          <ac:chgData name="Maresa Beazley, Senior Researcher" userId="S::maresa.beazley@essex.gov.uk::5f8a0d0f-7495-4475-8968-cf1e28e5c564" providerId="AD" clId="Web-{BCBA6A88-F8E1-4767-B5C5-A598852FCECE}" dt="2020-05-28T17:19:00.749" v="101" actId="20577"/>
          <ac:spMkLst>
            <pc:docMk/>
            <pc:sldMk cId="1136255497" sldId="384"/>
            <ac:spMk id="7" creationId="{5BF28DFC-B23B-45C4-8473-3007892C614F}"/>
          </ac:spMkLst>
        </pc:spChg>
      </pc:sldChg>
    </pc:docChg>
  </pc:docChgLst>
  <pc:docChgLst>
    <pc:chgData name="Maura O'Malley, Researcher" userId="S::maura.o-malley@essex.gov.uk::debcc6ab-8d4c-4f20-82e6-146e5bb09687" providerId="AD" clId="Web-{D87E85F3-3AD7-4694-AAE3-CAB387D84D3C}"/>
    <pc:docChg chg="modSld">
      <pc:chgData name="Maura O'Malley, Researcher" userId="S::maura.o-malley@essex.gov.uk::debcc6ab-8d4c-4f20-82e6-146e5bb09687" providerId="AD" clId="Web-{D87E85F3-3AD7-4694-AAE3-CAB387D84D3C}" dt="2020-05-29T17:20:21.994" v="1846" actId="1076"/>
      <pc:docMkLst>
        <pc:docMk/>
      </pc:docMkLst>
      <pc:sldChg chg="addSp delSp modSp">
        <pc:chgData name="Maura O'Malley, Researcher" userId="S::maura.o-malley@essex.gov.uk::debcc6ab-8d4c-4f20-82e6-146e5bb09687" providerId="AD" clId="Web-{D87E85F3-3AD7-4694-AAE3-CAB387D84D3C}" dt="2020-05-29T17:20:21.994" v="1846" actId="1076"/>
        <pc:sldMkLst>
          <pc:docMk/>
          <pc:sldMk cId="2168100537" sldId="374"/>
        </pc:sldMkLst>
        <pc:spChg chg="mod">
          <ac:chgData name="Maura O'Malley, Researcher" userId="S::maura.o-malley@essex.gov.uk::debcc6ab-8d4c-4f20-82e6-146e5bb09687" providerId="AD" clId="Web-{D87E85F3-3AD7-4694-AAE3-CAB387D84D3C}" dt="2020-05-29T16:14:50.326" v="153" actId="20577"/>
          <ac:spMkLst>
            <pc:docMk/>
            <pc:sldMk cId="2168100537" sldId="374"/>
            <ac:spMk id="4" creationId="{F1373249-189F-4C9A-89A4-30B0EE6CD7CC}"/>
          </ac:spMkLst>
        </pc:spChg>
        <pc:spChg chg="add del mod">
          <ac:chgData name="Maura O'Malley, Researcher" userId="S::maura.o-malley@essex.gov.uk::debcc6ab-8d4c-4f20-82e6-146e5bb09687" providerId="AD" clId="Web-{D87E85F3-3AD7-4694-AAE3-CAB387D84D3C}" dt="2020-05-29T16:14:15.433" v="151" actId="1076"/>
          <ac:spMkLst>
            <pc:docMk/>
            <pc:sldMk cId="2168100537" sldId="374"/>
            <ac:spMk id="6" creationId="{3A68F409-8D99-4305-82DE-37EA14CCD393}"/>
          </ac:spMkLst>
        </pc:spChg>
        <pc:spChg chg="mod">
          <ac:chgData name="Maura O'Malley, Researcher" userId="S::maura.o-malley@essex.gov.uk::debcc6ab-8d4c-4f20-82e6-146e5bb09687" providerId="AD" clId="Web-{D87E85F3-3AD7-4694-AAE3-CAB387D84D3C}" dt="2020-05-29T16:59:01.108" v="1561" actId="20577"/>
          <ac:spMkLst>
            <pc:docMk/>
            <pc:sldMk cId="2168100537" sldId="374"/>
            <ac:spMk id="7" creationId="{5BF28DFC-B23B-45C4-8473-3007892C614F}"/>
          </ac:spMkLst>
        </pc:spChg>
        <pc:spChg chg="mod">
          <ac:chgData name="Maura O'Malley, Researcher" userId="S::maura.o-malley@essex.gov.uk::debcc6ab-8d4c-4f20-82e6-146e5bb09687" providerId="AD" clId="Web-{D87E85F3-3AD7-4694-AAE3-CAB387D84D3C}" dt="2020-05-29T17:00:41.568" v="1572" actId="1076"/>
          <ac:spMkLst>
            <pc:docMk/>
            <pc:sldMk cId="2168100537" sldId="374"/>
            <ac:spMk id="10" creationId="{4D570535-919B-4FCB-AE03-B051EB07AFE9}"/>
          </ac:spMkLst>
        </pc:spChg>
        <pc:spChg chg="del mod">
          <ac:chgData name="Maura O'Malley, Researcher" userId="S::maura.o-malley@essex.gov.uk::debcc6ab-8d4c-4f20-82e6-146e5bb09687" providerId="AD" clId="Web-{D87E85F3-3AD7-4694-AAE3-CAB387D84D3C}" dt="2020-05-29T16:27:58.127" v="875"/>
          <ac:spMkLst>
            <pc:docMk/>
            <pc:sldMk cId="2168100537" sldId="374"/>
            <ac:spMk id="11" creationId="{00B12A2E-2363-4DD7-A7A5-519CF6FADB3C}"/>
          </ac:spMkLst>
        </pc:spChg>
        <pc:spChg chg="add mod">
          <ac:chgData name="Maura O'Malley, Researcher" userId="S::maura.o-malley@essex.gov.uk::debcc6ab-8d4c-4f20-82e6-146e5bb09687" providerId="AD" clId="Web-{D87E85F3-3AD7-4694-AAE3-CAB387D84D3C}" dt="2020-05-29T17:19:42.053" v="1844" actId="20577"/>
          <ac:spMkLst>
            <pc:docMk/>
            <pc:sldMk cId="2168100537" sldId="374"/>
            <ac:spMk id="12" creationId="{3B45D934-0B3B-4DBA-BB40-919E07DDA8EF}"/>
          </ac:spMkLst>
        </pc:spChg>
        <pc:spChg chg="mod">
          <ac:chgData name="Maura O'Malley, Researcher" userId="S::maura.o-malley@essex.gov.uk::debcc6ab-8d4c-4f20-82e6-146e5bb09687" providerId="AD" clId="Web-{D87E85F3-3AD7-4694-AAE3-CAB387D84D3C}" dt="2020-05-29T17:03:05.343" v="1616" actId="20577"/>
          <ac:spMkLst>
            <pc:docMk/>
            <pc:sldMk cId="2168100537" sldId="374"/>
            <ac:spMk id="15" creationId="{1774EB99-0509-44A1-A957-38F1D1404488}"/>
          </ac:spMkLst>
        </pc:spChg>
        <pc:spChg chg="add mod">
          <ac:chgData name="Maura O'Malley, Researcher" userId="S::maura.o-malley@essex.gov.uk::debcc6ab-8d4c-4f20-82e6-146e5bb09687" providerId="AD" clId="Web-{D87E85F3-3AD7-4694-AAE3-CAB387D84D3C}" dt="2020-05-29T17:02:51.967" v="1595" actId="1076"/>
          <ac:spMkLst>
            <pc:docMk/>
            <pc:sldMk cId="2168100537" sldId="374"/>
            <ac:spMk id="16" creationId="{ED822C59-5852-4617-A8C0-7BCC9AE448E9}"/>
          </ac:spMkLst>
        </pc:spChg>
        <pc:spChg chg="del">
          <ac:chgData name="Maura O'Malley, Researcher" userId="S::maura.o-malley@essex.gov.uk::debcc6ab-8d4c-4f20-82e6-146e5bb09687" providerId="AD" clId="Web-{D87E85F3-3AD7-4694-AAE3-CAB387D84D3C}" dt="2020-05-29T16:13:21.976" v="132"/>
          <ac:spMkLst>
            <pc:docMk/>
            <pc:sldMk cId="2168100537" sldId="374"/>
            <ac:spMk id="29" creationId="{40C3A700-EF8F-41E9-AE75-3116AAB31600}"/>
          </ac:spMkLst>
        </pc:spChg>
        <pc:picChg chg="add del mod">
          <ac:chgData name="Maura O'Malley, Researcher" userId="S::maura.o-malley@essex.gov.uk::debcc6ab-8d4c-4f20-82e6-146e5bb09687" providerId="AD" clId="Web-{D87E85F3-3AD7-4694-AAE3-CAB387D84D3C}" dt="2020-05-29T16:07:39.564" v="121"/>
          <ac:picMkLst>
            <pc:docMk/>
            <pc:sldMk cId="2168100537" sldId="374"/>
            <ac:picMk id="2" creationId="{AC4100E7-EA14-4E51-BDA8-180E41BEBB81}"/>
          </ac:picMkLst>
        </pc:picChg>
        <pc:picChg chg="add mod">
          <ac:chgData name="Maura O'Malley, Researcher" userId="S::maura.o-malley@essex.gov.uk::debcc6ab-8d4c-4f20-82e6-146e5bb09687" providerId="AD" clId="Web-{D87E85F3-3AD7-4694-AAE3-CAB387D84D3C}" dt="2020-05-29T16:14:22.121" v="152" actId="1076"/>
          <ac:picMkLst>
            <pc:docMk/>
            <pc:sldMk cId="2168100537" sldId="374"/>
            <ac:picMk id="3" creationId="{6BBE0D76-F80E-41F9-844E-B7B02E8BF221}"/>
          </ac:picMkLst>
        </pc:picChg>
        <pc:picChg chg="add del mod">
          <ac:chgData name="Maura O'Malley, Researcher" userId="S::maura.o-malley@essex.gov.uk::debcc6ab-8d4c-4f20-82e6-146e5bb09687" providerId="AD" clId="Web-{D87E85F3-3AD7-4694-AAE3-CAB387D84D3C}" dt="2020-05-29T16:56:02.659" v="1418"/>
          <ac:picMkLst>
            <pc:docMk/>
            <pc:sldMk cId="2168100537" sldId="374"/>
            <ac:picMk id="8" creationId="{C0816631-74CE-4D8C-8A0F-A77E8160646B}"/>
          </ac:picMkLst>
        </pc:picChg>
        <pc:picChg chg="add mod">
          <ac:chgData name="Maura O'Malley, Researcher" userId="S::maura.o-malley@essex.gov.uk::debcc6ab-8d4c-4f20-82e6-146e5bb09687" providerId="AD" clId="Web-{D87E85F3-3AD7-4694-AAE3-CAB387D84D3C}" dt="2020-05-29T17:20:21.994" v="1846" actId="1076"/>
          <ac:picMkLst>
            <pc:docMk/>
            <pc:sldMk cId="2168100537" sldId="374"/>
            <ac:picMk id="9" creationId="{90B92443-2AB9-401F-A8CD-0AD6B812769C}"/>
          </ac:picMkLst>
        </pc:picChg>
      </pc:sldChg>
    </pc:docChg>
  </pc:docChgLst>
  <pc:docChgLst>
    <pc:chgData name="Katerina Glover - Senior Researcher" userId="S::katerina.glover@essex.gov.uk::de2edfa1-0aa9-41ab-9f34-1fb333eb4396" providerId="AD" clId="Web-{4E71A91B-6736-4D9F-ACD3-32732CD623CA}"/>
    <pc:docChg chg="modSld">
      <pc:chgData name="Katerina Glover - Senior Researcher" userId="S::katerina.glover@essex.gov.uk::de2edfa1-0aa9-41ab-9f34-1fb333eb4396" providerId="AD" clId="Web-{4E71A91B-6736-4D9F-ACD3-32732CD623CA}" dt="2020-08-14T12:08:37.653" v="1" actId="20577"/>
      <pc:docMkLst>
        <pc:docMk/>
      </pc:docMkLst>
      <pc:sldChg chg="modSp">
        <pc:chgData name="Katerina Glover - Senior Researcher" userId="S::katerina.glover@essex.gov.uk::de2edfa1-0aa9-41ab-9f34-1fb333eb4396" providerId="AD" clId="Web-{4E71A91B-6736-4D9F-ACD3-32732CD623CA}" dt="2020-08-14T12:08:37.653" v="1" actId="20577"/>
        <pc:sldMkLst>
          <pc:docMk/>
          <pc:sldMk cId="1843746054" sldId="450"/>
        </pc:sldMkLst>
        <pc:spChg chg="mod">
          <ac:chgData name="Katerina Glover - Senior Researcher" userId="S::katerina.glover@essex.gov.uk::de2edfa1-0aa9-41ab-9f34-1fb333eb4396" providerId="AD" clId="Web-{4E71A91B-6736-4D9F-ACD3-32732CD623CA}" dt="2020-08-14T12:08:37.653" v="1" actId="20577"/>
          <ac:spMkLst>
            <pc:docMk/>
            <pc:sldMk cId="1843746054" sldId="450"/>
            <ac:spMk id="7" creationId="{5E73740B-8C79-4C58-9100-E59FE81726E1}"/>
          </ac:spMkLst>
        </pc:spChg>
      </pc:sldChg>
    </pc:docChg>
  </pc:docChgLst>
  <pc:docChgLst>
    <pc:chgData name="Poppy Reece, Researcher" userId="S::poppy.reece@essex.gov.uk::dc98a925-bdaa-4bee-b207-d103908056d7" providerId="AD" clId="Web-{A33A9767-F66E-4EB5-959E-23553DCEA00A}"/>
    <pc:docChg chg="modSld">
      <pc:chgData name="Poppy Reece, Researcher" userId="S::poppy.reece@essex.gov.uk::dc98a925-bdaa-4bee-b207-d103908056d7" providerId="AD" clId="Web-{A33A9767-F66E-4EB5-959E-23553DCEA00A}" dt="2020-06-02T09:54:16.925" v="101" actId="14100"/>
      <pc:docMkLst>
        <pc:docMk/>
      </pc:docMkLst>
      <pc:sldChg chg="modSp">
        <pc:chgData name="Poppy Reece, Researcher" userId="S::poppy.reece@essex.gov.uk::dc98a925-bdaa-4bee-b207-d103908056d7" providerId="AD" clId="Web-{A33A9767-F66E-4EB5-959E-23553DCEA00A}" dt="2020-06-02T09:54:16.925" v="101" actId="14100"/>
        <pc:sldMkLst>
          <pc:docMk/>
          <pc:sldMk cId="2263966757" sldId="356"/>
        </pc:sldMkLst>
        <pc:spChg chg="mod">
          <ac:chgData name="Poppy Reece, Researcher" userId="S::poppy.reece@essex.gov.uk::dc98a925-bdaa-4bee-b207-d103908056d7" providerId="AD" clId="Web-{A33A9767-F66E-4EB5-959E-23553DCEA00A}" dt="2020-06-02T09:54:16.925" v="101" actId="14100"/>
          <ac:spMkLst>
            <pc:docMk/>
            <pc:sldMk cId="2263966757" sldId="356"/>
            <ac:spMk id="3" creationId="{0CE65435-0BBF-486E-8B7B-670D4AA398AD}"/>
          </ac:spMkLst>
        </pc:spChg>
      </pc:sldChg>
    </pc:docChg>
  </pc:docChgLst>
  <pc:docChgLst>
    <pc:chgData name="Katerina Glover - Senior Researcher" userId="S::katerina.glover@essex.gov.uk::de2edfa1-0aa9-41ab-9f34-1fb333eb4396" providerId="AD" clId="Web-{51840FAC-BFFC-4435-A975-C9C9EF71F699}"/>
    <pc:docChg chg="modSld">
      <pc:chgData name="Katerina Glover - Senior Researcher" userId="S::katerina.glover@essex.gov.uk::de2edfa1-0aa9-41ab-9f34-1fb333eb4396" providerId="AD" clId="Web-{51840FAC-BFFC-4435-A975-C9C9EF71F699}" dt="2021-02-15T14:55:34.231" v="9" actId="20577"/>
      <pc:docMkLst>
        <pc:docMk/>
      </pc:docMkLst>
      <pc:sldChg chg="modSp">
        <pc:chgData name="Katerina Glover - Senior Researcher" userId="S::katerina.glover@essex.gov.uk::de2edfa1-0aa9-41ab-9f34-1fb333eb4396" providerId="AD" clId="Web-{51840FAC-BFFC-4435-A975-C9C9EF71F699}" dt="2021-02-15T14:55:34.231" v="9" actId="20577"/>
        <pc:sldMkLst>
          <pc:docMk/>
          <pc:sldMk cId="1025929218" sldId="475"/>
        </pc:sldMkLst>
        <pc:spChg chg="mod">
          <ac:chgData name="Katerina Glover - Senior Researcher" userId="S::katerina.glover@essex.gov.uk::de2edfa1-0aa9-41ab-9f34-1fb333eb4396" providerId="AD" clId="Web-{51840FAC-BFFC-4435-A975-C9C9EF71F699}" dt="2021-02-15T14:55:34.231" v="9" actId="20577"/>
          <ac:spMkLst>
            <pc:docMk/>
            <pc:sldMk cId="1025929218" sldId="475"/>
            <ac:spMk id="3" creationId="{D94082C3-A739-4586-84F5-DBED494E9815}"/>
          </ac:spMkLst>
        </pc:spChg>
      </pc:sldChg>
    </pc:docChg>
  </pc:docChgLst>
  <pc:docChgLst>
    <pc:chgData name="Poppy Reece - Researcher" userId="dc98a925-bdaa-4bee-b207-d103908056d7" providerId="ADAL" clId="{26891200-82D4-4E03-B197-43A507850B66}"/>
    <pc:docChg chg="modSld">
      <pc:chgData name="Poppy Reece - Researcher" userId="dc98a925-bdaa-4bee-b207-d103908056d7" providerId="ADAL" clId="{26891200-82D4-4E03-B197-43A507850B66}" dt="2020-07-13T09:25:04.181" v="230" actId="20577"/>
      <pc:docMkLst>
        <pc:docMk/>
      </pc:docMkLst>
      <pc:sldChg chg="modSp">
        <pc:chgData name="Poppy Reece - Researcher" userId="dc98a925-bdaa-4bee-b207-d103908056d7" providerId="ADAL" clId="{26891200-82D4-4E03-B197-43A507850B66}" dt="2020-07-09T09:51:52.346" v="18" actId="20577"/>
        <pc:sldMkLst>
          <pc:docMk/>
          <pc:sldMk cId="697628778" sldId="376"/>
        </pc:sldMkLst>
        <pc:spChg chg="mod">
          <ac:chgData name="Poppy Reece - Researcher" userId="dc98a925-bdaa-4bee-b207-d103908056d7" providerId="ADAL" clId="{26891200-82D4-4E03-B197-43A507850B66}" dt="2020-07-09T09:51:52.346" v="18" actId="20577"/>
          <ac:spMkLst>
            <pc:docMk/>
            <pc:sldMk cId="697628778" sldId="376"/>
            <ac:spMk id="7" creationId="{5BF28DFC-B23B-45C4-8473-3007892C614F}"/>
          </ac:spMkLst>
        </pc:spChg>
      </pc:sldChg>
      <pc:sldChg chg="addSp modSp">
        <pc:chgData name="Poppy Reece - Researcher" userId="dc98a925-bdaa-4bee-b207-d103908056d7" providerId="ADAL" clId="{26891200-82D4-4E03-B197-43A507850B66}" dt="2020-06-30T08:19:55.983" v="17" actId="164"/>
        <pc:sldMkLst>
          <pc:docMk/>
          <pc:sldMk cId="1771183439" sldId="378"/>
        </pc:sldMkLst>
        <pc:spChg chg="mod">
          <ac:chgData name="Poppy Reece - Researcher" userId="dc98a925-bdaa-4bee-b207-d103908056d7" providerId="ADAL" clId="{26891200-82D4-4E03-B197-43A507850B66}" dt="2020-06-30T08:19:55.983" v="17" actId="164"/>
          <ac:spMkLst>
            <pc:docMk/>
            <pc:sldMk cId="1771183439" sldId="378"/>
            <ac:spMk id="46" creationId="{0FE4A286-0833-4733-94CD-B597AFD07D79}"/>
          </ac:spMkLst>
        </pc:spChg>
        <pc:spChg chg="mod">
          <ac:chgData name="Poppy Reece - Researcher" userId="dc98a925-bdaa-4bee-b207-d103908056d7" providerId="ADAL" clId="{26891200-82D4-4E03-B197-43A507850B66}" dt="2020-06-30T08:19:55.983" v="17" actId="164"/>
          <ac:spMkLst>
            <pc:docMk/>
            <pc:sldMk cId="1771183439" sldId="378"/>
            <ac:spMk id="48" creationId="{241042CF-C9CA-4D96-A547-72128DEC13BC}"/>
          </ac:spMkLst>
        </pc:spChg>
        <pc:spChg chg="mod">
          <ac:chgData name="Poppy Reece - Researcher" userId="dc98a925-bdaa-4bee-b207-d103908056d7" providerId="ADAL" clId="{26891200-82D4-4E03-B197-43A507850B66}" dt="2020-06-30T08:19:55.983" v="17" actId="164"/>
          <ac:spMkLst>
            <pc:docMk/>
            <pc:sldMk cId="1771183439" sldId="378"/>
            <ac:spMk id="61" creationId="{C400939A-F757-483A-B5B5-3335CB57F2DD}"/>
          </ac:spMkLst>
        </pc:spChg>
        <pc:spChg chg="mod">
          <ac:chgData name="Poppy Reece - Researcher" userId="dc98a925-bdaa-4bee-b207-d103908056d7" providerId="ADAL" clId="{26891200-82D4-4E03-B197-43A507850B66}" dt="2020-06-30T08:19:55.983" v="17" actId="164"/>
          <ac:spMkLst>
            <pc:docMk/>
            <pc:sldMk cId="1771183439" sldId="378"/>
            <ac:spMk id="62" creationId="{1C8B1593-51D8-48DD-BEC8-548B062F4DF4}"/>
          </ac:spMkLst>
        </pc:spChg>
        <pc:spChg chg="mod">
          <ac:chgData name="Poppy Reece - Researcher" userId="dc98a925-bdaa-4bee-b207-d103908056d7" providerId="ADAL" clId="{26891200-82D4-4E03-B197-43A507850B66}" dt="2020-06-30T08:19:55.983" v="17" actId="164"/>
          <ac:spMkLst>
            <pc:docMk/>
            <pc:sldMk cId="1771183439" sldId="378"/>
            <ac:spMk id="64" creationId="{F87FDBD0-944B-4078-89C4-9DED04F7C8D6}"/>
          </ac:spMkLst>
        </pc:spChg>
        <pc:spChg chg="mod">
          <ac:chgData name="Poppy Reece - Researcher" userId="dc98a925-bdaa-4bee-b207-d103908056d7" providerId="ADAL" clId="{26891200-82D4-4E03-B197-43A507850B66}" dt="2020-06-30T08:19:55.983" v="17" actId="164"/>
          <ac:spMkLst>
            <pc:docMk/>
            <pc:sldMk cId="1771183439" sldId="378"/>
            <ac:spMk id="65" creationId="{EDDFA58D-38FC-4BB2-B352-00DF40D079AD}"/>
          </ac:spMkLst>
        </pc:spChg>
        <pc:spChg chg="mod">
          <ac:chgData name="Poppy Reece - Researcher" userId="dc98a925-bdaa-4bee-b207-d103908056d7" providerId="ADAL" clId="{26891200-82D4-4E03-B197-43A507850B66}" dt="2020-06-30T08:19:55.983" v="17" actId="164"/>
          <ac:spMkLst>
            <pc:docMk/>
            <pc:sldMk cId="1771183439" sldId="378"/>
            <ac:spMk id="66" creationId="{4FA4C6F7-85FC-447C-867F-B90A6FD122DB}"/>
          </ac:spMkLst>
        </pc:spChg>
        <pc:spChg chg="mod">
          <ac:chgData name="Poppy Reece - Researcher" userId="dc98a925-bdaa-4bee-b207-d103908056d7" providerId="ADAL" clId="{26891200-82D4-4E03-B197-43A507850B66}" dt="2020-06-30T08:19:55.983" v="17" actId="164"/>
          <ac:spMkLst>
            <pc:docMk/>
            <pc:sldMk cId="1771183439" sldId="378"/>
            <ac:spMk id="67" creationId="{D3AFE055-FC6D-4E82-AAE3-90F94A31BD39}"/>
          </ac:spMkLst>
        </pc:spChg>
        <pc:spChg chg="mod">
          <ac:chgData name="Poppy Reece - Researcher" userId="dc98a925-bdaa-4bee-b207-d103908056d7" providerId="ADAL" clId="{26891200-82D4-4E03-B197-43A507850B66}" dt="2020-06-30T08:19:55.983" v="17" actId="164"/>
          <ac:spMkLst>
            <pc:docMk/>
            <pc:sldMk cId="1771183439" sldId="378"/>
            <ac:spMk id="68" creationId="{3ECA40D2-856C-4CDA-834B-FE78D4CB7D7A}"/>
          </ac:spMkLst>
        </pc:spChg>
        <pc:spChg chg="mod">
          <ac:chgData name="Poppy Reece - Researcher" userId="dc98a925-bdaa-4bee-b207-d103908056d7" providerId="ADAL" clId="{26891200-82D4-4E03-B197-43A507850B66}" dt="2020-06-30T08:19:55.983" v="17" actId="164"/>
          <ac:spMkLst>
            <pc:docMk/>
            <pc:sldMk cId="1771183439" sldId="378"/>
            <ac:spMk id="72" creationId="{59B6FF33-1981-463E-B4BD-B0C5DC3BDD1C}"/>
          </ac:spMkLst>
        </pc:spChg>
        <pc:spChg chg="mod">
          <ac:chgData name="Poppy Reece - Researcher" userId="dc98a925-bdaa-4bee-b207-d103908056d7" providerId="ADAL" clId="{26891200-82D4-4E03-B197-43A507850B66}" dt="2020-06-30T08:19:55.983" v="17" actId="164"/>
          <ac:spMkLst>
            <pc:docMk/>
            <pc:sldMk cId="1771183439" sldId="378"/>
            <ac:spMk id="73" creationId="{7642A135-FC4E-4977-8D12-13F388B8D252}"/>
          </ac:spMkLst>
        </pc:spChg>
        <pc:spChg chg="mod">
          <ac:chgData name="Poppy Reece - Researcher" userId="dc98a925-bdaa-4bee-b207-d103908056d7" providerId="ADAL" clId="{26891200-82D4-4E03-B197-43A507850B66}" dt="2020-06-30T08:19:55.983" v="17" actId="164"/>
          <ac:spMkLst>
            <pc:docMk/>
            <pc:sldMk cId="1771183439" sldId="378"/>
            <ac:spMk id="74" creationId="{D70FCF07-030C-42FC-9C99-3F5B73A84AC9}"/>
          </ac:spMkLst>
        </pc:spChg>
        <pc:spChg chg="mod">
          <ac:chgData name="Poppy Reece - Researcher" userId="dc98a925-bdaa-4bee-b207-d103908056d7" providerId="ADAL" clId="{26891200-82D4-4E03-B197-43A507850B66}" dt="2020-06-30T08:19:55.983" v="17" actId="164"/>
          <ac:spMkLst>
            <pc:docMk/>
            <pc:sldMk cId="1771183439" sldId="378"/>
            <ac:spMk id="86" creationId="{9E07A9DC-4CC5-46EE-9643-F843B464DD61}"/>
          </ac:spMkLst>
        </pc:spChg>
        <pc:spChg chg="mod">
          <ac:chgData name="Poppy Reece - Researcher" userId="dc98a925-bdaa-4bee-b207-d103908056d7" providerId="ADAL" clId="{26891200-82D4-4E03-B197-43A507850B66}" dt="2020-06-30T08:19:55.983" v="17" actId="164"/>
          <ac:spMkLst>
            <pc:docMk/>
            <pc:sldMk cId="1771183439" sldId="378"/>
            <ac:spMk id="87" creationId="{9D55D33E-F203-4EEC-87CD-D112D2901C3A}"/>
          </ac:spMkLst>
        </pc:spChg>
        <pc:spChg chg="mod">
          <ac:chgData name="Poppy Reece - Researcher" userId="dc98a925-bdaa-4bee-b207-d103908056d7" providerId="ADAL" clId="{26891200-82D4-4E03-B197-43A507850B66}" dt="2020-06-30T08:19:55.983" v="17" actId="164"/>
          <ac:spMkLst>
            <pc:docMk/>
            <pc:sldMk cId="1771183439" sldId="378"/>
            <ac:spMk id="90" creationId="{C677EC7F-6870-4B9E-ADEA-3083F7CA986C}"/>
          </ac:spMkLst>
        </pc:spChg>
        <pc:spChg chg="mod">
          <ac:chgData name="Poppy Reece - Researcher" userId="dc98a925-bdaa-4bee-b207-d103908056d7" providerId="ADAL" clId="{26891200-82D4-4E03-B197-43A507850B66}" dt="2020-06-30T08:19:55.983" v="17" actId="164"/>
          <ac:spMkLst>
            <pc:docMk/>
            <pc:sldMk cId="1771183439" sldId="378"/>
            <ac:spMk id="93" creationId="{78259D32-7931-435B-A243-224B09F89994}"/>
          </ac:spMkLst>
        </pc:spChg>
        <pc:spChg chg="mod">
          <ac:chgData name="Poppy Reece - Researcher" userId="dc98a925-bdaa-4bee-b207-d103908056d7" providerId="ADAL" clId="{26891200-82D4-4E03-B197-43A507850B66}" dt="2020-06-30T08:19:55.983" v="17" actId="164"/>
          <ac:spMkLst>
            <pc:docMk/>
            <pc:sldMk cId="1771183439" sldId="378"/>
            <ac:spMk id="96" creationId="{6C8114AC-BFF4-4375-A63D-739B9894FA76}"/>
          </ac:spMkLst>
        </pc:spChg>
        <pc:spChg chg="mod">
          <ac:chgData name="Poppy Reece - Researcher" userId="dc98a925-bdaa-4bee-b207-d103908056d7" providerId="ADAL" clId="{26891200-82D4-4E03-B197-43A507850B66}" dt="2020-06-30T08:19:55.983" v="17" actId="164"/>
          <ac:spMkLst>
            <pc:docMk/>
            <pc:sldMk cId="1771183439" sldId="378"/>
            <ac:spMk id="99" creationId="{35F87B8C-B8F5-4411-B7EA-F8BD31598315}"/>
          </ac:spMkLst>
        </pc:spChg>
        <pc:grpChg chg="add mod">
          <ac:chgData name="Poppy Reece - Researcher" userId="dc98a925-bdaa-4bee-b207-d103908056d7" providerId="ADAL" clId="{26891200-82D4-4E03-B197-43A507850B66}" dt="2020-06-30T08:19:55.983" v="17" actId="164"/>
          <ac:grpSpMkLst>
            <pc:docMk/>
            <pc:sldMk cId="1771183439" sldId="378"/>
            <ac:grpSpMk id="2" creationId="{9F797D4D-6683-4447-9FDB-BE82F27BEF63}"/>
          </ac:grpSpMkLst>
        </pc:grpChg>
        <pc:graphicFrameChg chg="mod">
          <ac:chgData name="Poppy Reece - Researcher" userId="dc98a925-bdaa-4bee-b207-d103908056d7" providerId="ADAL" clId="{26891200-82D4-4E03-B197-43A507850B66}" dt="2020-06-30T08:19:55.983" v="17" actId="164"/>
          <ac:graphicFrameMkLst>
            <pc:docMk/>
            <pc:sldMk cId="1771183439" sldId="378"/>
            <ac:graphicFrameMk id="70" creationId="{90BE79B0-01DE-4664-9C43-F1F3302ADE0F}"/>
          </ac:graphicFrameMkLst>
        </pc:graphicFrameChg>
        <pc:graphicFrameChg chg="mod">
          <ac:chgData name="Poppy Reece - Researcher" userId="dc98a925-bdaa-4bee-b207-d103908056d7" providerId="ADAL" clId="{26891200-82D4-4E03-B197-43A507850B66}" dt="2020-06-30T08:19:55.983" v="17" actId="164"/>
          <ac:graphicFrameMkLst>
            <pc:docMk/>
            <pc:sldMk cId="1771183439" sldId="378"/>
            <ac:graphicFrameMk id="98" creationId="{B61747A3-5C6C-4902-91D5-2DBF13333A57}"/>
          </ac:graphicFrameMkLst>
        </pc:graphicFrameChg>
        <pc:picChg chg="mod">
          <ac:chgData name="Poppy Reece - Researcher" userId="dc98a925-bdaa-4bee-b207-d103908056d7" providerId="ADAL" clId="{26891200-82D4-4E03-B197-43A507850B66}" dt="2020-06-30T08:19:55.983" v="17" actId="164"/>
          <ac:picMkLst>
            <pc:docMk/>
            <pc:sldMk cId="1771183439" sldId="378"/>
            <ac:picMk id="3" creationId="{CD2CEB15-57B5-4473-98E5-820ED9096AE3}"/>
          </ac:picMkLst>
        </pc:picChg>
        <pc:picChg chg="mod">
          <ac:chgData name="Poppy Reece - Researcher" userId="dc98a925-bdaa-4bee-b207-d103908056d7" providerId="ADAL" clId="{26891200-82D4-4E03-B197-43A507850B66}" dt="2020-06-30T08:19:55.983" v="17" actId="164"/>
          <ac:picMkLst>
            <pc:docMk/>
            <pc:sldMk cId="1771183439" sldId="378"/>
            <ac:picMk id="4" creationId="{C4F840A7-98B0-4F85-B317-879B2AAFD6DD}"/>
          </ac:picMkLst>
        </pc:picChg>
        <pc:picChg chg="mod">
          <ac:chgData name="Poppy Reece - Researcher" userId="dc98a925-bdaa-4bee-b207-d103908056d7" providerId="ADAL" clId="{26891200-82D4-4E03-B197-43A507850B66}" dt="2020-06-30T08:19:55.983" v="17" actId="164"/>
          <ac:picMkLst>
            <pc:docMk/>
            <pc:sldMk cId="1771183439" sldId="378"/>
            <ac:picMk id="5" creationId="{0B6EE5B4-0429-478A-8C97-840AA905E247}"/>
          </ac:picMkLst>
        </pc:picChg>
        <pc:picChg chg="mod">
          <ac:chgData name="Poppy Reece - Researcher" userId="dc98a925-bdaa-4bee-b207-d103908056d7" providerId="ADAL" clId="{26891200-82D4-4E03-B197-43A507850B66}" dt="2020-06-30T08:19:55.983" v="17" actId="164"/>
          <ac:picMkLst>
            <pc:docMk/>
            <pc:sldMk cId="1771183439" sldId="378"/>
            <ac:picMk id="7" creationId="{CFCCFDBF-8430-49F6-9D58-66727AB5B182}"/>
          </ac:picMkLst>
        </pc:picChg>
        <pc:picChg chg="mod">
          <ac:chgData name="Poppy Reece - Researcher" userId="dc98a925-bdaa-4bee-b207-d103908056d7" providerId="ADAL" clId="{26891200-82D4-4E03-B197-43A507850B66}" dt="2020-06-30T08:19:55.983" v="17" actId="164"/>
          <ac:picMkLst>
            <pc:docMk/>
            <pc:sldMk cId="1771183439" sldId="378"/>
            <ac:picMk id="10" creationId="{806E5FEC-6647-48C2-ABD3-505E131DDD80}"/>
          </ac:picMkLst>
        </pc:picChg>
        <pc:picChg chg="mod">
          <ac:chgData name="Poppy Reece - Researcher" userId="dc98a925-bdaa-4bee-b207-d103908056d7" providerId="ADAL" clId="{26891200-82D4-4E03-B197-43A507850B66}" dt="2020-06-30T08:19:55.983" v="17" actId="164"/>
          <ac:picMkLst>
            <pc:docMk/>
            <pc:sldMk cId="1771183439" sldId="378"/>
            <ac:picMk id="21" creationId="{A1932663-5CA2-4977-86A1-0C142349121C}"/>
          </ac:picMkLst>
        </pc:picChg>
        <pc:picChg chg="mod">
          <ac:chgData name="Poppy Reece - Researcher" userId="dc98a925-bdaa-4bee-b207-d103908056d7" providerId="ADAL" clId="{26891200-82D4-4E03-B197-43A507850B66}" dt="2020-06-30T08:19:55.983" v="17" actId="164"/>
          <ac:picMkLst>
            <pc:docMk/>
            <pc:sldMk cId="1771183439" sldId="378"/>
            <ac:picMk id="29" creationId="{51B43752-D0AE-4FF8-AEF7-A683A573AFDB}"/>
          </ac:picMkLst>
        </pc:picChg>
        <pc:picChg chg="mod">
          <ac:chgData name="Poppy Reece - Researcher" userId="dc98a925-bdaa-4bee-b207-d103908056d7" providerId="ADAL" clId="{26891200-82D4-4E03-B197-43A507850B66}" dt="2020-06-30T08:19:55.983" v="17" actId="164"/>
          <ac:picMkLst>
            <pc:docMk/>
            <pc:sldMk cId="1771183439" sldId="378"/>
            <ac:picMk id="34" creationId="{DDD44D87-CE1D-4C2F-9182-48D94596DAC1}"/>
          </ac:picMkLst>
        </pc:picChg>
        <pc:picChg chg="mod">
          <ac:chgData name="Poppy Reece - Researcher" userId="dc98a925-bdaa-4bee-b207-d103908056d7" providerId="ADAL" clId="{26891200-82D4-4E03-B197-43A507850B66}" dt="2020-06-30T08:19:55.983" v="17" actId="164"/>
          <ac:picMkLst>
            <pc:docMk/>
            <pc:sldMk cId="1771183439" sldId="378"/>
            <ac:picMk id="40" creationId="{5885800F-2B20-4875-A706-34F7C826ED7C}"/>
          </ac:picMkLst>
        </pc:picChg>
        <pc:picChg chg="mod">
          <ac:chgData name="Poppy Reece - Researcher" userId="dc98a925-bdaa-4bee-b207-d103908056d7" providerId="ADAL" clId="{26891200-82D4-4E03-B197-43A507850B66}" dt="2020-06-30T08:19:55.983" v="17" actId="164"/>
          <ac:picMkLst>
            <pc:docMk/>
            <pc:sldMk cId="1771183439" sldId="378"/>
            <ac:picMk id="43" creationId="{DDF52D5C-4E12-4CBD-AD46-0FA026DCD1F7}"/>
          </ac:picMkLst>
        </pc:picChg>
        <pc:picChg chg="mod">
          <ac:chgData name="Poppy Reece - Researcher" userId="dc98a925-bdaa-4bee-b207-d103908056d7" providerId="ADAL" clId="{26891200-82D4-4E03-B197-43A507850B66}" dt="2020-06-30T08:19:55.983" v="17" actId="164"/>
          <ac:picMkLst>
            <pc:docMk/>
            <pc:sldMk cId="1771183439" sldId="378"/>
            <ac:picMk id="44" creationId="{A60FC2B5-1042-4050-8EA0-B4DA14D640B9}"/>
          </ac:picMkLst>
        </pc:picChg>
        <pc:picChg chg="mod">
          <ac:chgData name="Poppy Reece - Researcher" userId="dc98a925-bdaa-4bee-b207-d103908056d7" providerId="ADAL" clId="{26891200-82D4-4E03-B197-43A507850B66}" dt="2020-06-30T08:19:55.983" v="17" actId="164"/>
          <ac:picMkLst>
            <pc:docMk/>
            <pc:sldMk cId="1771183439" sldId="378"/>
            <ac:picMk id="49" creationId="{CE5E6407-628E-41CD-BEA7-15163090C2BB}"/>
          </ac:picMkLst>
        </pc:picChg>
        <pc:picChg chg="mod">
          <ac:chgData name="Poppy Reece - Researcher" userId="dc98a925-bdaa-4bee-b207-d103908056d7" providerId="ADAL" clId="{26891200-82D4-4E03-B197-43A507850B66}" dt="2020-06-30T08:19:55.983" v="17" actId="164"/>
          <ac:picMkLst>
            <pc:docMk/>
            <pc:sldMk cId="1771183439" sldId="378"/>
            <ac:picMk id="50" creationId="{74DEA8E5-22D2-4531-BFCA-DB1332CD5D6D}"/>
          </ac:picMkLst>
        </pc:picChg>
        <pc:picChg chg="mod">
          <ac:chgData name="Poppy Reece - Researcher" userId="dc98a925-bdaa-4bee-b207-d103908056d7" providerId="ADAL" clId="{26891200-82D4-4E03-B197-43A507850B66}" dt="2020-06-30T08:19:55.983" v="17" actId="164"/>
          <ac:picMkLst>
            <pc:docMk/>
            <pc:sldMk cId="1771183439" sldId="378"/>
            <ac:picMk id="51" creationId="{C16A4629-5FA7-44C2-9324-3B0C395F7038}"/>
          </ac:picMkLst>
        </pc:picChg>
        <pc:picChg chg="mod">
          <ac:chgData name="Poppy Reece - Researcher" userId="dc98a925-bdaa-4bee-b207-d103908056d7" providerId="ADAL" clId="{26891200-82D4-4E03-B197-43A507850B66}" dt="2020-06-30T08:19:55.983" v="17" actId="164"/>
          <ac:picMkLst>
            <pc:docMk/>
            <pc:sldMk cId="1771183439" sldId="378"/>
            <ac:picMk id="52" creationId="{C4BC6719-6CC5-4490-9227-63D417A71FC2}"/>
          </ac:picMkLst>
        </pc:picChg>
        <pc:picChg chg="mod">
          <ac:chgData name="Poppy Reece - Researcher" userId="dc98a925-bdaa-4bee-b207-d103908056d7" providerId="ADAL" clId="{26891200-82D4-4E03-B197-43A507850B66}" dt="2020-06-30T08:19:55.983" v="17" actId="164"/>
          <ac:picMkLst>
            <pc:docMk/>
            <pc:sldMk cId="1771183439" sldId="378"/>
            <ac:picMk id="53" creationId="{9B72C1F7-A928-4E4E-8812-AC7C6BE23313}"/>
          </ac:picMkLst>
        </pc:picChg>
        <pc:picChg chg="mod">
          <ac:chgData name="Poppy Reece - Researcher" userId="dc98a925-bdaa-4bee-b207-d103908056d7" providerId="ADAL" clId="{26891200-82D4-4E03-B197-43A507850B66}" dt="2020-06-30T08:19:55.983" v="17" actId="164"/>
          <ac:picMkLst>
            <pc:docMk/>
            <pc:sldMk cId="1771183439" sldId="378"/>
            <ac:picMk id="54" creationId="{3A5A3C4A-DE38-427A-A47F-E5B2C33595CE}"/>
          </ac:picMkLst>
        </pc:picChg>
        <pc:picChg chg="mod">
          <ac:chgData name="Poppy Reece - Researcher" userId="dc98a925-bdaa-4bee-b207-d103908056d7" providerId="ADAL" clId="{26891200-82D4-4E03-B197-43A507850B66}" dt="2020-06-30T08:19:55.983" v="17" actId="164"/>
          <ac:picMkLst>
            <pc:docMk/>
            <pc:sldMk cId="1771183439" sldId="378"/>
            <ac:picMk id="55" creationId="{5A88EDAE-8491-4D8B-A234-6F2FF74D859A}"/>
          </ac:picMkLst>
        </pc:picChg>
        <pc:picChg chg="mod">
          <ac:chgData name="Poppy Reece - Researcher" userId="dc98a925-bdaa-4bee-b207-d103908056d7" providerId="ADAL" clId="{26891200-82D4-4E03-B197-43A507850B66}" dt="2020-06-30T08:19:55.983" v="17" actId="164"/>
          <ac:picMkLst>
            <pc:docMk/>
            <pc:sldMk cId="1771183439" sldId="378"/>
            <ac:picMk id="56" creationId="{BCFF09C2-7488-49DC-8ED0-D00538FC94D8}"/>
          </ac:picMkLst>
        </pc:picChg>
        <pc:picChg chg="mod">
          <ac:chgData name="Poppy Reece - Researcher" userId="dc98a925-bdaa-4bee-b207-d103908056d7" providerId="ADAL" clId="{26891200-82D4-4E03-B197-43A507850B66}" dt="2020-06-30T08:19:55.983" v="17" actId="164"/>
          <ac:picMkLst>
            <pc:docMk/>
            <pc:sldMk cId="1771183439" sldId="378"/>
            <ac:picMk id="57" creationId="{47B1460F-D386-4872-8B00-CEC83A81ACB3}"/>
          </ac:picMkLst>
        </pc:picChg>
        <pc:picChg chg="mod">
          <ac:chgData name="Poppy Reece - Researcher" userId="dc98a925-bdaa-4bee-b207-d103908056d7" providerId="ADAL" clId="{26891200-82D4-4E03-B197-43A507850B66}" dt="2020-06-30T08:19:55.983" v="17" actId="164"/>
          <ac:picMkLst>
            <pc:docMk/>
            <pc:sldMk cId="1771183439" sldId="378"/>
            <ac:picMk id="58" creationId="{D5706BEC-3543-4275-A7FA-EB257A2ECAFD}"/>
          </ac:picMkLst>
        </pc:picChg>
        <pc:picChg chg="mod">
          <ac:chgData name="Poppy Reece - Researcher" userId="dc98a925-bdaa-4bee-b207-d103908056d7" providerId="ADAL" clId="{26891200-82D4-4E03-B197-43A507850B66}" dt="2020-06-30T08:19:55.983" v="17" actId="164"/>
          <ac:picMkLst>
            <pc:docMk/>
            <pc:sldMk cId="1771183439" sldId="378"/>
            <ac:picMk id="59" creationId="{8B816B36-F735-44F3-91EF-0D30AA629D00}"/>
          </ac:picMkLst>
        </pc:picChg>
        <pc:picChg chg="mod">
          <ac:chgData name="Poppy Reece - Researcher" userId="dc98a925-bdaa-4bee-b207-d103908056d7" providerId="ADAL" clId="{26891200-82D4-4E03-B197-43A507850B66}" dt="2020-06-30T08:19:55.983" v="17" actId="164"/>
          <ac:picMkLst>
            <pc:docMk/>
            <pc:sldMk cId="1771183439" sldId="378"/>
            <ac:picMk id="60" creationId="{9EF99E9B-DC6F-47C7-8325-9E8A96993091}"/>
          </ac:picMkLst>
        </pc:picChg>
        <pc:picChg chg="mod">
          <ac:chgData name="Poppy Reece - Researcher" userId="dc98a925-bdaa-4bee-b207-d103908056d7" providerId="ADAL" clId="{26891200-82D4-4E03-B197-43A507850B66}" dt="2020-06-30T08:19:55.983" v="17" actId="164"/>
          <ac:picMkLst>
            <pc:docMk/>
            <pc:sldMk cId="1771183439" sldId="378"/>
            <ac:picMk id="77" creationId="{6D9E48C8-BE83-4E81-B693-37B59F9373C4}"/>
          </ac:picMkLst>
        </pc:picChg>
        <pc:picChg chg="mod">
          <ac:chgData name="Poppy Reece - Researcher" userId="dc98a925-bdaa-4bee-b207-d103908056d7" providerId="ADAL" clId="{26891200-82D4-4E03-B197-43A507850B66}" dt="2020-06-30T08:19:55.983" v="17" actId="164"/>
          <ac:picMkLst>
            <pc:docMk/>
            <pc:sldMk cId="1771183439" sldId="378"/>
            <ac:picMk id="92" creationId="{A3B94DC1-3A71-441B-9600-2811EF651E9D}"/>
          </ac:picMkLst>
        </pc:picChg>
        <pc:picChg chg="mod">
          <ac:chgData name="Poppy Reece - Researcher" userId="dc98a925-bdaa-4bee-b207-d103908056d7" providerId="ADAL" clId="{26891200-82D4-4E03-B197-43A507850B66}" dt="2020-06-30T08:19:55.983" v="17" actId="164"/>
          <ac:picMkLst>
            <pc:docMk/>
            <pc:sldMk cId="1771183439" sldId="378"/>
            <ac:picMk id="95" creationId="{17CF0E10-476D-4D14-B8FF-561B03B17F4D}"/>
          </ac:picMkLst>
        </pc:picChg>
        <pc:cxnChg chg="mod">
          <ac:chgData name="Poppy Reece - Researcher" userId="dc98a925-bdaa-4bee-b207-d103908056d7" providerId="ADAL" clId="{26891200-82D4-4E03-B197-43A507850B66}" dt="2020-06-30T08:19:55.983" v="17" actId="164"/>
          <ac:cxnSpMkLst>
            <pc:docMk/>
            <pc:sldMk cId="1771183439" sldId="378"/>
            <ac:cxnSpMk id="79" creationId="{2B323A78-5321-46EC-96AC-203921D81BD3}"/>
          </ac:cxnSpMkLst>
        </pc:cxnChg>
        <pc:cxnChg chg="mod">
          <ac:chgData name="Poppy Reece - Researcher" userId="dc98a925-bdaa-4bee-b207-d103908056d7" providerId="ADAL" clId="{26891200-82D4-4E03-B197-43A507850B66}" dt="2020-06-30T08:19:55.983" v="17" actId="164"/>
          <ac:cxnSpMkLst>
            <pc:docMk/>
            <pc:sldMk cId="1771183439" sldId="378"/>
            <ac:cxnSpMk id="80" creationId="{F9EDC78B-8CA7-492D-B646-DBCDAB69F580}"/>
          </ac:cxnSpMkLst>
        </pc:cxnChg>
      </pc:sldChg>
      <pc:sldChg chg="modSp">
        <pc:chgData name="Poppy Reece - Researcher" userId="dc98a925-bdaa-4bee-b207-d103908056d7" providerId="ADAL" clId="{26891200-82D4-4E03-B197-43A507850B66}" dt="2020-07-13T09:22:12.249" v="31" actId="20577"/>
        <pc:sldMkLst>
          <pc:docMk/>
          <pc:sldMk cId="1967806232" sldId="389"/>
        </pc:sldMkLst>
        <pc:graphicFrameChg chg="mod">
          <ac:chgData name="Poppy Reece - Researcher" userId="dc98a925-bdaa-4bee-b207-d103908056d7" providerId="ADAL" clId="{26891200-82D4-4E03-B197-43A507850B66}" dt="2020-07-13T09:22:12.249" v="31" actId="20577"/>
          <ac:graphicFrameMkLst>
            <pc:docMk/>
            <pc:sldMk cId="1967806232" sldId="389"/>
            <ac:graphicFrameMk id="6" creationId="{685C3DB6-81A5-425F-AE99-1197D8682A4F}"/>
          </ac:graphicFrameMkLst>
        </pc:graphicFrameChg>
        <pc:graphicFrameChg chg="mod">
          <ac:chgData name="Poppy Reece - Researcher" userId="dc98a925-bdaa-4bee-b207-d103908056d7" providerId="ADAL" clId="{26891200-82D4-4E03-B197-43A507850B66}" dt="2020-07-13T09:21:58.392" v="27" actId="20577"/>
          <ac:graphicFrameMkLst>
            <pc:docMk/>
            <pc:sldMk cId="1967806232" sldId="389"/>
            <ac:graphicFrameMk id="7" creationId="{920F5B50-213D-4CEC-8464-EA6FDD3895FF}"/>
          </ac:graphicFrameMkLst>
        </pc:graphicFrameChg>
      </pc:sldChg>
      <pc:sldChg chg="modSp">
        <pc:chgData name="Poppy Reece - Researcher" userId="dc98a925-bdaa-4bee-b207-d103908056d7" providerId="ADAL" clId="{26891200-82D4-4E03-B197-43A507850B66}" dt="2020-06-30T08:16:38.005" v="16" actId="20577"/>
        <pc:sldMkLst>
          <pc:docMk/>
          <pc:sldMk cId="1843746054" sldId="450"/>
        </pc:sldMkLst>
        <pc:spChg chg="mod">
          <ac:chgData name="Poppy Reece - Researcher" userId="dc98a925-bdaa-4bee-b207-d103908056d7" providerId="ADAL" clId="{26891200-82D4-4E03-B197-43A507850B66}" dt="2020-06-30T08:16:38.005" v="16" actId="20577"/>
          <ac:spMkLst>
            <pc:docMk/>
            <pc:sldMk cId="1843746054" sldId="450"/>
            <ac:spMk id="5" creationId="{886B3337-FB57-454B-AF6D-CC71BF29BB0A}"/>
          </ac:spMkLst>
        </pc:spChg>
      </pc:sldChg>
      <pc:sldChg chg="modSp">
        <pc:chgData name="Poppy Reece - Researcher" userId="dc98a925-bdaa-4bee-b207-d103908056d7" providerId="ADAL" clId="{26891200-82D4-4E03-B197-43A507850B66}" dt="2020-07-13T09:24:54.796" v="229" actId="20577"/>
        <pc:sldMkLst>
          <pc:docMk/>
          <pc:sldMk cId="673834068" sldId="453"/>
        </pc:sldMkLst>
        <pc:spChg chg="mod">
          <ac:chgData name="Poppy Reece - Researcher" userId="dc98a925-bdaa-4bee-b207-d103908056d7" providerId="ADAL" clId="{26891200-82D4-4E03-B197-43A507850B66}" dt="2020-07-13T09:24:54.796" v="229" actId="20577"/>
          <ac:spMkLst>
            <pc:docMk/>
            <pc:sldMk cId="673834068" sldId="453"/>
            <ac:spMk id="3" creationId="{D94082C3-A739-4586-84F5-DBED494E9815}"/>
          </ac:spMkLst>
        </pc:spChg>
      </pc:sldChg>
      <pc:sldChg chg="modSp">
        <pc:chgData name="Poppy Reece - Researcher" userId="dc98a925-bdaa-4bee-b207-d103908056d7" providerId="ADAL" clId="{26891200-82D4-4E03-B197-43A507850B66}" dt="2020-07-13T09:25:04.181" v="230" actId="20577"/>
        <pc:sldMkLst>
          <pc:docMk/>
          <pc:sldMk cId="1493395294" sldId="454"/>
        </pc:sldMkLst>
        <pc:spChg chg="mod">
          <ac:chgData name="Poppy Reece - Researcher" userId="dc98a925-bdaa-4bee-b207-d103908056d7" providerId="ADAL" clId="{26891200-82D4-4E03-B197-43A507850B66}" dt="2020-07-13T09:25:04.181" v="230" actId="20577"/>
          <ac:spMkLst>
            <pc:docMk/>
            <pc:sldMk cId="1493395294" sldId="454"/>
            <ac:spMk id="3" creationId="{CE2B8406-DE52-4444-B7E7-2ECFEC53FA7D}"/>
          </ac:spMkLst>
        </pc:spChg>
      </pc:sldChg>
      <pc:sldChg chg="modSp">
        <pc:chgData name="Poppy Reece - Researcher" userId="dc98a925-bdaa-4bee-b207-d103908056d7" providerId="ADAL" clId="{26891200-82D4-4E03-B197-43A507850B66}" dt="2020-07-13T09:22:46.736" v="37" actId="120"/>
        <pc:sldMkLst>
          <pc:docMk/>
          <pc:sldMk cId="2364970645" sldId="472"/>
        </pc:sldMkLst>
        <pc:spChg chg="mod">
          <ac:chgData name="Poppy Reece - Researcher" userId="dc98a925-bdaa-4bee-b207-d103908056d7" providerId="ADAL" clId="{26891200-82D4-4E03-B197-43A507850B66}" dt="2020-07-13T09:22:46.736" v="37" actId="120"/>
          <ac:spMkLst>
            <pc:docMk/>
            <pc:sldMk cId="2364970645" sldId="472"/>
            <ac:spMk id="22" creationId="{A3354175-6F72-40D8-9785-AC31F1E23B71}"/>
          </ac:spMkLst>
        </pc:spChg>
        <pc:spChg chg="mod">
          <ac:chgData name="Poppy Reece - Researcher" userId="dc98a925-bdaa-4bee-b207-d103908056d7" providerId="ADAL" clId="{26891200-82D4-4E03-B197-43A507850B66}" dt="2020-07-13T09:22:40.818" v="35" actId="20577"/>
          <ac:spMkLst>
            <pc:docMk/>
            <pc:sldMk cId="2364970645" sldId="472"/>
            <ac:spMk id="23" creationId="{2A132713-CE1E-4B3D-9632-6FFF5F0F89CB}"/>
          </ac:spMkLst>
        </pc:spChg>
      </pc:sldChg>
    </pc:docChg>
  </pc:docChgLst>
  <pc:docChgLst>
    <pc:chgData name="Maura O'Malley, Researcher" userId="S::maura.o-malley@essex.gov.uk::debcc6ab-8d4c-4f20-82e6-146e5bb09687" providerId="AD" clId="Web-{DC989F35-2416-4BB6-84D9-ACF70C23824F}"/>
    <pc:docChg chg="modSld">
      <pc:chgData name="Maura O'Malley, Researcher" userId="S::maura.o-malley@essex.gov.uk::debcc6ab-8d4c-4f20-82e6-146e5bb09687" providerId="AD" clId="Web-{DC989F35-2416-4BB6-84D9-ACF70C23824F}" dt="2020-06-16T17:58:00.933" v="1113" actId="20577"/>
      <pc:docMkLst>
        <pc:docMk/>
      </pc:docMkLst>
      <pc:sldChg chg="modSp">
        <pc:chgData name="Maura O'Malley, Researcher" userId="S::maura.o-malley@essex.gov.uk::debcc6ab-8d4c-4f20-82e6-146e5bb09687" providerId="AD" clId="Web-{DC989F35-2416-4BB6-84D9-ACF70C23824F}" dt="2020-06-16T17:30:29.039" v="0" actId="20577"/>
        <pc:sldMkLst>
          <pc:docMk/>
          <pc:sldMk cId="422803581" sldId="429"/>
        </pc:sldMkLst>
        <pc:spChg chg="mod">
          <ac:chgData name="Maura O'Malley, Researcher" userId="S::maura.o-malley@essex.gov.uk::debcc6ab-8d4c-4f20-82e6-146e5bb09687" providerId="AD" clId="Web-{DC989F35-2416-4BB6-84D9-ACF70C23824F}" dt="2020-06-16T17:30:29.039" v="0" actId="20577"/>
          <ac:spMkLst>
            <pc:docMk/>
            <pc:sldMk cId="422803581" sldId="429"/>
            <ac:spMk id="13" creationId="{34147166-8720-42A1-8980-07CCA563AB3D}"/>
          </ac:spMkLst>
        </pc:spChg>
      </pc:sldChg>
      <pc:sldChg chg="addSp delSp modSp">
        <pc:chgData name="Maura O'Malley, Researcher" userId="S::maura.o-malley@essex.gov.uk::debcc6ab-8d4c-4f20-82e6-146e5bb09687" providerId="AD" clId="Web-{DC989F35-2416-4BB6-84D9-ACF70C23824F}" dt="2020-06-16T17:58:00.933" v="1112" actId="20577"/>
        <pc:sldMkLst>
          <pc:docMk/>
          <pc:sldMk cId="2623582356" sldId="446"/>
        </pc:sldMkLst>
        <pc:spChg chg="mod">
          <ac:chgData name="Maura O'Malley, Researcher" userId="S::maura.o-malley@essex.gov.uk::debcc6ab-8d4c-4f20-82e6-146e5bb09687" providerId="AD" clId="Web-{DC989F35-2416-4BB6-84D9-ACF70C23824F}" dt="2020-06-16T17:57:03.602" v="938" actId="20577"/>
          <ac:spMkLst>
            <pc:docMk/>
            <pc:sldMk cId="2623582356" sldId="446"/>
            <ac:spMk id="2" creationId="{B86E3F7B-6A20-4AB5-B5B5-890DB4982E62}"/>
          </ac:spMkLst>
        </pc:spChg>
        <pc:spChg chg="mod">
          <ac:chgData name="Maura O'Malley, Researcher" userId="S::maura.o-malley@essex.gov.uk::debcc6ab-8d4c-4f20-82e6-146e5bb09687" providerId="AD" clId="Web-{DC989F35-2416-4BB6-84D9-ACF70C23824F}" dt="2020-06-16T17:58:00.933" v="1112" actId="20577"/>
          <ac:spMkLst>
            <pc:docMk/>
            <pc:sldMk cId="2623582356" sldId="446"/>
            <ac:spMk id="8" creationId="{4FD30C16-0094-4D40-873D-1FF0F6095569}"/>
          </ac:spMkLst>
        </pc:spChg>
        <pc:spChg chg="mod">
          <ac:chgData name="Maura O'Malley, Researcher" userId="S::maura.o-malley@essex.gov.uk::debcc6ab-8d4c-4f20-82e6-146e5bb09687" providerId="AD" clId="Web-{DC989F35-2416-4BB6-84D9-ACF70C23824F}" dt="2020-06-16T17:56:28.756" v="866" actId="20577"/>
          <ac:spMkLst>
            <pc:docMk/>
            <pc:sldMk cId="2623582356" sldId="446"/>
            <ac:spMk id="9" creationId="{52FB8EDF-926E-4FF6-AFC3-330EDC944E8B}"/>
          </ac:spMkLst>
        </pc:spChg>
        <pc:spChg chg="mod">
          <ac:chgData name="Maura O'Malley, Researcher" userId="S::maura.o-malley@essex.gov.uk::debcc6ab-8d4c-4f20-82e6-146e5bb09687" providerId="AD" clId="Web-{DC989F35-2416-4BB6-84D9-ACF70C23824F}" dt="2020-06-16T17:57:26.947" v="969" actId="20577"/>
          <ac:spMkLst>
            <pc:docMk/>
            <pc:sldMk cId="2623582356" sldId="446"/>
            <ac:spMk id="13" creationId="{F157136B-D1B5-4A3D-888F-25A73344D58D}"/>
          </ac:spMkLst>
        </pc:spChg>
        <pc:spChg chg="del mod">
          <ac:chgData name="Maura O'Malley, Researcher" userId="S::maura.o-malley@essex.gov.uk::debcc6ab-8d4c-4f20-82e6-146e5bb09687" providerId="AD" clId="Web-{DC989F35-2416-4BB6-84D9-ACF70C23824F}" dt="2020-06-16T17:57:35.744" v="975"/>
          <ac:spMkLst>
            <pc:docMk/>
            <pc:sldMk cId="2623582356" sldId="446"/>
            <ac:spMk id="14" creationId="{AB64865B-E9A2-400A-B5EC-276B80D886A8}"/>
          </ac:spMkLst>
        </pc:spChg>
        <pc:spChg chg="add">
          <ac:chgData name="Maura O'Malley, Researcher" userId="S::maura.o-malley@essex.gov.uk::debcc6ab-8d4c-4f20-82e6-146e5bb09687" providerId="AD" clId="Web-{DC989F35-2416-4BB6-84D9-ACF70C23824F}" dt="2020-06-16T17:54:01.980" v="586"/>
          <ac:spMkLst>
            <pc:docMk/>
            <pc:sldMk cId="2623582356" sldId="446"/>
            <ac:spMk id="16" creationId="{4CE6CE8C-09A0-4BDE-89BD-6C6366B4CEDC}"/>
          </ac:spMkLst>
        </pc:spChg>
        <pc:picChg chg="del">
          <ac:chgData name="Maura O'Malley, Researcher" userId="S::maura.o-malley@essex.gov.uk::debcc6ab-8d4c-4f20-82e6-146e5bb09687" providerId="AD" clId="Web-{DC989F35-2416-4BB6-84D9-ACF70C23824F}" dt="2020-06-16T17:49:10.489" v="569"/>
          <ac:picMkLst>
            <pc:docMk/>
            <pc:sldMk cId="2623582356" sldId="446"/>
            <ac:picMk id="10" creationId="{58F1F67F-CF53-4783-9467-6DF491290C0D}"/>
          </ac:picMkLst>
        </pc:picChg>
        <pc:picChg chg="add mod">
          <ac:chgData name="Maura O'Malley, Researcher" userId="S::maura.o-malley@essex.gov.uk::debcc6ab-8d4c-4f20-82e6-146e5bb09687" providerId="AD" clId="Web-{DC989F35-2416-4BB6-84D9-ACF70C23824F}" dt="2020-06-16T17:53:42.975" v="585" actId="14100"/>
          <ac:picMkLst>
            <pc:docMk/>
            <pc:sldMk cId="2623582356" sldId="446"/>
            <ac:picMk id="12" creationId="{0BD23528-A9A0-49F1-886D-99EE6B33B146}"/>
          </ac:picMkLst>
        </pc:picChg>
        <pc:picChg chg="mod">
          <ac:chgData name="Maura O'Malley, Researcher" userId="S::maura.o-malley@essex.gov.uk::debcc6ab-8d4c-4f20-82e6-146e5bb09687" providerId="AD" clId="Web-{DC989F35-2416-4BB6-84D9-ACF70C23824F}" dt="2020-06-16T17:54:29.529" v="596" actId="1076"/>
          <ac:picMkLst>
            <pc:docMk/>
            <pc:sldMk cId="2623582356" sldId="446"/>
            <ac:picMk id="15" creationId="{337190D0-30D7-405A-83F7-312BEB3E2D50}"/>
          </ac:picMkLst>
        </pc:picChg>
      </pc:sldChg>
    </pc:docChg>
  </pc:docChgLst>
  <pc:docChgLst>
    <pc:chgData name="Maresa Beazley, Senior Researcher" userId="S::maresa.beazley@essex.gov.uk::5f8a0d0f-7495-4475-8968-cf1e28e5c564" providerId="AD" clId="Web-{6566A394-1A81-4CE3-AC9B-33CFE1E09A78}"/>
    <pc:docChg chg="addSld delSld modSld sldOrd">
      <pc:chgData name="Maresa Beazley, Senior Researcher" userId="S::maresa.beazley@essex.gov.uk::5f8a0d0f-7495-4475-8968-cf1e28e5c564" providerId="AD" clId="Web-{6566A394-1A81-4CE3-AC9B-33CFE1E09A78}" dt="2020-06-01T08:37:47.301" v="841" actId="20577"/>
      <pc:docMkLst>
        <pc:docMk/>
      </pc:docMkLst>
      <pc:sldChg chg="del">
        <pc:chgData name="Maresa Beazley, Senior Researcher" userId="S::maresa.beazley@essex.gov.uk::5f8a0d0f-7495-4475-8968-cf1e28e5c564" providerId="AD" clId="Web-{6566A394-1A81-4CE3-AC9B-33CFE1E09A78}" dt="2020-06-01T08:06:02.977" v="40"/>
        <pc:sldMkLst>
          <pc:docMk/>
          <pc:sldMk cId="1309248427" sldId="344"/>
        </pc:sldMkLst>
      </pc:sldChg>
      <pc:sldChg chg="modSp">
        <pc:chgData name="Maresa Beazley, Senior Researcher" userId="S::maresa.beazley@essex.gov.uk::5f8a0d0f-7495-4475-8968-cf1e28e5c564" providerId="AD" clId="Web-{6566A394-1A81-4CE3-AC9B-33CFE1E09A78}" dt="2020-06-01T08:22:43.205" v="219" actId="20577"/>
        <pc:sldMkLst>
          <pc:docMk/>
          <pc:sldMk cId="3923956637" sldId="372"/>
        </pc:sldMkLst>
        <pc:spChg chg="mod">
          <ac:chgData name="Maresa Beazley, Senior Researcher" userId="S::maresa.beazley@essex.gov.uk::5f8a0d0f-7495-4475-8968-cf1e28e5c564" providerId="AD" clId="Web-{6566A394-1A81-4CE3-AC9B-33CFE1E09A78}" dt="2020-06-01T08:22:43.205" v="219" actId="20577"/>
          <ac:spMkLst>
            <pc:docMk/>
            <pc:sldMk cId="3923956637" sldId="372"/>
            <ac:spMk id="3" creationId="{D94082C3-A739-4586-84F5-DBED494E9815}"/>
          </ac:spMkLst>
        </pc:spChg>
      </pc:sldChg>
      <pc:sldChg chg="modSp">
        <pc:chgData name="Maresa Beazley, Senior Researcher" userId="S::maresa.beazley@essex.gov.uk::5f8a0d0f-7495-4475-8968-cf1e28e5c564" providerId="AD" clId="Web-{6566A394-1A81-4CE3-AC9B-33CFE1E09A78}" dt="2020-06-01T08:11:59.362" v="96" actId="20577"/>
        <pc:sldMkLst>
          <pc:docMk/>
          <pc:sldMk cId="2168100537" sldId="374"/>
        </pc:sldMkLst>
        <pc:spChg chg="mod">
          <ac:chgData name="Maresa Beazley, Senior Researcher" userId="S::maresa.beazley@essex.gov.uk::5f8a0d0f-7495-4475-8968-cf1e28e5c564" providerId="AD" clId="Web-{6566A394-1A81-4CE3-AC9B-33CFE1E09A78}" dt="2020-06-01T08:08:08.142" v="88" actId="20577"/>
          <ac:spMkLst>
            <pc:docMk/>
            <pc:sldMk cId="2168100537" sldId="374"/>
            <ac:spMk id="13" creationId="{6992E43E-2398-479B-999E-CAEB819E6DEA}"/>
          </ac:spMkLst>
        </pc:spChg>
        <pc:spChg chg="mod">
          <ac:chgData name="Maresa Beazley, Senior Researcher" userId="S::maresa.beazley@essex.gov.uk::5f8a0d0f-7495-4475-8968-cf1e28e5c564" providerId="AD" clId="Web-{6566A394-1A81-4CE3-AC9B-33CFE1E09A78}" dt="2020-06-01T08:11:59.362" v="96" actId="20577"/>
          <ac:spMkLst>
            <pc:docMk/>
            <pc:sldMk cId="2168100537" sldId="374"/>
            <ac:spMk id="14" creationId="{8A72CCE2-9FB4-4374-8EEC-DABC40EC433F}"/>
          </ac:spMkLst>
        </pc:spChg>
      </pc:sldChg>
      <pc:sldChg chg="modSp">
        <pc:chgData name="Maresa Beazley, Senior Researcher" userId="S::maresa.beazley@essex.gov.uk::5f8a0d0f-7495-4475-8968-cf1e28e5c564" providerId="AD" clId="Web-{6566A394-1A81-4CE3-AC9B-33CFE1E09A78}" dt="2020-06-01T08:23:27.130" v="222" actId="20577"/>
        <pc:sldMkLst>
          <pc:docMk/>
          <pc:sldMk cId="585352158" sldId="386"/>
        </pc:sldMkLst>
        <pc:spChg chg="mod">
          <ac:chgData name="Maresa Beazley, Senior Researcher" userId="S::maresa.beazley@essex.gov.uk::5f8a0d0f-7495-4475-8968-cf1e28e5c564" providerId="AD" clId="Web-{6566A394-1A81-4CE3-AC9B-33CFE1E09A78}" dt="2020-06-01T08:23:27.130" v="222" actId="20577"/>
          <ac:spMkLst>
            <pc:docMk/>
            <pc:sldMk cId="585352158" sldId="386"/>
            <ac:spMk id="7" creationId="{5BF28DFC-B23B-45C4-8473-3007892C614F}"/>
          </ac:spMkLst>
        </pc:spChg>
      </pc:sldChg>
      <pc:sldChg chg="addSp modSp new ord">
        <pc:chgData name="Maresa Beazley, Senior Researcher" userId="S::maresa.beazley@essex.gov.uk::5f8a0d0f-7495-4475-8968-cf1e28e5c564" providerId="AD" clId="Web-{6566A394-1A81-4CE3-AC9B-33CFE1E09A78}" dt="2020-06-01T08:28:34.465" v="233" actId="20577"/>
        <pc:sldMkLst>
          <pc:docMk/>
          <pc:sldMk cId="3441286430" sldId="396"/>
        </pc:sldMkLst>
        <pc:spChg chg="add mod">
          <ac:chgData name="Maresa Beazley, Senior Researcher" userId="S::maresa.beazley@essex.gov.uk::5f8a0d0f-7495-4475-8968-cf1e28e5c564" providerId="AD" clId="Web-{6566A394-1A81-4CE3-AC9B-33CFE1E09A78}" dt="2020-06-01T08:28:34.465" v="233" actId="20577"/>
          <ac:spMkLst>
            <pc:docMk/>
            <pc:sldMk cId="3441286430" sldId="396"/>
            <ac:spMk id="3" creationId="{DF82B492-6DB9-4771-9470-95ADC4CCE5EE}"/>
          </ac:spMkLst>
        </pc:spChg>
      </pc:sldChg>
      <pc:sldChg chg="modSp add replId">
        <pc:chgData name="Maresa Beazley, Senior Researcher" userId="S::maresa.beazley@essex.gov.uk::5f8a0d0f-7495-4475-8968-cf1e28e5c564" providerId="AD" clId="Web-{6566A394-1A81-4CE3-AC9B-33CFE1E09A78}" dt="2020-06-01T08:37:47.301" v="840" actId="20577"/>
        <pc:sldMkLst>
          <pc:docMk/>
          <pc:sldMk cId="2715914701" sldId="397"/>
        </pc:sldMkLst>
        <pc:spChg chg="mod">
          <ac:chgData name="Maresa Beazley, Senior Researcher" userId="S::maresa.beazley@essex.gov.uk::5f8a0d0f-7495-4475-8968-cf1e28e5c564" providerId="AD" clId="Web-{6566A394-1A81-4CE3-AC9B-33CFE1E09A78}" dt="2020-06-01T08:37:47.301" v="840" actId="20577"/>
          <ac:spMkLst>
            <pc:docMk/>
            <pc:sldMk cId="2715914701" sldId="397"/>
            <ac:spMk id="3" creationId="{D94082C3-A739-4586-84F5-DBED494E9815}"/>
          </ac:spMkLst>
        </pc:spChg>
      </pc:sldChg>
    </pc:docChg>
  </pc:docChgLst>
  <pc:docChgLst>
    <pc:chgData name="Maresa Beazley - Senior Researcher" userId="S::maresa.beazley@essex.gov.uk::5f8a0d0f-7495-4475-8968-cf1e28e5c564" providerId="AD" clId="Web-{A04EF72D-6439-4664-A551-AFFB0774578B}"/>
    <pc:docChg chg="modSld">
      <pc:chgData name="Maresa Beazley - Senior Researcher" userId="S::maresa.beazley@essex.gov.uk::5f8a0d0f-7495-4475-8968-cf1e28e5c564" providerId="AD" clId="Web-{A04EF72D-6439-4664-A551-AFFB0774578B}" dt="2020-07-14T13:39:51.029" v="4" actId="20577"/>
      <pc:docMkLst>
        <pc:docMk/>
      </pc:docMkLst>
      <pc:sldChg chg="addCm">
        <pc:chgData name="Maresa Beazley - Senior Researcher" userId="S::maresa.beazley@essex.gov.uk::5f8a0d0f-7495-4475-8968-cf1e28e5c564" providerId="AD" clId="Web-{A04EF72D-6439-4664-A551-AFFB0774578B}" dt="2020-07-14T13:38:49.947" v="0"/>
        <pc:sldMkLst>
          <pc:docMk/>
          <pc:sldMk cId="1967806232" sldId="389"/>
        </pc:sldMkLst>
      </pc:sldChg>
      <pc:sldChg chg="modSp">
        <pc:chgData name="Maresa Beazley - Senior Researcher" userId="S::maresa.beazley@essex.gov.uk::5f8a0d0f-7495-4475-8968-cf1e28e5c564" providerId="AD" clId="Web-{A04EF72D-6439-4664-A551-AFFB0774578B}" dt="2020-07-14T13:39:51.029" v="3" actId="20577"/>
        <pc:sldMkLst>
          <pc:docMk/>
          <pc:sldMk cId="1180847141" sldId="451"/>
        </pc:sldMkLst>
        <pc:spChg chg="mod">
          <ac:chgData name="Maresa Beazley - Senior Researcher" userId="S::maresa.beazley@essex.gov.uk::5f8a0d0f-7495-4475-8968-cf1e28e5c564" providerId="AD" clId="Web-{A04EF72D-6439-4664-A551-AFFB0774578B}" dt="2020-07-14T13:39:51.029" v="3" actId="20577"/>
          <ac:spMkLst>
            <pc:docMk/>
            <pc:sldMk cId="1180847141" sldId="451"/>
            <ac:spMk id="3" creationId="{D94082C3-A739-4586-84F5-DBED494E9815}"/>
          </ac:spMkLst>
        </pc:spChg>
      </pc:sldChg>
    </pc:docChg>
  </pc:docChgLst>
  <pc:docChgLst>
    <pc:chgData name="Katerina" userId="de2edfa1-0aa9-41ab-9f34-1fb333eb4396" providerId="ADAL" clId="{6121DD32-59D9-42FF-A8CC-3AE7EE119BF0}"/>
    <pc:docChg chg="undo custSel addSld delSld modSld">
      <pc:chgData name="Katerina" userId="de2edfa1-0aa9-41ab-9f34-1fb333eb4396" providerId="ADAL" clId="{6121DD32-59D9-42FF-A8CC-3AE7EE119BF0}" dt="2020-08-17T16:40:09.655" v="816" actId="478"/>
      <pc:docMkLst>
        <pc:docMk/>
      </pc:docMkLst>
      <pc:sldChg chg="addSp delSp modSp add del">
        <pc:chgData name="Katerina" userId="de2edfa1-0aa9-41ab-9f34-1fb333eb4396" providerId="ADAL" clId="{6121DD32-59D9-42FF-A8CC-3AE7EE119BF0}" dt="2020-08-17T15:37:51.249" v="787" actId="20577"/>
        <pc:sldMkLst>
          <pc:docMk/>
          <pc:sldMk cId="4231481942" sldId="262"/>
        </pc:sldMkLst>
        <pc:spChg chg="add del">
          <ac:chgData name="Katerina" userId="de2edfa1-0aa9-41ab-9f34-1fb333eb4396" providerId="ADAL" clId="{6121DD32-59D9-42FF-A8CC-3AE7EE119BF0}" dt="2020-08-06T15:39:40.086" v="189"/>
          <ac:spMkLst>
            <pc:docMk/>
            <pc:sldMk cId="4231481942" sldId="262"/>
            <ac:spMk id="2" creationId="{3A632CF5-CB4F-49C9-8FDE-74CB656B750E}"/>
          </ac:spMkLst>
        </pc:spChg>
        <pc:spChg chg="mod">
          <ac:chgData name="Katerina" userId="de2edfa1-0aa9-41ab-9f34-1fb333eb4396" providerId="ADAL" clId="{6121DD32-59D9-42FF-A8CC-3AE7EE119BF0}" dt="2020-08-17T15:37:51.249" v="787" actId="20577"/>
          <ac:spMkLst>
            <pc:docMk/>
            <pc:sldMk cId="4231481942" sldId="262"/>
            <ac:spMk id="13" creationId="{F508B5EC-BAFE-44A0-B48D-41AA4F9F6B14}"/>
          </ac:spMkLst>
        </pc:spChg>
      </pc:sldChg>
      <pc:sldChg chg="addSp delSp modSp">
        <pc:chgData name="Katerina" userId="de2edfa1-0aa9-41ab-9f34-1fb333eb4396" providerId="ADAL" clId="{6121DD32-59D9-42FF-A8CC-3AE7EE119BF0}" dt="2020-08-17T09:08:35.527" v="365" actId="13926"/>
        <pc:sldMkLst>
          <pc:docMk/>
          <pc:sldMk cId="586041243" sldId="371"/>
        </pc:sldMkLst>
        <pc:spChg chg="mod">
          <ac:chgData name="Katerina" userId="de2edfa1-0aa9-41ab-9f34-1fb333eb4396" providerId="ADAL" clId="{6121DD32-59D9-42FF-A8CC-3AE7EE119BF0}" dt="2020-08-14T13:33:14.335" v="232"/>
          <ac:spMkLst>
            <pc:docMk/>
            <pc:sldMk cId="586041243" sldId="371"/>
            <ac:spMk id="3" creationId="{E35D71F5-59E7-4485-A028-D295F09DA633}"/>
          </ac:spMkLst>
        </pc:spChg>
        <pc:spChg chg="mod">
          <ac:chgData name="Katerina" userId="de2edfa1-0aa9-41ab-9f34-1fb333eb4396" providerId="ADAL" clId="{6121DD32-59D9-42FF-A8CC-3AE7EE119BF0}" dt="2020-08-17T09:08:35.527" v="365" actId="13926"/>
          <ac:spMkLst>
            <pc:docMk/>
            <pc:sldMk cId="586041243" sldId="371"/>
            <ac:spMk id="23" creationId="{597EDB95-07AD-4D5D-B140-5946876E08DF}"/>
          </ac:spMkLst>
        </pc:spChg>
        <pc:picChg chg="add mod">
          <ac:chgData name="Katerina" userId="de2edfa1-0aa9-41ab-9f34-1fb333eb4396" providerId="ADAL" clId="{6121DD32-59D9-42FF-A8CC-3AE7EE119BF0}" dt="2020-08-06T15:26:33.887" v="187" actId="14100"/>
          <ac:picMkLst>
            <pc:docMk/>
            <pc:sldMk cId="586041243" sldId="371"/>
            <ac:picMk id="4" creationId="{6BEDCBF7-E097-459F-8507-B6277991097B}"/>
          </ac:picMkLst>
        </pc:picChg>
        <pc:picChg chg="del">
          <ac:chgData name="Katerina" userId="de2edfa1-0aa9-41ab-9f34-1fb333eb4396" providerId="ADAL" clId="{6121DD32-59D9-42FF-A8CC-3AE7EE119BF0}" dt="2020-08-06T15:26:27.788" v="185" actId="478"/>
          <ac:picMkLst>
            <pc:docMk/>
            <pc:sldMk cId="586041243" sldId="371"/>
            <ac:picMk id="5" creationId="{1EA1919A-6913-404E-B575-D7E6FEFB3BAB}"/>
          </ac:picMkLst>
        </pc:picChg>
      </pc:sldChg>
      <pc:sldChg chg="addSp delSp modSp">
        <pc:chgData name="Katerina" userId="de2edfa1-0aa9-41ab-9f34-1fb333eb4396" providerId="ADAL" clId="{6121DD32-59D9-42FF-A8CC-3AE7EE119BF0}" dt="2020-08-17T16:40:09.655" v="816" actId="478"/>
        <pc:sldMkLst>
          <pc:docMk/>
          <pc:sldMk cId="3923956637" sldId="372"/>
        </pc:sldMkLst>
        <pc:spChg chg="add del mod">
          <ac:chgData name="Katerina" userId="de2edfa1-0aa9-41ab-9f34-1fb333eb4396" providerId="ADAL" clId="{6121DD32-59D9-42FF-A8CC-3AE7EE119BF0}" dt="2020-08-17T16:40:09.655" v="816" actId="478"/>
          <ac:spMkLst>
            <pc:docMk/>
            <pc:sldMk cId="3923956637" sldId="372"/>
            <ac:spMk id="2" creationId="{FD045DF9-D4C0-4377-BDF6-FA487955FAED}"/>
          </ac:spMkLst>
        </pc:spChg>
        <pc:spChg chg="mod">
          <ac:chgData name="Katerina" userId="de2edfa1-0aa9-41ab-9f34-1fb333eb4396" providerId="ADAL" clId="{6121DD32-59D9-42FF-A8CC-3AE7EE119BF0}" dt="2020-08-17T16:40:07.010" v="815" actId="20577"/>
          <ac:spMkLst>
            <pc:docMk/>
            <pc:sldMk cId="3923956637" sldId="372"/>
            <ac:spMk id="3" creationId="{D94082C3-A739-4586-84F5-DBED494E9815}"/>
          </ac:spMkLst>
        </pc:spChg>
      </pc:sldChg>
      <pc:sldChg chg="modSp">
        <pc:chgData name="Katerina" userId="de2edfa1-0aa9-41ab-9f34-1fb333eb4396" providerId="ADAL" clId="{6121DD32-59D9-42FF-A8CC-3AE7EE119BF0}" dt="2020-08-17T09:09:27.821" v="374" actId="20577"/>
        <pc:sldMkLst>
          <pc:docMk/>
          <pc:sldMk cId="585352158" sldId="386"/>
        </pc:sldMkLst>
        <pc:spChg chg="mod">
          <ac:chgData name="Katerina" userId="de2edfa1-0aa9-41ab-9f34-1fb333eb4396" providerId="ADAL" clId="{6121DD32-59D9-42FF-A8CC-3AE7EE119BF0}" dt="2020-08-17T09:09:27.821" v="374" actId="20577"/>
          <ac:spMkLst>
            <pc:docMk/>
            <pc:sldMk cId="585352158" sldId="386"/>
            <ac:spMk id="7" creationId="{5BF28DFC-B23B-45C4-8473-3007892C614F}"/>
          </ac:spMkLst>
        </pc:spChg>
      </pc:sldChg>
      <pc:sldChg chg="addSp delSp modSp delCm modCm">
        <pc:chgData name="Katerina" userId="de2edfa1-0aa9-41ab-9f34-1fb333eb4396" providerId="ADAL" clId="{6121DD32-59D9-42FF-A8CC-3AE7EE119BF0}" dt="2020-08-05T14:48:56.050" v="93" actId="1592"/>
        <pc:sldMkLst>
          <pc:docMk/>
          <pc:sldMk cId="1967806232" sldId="389"/>
        </pc:sldMkLst>
        <pc:graphicFrameChg chg="mod">
          <ac:chgData name="Katerina" userId="de2edfa1-0aa9-41ab-9f34-1fb333eb4396" providerId="ADAL" clId="{6121DD32-59D9-42FF-A8CC-3AE7EE119BF0}" dt="2020-08-05T14:48:01.534" v="91" actId="688"/>
          <ac:graphicFrameMkLst>
            <pc:docMk/>
            <pc:sldMk cId="1967806232" sldId="389"/>
            <ac:graphicFrameMk id="3" creationId="{24570EA3-7190-41FB-BDB6-D79C240632A3}"/>
          </ac:graphicFrameMkLst>
        </pc:graphicFrameChg>
        <pc:graphicFrameChg chg="mod">
          <ac:chgData name="Katerina" userId="de2edfa1-0aa9-41ab-9f34-1fb333eb4396" providerId="ADAL" clId="{6121DD32-59D9-42FF-A8CC-3AE7EE119BF0}" dt="2020-08-05T14:45:44.954" v="85"/>
          <ac:graphicFrameMkLst>
            <pc:docMk/>
            <pc:sldMk cId="1967806232" sldId="389"/>
            <ac:graphicFrameMk id="6" creationId="{685C3DB6-81A5-425F-AE99-1197D8682A4F}"/>
          </ac:graphicFrameMkLst>
        </pc:graphicFrameChg>
        <pc:picChg chg="add del mod">
          <ac:chgData name="Katerina" userId="de2edfa1-0aa9-41ab-9f34-1fb333eb4396" providerId="ADAL" clId="{6121DD32-59D9-42FF-A8CC-3AE7EE119BF0}" dt="2020-08-05T13:02:18.023" v="8" actId="478"/>
          <ac:picMkLst>
            <pc:docMk/>
            <pc:sldMk cId="1967806232" sldId="389"/>
            <ac:picMk id="23" creationId="{25536136-8E22-489D-AB93-34271EF8A4CE}"/>
          </ac:picMkLst>
        </pc:picChg>
      </pc:sldChg>
      <pc:sldChg chg="modSp delCm">
        <pc:chgData name="Katerina" userId="de2edfa1-0aa9-41ab-9f34-1fb333eb4396" providerId="ADAL" clId="{6121DD32-59D9-42FF-A8CC-3AE7EE119BF0}" dt="2020-08-17T09:32:59.352" v="633" actId="1592"/>
        <pc:sldMkLst>
          <pc:docMk/>
          <pc:sldMk cId="1220670086" sldId="392"/>
        </pc:sldMkLst>
        <pc:spChg chg="mod">
          <ac:chgData name="Katerina" userId="de2edfa1-0aa9-41ab-9f34-1fb333eb4396" providerId="ADAL" clId="{6121DD32-59D9-42FF-A8CC-3AE7EE119BF0}" dt="2020-08-17T09:13:20.899" v="383" actId="20577"/>
          <ac:spMkLst>
            <pc:docMk/>
            <pc:sldMk cId="1220670086" sldId="392"/>
            <ac:spMk id="7" creationId="{5BF28DFC-B23B-45C4-8473-3007892C614F}"/>
          </ac:spMkLst>
        </pc:spChg>
        <pc:spChg chg="mod">
          <ac:chgData name="Katerina" userId="de2edfa1-0aa9-41ab-9f34-1fb333eb4396" providerId="ADAL" clId="{6121DD32-59D9-42FF-A8CC-3AE7EE119BF0}" dt="2020-08-17T09:15:31.241" v="549" actId="6549"/>
          <ac:spMkLst>
            <pc:docMk/>
            <pc:sldMk cId="1220670086" sldId="392"/>
            <ac:spMk id="29" creationId="{40C3A700-EF8F-41E9-AE75-3116AAB31600}"/>
          </ac:spMkLst>
        </pc:spChg>
      </pc:sldChg>
      <pc:sldChg chg="modSp delCm">
        <pc:chgData name="Katerina" userId="de2edfa1-0aa9-41ab-9f34-1fb333eb4396" providerId="ADAL" clId="{6121DD32-59D9-42FF-A8CC-3AE7EE119BF0}" dt="2020-08-17T14:47:52.840" v="694" actId="1592"/>
        <pc:sldMkLst>
          <pc:docMk/>
          <pc:sldMk cId="2715914701" sldId="397"/>
        </pc:sldMkLst>
        <pc:spChg chg="mod">
          <ac:chgData name="Katerina" userId="de2edfa1-0aa9-41ab-9f34-1fb333eb4396" providerId="ADAL" clId="{6121DD32-59D9-42FF-A8CC-3AE7EE119BF0}" dt="2020-08-17T14:47:47.854" v="692"/>
          <ac:spMkLst>
            <pc:docMk/>
            <pc:sldMk cId="2715914701" sldId="397"/>
            <ac:spMk id="3" creationId="{D94082C3-A739-4586-84F5-DBED494E9815}"/>
          </ac:spMkLst>
        </pc:spChg>
      </pc:sldChg>
      <pc:sldChg chg="add del">
        <pc:chgData name="Katerina" userId="de2edfa1-0aa9-41ab-9f34-1fb333eb4396" providerId="ADAL" clId="{6121DD32-59D9-42FF-A8CC-3AE7EE119BF0}" dt="2020-08-17T14:48:49.450" v="700"/>
        <pc:sldMkLst>
          <pc:docMk/>
          <pc:sldMk cId="790774682" sldId="431"/>
        </pc:sldMkLst>
      </pc:sldChg>
      <pc:sldChg chg="modSp delCm">
        <pc:chgData name="Katerina" userId="de2edfa1-0aa9-41ab-9f34-1fb333eb4396" providerId="ADAL" clId="{6121DD32-59D9-42FF-A8CC-3AE7EE119BF0}" dt="2020-08-14T12:10:00.508" v="231" actId="1592"/>
        <pc:sldMkLst>
          <pc:docMk/>
          <pc:sldMk cId="1843746054" sldId="450"/>
        </pc:sldMkLst>
        <pc:spChg chg="mod">
          <ac:chgData name="Katerina" userId="de2edfa1-0aa9-41ab-9f34-1fb333eb4396" providerId="ADAL" clId="{6121DD32-59D9-42FF-A8CC-3AE7EE119BF0}" dt="2020-08-14T12:09:53.949" v="230" actId="6549"/>
          <ac:spMkLst>
            <pc:docMk/>
            <pc:sldMk cId="1843746054" sldId="450"/>
            <ac:spMk id="7" creationId="{5E73740B-8C79-4C58-9100-E59FE81726E1}"/>
          </ac:spMkLst>
        </pc:spChg>
      </pc:sldChg>
      <pc:sldChg chg="modSp">
        <pc:chgData name="Katerina" userId="de2edfa1-0aa9-41ab-9f34-1fb333eb4396" providerId="ADAL" clId="{6121DD32-59D9-42FF-A8CC-3AE7EE119BF0}" dt="2020-08-17T13:21:18.095" v="674"/>
        <pc:sldMkLst>
          <pc:docMk/>
          <pc:sldMk cId="1180847141" sldId="451"/>
        </pc:sldMkLst>
        <pc:spChg chg="mod">
          <ac:chgData name="Katerina" userId="de2edfa1-0aa9-41ab-9f34-1fb333eb4396" providerId="ADAL" clId="{6121DD32-59D9-42FF-A8CC-3AE7EE119BF0}" dt="2020-08-17T13:21:18.095" v="674"/>
          <ac:spMkLst>
            <pc:docMk/>
            <pc:sldMk cId="1180847141" sldId="451"/>
            <ac:spMk id="3" creationId="{D94082C3-A739-4586-84F5-DBED494E9815}"/>
          </ac:spMkLst>
        </pc:spChg>
      </pc:sldChg>
      <pc:sldChg chg="del">
        <pc:chgData name="Katerina" userId="de2edfa1-0aa9-41ab-9f34-1fb333eb4396" providerId="ADAL" clId="{6121DD32-59D9-42FF-A8CC-3AE7EE119BF0}" dt="2020-08-17T13:22:24.559" v="675" actId="2696"/>
        <pc:sldMkLst>
          <pc:docMk/>
          <pc:sldMk cId="4071533732" sldId="452"/>
        </pc:sldMkLst>
      </pc:sldChg>
      <pc:sldChg chg="modSp delCm">
        <pc:chgData name="Katerina" userId="de2edfa1-0aa9-41ab-9f34-1fb333eb4396" providerId="ADAL" clId="{6121DD32-59D9-42FF-A8CC-3AE7EE119BF0}" dt="2020-08-17T13:26:06.362" v="683" actId="20577"/>
        <pc:sldMkLst>
          <pc:docMk/>
          <pc:sldMk cId="673834068" sldId="453"/>
        </pc:sldMkLst>
        <pc:spChg chg="mod">
          <ac:chgData name="Katerina" userId="de2edfa1-0aa9-41ab-9f34-1fb333eb4396" providerId="ADAL" clId="{6121DD32-59D9-42FF-A8CC-3AE7EE119BF0}" dt="2020-08-17T13:26:06.362" v="683" actId="20577"/>
          <ac:spMkLst>
            <pc:docMk/>
            <pc:sldMk cId="673834068" sldId="453"/>
            <ac:spMk id="3" creationId="{D94082C3-A739-4586-84F5-DBED494E9815}"/>
          </ac:spMkLst>
        </pc:spChg>
      </pc:sldChg>
      <pc:sldChg chg="add del setBg">
        <pc:chgData name="Katerina" userId="de2edfa1-0aa9-41ab-9f34-1fb333eb4396" providerId="ADAL" clId="{6121DD32-59D9-42FF-A8CC-3AE7EE119BF0}" dt="2020-08-17T14:50:46.086" v="753" actId="2696"/>
        <pc:sldMkLst>
          <pc:docMk/>
          <pc:sldMk cId="2724814990" sldId="455"/>
        </pc:sldMkLst>
      </pc:sldChg>
      <pc:sldChg chg="modSp delCm">
        <pc:chgData name="Katerina" userId="de2edfa1-0aa9-41ab-9f34-1fb333eb4396" providerId="ADAL" clId="{6121DD32-59D9-42FF-A8CC-3AE7EE119BF0}" dt="2020-08-17T09:11:12.811" v="375" actId="1592"/>
        <pc:sldMkLst>
          <pc:docMk/>
          <pc:sldMk cId="1605518849" sldId="467"/>
        </pc:sldMkLst>
        <pc:graphicFrameChg chg="mod modGraphic">
          <ac:chgData name="Katerina" userId="de2edfa1-0aa9-41ab-9f34-1fb333eb4396" providerId="ADAL" clId="{6121DD32-59D9-42FF-A8CC-3AE7EE119BF0}" dt="2020-08-05T15:58:11.936" v="183" actId="2165"/>
          <ac:graphicFrameMkLst>
            <pc:docMk/>
            <pc:sldMk cId="1605518849" sldId="467"/>
            <ac:graphicFrameMk id="2" creationId="{2E34F1B8-A6FC-40BC-9657-6314617C6284}"/>
          </ac:graphicFrameMkLst>
        </pc:graphicFrameChg>
      </pc:sldChg>
      <pc:sldChg chg="delSp">
        <pc:chgData name="Katerina" userId="de2edfa1-0aa9-41ab-9f34-1fb333eb4396" providerId="ADAL" clId="{6121DD32-59D9-42FF-A8CC-3AE7EE119BF0}" dt="2020-08-17T09:16:42.681" v="550" actId="478"/>
        <pc:sldMkLst>
          <pc:docMk/>
          <pc:sldMk cId="1861336897" sldId="468"/>
        </pc:sldMkLst>
        <pc:spChg chg="del">
          <ac:chgData name="Katerina" userId="de2edfa1-0aa9-41ab-9f34-1fb333eb4396" providerId="ADAL" clId="{6121DD32-59D9-42FF-A8CC-3AE7EE119BF0}" dt="2020-08-17T09:16:42.681" v="550" actId="478"/>
          <ac:spMkLst>
            <pc:docMk/>
            <pc:sldMk cId="1861336897" sldId="468"/>
            <ac:spMk id="4" creationId="{33A08F23-B4EE-4145-9147-8A5987914E14}"/>
          </ac:spMkLst>
        </pc:spChg>
      </pc:sldChg>
      <pc:sldChg chg="del">
        <pc:chgData name="Katerina" userId="de2edfa1-0aa9-41ab-9f34-1fb333eb4396" providerId="ADAL" clId="{6121DD32-59D9-42FF-A8CC-3AE7EE119BF0}" dt="2020-08-17T14:49:44.536" v="710" actId="2696"/>
        <pc:sldMkLst>
          <pc:docMk/>
          <pc:sldMk cId="1709668940" sldId="469"/>
        </pc:sldMkLst>
      </pc:sldChg>
      <pc:sldChg chg="del">
        <pc:chgData name="Katerina" userId="de2edfa1-0aa9-41ab-9f34-1fb333eb4396" providerId="ADAL" clId="{6121DD32-59D9-42FF-A8CC-3AE7EE119BF0}" dt="2020-08-17T09:12:00.346" v="380" actId="2696"/>
        <pc:sldMkLst>
          <pc:docMk/>
          <pc:sldMk cId="157327943" sldId="471"/>
        </pc:sldMkLst>
      </pc:sldChg>
      <pc:sldChg chg="addSp delSp modSp">
        <pc:chgData name="Katerina" userId="de2edfa1-0aa9-41ab-9f34-1fb333eb4396" providerId="ADAL" clId="{6121DD32-59D9-42FF-A8CC-3AE7EE119BF0}" dt="2020-08-17T15:01:55.613" v="784" actId="20577"/>
        <pc:sldMkLst>
          <pc:docMk/>
          <pc:sldMk cId="2540754055" sldId="473"/>
        </pc:sldMkLst>
        <pc:spChg chg="mod">
          <ac:chgData name="Katerina" userId="de2edfa1-0aa9-41ab-9f34-1fb333eb4396" providerId="ADAL" clId="{6121DD32-59D9-42FF-A8CC-3AE7EE119BF0}" dt="2020-08-17T15:01:55.613" v="784" actId="20577"/>
          <ac:spMkLst>
            <pc:docMk/>
            <pc:sldMk cId="2540754055" sldId="473"/>
            <ac:spMk id="3" creationId="{D94082C3-A739-4586-84F5-DBED494E9815}"/>
          </ac:spMkLst>
        </pc:spChg>
        <pc:spChg chg="del">
          <ac:chgData name="Katerina" userId="de2edfa1-0aa9-41ab-9f34-1fb333eb4396" providerId="ADAL" clId="{6121DD32-59D9-42FF-A8CC-3AE7EE119BF0}" dt="2020-08-17T09:11:44.304" v="376" actId="478"/>
          <ac:spMkLst>
            <pc:docMk/>
            <pc:sldMk cId="2540754055" sldId="473"/>
            <ac:spMk id="5" creationId="{91D9BDDE-BBDA-4460-A012-F7CB8C494BEA}"/>
          </ac:spMkLst>
        </pc:spChg>
        <pc:spChg chg="del">
          <ac:chgData name="Katerina" userId="de2edfa1-0aa9-41ab-9f34-1fb333eb4396" providerId="ADAL" clId="{6121DD32-59D9-42FF-A8CC-3AE7EE119BF0}" dt="2020-08-17T09:11:56.251" v="379" actId="478"/>
          <ac:spMkLst>
            <pc:docMk/>
            <pc:sldMk cId="2540754055" sldId="473"/>
            <ac:spMk id="6" creationId="{4A914124-45A1-4AE7-8255-F794A10DF962}"/>
          </ac:spMkLst>
        </pc:spChg>
        <pc:spChg chg="del">
          <ac:chgData name="Katerina" userId="de2edfa1-0aa9-41ab-9f34-1fb333eb4396" providerId="ADAL" clId="{6121DD32-59D9-42FF-A8CC-3AE7EE119BF0}" dt="2020-08-17T09:11:56.251" v="379" actId="478"/>
          <ac:spMkLst>
            <pc:docMk/>
            <pc:sldMk cId="2540754055" sldId="473"/>
            <ac:spMk id="7" creationId="{09C75984-7836-4CAD-9DDF-9155812631D0}"/>
          </ac:spMkLst>
        </pc:spChg>
        <pc:spChg chg="del">
          <ac:chgData name="Katerina" userId="de2edfa1-0aa9-41ab-9f34-1fb333eb4396" providerId="ADAL" clId="{6121DD32-59D9-42FF-A8CC-3AE7EE119BF0}" dt="2020-08-17T09:11:53.623" v="378" actId="478"/>
          <ac:spMkLst>
            <pc:docMk/>
            <pc:sldMk cId="2540754055" sldId="473"/>
            <ac:spMk id="8" creationId="{1427D1BD-7582-4D3E-9D4F-EB23FDF1F0ED}"/>
          </ac:spMkLst>
        </pc:spChg>
        <pc:spChg chg="del">
          <ac:chgData name="Katerina" userId="de2edfa1-0aa9-41ab-9f34-1fb333eb4396" providerId="ADAL" clId="{6121DD32-59D9-42FF-A8CC-3AE7EE119BF0}" dt="2020-08-17T09:11:56.251" v="379" actId="478"/>
          <ac:spMkLst>
            <pc:docMk/>
            <pc:sldMk cId="2540754055" sldId="473"/>
            <ac:spMk id="9" creationId="{5C320522-2CA8-4DBC-87AF-ECE39F9216BA}"/>
          </ac:spMkLst>
        </pc:spChg>
        <pc:spChg chg="del">
          <ac:chgData name="Katerina" userId="de2edfa1-0aa9-41ab-9f34-1fb333eb4396" providerId="ADAL" clId="{6121DD32-59D9-42FF-A8CC-3AE7EE119BF0}" dt="2020-08-17T09:11:53.623" v="378" actId="478"/>
          <ac:spMkLst>
            <pc:docMk/>
            <pc:sldMk cId="2540754055" sldId="473"/>
            <ac:spMk id="10" creationId="{E6F1B703-4C9E-4624-A036-E93AC501DF2B}"/>
          </ac:spMkLst>
        </pc:spChg>
        <pc:spChg chg="add del mod">
          <ac:chgData name="Katerina" userId="de2edfa1-0aa9-41ab-9f34-1fb333eb4396" providerId="ADAL" clId="{6121DD32-59D9-42FF-A8CC-3AE7EE119BF0}" dt="2020-08-17T09:11:48.299" v="377" actId="478"/>
          <ac:spMkLst>
            <pc:docMk/>
            <pc:sldMk cId="2540754055" sldId="473"/>
            <ac:spMk id="11" creationId="{F8FEAE6E-2A09-4CD7-8376-B2EFD713C6B5}"/>
          </ac:spMkLst>
        </pc:spChg>
      </pc:sldChg>
      <pc:sldChg chg="modSp add">
        <pc:chgData name="Katerina" userId="de2edfa1-0aa9-41ab-9f34-1fb333eb4396" providerId="ADAL" clId="{6121DD32-59D9-42FF-A8CC-3AE7EE119BF0}" dt="2020-08-17T14:51:26.261" v="776" actId="27636"/>
        <pc:sldMkLst>
          <pc:docMk/>
          <pc:sldMk cId="1092805655" sldId="474"/>
        </pc:sldMkLst>
        <pc:spChg chg="mod">
          <ac:chgData name="Katerina" userId="de2edfa1-0aa9-41ab-9f34-1fb333eb4396" providerId="ADAL" clId="{6121DD32-59D9-42FF-A8CC-3AE7EE119BF0}" dt="2020-08-17T14:51:26.261" v="776" actId="27636"/>
          <ac:spMkLst>
            <pc:docMk/>
            <pc:sldMk cId="1092805655" sldId="474"/>
            <ac:spMk id="3" creationId="{D94082C3-A739-4586-84F5-DBED494E9815}"/>
          </ac:spMkLst>
        </pc:spChg>
      </pc:sldChg>
      <pc:sldChg chg="modSp add del">
        <pc:chgData name="Katerina" userId="de2edfa1-0aa9-41ab-9f34-1fb333eb4396" providerId="ADAL" clId="{6121DD32-59D9-42FF-A8CC-3AE7EE119BF0}" dt="2020-08-17T09:05:14.825" v="237" actId="2696"/>
        <pc:sldMkLst>
          <pc:docMk/>
          <pc:sldMk cId="1322901772" sldId="474"/>
        </pc:sldMkLst>
        <pc:spChg chg="mod">
          <ac:chgData name="Katerina" userId="de2edfa1-0aa9-41ab-9f34-1fb333eb4396" providerId="ADAL" clId="{6121DD32-59D9-42FF-A8CC-3AE7EE119BF0}" dt="2020-08-06T15:40:58.624" v="226" actId="20577"/>
          <ac:spMkLst>
            <pc:docMk/>
            <pc:sldMk cId="1322901772" sldId="474"/>
            <ac:spMk id="13" creationId="{F508B5EC-BAFE-44A0-B48D-41AA4F9F6B14}"/>
          </ac:spMkLst>
        </pc:spChg>
      </pc:sldChg>
      <pc:sldChg chg="add del">
        <pc:chgData name="Katerina" userId="de2edfa1-0aa9-41ab-9f34-1fb333eb4396" providerId="ADAL" clId="{6121DD32-59D9-42FF-A8CC-3AE7EE119BF0}" dt="2020-08-05T12:54:07.960" v="1" actId="2696"/>
        <pc:sldMkLst>
          <pc:docMk/>
          <pc:sldMk cId="1724046210" sldId="474"/>
        </pc:sldMkLst>
      </pc:sldChg>
      <pc:sldChg chg="modSp add">
        <pc:chgData name="Katerina" userId="de2edfa1-0aa9-41ab-9f34-1fb333eb4396" providerId="ADAL" clId="{6121DD32-59D9-42FF-A8CC-3AE7EE119BF0}" dt="2020-08-17T16:10:47.739" v="809"/>
        <pc:sldMkLst>
          <pc:docMk/>
          <pc:sldMk cId="1025929218" sldId="475"/>
        </pc:sldMkLst>
        <pc:spChg chg="mod">
          <ac:chgData name="Katerina" userId="de2edfa1-0aa9-41ab-9f34-1fb333eb4396" providerId="ADAL" clId="{6121DD32-59D9-42FF-A8CC-3AE7EE119BF0}" dt="2020-08-17T16:10:47.739" v="809"/>
          <ac:spMkLst>
            <pc:docMk/>
            <pc:sldMk cId="1025929218" sldId="475"/>
            <ac:spMk id="3" creationId="{D94082C3-A739-4586-84F5-DBED494E9815}"/>
          </ac:spMkLst>
        </pc:spChg>
      </pc:sldChg>
    </pc:docChg>
  </pc:docChgLst>
  <pc:docChgLst>
    <pc:chgData name="Maresa Beazley, Senior Researcher" userId="S::maresa.beazley@essex.gov.uk::5f8a0d0f-7495-4475-8968-cf1e28e5c564" providerId="AD" clId="Web-{CEFA994D-FB37-40D0-BD82-0DD1455D15D6}"/>
    <pc:docChg chg="modSld">
      <pc:chgData name="Maresa Beazley, Senior Researcher" userId="S::maresa.beazley@essex.gov.uk::5f8a0d0f-7495-4475-8968-cf1e28e5c564" providerId="AD" clId="Web-{CEFA994D-FB37-40D0-BD82-0DD1455D15D6}" dt="2020-06-19T08:49:10.865" v="55" actId="20577"/>
      <pc:docMkLst>
        <pc:docMk/>
      </pc:docMkLst>
      <pc:sldChg chg="modSp">
        <pc:chgData name="Maresa Beazley, Senior Researcher" userId="S::maresa.beazley@essex.gov.uk::5f8a0d0f-7495-4475-8968-cf1e28e5c564" providerId="AD" clId="Web-{CEFA994D-FB37-40D0-BD82-0DD1455D15D6}" dt="2020-06-19T08:43:46.866" v="6" actId="20577"/>
        <pc:sldMkLst>
          <pc:docMk/>
          <pc:sldMk cId="2263966757" sldId="356"/>
        </pc:sldMkLst>
        <pc:spChg chg="mod">
          <ac:chgData name="Maresa Beazley, Senior Researcher" userId="S::maresa.beazley@essex.gov.uk::5f8a0d0f-7495-4475-8968-cf1e28e5c564" providerId="AD" clId="Web-{CEFA994D-FB37-40D0-BD82-0DD1455D15D6}" dt="2020-06-19T08:43:46.866" v="6" actId="20577"/>
          <ac:spMkLst>
            <pc:docMk/>
            <pc:sldMk cId="2263966757" sldId="356"/>
            <ac:spMk id="13" creationId="{F157136B-D1B5-4A3D-888F-25A73344D58D}"/>
          </ac:spMkLst>
        </pc:spChg>
        <pc:spChg chg="mod">
          <ac:chgData name="Maresa Beazley, Senior Researcher" userId="S::maresa.beazley@essex.gov.uk::5f8a0d0f-7495-4475-8968-cf1e28e5c564" providerId="AD" clId="Web-{CEFA994D-FB37-40D0-BD82-0DD1455D15D6}" dt="2020-06-19T08:43:38.303" v="2" actId="20577"/>
          <ac:spMkLst>
            <pc:docMk/>
            <pc:sldMk cId="2263966757" sldId="356"/>
            <ac:spMk id="14" creationId="{AB64865B-E9A2-400A-B5EC-276B80D886A8}"/>
          </ac:spMkLst>
        </pc:spChg>
      </pc:sldChg>
      <pc:sldChg chg="modSp">
        <pc:chgData name="Maresa Beazley, Senior Researcher" userId="S::maresa.beazley@essex.gov.uk::5f8a0d0f-7495-4475-8968-cf1e28e5c564" providerId="AD" clId="Web-{CEFA994D-FB37-40D0-BD82-0DD1455D15D6}" dt="2020-06-19T08:49:10.865" v="55" actId="20577"/>
        <pc:sldMkLst>
          <pc:docMk/>
          <pc:sldMk cId="2187380053" sldId="412"/>
        </pc:sldMkLst>
        <pc:spChg chg="mod">
          <ac:chgData name="Maresa Beazley, Senior Researcher" userId="S::maresa.beazley@essex.gov.uk::5f8a0d0f-7495-4475-8968-cf1e28e5c564" providerId="AD" clId="Web-{CEFA994D-FB37-40D0-BD82-0DD1455D15D6}" dt="2020-06-19T08:49:10.865" v="55" actId="20577"/>
          <ac:spMkLst>
            <pc:docMk/>
            <pc:sldMk cId="2187380053" sldId="412"/>
            <ac:spMk id="3" creationId="{95B1FEE1-983A-4CE2-86F0-0A1A30DA577B}"/>
          </ac:spMkLst>
        </pc:spChg>
        <pc:spChg chg="mod">
          <ac:chgData name="Maresa Beazley, Senior Researcher" userId="S::maresa.beazley@essex.gov.uk::5f8a0d0f-7495-4475-8968-cf1e28e5c564" providerId="AD" clId="Web-{CEFA994D-FB37-40D0-BD82-0DD1455D15D6}" dt="2020-06-19T08:44:27.194" v="12" actId="20577"/>
          <ac:spMkLst>
            <pc:docMk/>
            <pc:sldMk cId="2187380053" sldId="412"/>
            <ac:spMk id="11" creationId="{675475B3-5403-4638-8528-2D48493A6FBB}"/>
          </ac:spMkLst>
        </pc:spChg>
      </pc:sldChg>
      <pc:sldChg chg="modSp">
        <pc:chgData name="Maresa Beazley, Senior Researcher" userId="S::maresa.beazley@essex.gov.uk::5f8a0d0f-7495-4475-8968-cf1e28e5c564" providerId="AD" clId="Web-{CEFA994D-FB37-40D0-BD82-0DD1455D15D6}" dt="2020-06-19T08:46:20.256" v="28" actId="20577"/>
        <pc:sldMkLst>
          <pc:docMk/>
          <pc:sldMk cId="1903635988" sldId="426"/>
        </pc:sldMkLst>
        <pc:spChg chg="mod">
          <ac:chgData name="Maresa Beazley, Senior Researcher" userId="S::maresa.beazley@essex.gov.uk::5f8a0d0f-7495-4475-8968-cf1e28e5c564" providerId="AD" clId="Web-{CEFA994D-FB37-40D0-BD82-0DD1455D15D6}" dt="2020-06-19T08:46:20.256" v="28" actId="20577"/>
          <ac:spMkLst>
            <pc:docMk/>
            <pc:sldMk cId="1903635988" sldId="426"/>
            <ac:spMk id="13" creationId="{C27F730B-1628-46D2-8E14-6F8DBFEBCB9C}"/>
          </ac:spMkLst>
        </pc:spChg>
      </pc:sldChg>
      <pc:sldChg chg="modSp">
        <pc:chgData name="Maresa Beazley, Senior Researcher" userId="S::maresa.beazley@essex.gov.uk::5f8a0d0f-7495-4475-8968-cf1e28e5c564" providerId="AD" clId="Web-{CEFA994D-FB37-40D0-BD82-0DD1455D15D6}" dt="2020-06-19T08:48:40.068" v="46" actId="20577"/>
        <pc:sldMkLst>
          <pc:docMk/>
          <pc:sldMk cId="1180847141" sldId="451"/>
        </pc:sldMkLst>
        <pc:spChg chg="mod">
          <ac:chgData name="Maresa Beazley, Senior Researcher" userId="S::maresa.beazley@essex.gov.uk::5f8a0d0f-7495-4475-8968-cf1e28e5c564" providerId="AD" clId="Web-{CEFA994D-FB37-40D0-BD82-0DD1455D15D6}" dt="2020-06-19T08:48:40.068" v="46" actId="20577"/>
          <ac:spMkLst>
            <pc:docMk/>
            <pc:sldMk cId="1180847141" sldId="451"/>
            <ac:spMk id="3" creationId="{D94082C3-A739-4586-84F5-DBED494E9815}"/>
          </ac:spMkLst>
        </pc:spChg>
      </pc:sldChg>
      <pc:sldChg chg="modSp">
        <pc:chgData name="Maresa Beazley, Senior Researcher" userId="S::maresa.beazley@essex.gov.uk::5f8a0d0f-7495-4475-8968-cf1e28e5c564" providerId="AD" clId="Web-{CEFA994D-FB37-40D0-BD82-0DD1455D15D6}" dt="2020-06-19T08:44:15.866" v="9" actId="20577"/>
        <pc:sldMkLst>
          <pc:docMk/>
          <pc:sldMk cId="4071533732" sldId="452"/>
        </pc:sldMkLst>
        <pc:spChg chg="mod">
          <ac:chgData name="Maresa Beazley, Senior Researcher" userId="S::maresa.beazley@essex.gov.uk::5f8a0d0f-7495-4475-8968-cf1e28e5c564" providerId="AD" clId="Web-{CEFA994D-FB37-40D0-BD82-0DD1455D15D6}" dt="2020-06-19T08:44:15.866" v="9" actId="20577"/>
          <ac:spMkLst>
            <pc:docMk/>
            <pc:sldMk cId="4071533732" sldId="452"/>
            <ac:spMk id="2" creationId="{056F8416-716D-4555-BB35-0733F171B8B6}"/>
          </ac:spMkLst>
        </pc:spChg>
      </pc:sldChg>
      <pc:sldChg chg="modSp">
        <pc:chgData name="Maresa Beazley, Senior Researcher" userId="S::maresa.beazley@essex.gov.uk::5f8a0d0f-7495-4475-8968-cf1e28e5c564" providerId="AD" clId="Web-{CEFA994D-FB37-40D0-BD82-0DD1455D15D6}" dt="2020-06-19T08:47:10.396" v="32" actId="20577"/>
        <pc:sldMkLst>
          <pc:docMk/>
          <pc:sldMk cId="673834068" sldId="453"/>
        </pc:sldMkLst>
        <pc:spChg chg="mod">
          <ac:chgData name="Maresa Beazley, Senior Researcher" userId="S::maresa.beazley@essex.gov.uk::5f8a0d0f-7495-4475-8968-cf1e28e5c564" providerId="AD" clId="Web-{CEFA994D-FB37-40D0-BD82-0DD1455D15D6}" dt="2020-06-19T08:47:10.396" v="32" actId="20577"/>
          <ac:spMkLst>
            <pc:docMk/>
            <pc:sldMk cId="673834068" sldId="453"/>
            <ac:spMk id="3" creationId="{D94082C3-A739-4586-84F5-DBED494E9815}"/>
          </ac:spMkLst>
        </pc:spChg>
      </pc:sldChg>
      <pc:sldChg chg="modSp">
        <pc:chgData name="Maresa Beazley, Senior Researcher" userId="S::maresa.beazley@essex.gov.uk::5f8a0d0f-7495-4475-8968-cf1e28e5c564" providerId="AD" clId="Web-{CEFA994D-FB37-40D0-BD82-0DD1455D15D6}" dt="2020-06-19T08:46:07.100" v="22" actId="20577"/>
        <pc:sldMkLst>
          <pc:docMk/>
          <pc:sldMk cId="516107999" sldId="462"/>
        </pc:sldMkLst>
        <pc:spChg chg="mod">
          <ac:chgData name="Maresa Beazley, Senior Researcher" userId="S::maresa.beazley@essex.gov.uk::5f8a0d0f-7495-4475-8968-cf1e28e5c564" providerId="AD" clId="Web-{CEFA994D-FB37-40D0-BD82-0DD1455D15D6}" dt="2020-06-19T08:45:59.881" v="18" actId="20577"/>
          <ac:spMkLst>
            <pc:docMk/>
            <pc:sldMk cId="516107999" sldId="462"/>
            <ac:spMk id="14" creationId="{E02B3A9E-26BF-4B96-AB60-F76113ED9588}"/>
          </ac:spMkLst>
        </pc:spChg>
        <pc:spChg chg="mod">
          <ac:chgData name="Maresa Beazley, Senior Researcher" userId="S::maresa.beazley@essex.gov.uk::5f8a0d0f-7495-4475-8968-cf1e28e5c564" providerId="AD" clId="Web-{CEFA994D-FB37-40D0-BD82-0DD1455D15D6}" dt="2020-06-19T08:46:07.100" v="22" actId="20577"/>
          <ac:spMkLst>
            <pc:docMk/>
            <pc:sldMk cId="516107999" sldId="462"/>
            <ac:spMk id="40" creationId="{C8502ACF-2147-4AF7-94CC-0F301CFDB232}"/>
          </ac:spMkLst>
        </pc:spChg>
      </pc:sldChg>
    </pc:docChg>
  </pc:docChgLst>
  <pc:docChgLst>
    <pc:chgData name="Katerina Glover, Senior Researcher" userId="S::katerina.glover@essex.gov.uk::de2edfa1-0aa9-41ab-9f34-1fb333eb4396" providerId="AD" clId="Web-{66A98038-C2D0-E220-155A-0A6DD66CC343}"/>
    <pc:docChg chg="">
      <pc:chgData name="Katerina Glover, Senior Researcher" userId="S::katerina.glover@essex.gov.uk::de2edfa1-0aa9-41ab-9f34-1fb333eb4396" providerId="AD" clId="Web-{66A98038-C2D0-E220-155A-0A6DD66CC343}" dt="2020-06-15T09:00:21.610" v="0"/>
      <pc:docMkLst>
        <pc:docMk/>
      </pc:docMkLst>
      <pc:sldChg chg="addCm">
        <pc:chgData name="Katerina Glover, Senior Researcher" userId="S::katerina.glover@essex.gov.uk::de2edfa1-0aa9-41ab-9f34-1fb333eb4396" providerId="AD" clId="Web-{66A98038-C2D0-E220-155A-0A6DD66CC343}" dt="2020-06-15T09:00:21.610" v="0"/>
        <pc:sldMkLst>
          <pc:docMk/>
          <pc:sldMk cId="1903635988" sldId="426"/>
        </pc:sldMkLst>
      </pc:sldChg>
    </pc:docChg>
  </pc:docChgLst>
  <pc:docChgLst>
    <pc:chgData name="Maresa Beazley, Senior Researcher" userId="5f8a0d0f-7495-4475-8968-cf1e28e5c564" providerId="ADAL" clId="{430BD351-24FB-4DC4-B8C6-5E68EF3A4720}"/>
    <pc:docChg chg="delSld modSld">
      <pc:chgData name="Maresa Beazley, Senior Researcher" userId="5f8a0d0f-7495-4475-8968-cf1e28e5c564" providerId="ADAL" clId="{430BD351-24FB-4DC4-B8C6-5E68EF3A4720}" dt="2020-06-22T08:55:02.284" v="75" actId="2696"/>
      <pc:docMkLst>
        <pc:docMk/>
      </pc:docMkLst>
      <pc:sldChg chg="modSp">
        <pc:chgData name="Maresa Beazley, Senior Researcher" userId="5f8a0d0f-7495-4475-8968-cf1e28e5c564" providerId="ADAL" clId="{430BD351-24FB-4DC4-B8C6-5E68EF3A4720}" dt="2020-06-22T08:54:35.220" v="22" actId="20577"/>
        <pc:sldMkLst>
          <pc:docMk/>
          <pc:sldMk cId="4231481942" sldId="262"/>
        </pc:sldMkLst>
        <pc:spChg chg="mod">
          <ac:chgData name="Maresa Beazley, Senior Researcher" userId="5f8a0d0f-7495-4475-8968-cf1e28e5c564" providerId="ADAL" clId="{430BD351-24FB-4DC4-B8C6-5E68EF3A4720}" dt="2020-06-22T08:54:35.220" v="22" actId="20577"/>
          <ac:spMkLst>
            <pc:docMk/>
            <pc:sldMk cId="4231481942" sldId="262"/>
            <ac:spMk id="13" creationId="{F508B5EC-BAFE-44A0-B48D-41AA4F9F6B14}"/>
          </ac:spMkLst>
        </pc:spChg>
      </pc:sldChg>
      <pc:sldChg chg="del">
        <pc:chgData name="Maresa Beazley, Senior Researcher" userId="5f8a0d0f-7495-4475-8968-cf1e28e5c564" providerId="ADAL" clId="{430BD351-24FB-4DC4-B8C6-5E68EF3A4720}" dt="2020-06-22T08:55:01.175" v="23" actId="2696"/>
        <pc:sldMkLst>
          <pc:docMk/>
          <pc:sldMk cId="2753589464" sldId="347"/>
        </pc:sldMkLst>
      </pc:sldChg>
      <pc:sldChg chg="del">
        <pc:chgData name="Maresa Beazley, Senior Researcher" userId="5f8a0d0f-7495-4475-8968-cf1e28e5c564" providerId="ADAL" clId="{430BD351-24FB-4DC4-B8C6-5E68EF3A4720}" dt="2020-06-22T08:55:01.573" v="40" actId="2696"/>
        <pc:sldMkLst>
          <pc:docMk/>
          <pc:sldMk cId="2263966757" sldId="356"/>
        </pc:sldMkLst>
      </pc:sldChg>
      <pc:sldChg chg="del">
        <pc:chgData name="Maresa Beazley, Senior Researcher" userId="5f8a0d0f-7495-4475-8968-cf1e28e5c564" providerId="ADAL" clId="{430BD351-24FB-4DC4-B8C6-5E68EF3A4720}" dt="2020-06-22T08:55:01.619" v="42" actId="2696"/>
        <pc:sldMkLst>
          <pc:docMk/>
          <pc:sldMk cId="1401127612" sldId="357"/>
        </pc:sldMkLst>
      </pc:sldChg>
      <pc:sldChg chg="del">
        <pc:chgData name="Maresa Beazley, Senior Researcher" userId="5f8a0d0f-7495-4475-8968-cf1e28e5c564" providerId="ADAL" clId="{430BD351-24FB-4DC4-B8C6-5E68EF3A4720}" dt="2020-06-22T08:55:01.462" v="36" actId="2696"/>
        <pc:sldMkLst>
          <pc:docMk/>
          <pc:sldMk cId="3237541940" sldId="359"/>
        </pc:sldMkLst>
      </pc:sldChg>
      <pc:sldChg chg="del">
        <pc:chgData name="Maresa Beazley, Senior Researcher" userId="5f8a0d0f-7495-4475-8968-cf1e28e5c564" providerId="ADAL" clId="{430BD351-24FB-4DC4-B8C6-5E68EF3A4720}" dt="2020-06-22T08:55:01.380" v="32" actId="2696"/>
        <pc:sldMkLst>
          <pc:docMk/>
          <pc:sldMk cId="2933295998" sldId="364"/>
        </pc:sldMkLst>
      </pc:sldChg>
      <pc:sldChg chg="del">
        <pc:chgData name="Maresa Beazley, Senior Researcher" userId="5f8a0d0f-7495-4475-8968-cf1e28e5c564" providerId="ADAL" clId="{430BD351-24FB-4DC4-B8C6-5E68EF3A4720}" dt="2020-06-22T08:55:01.201" v="24" actId="2696"/>
        <pc:sldMkLst>
          <pc:docMk/>
          <pc:sldMk cId="3524653283" sldId="369"/>
        </pc:sldMkLst>
      </pc:sldChg>
      <pc:sldChg chg="del">
        <pc:chgData name="Maresa Beazley, Senior Researcher" userId="5f8a0d0f-7495-4475-8968-cf1e28e5c564" providerId="ADAL" clId="{430BD351-24FB-4DC4-B8C6-5E68EF3A4720}" dt="2020-06-22T08:55:02.022" v="62" actId="2696"/>
        <pc:sldMkLst>
          <pc:docMk/>
          <pc:sldMk cId="3923956637" sldId="372"/>
        </pc:sldMkLst>
      </pc:sldChg>
      <pc:sldChg chg="del">
        <pc:chgData name="Maresa Beazley, Senior Researcher" userId="5f8a0d0f-7495-4475-8968-cf1e28e5c564" providerId="ADAL" clId="{430BD351-24FB-4DC4-B8C6-5E68EF3A4720}" dt="2020-06-22T08:55:02.078" v="65" actId="2696"/>
        <pc:sldMkLst>
          <pc:docMk/>
          <pc:sldMk cId="3969958373" sldId="385"/>
        </pc:sldMkLst>
      </pc:sldChg>
      <pc:sldChg chg="del">
        <pc:chgData name="Maresa Beazley, Senior Researcher" userId="5f8a0d0f-7495-4475-8968-cf1e28e5c564" providerId="ADAL" clId="{430BD351-24FB-4DC4-B8C6-5E68EF3A4720}" dt="2020-06-22T08:55:02.107" v="67" actId="2696"/>
        <pc:sldMkLst>
          <pc:docMk/>
          <pc:sldMk cId="535985543" sldId="390"/>
        </pc:sldMkLst>
      </pc:sldChg>
      <pc:sldChg chg="del">
        <pc:chgData name="Maresa Beazley, Senior Researcher" userId="5f8a0d0f-7495-4475-8968-cf1e28e5c564" providerId="ADAL" clId="{430BD351-24FB-4DC4-B8C6-5E68EF3A4720}" dt="2020-06-22T08:55:02.048" v="64" actId="2696"/>
        <pc:sldMkLst>
          <pc:docMk/>
          <pc:sldMk cId="977378539" sldId="391"/>
        </pc:sldMkLst>
      </pc:sldChg>
      <pc:sldChg chg="del">
        <pc:chgData name="Maresa Beazley, Senior Researcher" userId="5f8a0d0f-7495-4475-8968-cf1e28e5c564" providerId="ADAL" clId="{430BD351-24FB-4DC4-B8C6-5E68EF3A4720}" dt="2020-06-22T08:55:02.129" v="69" actId="2696"/>
        <pc:sldMkLst>
          <pc:docMk/>
          <pc:sldMk cId="2386228596" sldId="393"/>
        </pc:sldMkLst>
      </pc:sldChg>
      <pc:sldChg chg="del">
        <pc:chgData name="Maresa Beazley, Senior Researcher" userId="5f8a0d0f-7495-4475-8968-cf1e28e5c564" providerId="ADAL" clId="{430BD351-24FB-4DC4-B8C6-5E68EF3A4720}" dt="2020-06-22T08:55:01.810" v="53" actId="2696"/>
        <pc:sldMkLst>
          <pc:docMk/>
          <pc:sldMk cId="2715914701" sldId="397"/>
        </pc:sldMkLst>
      </pc:sldChg>
      <pc:sldChg chg="del">
        <pc:chgData name="Maresa Beazley, Senior Researcher" userId="5f8a0d0f-7495-4475-8968-cf1e28e5c564" providerId="ADAL" clId="{430BD351-24FB-4DC4-B8C6-5E68EF3A4720}" dt="2020-06-22T08:55:01.932" v="58" actId="2696"/>
        <pc:sldMkLst>
          <pc:docMk/>
          <pc:sldMk cId="447836792" sldId="400"/>
        </pc:sldMkLst>
      </pc:sldChg>
      <pc:sldChg chg="del">
        <pc:chgData name="Maresa Beazley, Senior Researcher" userId="5f8a0d0f-7495-4475-8968-cf1e28e5c564" providerId="ADAL" clId="{430BD351-24FB-4DC4-B8C6-5E68EF3A4720}" dt="2020-06-22T08:55:01.908" v="57" actId="2696"/>
        <pc:sldMkLst>
          <pc:docMk/>
          <pc:sldMk cId="3052706552" sldId="402"/>
        </pc:sldMkLst>
      </pc:sldChg>
      <pc:sldChg chg="del">
        <pc:chgData name="Maresa Beazley, Senior Researcher" userId="5f8a0d0f-7495-4475-8968-cf1e28e5c564" providerId="ADAL" clId="{430BD351-24FB-4DC4-B8C6-5E68EF3A4720}" dt="2020-06-22T08:55:02.002" v="61" actId="2696"/>
        <pc:sldMkLst>
          <pc:docMk/>
          <pc:sldMk cId="1104663591" sldId="406"/>
        </pc:sldMkLst>
      </pc:sldChg>
      <pc:sldChg chg="del">
        <pc:chgData name="Maresa Beazley, Senior Researcher" userId="5f8a0d0f-7495-4475-8968-cf1e28e5c564" providerId="ADAL" clId="{430BD351-24FB-4DC4-B8C6-5E68EF3A4720}" dt="2020-06-22T08:55:01.518" v="38" actId="2696"/>
        <pc:sldMkLst>
          <pc:docMk/>
          <pc:sldMk cId="4153639064" sldId="408"/>
        </pc:sldMkLst>
      </pc:sldChg>
      <pc:sldChg chg="del">
        <pc:chgData name="Maresa Beazley, Senior Researcher" userId="5f8a0d0f-7495-4475-8968-cf1e28e5c564" providerId="ADAL" clId="{430BD351-24FB-4DC4-B8C6-5E68EF3A4720}" dt="2020-06-22T08:55:01.546" v="39" actId="2696"/>
        <pc:sldMkLst>
          <pc:docMk/>
          <pc:sldMk cId="2258328034" sldId="409"/>
        </pc:sldMkLst>
      </pc:sldChg>
      <pc:sldChg chg="del">
        <pc:chgData name="Maresa Beazley, Senior Researcher" userId="5f8a0d0f-7495-4475-8968-cf1e28e5c564" providerId="ADAL" clId="{430BD351-24FB-4DC4-B8C6-5E68EF3A4720}" dt="2020-06-22T08:55:01.263" v="27" actId="2696"/>
        <pc:sldMkLst>
          <pc:docMk/>
          <pc:sldMk cId="2187380053" sldId="412"/>
        </pc:sldMkLst>
      </pc:sldChg>
      <pc:sldChg chg="del">
        <pc:chgData name="Maresa Beazley, Senior Researcher" userId="5f8a0d0f-7495-4475-8968-cf1e28e5c564" providerId="ADAL" clId="{430BD351-24FB-4DC4-B8C6-5E68EF3A4720}" dt="2020-06-22T08:55:01.878" v="56" actId="2696"/>
        <pc:sldMkLst>
          <pc:docMk/>
          <pc:sldMk cId="1091210631" sldId="413"/>
        </pc:sldMkLst>
      </pc:sldChg>
      <pc:sldChg chg="del">
        <pc:chgData name="Maresa Beazley, Senior Researcher" userId="5f8a0d0f-7495-4475-8968-cf1e28e5c564" providerId="ADAL" clId="{430BD351-24FB-4DC4-B8C6-5E68EF3A4720}" dt="2020-06-22T08:55:01.854" v="55" actId="2696"/>
        <pc:sldMkLst>
          <pc:docMk/>
          <pc:sldMk cId="3192038873" sldId="415"/>
        </pc:sldMkLst>
      </pc:sldChg>
      <pc:sldChg chg="del">
        <pc:chgData name="Maresa Beazley, Senior Researcher" userId="5f8a0d0f-7495-4475-8968-cf1e28e5c564" providerId="ADAL" clId="{430BD351-24FB-4DC4-B8C6-5E68EF3A4720}" dt="2020-06-22T08:55:01.965" v="59" actId="2696"/>
        <pc:sldMkLst>
          <pc:docMk/>
          <pc:sldMk cId="1931570260" sldId="417"/>
        </pc:sldMkLst>
      </pc:sldChg>
      <pc:sldChg chg="del">
        <pc:chgData name="Maresa Beazley, Senior Researcher" userId="5f8a0d0f-7495-4475-8968-cf1e28e5c564" providerId="ADAL" clId="{430BD351-24FB-4DC4-B8C6-5E68EF3A4720}" dt="2020-06-22T08:55:01.691" v="46" actId="2696"/>
        <pc:sldMkLst>
          <pc:docMk/>
          <pc:sldMk cId="4104654736" sldId="418"/>
        </pc:sldMkLst>
      </pc:sldChg>
      <pc:sldChg chg="del">
        <pc:chgData name="Maresa Beazley, Senior Researcher" userId="5f8a0d0f-7495-4475-8968-cf1e28e5c564" providerId="ADAL" clId="{430BD351-24FB-4DC4-B8C6-5E68EF3A4720}" dt="2020-06-22T08:55:01.712" v="47" actId="2696"/>
        <pc:sldMkLst>
          <pc:docMk/>
          <pc:sldMk cId="2847313853" sldId="420"/>
        </pc:sldMkLst>
      </pc:sldChg>
      <pc:sldChg chg="del">
        <pc:chgData name="Maresa Beazley, Senior Researcher" userId="5f8a0d0f-7495-4475-8968-cf1e28e5c564" providerId="ADAL" clId="{430BD351-24FB-4DC4-B8C6-5E68EF3A4720}" dt="2020-06-22T08:55:01.747" v="49" actId="2696"/>
        <pc:sldMkLst>
          <pc:docMk/>
          <pc:sldMk cId="1035251124" sldId="421"/>
        </pc:sldMkLst>
      </pc:sldChg>
      <pc:sldChg chg="del">
        <pc:chgData name="Maresa Beazley, Senior Researcher" userId="5f8a0d0f-7495-4475-8968-cf1e28e5c564" providerId="ADAL" clId="{430BD351-24FB-4DC4-B8C6-5E68EF3A4720}" dt="2020-06-22T08:55:01.786" v="52" actId="2696"/>
        <pc:sldMkLst>
          <pc:docMk/>
          <pc:sldMk cId="260703289" sldId="422"/>
        </pc:sldMkLst>
      </pc:sldChg>
      <pc:sldChg chg="del">
        <pc:chgData name="Maresa Beazley, Senior Researcher" userId="5f8a0d0f-7495-4475-8968-cf1e28e5c564" providerId="ADAL" clId="{430BD351-24FB-4DC4-B8C6-5E68EF3A4720}" dt="2020-06-22T08:55:01.759" v="50" actId="2696"/>
        <pc:sldMkLst>
          <pc:docMk/>
          <pc:sldMk cId="45848849" sldId="425"/>
        </pc:sldMkLst>
      </pc:sldChg>
      <pc:sldChg chg="del">
        <pc:chgData name="Maresa Beazley, Senior Researcher" userId="5f8a0d0f-7495-4475-8968-cf1e28e5c564" providerId="ADAL" clId="{430BD351-24FB-4DC4-B8C6-5E68EF3A4720}" dt="2020-06-22T08:55:01.358" v="31" actId="2696"/>
        <pc:sldMkLst>
          <pc:docMk/>
          <pc:sldMk cId="1903635988" sldId="426"/>
        </pc:sldMkLst>
      </pc:sldChg>
      <pc:sldChg chg="del">
        <pc:chgData name="Maresa Beazley, Senior Researcher" userId="5f8a0d0f-7495-4475-8968-cf1e28e5c564" providerId="ADAL" clId="{430BD351-24FB-4DC4-B8C6-5E68EF3A4720}" dt="2020-06-22T08:55:01.990" v="60" actId="2696"/>
        <pc:sldMkLst>
          <pc:docMk/>
          <pc:sldMk cId="422803581" sldId="429"/>
        </pc:sldMkLst>
      </pc:sldChg>
      <pc:sldChg chg="del">
        <pc:chgData name="Maresa Beazley, Senior Researcher" userId="5f8a0d0f-7495-4475-8968-cf1e28e5c564" providerId="ADAL" clId="{430BD351-24FB-4DC4-B8C6-5E68EF3A4720}" dt="2020-06-22T08:55:01.396" v="33" actId="2696"/>
        <pc:sldMkLst>
          <pc:docMk/>
          <pc:sldMk cId="2958419360" sldId="430"/>
        </pc:sldMkLst>
      </pc:sldChg>
      <pc:sldChg chg="del">
        <pc:chgData name="Maresa Beazley, Senior Researcher" userId="5f8a0d0f-7495-4475-8968-cf1e28e5c564" providerId="ADAL" clId="{430BD351-24FB-4DC4-B8C6-5E68EF3A4720}" dt="2020-06-22T08:55:01.836" v="54" actId="2696"/>
        <pc:sldMkLst>
          <pc:docMk/>
          <pc:sldMk cId="790774682" sldId="431"/>
        </pc:sldMkLst>
      </pc:sldChg>
      <pc:sldChg chg="del">
        <pc:chgData name="Maresa Beazley, Senior Researcher" userId="5f8a0d0f-7495-4475-8968-cf1e28e5c564" providerId="ADAL" clId="{430BD351-24FB-4DC4-B8C6-5E68EF3A4720}" dt="2020-06-22T08:55:01.629" v="43" actId="2696"/>
        <pc:sldMkLst>
          <pc:docMk/>
          <pc:sldMk cId="3905898129" sldId="432"/>
        </pc:sldMkLst>
      </pc:sldChg>
      <pc:sldChg chg="del">
        <pc:chgData name="Maresa Beazley, Senior Researcher" userId="5f8a0d0f-7495-4475-8968-cf1e28e5c564" providerId="ADAL" clId="{430BD351-24FB-4DC4-B8C6-5E68EF3A4720}" dt="2020-06-22T08:55:01.602" v="41" actId="2696"/>
        <pc:sldMkLst>
          <pc:docMk/>
          <pc:sldMk cId="2871590473" sldId="433"/>
        </pc:sldMkLst>
      </pc:sldChg>
      <pc:sldChg chg="del">
        <pc:chgData name="Maresa Beazley, Senior Researcher" userId="5f8a0d0f-7495-4475-8968-cf1e28e5c564" providerId="ADAL" clId="{430BD351-24FB-4DC4-B8C6-5E68EF3A4720}" dt="2020-06-22T08:55:01.304" v="29" actId="2696"/>
        <pc:sldMkLst>
          <pc:docMk/>
          <pc:sldMk cId="331025716" sldId="435"/>
        </pc:sldMkLst>
      </pc:sldChg>
      <pc:sldChg chg="del">
        <pc:chgData name="Maresa Beazley, Senior Researcher" userId="5f8a0d0f-7495-4475-8968-cf1e28e5c564" providerId="ADAL" clId="{430BD351-24FB-4DC4-B8C6-5E68EF3A4720}" dt="2020-06-22T08:55:02.118" v="68" actId="2696"/>
        <pc:sldMkLst>
          <pc:docMk/>
          <pc:sldMk cId="3765162467" sldId="440"/>
        </pc:sldMkLst>
      </pc:sldChg>
      <pc:sldChg chg="del">
        <pc:chgData name="Maresa Beazley, Senior Researcher" userId="5f8a0d0f-7495-4475-8968-cf1e28e5c564" providerId="ADAL" clId="{430BD351-24FB-4DC4-B8C6-5E68EF3A4720}" dt="2020-06-22T08:55:01.492" v="37" actId="2696"/>
        <pc:sldMkLst>
          <pc:docMk/>
          <pc:sldMk cId="316021206" sldId="441"/>
        </pc:sldMkLst>
      </pc:sldChg>
      <pc:sldChg chg="del">
        <pc:chgData name="Maresa Beazley, Senior Researcher" userId="5f8a0d0f-7495-4475-8968-cf1e28e5c564" providerId="ADAL" clId="{430BD351-24FB-4DC4-B8C6-5E68EF3A4720}" dt="2020-06-22T08:55:01.774" v="51" actId="2696"/>
        <pc:sldMkLst>
          <pc:docMk/>
          <pc:sldMk cId="584034506" sldId="442"/>
        </pc:sldMkLst>
      </pc:sldChg>
      <pc:sldChg chg="del">
        <pc:chgData name="Maresa Beazley, Senior Researcher" userId="5f8a0d0f-7495-4475-8968-cf1e28e5c564" providerId="ADAL" clId="{430BD351-24FB-4DC4-B8C6-5E68EF3A4720}" dt="2020-06-22T08:55:02.146" v="70" actId="2696"/>
        <pc:sldMkLst>
          <pc:docMk/>
          <pc:sldMk cId="2874241695" sldId="445"/>
        </pc:sldMkLst>
      </pc:sldChg>
      <pc:sldChg chg="del">
        <pc:chgData name="Maresa Beazley, Senior Researcher" userId="5f8a0d0f-7495-4475-8968-cf1e28e5c564" providerId="ADAL" clId="{430BD351-24FB-4DC4-B8C6-5E68EF3A4720}" dt="2020-06-22T08:55:02.257" v="74" actId="2696"/>
        <pc:sldMkLst>
          <pc:docMk/>
          <pc:sldMk cId="2623582356" sldId="446"/>
        </pc:sldMkLst>
      </pc:sldChg>
      <pc:sldChg chg="del">
        <pc:chgData name="Maresa Beazley, Senior Researcher" userId="5f8a0d0f-7495-4475-8968-cf1e28e5c564" providerId="ADAL" clId="{430BD351-24FB-4DC4-B8C6-5E68EF3A4720}" dt="2020-06-22T08:55:02.161" v="71" actId="2696"/>
        <pc:sldMkLst>
          <pc:docMk/>
          <pc:sldMk cId="942315555" sldId="448"/>
        </pc:sldMkLst>
      </pc:sldChg>
      <pc:sldChg chg="del">
        <pc:chgData name="Maresa Beazley, Senior Researcher" userId="5f8a0d0f-7495-4475-8968-cf1e28e5c564" providerId="ADAL" clId="{430BD351-24FB-4DC4-B8C6-5E68EF3A4720}" dt="2020-06-22T08:55:02.189" v="72" actId="2696"/>
        <pc:sldMkLst>
          <pc:docMk/>
          <pc:sldMk cId="734543432" sldId="449"/>
        </pc:sldMkLst>
      </pc:sldChg>
      <pc:sldChg chg="del">
        <pc:chgData name="Maresa Beazley, Senior Researcher" userId="5f8a0d0f-7495-4475-8968-cf1e28e5c564" providerId="ADAL" clId="{430BD351-24FB-4DC4-B8C6-5E68EF3A4720}" dt="2020-06-22T08:55:01.223" v="25" actId="2696"/>
        <pc:sldMkLst>
          <pc:docMk/>
          <pc:sldMk cId="1180847141" sldId="451"/>
        </pc:sldMkLst>
      </pc:sldChg>
      <pc:sldChg chg="del">
        <pc:chgData name="Maresa Beazley, Senior Researcher" userId="5f8a0d0f-7495-4475-8968-cf1e28e5c564" providerId="ADAL" clId="{430BD351-24FB-4DC4-B8C6-5E68EF3A4720}" dt="2020-06-22T08:55:01.242" v="26" actId="2696"/>
        <pc:sldMkLst>
          <pc:docMk/>
          <pc:sldMk cId="4071533732" sldId="452"/>
        </pc:sldMkLst>
      </pc:sldChg>
      <pc:sldChg chg="del">
        <pc:chgData name="Maresa Beazley, Senior Researcher" userId="5f8a0d0f-7495-4475-8968-cf1e28e5c564" providerId="ADAL" clId="{430BD351-24FB-4DC4-B8C6-5E68EF3A4720}" dt="2020-06-22T08:55:01.422" v="34" actId="2696"/>
        <pc:sldMkLst>
          <pc:docMk/>
          <pc:sldMk cId="673834068" sldId="453"/>
        </pc:sldMkLst>
      </pc:sldChg>
      <pc:sldChg chg="del">
        <pc:chgData name="Maresa Beazley, Senior Researcher" userId="5f8a0d0f-7495-4475-8968-cf1e28e5c564" providerId="ADAL" clId="{430BD351-24FB-4DC4-B8C6-5E68EF3A4720}" dt="2020-06-22T08:55:01.449" v="35" actId="2696"/>
        <pc:sldMkLst>
          <pc:docMk/>
          <pc:sldMk cId="1493395294" sldId="454"/>
        </pc:sldMkLst>
      </pc:sldChg>
      <pc:sldChg chg="del">
        <pc:chgData name="Maresa Beazley, Senior Researcher" userId="5f8a0d0f-7495-4475-8968-cf1e28e5c564" providerId="ADAL" clId="{430BD351-24FB-4DC4-B8C6-5E68EF3A4720}" dt="2020-06-22T08:55:01.650" v="44" actId="2696"/>
        <pc:sldMkLst>
          <pc:docMk/>
          <pc:sldMk cId="2724814990" sldId="455"/>
        </pc:sldMkLst>
      </pc:sldChg>
      <pc:sldChg chg="del">
        <pc:chgData name="Maresa Beazley, Senior Researcher" userId="5f8a0d0f-7495-4475-8968-cf1e28e5c564" providerId="ADAL" clId="{430BD351-24FB-4DC4-B8C6-5E68EF3A4720}" dt="2020-06-22T08:55:01.673" v="45" actId="2696"/>
        <pc:sldMkLst>
          <pc:docMk/>
          <pc:sldMk cId="657449870" sldId="456"/>
        </pc:sldMkLst>
      </pc:sldChg>
      <pc:sldChg chg="del">
        <pc:chgData name="Maresa Beazley, Senior Researcher" userId="5f8a0d0f-7495-4475-8968-cf1e28e5c564" providerId="ADAL" clId="{430BD351-24FB-4DC4-B8C6-5E68EF3A4720}" dt="2020-06-22T08:55:02.032" v="63" actId="2696"/>
        <pc:sldMkLst>
          <pc:docMk/>
          <pc:sldMk cId="4169863156" sldId="459"/>
        </pc:sldMkLst>
      </pc:sldChg>
      <pc:sldChg chg="del">
        <pc:chgData name="Maresa Beazley, Senior Researcher" userId="5f8a0d0f-7495-4475-8968-cf1e28e5c564" providerId="ADAL" clId="{430BD351-24FB-4DC4-B8C6-5E68EF3A4720}" dt="2020-06-22T08:55:01.282" v="28" actId="2696"/>
        <pc:sldMkLst>
          <pc:docMk/>
          <pc:sldMk cId="3289079823" sldId="461"/>
        </pc:sldMkLst>
      </pc:sldChg>
      <pc:sldChg chg="del">
        <pc:chgData name="Maresa Beazley, Senior Researcher" userId="5f8a0d0f-7495-4475-8968-cf1e28e5c564" providerId="ADAL" clId="{430BD351-24FB-4DC4-B8C6-5E68EF3A4720}" dt="2020-06-22T08:55:01.331" v="30" actId="2696"/>
        <pc:sldMkLst>
          <pc:docMk/>
          <pc:sldMk cId="516107999" sldId="462"/>
        </pc:sldMkLst>
      </pc:sldChg>
      <pc:sldChg chg="del">
        <pc:chgData name="Maresa Beazley, Senior Researcher" userId="5f8a0d0f-7495-4475-8968-cf1e28e5c564" providerId="ADAL" clId="{430BD351-24FB-4DC4-B8C6-5E68EF3A4720}" dt="2020-06-22T08:55:02.284" v="75" actId="2696"/>
        <pc:sldMkLst>
          <pc:docMk/>
          <pc:sldMk cId="507791272" sldId="463"/>
        </pc:sldMkLst>
      </pc:sldChg>
      <pc:sldChg chg="del">
        <pc:chgData name="Maresa Beazley, Senior Researcher" userId="5f8a0d0f-7495-4475-8968-cf1e28e5c564" providerId="ADAL" clId="{430BD351-24FB-4DC4-B8C6-5E68EF3A4720}" dt="2020-06-22T08:55:02.093" v="66" actId="2696"/>
        <pc:sldMkLst>
          <pc:docMk/>
          <pc:sldMk cId="1069382561" sldId="465"/>
        </pc:sldMkLst>
      </pc:sldChg>
      <pc:sldChg chg="del">
        <pc:chgData name="Maresa Beazley, Senior Researcher" userId="5f8a0d0f-7495-4475-8968-cf1e28e5c564" providerId="ADAL" clId="{430BD351-24FB-4DC4-B8C6-5E68EF3A4720}" dt="2020-06-22T08:55:01.738" v="48" actId="2696"/>
        <pc:sldMkLst>
          <pc:docMk/>
          <pc:sldMk cId="3519110531" sldId="466"/>
        </pc:sldMkLst>
      </pc:sldChg>
      <pc:sldChg chg="del">
        <pc:chgData name="Maresa Beazley, Senior Researcher" userId="5f8a0d0f-7495-4475-8968-cf1e28e5c564" providerId="ADAL" clId="{430BD351-24FB-4DC4-B8C6-5E68EF3A4720}" dt="2020-06-22T08:55:02.225" v="73" actId="2696"/>
        <pc:sldMkLst>
          <pc:docMk/>
          <pc:sldMk cId="905612933" sldId="468"/>
        </pc:sldMkLst>
      </pc:sldChg>
    </pc:docChg>
  </pc:docChgLst>
  <pc:docChgLst>
    <pc:chgData name="Katerina Glover - Senior Researcher" userId="S::katerina.glover@essex.gov.uk::de2edfa1-0aa9-41ab-9f34-1fb333eb4396" providerId="AD" clId="Web-{46512E2A-D23F-4CBA-9E4D-8DD86167EAFF}"/>
    <pc:docChg chg="modSld">
      <pc:chgData name="Katerina Glover - Senior Researcher" userId="S::katerina.glover@essex.gov.uk::de2edfa1-0aa9-41ab-9f34-1fb333eb4396" providerId="AD" clId="Web-{46512E2A-D23F-4CBA-9E4D-8DD86167EAFF}" dt="2020-06-22T14:05:13.047" v="561" actId="20577"/>
      <pc:docMkLst>
        <pc:docMk/>
      </pc:docMkLst>
      <pc:sldChg chg="modSp">
        <pc:chgData name="Katerina Glover - Senior Researcher" userId="S::katerina.glover@essex.gov.uk::de2edfa1-0aa9-41ab-9f34-1fb333eb4396" providerId="AD" clId="Web-{46512E2A-D23F-4CBA-9E4D-8DD86167EAFF}" dt="2020-06-22T13:22:42.555" v="31" actId="20577"/>
        <pc:sldMkLst>
          <pc:docMk/>
          <pc:sldMk cId="2100498708" sldId="346"/>
        </pc:sldMkLst>
        <pc:spChg chg="mod">
          <ac:chgData name="Katerina Glover - Senior Researcher" userId="S::katerina.glover@essex.gov.uk::de2edfa1-0aa9-41ab-9f34-1fb333eb4396" providerId="AD" clId="Web-{46512E2A-D23F-4CBA-9E4D-8DD86167EAFF}" dt="2020-06-22T13:22:42.555" v="31" actId="20577"/>
          <ac:spMkLst>
            <pc:docMk/>
            <pc:sldMk cId="2100498708" sldId="346"/>
            <ac:spMk id="7" creationId="{3C044940-6FDD-47DE-9AF9-886FE9DBC1AD}"/>
          </ac:spMkLst>
        </pc:spChg>
        <pc:spChg chg="mod">
          <ac:chgData name="Katerina Glover - Senior Researcher" userId="S::katerina.glover@essex.gov.uk::de2edfa1-0aa9-41ab-9f34-1fb333eb4396" providerId="AD" clId="Web-{46512E2A-D23F-4CBA-9E4D-8DD86167EAFF}" dt="2020-06-22T13:22:32.633" v="28" actId="20577"/>
          <ac:spMkLst>
            <pc:docMk/>
            <pc:sldMk cId="2100498708" sldId="346"/>
            <ac:spMk id="18" creationId="{51DCEFCC-EDA3-470F-BFA1-F8B3E8E94CCC}"/>
          </ac:spMkLst>
        </pc:spChg>
      </pc:sldChg>
      <pc:sldChg chg="modSp">
        <pc:chgData name="Katerina Glover - Senior Researcher" userId="S::katerina.glover@essex.gov.uk::de2edfa1-0aa9-41ab-9f34-1fb333eb4396" providerId="AD" clId="Web-{46512E2A-D23F-4CBA-9E4D-8DD86167EAFF}" dt="2020-06-22T14:03:20.484" v="509" actId="20577"/>
        <pc:sldMkLst>
          <pc:docMk/>
          <pc:sldMk cId="585352158" sldId="386"/>
        </pc:sldMkLst>
        <pc:spChg chg="mod">
          <ac:chgData name="Katerina Glover - Senior Researcher" userId="S::katerina.glover@essex.gov.uk::de2edfa1-0aa9-41ab-9f34-1fb333eb4396" providerId="AD" clId="Web-{46512E2A-D23F-4CBA-9E4D-8DD86167EAFF}" dt="2020-06-22T14:02:27.218" v="505" actId="20577"/>
          <ac:spMkLst>
            <pc:docMk/>
            <pc:sldMk cId="585352158" sldId="386"/>
            <ac:spMk id="2" creationId="{32C1D5FB-2ADE-417E-928A-C3A43BA34096}"/>
          </ac:spMkLst>
        </pc:spChg>
        <pc:spChg chg="mod">
          <ac:chgData name="Katerina Glover - Senior Researcher" userId="S::katerina.glover@essex.gov.uk::de2edfa1-0aa9-41ab-9f34-1fb333eb4396" providerId="AD" clId="Web-{46512E2A-D23F-4CBA-9E4D-8DD86167EAFF}" dt="2020-06-22T14:03:20.484" v="509" actId="20577"/>
          <ac:spMkLst>
            <pc:docMk/>
            <pc:sldMk cId="585352158" sldId="386"/>
            <ac:spMk id="7" creationId="{5BF28DFC-B23B-45C4-8473-3007892C614F}"/>
          </ac:spMkLst>
        </pc:spChg>
      </pc:sldChg>
      <pc:sldChg chg="modSp">
        <pc:chgData name="Katerina Glover - Senior Researcher" userId="S::katerina.glover@essex.gov.uk::de2edfa1-0aa9-41ab-9f34-1fb333eb4396" providerId="AD" clId="Web-{46512E2A-D23F-4CBA-9E4D-8DD86167EAFF}" dt="2020-06-22T14:05:13.047" v="561" actId="20577"/>
        <pc:sldMkLst>
          <pc:docMk/>
          <pc:sldMk cId="1220670086" sldId="392"/>
        </pc:sldMkLst>
        <pc:spChg chg="mod">
          <ac:chgData name="Katerina Glover - Senior Researcher" userId="S::katerina.glover@essex.gov.uk::de2edfa1-0aa9-41ab-9f34-1fb333eb4396" providerId="AD" clId="Web-{46512E2A-D23F-4CBA-9E4D-8DD86167EAFF}" dt="2020-06-22T14:05:13.047" v="561" actId="20577"/>
          <ac:spMkLst>
            <pc:docMk/>
            <pc:sldMk cId="1220670086" sldId="392"/>
            <ac:spMk id="7" creationId="{5BF28DFC-B23B-45C4-8473-3007892C614F}"/>
          </ac:spMkLst>
        </pc:spChg>
        <pc:spChg chg="mod">
          <ac:chgData name="Katerina Glover - Senior Researcher" userId="S::katerina.glover@essex.gov.uk::de2edfa1-0aa9-41ab-9f34-1fb333eb4396" providerId="AD" clId="Web-{46512E2A-D23F-4CBA-9E4D-8DD86167EAFF}" dt="2020-06-22T14:04:44.438" v="558" actId="20577"/>
          <ac:spMkLst>
            <pc:docMk/>
            <pc:sldMk cId="1220670086" sldId="392"/>
            <ac:spMk id="29" creationId="{40C3A700-EF8F-41E9-AE75-3116AAB31600}"/>
          </ac:spMkLst>
        </pc:spChg>
      </pc:sldChg>
      <pc:sldChg chg="modSp">
        <pc:chgData name="Katerina Glover - Senior Researcher" userId="S::katerina.glover@essex.gov.uk::de2edfa1-0aa9-41ab-9f34-1fb333eb4396" providerId="AD" clId="Web-{46512E2A-D23F-4CBA-9E4D-8DD86167EAFF}" dt="2020-06-22T13:33:41.525" v="100" actId="20577"/>
        <pc:sldMkLst>
          <pc:docMk/>
          <pc:sldMk cId="2715914701" sldId="397"/>
        </pc:sldMkLst>
        <pc:spChg chg="mod">
          <ac:chgData name="Katerina Glover - Senior Researcher" userId="S::katerina.glover@essex.gov.uk::de2edfa1-0aa9-41ab-9f34-1fb333eb4396" providerId="AD" clId="Web-{46512E2A-D23F-4CBA-9E4D-8DD86167EAFF}" dt="2020-06-22T13:33:41.525" v="100" actId="20577"/>
          <ac:spMkLst>
            <pc:docMk/>
            <pc:sldMk cId="2715914701" sldId="397"/>
            <ac:spMk id="3" creationId="{D94082C3-A739-4586-84F5-DBED494E9815}"/>
          </ac:spMkLst>
        </pc:spChg>
      </pc:sldChg>
      <pc:sldChg chg="modSp addCm">
        <pc:chgData name="Katerina Glover - Senior Researcher" userId="S::katerina.glover@essex.gov.uk::de2edfa1-0aa9-41ab-9f34-1fb333eb4396" providerId="AD" clId="Web-{46512E2A-D23F-4CBA-9E4D-8DD86167EAFF}" dt="2020-06-22T13:22:01.633" v="24" actId="20577"/>
        <pc:sldMkLst>
          <pc:docMk/>
          <pc:sldMk cId="1843746054" sldId="450"/>
        </pc:sldMkLst>
        <pc:spChg chg="mod">
          <ac:chgData name="Katerina Glover - Senior Researcher" userId="S::katerina.glover@essex.gov.uk::de2edfa1-0aa9-41ab-9f34-1fb333eb4396" providerId="AD" clId="Web-{46512E2A-D23F-4CBA-9E4D-8DD86167EAFF}" dt="2020-06-22T13:19:19.054" v="18" actId="20577"/>
          <ac:spMkLst>
            <pc:docMk/>
            <pc:sldMk cId="1843746054" sldId="450"/>
            <ac:spMk id="2" creationId="{F2C82E14-396B-436D-BC9E-54CD09C6BB9C}"/>
          </ac:spMkLst>
        </pc:spChg>
        <pc:spChg chg="mod">
          <ac:chgData name="Katerina Glover - Senior Researcher" userId="S::katerina.glover@essex.gov.uk::de2edfa1-0aa9-41ab-9f34-1fb333eb4396" providerId="AD" clId="Web-{46512E2A-D23F-4CBA-9E4D-8DD86167EAFF}" dt="2020-06-22T13:22:01.633" v="24" actId="20577"/>
          <ac:spMkLst>
            <pc:docMk/>
            <pc:sldMk cId="1843746054" sldId="450"/>
            <ac:spMk id="7" creationId="{5E73740B-8C79-4C58-9100-E59FE81726E1}"/>
          </ac:spMkLst>
        </pc:spChg>
      </pc:sldChg>
      <pc:sldChg chg="modSp">
        <pc:chgData name="Katerina Glover - Senior Researcher" userId="S::katerina.glover@essex.gov.uk::de2edfa1-0aa9-41ab-9f34-1fb333eb4396" providerId="AD" clId="Web-{46512E2A-D23F-4CBA-9E4D-8DD86167EAFF}" dt="2020-06-22T13:30:54.290" v="65" actId="20577"/>
        <pc:sldMkLst>
          <pc:docMk/>
          <pc:sldMk cId="4071533732" sldId="452"/>
        </pc:sldMkLst>
        <pc:spChg chg="mod">
          <ac:chgData name="Katerina Glover - Senior Researcher" userId="S::katerina.glover@essex.gov.uk::de2edfa1-0aa9-41ab-9f34-1fb333eb4396" providerId="AD" clId="Web-{46512E2A-D23F-4CBA-9E4D-8DD86167EAFF}" dt="2020-06-22T13:30:54.290" v="65" actId="20577"/>
          <ac:spMkLst>
            <pc:docMk/>
            <pc:sldMk cId="4071533732" sldId="452"/>
            <ac:spMk id="3" creationId="{CE2B8406-DE52-4444-B7E7-2ECFEC53FA7D}"/>
          </ac:spMkLst>
        </pc:spChg>
        <pc:spChg chg="mod">
          <ac:chgData name="Katerina Glover - Senior Researcher" userId="S::katerina.glover@essex.gov.uk::de2edfa1-0aa9-41ab-9f34-1fb333eb4396" providerId="AD" clId="Web-{46512E2A-D23F-4CBA-9E4D-8DD86167EAFF}" dt="2020-06-22T13:30:40.603" v="46" actId="20577"/>
          <ac:spMkLst>
            <pc:docMk/>
            <pc:sldMk cId="4071533732" sldId="452"/>
            <ac:spMk id="10" creationId="{513B4E98-16C8-4C4B-8C71-BFD81C2334F6}"/>
          </ac:spMkLst>
        </pc:spChg>
      </pc:sldChg>
      <pc:sldChg chg="modSp addCm">
        <pc:chgData name="Katerina Glover - Senior Researcher" userId="S::katerina.glover@essex.gov.uk::de2edfa1-0aa9-41ab-9f34-1fb333eb4396" providerId="AD" clId="Web-{46512E2A-D23F-4CBA-9E4D-8DD86167EAFF}" dt="2020-06-22T13:41:39.135" v="496"/>
        <pc:sldMkLst>
          <pc:docMk/>
          <pc:sldMk cId="1605518849" sldId="467"/>
        </pc:sldMkLst>
        <pc:graphicFrameChg chg="mod modGraphic">
          <ac:chgData name="Katerina Glover - Senior Researcher" userId="S::katerina.glover@essex.gov.uk::de2edfa1-0aa9-41ab-9f34-1fb333eb4396" providerId="AD" clId="Web-{46512E2A-D23F-4CBA-9E4D-8DD86167EAFF}" dt="2020-06-22T13:41:28.073" v="495"/>
          <ac:graphicFrameMkLst>
            <pc:docMk/>
            <pc:sldMk cId="1605518849" sldId="467"/>
            <ac:graphicFrameMk id="2" creationId="{2E34F1B8-A6FC-40BC-9657-6314617C6284}"/>
          </ac:graphicFrameMkLst>
        </pc:graphicFrameChg>
      </pc:sldChg>
      <pc:sldChg chg="modSp">
        <pc:chgData name="Katerina Glover - Senior Researcher" userId="S::katerina.glover@essex.gov.uk::de2edfa1-0aa9-41ab-9f34-1fb333eb4396" providerId="AD" clId="Web-{46512E2A-D23F-4CBA-9E4D-8DD86167EAFF}" dt="2020-06-22T13:38:32.119" v="314" actId="20577"/>
        <pc:sldMkLst>
          <pc:docMk/>
          <pc:sldMk cId="1709668940" sldId="469"/>
        </pc:sldMkLst>
        <pc:spChg chg="mod">
          <ac:chgData name="Katerina Glover - Senior Researcher" userId="S::katerina.glover@essex.gov.uk::de2edfa1-0aa9-41ab-9f34-1fb333eb4396" providerId="AD" clId="Web-{46512E2A-D23F-4CBA-9E4D-8DD86167EAFF}" dt="2020-06-22T13:38:32.119" v="314" actId="20577"/>
          <ac:spMkLst>
            <pc:docMk/>
            <pc:sldMk cId="1709668940" sldId="469"/>
            <ac:spMk id="18" creationId="{51DCEFCC-EDA3-470F-BFA1-F8B3E8E94CCC}"/>
          </ac:spMkLst>
        </pc:spChg>
      </pc:sldChg>
    </pc:docChg>
  </pc:docChgLst>
  <pc:docChgLst>
    <pc:chgData name="Maresa Beazley, Senior Researcher" userId="S::maresa.beazley@essex.gov.uk::5f8a0d0f-7495-4475-8968-cf1e28e5c564" providerId="AD" clId="Web-{245FB305-0D20-4F2C-B016-8AD7FB1571AC}"/>
    <pc:docChg chg="modSld">
      <pc:chgData name="Maresa Beazley, Senior Researcher" userId="S::maresa.beazley@essex.gov.uk::5f8a0d0f-7495-4475-8968-cf1e28e5c564" providerId="AD" clId="Web-{245FB305-0D20-4F2C-B016-8AD7FB1571AC}" dt="2020-06-10T08:23:15.787" v="145"/>
      <pc:docMkLst>
        <pc:docMk/>
      </pc:docMkLst>
      <pc:sldChg chg="modSp">
        <pc:chgData name="Maresa Beazley, Senior Researcher" userId="S::maresa.beazley@essex.gov.uk::5f8a0d0f-7495-4475-8968-cf1e28e5c564" providerId="AD" clId="Web-{245FB305-0D20-4F2C-B016-8AD7FB1571AC}" dt="2020-06-10T08:23:15.787" v="145"/>
        <pc:sldMkLst>
          <pc:docMk/>
          <pc:sldMk cId="1967806232" sldId="389"/>
        </pc:sldMkLst>
        <pc:graphicFrameChg chg="modGraphic">
          <ac:chgData name="Maresa Beazley, Senior Researcher" userId="S::maresa.beazley@essex.gov.uk::5f8a0d0f-7495-4475-8968-cf1e28e5c564" providerId="AD" clId="Web-{245FB305-0D20-4F2C-B016-8AD7FB1571AC}" dt="2020-06-10T08:23:15.787" v="145"/>
          <ac:graphicFrameMkLst>
            <pc:docMk/>
            <pc:sldMk cId="1967806232" sldId="389"/>
            <ac:graphicFrameMk id="3" creationId="{24570EA3-7190-41FB-BDB6-D79C240632A3}"/>
          </ac:graphicFrameMkLst>
        </pc:graphicFrameChg>
        <pc:graphicFrameChg chg="modGraphic">
          <ac:chgData name="Maresa Beazley, Senior Researcher" userId="S::maresa.beazley@essex.gov.uk::5f8a0d0f-7495-4475-8968-cf1e28e5c564" providerId="AD" clId="Web-{245FB305-0D20-4F2C-B016-8AD7FB1571AC}" dt="2020-06-10T08:20:56.903" v="3" actId="20577"/>
          <ac:graphicFrameMkLst>
            <pc:docMk/>
            <pc:sldMk cId="1967806232" sldId="389"/>
            <ac:graphicFrameMk id="6" creationId="{685C3DB6-81A5-425F-AE99-1197D8682A4F}"/>
          </ac:graphicFrameMkLst>
        </pc:graphicFrameChg>
        <pc:graphicFrameChg chg="modGraphic">
          <ac:chgData name="Maresa Beazley, Senior Researcher" userId="S::maresa.beazley@essex.gov.uk::5f8a0d0f-7495-4475-8968-cf1e28e5c564" providerId="AD" clId="Web-{245FB305-0D20-4F2C-B016-8AD7FB1571AC}" dt="2020-06-10T08:20:32.964" v="1" actId="20577"/>
          <ac:graphicFrameMkLst>
            <pc:docMk/>
            <pc:sldMk cId="1967806232" sldId="389"/>
            <ac:graphicFrameMk id="7" creationId="{920F5B50-213D-4CEC-8464-EA6FDD3895FF}"/>
          </ac:graphicFrameMkLst>
        </pc:graphicFrameChg>
      </pc:sldChg>
    </pc:docChg>
  </pc:docChgLst>
  <pc:docChgLst>
    <pc:chgData name="Maresa Beazley, Senior Researcher" userId="S::maresa.beazley@essex.gov.uk::5f8a0d0f-7495-4475-8968-cf1e28e5c564" providerId="AD" clId="Web-{1EB5C860-629B-4BC2-9D91-BA5F2136016C}"/>
    <pc:docChg chg="modSld sldOrd">
      <pc:chgData name="Maresa Beazley, Senior Researcher" userId="S::maresa.beazley@essex.gov.uk::5f8a0d0f-7495-4475-8968-cf1e28e5c564" providerId="AD" clId="Web-{1EB5C860-629B-4BC2-9D91-BA5F2136016C}" dt="2020-05-28T15:29:48.713" v="72" actId="20577"/>
      <pc:docMkLst>
        <pc:docMk/>
      </pc:docMkLst>
      <pc:sldChg chg="modSp ord">
        <pc:chgData name="Maresa Beazley, Senior Researcher" userId="S::maresa.beazley@essex.gov.uk::5f8a0d0f-7495-4475-8968-cf1e28e5c564" providerId="AD" clId="Web-{1EB5C860-629B-4BC2-9D91-BA5F2136016C}" dt="2020-05-28T15:29:48.713" v="71" actId="20577"/>
        <pc:sldMkLst>
          <pc:docMk/>
          <pc:sldMk cId="423393120" sldId="372"/>
        </pc:sldMkLst>
        <pc:spChg chg="mod">
          <ac:chgData name="Maresa Beazley, Senior Researcher" userId="S::maresa.beazley@essex.gov.uk::5f8a0d0f-7495-4475-8968-cf1e28e5c564" providerId="AD" clId="Web-{1EB5C860-629B-4BC2-9D91-BA5F2136016C}" dt="2020-05-28T15:29:48.713" v="71" actId="20577"/>
          <ac:spMkLst>
            <pc:docMk/>
            <pc:sldMk cId="423393120" sldId="372"/>
            <ac:spMk id="3" creationId="{D94082C3-A739-4586-84F5-DBED494E9815}"/>
          </ac:spMkLst>
        </pc:spChg>
      </pc:sldChg>
    </pc:docChg>
  </pc:docChgLst>
  <pc:docChgLst>
    <pc:chgData name="Katerina Glover - Senior Researcher" userId="S::katerina.glover@essex.gov.uk::de2edfa1-0aa9-41ab-9f34-1fb333eb4396" providerId="AD" clId="Web-{5296818F-F7EC-C1CB-0D4C-8826C257F3BA}"/>
    <pc:docChg chg="">
      <pc:chgData name="Katerina Glover - Senior Researcher" userId="S::katerina.glover@essex.gov.uk::de2edfa1-0aa9-41ab-9f34-1fb333eb4396" providerId="AD" clId="Web-{5296818F-F7EC-C1CB-0D4C-8826C257F3BA}" dt="2020-07-01T08:56:12.624" v="0"/>
      <pc:docMkLst>
        <pc:docMk/>
      </pc:docMkLst>
      <pc:sldChg chg="addCm">
        <pc:chgData name="Katerina Glover - Senior Researcher" userId="S::katerina.glover@essex.gov.uk::de2edfa1-0aa9-41ab-9f34-1fb333eb4396" providerId="AD" clId="Web-{5296818F-F7EC-C1CB-0D4C-8826C257F3BA}" dt="2020-07-01T08:56:12.624" v="0"/>
        <pc:sldMkLst>
          <pc:docMk/>
          <pc:sldMk cId="1843746054" sldId="450"/>
        </pc:sldMkLst>
      </pc:sldChg>
    </pc:docChg>
  </pc:docChgLst>
  <pc:docChgLst>
    <pc:chgData name="Poppy Reece, Researcher" userId="dc98a925-bdaa-4bee-b207-d103908056d7" providerId="ADAL" clId="{26891200-82D4-4E03-B197-43A507850B66}"/>
    <pc:docChg chg="undo custSel modSld">
      <pc:chgData name="Poppy Reece, Researcher" userId="dc98a925-bdaa-4bee-b207-d103908056d7" providerId="ADAL" clId="{26891200-82D4-4E03-B197-43A507850B66}" dt="2020-06-22T15:33:14.647" v="100" actId="20577"/>
      <pc:docMkLst>
        <pc:docMk/>
      </pc:docMkLst>
      <pc:sldChg chg="modSp">
        <pc:chgData name="Poppy Reece, Researcher" userId="dc98a925-bdaa-4bee-b207-d103908056d7" providerId="ADAL" clId="{26891200-82D4-4E03-B197-43A507850B66}" dt="2020-06-22T12:53:40.411" v="7" actId="14100"/>
        <pc:sldMkLst>
          <pc:docMk/>
          <pc:sldMk cId="586041243" sldId="371"/>
        </pc:sldMkLst>
        <pc:picChg chg="mod">
          <ac:chgData name="Poppy Reece, Researcher" userId="dc98a925-bdaa-4bee-b207-d103908056d7" providerId="ADAL" clId="{26891200-82D4-4E03-B197-43A507850B66}" dt="2020-06-22T12:53:40.411" v="7" actId="14100"/>
          <ac:picMkLst>
            <pc:docMk/>
            <pc:sldMk cId="586041243" sldId="371"/>
            <ac:picMk id="5" creationId="{1EA1919A-6913-404E-B575-D7E6FEFB3BAB}"/>
          </ac:picMkLst>
        </pc:picChg>
      </pc:sldChg>
      <pc:sldChg chg="addSp delSp modSp">
        <pc:chgData name="Poppy Reece, Researcher" userId="dc98a925-bdaa-4bee-b207-d103908056d7" providerId="ADAL" clId="{26891200-82D4-4E03-B197-43A507850B66}" dt="2020-06-22T15:33:14.647" v="100" actId="20577"/>
        <pc:sldMkLst>
          <pc:docMk/>
          <pc:sldMk cId="3322000455" sldId="375"/>
        </pc:sldMkLst>
        <pc:spChg chg="mod">
          <ac:chgData name="Poppy Reece, Researcher" userId="dc98a925-bdaa-4bee-b207-d103908056d7" providerId="ADAL" clId="{26891200-82D4-4E03-B197-43A507850B66}" dt="2020-06-22T15:33:14.647" v="100" actId="20577"/>
          <ac:spMkLst>
            <pc:docMk/>
            <pc:sldMk cId="3322000455" sldId="375"/>
            <ac:spMk id="7" creationId="{5BF28DFC-B23B-45C4-8473-3007892C614F}"/>
          </ac:spMkLst>
        </pc:spChg>
        <pc:picChg chg="add mod">
          <ac:chgData name="Poppy Reece, Researcher" userId="dc98a925-bdaa-4bee-b207-d103908056d7" providerId="ADAL" clId="{26891200-82D4-4E03-B197-43A507850B66}" dt="2020-06-22T15:22:17.413" v="17" actId="1076"/>
          <ac:picMkLst>
            <pc:docMk/>
            <pc:sldMk cId="3322000455" sldId="375"/>
            <ac:picMk id="3" creationId="{E214F12B-4E39-42E4-A41A-84DCC518A6BB}"/>
          </ac:picMkLst>
        </pc:picChg>
        <pc:picChg chg="del">
          <ac:chgData name="Poppy Reece, Researcher" userId="dc98a925-bdaa-4bee-b207-d103908056d7" providerId="ADAL" clId="{26891200-82D4-4E03-B197-43A507850B66}" dt="2020-06-22T15:22:10.592" v="13" actId="478"/>
          <ac:picMkLst>
            <pc:docMk/>
            <pc:sldMk cId="3322000455" sldId="375"/>
            <ac:picMk id="12" creationId="{DEC3CA12-7BA4-4649-908C-DAAE2340C27E}"/>
          </ac:picMkLst>
        </pc:picChg>
        <pc:picChg chg="del">
          <ac:chgData name="Poppy Reece, Researcher" userId="dc98a925-bdaa-4bee-b207-d103908056d7" providerId="ADAL" clId="{26891200-82D4-4E03-B197-43A507850B66}" dt="2020-06-22T15:22:11.094" v="14" actId="478"/>
          <ac:picMkLst>
            <pc:docMk/>
            <pc:sldMk cId="3322000455" sldId="375"/>
            <ac:picMk id="13" creationId="{327B4687-C8CA-4CEE-A631-D4A46875C9AE}"/>
          </ac:picMkLst>
        </pc:picChg>
      </pc:sldChg>
      <pc:sldChg chg="modCm">
        <pc:chgData name="Poppy Reece, Researcher" userId="dc98a925-bdaa-4bee-b207-d103908056d7" providerId="ADAL" clId="{26891200-82D4-4E03-B197-43A507850B66}" dt="2020-06-22T15:29:07.400" v="18"/>
        <pc:sldMkLst>
          <pc:docMk/>
          <pc:sldMk cId="1843746054" sldId="450"/>
        </pc:sldMkLst>
      </pc:sldChg>
      <pc:sldChg chg="modSp">
        <pc:chgData name="Poppy Reece, Researcher" userId="dc98a925-bdaa-4bee-b207-d103908056d7" providerId="ADAL" clId="{26891200-82D4-4E03-B197-43A507850B66}" dt="2020-06-22T12:47:00.340" v="5" actId="20577"/>
        <pc:sldMkLst>
          <pc:docMk/>
          <pc:sldMk cId="1493395294" sldId="454"/>
        </pc:sldMkLst>
        <pc:spChg chg="mod">
          <ac:chgData name="Poppy Reece, Researcher" userId="dc98a925-bdaa-4bee-b207-d103908056d7" providerId="ADAL" clId="{26891200-82D4-4E03-B197-43A507850B66}" dt="2020-06-22T12:46:45.907" v="1" actId="20577"/>
          <ac:spMkLst>
            <pc:docMk/>
            <pc:sldMk cId="1493395294" sldId="454"/>
            <ac:spMk id="5" creationId="{ED34343C-FCA4-4182-8A14-F4447A1CE25C}"/>
          </ac:spMkLst>
        </pc:spChg>
        <pc:spChg chg="mod">
          <ac:chgData name="Poppy Reece, Researcher" userId="dc98a925-bdaa-4bee-b207-d103908056d7" providerId="ADAL" clId="{26891200-82D4-4E03-B197-43A507850B66}" dt="2020-06-22T12:46:47.651" v="3" actId="20577"/>
          <ac:spMkLst>
            <pc:docMk/>
            <pc:sldMk cId="1493395294" sldId="454"/>
            <ac:spMk id="10" creationId="{513B4E98-16C8-4C4B-8C71-BFD81C2334F6}"/>
          </ac:spMkLst>
        </pc:spChg>
        <pc:spChg chg="mod">
          <ac:chgData name="Poppy Reece, Researcher" userId="dc98a925-bdaa-4bee-b207-d103908056d7" providerId="ADAL" clId="{26891200-82D4-4E03-B197-43A507850B66}" dt="2020-06-22T12:47:00.340" v="5" actId="20577"/>
          <ac:spMkLst>
            <pc:docMk/>
            <pc:sldMk cId="1493395294" sldId="454"/>
            <ac:spMk id="12" creationId="{2FBFF387-0508-47EB-A09A-CC6C02213906}"/>
          </ac:spMkLst>
        </pc:spChg>
      </pc:sldChg>
    </pc:docChg>
  </pc:docChgLst>
  <pc:docChgLst>
    <pc:chgData name="Maresa Beazley, Senior Researcher" userId="S::maresa.beazley@essex.gov.uk::5f8a0d0f-7495-4475-8968-cf1e28e5c564" providerId="AD" clId="Web-{DA9FD450-64EA-46E9-870B-898A616A50B1}"/>
    <pc:docChg chg="delSld modSld">
      <pc:chgData name="Maresa Beazley, Senior Researcher" userId="S::maresa.beazley@essex.gov.uk::5f8a0d0f-7495-4475-8968-cf1e28e5c564" providerId="AD" clId="Web-{DA9FD450-64EA-46E9-870B-898A616A50B1}" dt="2020-06-03T16:42:11.361" v="634"/>
      <pc:docMkLst>
        <pc:docMk/>
      </pc:docMkLst>
      <pc:sldChg chg="modSp">
        <pc:chgData name="Maresa Beazley, Senior Researcher" userId="S::maresa.beazley@essex.gov.uk::5f8a0d0f-7495-4475-8968-cf1e28e5c564" providerId="AD" clId="Web-{DA9FD450-64EA-46E9-870B-898A616A50B1}" dt="2020-06-03T16:38:20.800" v="599" actId="20577"/>
        <pc:sldMkLst>
          <pc:docMk/>
          <pc:sldMk cId="2100498708" sldId="346"/>
        </pc:sldMkLst>
        <pc:spChg chg="mod">
          <ac:chgData name="Maresa Beazley, Senior Researcher" userId="S::maresa.beazley@essex.gov.uk::5f8a0d0f-7495-4475-8968-cf1e28e5c564" providerId="AD" clId="Web-{DA9FD450-64EA-46E9-870B-898A616A50B1}" dt="2020-06-03T16:38:20.800" v="599" actId="20577"/>
          <ac:spMkLst>
            <pc:docMk/>
            <pc:sldMk cId="2100498708" sldId="346"/>
            <ac:spMk id="5" creationId="{ED34343C-FCA4-4182-8A14-F4447A1CE25C}"/>
          </ac:spMkLst>
        </pc:spChg>
      </pc:sldChg>
      <pc:sldChg chg="del">
        <pc:chgData name="Maresa Beazley, Senior Researcher" userId="S::maresa.beazley@essex.gov.uk::5f8a0d0f-7495-4475-8968-cf1e28e5c564" providerId="AD" clId="Web-{DA9FD450-64EA-46E9-870B-898A616A50B1}" dt="2020-06-03T16:39:53.924" v="607"/>
        <pc:sldMkLst>
          <pc:docMk/>
          <pc:sldMk cId="1764316895" sldId="360"/>
        </pc:sldMkLst>
      </pc:sldChg>
      <pc:sldChg chg="del">
        <pc:chgData name="Maresa Beazley, Senior Researcher" userId="S::maresa.beazley@essex.gov.uk::5f8a0d0f-7495-4475-8968-cf1e28e5c564" providerId="AD" clId="Web-{DA9FD450-64EA-46E9-870B-898A616A50B1}" dt="2020-06-03T16:39:58.783" v="608"/>
        <pc:sldMkLst>
          <pc:docMk/>
          <pc:sldMk cId="2735596997" sldId="368"/>
        </pc:sldMkLst>
      </pc:sldChg>
      <pc:sldChg chg="del">
        <pc:chgData name="Maresa Beazley, Senior Researcher" userId="S::maresa.beazley@essex.gov.uk::5f8a0d0f-7495-4475-8968-cf1e28e5c564" providerId="AD" clId="Web-{DA9FD450-64EA-46E9-870B-898A616A50B1}" dt="2020-06-03T16:40:01.018" v="609"/>
        <pc:sldMkLst>
          <pc:docMk/>
          <pc:sldMk cId="190252235" sldId="380"/>
        </pc:sldMkLst>
      </pc:sldChg>
      <pc:sldChg chg="delSp modSp">
        <pc:chgData name="Maresa Beazley, Senior Researcher" userId="S::maresa.beazley@essex.gov.uk::5f8a0d0f-7495-4475-8968-cf1e28e5c564" providerId="AD" clId="Web-{DA9FD450-64EA-46E9-870B-898A616A50B1}" dt="2020-06-03T16:42:11.361" v="634"/>
        <pc:sldMkLst>
          <pc:docMk/>
          <pc:sldMk cId="1136255497" sldId="384"/>
        </pc:sldMkLst>
        <pc:spChg chg="mod">
          <ac:chgData name="Maresa Beazley, Senior Researcher" userId="S::maresa.beazley@essex.gov.uk::5f8a0d0f-7495-4475-8968-cf1e28e5c564" providerId="AD" clId="Web-{DA9FD450-64EA-46E9-870B-898A616A50B1}" dt="2020-06-03T16:41:56.392" v="629" actId="20577"/>
          <ac:spMkLst>
            <pc:docMk/>
            <pc:sldMk cId="1136255497" sldId="384"/>
            <ac:spMk id="4" creationId="{F1373249-189F-4C9A-89A4-30B0EE6CD7CC}"/>
          </ac:spMkLst>
        </pc:spChg>
        <pc:spChg chg="mod">
          <ac:chgData name="Maresa Beazley, Senior Researcher" userId="S::maresa.beazley@essex.gov.uk::5f8a0d0f-7495-4475-8968-cf1e28e5c564" providerId="AD" clId="Web-{DA9FD450-64EA-46E9-870B-898A616A50B1}" dt="2020-06-03T16:41:37.377" v="617" actId="20577"/>
          <ac:spMkLst>
            <pc:docMk/>
            <pc:sldMk cId="1136255497" sldId="384"/>
            <ac:spMk id="7" creationId="{5BF28DFC-B23B-45C4-8473-3007892C614F}"/>
          </ac:spMkLst>
        </pc:spChg>
        <pc:spChg chg="del mod">
          <ac:chgData name="Maresa Beazley, Senior Researcher" userId="S::maresa.beazley@essex.gov.uk::5f8a0d0f-7495-4475-8968-cf1e28e5c564" providerId="AD" clId="Web-{DA9FD450-64EA-46E9-870B-898A616A50B1}" dt="2020-06-03T16:42:07.220" v="633"/>
          <ac:spMkLst>
            <pc:docMk/>
            <pc:sldMk cId="1136255497" sldId="384"/>
            <ac:spMk id="33" creationId="{480F5672-C033-4584-A384-B199FCF2D881}"/>
          </ac:spMkLst>
        </pc:spChg>
        <pc:picChg chg="del">
          <ac:chgData name="Maresa Beazley, Senior Researcher" userId="S::maresa.beazley@essex.gov.uk::5f8a0d0f-7495-4475-8968-cf1e28e5c564" providerId="AD" clId="Web-{DA9FD450-64EA-46E9-870B-898A616A50B1}" dt="2020-06-03T16:42:11.361" v="634"/>
          <ac:picMkLst>
            <pc:docMk/>
            <pc:sldMk cId="1136255497" sldId="384"/>
            <ac:picMk id="3" creationId="{FD5247CA-5444-48C0-AFF4-6D6D3E82B9BE}"/>
          </ac:picMkLst>
        </pc:picChg>
      </pc:sldChg>
      <pc:sldChg chg="modSp">
        <pc:chgData name="Maresa Beazley, Senior Researcher" userId="S::maresa.beazley@essex.gov.uk::5f8a0d0f-7495-4475-8968-cf1e28e5c564" providerId="AD" clId="Web-{DA9FD450-64EA-46E9-870B-898A616A50B1}" dt="2020-06-03T15:35:04.752" v="550" actId="20577"/>
        <pc:sldMkLst>
          <pc:docMk/>
          <pc:sldMk cId="2715914701" sldId="397"/>
        </pc:sldMkLst>
        <pc:spChg chg="mod">
          <ac:chgData name="Maresa Beazley, Senior Researcher" userId="S::maresa.beazley@essex.gov.uk::5f8a0d0f-7495-4475-8968-cf1e28e5c564" providerId="AD" clId="Web-{DA9FD450-64EA-46E9-870B-898A616A50B1}" dt="2020-06-03T15:35:04.752" v="550" actId="20577"/>
          <ac:spMkLst>
            <pc:docMk/>
            <pc:sldMk cId="2715914701" sldId="397"/>
            <ac:spMk id="3" creationId="{D94082C3-A739-4586-84F5-DBED494E9815}"/>
          </ac:spMkLst>
        </pc:spChg>
      </pc:sldChg>
      <pc:sldChg chg="modSp">
        <pc:chgData name="Maresa Beazley, Senior Researcher" userId="S::maresa.beazley@essex.gov.uk::5f8a0d0f-7495-4475-8968-cf1e28e5c564" providerId="AD" clId="Web-{DA9FD450-64EA-46E9-870B-898A616A50B1}" dt="2020-06-03T15:35:58.549" v="560" actId="20577"/>
        <pc:sldMkLst>
          <pc:docMk/>
          <pc:sldMk cId="447836792" sldId="400"/>
        </pc:sldMkLst>
        <pc:spChg chg="mod">
          <ac:chgData name="Maresa Beazley, Senior Researcher" userId="S::maresa.beazley@essex.gov.uk::5f8a0d0f-7495-4475-8968-cf1e28e5c564" providerId="AD" clId="Web-{DA9FD450-64EA-46E9-870B-898A616A50B1}" dt="2020-06-03T15:35:58.549" v="560" actId="20577"/>
          <ac:spMkLst>
            <pc:docMk/>
            <pc:sldMk cId="447836792" sldId="400"/>
            <ac:spMk id="10" creationId="{A550A8D6-DA17-499A-87EF-9B6E5F844D1A}"/>
          </ac:spMkLst>
        </pc:spChg>
      </pc:sldChg>
      <pc:sldChg chg="modSp">
        <pc:chgData name="Maresa Beazley, Senior Researcher" userId="S::maresa.beazley@essex.gov.uk::5f8a0d0f-7495-4475-8968-cf1e28e5c564" providerId="AD" clId="Web-{DA9FD450-64EA-46E9-870B-898A616A50B1}" dt="2020-06-03T15:36:14.909" v="568" actId="20577"/>
        <pc:sldMkLst>
          <pc:docMk/>
          <pc:sldMk cId="3052706552" sldId="402"/>
        </pc:sldMkLst>
        <pc:spChg chg="mod">
          <ac:chgData name="Maresa Beazley, Senior Researcher" userId="S::maresa.beazley@essex.gov.uk::5f8a0d0f-7495-4475-8968-cf1e28e5c564" providerId="AD" clId="Web-{DA9FD450-64EA-46E9-870B-898A616A50B1}" dt="2020-06-03T15:36:14.909" v="568" actId="20577"/>
          <ac:spMkLst>
            <pc:docMk/>
            <pc:sldMk cId="3052706552" sldId="402"/>
            <ac:spMk id="3" creationId="{FC8656B9-CA80-4411-A58F-D286A4B7217A}"/>
          </ac:spMkLst>
        </pc:spChg>
        <pc:spChg chg="mod">
          <ac:chgData name="Maresa Beazley, Senior Researcher" userId="S::maresa.beazley@essex.gov.uk::5f8a0d0f-7495-4475-8968-cf1e28e5c564" providerId="AD" clId="Web-{DA9FD450-64EA-46E9-870B-898A616A50B1}" dt="2020-06-03T15:36:12.456" v="564" actId="20577"/>
          <ac:spMkLst>
            <pc:docMk/>
            <pc:sldMk cId="3052706552" sldId="402"/>
            <ac:spMk id="6" creationId="{467949D8-A72E-48B1-8ACF-6993E19F840A}"/>
          </ac:spMkLst>
        </pc:spChg>
      </pc:sldChg>
      <pc:sldChg chg="modSp">
        <pc:chgData name="Maresa Beazley, Senior Researcher" userId="S::maresa.beazley@essex.gov.uk::5f8a0d0f-7495-4475-8968-cf1e28e5c564" providerId="AD" clId="Web-{DA9FD450-64EA-46E9-870B-898A616A50B1}" dt="2020-06-03T15:36:36.003" v="578" actId="20577"/>
        <pc:sldMkLst>
          <pc:docMk/>
          <pc:sldMk cId="1104663591" sldId="406"/>
        </pc:sldMkLst>
        <pc:spChg chg="mod">
          <ac:chgData name="Maresa Beazley, Senior Researcher" userId="S::maresa.beazley@essex.gov.uk::5f8a0d0f-7495-4475-8968-cf1e28e5c564" providerId="AD" clId="Web-{DA9FD450-64EA-46E9-870B-898A616A50B1}" dt="2020-06-03T15:36:36.003" v="578" actId="20577"/>
          <ac:spMkLst>
            <pc:docMk/>
            <pc:sldMk cId="1104663591" sldId="406"/>
            <ac:spMk id="3" creationId="{892FBE34-CCDA-4F32-A890-EC11561382ED}"/>
          </ac:spMkLst>
        </pc:spChg>
        <pc:spChg chg="mod">
          <ac:chgData name="Maresa Beazley, Senior Researcher" userId="S::maresa.beazley@essex.gov.uk::5f8a0d0f-7495-4475-8968-cf1e28e5c564" providerId="AD" clId="Web-{DA9FD450-64EA-46E9-870B-898A616A50B1}" dt="2020-06-03T15:36:32.003" v="574" actId="20577"/>
          <ac:spMkLst>
            <pc:docMk/>
            <pc:sldMk cId="1104663591" sldId="406"/>
            <ac:spMk id="6" creationId="{058145EE-356B-4EE4-82C0-0C21FB6AB53A}"/>
          </ac:spMkLst>
        </pc:spChg>
      </pc:sldChg>
      <pc:sldChg chg="modSp">
        <pc:chgData name="Maresa Beazley, Senior Researcher" userId="S::maresa.beazley@essex.gov.uk::5f8a0d0f-7495-4475-8968-cf1e28e5c564" providerId="AD" clId="Web-{DA9FD450-64EA-46E9-870B-898A616A50B1}" dt="2020-06-03T16:39:31.596" v="604" actId="20577"/>
        <pc:sldMkLst>
          <pc:docMk/>
          <pc:sldMk cId="1091210631" sldId="413"/>
        </pc:sldMkLst>
        <pc:spChg chg="mod">
          <ac:chgData name="Maresa Beazley, Senior Researcher" userId="S::maresa.beazley@essex.gov.uk::5f8a0d0f-7495-4475-8968-cf1e28e5c564" providerId="AD" clId="Web-{DA9FD450-64EA-46E9-870B-898A616A50B1}" dt="2020-06-03T16:39:31.596" v="604" actId="20577"/>
          <ac:spMkLst>
            <pc:docMk/>
            <pc:sldMk cId="1091210631" sldId="413"/>
            <ac:spMk id="6" creationId="{5043EFD6-95B7-4B22-9639-DAFC0122C9D5}"/>
          </ac:spMkLst>
        </pc:spChg>
      </pc:sldChg>
      <pc:sldChg chg="modSp">
        <pc:chgData name="Maresa Beazley, Senior Researcher" userId="S::maresa.beazley@essex.gov.uk::5f8a0d0f-7495-4475-8968-cf1e28e5c564" providerId="AD" clId="Web-{DA9FD450-64EA-46E9-870B-898A616A50B1}" dt="2020-06-03T15:29:10.250" v="3" actId="20577"/>
        <pc:sldMkLst>
          <pc:docMk/>
          <pc:sldMk cId="3192038873" sldId="415"/>
        </pc:sldMkLst>
        <pc:spChg chg="mod">
          <ac:chgData name="Maresa Beazley, Senior Researcher" userId="S::maresa.beazley@essex.gov.uk::5f8a0d0f-7495-4475-8968-cf1e28e5c564" providerId="AD" clId="Web-{DA9FD450-64EA-46E9-870B-898A616A50B1}" dt="2020-06-03T15:29:10.250" v="3" actId="20577"/>
          <ac:spMkLst>
            <pc:docMk/>
            <pc:sldMk cId="3192038873" sldId="415"/>
            <ac:spMk id="7" creationId="{3C044940-6FDD-47DE-9AF9-886FE9DBC1AD}"/>
          </ac:spMkLst>
        </pc:spChg>
        <pc:spChg chg="mod">
          <ac:chgData name="Maresa Beazley, Senior Researcher" userId="S::maresa.beazley@essex.gov.uk::5f8a0d0f-7495-4475-8968-cf1e28e5c564" providerId="AD" clId="Web-{DA9FD450-64EA-46E9-870B-898A616A50B1}" dt="2020-06-03T15:29:06.125" v="1" actId="20577"/>
          <ac:spMkLst>
            <pc:docMk/>
            <pc:sldMk cId="3192038873" sldId="415"/>
            <ac:spMk id="10" creationId="{513B4E98-16C8-4C4B-8C71-BFD81C2334F6}"/>
          </ac:spMkLst>
        </pc:spChg>
      </pc:sldChg>
    </pc:docChg>
  </pc:docChgLst>
  <pc:docChgLst>
    <pc:chgData name="Katerina Glover - Senior Researcher" userId="S::katerina.glover@essex.gov.uk::de2edfa1-0aa9-41ab-9f34-1fb333eb4396" providerId="AD" clId="Web-{86B992CE-6748-4FE1-ABD4-2B80B297DE9B}"/>
    <pc:docChg chg="modSld">
      <pc:chgData name="Katerina Glover - Senior Researcher" userId="S::katerina.glover@essex.gov.uk::de2edfa1-0aa9-41ab-9f34-1fb333eb4396" providerId="AD" clId="Web-{86B992CE-6748-4FE1-ABD4-2B80B297DE9B}" dt="2020-07-01T15:36:47.238" v="16" actId="20577"/>
      <pc:docMkLst>
        <pc:docMk/>
      </pc:docMkLst>
      <pc:sldChg chg="modSp">
        <pc:chgData name="Katerina Glover - Senior Researcher" userId="S::katerina.glover@essex.gov.uk::de2edfa1-0aa9-41ab-9f34-1fb333eb4396" providerId="AD" clId="Web-{86B992CE-6748-4FE1-ABD4-2B80B297DE9B}" dt="2020-07-01T15:36:47.238" v="16" actId="20577"/>
        <pc:sldMkLst>
          <pc:docMk/>
          <pc:sldMk cId="1967806232" sldId="389"/>
        </pc:sldMkLst>
        <pc:graphicFrameChg chg="modGraphic">
          <ac:chgData name="Katerina Glover - Senior Researcher" userId="S::katerina.glover@essex.gov.uk::de2edfa1-0aa9-41ab-9f34-1fb333eb4396" providerId="AD" clId="Web-{86B992CE-6748-4FE1-ABD4-2B80B297DE9B}" dt="2020-07-01T15:36:47.238" v="16" actId="20577"/>
          <ac:graphicFrameMkLst>
            <pc:docMk/>
            <pc:sldMk cId="1967806232" sldId="389"/>
            <ac:graphicFrameMk id="7" creationId="{920F5B50-213D-4CEC-8464-EA6FDD3895FF}"/>
          </ac:graphicFrameMkLst>
        </pc:graphicFrameChg>
      </pc:sldChg>
    </pc:docChg>
  </pc:docChgLst>
  <pc:docChgLst>
    <pc:chgData name="Katerina Glover - Senior Researcher" userId="S::katerina.glover@essex.gov.uk::de2edfa1-0aa9-41ab-9f34-1fb333eb4396" providerId="AD" clId="Web-{0B775B56-94B4-46C2-9D2C-9154DCD69F93}"/>
    <pc:docChg chg="modSld">
      <pc:chgData name="Katerina Glover - Senior Researcher" userId="S::katerina.glover@essex.gov.uk::de2edfa1-0aa9-41ab-9f34-1fb333eb4396" providerId="AD" clId="Web-{0B775B56-94B4-46C2-9D2C-9154DCD69F93}" dt="2020-07-29T14:17:15.945" v="31" actId="20577"/>
      <pc:docMkLst>
        <pc:docMk/>
      </pc:docMkLst>
      <pc:sldChg chg="modSp">
        <pc:chgData name="Katerina Glover - Senior Researcher" userId="S::katerina.glover@essex.gov.uk::de2edfa1-0aa9-41ab-9f34-1fb333eb4396" providerId="AD" clId="Web-{0B775B56-94B4-46C2-9D2C-9154DCD69F93}" dt="2020-07-29T14:17:15.945" v="30" actId="20577"/>
        <pc:sldMkLst>
          <pc:docMk/>
          <pc:sldMk cId="3322000455" sldId="375"/>
        </pc:sldMkLst>
        <pc:spChg chg="mod">
          <ac:chgData name="Katerina Glover - Senior Researcher" userId="S::katerina.glover@essex.gov.uk::de2edfa1-0aa9-41ab-9f34-1fb333eb4396" providerId="AD" clId="Web-{0B775B56-94B4-46C2-9D2C-9154DCD69F93}" dt="2020-07-29T14:17:15.945" v="30" actId="20577"/>
          <ac:spMkLst>
            <pc:docMk/>
            <pc:sldMk cId="3322000455" sldId="375"/>
            <ac:spMk id="33" creationId="{480F5672-C033-4584-A384-B199FCF2D881}"/>
          </ac:spMkLst>
        </pc:spChg>
      </pc:sldChg>
    </pc:docChg>
  </pc:docChgLst>
  <pc:docChgLst>
    <pc:chgData name="Maura O'Malley, Researcher" userId="S::maura.o-malley@essex.gov.uk::debcc6ab-8d4c-4f20-82e6-146e5bb09687" providerId="AD" clId="Web-{D7D8740A-2F82-47C8-B553-BECE041D8830}"/>
    <pc:docChg chg="modSld">
      <pc:chgData name="Maura O'Malley, Researcher" userId="S::maura.o-malley@essex.gov.uk::debcc6ab-8d4c-4f20-82e6-146e5bb09687" providerId="AD" clId="Web-{D7D8740A-2F82-47C8-B553-BECE041D8830}" dt="2020-05-29T15:49:38.696" v="4" actId="1076"/>
      <pc:docMkLst>
        <pc:docMk/>
      </pc:docMkLst>
      <pc:sldChg chg="modSp">
        <pc:chgData name="Maura O'Malley, Researcher" userId="S::maura.o-malley@essex.gov.uk::debcc6ab-8d4c-4f20-82e6-146e5bb09687" providerId="AD" clId="Web-{D7D8740A-2F82-47C8-B553-BECE041D8830}" dt="2020-05-29T15:49:38.696" v="4" actId="1076"/>
        <pc:sldMkLst>
          <pc:docMk/>
          <pc:sldMk cId="2168100537" sldId="374"/>
        </pc:sldMkLst>
        <pc:spChg chg="mod">
          <ac:chgData name="Maura O'Malley, Researcher" userId="S::maura.o-malley@essex.gov.uk::debcc6ab-8d4c-4f20-82e6-146e5bb09687" providerId="AD" clId="Web-{D7D8740A-2F82-47C8-B553-BECE041D8830}" dt="2020-05-29T15:49:29.368" v="2" actId="14100"/>
          <ac:spMkLst>
            <pc:docMk/>
            <pc:sldMk cId="2168100537" sldId="374"/>
            <ac:spMk id="6" creationId="{3A68F409-8D99-4305-82DE-37EA14CCD393}"/>
          </ac:spMkLst>
        </pc:spChg>
        <pc:spChg chg="mod">
          <ac:chgData name="Maura O'Malley, Researcher" userId="S::maura.o-malley@essex.gov.uk::debcc6ab-8d4c-4f20-82e6-146e5bb09687" providerId="AD" clId="Web-{D7D8740A-2F82-47C8-B553-BECE041D8830}" dt="2020-05-29T15:49:21.337" v="0" actId="1076"/>
          <ac:spMkLst>
            <pc:docMk/>
            <pc:sldMk cId="2168100537" sldId="374"/>
            <ac:spMk id="7" creationId="{5BF28DFC-B23B-45C4-8473-3007892C614F}"/>
          </ac:spMkLst>
        </pc:spChg>
        <pc:spChg chg="mod">
          <ac:chgData name="Maura O'Malley, Researcher" userId="S::maura.o-malley@essex.gov.uk::debcc6ab-8d4c-4f20-82e6-146e5bb09687" providerId="AD" clId="Web-{D7D8740A-2F82-47C8-B553-BECE041D8830}" dt="2020-05-29T15:49:38.696" v="4" actId="1076"/>
          <ac:spMkLst>
            <pc:docMk/>
            <pc:sldMk cId="2168100537" sldId="374"/>
            <ac:spMk id="15" creationId="{1774EB99-0509-44A1-A957-38F1D1404488}"/>
          </ac:spMkLst>
        </pc:spChg>
      </pc:sldChg>
    </pc:docChg>
  </pc:docChgLst>
  <pc:docChgLst>
    <pc:chgData name="Maresa Beazley, Senior Researcher" userId="S::maresa.beazley@essex.gov.uk::5f8a0d0f-7495-4475-8968-cf1e28e5c564" providerId="AD" clId="Web-{1691AC97-79C9-4145-9599-8F896E4D1C5B}"/>
    <pc:docChg chg="modSld">
      <pc:chgData name="Maresa Beazley, Senior Researcher" userId="S::maresa.beazley@essex.gov.uk::5f8a0d0f-7495-4475-8968-cf1e28e5c564" providerId="AD" clId="Web-{1691AC97-79C9-4145-9599-8F896E4D1C5B}" dt="2020-06-02T07:47:08.756" v="264" actId="20577"/>
      <pc:docMkLst>
        <pc:docMk/>
      </pc:docMkLst>
      <pc:sldChg chg="modSp">
        <pc:chgData name="Maresa Beazley, Senior Researcher" userId="S::maresa.beazley@essex.gov.uk::5f8a0d0f-7495-4475-8968-cf1e28e5c564" providerId="AD" clId="Web-{1691AC97-79C9-4145-9599-8F896E4D1C5B}" dt="2020-06-02T07:40:15.362" v="2" actId="20577"/>
        <pc:sldMkLst>
          <pc:docMk/>
          <pc:sldMk cId="1220670086" sldId="392"/>
        </pc:sldMkLst>
        <pc:spChg chg="mod">
          <ac:chgData name="Maresa Beazley, Senior Researcher" userId="S::maresa.beazley@essex.gov.uk::5f8a0d0f-7495-4475-8968-cf1e28e5c564" providerId="AD" clId="Web-{1691AC97-79C9-4145-9599-8F896E4D1C5B}" dt="2020-06-02T07:40:15.362" v="2" actId="20577"/>
          <ac:spMkLst>
            <pc:docMk/>
            <pc:sldMk cId="1220670086" sldId="392"/>
            <ac:spMk id="29" creationId="{40C3A700-EF8F-41E9-AE75-3116AAB31600}"/>
          </ac:spMkLst>
        </pc:spChg>
      </pc:sldChg>
      <pc:sldChg chg="modSp">
        <pc:chgData name="Maresa Beazley, Senior Researcher" userId="S::maresa.beazley@essex.gov.uk::5f8a0d0f-7495-4475-8968-cf1e28e5c564" providerId="AD" clId="Web-{1691AC97-79C9-4145-9599-8F896E4D1C5B}" dt="2020-06-02T07:47:05.537" v="262" actId="20577"/>
        <pc:sldMkLst>
          <pc:docMk/>
          <pc:sldMk cId="2715914701" sldId="397"/>
        </pc:sldMkLst>
        <pc:spChg chg="mod">
          <ac:chgData name="Maresa Beazley, Senior Researcher" userId="S::maresa.beazley@essex.gov.uk::5f8a0d0f-7495-4475-8968-cf1e28e5c564" providerId="AD" clId="Web-{1691AC97-79C9-4145-9599-8F896E4D1C5B}" dt="2020-06-02T07:47:05.537" v="262" actId="20577"/>
          <ac:spMkLst>
            <pc:docMk/>
            <pc:sldMk cId="2715914701" sldId="397"/>
            <ac:spMk id="3" creationId="{D94082C3-A739-4586-84F5-DBED494E9815}"/>
          </ac:spMkLst>
        </pc:spChg>
      </pc:sldChg>
      <pc:sldChg chg="modSp">
        <pc:chgData name="Maresa Beazley, Senior Researcher" userId="S::maresa.beazley@essex.gov.uk::5f8a0d0f-7495-4475-8968-cf1e28e5c564" providerId="AD" clId="Web-{1691AC97-79C9-4145-9599-8F896E4D1C5B}" dt="2020-06-02T07:40:38.878" v="10" actId="20577"/>
        <pc:sldMkLst>
          <pc:docMk/>
          <pc:sldMk cId="2253077561" sldId="399"/>
        </pc:sldMkLst>
        <pc:spChg chg="mod">
          <ac:chgData name="Maresa Beazley, Senior Researcher" userId="S::maresa.beazley@essex.gov.uk::5f8a0d0f-7495-4475-8968-cf1e28e5c564" providerId="AD" clId="Web-{1691AC97-79C9-4145-9599-8F896E4D1C5B}" dt="2020-06-02T07:40:38.878" v="10" actId="20577"/>
          <ac:spMkLst>
            <pc:docMk/>
            <pc:sldMk cId="2253077561" sldId="399"/>
            <ac:spMk id="2" creationId="{56AB0CD5-4B18-4196-A986-3B8C6317ED1C}"/>
          </ac:spMkLst>
        </pc:spChg>
      </pc:sldChg>
      <pc:sldChg chg="modSp">
        <pc:chgData name="Maresa Beazley, Senior Researcher" userId="S::maresa.beazley@essex.gov.uk::5f8a0d0f-7495-4475-8968-cf1e28e5c564" providerId="AD" clId="Web-{1691AC97-79C9-4145-9599-8F896E4D1C5B}" dt="2020-06-02T07:46:03.803" v="197" actId="20577"/>
        <pc:sldMkLst>
          <pc:docMk/>
          <pc:sldMk cId="3052706552" sldId="402"/>
        </pc:sldMkLst>
        <pc:spChg chg="mod">
          <ac:chgData name="Maresa Beazley, Senior Researcher" userId="S::maresa.beazley@essex.gov.uk::5f8a0d0f-7495-4475-8968-cf1e28e5c564" providerId="AD" clId="Web-{1691AC97-79C9-4145-9599-8F896E4D1C5B}" dt="2020-06-02T07:46:03.803" v="197" actId="20577"/>
          <ac:spMkLst>
            <pc:docMk/>
            <pc:sldMk cId="3052706552" sldId="402"/>
            <ac:spMk id="2" creationId="{CC2F9DB6-C941-4B40-B411-7A0194DD4628}"/>
          </ac:spMkLst>
        </pc:spChg>
        <pc:spChg chg="mod">
          <ac:chgData name="Maresa Beazley, Senior Researcher" userId="S::maresa.beazley@essex.gov.uk::5f8a0d0f-7495-4475-8968-cf1e28e5c564" providerId="AD" clId="Web-{1691AC97-79C9-4145-9599-8F896E4D1C5B}" dt="2020-06-02T07:42:43.739" v="132" actId="20577"/>
          <ac:spMkLst>
            <pc:docMk/>
            <pc:sldMk cId="3052706552" sldId="402"/>
            <ac:spMk id="3" creationId="{FC8656B9-CA80-4411-A58F-D286A4B7217A}"/>
          </ac:spMkLst>
        </pc:spChg>
        <pc:spChg chg="mod">
          <ac:chgData name="Maresa Beazley, Senior Researcher" userId="S::maresa.beazley@essex.gov.uk::5f8a0d0f-7495-4475-8968-cf1e28e5c564" providerId="AD" clId="Web-{1691AC97-79C9-4145-9599-8F896E4D1C5B}" dt="2020-06-02T07:45:33.865" v="161" actId="20577"/>
          <ac:spMkLst>
            <pc:docMk/>
            <pc:sldMk cId="3052706552" sldId="402"/>
            <ac:spMk id="6" creationId="{467949D8-A72E-48B1-8ACF-6993E19F840A}"/>
          </ac:spMkLst>
        </pc:spChg>
      </pc:sldChg>
    </pc:docChg>
  </pc:docChgLst>
  <pc:docChgLst>
    <pc:chgData name="Poppy Reece - Senior Researcher" userId="dc98a925-bdaa-4bee-b207-d103908056d7" providerId="ADAL" clId="{9BC2F8D2-3D5A-4D49-934A-92B24C0DD4D2}"/>
    <pc:docChg chg="modSld">
      <pc:chgData name="Poppy Reece - Senior Researcher" userId="dc98a925-bdaa-4bee-b207-d103908056d7" providerId="ADAL" clId="{9BC2F8D2-3D5A-4D49-934A-92B24C0DD4D2}" dt="2021-02-16T12:46:13.453" v="2" actId="20577"/>
      <pc:docMkLst>
        <pc:docMk/>
      </pc:docMkLst>
      <pc:sldChg chg="modNotesTx">
        <pc:chgData name="Poppy Reece - Senior Researcher" userId="dc98a925-bdaa-4bee-b207-d103908056d7" providerId="ADAL" clId="{9BC2F8D2-3D5A-4D49-934A-92B24C0DD4D2}" dt="2021-02-16T12:46:09.824" v="1" actId="20577"/>
        <pc:sldMkLst>
          <pc:docMk/>
          <pc:sldMk cId="2715914701" sldId="397"/>
        </pc:sldMkLst>
      </pc:sldChg>
      <pc:sldChg chg="modNotesTx">
        <pc:chgData name="Poppy Reece - Senior Researcher" userId="dc98a925-bdaa-4bee-b207-d103908056d7" providerId="ADAL" clId="{9BC2F8D2-3D5A-4D49-934A-92B24C0DD4D2}" dt="2021-02-16T12:46:06.774" v="0" actId="20577"/>
        <pc:sldMkLst>
          <pc:docMk/>
          <pc:sldMk cId="673834068" sldId="453"/>
        </pc:sldMkLst>
      </pc:sldChg>
      <pc:sldChg chg="modNotesTx">
        <pc:chgData name="Poppy Reece - Senior Researcher" userId="dc98a925-bdaa-4bee-b207-d103908056d7" providerId="ADAL" clId="{9BC2F8D2-3D5A-4D49-934A-92B24C0DD4D2}" dt="2021-02-16T12:46:13.453" v="2" actId="20577"/>
        <pc:sldMkLst>
          <pc:docMk/>
          <pc:sldMk cId="1025929218" sldId="475"/>
        </pc:sldMkLst>
      </pc:sldChg>
    </pc:docChg>
  </pc:docChgLst>
  <pc:docChgLst>
    <pc:chgData name="Alastair Gordon - Head of Profession Research and Citizen Insight" userId="S::alastair.gordon@essex.gov.uk::25a2190b-df6d-4bf9-8b87-8d0bf2f9461b" providerId="AD" clId="Web-{98B37351-0B68-4FE9-BD59-ED707C52144A}"/>
    <pc:docChg chg="modSld">
      <pc:chgData name="Alastair Gordon - Head of Profession Research and Citizen Insight" userId="S::alastair.gordon@essex.gov.uk::25a2190b-df6d-4bf9-8b87-8d0bf2f9461b" providerId="AD" clId="Web-{98B37351-0B68-4FE9-BD59-ED707C52144A}" dt="2020-09-21T10:43:02.730" v="1" actId="1076"/>
      <pc:docMkLst>
        <pc:docMk/>
      </pc:docMkLst>
      <pc:sldChg chg="modSp">
        <pc:chgData name="Alastair Gordon - Head of Profession Research and Citizen Insight" userId="S::alastair.gordon@essex.gov.uk::25a2190b-df6d-4bf9-8b87-8d0bf2f9461b" providerId="AD" clId="Web-{98B37351-0B68-4FE9-BD59-ED707C52144A}" dt="2020-09-21T10:43:02.730" v="1" actId="1076"/>
        <pc:sldMkLst>
          <pc:docMk/>
          <pc:sldMk cId="1843746054" sldId="450"/>
        </pc:sldMkLst>
        <pc:spChg chg="mod">
          <ac:chgData name="Alastair Gordon - Head of Profession Research and Citizen Insight" userId="S::alastair.gordon@essex.gov.uk::25a2190b-df6d-4bf9-8b87-8d0bf2f9461b" providerId="AD" clId="Web-{98B37351-0B68-4FE9-BD59-ED707C52144A}" dt="2020-09-21T10:43:02.730" v="1" actId="1076"/>
          <ac:spMkLst>
            <pc:docMk/>
            <pc:sldMk cId="1843746054" sldId="450"/>
            <ac:spMk id="2" creationId="{F2C82E14-396B-436D-BC9E-54CD09C6BB9C}"/>
          </ac:spMkLst>
        </pc:spChg>
      </pc:sldChg>
    </pc:docChg>
  </pc:docChgLst>
  <pc:docChgLst>
    <pc:chgData name="Maura O'Malley, Researcher" userId="S::maura.o-malley@essex.gov.uk::debcc6ab-8d4c-4f20-82e6-146e5bb09687" providerId="AD" clId="Web-{6E19994C-0DDF-3820-BBBA-976B327BEC2C}"/>
    <pc:docChg chg="modSld">
      <pc:chgData name="Maura O'Malley, Researcher" userId="S::maura.o-malley@essex.gov.uk::debcc6ab-8d4c-4f20-82e6-146e5bb09687" providerId="AD" clId="Web-{6E19994C-0DDF-3820-BBBA-976B327BEC2C}" dt="2020-06-19T20:17:47.875" v="113" actId="20577"/>
      <pc:docMkLst>
        <pc:docMk/>
      </pc:docMkLst>
      <pc:sldChg chg="modSp">
        <pc:chgData name="Maura O'Malley, Researcher" userId="S::maura.o-malley@essex.gov.uk::debcc6ab-8d4c-4f20-82e6-146e5bb09687" providerId="AD" clId="Web-{6E19994C-0DDF-3820-BBBA-976B327BEC2C}" dt="2020-06-19T20:17:47.875" v="112" actId="20577"/>
        <pc:sldMkLst>
          <pc:docMk/>
          <pc:sldMk cId="1069382561" sldId="465"/>
        </pc:sldMkLst>
        <pc:spChg chg="mod">
          <ac:chgData name="Maura O'Malley, Researcher" userId="S::maura.o-malley@essex.gov.uk::debcc6ab-8d4c-4f20-82e6-146e5bb09687" providerId="AD" clId="Web-{6E19994C-0DDF-3820-BBBA-976B327BEC2C}" dt="2020-06-19T20:17:47.875" v="112" actId="20577"/>
          <ac:spMkLst>
            <pc:docMk/>
            <pc:sldMk cId="1069382561" sldId="465"/>
            <ac:spMk id="20" creationId="{1500FB25-A4C5-4898-889D-E0B5005E291E}"/>
          </ac:spMkLst>
        </pc:spChg>
      </pc:sldChg>
    </pc:docChg>
  </pc:docChgLst>
  <pc:docChgLst>
    <pc:chgData name="Katerina Glover, Senior Researcher" userId="S::katerina.glover@essex.gov.uk::de2edfa1-0aa9-41ab-9f34-1fb333eb4396" providerId="AD" clId="Web-{7E41578B-1AC2-4F21-9727-21410D8C69B2}"/>
    <pc:docChg chg="modSld">
      <pc:chgData name="Katerina Glover, Senior Researcher" userId="S::katerina.glover@essex.gov.uk::de2edfa1-0aa9-41ab-9f34-1fb333eb4396" providerId="AD" clId="Web-{7E41578B-1AC2-4F21-9727-21410D8C69B2}" dt="2020-06-03T11:50:02.500" v="198" actId="20577"/>
      <pc:docMkLst>
        <pc:docMk/>
      </pc:docMkLst>
      <pc:sldChg chg="modSp">
        <pc:chgData name="Katerina Glover, Senior Researcher" userId="S::katerina.glover@essex.gov.uk::de2edfa1-0aa9-41ab-9f34-1fb333eb4396" providerId="AD" clId="Web-{7E41578B-1AC2-4F21-9727-21410D8C69B2}" dt="2020-06-03T11:42:01.013" v="48" actId="20577"/>
        <pc:sldMkLst>
          <pc:docMk/>
          <pc:sldMk cId="3237541940" sldId="359"/>
        </pc:sldMkLst>
        <pc:spChg chg="mod">
          <ac:chgData name="Katerina Glover, Senior Researcher" userId="S::katerina.glover@essex.gov.uk::de2edfa1-0aa9-41ab-9f34-1fb333eb4396" providerId="AD" clId="Web-{7E41578B-1AC2-4F21-9727-21410D8C69B2}" dt="2020-06-03T11:42:01.013" v="48" actId="20577"/>
          <ac:spMkLst>
            <pc:docMk/>
            <pc:sldMk cId="3237541940" sldId="359"/>
            <ac:spMk id="4" creationId="{9DB2612D-A933-466B-BB57-C688125F80F9}"/>
          </ac:spMkLst>
        </pc:spChg>
      </pc:sldChg>
      <pc:sldChg chg="modSp">
        <pc:chgData name="Katerina Glover, Senior Researcher" userId="S::katerina.glover@essex.gov.uk::de2edfa1-0aa9-41ab-9f34-1fb333eb4396" providerId="AD" clId="Web-{7E41578B-1AC2-4F21-9727-21410D8C69B2}" dt="2020-06-03T11:48:41.406" v="173" actId="20577"/>
        <pc:sldMkLst>
          <pc:docMk/>
          <pc:sldMk cId="447836792" sldId="400"/>
        </pc:sldMkLst>
        <pc:spChg chg="mod">
          <ac:chgData name="Katerina Glover, Senior Researcher" userId="S::katerina.glover@essex.gov.uk::de2edfa1-0aa9-41ab-9f34-1fb333eb4396" providerId="AD" clId="Web-{7E41578B-1AC2-4F21-9727-21410D8C69B2}" dt="2020-06-03T11:45:53.077" v="71" actId="20577"/>
          <ac:spMkLst>
            <pc:docMk/>
            <pc:sldMk cId="447836792" sldId="400"/>
            <ac:spMk id="10" creationId="{A550A8D6-DA17-499A-87EF-9B6E5F844D1A}"/>
          </ac:spMkLst>
        </pc:spChg>
        <pc:spChg chg="mod">
          <ac:chgData name="Katerina Glover, Senior Researcher" userId="S::katerina.glover@essex.gov.uk::de2edfa1-0aa9-41ab-9f34-1fb333eb4396" providerId="AD" clId="Web-{7E41578B-1AC2-4F21-9727-21410D8C69B2}" dt="2020-06-03T11:46:29.327" v="80" actId="20577"/>
          <ac:spMkLst>
            <pc:docMk/>
            <pc:sldMk cId="447836792" sldId="400"/>
            <ac:spMk id="15" creationId="{BFBD6D9E-7F1F-46AB-9A2B-F8F143C207FD}"/>
          </ac:spMkLst>
        </pc:spChg>
        <pc:spChg chg="mod">
          <ac:chgData name="Katerina Glover, Senior Researcher" userId="S::katerina.glover@essex.gov.uk::de2edfa1-0aa9-41ab-9f34-1fb333eb4396" providerId="AD" clId="Web-{7E41578B-1AC2-4F21-9727-21410D8C69B2}" dt="2020-06-03T11:46:58.234" v="85" actId="20577"/>
          <ac:spMkLst>
            <pc:docMk/>
            <pc:sldMk cId="447836792" sldId="400"/>
            <ac:spMk id="17" creationId="{65BCAC06-AB26-4E13-8088-B95FFD8B49CA}"/>
          </ac:spMkLst>
        </pc:spChg>
        <pc:spChg chg="mod">
          <ac:chgData name="Katerina Glover, Senior Researcher" userId="S::katerina.glover@essex.gov.uk::de2edfa1-0aa9-41ab-9f34-1fb333eb4396" providerId="AD" clId="Web-{7E41578B-1AC2-4F21-9727-21410D8C69B2}" dt="2020-06-03T11:47:21.062" v="89" actId="20577"/>
          <ac:spMkLst>
            <pc:docMk/>
            <pc:sldMk cId="447836792" sldId="400"/>
            <ac:spMk id="18" creationId="{5C258F38-E66D-4A87-A4E0-388FE9822FE9}"/>
          </ac:spMkLst>
        </pc:spChg>
        <pc:spChg chg="mod">
          <ac:chgData name="Katerina Glover, Senior Researcher" userId="S::katerina.glover@essex.gov.uk::de2edfa1-0aa9-41ab-9f34-1fb333eb4396" providerId="AD" clId="Web-{7E41578B-1AC2-4F21-9727-21410D8C69B2}" dt="2020-06-03T11:48:41.406" v="173" actId="20577"/>
          <ac:spMkLst>
            <pc:docMk/>
            <pc:sldMk cId="447836792" sldId="400"/>
            <ac:spMk id="23" creationId="{BBCDD3C5-3DA2-44AE-9CFF-01541254A46D}"/>
          </ac:spMkLst>
        </pc:spChg>
      </pc:sldChg>
      <pc:sldChg chg="modSp">
        <pc:chgData name="Katerina Glover, Senior Researcher" userId="S::katerina.glover@essex.gov.uk::de2edfa1-0aa9-41ab-9f34-1fb333eb4396" providerId="AD" clId="Web-{7E41578B-1AC2-4F21-9727-21410D8C69B2}" dt="2020-06-03T11:50:02.500" v="197" actId="20577"/>
        <pc:sldMkLst>
          <pc:docMk/>
          <pc:sldMk cId="1104663591" sldId="406"/>
        </pc:sldMkLst>
        <pc:spChg chg="mod">
          <ac:chgData name="Katerina Glover, Senior Researcher" userId="S::katerina.glover@essex.gov.uk::de2edfa1-0aa9-41ab-9f34-1fb333eb4396" providerId="AD" clId="Web-{7E41578B-1AC2-4F21-9727-21410D8C69B2}" dt="2020-06-03T11:50:02.500" v="197" actId="20577"/>
          <ac:spMkLst>
            <pc:docMk/>
            <pc:sldMk cId="1104663591" sldId="406"/>
            <ac:spMk id="6" creationId="{058145EE-356B-4EE4-82C0-0C21FB6AB53A}"/>
          </ac:spMkLst>
        </pc:spChg>
      </pc:sldChg>
      <pc:sldChg chg="modSp">
        <pc:chgData name="Katerina Glover, Senior Researcher" userId="S::katerina.glover@essex.gov.uk::de2edfa1-0aa9-41ab-9f34-1fb333eb4396" providerId="AD" clId="Web-{7E41578B-1AC2-4F21-9727-21410D8C69B2}" dt="2020-06-03T11:44:15.170" v="66" actId="20577"/>
        <pc:sldMkLst>
          <pc:docMk/>
          <pc:sldMk cId="3192038873" sldId="415"/>
        </pc:sldMkLst>
        <pc:spChg chg="mod">
          <ac:chgData name="Katerina Glover, Senior Researcher" userId="S::katerina.glover@essex.gov.uk::de2edfa1-0aa9-41ab-9f34-1fb333eb4396" providerId="AD" clId="Web-{7E41578B-1AC2-4F21-9727-21410D8C69B2}" dt="2020-06-03T11:44:15.170" v="66" actId="20577"/>
          <ac:spMkLst>
            <pc:docMk/>
            <pc:sldMk cId="3192038873" sldId="415"/>
            <ac:spMk id="17" creationId="{452850F4-F8EF-41C3-AFB2-1C466FC11F0F}"/>
          </ac:spMkLst>
        </pc:spChg>
        <pc:spChg chg="mod">
          <ac:chgData name="Katerina Glover, Senior Researcher" userId="S::katerina.glover@essex.gov.uk::de2edfa1-0aa9-41ab-9f34-1fb333eb4396" providerId="AD" clId="Web-{7E41578B-1AC2-4F21-9727-21410D8C69B2}" dt="2020-06-03T11:44:06.857" v="52" actId="20577"/>
          <ac:spMkLst>
            <pc:docMk/>
            <pc:sldMk cId="3192038873" sldId="415"/>
            <ac:spMk id="18" creationId="{51DCEFCC-EDA3-470F-BFA1-F8B3E8E94CCC}"/>
          </ac:spMkLst>
        </pc:spChg>
      </pc:sldChg>
    </pc:docChg>
  </pc:docChgLst>
  <pc:docChgLst>
    <pc:chgData name="Katerina Glover, Senior Researcher" userId="de2edfa1-0aa9-41ab-9f34-1fb333eb4396" providerId="ADAL" clId="{8AA01147-618C-4E52-A645-52C0070854D1}"/>
    <pc:docChg chg="undo custSel addSld delSld modSld sldOrd">
      <pc:chgData name="Katerina Glover, Senior Researcher" userId="de2edfa1-0aa9-41ab-9f34-1fb333eb4396" providerId="ADAL" clId="{8AA01147-618C-4E52-A645-52C0070854D1}" dt="2020-06-19T12:57:59.610" v="2386"/>
      <pc:docMkLst>
        <pc:docMk/>
      </pc:docMkLst>
      <pc:sldChg chg="del">
        <pc:chgData name="Katerina Glover, Senior Researcher" userId="de2edfa1-0aa9-41ab-9f34-1fb333eb4396" providerId="ADAL" clId="{8AA01147-618C-4E52-A645-52C0070854D1}" dt="2020-05-29T15:38:33.108" v="1106" actId="2696"/>
        <pc:sldMkLst>
          <pc:docMk/>
          <pc:sldMk cId="1497525436" sldId="358"/>
        </pc:sldMkLst>
      </pc:sldChg>
      <pc:sldChg chg="addCm modCm">
        <pc:chgData name="Katerina Glover, Senior Researcher" userId="de2edfa1-0aa9-41ab-9f34-1fb333eb4396" providerId="ADAL" clId="{8AA01147-618C-4E52-A645-52C0070854D1}" dt="2020-06-04T10:36:05.454" v="1187"/>
        <pc:sldMkLst>
          <pc:docMk/>
          <pc:sldMk cId="2933295998" sldId="364"/>
        </pc:sldMkLst>
      </pc:sldChg>
      <pc:sldChg chg="addSp modSp">
        <pc:chgData name="Katerina Glover, Senior Researcher" userId="de2edfa1-0aa9-41ab-9f34-1fb333eb4396" providerId="ADAL" clId="{8AA01147-618C-4E52-A645-52C0070854D1}" dt="2020-05-29T12:09:49.655" v="627" actId="1076"/>
        <pc:sldMkLst>
          <pc:docMk/>
          <pc:sldMk cId="3524653283" sldId="369"/>
        </pc:sldMkLst>
        <pc:picChg chg="add mod">
          <ac:chgData name="Katerina Glover, Senior Researcher" userId="de2edfa1-0aa9-41ab-9f34-1fb333eb4396" providerId="ADAL" clId="{8AA01147-618C-4E52-A645-52C0070854D1}" dt="2020-05-29T12:09:04.646" v="624" actId="1076"/>
          <ac:picMkLst>
            <pc:docMk/>
            <pc:sldMk cId="3524653283" sldId="369"/>
            <ac:picMk id="2" creationId="{B843124B-631E-4D9E-843A-4DA4D57097F0}"/>
          </ac:picMkLst>
        </pc:picChg>
        <pc:picChg chg="add mod">
          <ac:chgData name="Katerina Glover, Senior Researcher" userId="de2edfa1-0aa9-41ab-9f34-1fb333eb4396" providerId="ADAL" clId="{8AA01147-618C-4E52-A645-52C0070854D1}" dt="2020-05-29T12:09:49.655" v="627" actId="1076"/>
          <ac:picMkLst>
            <pc:docMk/>
            <pc:sldMk cId="3524653283" sldId="369"/>
            <ac:picMk id="3" creationId="{14045CCB-FDC9-4DA6-A843-DE0848EB939A}"/>
          </ac:picMkLst>
        </pc:picChg>
      </pc:sldChg>
      <pc:sldChg chg="modSp del">
        <pc:chgData name="Katerina Glover, Senior Researcher" userId="de2edfa1-0aa9-41ab-9f34-1fb333eb4396" providerId="ADAL" clId="{8AA01147-618C-4E52-A645-52C0070854D1}" dt="2020-05-29T15:35:48.611" v="1102" actId="2696"/>
        <pc:sldMkLst>
          <pc:docMk/>
          <pc:sldMk cId="423393120" sldId="372"/>
        </pc:sldMkLst>
        <pc:spChg chg="mod">
          <ac:chgData name="Katerina Glover, Senior Researcher" userId="de2edfa1-0aa9-41ab-9f34-1fb333eb4396" providerId="ADAL" clId="{8AA01147-618C-4E52-A645-52C0070854D1}" dt="2020-05-29T15:17:30.607" v="873" actId="403"/>
          <ac:spMkLst>
            <pc:docMk/>
            <pc:sldMk cId="423393120" sldId="372"/>
            <ac:spMk id="3" creationId="{D94082C3-A739-4586-84F5-DBED494E9815}"/>
          </ac:spMkLst>
        </pc:spChg>
      </pc:sldChg>
      <pc:sldChg chg="add setBg">
        <pc:chgData name="Katerina Glover, Senior Researcher" userId="de2edfa1-0aa9-41ab-9f34-1fb333eb4396" providerId="ADAL" clId="{8AA01147-618C-4E52-A645-52C0070854D1}" dt="2020-05-29T15:37:08.987" v="1105"/>
        <pc:sldMkLst>
          <pc:docMk/>
          <pc:sldMk cId="3923956637" sldId="372"/>
        </pc:sldMkLst>
      </pc:sldChg>
      <pc:sldChg chg="modNotesTx">
        <pc:chgData name="Katerina Glover, Senior Researcher" userId="de2edfa1-0aa9-41ab-9f34-1fb333eb4396" providerId="ADAL" clId="{8AA01147-618C-4E52-A645-52C0070854D1}" dt="2020-06-01T13:54:47.344" v="1184" actId="12"/>
        <pc:sldMkLst>
          <pc:docMk/>
          <pc:sldMk cId="697628778" sldId="376"/>
        </pc:sldMkLst>
      </pc:sldChg>
      <pc:sldChg chg="del">
        <pc:chgData name="Katerina Glover, Senior Researcher" userId="de2edfa1-0aa9-41ab-9f34-1fb333eb4396" providerId="ADAL" clId="{8AA01147-618C-4E52-A645-52C0070854D1}" dt="2020-05-29T15:34:34.189" v="1098" actId="2696"/>
        <pc:sldMkLst>
          <pc:docMk/>
          <pc:sldMk cId="1141534295" sldId="381"/>
        </pc:sldMkLst>
      </pc:sldChg>
      <pc:sldChg chg="modSp">
        <pc:chgData name="Katerina Glover, Senior Researcher" userId="de2edfa1-0aa9-41ab-9f34-1fb333eb4396" providerId="ADAL" clId="{8AA01147-618C-4E52-A645-52C0070854D1}" dt="2020-05-27T15:40:27.849" v="9" actId="20577"/>
        <pc:sldMkLst>
          <pc:docMk/>
          <pc:sldMk cId="2598409951" sldId="383"/>
        </pc:sldMkLst>
        <pc:spChg chg="mod">
          <ac:chgData name="Katerina Glover, Senior Researcher" userId="de2edfa1-0aa9-41ab-9f34-1fb333eb4396" providerId="ADAL" clId="{8AA01147-618C-4E52-A645-52C0070854D1}" dt="2020-05-27T15:40:27.849" v="9" actId="20577"/>
          <ac:spMkLst>
            <pc:docMk/>
            <pc:sldMk cId="2598409951" sldId="383"/>
            <ac:spMk id="7" creationId="{5BF28DFC-B23B-45C4-8473-3007892C614F}"/>
          </ac:spMkLst>
        </pc:spChg>
      </pc:sldChg>
      <pc:sldChg chg="modSp del">
        <pc:chgData name="Katerina Glover, Senior Researcher" userId="de2edfa1-0aa9-41ab-9f34-1fb333eb4396" providerId="ADAL" clId="{8AA01147-618C-4E52-A645-52C0070854D1}" dt="2020-05-29T20:53:45.109" v="1107" actId="2696"/>
        <pc:sldMkLst>
          <pc:docMk/>
          <pc:sldMk cId="2712761055" sldId="385"/>
        </pc:sldMkLst>
        <pc:spChg chg="mod">
          <ac:chgData name="Katerina Glover, Senior Researcher" userId="de2edfa1-0aa9-41ab-9f34-1fb333eb4396" providerId="ADAL" clId="{8AA01147-618C-4E52-A645-52C0070854D1}" dt="2020-05-29T15:26:26.049" v="988" actId="404"/>
          <ac:spMkLst>
            <pc:docMk/>
            <pc:sldMk cId="2712761055" sldId="385"/>
            <ac:spMk id="2" creationId="{1216CB69-CFC1-48DC-987C-E1E1F3BA349D}"/>
          </ac:spMkLst>
        </pc:spChg>
      </pc:sldChg>
      <pc:sldChg chg="add ord">
        <pc:chgData name="Katerina Glover, Senior Researcher" userId="de2edfa1-0aa9-41ab-9f34-1fb333eb4396" providerId="ADAL" clId="{8AA01147-618C-4E52-A645-52C0070854D1}" dt="2020-05-29T20:53:58.653" v="1109"/>
        <pc:sldMkLst>
          <pc:docMk/>
          <pc:sldMk cId="3969958373" sldId="385"/>
        </pc:sldMkLst>
      </pc:sldChg>
      <pc:sldChg chg="add del">
        <pc:chgData name="Katerina Glover, Senior Researcher" userId="de2edfa1-0aa9-41ab-9f34-1fb333eb4396" providerId="ADAL" clId="{8AA01147-618C-4E52-A645-52C0070854D1}" dt="2020-05-29T12:01:35.369" v="434" actId="2696"/>
        <pc:sldMkLst>
          <pc:docMk/>
          <pc:sldMk cId="3737136846" sldId="387"/>
        </pc:sldMkLst>
      </pc:sldChg>
      <pc:sldChg chg="addSp modSp add ord">
        <pc:chgData name="Katerina Glover, Senior Researcher" userId="de2edfa1-0aa9-41ab-9f34-1fb333eb4396" providerId="ADAL" clId="{8AA01147-618C-4E52-A645-52C0070854D1}" dt="2020-05-29T12:03:42.722" v="579"/>
        <pc:sldMkLst>
          <pc:docMk/>
          <pc:sldMk cId="3409221439" sldId="388"/>
        </pc:sldMkLst>
        <pc:spChg chg="add mod">
          <ac:chgData name="Katerina Glover, Senior Researcher" userId="de2edfa1-0aa9-41ab-9f34-1fb333eb4396" providerId="ADAL" clId="{8AA01147-618C-4E52-A645-52C0070854D1}" dt="2020-05-29T12:03:23.936" v="578" actId="20577"/>
          <ac:spMkLst>
            <pc:docMk/>
            <pc:sldMk cId="3409221439" sldId="388"/>
            <ac:spMk id="3" creationId="{76217FCB-83A5-4F02-8E9A-E1B3158169A5}"/>
          </ac:spMkLst>
        </pc:spChg>
        <pc:spChg chg="mod">
          <ac:chgData name="Katerina Glover, Senior Researcher" userId="de2edfa1-0aa9-41ab-9f34-1fb333eb4396" providerId="ADAL" clId="{8AA01147-618C-4E52-A645-52C0070854D1}" dt="2020-05-29T12:02:00.662" v="445" actId="20577"/>
          <ac:spMkLst>
            <pc:docMk/>
            <pc:sldMk cId="3409221439" sldId="388"/>
            <ac:spMk id="4" creationId="{F1373249-189F-4C9A-89A4-30B0EE6CD7CC}"/>
          </ac:spMkLst>
        </pc:spChg>
        <pc:picChg chg="add mod">
          <ac:chgData name="Katerina Glover, Senior Researcher" userId="de2edfa1-0aa9-41ab-9f34-1fb333eb4396" providerId="ADAL" clId="{8AA01147-618C-4E52-A645-52C0070854D1}" dt="2020-05-29T12:02:30.050" v="448" actId="1076"/>
          <ac:picMkLst>
            <pc:docMk/>
            <pc:sldMk cId="3409221439" sldId="388"/>
            <ac:picMk id="2" creationId="{29180FF9-4881-4D75-A894-453FE5D54410}"/>
          </ac:picMkLst>
        </pc:picChg>
      </pc:sldChg>
      <pc:sldChg chg="modSp add">
        <pc:chgData name="Katerina Glover, Senior Researcher" userId="de2edfa1-0aa9-41ab-9f34-1fb333eb4396" providerId="ADAL" clId="{8AA01147-618C-4E52-A645-52C0070854D1}" dt="2020-06-19T12:42:29.300" v="2380" actId="20577"/>
        <pc:sldMkLst>
          <pc:docMk/>
          <pc:sldMk cId="1967806232" sldId="389"/>
        </pc:sldMkLst>
        <pc:spChg chg="mod">
          <ac:chgData name="Katerina Glover, Senior Researcher" userId="de2edfa1-0aa9-41ab-9f34-1fb333eb4396" providerId="ADAL" clId="{8AA01147-618C-4E52-A645-52C0070854D1}" dt="2020-05-29T12:04:26.249" v="621" actId="20577"/>
          <ac:spMkLst>
            <pc:docMk/>
            <pc:sldMk cId="1967806232" sldId="389"/>
            <ac:spMk id="13" creationId="{F508B5EC-BAFE-44A0-B48D-41AA4F9F6B14}"/>
          </ac:spMkLst>
        </pc:spChg>
        <pc:graphicFrameChg chg="mod">
          <ac:chgData name="Katerina Glover, Senior Researcher" userId="de2edfa1-0aa9-41ab-9f34-1fb333eb4396" providerId="ADAL" clId="{8AA01147-618C-4E52-A645-52C0070854D1}" dt="2020-06-19T12:27:45.833" v="2153" actId="20577"/>
          <ac:graphicFrameMkLst>
            <pc:docMk/>
            <pc:sldMk cId="1967806232" sldId="389"/>
            <ac:graphicFrameMk id="3" creationId="{24570EA3-7190-41FB-BDB6-D79C240632A3}"/>
          </ac:graphicFrameMkLst>
        </pc:graphicFrameChg>
        <pc:graphicFrameChg chg="mod">
          <ac:chgData name="Katerina Glover, Senior Researcher" userId="de2edfa1-0aa9-41ab-9f34-1fb333eb4396" providerId="ADAL" clId="{8AA01147-618C-4E52-A645-52C0070854D1}" dt="2020-06-19T12:28:41.666" v="2280" actId="20577"/>
          <ac:graphicFrameMkLst>
            <pc:docMk/>
            <pc:sldMk cId="1967806232" sldId="389"/>
            <ac:graphicFrameMk id="6" creationId="{685C3DB6-81A5-425F-AE99-1197D8682A4F}"/>
          </ac:graphicFrameMkLst>
        </pc:graphicFrameChg>
        <pc:graphicFrameChg chg="mod">
          <ac:chgData name="Katerina Glover, Senior Researcher" userId="de2edfa1-0aa9-41ab-9f34-1fb333eb4396" providerId="ADAL" clId="{8AA01147-618C-4E52-A645-52C0070854D1}" dt="2020-06-19T12:42:29.300" v="2380" actId="20577"/>
          <ac:graphicFrameMkLst>
            <pc:docMk/>
            <pc:sldMk cId="1967806232" sldId="389"/>
            <ac:graphicFrameMk id="7" creationId="{920F5B50-213D-4CEC-8464-EA6FDD3895FF}"/>
          </ac:graphicFrameMkLst>
        </pc:graphicFrameChg>
      </pc:sldChg>
      <pc:sldChg chg="add del setBg">
        <pc:chgData name="Katerina Glover, Senior Researcher" userId="de2edfa1-0aa9-41ab-9f34-1fb333eb4396" providerId="ADAL" clId="{8AA01147-618C-4E52-A645-52C0070854D1}" dt="2020-05-29T12:04:12.314" v="581"/>
        <pc:sldMkLst>
          <pc:docMk/>
          <pc:sldMk cId="2863594614" sldId="389"/>
        </pc:sldMkLst>
      </pc:sldChg>
      <pc:sldChg chg="addSp delSp modSp add del ord">
        <pc:chgData name="Katerina Glover, Senior Researcher" userId="de2edfa1-0aa9-41ab-9f34-1fb333eb4396" providerId="ADAL" clId="{8AA01147-618C-4E52-A645-52C0070854D1}" dt="2020-05-29T15:35:48.608" v="1101" actId="2696"/>
        <pc:sldMkLst>
          <pc:docMk/>
          <pc:sldMk cId="146173523" sldId="390"/>
        </pc:sldMkLst>
        <pc:spChg chg="del mod">
          <ac:chgData name="Katerina Glover, Senior Researcher" userId="de2edfa1-0aa9-41ab-9f34-1fb333eb4396" providerId="ADAL" clId="{8AA01147-618C-4E52-A645-52C0070854D1}" dt="2020-05-29T12:30:43.178" v="632"/>
          <ac:spMkLst>
            <pc:docMk/>
            <pc:sldMk cId="146173523" sldId="390"/>
            <ac:spMk id="2" creationId="{1216CB69-CFC1-48DC-987C-E1E1F3BA349D}"/>
          </ac:spMkLst>
        </pc:spChg>
        <pc:spChg chg="add mod">
          <ac:chgData name="Katerina Glover, Senior Researcher" userId="de2edfa1-0aa9-41ab-9f34-1fb333eb4396" providerId="ADAL" clId="{8AA01147-618C-4E52-A645-52C0070854D1}" dt="2020-05-29T15:24:28.110" v="975" actId="2711"/>
          <ac:spMkLst>
            <pc:docMk/>
            <pc:sldMk cId="146173523" sldId="390"/>
            <ac:spMk id="3" creationId="{11A45833-B316-42E9-9514-099712E4A046}"/>
          </ac:spMkLst>
        </pc:spChg>
      </pc:sldChg>
      <pc:sldChg chg="add">
        <pc:chgData name="Katerina Glover, Senior Researcher" userId="de2edfa1-0aa9-41ab-9f34-1fb333eb4396" providerId="ADAL" clId="{8AA01147-618C-4E52-A645-52C0070854D1}" dt="2020-05-29T15:36:30.090" v="1103"/>
        <pc:sldMkLst>
          <pc:docMk/>
          <pc:sldMk cId="535985543" sldId="390"/>
        </pc:sldMkLst>
      </pc:sldChg>
      <pc:sldChg chg="add">
        <pc:chgData name="Katerina Glover, Senior Researcher" userId="de2edfa1-0aa9-41ab-9f34-1fb333eb4396" providerId="ADAL" clId="{8AA01147-618C-4E52-A645-52C0070854D1}" dt="2020-05-29T15:36:30.090" v="1103"/>
        <pc:sldMkLst>
          <pc:docMk/>
          <pc:sldMk cId="977378539" sldId="391"/>
        </pc:sldMkLst>
      </pc:sldChg>
      <pc:sldChg chg="addSp modSp add del setBg">
        <pc:chgData name="Katerina Glover, Senior Researcher" userId="de2edfa1-0aa9-41ab-9f34-1fb333eb4396" providerId="ADAL" clId="{8AA01147-618C-4E52-A645-52C0070854D1}" dt="2020-05-29T15:35:48.601" v="1099" actId="2696"/>
        <pc:sldMkLst>
          <pc:docMk/>
          <pc:sldMk cId="2961049129" sldId="391"/>
        </pc:sldMkLst>
        <pc:spChg chg="mod">
          <ac:chgData name="Katerina Glover, Senior Researcher" userId="de2edfa1-0aa9-41ab-9f34-1fb333eb4396" providerId="ADAL" clId="{8AA01147-618C-4E52-A645-52C0070854D1}" dt="2020-05-29T15:26:45.046" v="989"/>
          <ac:spMkLst>
            <pc:docMk/>
            <pc:sldMk cId="2961049129" sldId="391"/>
            <ac:spMk id="2" creationId="{0BCA1EE4-4F60-418E-B50D-889392C38E14}"/>
          </ac:spMkLst>
        </pc:spChg>
        <pc:spChg chg="add mod">
          <ac:chgData name="Katerina Glover, Senior Researcher" userId="de2edfa1-0aa9-41ab-9f34-1fb333eb4396" providerId="ADAL" clId="{8AA01147-618C-4E52-A645-52C0070854D1}" dt="2020-05-29T15:27:47.503" v="1096" actId="207"/>
          <ac:spMkLst>
            <pc:docMk/>
            <pc:sldMk cId="2961049129" sldId="391"/>
            <ac:spMk id="3" creationId="{77AB2E80-50B2-42D8-BDF7-EE47419B7B5C}"/>
          </ac:spMkLst>
        </pc:spChg>
        <pc:spChg chg="mod">
          <ac:chgData name="Katerina Glover, Senior Researcher" userId="de2edfa1-0aa9-41ab-9f34-1fb333eb4396" providerId="ADAL" clId="{8AA01147-618C-4E52-A645-52C0070854D1}" dt="2020-05-29T15:02:51.802" v="808" actId="6549"/>
          <ac:spMkLst>
            <pc:docMk/>
            <pc:sldMk cId="2961049129" sldId="391"/>
            <ac:spMk id="5" creationId="{23451E73-9589-459C-923B-CE0158306E23}"/>
          </ac:spMkLst>
        </pc:spChg>
        <pc:spChg chg="mod">
          <ac:chgData name="Katerina Glover, Senior Researcher" userId="de2edfa1-0aa9-41ab-9f34-1fb333eb4396" providerId="ADAL" clId="{8AA01147-618C-4E52-A645-52C0070854D1}" dt="2020-05-29T12:31:06.130" v="676" actId="6549"/>
          <ac:spMkLst>
            <pc:docMk/>
            <pc:sldMk cId="2961049129" sldId="391"/>
            <ac:spMk id="6" creationId="{32C03C46-76CD-4CD8-A244-ACE7EE66D1E3}"/>
          </ac:spMkLst>
        </pc:spChg>
        <pc:spChg chg="mod">
          <ac:chgData name="Katerina Glover, Senior Researcher" userId="de2edfa1-0aa9-41ab-9f34-1fb333eb4396" providerId="ADAL" clId="{8AA01147-618C-4E52-A645-52C0070854D1}" dt="2020-05-29T12:31:13.827" v="679" actId="6549"/>
          <ac:spMkLst>
            <pc:docMk/>
            <pc:sldMk cId="2961049129" sldId="391"/>
            <ac:spMk id="7" creationId="{681F7599-90E5-4636-9494-FA271D05AE64}"/>
          </ac:spMkLst>
        </pc:spChg>
        <pc:spChg chg="mod">
          <ac:chgData name="Katerina Glover, Senior Researcher" userId="de2edfa1-0aa9-41ab-9f34-1fb333eb4396" providerId="ADAL" clId="{8AA01147-618C-4E52-A645-52C0070854D1}" dt="2020-05-29T12:31:17.950" v="681" actId="6549"/>
          <ac:spMkLst>
            <pc:docMk/>
            <pc:sldMk cId="2961049129" sldId="391"/>
            <ac:spMk id="8" creationId="{4A6A1ADD-949A-4A32-B2BE-4362380C19C8}"/>
          </ac:spMkLst>
        </pc:spChg>
        <pc:spChg chg="mod">
          <ac:chgData name="Katerina Glover, Senior Researcher" userId="de2edfa1-0aa9-41ab-9f34-1fb333eb4396" providerId="ADAL" clId="{8AA01147-618C-4E52-A645-52C0070854D1}" dt="2020-05-29T12:31:08.782" v="677" actId="6549"/>
          <ac:spMkLst>
            <pc:docMk/>
            <pc:sldMk cId="2961049129" sldId="391"/>
            <ac:spMk id="9" creationId="{48F5DD40-208B-4867-A04D-58D3B217ECB9}"/>
          </ac:spMkLst>
        </pc:spChg>
        <pc:spChg chg="mod">
          <ac:chgData name="Katerina Glover, Senior Researcher" userId="de2edfa1-0aa9-41ab-9f34-1fb333eb4396" providerId="ADAL" clId="{8AA01147-618C-4E52-A645-52C0070854D1}" dt="2020-05-29T12:31:11.836" v="678" actId="6549"/>
          <ac:spMkLst>
            <pc:docMk/>
            <pc:sldMk cId="2961049129" sldId="391"/>
            <ac:spMk id="10" creationId="{B9CDA2EE-00E8-4F39-BBB2-6BA1E6EC3746}"/>
          </ac:spMkLst>
        </pc:spChg>
        <pc:spChg chg="mod">
          <ac:chgData name="Katerina Glover, Senior Researcher" userId="de2edfa1-0aa9-41ab-9f34-1fb333eb4396" providerId="ADAL" clId="{8AA01147-618C-4E52-A645-52C0070854D1}" dt="2020-05-29T12:31:16.243" v="680" actId="6549"/>
          <ac:spMkLst>
            <pc:docMk/>
            <pc:sldMk cId="2961049129" sldId="391"/>
            <ac:spMk id="11" creationId="{844A4860-8019-45C2-B366-CC36DC8FD5EB}"/>
          </ac:spMkLst>
        </pc:spChg>
        <pc:spChg chg="mod">
          <ac:chgData name="Katerina Glover, Senior Researcher" userId="de2edfa1-0aa9-41ab-9f34-1fb333eb4396" providerId="ADAL" clId="{8AA01147-618C-4E52-A645-52C0070854D1}" dt="2020-05-29T15:27:05.466" v="1006" actId="20577"/>
          <ac:spMkLst>
            <pc:docMk/>
            <pc:sldMk cId="2961049129" sldId="391"/>
            <ac:spMk id="12" creationId="{F008B278-2917-4920-87F4-169FF2297EF9}"/>
          </ac:spMkLst>
        </pc:spChg>
        <pc:spChg chg="mod">
          <ac:chgData name="Katerina Glover, Senior Researcher" userId="de2edfa1-0aa9-41ab-9f34-1fb333eb4396" providerId="ADAL" clId="{8AA01147-618C-4E52-A645-52C0070854D1}" dt="2020-05-29T15:28:03.693" v="1097" actId="1035"/>
          <ac:spMkLst>
            <pc:docMk/>
            <pc:sldMk cId="2961049129" sldId="391"/>
            <ac:spMk id="13" creationId="{AD7A57FD-8CE9-4588-BA13-5A7D48F86B59}"/>
          </ac:spMkLst>
        </pc:spChg>
        <pc:spChg chg="add mod">
          <ac:chgData name="Katerina Glover, Senior Researcher" userId="de2edfa1-0aa9-41ab-9f34-1fb333eb4396" providerId="ADAL" clId="{8AA01147-618C-4E52-A645-52C0070854D1}" dt="2020-05-29T15:27:20.278" v="1019" actId="20577"/>
          <ac:spMkLst>
            <pc:docMk/>
            <pc:sldMk cId="2961049129" sldId="391"/>
            <ac:spMk id="14" creationId="{C0A7A99D-D48E-4289-9382-751E0CF28F6F}"/>
          </ac:spMkLst>
        </pc:spChg>
      </pc:sldChg>
      <pc:sldChg chg="modSp add del">
        <pc:chgData name="Katerina Glover, Senior Researcher" userId="de2edfa1-0aa9-41ab-9f34-1fb333eb4396" providerId="ADAL" clId="{8AA01147-618C-4E52-A645-52C0070854D1}" dt="2020-05-29T15:35:48.604" v="1100" actId="2696"/>
        <pc:sldMkLst>
          <pc:docMk/>
          <pc:sldMk cId="1531919601" sldId="393"/>
        </pc:sldMkLst>
        <pc:spChg chg="mod">
          <ac:chgData name="Katerina Glover, Senior Researcher" userId="de2edfa1-0aa9-41ab-9f34-1fb333eb4396" providerId="ADAL" clId="{8AA01147-618C-4E52-A645-52C0070854D1}" dt="2020-05-29T15:25:05.266" v="986" actId="20577"/>
          <ac:spMkLst>
            <pc:docMk/>
            <pc:sldMk cId="1531919601" sldId="393"/>
            <ac:spMk id="3" creationId="{11A45833-B316-42E9-9514-099712E4A046}"/>
          </ac:spMkLst>
        </pc:spChg>
      </pc:sldChg>
      <pc:sldChg chg="add">
        <pc:chgData name="Katerina Glover, Senior Researcher" userId="de2edfa1-0aa9-41ab-9f34-1fb333eb4396" providerId="ADAL" clId="{8AA01147-618C-4E52-A645-52C0070854D1}" dt="2020-05-29T15:36:30.090" v="1103"/>
        <pc:sldMkLst>
          <pc:docMk/>
          <pc:sldMk cId="2386228596" sldId="393"/>
        </pc:sldMkLst>
      </pc:sldChg>
      <pc:sldChg chg="add del">
        <pc:chgData name="Katerina Glover, Senior Researcher" userId="de2edfa1-0aa9-41ab-9f34-1fb333eb4396" providerId="ADAL" clId="{8AA01147-618C-4E52-A645-52C0070854D1}" dt="2020-06-01T13:28:46.418" v="1111" actId="2696"/>
        <pc:sldMkLst>
          <pc:docMk/>
          <pc:sldMk cId="2086884785" sldId="398"/>
        </pc:sldMkLst>
      </pc:sldChg>
      <pc:sldChg chg="addSp modSp add">
        <pc:chgData name="Katerina Glover, Senior Researcher" userId="de2edfa1-0aa9-41ab-9f34-1fb333eb4396" providerId="ADAL" clId="{8AA01147-618C-4E52-A645-52C0070854D1}" dt="2020-06-01T13:29:31.839" v="1120" actId="20577"/>
        <pc:sldMkLst>
          <pc:docMk/>
          <pc:sldMk cId="2451458011" sldId="398"/>
        </pc:sldMkLst>
        <pc:spChg chg="add mod">
          <ac:chgData name="Katerina Glover, Senior Researcher" userId="de2edfa1-0aa9-41ab-9f34-1fb333eb4396" providerId="ADAL" clId="{8AA01147-618C-4E52-A645-52C0070854D1}" dt="2020-06-01T13:29:31.839" v="1120" actId="20577"/>
          <ac:spMkLst>
            <pc:docMk/>
            <pc:sldMk cId="2451458011" sldId="398"/>
            <ac:spMk id="2" creationId="{376FCF95-965D-4999-B154-F5D704C199F5}"/>
          </ac:spMkLst>
        </pc:spChg>
      </pc:sldChg>
      <pc:sldChg chg="modSp">
        <pc:chgData name="Katerina Glover, Senior Researcher" userId="de2edfa1-0aa9-41ab-9f34-1fb333eb4396" providerId="ADAL" clId="{8AA01147-618C-4E52-A645-52C0070854D1}" dt="2020-06-01T13:29:59.978" v="1152" actId="20577"/>
        <pc:sldMkLst>
          <pc:docMk/>
          <pc:sldMk cId="617303548" sldId="407"/>
        </pc:sldMkLst>
        <pc:spChg chg="mod">
          <ac:chgData name="Katerina Glover, Senior Researcher" userId="de2edfa1-0aa9-41ab-9f34-1fb333eb4396" providerId="ADAL" clId="{8AA01147-618C-4E52-A645-52C0070854D1}" dt="2020-06-01T13:29:59.978" v="1152" actId="20577"/>
          <ac:spMkLst>
            <pc:docMk/>
            <pc:sldMk cId="617303548" sldId="407"/>
            <ac:spMk id="3" creationId="{C42ED56C-8DA8-4CC1-A725-3E7FA0723638}"/>
          </ac:spMkLst>
        </pc:spChg>
      </pc:sldChg>
      <pc:sldChg chg="modSp del">
        <pc:chgData name="Katerina Glover, Senior Researcher" userId="de2edfa1-0aa9-41ab-9f34-1fb333eb4396" providerId="ADAL" clId="{8AA01147-618C-4E52-A645-52C0070854D1}" dt="2020-06-01T13:29:41.495" v="1136" actId="2696"/>
        <pc:sldMkLst>
          <pc:docMk/>
          <pc:sldMk cId="2451458011" sldId="408"/>
        </pc:sldMkLst>
        <pc:spChg chg="mod">
          <ac:chgData name="Katerina Glover, Senior Researcher" userId="de2edfa1-0aa9-41ab-9f34-1fb333eb4396" providerId="ADAL" clId="{8AA01147-618C-4E52-A645-52C0070854D1}" dt="2020-06-01T13:29:35.354" v="1135" actId="20577"/>
          <ac:spMkLst>
            <pc:docMk/>
            <pc:sldMk cId="2451458011" sldId="408"/>
            <ac:spMk id="2" creationId="{376FCF95-965D-4999-B154-F5D704C199F5}"/>
          </ac:spMkLst>
        </pc:spChg>
      </pc:sldChg>
      <pc:sldChg chg="modSp">
        <pc:chgData name="Katerina Glover, Senior Researcher" userId="de2edfa1-0aa9-41ab-9f34-1fb333eb4396" providerId="ADAL" clId="{8AA01147-618C-4E52-A645-52C0070854D1}" dt="2020-06-04T10:37:44.716" v="1249" actId="20577"/>
        <pc:sldMkLst>
          <pc:docMk/>
          <pc:sldMk cId="4159638713" sldId="419"/>
        </pc:sldMkLst>
        <pc:spChg chg="mod">
          <ac:chgData name="Katerina Glover, Senior Researcher" userId="de2edfa1-0aa9-41ab-9f34-1fb333eb4396" providerId="ADAL" clId="{8AA01147-618C-4E52-A645-52C0070854D1}" dt="2020-06-04T10:37:44.716" v="1249" actId="20577"/>
          <ac:spMkLst>
            <pc:docMk/>
            <pc:sldMk cId="4159638713" sldId="419"/>
            <ac:spMk id="14" creationId="{8A72CCE2-9FB4-4374-8EEC-DABC40EC433F}"/>
          </ac:spMkLst>
        </pc:spChg>
      </pc:sldChg>
      <pc:sldChg chg="modSp">
        <pc:chgData name="Katerina Glover, Senior Researcher" userId="de2edfa1-0aa9-41ab-9f34-1fb333eb4396" providerId="ADAL" clId="{8AA01147-618C-4E52-A645-52C0070854D1}" dt="2020-06-04T11:04:24.411" v="1644" actId="6549"/>
        <pc:sldMkLst>
          <pc:docMk/>
          <pc:sldMk cId="2847313853" sldId="420"/>
        </pc:sldMkLst>
        <pc:spChg chg="mod">
          <ac:chgData name="Katerina Glover, Senior Researcher" userId="de2edfa1-0aa9-41ab-9f34-1fb333eb4396" providerId="ADAL" clId="{8AA01147-618C-4E52-A645-52C0070854D1}" dt="2020-06-04T11:04:24.411" v="1644" actId="6549"/>
          <ac:spMkLst>
            <pc:docMk/>
            <pc:sldMk cId="2847313853" sldId="420"/>
            <ac:spMk id="2" creationId="{4E26E8A7-38DB-446A-B25F-41BC53DC2954}"/>
          </ac:spMkLst>
        </pc:spChg>
      </pc:sldChg>
      <pc:sldChg chg="addSp modSp">
        <pc:chgData name="Katerina Glover, Senior Researcher" userId="de2edfa1-0aa9-41ab-9f34-1fb333eb4396" providerId="ADAL" clId="{8AA01147-618C-4E52-A645-52C0070854D1}" dt="2020-06-04T10:55:05.760" v="1606" actId="20577"/>
        <pc:sldMkLst>
          <pc:docMk/>
          <pc:sldMk cId="1035251124" sldId="421"/>
        </pc:sldMkLst>
        <pc:spChg chg="mod">
          <ac:chgData name="Katerina Glover, Senior Researcher" userId="de2edfa1-0aa9-41ab-9f34-1fb333eb4396" providerId="ADAL" clId="{8AA01147-618C-4E52-A645-52C0070854D1}" dt="2020-06-04T10:45:19.591" v="1536" actId="20577"/>
          <ac:spMkLst>
            <pc:docMk/>
            <pc:sldMk cId="1035251124" sldId="421"/>
            <ac:spMk id="3" creationId="{37759A5F-8C5B-4705-9FB3-F34D0045CCF7}"/>
          </ac:spMkLst>
        </pc:spChg>
        <pc:spChg chg="mod">
          <ac:chgData name="Katerina Glover, Senior Researcher" userId="de2edfa1-0aa9-41ab-9f34-1fb333eb4396" providerId="ADAL" clId="{8AA01147-618C-4E52-A645-52C0070854D1}" dt="2020-06-04T10:45:27.776" v="1548" actId="20577"/>
          <ac:spMkLst>
            <pc:docMk/>
            <pc:sldMk cId="1035251124" sldId="421"/>
            <ac:spMk id="6" creationId="{AF03B604-3AE3-42E5-889E-6EE30C74AF5C}"/>
          </ac:spMkLst>
        </pc:spChg>
        <pc:spChg chg="add">
          <ac:chgData name="Katerina Glover, Senior Researcher" userId="de2edfa1-0aa9-41ab-9f34-1fb333eb4396" providerId="ADAL" clId="{8AA01147-618C-4E52-A645-52C0070854D1}" dt="2020-06-04T10:45:40.177" v="1549"/>
          <ac:spMkLst>
            <pc:docMk/>
            <pc:sldMk cId="1035251124" sldId="421"/>
            <ac:spMk id="8" creationId="{0158D6E2-DF6C-4AB7-87BA-238535071F7A}"/>
          </ac:spMkLst>
        </pc:spChg>
        <pc:spChg chg="add mod">
          <ac:chgData name="Katerina Glover, Senior Researcher" userId="de2edfa1-0aa9-41ab-9f34-1fb333eb4396" providerId="ADAL" clId="{8AA01147-618C-4E52-A645-52C0070854D1}" dt="2020-06-04T10:55:05.760" v="1606" actId="20577"/>
          <ac:spMkLst>
            <pc:docMk/>
            <pc:sldMk cId="1035251124" sldId="421"/>
            <ac:spMk id="9" creationId="{B2DB9A1B-E803-49BE-BB48-6620215CDAD1}"/>
          </ac:spMkLst>
        </pc:spChg>
        <pc:spChg chg="add">
          <ac:chgData name="Katerina Glover, Senior Researcher" userId="de2edfa1-0aa9-41ab-9f34-1fb333eb4396" providerId="ADAL" clId="{8AA01147-618C-4E52-A645-52C0070854D1}" dt="2020-06-04T10:45:40.177" v="1549"/>
          <ac:spMkLst>
            <pc:docMk/>
            <pc:sldMk cId="1035251124" sldId="421"/>
            <ac:spMk id="10" creationId="{F884F69C-D3DF-43F4-8FA5-B3CF5316C782}"/>
          </ac:spMkLst>
        </pc:spChg>
        <pc:spChg chg="add mod">
          <ac:chgData name="Katerina Glover, Senior Researcher" userId="de2edfa1-0aa9-41ab-9f34-1fb333eb4396" providerId="ADAL" clId="{8AA01147-618C-4E52-A645-52C0070854D1}" dt="2020-06-04T10:45:49.674" v="1551" actId="1076"/>
          <ac:spMkLst>
            <pc:docMk/>
            <pc:sldMk cId="1035251124" sldId="421"/>
            <ac:spMk id="11" creationId="{20CD2126-752A-4230-A2D4-EFFA0C691EF5}"/>
          </ac:spMkLst>
        </pc:spChg>
        <pc:spChg chg="add mod">
          <ac:chgData name="Katerina Glover, Senior Researcher" userId="de2edfa1-0aa9-41ab-9f34-1fb333eb4396" providerId="ADAL" clId="{8AA01147-618C-4E52-A645-52C0070854D1}" dt="2020-06-04T10:46:05.806" v="1580" actId="20577"/>
          <ac:spMkLst>
            <pc:docMk/>
            <pc:sldMk cId="1035251124" sldId="421"/>
            <ac:spMk id="12" creationId="{4F3504A1-1BA7-49F1-80CC-8A5B7225848F}"/>
          </ac:spMkLst>
        </pc:spChg>
        <pc:spChg chg="add mod">
          <ac:chgData name="Katerina Glover, Senior Researcher" userId="de2edfa1-0aa9-41ab-9f34-1fb333eb4396" providerId="ADAL" clId="{8AA01147-618C-4E52-A645-52C0070854D1}" dt="2020-06-04T10:45:49.674" v="1551" actId="1076"/>
          <ac:spMkLst>
            <pc:docMk/>
            <pc:sldMk cId="1035251124" sldId="421"/>
            <ac:spMk id="13" creationId="{2363C19D-35A8-4628-8763-A88B6A00E597}"/>
          </ac:spMkLst>
        </pc:spChg>
        <pc:spChg chg="add mod">
          <ac:chgData name="Katerina Glover, Senior Researcher" userId="de2edfa1-0aa9-41ab-9f34-1fb333eb4396" providerId="ADAL" clId="{8AA01147-618C-4E52-A645-52C0070854D1}" dt="2020-06-04T10:45:53.375" v="1553" actId="1076"/>
          <ac:spMkLst>
            <pc:docMk/>
            <pc:sldMk cId="1035251124" sldId="421"/>
            <ac:spMk id="14" creationId="{F38E2AA2-58D0-4E60-B3C5-F659AEA7AB73}"/>
          </ac:spMkLst>
        </pc:spChg>
        <pc:spChg chg="add mod">
          <ac:chgData name="Katerina Glover, Senior Researcher" userId="de2edfa1-0aa9-41ab-9f34-1fb333eb4396" providerId="ADAL" clId="{8AA01147-618C-4E52-A645-52C0070854D1}" dt="2020-06-04T10:46:10.849" v="1597" actId="20577"/>
          <ac:spMkLst>
            <pc:docMk/>
            <pc:sldMk cId="1035251124" sldId="421"/>
            <ac:spMk id="15" creationId="{96E1DDE5-C71D-41C8-AF3A-6C788FA4D0F0}"/>
          </ac:spMkLst>
        </pc:spChg>
        <pc:spChg chg="add mod">
          <ac:chgData name="Katerina Glover, Senior Researcher" userId="de2edfa1-0aa9-41ab-9f34-1fb333eb4396" providerId="ADAL" clId="{8AA01147-618C-4E52-A645-52C0070854D1}" dt="2020-06-04T10:45:53.375" v="1553" actId="1076"/>
          <ac:spMkLst>
            <pc:docMk/>
            <pc:sldMk cId="1035251124" sldId="421"/>
            <ac:spMk id="16" creationId="{7AEFD453-2355-43F0-9208-B18FB59862AC}"/>
          </ac:spMkLst>
        </pc:spChg>
      </pc:sldChg>
      <pc:sldChg chg="addSp delSp modSp add">
        <pc:chgData name="Katerina Glover, Senior Researcher" userId="de2edfa1-0aa9-41ab-9f34-1fb333eb4396" providerId="ADAL" clId="{8AA01147-618C-4E52-A645-52C0070854D1}" dt="2020-06-04T11:10:04.742" v="1715" actId="20577"/>
        <pc:sldMkLst>
          <pc:docMk/>
          <pc:sldMk cId="45848849" sldId="425"/>
        </pc:sldMkLst>
        <pc:spChg chg="add mod">
          <ac:chgData name="Katerina Glover, Senior Researcher" userId="de2edfa1-0aa9-41ab-9f34-1fb333eb4396" providerId="ADAL" clId="{8AA01147-618C-4E52-A645-52C0070854D1}" dt="2020-06-04T11:09:08.132" v="1694" actId="164"/>
          <ac:spMkLst>
            <pc:docMk/>
            <pc:sldMk cId="45848849" sldId="425"/>
            <ac:spMk id="2" creationId="{792423DC-A675-4344-A4F3-8A26F95726B9}"/>
          </ac:spMkLst>
        </pc:spChg>
        <pc:spChg chg="del mod">
          <ac:chgData name="Katerina Glover, Senior Researcher" userId="de2edfa1-0aa9-41ab-9f34-1fb333eb4396" providerId="ADAL" clId="{8AA01147-618C-4E52-A645-52C0070854D1}" dt="2020-06-04T11:07:30.691" v="1652" actId="478"/>
          <ac:spMkLst>
            <pc:docMk/>
            <pc:sldMk cId="45848849" sldId="425"/>
            <ac:spMk id="6" creationId="{AF03B604-3AE3-42E5-889E-6EE30C74AF5C}"/>
          </ac:spMkLst>
        </pc:spChg>
        <pc:spChg chg="del">
          <ac:chgData name="Katerina Glover, Senior Researcher" userId="de2edfa1-0aa9-41ab-9f34-1fb333eb4396" providerId="ADAL" clId="{8AA01147-618C-4E52-A645-52C0070854D1}" dt="2020-06-04T11:07:31.630" v="1653" actId="478"/>
          <ac:spMkLst>
            <pc:docMk/>
            <pc:sldMk cId="45848849" sldId="425"/>
            <ac:spMk id="7" creationId="{F72E90ED-60BA-488C-AC17-59B47BED8FDA}"/>
          </ac:spMkLst>
        </pc:spChg>
        <pc:spChg chg="del">
          <ac:chgData name="Katerina Glover, Senior Researcher" userId="de2edfa1-0aa9-41ab-9f34-1fb333eb4396" providerId="ADAL" clId="{8AA01147-618C-4E52-A645-52C0070854D1}" dt="2020-06-04T11:06:59.284" v="1646" actId="478"/>
          <ac:spMkLst>
            <pc:docMk/>
            <pc:sldMk cId="45848849" sldId="425"/>
            <ac:spMk id="8" creationId="{0158D6E2-DF6C-4AB7-87BA-238535071F7A}"/>
          </ac:spMkLst>
        </pc:spChg>
        <pc:spChg chg="del">
          <ac:chgData name="Katerina Glover, Senior Researcher" userId="de2edfa1-0aa9-41ab-9f34-1fb333eb4396" providerId="ADAL" clId="{8AA01147-618C-4E52-A645-52C0070854D1}" dt="2020-06-04T11:06:59.284" v="1646" actId="478"/>
          <ac:spMkLst>
            <pc:docMk/>
            <pc:sldMk cId="45848849" sldId="425"/>
            <ac:spMk id="9" creationId="{B2DB9A1B-E803-49BE-BB48-6620215CDAD1}"/>
          </ac:spMkLst>
        </pc:spChg>
        <pc:spChg chg="del">
          <ac:chgData name="Katerina Glover, Senior Researcher" userId="de2edfa1-0aa9-41ab-9f34-1fb333eb4396" providerId="ADAL" clId="{8AA01147-618C-4E52-A645-52C0070854D1}" dt="2020-06-04T11:06:59.284" v="1646" actId="478"/>
          <ac:spMkLst>
            <pc:docMk/>
            <pc:sldMk cId="45848849" sldId="425"/>
            <ac:spMk id="10" creationId="{F884F69C-D3DF-43F4-8FA5-B3CF5316C782}"/>
          </ac:spMkLst>
        </pc:spChg>
        <pc:spChg chg="del">
          <ac:chgData name="Katerina Glover, Senior Researcher" userId="de2edfa1-0aa9-41ab-9f34-1fb333eb4396" providerId="ADAL" clId="{8AA01147-618C-4E52-A645-52C0070854D1}" dt="2020-06-04T11:06:59.284" v="1646" actId="478"/>
          <ac:spMkLst>
            <pc:docMk/>
            <pc:sldMk cId="45848849" sldId="425"/>
            <ac:spMk id="11" creationId="{20CD2126-752A-4230-A2D4-EFFA0C691EF5}"/>
          </ac:spMkLst>
        </pc:spChg>
        <pc:spChg chg="del">
          <ac:chgData name="Katerina Glover, Senior Researcher" userId="de2edfa1-0aa9-41ab-9f34-1fb333eb4396" providerId="ADAL" clId="{8AA01147-618C-4E52-A645-52C0070854D1}" dt="2020-06-04T11:06:59.284" v="1646" actId="478"/>
          <ac:spMkLst>
            <pc:docMk/>
            <pc:sldMk cId="45848849" sldId="425"/>
            <ac:spMk id="12" creationId="{4F3504A1-1BA7-49F1-80CC-8A5B7225848F}"/>
          </ac:spMkLst>
        </pc:spChg>
        <pc:spChg chg="del">
          <ac:chgData name="Katerina Glover, Senior Researcher" userId="de2edfa1-0aa9-41ab-9f34-1fb333eb4396" providerId="ADAL" clId="{8AA01147-618C-4E52-A645-52C0070854D1}" dt="2020-06-04T11:06:59.284" v="1646" actId="478"/>
          <ac:spMkLst>
            <pc:docMk/>
            <pc:sldMk cId="45848849" sldId="425"/>
            <ac:spMk id="13" creationId="{2363C19D-35A8-4628-8763-A88B6A00E597}"/>
          </ac:spMkLst>
        </pc:spChg>
        <pc:spChg chg="del">
          <ac:chgData name="Katerina Glover, Senior Researcher" userId="de2edfa1-0aa9-41ab-9f34-1fb333eb4396" providerId="ADAL" clId="{8AA01147-618C-4E52-A645-52C0070854D1}" dt="2020-06-04T11:06:59.284" v="1646" actId="478"/>
          <ac:spMkLst>
            <pc:docMk/>
            <pc:sldMk cId="45848849" sldId="425"/>
            <ac:spMk id="14" creationId="{F38E2AA2-58D0-4E60-B3C5-F659AEA7AB73}"/>
          </ac:spMkLst>
        </pc:spChg>
        <pc:spChg chg="del">
          <ac:chgData name="Katerina Glover, Senior Researcher" userId="de2edfa1-0aa9-41ab-9f34-1fb333eb4396" providerId="ADAL" clId="{8AA01147-618C-4E52-A645-52C0070854D1}" dt="2020-06-04T11:06:59.284" v="1646" actId="478"/>
          <ac:spMkLst>
            <pc:docMk/>
            <pc:sldMk cId="45848849" sldId="425"/>
            <ac:spMk id="15" creationId="{96E1DDE5-C71D-41C8-AF3A-6C788FA4D0F0}"/>
          </ac:spMkLst>
        </pc:spChg>
        <pc:spChg chg="del">
          <ac:chgData name="Katerina Glover, Senior Researcher" userId="de2edfa1-0aa9-41ab-9f34-1fb333eb4396" providerId="ADAL" clId="{8AA01147-618C-4E52-A645-52C0070854D1}" dt="2020-06-04T11:06:59.284" v="1646" actId="478"/>
          <ac:spMkLst>
            <pc:docMk/>
            <pc:sldMk cId="45848849" sldId="425"/>
            <ac:spMk id="16" creationId="{7AEFD453-2355-43F0-9208-B18FB59862AC}"/>
          </ac:spMkLst>
        </pc:spChg>
        <pc:spChg chg="add mod">
          <ac:chgData name="Katerina Glover, Senior Researcher" userId="de2edfa1-0aa9-41ab-9f34-1fb333eb4396" providerId="ADAL" clId="{8AA01147-618C-4E52-A645-52C0070854D1}" dt="2020-06-04T11:09:08.132" v="1694" actId="164"/>
          <ac:spMkLst>
            <pc:docMk/>
            <pc:sldMk cId="45848849" sldId="425"/>
            <ac:spMk id="17" creationId="{980A25E3-CC29-40E6-BAC4-8E7F0FDBFB31}"/>
          </ac:spMkLst>
        </pc:spChg>
        <pc:spChg chg="add mod">
          <ac:chgData name="Katerina Glover, Senior Researcher" userId="de2edfa1-0aa9-41ab-9f34-1fb333eb4396" providerId="ADAL" clId="{8AA01147-618C-4E52-A645-52C0070854D1}" dt="2020-06-04T11:10:04.742" v="1715" actId="20577"/>
          <ac:spMkLst>
            <pc:docMk/>
            <pc:sldMk cId="45848849" sldId="425"/>
            <ac:spMk id="18" creationId="{578AA4D7-FD72-425A-8D11-4F46FC6ACD3A}"/>
          </ac:spMkLst>
        </pc:spChg>
        <pc:grpChg chg="add mod">
          <ac:chgData name="Katerina Glover, Senior Researcher" userId="de2edfa1-0aa9-41ab-9f34-1fb333eb4396" providerId="ADAL" clId="{8AA01147-618C-4E52-A645-52C0070854D1}" dt="2020-06-04T11:09:13.996" v="1695" actId="1076"/>
          <ac:grpSpMkLst>
            <pc:docMk/>
            <pc:sldMk cId="45848849" sldId="425"/>
            <ac:grpSpMk id="4" creationId="{E2B89F00-61EE-434B-A5D7-15CF7C1B555A}"/>
          </ac:grpSpMkLst>
        </pc:grpChg>
      </pc:sldChg>
      <pc:sldChg chg="addSp modSp add ord">
        <pc:chgData name="Katerina Glover, Senior Researcher" userId="de2edfa1-0aa9-41ab-9f34-1fb333eb4396" providerId="ADAL" clId="{8AA01147-618C-4E52-A645-52C0070854D1}" dt="2020-06-19T12:57:59.610" v="2386"/>
        <pc:sldMkLst>
          <pc:docMk/>
          <pc:sldMk cId="1605518849" sldId="467"/>
        </pc:sldMkLst>
        <pc:graphicFrameChg chg="add mod">
          <ac:chgData name="Katerina Glover, Senior Researcher" userId="de2edfa1-0aa9-41ab-9f34-1fb333eb4396" providerId="ADAL" clId="{8AA01147-618C-4E52-A645-52C0070854D1}" dt="2020-06-19T12:52:54.359" v="2384" actId="20578"/>
          <ac:graphicFrameMkLst>
            <pc:docMk/>
            <pc:sldMk cId="1605518849" sldId="467"/>
            <ac:graphicFrameMk id="2" creationId="{2E34F1B8-A6FC-40BC-9657-6314617C6284}"/>
          </ac:graphicFrameMkLst>
        </pc:graphicFrameChg>
      </pc:sldChg>
    </pc:docChg>
  </pc:docChgLst>
  <pc:docChgLst>
    <pc:chgData name="Maura O'Malley, Researcher" userId="S::maura.o-malley@essex.gov.uk::debcc6ab-8d4c-4f20-82e6-146e5bb09687" providerId="AD" clId="Web-{85E75674-625F-478E-B1BD-DA544B6EB865}"/>
    <pc:docChg chg="modSld">
      <pc:chgData name="Maura O'Malley, Researcher" userId="S::maura.o-malley@essex.gov.uk::debcc6ab-8d4c-4f20-82e6-146e5bb09687" providerId="AD" clId="Web-{85E75674-625F-478E-B1BD-DA544B6EB865}" dt="2020-05-29T19:05:25.638" v="751" actId="20577"/>
      <pc:docMkLst>
        <pc:docMk/>
      </pc:docMkLst>
      <pc:sldChg chg="addSp delSp modSp">
        <pc:chgData name="Maura O'Malley, Researcher" userId="S::maura.o-malley@essex.gov.uk::debcc6ab-8d4c-4f20-82e6-146e5bb09687" providerId="AD" clId="Web-{85E75674-625F-478E-B1BD-DA544B6EB865}" dt="2020-05-29T19:05:25.638" v="751" actId="20577"/>
        <pc:sldMkLst>
          <pc:docMk/>
          <pc:sldMk cId="2168100537" sldId="374"/>
        </pc:sldMkLst>
        <pc:spChg chg="mod">
          <ac:chgData name="Maura O'Malley, Researcher" userId="S::maura.o-malley@essex.gov.uk::debcc6ab-8d4c-4f20-82e6-146e5bb09687" providerId="AD" clId="Web-{85E75674-625F-478E-B1BD-DA544B6EB865}" dt="2020-05-29T18:52:49.730" v="206" actId="1076"/>
          <ac:spMkLst>
            <pc:docMk/>
            <pc:sldMk cId="2168100537" sldId="374"/>
            <ac:spMk id="7" creationId="{5BF28DFC-B23B-45C4-8473-3007892C614F}"/>
          </ac:spMkLst>
        </pc:spChg>
        <pc:spChg chg="mod">
          <ac:chgData name="Maura O'Malley, Researcher" userId="S::maura.o-malley@essex.gov.uk::debcc6ab-8d4c-4f20-82e6-146e5bb09687" providerId="AD" clId="Web-{85E75674-625F-478E-B1BD-DA544B6EB865}" dt="2020-05-29T18:52:42.277" v="205" actId="14100"/>
          <ac:spMkLst>
            <pc:docMk/>
            <pc:sldMk cId="2168100537" sldId="374"/>
            <ac:spMk id="10" creationId="{4D570535-919B-4FCB-AE03-B051EB07AFE9}"/>
          </ac:spMkLst>
        </pc:spChg>
        <pc:spChg chg="add del mod">
          <ac:chgData name="Maura O'Malley, Researcher" userId="S::maura.o-malley@essex.gov.uk::debcc6ab-8d4c-4f20-82e6-146e5bb09687" providerId="AD" clId="Web-{85E75674-625F-478E-B1BD-DA544B6EB865}" dt="2020-05-29T19:05:25.638" v="751" actId="20577"/>
          <ac:spMkLst>
            <pc:docMk/>
            <pc:sldMk cId="2168100537" sldId="374"/>
            <ac:spMk id="12" creationId="{3B45D934-0B3B-4DBA-BB40-919E07DDA8EF}"/>
          </ac:spMkLst>
        </pc:spChg>
        <pc:picChg chg="mod">
          <ac:chgData name="Maura O'Malley, Researcher" userId="S::maura.o-malley@essex.gov.uk::debcc6ab-8d4c-4f20-82e6-146e5bb09687" providerId="AD" clId="Web-{85E75674-625F-478E-B1BD-DA544B6EB865}" dt="2020-05-29T18:53:07.074" v="208" actId="1076"/>
          <ac:picMkLst>
            <pc:docMk/>
            <pc:sldMk cId="2168100537" sldId="374"/>
            <ac:picMk id="9" creationId="{90B92443-2AB9-401F-A8CD-0AD6B812769C}"/>
          </ac:picMkLst>
        </pc:picChg>
      </pc:sldChg>
      <pc:sldChg chg="modSp">
        <pc:chgData name="Maura O'Malley, Researcher" userId="S::maura.o-malley@essex.gov.uk::debcc6ab-8d4c-4f20-82e6-146e5bb09687" providerId="AD" clId="Web-{85E75674-625F-478E-B1BD-DA544B6EB865}" dt="2020-05-29T18:43:27.055" v="10" actId="20577"/>
        <pc:sldMkLst>
          <pc:docMk/>
          <pc:sldMk cId="585352158" sldId="386"/>
        </pc:sldMkLst>
        <pc:spChg chg="mod">
          <ac:chgData name="Maura O'Malley, Researcher" userId="S::maura.o-malley@essex.gov.uk::debcc6ab-8d4c-4f20-82e6-146e5bb09687" providerId="AD" clId="Web-{85E75674-625F-478E-B1BD-DA544B6EB865}" dt="2020-05-29T18:43:27.055" v="10" actId="20577"/>
          <ac:spMkLst>
            <pc:docMk/>
            <pc:sldMk cId="585352158" sldId="386"/>
            <ac:spMk id="7" creationId="{5BF28DFC-B23B-45C4-8473-3007892C614F}"/>
          </ac:spMkLst>
        </pc:spChg>
      </pc:sldChg>
    </pc:docChg>
  </pc:docChgLst>
  <pc:docChgLst>
    <pc:chgData name="Maura O'Malley, Researcher" userId="S::maura.o-malley@essex.gov.uk::debcc6ab-8d4c-4f20-82e6-146e5bb09687" providerId="AD" clId="Web-{97E05CB4-82E3-4D78-8E38-0A00241731E3}"/>
    <pc:docChg chg="modSld">
      <pc:chgData name="Maura O'Malley, Researcher" userId="S::maura.o-malley@essex.gov.uk::debcc6ab-8d4c-4f20-82e6-146e5bb09687" providerId="AD" clId="Web-{97E05CB4-82E3-4D78-8E38-0A00241731E3}" dt="2020-05-26T11:51:29.399" v="262" actId="14100"/>
      <pc:docMkLst>
        <pc:docMk/>
      </pc:docMkLst>
      <pc:sldChg chg="modSp">
        <pc:chgData name="Maura O'Malley, Researcher" userId="S::maura.o-malley@essex.gov.uk::debcc6ab-8d4c-4f20-82e6-146e5bb09687" providerId="AD" clId="Web-{97E05CB4-82E3-4D78-8E38-0A00241731E3}" dt="2020-05-26T11:51:29.399" v="262" actId="14100"/>
        <pc:sldMkLst>
          <pc:docMk/>
          <pc:sldMk cId="1309248427" sldId="344"/>
        </pc:sldMkLst>
        <pc:spChg chg="mod">
          <ac:chgData name="Maura O'Malley, Researcher" userId="S::maura.o-malley@essex.gov.uk::debcc6ab-8d4c-4f20-82e6-146e5bb09687" providerId="AD" clId="Web-{97E05CB4-82E3-4D78-8E38-0A00241731E3}" dt="2020-05-26T11:51:29.399" v="262" actId="14100"/>
          <ac:spMkLst>
            <pc:docMk/>
            <pc:sldMk cId="1309248427" sldId="344"/>
            <ac:spMk id="7" creationId="{5BF28DFC-B23B-45C4-8473-3007892C614F}"/>
          </ac:spMkLst>
        </pc:spChg>
      </pc:sldChg>
      <pc:sldChg chg="modSp">
        <pc:chgData name="Maura O'Malley, Researcher" userId="S::maura.o-malley@essex.gov.uk::debcc6ab-8d4c-4f20-82e6-146e5bb09687" providerId="AD" clId="Web-{97E05CB4-82E3-4D78-8E38-0A00241731E3}" dt="2020-05-26T11:45:55.588" v="147" actId="20577"/>
        <pc:sldMkLst>
          <pc:docMk/>
          <pc:sldMk cId="2168100537" sldId="374"/>
        </pc:sldMkLst>
        <pc:spChg chg="mod">
          <ac:chgData name="Maura O'Malley, Researcher" userId="S::maura.o-malley@essex.gov.uk::debcc6ab-8d4c-4f20-82e6-146e5bb09687" providerId="AD" clId="Web-{97E05CB4-82E3-4D78-8E38-0A00241731E3}" dt="2020-05-26T11:45:55.588" v="147" actId="20577"/>
          <ac:spMkLst>
            <pc:docMk/>
            <pc:sldMk cId="2168100537" sldId="374"/>
            <ac:spMk id="7" creationId="{5BF28DFC-B23B-45C4-8473-3007892C614F}"/>
          </ac:spMkLst>
        </pc:spChg>
      </pc:sldChg>
    </pc:docChg>
  </pc:docChgLst>
  <pc:docChgLst>
    <pc:chgData name="Maresa Beazley - Senior Researcher" userId="S::maresa.beazley@essex.gov.uk::5f8a0d0f-7495-4475-8968-cf1e28e5c564" providerId="AD" clId="Web-{5C92E62E-C34B-41BF-A324-6FE8ECA8F7A7}"/>
    <pc:docChg chg="delSld modSld">
      <pc:chgData name="Maresa Beazley - Senior Researcher" userId="S::maresa.beazley@essex.gov.uk::5f8a0d0f-7495-4475-8968-cf1e28e5c564" providerId="AD" clId="Web-{5C92E62E-C34B-41BF-A324-6FE8ECA8F7A7}" dt="2020-06-23T07:30:01.891" v="60" actId="20577"/>
      <pc:docMkLst>
        <pc:docMk/>
      </pc:docMkLst>
      <pc:sldChg chg="modSp">
        <pc:chgData name="Maresa Beazley - Senior Researcher" userId="S::maresa.beazley@essex.gov.uk::5f8a0d0f-7495-4475-8968-cf1e28e5c564" providerId="AD" clId="Web-{5C92E62E-C34B-41BF-A324-6FE8ECA8F7A7}" dt="2020-06-23T07:21:35.595" v="4" actId="20577"/>
        <pc:sldMkLst>
          <pc:docMk/>
          <pc:sldMk cId="3322000455" sldId="375"/>
        </pc:sldMkLst>
        <pc:spChg chg="mod">
          <ac:chgData name="Maresa Beazley - Senior Researcher" userId="S::maresa.beazley@essex.gov.uk::5f8a0d0f-7495-4475-8968-cf1e28e5c564" providerId="AD" clId="Web-{5C92E62E-C34B-41BF-A324-6FE8ECA8F7A7}" dt="2020-06-23T07:21:35.595" v="4" actId="20577"/>
          <ac:spMkLst>
            <pc:docMk/>
            <pc:sldMk cId="3322000455" sldId="375"/>
            <ac:spMk id="7" creationId="{5BF28DFC-B23B-45C4-8473-3007892C614F}"/>
          </ac:spMkLst>
        </pc:spChg>
      </pc:sldChg>
      <pc:sldChg chg="del">
        <pc:chgData name="Maresa Beazley - Senior Researcher" userId="S::maresa.beazley@essex.gov.uk::5f8a0d0f-7495-4475-8968-cf1e28e5c564" providerId="AD" clId="Web-{5C92E62E-C34B-41BF-A324-6FE8ECA8F7A7}" dt="2020-06-23T07:25:51.860" v="44"/>
        <pc:sldMkLst>
          <pc:docMk/>
          <pc:sldMk cId="451994621" sldId="423"/>
        </pc:sldMkLst>
      </pc:sldChg>
      <pc:sldChg chg="modSp">
        <pc:chgData name="Maresa Beazley - Senior Researcher" userId="S::maresa.beazley@essex.gov.uk::5f8a0d0f-7495-4475-8968-cf1e28e5c564" providerId="AD" clId="Web-{5C92E62E-C34B-41BF-A324-6FE8ECA8F7A7}" dt="2020-06-23T07:30:01.891" v="59" actId="20577"/>
        <pc:sldMkLst>
          <pc:docMk/>
          <pc:sldMk cId="1843746054" sldId="450"/>
        </pc:sldMkLst>
        <pc:spChg chg="mod">
          <ac:chgData name="Maresa Beazley - Senior Researcher" userId="S::maresa.beazley@essex.gov.uk::5f8a0d0f-7495-4475-8968-cf1e28e5c564" providerId="AD" clId="Web-{5C92E62E-C34B-41BF-A324-6FE8ECA8F7A7}" dt="2020-06-23T07:29:50.360" v="55" actId="20577"/>
          <ac:spMkLst>
            <pc:docMk/>
            <pc:sldMk cId="1843746054" sldId="450"/>
            <ac:spMk id="7" creationId="{5E73740B-8C79-4C58-9100-E59FE81726E1}"/>
          </ac:spMkLst>
        </pc:spChg>
        <pc:spChg chg="mod">
          <ac:chgData name="Maresa Beazley - Senior Researcher" userId="S::maresa.beazley@essex.gov.uk::5f8a0d0f-7495-4475-8968-cf1e28e5c564" providerId="AD" clId="Web-{5C92E62E-C34B-41BF-A324-6FE8ECA8F7A7}" dt="2020-06-23T07:30:01.891" v="59" actId="20577"/>
          <ac:spMkLst>
            <pc:docMk/>
            <pc:sldMk cId="1843746054" sldId="450"/>
            <ac:spMk id="9" creationId="{6EFAE1F5-F5AF-4A29-8468-64EA1331E094}"/>
          </ac:spMkLst>
        </pc:spChg>
      </pc:sldChg>
      <pc:sldChg chg="modSp">
        <pc:chgData name="Maresa Beazley - Senior Researcher" userId="S::maresa.beazley@essex.gov.uk::5f8a0d0f-7495-4475-8968-cf1e28e5c564" providerId="AD" clId="Web-{5C92E62E-C34B-41BF-A324-6FE8ECA8F7A7}" dt="2020-06-23T07:26:25.892" v="47" actId="20577"/>
        <pc:sldMkLst>
          <pc:docMk/>
          <pc:sldMk cId="4071533732" sldId="452"/>
        </pc:sldMkLst>
        <pc:spChg chg="mod">
          <ac:chgData name="Maresa Beazley - Senior Researcher" userId="S::maresa.beazley@essex.gov.uk::5f8a0d0f-7495-4475-8968-cf1e28e5c564" providerId="AD" clId="Web-{5C92E62E-C34B-41BF-A324-6FE8ECA8F7A7}" dt="2020-06-23T07:26:25.892" v="47" actId="20577"/>
          <ac:spMkLst>
            <pc:docMk/>
            <pc:sldMk cId="4071533732" sldId="452"/>
            <ac:spMk id="3" creationId="{CE2B8406-DE52-4444-B7E7-2ECFEC53FA7D}"/>
          </ac:spMkLst>
        </pc:spChg>
      </pc:sldChg>
      <pc:sldChg chg="modSp">
        <pc:chgData name="Maresa Beazley - Senior Researcher" userId="S::maresa.beazley@essex.gov.uk::5f8a0d0f-7495-4475-8968-cf1e28e5c564" providerId="AD" clId="Web-{5C92E62E-C34B-41BF-A324-6FE8ECA8F7A7}" dt="2020-06-23T07:26:51.642" v="52"/>
        <pc:sldMkLst>
          <pc:docMk/>
          <pc:sldMk cId="1605518849" sldId="467"/>
        </pc:sldMkLst>
        <pc:graphicFrameChg chg="mod modGraphic">
          <ac:chgData name="Maresa Beazley - Senior Researcher" userId="S::maresa.beazley@essex.gov.uk::5f8a0d0f-7495-4475-8968-cf1e28e5c564" providerId="AD" clId="Web-{5C92E62E-C34B-41BF-A324-6FE8ECA8F7A7}" dt="2020-06-23T07:26:51.642" v="52"/>
          <ac:graphicFrameMkLst>
            <pc:docMk/>
            <pc:sldMk cId="1605518849" sldId="467"/>
            <ac:graphicFrameMk id="2" creationId="{2E34F1B8-A6FC-40BC-9657-6314617C6284}"/>
          </ac:graphicFrameMkLst>
        </pc:graphicFrameChg>
      </pc:sldChg>
      <pc:sldChg chg="modSp">
        <pc:chgData name="Maresa Beazley - Senior Researcher" userId="S::maresa.beazley@essex.gov.uk::5f8a0d0f-7495-4475-8968-cf1e28e5c564" providerId="AD" clId="Web-{5C92E62E-C34B-41BF-A324-6FE8ECA8F7A7}" dt="2020-06-23T07:25:42.517" v="42" actId="20577"/>
        <pc:sldMkLst>
          <pc:docMk/>
          <pc:sldMk cId="2364970645" sldId="472"/>
        </pc:sldMkLst>
        <pc:spChg chg="mod">
          <ac:chgData name="Maresa Beazley - Senior Researcher" userId="S::maresa.beazley@essex.gov.uk::5f8a0d0f-7495-4475-8968-cf1e28e5c564" providerId="AD" clId="Web-{5C92E62E-C34B-41BF-A324-6FE8ECA8F7A7}" dt="2020-06-23T07:25:42.517" v="42" actId="20577"/>
          <ac:spMkLst>
            <pc:docMk/>
            <pc:sldMk cId="2364970645" sldId="472"/>
            <ac:spMk id="3" creationId="{37759A5F-8C5B-4705-9FB3-F34D0045CCF7}"/>
          </ac:spMkLst>
        </pc:spChg>
        <pc:spChg chg="mod">
          <ac:chgData name="Maresa Beazley - Senior Researcher" userId="S::maresa.beazley@essex.gov.uk::5f8a0d0f-7495-4475-8968-cf1e28e5c564" providerId="AD" clId="Web-{5C92E62E-C34B-41BF-A324-6FE8ECA8F7A7}" dt="2020-06-23T07:23:10.048" v="7" actId="20577"/>
          <ac:spMkLst>
            <pc:docMk/>
            <pc:sldMk cId="2364970645" sldId="472"/>
            <ac:spMk id="20" creationId="{DF325AA7-F670-406B-8EB6-10D8B1324AE9}"/>
          </ac:spMkLst>
        </pc:spChg>
        <pc:graphicFrameChg chg="modGraphic">
          <ac:chgData name="Maresa Beazley - Senior Researcher" userId="S::maresa.beazley@essex.gov.uk::5f8a0d0f-7495-4475-8968-cf1e28e5c564" providerId="AD" clId="Web-{5C92E62E-C34B-41BF-A324-6FE8ECA8F7A7}" dt="2020-06-23T07:25:27.235" v="39" actId="20577"/>
          <ac:graphicFrameMkLst>
            <pc:docMk/>
            <pc:sldMk cId="2364970645" sldId="472"/>
            <ac:graphicFrameMk id="4" creationId="{EC4B75D1-A16D-4D53-AF7E-5D62AF707849}"/>
          </ac:graphicFrameMkLst>
        </pc:graphicFrameChg>
        <pc:picChg chg="mod">
          <ac:chgData name="Maresa Beazley - Senior Researcher" userId="S::maresa.beazley@essex.gov.uk::5f8a0d0f-7495-4475-8968-cf1e28e5c564" providerId="AD" clId="Web-{5C92E62E-C34B-41BF-A324-6FE8ECA8F7A7}" dt="2020-06-23T07:24:44.329" v="32" actId="1076"/>
          <ac:picMkLst>
            <pc:docMk/>
            <pc:sldMk cId="2364970645" sldId="472"/>
            <ac:picMk id="18" creationId="{E4B89D32-12F3-4B8F-9092-D1539682AD43}"/>
          </ac:picMkLst>
        </pc:picChg>
      </pc:sldChg>
    </pc:docChg>
  </pc:docChgLst>
  <pc:docChgLst>
    <pc:chgData name="Maura O'Malley, Researcher" userId="S::maura.o-malley@essex.gov.uk::debcc6ab-8d4c-4f20-82e6-146e5bb09687" providerId="AD" clId="Web-{458E34BA-8996-4514-BCC1-B38D819A5D09}"/>
    <pc:docChg chg="modSld">
      <pc:chgData name="Maura O'Malley, Researcher" userId="S::maura.o-malley@essex.gov.uk::debcc6ab-8d4c-4f20-82e6-146e5bb09687" providerId="AD" clId="Web-{458E34BA-8996-4514-BCC1-B38D819A5D09}" dt="2020-06-17T07:33:47.226" v="2" actId="20577"/>
      <pc:docMkLst>
        <pc:docMk/>
      </pc:docMkLst>
      <pc:sldChg chg="modSp">
        <pc:chgData name="Maura O'Malley, Researcher" userId="S::maura.o-malley@essex.gov.uk::debcc6ab-8d4c-4f20-82e6-146e5bb09687" providerId="AD" clId="Web-{458E34BA-8996-4514-BCC1-B38D819A5D09}" dt="2020-06-17T07:33:44.367" v="0" actId="20577"/>
        <pc:sldMkLst>
          <pc:docMk/>
          <pc:sldMk cId="2623582356" sldId="446"/>
        </pc:sldMkLst>
        <pc:spChg chg="mod">
          <ac:chgData name="Maura O'Malley, Researcher" userId="S::maura.o-malley@essex.gov.uk::debcc6ab-8d4c-4f20-82e6-146e5bb09687" providerId="AD" clId="Web-{458E34BA-8996-4514-BCC1-B38D819A5D09}" dt="2020-06-17T07:33:44.367" v="0" actId="20577"/>
          <ac:spMkLst>
            <pc:docMk/>
            <pc:sldMk cId="2623582356" sldId="446"/>
            <ac:spMk id="2" creationId="{B86E3F7B-6A20-4AB5-B5B5-890DB4982E62}"/>
          </ac:spMkLst>
        </pc:spChg>
      </pc:sldChg>
    </pc:docChg>
  </pc:docChgLst>
  <pc:docChgLst>
    <pc:chgData name="Maresa Beazley - Senior Researcher" userId="S::maresa.beazley@essex.gov.uk::5f8a0d0f-7495-4475-8968-cf1e28e5c564" providerId="AD" clId="Web-{505B8BE5-593F-46FF-A602-52F40C125841}"/>
    <pc:docChg chg="modSld">
      <pc:chgData name="Maresa Beazley - Senior Researcher" userId="S::maresa.beazley@essex.gov.uk::5f8a0d0f-7495-4475-8968-cf1e28e5c564" providerId="AD" clId="Web-{505B8BE5-593F-46FF-A602-52F40C125841}" dt="2020-06-22T10:11:01.872" v="14"/>
      <pc:docMkLst>
        <pc:docMk/>
      </pc:docMkLst>
      <pc:sldChg chg="delSp modSp">
        <pc:chgData name="Maresa Beazley - Senior Researcher" userId="S::maresa.beazley@essex.gov.uk::5f8a0d0f-7495-4475-8968-cf1e28e5c564" providerId="AD" clId="Web-{505B8BE5-593F-46FF-A602-52F40C125841}" dt="2020-06-22T10:11:01.872" v="14"/>
        <pc:sldMkLst>
          <pc:docMk/>
          <pc:sldMk cId="4231481942" sldId="262"/>
        </pc:sldMkLst>
        <pc:spChg chg="del">
          <ac:chgData name="Maresa Beazley - Senior Researcher" userId="S::maresa.beazley@essex.gov.uk::5f8a0d0f-7495-4475-8968-cf1e28e5c564" providerId="AD" clId="Web-{505B8BE5-593F-46FF-A602-52F40C125841}" dt="2020-06-22T10:11:01.872" v="14"/>
          <ac:spMkLst>
            <pc:docMk/>
            <pc:sldMk cId="4231481942" sldId="262"/>
            <ac:spMk id="10" creationId="{0D28211C-6B72-4A67-A86A-04E9E81813C9}"/>
          </ac:spMkLst>
        </pc:spChg>
        <pc:spChg chg="mod">
          <ac:chgData name="Maresa Beazley - Senior Researcher" userId="S::maresa.beazley@essex.gov.uk::5f8a0d0f-7495-4475-8968-cf1e28e5c564" providerId="AD" clId="Web-{505B8BE5-593F-46FF-A602-52F40C125841}" dt="2020-06-22T10:10:57.763" v="13" actId="20577"/>
          <ac:spMkLst>
            <pc:docMk/>
            <pc:sldMk cId="4231481942" sldId="262"/>
            <ac:spMk id="13" creationId="{F508B5EC-BAFE-44A0-B48D-41AA4F9F6B14}"/>
          </ac:spMkLst>
        </pc:spChg>
      </pc:sldChg>
    </pc:docChg>
  </pc:docChgLst>
  <pc:docChgLst>
    <pc:chgData name="Maura O'Malley, Researcher" userId="debcc6ab-8d4c-4f20-82e6-146e5bb09687" providerId="ADAL" clId="{1741D882-4C59-4D82-B765-F8D9CD540471}"/>
    <pc:docChg chg="undo custSel addSld delSld modSld sldOrd">
      <pc:chgData name="Maura O'Malley, Researcher" userId="debcc6ab-8d4c-4f20-82e6-146e5bb09687" providerId="ADAL" clId="{1741D882-4C59-4D82-B765-F8D9CD540471}" dt="2020-06-22T08:46:42.709" v="43104" actId="20577"/>
      <pc:docMkLst>
        <pc:docMk/>
      </pc:docMkLst>
      <pc:sldChg chg="ord">
        <pc:chgData name="Maura O'Malley, Researcher" userId="debcc6ab-8d4c-4f20-82e6-146e5bb09687" providerId="ADAL" clId="{1741D882-4C59-4D82-B765-F8D9CD540471}" dt="2020-06-19T07:34:20.089" v="31942"/>
        <pc:sldMkLst>
          <pc:docMk/>
          <pc:sldMk cId="751899522" sldId="325"/>
        </pc:sldMkLst>
      </pc:sldChg>
      <pc:sldChg chg="ord">
        <pc:chgData name="Maura O'Malley, Researcher" userId="debcc6ab-8d4c-4f20-82e6-146e5bb09687" providerId="ADAL" clId="{1741D882-4C59-4D82-B765-F8D9CD540471}" dt="2020-06-19T07:35:35.137" v="31959"/>
        <pc:sldMkLst>
          <pc:docMk/>
          <pc:sldMk cId="3528816184" sldId="334"/>
        </pc:sldMkLst>
      </pc:sldChg>
      <pc:sldChg chg="modSp">
        <pc:chgData name="Maura O'Malley, Researcher" userId="debcc6ab-8d4c-4f20-82e6-146e5bb09687" providerId="ADAL" clId="{1741D882-4C59-4D82-B765-F8D9CD540471}" dt="2020-05-29T14:32:40.931" v="1307"/>
        <pc:sldMkLst>
          <pc:docMk/>
          <pc:sldMk cId="1309248427" sldId="344"/>
        </pc:sldMkLst>
        <pc:spChg chg="mod">
          <ac:chgData name="Maura O'Malley, Researcher" userId="debcc6ab-8d4c-4f20-82e6-146e5bb09687" providerId="ADAL" clId="{1741D882-4C59-4D82-B765-F8D9CD540471}" dt="2020-05-29T14:32:40.931" v="1307"/>
          <ac:spMkLst>
            <pc:docMk/>
            <pc:sldMk cId="1309248427" sldId="344"/>
            <ac:spMk id="7" creationId="{5BF28DFC-B23B-45C4-8473-3007892C614F}"/>
          </ac:spMkLst>
        </pc:spChg>
      </pc:sldChg>
      <pc:sldChg chg="modSp">
        <pc:chgData name="Maura O'Malley, Researcher" userId="debcc6ab-8d4c-4f20-82e6-146e5bb09687" providerId="ADAL" clId="{1741D882-4C59-4D82-B765-F8D9CD540471}" dt="2020-06-12T10:53:17.769" v="20720" actId="20577"/>
        <pc:sldMkLst>
          <pc:docMk/>
          <pc:sldMk cId="586041243" sldId="371"/>
        </pc:sldMkLst>
        <pc:spChg chg="mod">
          <ac:chgData name="Maura O'Malley, Researcher" userId="debcc6ab-8d4c-4f20-82e6-146e5bb09687" providerId="ADAL" clId="{1741D882-4C59-4D82-B765-F8D9CD540471}" dt="2020-06-12T10:53:17.769" v="20720" actId="20577"/>
          <ac:spMkLst>
            <pc:docMk/>
            <pc:sldMk cId="586041243" sldId="371"/>
            <ac:spMk id="3" creationId="{E35D71F5-59E7-4485-A028-D295F09DA633}"/>
          </ac:spMkLst>
        </pc:spChg>
        <pc:spChg chg="mod">
          <ac:chgData name="Maura O'Malley, Researcher" userId="debcc6ab-8d4c-4f20-82e6-146e5bb09687" providerId="ADAL" clId="{1741D882-4C59-4D82-B765-F8D9CD540471}" dt="2020-05-29T12:25:13.229" v="10" actId="20577"/>
          <ac:spMkLst>
            <pc:docMk/>
            <pc:sldMk cId="586041243" sldId="371"/>
            <ac:spMk id="23" creationId="{597EDB95-07AD-4D5D-B140-5946876E08DF}"/>
          </ac:spMkLst>
        </pc:spChg>
      </pc:sldChg>
      <pc:sldChg chg="addCm modCm">
        <pc:chgData name="Maura O'Malley, Researcher" userId="debcc6ab-8d4c-4f20-82e6-146e5bb09687" providerId="ADAL" clId="{1741D882-4C59-4D82-B765-F8D9CD540471}" dt="2020-06-19T14:00:34.531" v="35380"/>
        <pc:sldMkLst>
          <pc:docMk/>
          <pc:sldMk cId="3923956637" sldId="372"/>
        </pc:sldMkLst>
      </pc:sldChg>
      <pc:sldChg chg="addSp delSp modSp del ord">
        <pc:chgData name="Maura O'Malley, Researcher" userId="debcc6ab-8d4c-4f20-82e6-146e5bb09687" providerId="ADAL" clId="{1741D882-4C59-4D82-B765-F8D9CD540471}" dt="2020-06-03T18:37:58.141" v="20701" actId="2696"/>
        <pc:sldMkLst>
          <pc:docMk/>
          <pc:sldMk cId="2168100537" sldId="374"/>
        </pc:sldMkLst>
        <pc:spChg chg="mod">
          <ac:chgData name="Maura O'Malley, Researcher" userId="debcc6ab-8d4c-4f20-82e6-146e5bb09687" providerId="ADAL" clId="{1741D882-4C59-4D82-B765-F8D9CD540471}" dt="2020-05-31T15:54:06.461" v="3255" actId="1076"/>
          <ac:spMkLst>
            <pc:docMk/>
            <pc:sldMk cId="2168100537" sldId="374"/>
            <ac:spMk id="6" creationId="{3A68F409-8D99-4305-82DE-37EA14CCD393}"/>
          </ac:spMkLst>
        </pc:spChg>
        <pc:spChg chg="del mod">
          <ac:chgData name="Maura O'Malley, Researcher" userId="debcc6ab-8d4c-4f20-82e6-146e5bb09687" providerId="ADAL" clId="{1741D882-4C59-4D82-B765-F8D9CD540471}" dt="2020-05-31T10:11:00.649" v="2052" actId="478"/>
          <ac:spMkLst>
            <pc:docMk/>
            <pc:sldMk cId="2168100537" sldId="374"/>
            <ac:spMk id="7" creationId="{5BF28DFC-B23B-45C4-8473-3007892C614F}"/>
          </ac:spMkLst>
        </pc:spChg>
        <pc:spChg chg="mod">
          <ac:chgData name="Maura O'Malley, Researcher" userId="debcc6ab-8d4c-4f20-82e6-146e5bb09687" providerId="ADAL" clId="{1741D882-4C59-4D82-B765-F8D9CD540471}" dt="2020-05-31T10:38:40.153" v="3065" actId="1076"/>
          <ac:spMkLst>
            <pc:docMk/>
            <pc:sldMk cId="2168100537" sldId="374"/>
            <ac:spMk id="10" creationId="{4D570535-919B-4FCB-AE03-B051EB07AFE9}"/>
          </ac:spMkLst>
        </pc:spChg>
        <pc:spChg chg="del mod">
          <ac:chgData name="Maura O'Malley, Researcher" userId="debcc6ab-8d4c-4f20-82e6-146e5bb09687" providerId="ADAL" clId="{1741D882-4C59-4D82-B765-F8D9CD540471}" dt="2020-05-31T10:11:21.944" v="2055" actId="478"/>
          <ac:spMkLst>
            <pc:docMk/>
            <pc:sldMk cId="2168100537" sldId="374"/>
            <ac:spMk id="12" creationId="{3B45D934-0B3B-4DBA-BB40-919E07DDA8EF}"/>
          </ac:spMkLst>
        </pc:spChg>
        <pc:spChg chg="add mod">
          <ac:chgData name="Maura O'Malley, Researcher" userId="debcc6ab-8d4c-4f20-82e6-146e5bb09687" providerId="ADAL" clId="{1741D882-4C59-4D82-B765-F8D9CD540471}" dt="2020-05-31T10:39:33.270" v="3078" actId="5793"/>
          <ac:spMkLst>
            <pc:docMk/>
            <pc:sldMk cId="2168100537" sldId="374"/>
            <ac:spMk id="13" creationId="{6992E43E-2398-479B-999E-CAEB819E6DEA}"/>
          </ac:spMkLst>
        </pc:spChg>
        <pc:spChg chg="add del mod">
          <ac:chgData name="Maura O'Malley, Researcher" userId="debcc6ab-8d4c-4f20-82e6-146e5bb09687" providerId="ADAL" clId="{1741D882-4C59-4D82-B765-F8D9CD540471}" dt="2020-05-31T15:55:47.388" v="3284" actId="20577"/>
          <ac:spMkLst>
            <pc:docMk/>
            <pc:sldMk cId="2168100537" sldId="374"/>
            <ac:spMk id="14" creationId="{8A72CCE2-9FB4-4374-8EEC-DABC40EC433F}"/>
          </ac:spMkLst>
        </pc:spChg>
        <pc:spChg chg="del mod">
          <ac:chgData name="Maura O'Malley, Researcher" userId="debcc6ab-8d4c-4f20-82e6-146e5bb09687" providerId="ADAL" clId="{1741D882-4C59-4D82-B765-F8D9CD540471}" dt="2020-05-31T10:12:23.600" v="2064"/>
          <ac:spMkLst>
            <pc:docMk/>
            <pc:sldMk cId="2168100537" sldId="374"/>
            <ac:spMk id="15" creationId="{1774EB99-0509-44A1-A957-38F1D1404488}"/>
          </ac:spMkLst>
        </pc:spChg>
        <pc:spChg chg="mod">
          <ac:chgData name="Maura O'Malley, Researcher" userId="debcc6ab-8d4c-4f20-82e6-146e5bb09687" providerId="ADAL" clId="{1741D882-4C59-4D82-B765-F8D9CD540471}" dt="2020-06-03T11:37:34.945" v="15594" actId="6549"/>
          <ac:spMkLst>
            <pc:docMk/>
            <pc:sldMk cId="2168100537" sldId="374"/>
            <ac:spMk id="16" creationId="{ED822C59-5852-4617-A8C0-7BCC9AE448E9}"/>
          </ac:spMkLst>
        </pc:spChg>
        <pc:spChg chg="mod">
          <ac:chgData name="Maura O'Malley, Researcher" userId="debcc6ab-8d4c-4f20-82e6-146e5bb09687" providerId="ADAL" clId="{1741D882-4C59-4D82-B765-F8D9CD540471}" dt="2020-05-29T14:57:13.010" v="2006" actId="6549"/>
          <ac:spMkLst>
            <pc:docMk/>
            <pc:sldMk cId="2168100537" sldId="374"/>
            <ac:spMk id="29" creationId="{40C3A700-EF8F-41E9-AE75-3116AAB31600}"/>
          </ac:spMkLst>
        </pc:spChg>
        <pc:picChg chg="mod">
          <ac:chgData name="Maura O'Malley, Researcher" userId="debcc6ab-8d4c-4f20-82e6-146e5bb09687" providerId="ADAL" clId="{1741D882-4C59-4D82-B765-F8D9CD540471}" dt="2020-05-31T10:39:04.453" v="3066" actId="1076"/>
          <ac:picMkLst>
            <pc:docMk/>
            <pc:sldMk cId="2168100537" sldId="374"/>
            <ac:picMk id="3" creationId="{6BBE0D76-F80E-41F9-844E-B7B02E8BF221}"/>
          </ac:picMkLst>
        </pc:picChg>
        <pc:picChg chg="add del mod">
          <ac:chgData name="Maura O'Malley, Researcher" userId="debcc6ab-8d4c-4f20-82e6-146e5bb09687" providerId="ADAL" clId="{1741D882-4C59-4D82-B765-F8D9CD540471}" dt="2020-05-31T15:52:00.185" v="3237" actId="478"/>
          <ac:picMkLst>
            <pc:docMk/>
            <pc:sldMk cId="2168100537" sldId="374"/>
            <ac:picMk id="7" creationId="{EF626BAF-7394-4D55-B559-16C5DCBAD387}"/>
          </ac:picMkLst>
        </pc:picChg>
        <pc:picChg chg="del mod">
          <ac:chgData name="Maura O'Malley, Researcher" userId="debcc6ab-8d4c-4f20-82e6-146e5bb09687" providerId="ADAL" clId="{1741D882-4C59-4D82-B765-F8D9CD540471}" dt="2020-05-31T10:11:25.831" v="2056" actId="478"/>
          <ac:picMkLst>
            <pc:docMk/>
            <pc:sldMk cId="2168100537" sldId="374"/>
            <ac:picMk id="9" creationId="{90B92443-2AB9-401F-A8CD-0AD6B812769C}"/>
          </ac:picMkLst>
        </pc:picChg>
        <pc:picChg chg="add del mod">
          <ac:chgData name="Maura O'Malley, Researcher" userId="debcc6ab-8d4c-4f20-82e6-146e5bb09687" providerId="ADAL" clId="{1741D882-4C59-4D82-B765-F8D9CD540471}" dt="2020-05-31T15:47:50.798" v="3230" actId="478"/>
          <ac:picMkLst>
            <pc:docMk/>
            <pc:sldMk cId="2168100537" sldId="374"/>
            <ac:picMk id="17" creationId="{3CCA1C39-D319-462A-8B53-A9BAA666C6E2}"/>
          </ac:picMkLst>
        </pc:picChg>
      </pc:sldChg>
      <pc:sldChg chg="modSp">
        <pc:chgData name="Maura O'Malley, Researcher" userId="debcc6ab-8d4c-4f20-82e6-146e5bb09687" providerId="ADAL" clId="{1741D882-4C59-4D82-B765-F8D9CD540471}" dt="2020-05-29T12:52:49.106" v="454" actId="6549"/>
        <pc:sldMkLst>
          <pc:docMk/>
          <pc:sldMk cId="1136255497" sldId="384"/>
        </pc:sldMkLst>
        <pc:spChg chg="mod">
          <ac:chgData name="Maura O'Malley, Researcher" userId="debcc6ab-8d4c-4f20-82e6-146e5bb09687" providerId="ADAL" clId="{1741D882-4C59-4D82-B765-F8D9CD540471}" dt="2020-05-29T12:52:49.106" v="454" actId="6549"/>
          <ac:spMkLst>
            <pc:docMk/>
            <pc:sldMk cId="1136255497" sldId="384"/>
            <ac:spMk id="7" creationId="{5BF28DFC-B23B-45C4-8473-3007892C614F}"/>
          </ac:spMkLst>
        </pc:spChg>
      </pc:sldChg>
      <pc:sldChg chg="modSp ord">
        <pc:chgData name="Maura O'Malley, Researcher" userId="debcc6ab-8d4c-4f20-82e6-146e5bb09687" providerId="ADAL" clId="{1741D882-4C59-4D82-B765-F8D9CD540471}" dt="2020-06-02T13:18:58.332" v="5686" actId="20577"/>
        <pc:sldMkLst>
          <pc:docMk/>
          <pc:sldMk cId="585352158" sldId="386"/>
        </pc:sldMkLst>
        <pc:spChg chg="mod">
          <ac:chgData name="Maura O'Malley, Researcher" userId="debcc6ab-8d4c-4f20-82e6-146e5bb09687" providerId="ADAL" clId="{1741D882-4C59-4D82-B765-F8D9CD540471}" dt="2020-06-02T13:18:58.332" v="5686" actId="20577"/>
          <ac:spMkLst>
            <pc:docMk/>
            <pc:sldMk cId="585352158" sldId="386"/>
            <ac:spMk id="2" creationId="{32C1D5FB-2ADE-417E-928A-C3A43BA34096}"/>
          </ac:spMkLst>
        </pc:spChg>
        <pc:spChg chg="mod">
          <ac:chgData name="Maura O'Malley, Researcher" userId="debcc6ab-8d4c-4f20-82e6-146e5bb09687" providerId="ADAL" clId="{1741D882-4C59-4D82-B765-F8D9CD540471}" dt="2020-05-29T15:01:40.599" v="2038" actId="20577"/>
          <ac:spMkLst>
            <pc:docMk/>
            <pc:sldMk cId="585352158" sldId="386"/>
            <ac:spMk id="7" creationId="{5BF28DFC-B23B-45C4-8473-3007892C614F}"/>
          </ac:spMkLst>
        </pc:spChg>
        <pc:spChg chg="mod">
          <ac:chgData name="Maura O'Malley, Researcher" userId="debcc6ab-8d4c-4f20-82e6-146e5bb09687" providerId="ADAL" clId="{1741D882-4C59-4D82-B765-F8D9CD540471}" dt="2020-05-29T14:50:26.728" v="1880" actId="20577"/>
          <ac:spMkLst>
            <pc:docMk/>
            <pc:sldMk cId="585352158" sldId="386"/>
            <ac:spMk id="11" creationId="{00B12A2E-2363-4DD7-A7A5-519CF6FADB3C}"/>
          </ac:spMkLst>
        </pc:spChg>
      </pc:sldChg>
      <pc:sldChg chg="modSp">
        <pc:chgData name="Maura O'Malley, Researcher" userId="debcc6ab-8d4c-4f20-82e6-146e5bb09687" providerId="ADAL" clId="{1741D882-4C59-4D82-B765-F8D9CD540471}" dt="2020-06-12T10:56:43.203" v="20735" actId="20577"/>
        <pc:sldMkLst>
          <pc:docMk/>
          <pc:sldMk cId="1967806232" sldId="389"/>
        </pc:sldMkLst>
        <pc:graphicFrameChg chg="mod">
          <ac:chgData name="Maura O'Malley, Researcher" userId="debcc6ab-8d4c-4f20-82e6-146e5bb09687" providerId="ADAL" clId="{1741D882-4C59-4D82-B765-F8D9CD540471}" dt="2020-06-12T10:56:43.203" v="20735" actId="20577"/>
          <ac:graphicFrameMkLst>
            <pc:docMk/>
            <pc:sldMk cId="1967806232" sldId="389"/>
            <ac:graphicFrameMk id="3" creationId="{24570EA3-7190-41FB-BDB6-D79C240632A3}"/>
          </ac:graphicFrameMkLst>
        </pc:graphicFrameChg>
      </pc:sldChg>
      <pc:sldChg chg="addCm modCm">
        <pc:chgData name="Maura O'Malley, Researcher" userId="debcc6ab-8d4c-4f20-82e6-146e5bb09687" providerId="ADAL" clId="{1741D882-4C59-4D82-B765-F8D9CD540471}" dt="2020-06-18T09:24:08.113" v="28767"/>
        <pc:sldMkLst>
          <pc:docMk/>
          <pc:sldMk cId="977378539" sldId="391"/>
        </pc:sldMkLst>
      </pc:sldChg>
      <pc:sldChg chg="add ord">
        <pc:chgData name="Maura O'Malley, Researcher" userId="debcc6ab-8d4c-4f20-82e6-146e5bb09687" providerId="ADAL" clId="{1741D882-4C59-4D82-B765-F8D9CD540471}" dt="2020-05-31T18:55:37.022" v="4406"/>
        <pc:sldMkLst>
          <pc:docMk/>
          <pc:sldMk cId="1220670086" sldId="392"/>
        </pc:sldMkLst>
      </pc:sldChg>
      <pc:sldChg chg="addSp delSp modSp add del">
        <pc:chgData name="Maura O'Malley, Researcher" userId="debcc6ab-8d4c-4f20-82e6-146e5bb09687" providerId="ADAL" clId="{1741D882-4C59-4D82-B765-F8D9CD540471}" dt="2020-06-03T18:37:58.172" v="20702" actId="2696"/>
        <pc:sldMkLst>
          <pc:docMk/>
          <pc:sldMk cId="113096363" sldId="394"/>
        </pc:sldMkLst>
        <pc:spChg chg="mod">
          <ac:chgData name="Maura O'Malley, Researcher" userId="debcc6ab-8d4c-4f20-82e6-146e5bb09687" providerId="ADAL" clId="{1741D882-4C59-4D82-B765-F8D9CD540471}" dt="2020-05-31T16:15:44.289" v="3992" actId="1076"/>
          <ac:spMkLst>
            <pc:docMk/>
            <pc:sldMk cId="113096363" sldId="394"/>
            <ac:spMk id="4" creationId="{F1373249-189F-4C9A-89A4-30B0EE6CD7CC}"/>
          </ac:spMkLst>
        </pc:spChg>
        <pc:spChg chg="mod">
          <ac:chgData name="Maura O'Malley, Researcher" userId="debcc6ab-8d4c-4f20-82e6-146e5bb09687" providerId="ADAL" clId="{1741D882-4C59-4D82-B765-F8D9CD540471}" dt="2020-05-31T16:15:11.017" v="3984" actId="14100"/>
          <ac:spMkLst>
            <pc:docMk/>
            <pc:sldMk cId="113096363" sldId="394"/>
            <ac:spMk id="6" creationId="{3A68F409-8D99-4305-82DE-37EA14CCD393}"/>
          </ac:spMkLst>
        </pc:spChg>
        <pc:spChg chg="mod">
          <ac:chgData name="Maura O'Malley, Researcher" userId="debcc6ab-8d4c-4f20-82e6-146e5bb09687" providerId="ADAL" clId="{1741D882-4C59-4D82-B765-F8D9CD540471}" dt="2020-05-31T16:14:46.225" v="3982" actId="20577"/>
          <ac:spMkLst>
            <pc:docMk/>
            <pc:sldMk cId="113096363" sldId="394"/>
            <ac:spMk id="13" creationId="{6992E43E-2398-479B-999E-CAEB819E6DEA}"/>
          </ac:spMkLst>
        </pc:spChg>
        <pc:spChg chg="mod">
          <ac:chgData name="Maura O'Malley, Researcher" userId="debcc6ab-8d4c-4f20-82e6-146e5bb09687" providerId="ADAL" clId="{1741D882-4C59-4D82-B765-F8D9CD540471}" dt="2020-05-31T19:08:58.991" v="4800" actId="113"/>
          <ac:spMkLst>
            <pc:docMk/>
            <pc:sldMk cId="113096363" sldId="394"/>
            <ac:spMk id="14" creationId="{8A72CCE2-9FB4-4374-8EEC-DABC40EC433F}"/>
          </ac:spMkLst>
        </pc:spChg>
        <pc:spChg chg="add del mod">
          <ac:chgData name="Maura O'Malley, Researcher" userId="debcc6ab-8d4c-4f20-82e6-146e5bb09687" providerId="ADAL" clId="{1741D882-4C59-4D82-B765-F8D9CD540471}" dt="2020-05-31T16:18:24.790" v="4007" actId="14100"/>
          <ac:spMkLst>
            <pc:docMk/>
            <pc:sldMk cId="113096363" sldId="394"/>
            <ac:spMk id="16" creationId="{ED822C59-5852-4617-A8C0-7BCC9AE448E9}"/>
          </ac:spMkLst>
        </pc:spChg>
        <pc:picChg chg="mod">
          <ac:chgData name="Maura O'Malley, Researcher" userId="debcc6ab-8d4c-4f20-82e6-146e5bb09687" providerId="ADAL" clId="{1741D882-4C59-4D82-B765-F8D9CD540471}" dt="2020-05-31T16:12:28.336" v="3932" actId="1076"/>
          <ac:picMkLst>
            <pc:docMk/>
            <pc:sldMk cId="113096363" sldId="394"/>
            <ac:picMk id="3" creationId="{6BBE0D76-F80E-41F9-844E-B7B02E8BF221}"/>
          </ac:picMkLst>
        </pc:picChg>
      </pc:sldChg>
      <pc:sldChg chg="delSp modSp add del">
        <pc:chgData name="Maura O'Malley, Researcher" userId="debcc6ab-8d4c-4f20-82e6-146e5bb09687" providerId="ADAL" clId="{1741D882-4C59-4D82-B765-F8D9CD540471}" dt="2020-05-31T11:02:06.064" v="3117" actId="2696"/>
        <pc:sldMkLst>
          <pc:docMk/>
          <pc:sldMk cId="2540979724" sldId="394"/>
        </pc:sldMkLst>
        <pc:spChg chg="del">
          <ac:chgData name="Maura O'Malley, Researcher" userId="debcc6ab-8d4c-4f20-82e6-146e5bb09687" providerId="ADAL" clId="{1741D882-4C59-4D82-B765-F8D9CD540471}" dt="2020-05-31T10:40:46.745" v="3083" actId="478"/>
          <ac:spMkLst>
            <pc:docMk/>
            <pc:sldMk cId="2540979724" sldId="394"/>
            <ac:spMk id="6" creationId="{3A68F409-8D99-4305-82DE-37EA14CCD393}"/>
          </ac:spMkLst>
        </pc:spChg>
        <pc:spChg chg="del mod">
          <ac:chgData name="Maura O'Malley, Researcher" userId="debcc6ab-8d4c-4f20-82e6-146e5bb09687" providerId="ADAL" clId="{1741D882-4C59-4D82-B765-F8D9CD540471}" dt="2020-05-31T10:40:51.040" v="3084" actId="478"/>
          <ac:spMkLst>
            <pc:docMk/>
            <pc:sldMk cId="2540979724" sldId="394"/>
            <ac:spMk id="7" creationId="{5BF28DFC-B23B-45C4-8473-3007892C614F}"/>
          </ac:spMkLst>
        </pc:spChg>
        <pc:picChg chg="del">
          <ac:chgData name="Maura O'Malley, Researcher" userId="debcc6ab-8d4c-4f20-82e6-146e5bb09687" providerId="ADAL" clId="{1741D882-4C59-4D82-B765-F8D9CD540471}" dt="2020-05-31T10:40:42.932" v="3082" actId="478"/>
          <ac:picMkLst>
            <pc:docMk/>
            <pc:sldMk cId="2540979724" sldId="394"/>
            <ac:picMk id="3" creationId="{6BBE0D76-F80E-41F9-844E-B7B02E8BF221}"/>
          </ac:picMkLst>
        </pc:picChg>
        <pc:picChg chg="mod">
          <ac:chgData name="Maura O'Malley, Researcher" userId="debcc6ab-8d4c-4f20-82e6-146e5bb09687" providerId="ADAL" clId="{1741D882-4C59-4D82-B765-F8D9CD540471}" dt="2020-05-31T10:40:54.740" v="3085" actId="1076"/>
          <ac:picMkLst>
            <pc:docMk/>
            <pc:sldMk cId="2540979724" sldId="394"/>
            <ac:picMk id="9" creationId="{90B92443-2AB9-401F-A8CD-0AD6B812769C}"/>
          </ac:picMkLst>
        </pc:picChg>
      </pc:sldChg>
      <pc:sldChg chg="addSp modSp add del">
        <pc:chgData name="Maura O'Malley, Researcher" userId="debcc6ab-8d4c-4f20-82e6-146e5bb09687" providerId="ADAL" clId="{1741D882-4C59-4D82-B765-F8D9CD540471}" dt="2020-05-31T11:03:26.315" v="3123" actId="2696"/>
        <pc:sldMkLst>
          <pc:docMk/>
          <pc:sldMk cId="3081183297" sldId="394"/>
        </pc:sldMkLst>
        <pc:picChg chg="add mod">
          <ac:chgData name="Maura O'Malley, Researcher" userId="debcc6ab-8d4c-4f20-82e6-146e5bb09687" providerId="ADAL" clId="{1741D882-4C59-4D82-B765-F8D9CD540471}" dt="2020-05-31T11:02:55.227" v="3120" actId="1076"/>
          <ac:picMkLst>
            <pc:docMk/>
            <pc:sldMk cId="3081183297" sldId="394"/>
            <ac:picMk id="11" creationId="{D70FAE00-B41B-4517-9353-4146FBD439A3}"/>
          </ac:picMkLst>
        </pc:picChg>
      </pc:sldChg>
      <pc:sldChg chg="addSp delSp modSp add del">
        <pc:chgData name="Maura O'Malley, Researcher" userId="debcc6ab-8d4c-4f20-82e6-146e5bb09687" providerId="ADAL" clId="{1741D882-4C59-4D82-B765-F8D9CD540471}" dt="2020-06-03T18:37:38.963" v="20700" actId="2696"/>
        <pc:sldMkLst>
          <pc:docMk/>
          <pc:sldMk cId="3357907988" sldId="395"/>
        </pc:sldMkLst>
        <pc:spChg chg="add del mod">
          <ac:chgData name="Maura O'Malley, Researcher" userId="debcc6ab-8d4c-4f20-82e6-146e5bb09687" providerId="ADAL" clId="{1741D882-4C59-4D82-B765-F8D9CD540471}" dt="2020-05-31T18:53:25.113" v="4172" actId="20577"/>
          <ac:spMkLst>
            <pc:docMk/>
            <pc:sldMk cId="3357907988" sldId="395"/>
            <ac:spMk id="13" creationId="{6992E43E-2398-479B-999E-CAEB819E6DEA}"/>
          </ac:spMkLst>
        </pc:spChg>
        <pc:spChg chg="mod">
          <ac:chgData name="Maura O'Malley, Researcher" userId="debcc6ab-8d4c-4f20-82e6-146e5bb09687" providerId="ADAL" clId="{1741D882-4C59-4D82-B765-F8D9CD540471}" dt="2020-05-31T18:52:45.310" v="4131" actId="6549"/>
          <ac:spMkLst>
            <pc:docMk/>
            <pc:sldMk cId="3357907988" sldId="395"/>
            <ac:spMk id="14" creationId="{8A72CCE2-9FB4-4374-8EEC-DABC40EC433F}"/>
          </ac:spMkLst>
        </pc:spChg>
        <pc:spChg chg="mod">
          <ac:chgData name="Maura O'Malley, Researcher" userId="debcc6ab-8d4c-4f20-82e6-146e5bb09687" providerId="ADAL" clId="{1741D882-4C59-4D82-B765-F8D9CD540471}" dt="2020-05-31T18:53:45.165" v="4391" actId="20577"/>
          <ac:spMkLst>
            <pc:docMk/>
            <pc:sldMk cId="3357907988" sldId="395"/>
            <ac:spMk id="16" creationId="{ED822C59-5852-4617-A8C0-7BCC9AE448E9}"/>
          </ac:spMkLst>
        </pc:spChg>
      </pc:sldChg>
      <pc:sldChg chg="modSp">
        <pc:chgData name="Maura O'Malley, Researcher" userId="debcc6ab-8d4c-4f20-82e6-146e5bb09687" providerId="ADAL" clId="{1741D882-4C59-4D82-B765-F8D9CD540471}" dt="2020-06-02T10:59:11.919" v="5564" actId="20577"/>
        <pc:sldMkLst>
          <pc:docMk/>
          <pc:sldMk cId="2253077561" sldId="399"/>
        </pc:sldMkLst>
        <pc:spChg chg="mod">
          <ac:chgData name="Maura O'Malley, Researcher" userId="debcc6ab-8d4c-4f20-82e6-146e5bb09687" providerId="ADAL" clId="{1741D882-4C59-4D82-B765-F8D9CD540471}" dt="2020-06-02T10:55:04.891" v="5441" actId="20577"/>
          <ac:spMkLst>
            <pc:docMk/>
            <pc:sldMk cId="2253077561" sldId="399"/>
            <ac:spMk id="6" creationId="{5043EFD6-95B7-4B22-9639-DAFC0122C9D5}"/>
          </ac:spMkLst>
        </pc:spChg>
        <pc:spChg chg="mod">
          <ac:chgData name="Maura O'Malley, Researcher" userId="debcc6ab-8d4c-4f20-82e6-146e5bb09687" providerId="ADAL" clId="{1741D882-4C59-4D82-B765-F8D9CD540471}" dt="2020-06-02T10:59:11.919" v="5564" actId="20577"/>
          <ac:spMkLst>
            <pc:docMk/>
            <pc:sldMk cId="2253077561" sldId="399"/>
            <ac:spMk id="7" creationId="{60C3D213-8469-4C04-86FF-DEE6BCE9D9FD}"/>
          </ac:spMkLst>
        </pc:spChg>
      </pc:sldChg>
      <pc:sldChg chg="addSp delSp modSp add del">
        <pc:chgData name="Maura O'Malley, Researcher" userId="debcc6ab-8d4c-4f20-82e6-146e5bb09687" providerId="ADAL" clId="{1741D882-4C59-4D82-B765-F8D9CD540471}" dt="2020-06-03T14:31:14.437" v="18954"/>
        <pc:sldMkLst>
          <pc:docMk/>
          <pc:sldMk cId="447836792" sldId="400"/>
        </pc:sldMkLst>
        <pc:spChg chg="del mod">
          <ac:chgData name="Maura O'Malley, Researcher" userId="debcc6ab-8d4c-4f20-82e6-146e5bb09687" providerId="ADAL" clId="{1741D882-4C59-4D82-B765-F8D9CD540471}" dt="2020-06-02T14:08:51.741" v="6559"/>
          <ac:spMkLst>
            <pc:docMk/>
            <pc:sldMk cId="447836792" sldId="400"/>
            <ac:spMk id="2" creationId="{C7AE2A16-1145-4D12-976A-763068FC3341}"/>
          </ac:spMkLst>
        </pc:spChg>
        <pc:spChg chg="del mod">
          <ac:chgData name="Maura O'Malley, Researcher" userId="debcc6ab-8d4c-4f20-82e6-146e5bb09687" providerId="ADAL" clId="{1741D882-4C59-4D82-B765-F8D9CD540471}" dt="2020-06-02T14:07:44.249" v="6446" actId="478"/>
          <ac:spMkLst>
            <pc:docMk/>
            <pc:sldMk cId="447836792" sldId="400"/>
            <ac:spMk id="3" creationId="{21352509-38AF-4751-8C7D-0D69F6354D22}"/>
          </ac:spMkLst>
        </pc:spChg>
        <pc:spChg chg="del mod">
          <ac:chgData name="Maura O'Malley, Researcher" userId="debcc6ab-8d4c-4f20-82e6-146e5bb09687" providerId="ADAL" clId="{1741D882-4C59-4D82-B765-F8D9CD540471}" dt="2020-06-02T13:40:36.860" v="5949"/>
          <ac:spMkLst>
            <pc:docMk/>
            <pc:sldMk cId="447836792" sldId="400"/>
            <ac:spMk id="6" creationId="{71440745-2393-4974-AA1F-35766FB2BFBA}"/>
          </ac:spMkLst>
        </pc:spChg>
        <pc:spChg chg="del">
          <ac:chgData name="Maura O'Malley, Researcher" userId="debcc6ab-8d4c-4f20-82e6-146e5bb09687" providerId="ADAL" clId="{1741D882-4C59-4D82-B765-F8D9CD540471}" dt="2020-06-02T13:28:49.152" v="5688" actId="478"/>
          <ac:spMkLst>
            <pc:docMk/>
            <pc:sldMk cId="447836792" sldId="400"/>
            <ac:spMk id="8" creationId="{A3DBA2DD-98CF-4247-97B5-40689FF8E086}"/>
          </ac:spMkLst>
        </pc:spChg>
        <pc:spChg chg="add del">
          <ac:chgData name="Maura O'Malley, Researcher" userId="debcc6ab-8d4c-4f20-82e6-146e5bb09687" providerId="ADAL" clId="{1741D882-4C59-4D82-B765-F8D9CD540471}" dt="2020-06-02T13:40:10.863" v="5942" actId="478"/>
          <ac:spMkLst>
            <pc:docMk/>
            <pc:sldMk cId="447836792" sldId="400"/>
            <ac:spMk id="9" creationId="{4B2F59ED-269D-4072-8FE6-AFF70DFFEB73}"/>
          </ac:spMkLst>
        </pc:spChg>
        <pc:spChg chg="add del mod">
          <ac:chgData name="Maura O'Malley, Researcher" userId="debcc6ab-8d4c-4f20-82e6-146e5bb09687" providerId="ADAL" clId="{1741D882-4C59-4D82-B765-F8D9CD540471}" dt="2020-06-03T07:37:34.811" v="12099" actId="478"/>
          <ac:spMkLst>
            <pc:docMk/>
            <pc:sldMk cId="447836792" sldId="400"/>
            <ac:spMk id="9" creationId="{F9199A1B-2DF5-4893-81B1-0A0747AFD72E}"/>
          </ac:spMkLst>
        </pc:spChg>
        <pc:spChg chg="add del mod">
          <ac:chgData name="Maura O'Malley, Researcher" userId="debcc6ab-8d4c-4f20-82e6-146e5bb09687" providerId="ADAL" clId="{1741D882-4C59-4D82-B765-F8D9CD540471}" dt="2020-06-03T10:02:45.856" v="14636" actId="20577"/>
          <ac:spMkLst>
            <pc:docMk/>
            <pc:sldMk cId="447836792" sldId="400"/>
            <ac:spMk id="10" creationId="{A550A8D6-DA17-499A-87EF-9B6E5F844D1A}"/>
          </ac:spMkLst>
        </pc:spChg>
        <pc:spChg chg="add del mod">
          <ac:chgData name="Maura O'Malley, Researcher" userId="debcc6ab-8d4c-4f20-82e6-146e5bb09687" providerId="ADAL" clId="{1741D882-4C59-4D82-B765-F8D9CD540471}" dt="2020-06-03T07:37:28.520" v="12097" actId="478"/>
          <ac:spMkLst>
            <pc:docMk/>
            <pc:sldMk cId="447836792" sldId="400"/>
            <ac:spMk id="11" creationId="{9938D8B8-98A8-4EA8-BFA6-6B34A9A18BEA}"/>
          </ac:spMkLst>
        </pc:spChg>
        <pc:spChg chg="add del">
          <ac:chgData name="Maura O'Malley, Researcher" userId="debcc6ab-8d4c-4f20-82e6-146e5bb09687" providerId="ADAL" clId="{1741D882-4C59-4D82-B765-F8D9CD540471}" dt="2020-06-02T18:05:54.468" v="10403"/>
          <ac:spMkLst>
            <pc:docMk/>
            <pc:sldMk cId="447836792" sldId="400"/>
            <ac:spMk id="12" creationId="{291AE8DF-CC6A-4D17-9BDC-F0D074B44BAA}"/>
          </ac:spMkLst>
        </pc:spChg>
        <pc:spChg chg="add del mod">
          <ac:chgData name="Maura O'Malley, Researcher" userId="debcc6ab-8d4c-4f20-82e6-146e5bb09687" providerId="ADAL" clId="{1741D882-4C59-4D82-B765-F8D9CD540471}" dt="2020-06-03T11:36:40.037" v="15591" actId="1076"/>
          <ac:spMkLst>
            <pc:docMk/>
            <pc:sldMk cId="447836792" sldId="400"/>
            <ac:spMk id="12" creationId="{9C24C6A9-5DA5-4A0F-9CE9-D3F9B13B56E4}"/>
          </ac:spMkLst>
        </pc:spChg>
        <pc:spChg chg="add mod">
          <ac:chgData name="Maura O'Malley, Researcher" userId="debcc6ab-8d4c-4f20-82e6-146e5bb09687" providerId="ADAL" clId="{1741D882-4C59-4D82-B765-F8D9CD540471}" dt="2020-06-03T07:37:56.118" v="12102" actId="1076"/>
          <ac:spMkLst>
            <pc:docMk/>
            <pc:sldMk cId="447836792" sldId="400"/>
            <ac:spMk id="13" creationId="{0F415C4F-7E8D-445E-9043-7C5757C85148}"/>
          </ac:spMkLst>
        </pc:spChg>
        <pc:spChg chg="add del mod">
          <ac:chgData name="Maura O'Malley, Researcher" userId="debcc6ab-8d4c-4f20-82e6-146e5bb09687" providerId="ADAL" clId="{1741D882-4C59-4D82-B765-F8D9CD540471}" dt="2020-06-03T07:37:31.831" v="12098" actId="478"/>
          <ac:spMkLst>
            <pc:docMk/>
            <pc:sldMk cId="447836792" sldId="400"/>
            <ac:spMk id="14" creationId="{0847751F-0CAF-419B-9491-9550AB1DF1B6}"/>
          </ac:spMkLst>
        </pc:spChg>
        <pc:spChg chg="add mod">
          <ac:chgData name="Maura O'Malley, Researcher" userId="debcc6ab-8d4c-4f20-82e6-146e5bb09687" providerId="ADAL" clId="{1741D882-4C59-4D82-B765-F8D9CD540471}" dt="2020-06-03T10:34:40.960" v="15115" actId="1076"/>
          <ac:spMkLst>
            <pc:docMk/>
            <pc:sldMk cId="447836792" sldId="400"/>
            <ac:spMk id="15" creationId="{BFBD6D9E-7F1F-46AB-9A2B-F8F143C207FD}"/>
          </ac:spMkLst>
        </pc:spChg>
        <pc:spChg chg="add del mod">
          <ac:chgData name="Maura O'Malley, Researcher" userId="debcc6ab-8d4c-4f20-82e6-146e5bb09687" providerId="ADAL" clId="{1741D882-4C59-4D82-B765-F8D9CD540471}" dt="2020-06-02T14:12:17.247" v="6634" actId="478"/>
          <ac:spMkLst>
            <pc:docMk/>
            <pc:sldMk cId="447836792" sldId="400"/>
            <ac:spMk id="16" creationId="{0E6BC31D-E013-448A-87B0-60E06A33B3EE}"/>
          </ac:spMkLst>
        </pc:spChg>
        <pc:spChg chg="add mod">
          <ac:chgData name="Maura O'Malley, Researcher" userId="debcc6ab-8d4c-4f20-82e6-146e5bb09687" providerId="ADAL" clId="{1741D882-4C59-4D82-B765-F8D9CD540471}" dt="2020-06-03T10:34:38.385" v="15114" actId="1076"/>
          <ac:spMkLst>
            <pc:docMk/>
            <pc:sldMk cId="447836792" sldId="400"/>
            <ac:spMk id="17" creationId="{65BCAC06-AB26-4E13-8088-B95FFD8B49CA}"/>
          </ac:spMkLst>
        </pc:spChg>
        <pc:spChg chg="add del mod">
          <ac:chgData name="Maura O'Malley, Researcher" userId="debcc6ab-8d4c-4f20-82e6-146e5bb09687" providerId="ADAL" clId="{1741D882-4C59-4D82-B765-F8D9CD540471}" dt="2020-06-02T14:10:10.414" v="6627" actId="478"/>
          <ac:spMkLst>
            <pc:docMk/>
            <pc:sldMk cId="447836792" sldId="400"/>
            <ac:spMk id="17" creationId="{747E01DA-2922-4451-9246-8EC4EE877D63}"/>
          </ac:spMkLst>
        </pc:spChg>
        <pc:spChg chg="add mod">
          <ac:chgData name="Maura O'Malley, Researcher" userId="debcc6ab-8d4c-4f20-82e6-146e5bb09687" providerId="ADAL" clId="{1741D882-4C59-4D82-B765-F8D9CD540471}" dt="2020-06-03T10:34:33.598" v="15112" actId="1076"/>
          <ac:spMkLst>
            <pc:docMk/>
            <pc:sldMk cId="447836792" sldId="400"/>
            <ac:spMk id="18" creationId="{5C258F38-E66D-4A87-A4E0-388FE9822FE9}"/>
          </ac:spMkLst>
        </pc:spChg>
        <pc:spChg chg="add del mod">
          <ac:chgData name="Maura O'Malley, Researcher" userId="debcc6ab-8d4c-4f20-82e6-146e5bb09687" providerId="ADAL" clId="{1741D882-4C59-4D82-B765-F8D9CD540471}" dt="2020-06-02T18:47:43.316" v="11781" actId="478"/>
          <ac:spMkLst>
            <pc:docMk/>
            <pc:sldMk cId="447836792" sldId="400"/>
            <ac:spMk id="18" creationId="{FCAD3CB3-BBED-4EA1-91A5-F7D7BE63AFC1}"/>
          </ac:spMkLst>
        </pc:spChg>
        <pc:spChg chg="add del mod">
          <ac:chgData name="Maura O'Malley, Researcher" userId="debcc6ab-8d4c-4f20-82e6-146e5bb09687" providerId="ADAL" clId="{1741D882-4C59-4D82-B765-F8D9CD540471}" dt="2020-06-02T18:56:32.135" v="11996" actId="478"/>
          <ac:spMkLst>
            <pc:docMk/>
            <pc:sldMk cId="447836792" sldId="400"/>
            <ac:spMk id="19" creationId="{5DD24221-09BB-4EFB-BB8A-CDCE8AE7E41F}"/>
          </ac:spMkLst>
        </pc:spChg>
        <pc:spChg chg="add del mod">
          <ac:chgData name="Maura O'Malley, Researcher" userId="debcc6ab-8d4c-4f20-82e6-146e5bb09687" providerId="ADAL" clId="{1741D882-4C59-4D82-B765-F8D9CD540471}" dt="2020-06-02T14:59:39.290" v="8651"/>
          <ac:spMkLst>
            <pc:docMk/>
            <pc:sldMk cId="447836792" sldId="400"/>
            <ac:spMk id="22" creationId="{96C24C7A-AB09-47BA-8172-A8708315B9B7}"/>
          </ac:spMkLst>
        </pc:spChg>
        <pc:spChg chg="add del mod">
          <ac:chgData name="Maura O'Malley, Researcher" userId="debcc6ab-8d4c-4f20-82e6-146e5bb09687" providerId="ADAL" clId="{1741D882-4C59-4D82-B765-F8D9CD540471}" dt="2020-06-02T18:07:43.824" v="10481" actId="478"/>
          <ac:spMkLst>
            <pc:docMk/>
            <pc:sldMk cId="447836792" sldId="400"/>
            <ac:spMk id="23" creationId="{8BDA6C3A-36FA-4993-BE44-E06B35916586}"/>
          </ac:spMkLst>
        </pc:spChg>
        <pc:spChg chg="add mod">
          <ac:chgData name="Maura O'Malley, Researcher" userId="debcc6ab-8d4c-4f20-82e6-146e5bb09687" providerId="ADAL" clId="{1741D882-4C59-4D82-B765-F8D9CD540471}" dt="2020-06-03T10:34:35.850" v="15113" actId="1076"/>
          <ac:spMkLst>
            <pc:docMk/>
            <pc:sldMk cId="447836792" sldId="400"/>
            <ac:spMk id="23" creationId="{BBCDD3C5-3DA2-44AE-9CFF-01541254A46D}"/>
          </ac:spMkLst>
        </pc:spChg>
        <pc:spChg chg="add del mod">
          <ac:chgData name="Maura O'Malley, Researcher" userId="debcc6ab-8d4c-4f20-82e6-146e5bb09687" providerId="ADAL" clId="{1741D882-4C59-4D82-B765-F8D9CD540471}" dt="2020-06-02T15:38:24.289" v="9281" actId="478"/>
          <ac:spMkLst>
            <pc:docMk/>
            <pc:sldMk cId="447836792" sldId="400"/>
            <ac:spMk id="24" creationId="{37DAE31C-77DB-4B09-80F6-9505D6CF3EA2}"/>
          </ac:spMkLst>
        </pc:spChg>
        <pc:spChg chg="add del mod">
          <ac:chgData name="Maura O'Malley, Researcher" userId="debcc6ab-8d4c-4f20-82e6-146e5bb09687" providerId="ADAL" clId="{1741D882-4C59-4D82-B765-F8D9CD540471}" dt="2020-06-02T15:38:34.765" v="9283" actId="478"/>
          <ac:spMkLst>
            <pc:docMk/>
            <pc:sldMk cId="447836792" sldId="400"/>
            <ac:spMk id="25" creationId="{41DDF441-AC0E-4D46-93A0-0C45C9246C55}"/>
          </ac:spMkLst>
        </pc:spChg>
        <pc:spChg chg="add del mod">
          <ac:chgData name="Maura O'Malley, Researcher" userId="debcc6ab-8d4c-4f20-82e6-146e5bb09687" providerId="ADAL" clId="{1741D882-4C59-4D82-B765-F8D9CD540471}" dt="2020-06-02T18:07:35.817" v="10479" actId="478"/>
          <ac:spMkLst>
            <pc:docMk/>
            <pc:sldMk cId="447836792" sldId="400"/>
            <ac:spMk id="26" creationId="{408979DB-DD52-4F7E-8259-2C5F8BFB3253}"/>
          </ac:spMkLst>
        </pc:spChg>
        <pc:spChg chg="add del mod">
          <ac:chgData name="Maura O'Malley, Researcher" userId="debcc6ab-8d4c-4f20-82e6-146e5bb09687" providerId="ADAL" clId="{1741D882-4C59-4D82-B765-F8D9CD540471}" dt="2020-06-02T15:36:39.367" v="9222" actId="478"/>
          <ac:spMkLst>
            <pc:docMk/>
            <pc:sldMk cId="447836792" sldId="400"/>
            <ac:spMk id="27" creationId="{19D5E1FE-8CC9-484B-AACF-48B112D55426}"/>
          </ac:spMkLst>
        </pc:spChg>
        <pc:graphicFrameChg chg="add del mod modGraphic">
          <ac:chgData name="Maura O'Malley, Researcher" userId="debcc6ab-8d4c-4f20-82e6-146e5bb09687" providerId="ADAL" clId="{1741D882-4C59-4D82-B765-F8D9CD540471}" dt="2020-06-02T14:58:53.420" v="8633" actId="478"/>
          <ac:graphicFrameMkLst>
            <pc:docMk/>
            <pc:sldMk cId="447836792" sldId="400"/>
            <ac:graphicFrameMk id="20" creationId="{31949419-9FD9-4F2E-BDE0-FECE57800B6F}"/>
          </ac:graphicFrameMkLst>
        </pc:graphicFrameChg>
        <pc:picChg chg="add del mod">
          <ac:chgData name="Maura O'Malley, Researcher" userId="debcc6ab-8d4c-4f20-82e6-146e5bb09687" providerId="ADAL" clId="{1741D882-4C59-4D82-B765-F8D9CD540471}" dt="2020-06-02T18:45:25.489" v="11759" actId="478"/>
          <ac:picMkLst>
            <pc:docMk/>
            <pc:sldMk cId="447836792" sldId="400"/>
            <ac:picMk id="3" creationId="{982379CE-0D35-4B28-BA1B-27D0D9F09A75}"/>
          </ac:picMkLst>
        </pc:picChg>
        <pc:picChg chg="add mod">
          <ac:chgData name="Maura O'Malley, Researcher" userId="debcc6ab-8d4c-4f20-82e6-146e5bb09687" providerId="ADAL" clId="{1741D882-4C59-4D82-B765-F8D9CD540471}" dt="2020-06-03T11:36:34.035" v="15590" actId="1076"/>
          <ac:picMkLst>
            <pc:docMk/>
            <pc:sldMk cId="447836792" sldId="400"/>
            <ac:picMk id="3" creationId="{D869BA22-B1B7-4F81-B6DF-F321C9FE51DD}"/>
          </ac:picMkLst>
        </pc:picChg>
        <pc:picChg chg="add del mod">
          <ac:chgData name="Maura O'Malley, Researcher" userId="debcc6ab-8d4c-4f20-82e6-146e5bb09687" providerId="ADAL" clId="{1741D882-4C59-4D82-B765-F8D9CD540471}" dt="2020-06-03T07:37:44.199" v="12100" actId="478"/>
          <ac:picMkLst>
            <pc:docMk/>
            <pc:sldMk cId="447836792" sldId="400"/>
            <ac:picMk id="6" creationId="{179908E3-0C16-4404-A103-E17F0E5345D2}"/>
          </ac:picMkLst>
        </pc:picChg>
        <pc:picChg chg="add del mod">
          <ac:chgData name="Maura O'Malley, Researcher" userId="debcc6ab-8d4c-4f20-82e6-146e5bb09687" providerId="ADAL" clId="{1741D882-4C59-4D82-B765-F8D9CD540471}" dt="2020-06-03T09:31:31.624" v="13589" actId="478"/>
          <ac:picMkLst>
            <pc:docMk/>
            <pc:sldMk cId="447836792" sldId="400"/>
            <ac:picMk id="7" creationId="{74D25CF1-C4AC-486A-B195-B375600F8C1D}"/>
          </ac:picMkLst>
        </pc:picChg>
        <pc:picChg chg="add del mod">
          <ac:chgData name="Maura O'Malley, Researcher" userId="debcc6ab-8d4c-4f20-82e6-146e5bb09687" providerId="ADAL" clId="{1741D882-4C59-4D82-B765-F8D9CD540471}" dt="2020-06-02T14:00:47.771" v="6305" actId="478"/>
          <ac:picMkLst>
            <pc:docMk/>
            <pc:sldMk cId="447836792" sldId="400"/>
            <ac:picMk id="7" creationId="{E04971B5-69A3-4625-926D-2D6A86CC35AD}"/>
          </ac:picMkLst>
        </pc:picChg>
        <pc:picChg chg="add del mod">
          <ac:chgData name="Maura O'Malley, Researcher" userId="debcc6ab-8d4c-4f20-82e6-146e5bb09687" providerId="ADAL" clId="{1741D882-4C59-4D82-B765-F8D9CD540471}" dt="2020-06-02T14:00:55.831" v="6306" actId="478"/>
          <ac:picMkLst>
            <pc:docMk/>
            <pc:sldMk cId="447836792" sldId="400"/>
            <ac:picMk id="12" creationId="{22897D6D-76FA-4789-85FA-B12C66FDB316}"/>
          </ac:picMkLst>
        </pc:picChg>
        <pc:picChg chg="add del mod">
          <ac:chgData name="Maura O'Malley, Researcher" userId="debcc6ab-8d4c-4f20-82e6-146e5bb09687" providerId="ADAL" clId="{1741D882-4C59-4D82-B765-F8D9CD540471}" dt="2020-06-02T14:15:22.394" v="6938" actId="478"/>
          <ac:picMkLst>
            <pc:docMk/>
            <pc:sldMk cId="447836792" sldId="400"/>
            <ac:picMk id="15" creationId="{149546BD-8C16-4AF0-9FA0-61385C44622B}"/>
          </ac:picMkLst>
        </pc:picChg>
        <pc:picChg chg="add mod">
          <ac:chgData name="Maura O'Malley, Researcher" userId="debcc6ab-8d4c-4f20-82e6-146e5bb09687" providerId="ADAL" clId="{1741D882-4C59-4D82-B765-F8D9CD540471}" dt="2020-06-03T09:41:34.058" v="13753" actId="14100"/>
          <ac:picMkLst>
            <pc:docMk/>
            <pc:sldMk cId="447836792" sldId="400"/>
            <ac:picMk id="16" creationId="{3B97B2E1-015B-4FC8-BF70-A92329AAA3D1}"/>
          </ac:picMkLst>
        </pc:picChg>
        <pc:picChg chg="add del mod">
          <ac:chgData name="Maura O'Malley, Researcher" userId="debcc6ab-8d4c-4f20-82e6-146e5bb09687" providerId="ADAL" clId="{1741D882-4C59-4D82-B765-F8D9CD540471}" dt="2020-06-03T09:41:26.502" v="13751" actId="478"/>
          <ac:picMkLst>
            <pc:docMk/>
            <pc:sldMk cId="447836792" sldId="400"/>
            <ac:picMk id="19" creationId="{3C881CAC-F3D6-4E3D-A36C-9DC3C7FC9078}"/>
          </ac:picMkLst>
        </pc:picChg>
        <pc:picChg chg="add del mod">
          <ac:chgData name="Maura O'Malley, Researcher" userId="debcc6ab-8d4c-4f20-82e6-146e5bb09687" providerId="ADAL" clId="{1741D882-4C59-4D82-B765-F8D9CD540471}" dt="2020-06-03T09:41:30.410" v="13752" actId="478"/>
          <ac:picMkLst>
            <pc:docMk/>
            <pc:sldMk cId="447836792" sldId="400"/>
            <ac:picMk id="20" creationId="{AE53D4F9-991E-445A-B14C-F02AE8E2317E}"/>
          </ac:picMkLst>
        </pc:picChg>
        <pc:picChg chg="add del">
          <ac:chgData name="Maura O'Malley, Researcher" userId="debcc6ab-8d4c-4f20-82e6-146e5bb09687" providerId="ADAL" clId="{1741D882-4C59-4D82-B765-F8D9CD540471}" dt="2020-06-03T08:32:24.293" v="13433" actId="478"/>
          <ac:picMkLst>
            <pc:docMk/>
            <pc:sldMk cId="447836792" sldId="400"/>
            <ac:picMk id="21" creationId="{92086F16-B719-44AF-BF0F-114FA8316140}"/>
          </ac:picMkLst>
        </pc:picChg>
        <pc:picChg chg="add del mod">
          <ac:chgData name="Maura O'Malley, Researcher" userId="debcc6ab-8d4c-4f20-82e6-146e5bb09687" providerId="ADAL" clId="{1741D882-4C59-4D82-B765-F8D9CD540471}" dt="2020-06-03T09:39:10.757" v="13704" actId="478"/>
          <ac:picMkLst>
            <pc:docMk/>
            <pc:sldMk cId="447836792" sldId="400"/>
            <ac:picMk id="22" creationId="{036E9A79-9C8F-44BE-803D-225AB5389F86}"/>
          </ac:picMkLst>
        </pc:picChg>
        <pc:picChg chg="add mod">
          <ac:chgData name="Maura O'Malley, Researcher" userId="debcc6ab-8d4c-4f20-82e6-146e5bb09687" providerId="ADAL" clId="{1741D882-4C59-4D82-B765-F8D9CD540471}" dt="2020-06-03T10:45:51.407" v="15122" actId="1076"/>
          <ac:picMkLst>
            <pc:docMk/>
            <pc:sldMk cId="447836792" sldId="400"/>
            <ac:picMk id="25" creationId="{AE8348C0-04E1-4C1E-961C-1595D0F8FFA3}"/>
          </ac:picMkLst>
        </pc:picChg>
        <pc:picChg chg="add mod">
          <ac:chgData name="Maura O'Malley, Researcher" userId="debcc6ab-8d4c-4f20-82e6-146e5bb09687" providerId="ADAL" clId="{1741D882-4C59-4D82-B765-F8D9CD540471}" dt="2020-06-03T09:41:48.762" v="13757" actId="1076"/>
          <ac:picMkLst>
            <pc:docMk/>
            <pc:sldMk cId="447836792" sldId="400"/>
            <ac:picMk id="26" creationId="{099E6938-0F8D-4415-AEB7-8034944742A8}"/>
          </ac:picMkLst>
        </pc:picChg>
        <pc:picChg chg="add mod">
          <ac:chgData name="Maura O'Malley, Researcher" userId="debcc6ab-8d4c-4f20-82e6-146e5bb09687" providerId="ADAL" clId="{1741D882-4C59-4D82-B765-F8D9CD540471}" dt="2020-06-03T09:41:44.490" v="13756" actId="1076"/>
          <ac:picMkLst>
            <pc:docMk/>
            <pc:sldMk cId="447836792" sldId="400"/>
            <ac:picMk id="27" creationId="{5B7143F0-1FCA-448A-9C6F-47D269BB06BA}"/>
          </ac:picMkLst>
        </pc:picChg>
        <pc:picChg chg="add del mod">
          <ac:chgData name="Maura O'Malley, Researcher" userId="debcc6ab-8d4c-4f20-82e6-146e5bb09687" providerId="ADAL" clId="{1741D882-4C59-4D82-B765-F8D9CD540471}" dt="2020-06-03T14:31:14.437" v="18954"/>
          <ac:picMkLst>
            <pc:docMk/>
            <pc:sldMk cId="447836792" sldId="400"/>
            <ac:picMk id="29" creationId="{7D22D776-AE4E-40C8-9AB7-6D8FF3BE5571}"/>
          </ac:picMkLst>
        </pc:picChg>
      </pc:sldChg>
      <pc:sldChg chg="addSp delSp modSp del">
        <pc:chgData name="Maura O'Malley, Researcher" userId="debcc6ab-8d4c-4f20-82e6-146e5bb09687" providerId="ADAL" clId="{1741D882-4C59-4D82-B765-F8D9CD540471}" dt="2020-06-03T11:44:51.578" v="15690" actId="2696"/>
        <pc:sldMkLst>
          <pc:docMk/>
          <pc:sldMk cId="767253477" sldId="401"/>
        </pc:sldMkLst>
        <pc:spChg chg="del mod">
          <ac:chgData name="Maura O'Malley, Researcher" userId="debcc6ab-8d4c-4f20-82e6-146e5bb09687" providerId="ADAL" clId="{1741D882-4C59-4D82-B765-F8D9CD540471}" dt="2020-06-03T11:37:09.865" v="15593" actId="478"/>
          <ac:spMkLst>
            <pc:docMk/>
            <pc:sldMk cId="767253477" sldId="401"/>
            <ac:spMk id="2" creationId="{5D7FB91C-BDEF-4AF1-82D4-E452CB26FE35}"/>
          </ac:spMkLst>
        </pc:spChg>
        <pc:spChg chg="del">
          <ac:chgData name="Maura O'Malley, Researcher" userId="debcc6ab-8d4c-4f20-82e6-146e5bb09687" providerId="ADAL" clId="{1741D882-4C59-4D82-B765-F8D9CD540471}" dt="2020-06-03T11:41:00.920" v="15614" actId="478"/>
          <ac:spMkLst>
            <pc:docMk/>
            <pc:sldMk cId="767253477" sldId="401"/>
            <ac:spMk id="3" creationId="{96B41B64-8296-43EA-B870-F4831220F51E}"/>
          </ac:spMkLst>
        </pc:spChg>
        <pc:spChg chg="mod">
          <ac:chgData name="Maura O'Malley, Researcher" userId="debcc6ab-8d4c-4f20-82e6-146e5bb09687" providerId="ADAL" clId="{1741D882-4C59-4D82-B765-F8D9CD540471}" dt="2020-06-03T11:41:12.258" v="15615" actId="1076"/>
          <ac:spMkLst>
            <pc:docMk/>
            <pc:sldMk cId="767253477" sldId="401"/>
            <ac:spMk id="8" creationId="{E6B7FB61-2994-4DFB-960F-D51CE70BD72D}"/>
          </ac:spMkLst>
        </pc:spChg>
        <pc:picChg chg="add del mod">
          <ac:chgData name="Maura O'Malley, Researcher" userId="debcc6ab-8d4c-4f20-82e6-146e5bb09687" providerId="ADAL" clId="{1741D882-4C59-4D82-B765-F8D9CD540471}" dt="2020-06-03T11:43:28.688" v="15617" actId="478"/>
          <ac:picMkLst>
            <pc:docMk/>
            <pc:sldMk cId="767253477" sldId="401"/>
            <ac:picMk id="6" creationId="{C3010960-736D-4DD1-B209-E03999DBDFE1}"/>
          </ac:picMkLst>
        </pc:picChg>
      </pc:sldChg>
      <pc:sldChg chg="modSp add del">
        <pc:chgData name="Maura O'Malley, Researcher" userId="debcc6ab-8d4c-4f20-82e6-146e5bb09687" providerId="ADAL" clId="{1741D882-4C59-4D82-B765-F8D9CD540471}" dt="2020-06-03T10:13:16.542" v="14637" actId="2696"/>
        <pc:sldMkLst>
          <pc:docMk/>
          <pc:sldMk cId="1436833938" sldId="410"/>
        </pc:sldMkLst>
        <pc:spChg chg="mod">
          <ac:chgData name="Maura O'Malley, Researcher" userId="debcc6ab-8d4c-4f20-82e6-146e5bb09687" providerId="ADAL" clId="{1741D882-4C59-4D82-B765-F8D9CD540471}" dt="2020-06-03T09:43:40.138" v="13764" actId="6549"/>
          <ac:spMkLst>
            <pc:docMk/>
            <pc:sldMk cId="1436833938" sldId="410"/>
            <ac:spMk id="6" creationId="{71440745-2393-4974-AA1F-35766FB2BFBA}"/>
          </ac:spMkLst>
        </pc:spChg>
      </pc:sldChg>
      <pc:sldChg chg="modSp ord">
        <pc:chgData name="Maura O'Malley, Researcher" userId="debcc6ab-8d4c-4f20-82e6-146e5bb09687" providerId="ADAL" clId="{1741D882-4C59-4D82-B765-F8D9CD540471}" dt="2020-06-02T17:55:21.064" v="10025"/>
        <pc:sldMkLst>
          <pc:docMk/>
          <pc:sldMk cId="950957121" sldId="411"/>
        </pc:sldMkLst>
        <pc:spChg chg="mod">
          <ac:chgData name="Maura O'Malley, Researcher" userId="debcc6ab-8d4c-4f20-82e6-146e5bb09687" providerId="ADAL" clId="{1741D882-4C59-4D82-B765-F8D9CD540471}" dt="2020-06-02T17:54:29.874" v="10023" actId="20577"/>
          <ac:spMkLst>
            <pc:docMk/>
            <pc:sldMk cId="950957121" sldId="411"/>
            <ac:spMk id="6" creationId="{5043EFD6-95B7-4B22-9639-DAFC0122C9D5}"/>
          </ac:spMkLst>
        </pc:spChg>
      </pc:sldChg>
      <pc:sldChg chg="modSp addCm delCm modCm">
        <pc:chgData name="Maura O'Malley, Researcher" userId="debcc6ab-8d4c-4f20-82e6-146e5bb09687" providerId="ADAL" clId="{1741D882-4C59-4D82-B765-F8D9CD540471}" dt="2020-06-02T17:57:46.924" v="10074" actId="20577"/>
        <pc:sldMkLst>
          <pc:docMk/>
          <pc:sldMk cId="1091210631" sldId="413"/>
        </pc:sldMkLst>
        <pc:spChg chg="mod">
          <ac:chgData name="Maura O'Malley, Researcher" userId="debcc6ab-8d4c-4f20-82e6-146e5bb09687" providerId="ADAL" clId="{1741D882-4C59-4D82-B765-F8D9CD540471}" dt="2020-06-02T17:57:46.924" v="10074" actId="20577"/>
          <ac:spMkLst>
            <pc:docMk/>
            <pc:sldMk cId="1091210631" sldId="413"/>
            <ac:spMk id="7" creationId="{CB50782B-7D2D-42CF-A93F-9F3491603FA0}"/>
          </ac:spMkLst>
        </pc:spChg>
        <pc:spChg chg="mod">
          <ac:chgData name="Maura O'Malley, Researcher" userId="debcc6ab-8d4c-4f20-82e6-146e5bb09687" providerId="ADAL" clId="{1741D882-4C59-4D82-B765-F8D9CD540471}" dt="2020-06-02T17:19:14.028" v="9977" actId="20577"/>
          <ac:spMkLst>
            <pc:docMk/>
            <pc:sldMk cId="1091210631" sldId="413"/>
            <ac:spMk id="8" creationId="{22995EDC-1DD3-4B8A-8080-1C5C280792A9}"/>
          </ac:spMkLst>
        </pc:spChg>
      </pc:sldChg>
      <pc:sldChg chg="modSp add del">
        <pc:chgData name="Maura O'Malley, Researcher" userId="debcc6ab-8d4c-4f20-82e6-146e5bb09687" providerId="ADAL" clId="{1741D882-4C59-4D82-B765-F8D9CD540471}" dt="2020-06-03T09:42:33.313" v="13761" actId="2696"/>
        <pc:sldMkLst>
          <pc:docMk/>
          <pc:sldMk cId="255358455" sldId="414"/>
        </pc:sldMkLst>
        <pc:spChg chg="mod">
          <ac:chgData name="Maura O'Malley, Researcher" userId="debcc6ab-8d4c-4f20-82e6-146e5bb09687" providerId="ADAL" clId="{1741D882-4C59-4D82-B765-F8D9CD540471}" dt="2020-06-03T09:17:01.888" v="13524" actId="20577"/>
          <ac:spMkLst>
            <pc:docMk/>
            <pc:sldMk cId="255358455" sldId="414"/>
            <ac:spMk id="9" creationId="{F9199A1B-2DF5-4893-81B1-0A0747AFD72E}"/>
          </ac:spMkLst>
        </pc:spChg>
      </pc:sldChg>
      <pc:sldChg chg="addSp delSp add del">
        <pc:chgData name="Maura O'Malley, Researcher" userId="debcc6ab-8d4c-4f20-82e6-146e5bb09687" providerId="ADAL" clId="{1741D882-4C59-4D82-B765-F8D9CD540471}" dt="2020-06-03T09:42:16.527" v="13760" actId="2696"/>
        <pc:sldMkLst>
          <pc:docMk/>
          <pc:sldMk cId="1416089322" sldId="417"/>
        </pc:sldMkLst>
        <pc:spChg chg="add del">
          <ac:chgData name="Maura O'Malley, Researcher" userId="debcc6ab-8d4c-4f20-82e6-146e5bb09687" providerId="ADAL" clId="{1741D882-4C59-4D82-B765-F8D9CD540471}" dt="2020-06-03T09:38:14.609" v="13695"/>
          <ac:spMkLst>
            <pc:docMk/>
            <pc:sldMk cId="1416089322" sldId="417"/>
            <ac:spMk id="12" creationId="{325BDD17-4E57-4506-A9B0-E1EF07268DA1}"/>
          </ac:spMkLst>
        </pc:spChg>
        <pc:spChg chg="del">
          <ac:chgData name="Maura O'Malley, Researcher" userId="debcc6ab-8d4c-4f20-82e6-146e5bb09687" providerId="ADAL" clId="{1741D882-4C59-4D82-B765-F8D9CD540471}" dt="2020-06-03T09:38:18.078" v="13696"/>
          <ac:spMkLst>
            <pc:docMk/>
            <pc:sldMk cId="1416089322" sldId="417"/>
            <ac:spMk id="14" creationId="{0847751F-0CAF-419B-9491-9550AB1DF1B6}"/>
          </ac:spMkLst>
        </pc:spChg>
      </pc:sldChg>
      <pc:sldChg chg="addSp delSp modSp add ord modNotesTx">
        <pc:chgData name="Maura O'Malley, Researcher" userId="debcc6ab-8d4c-4f20-82e6-146e5bb09687" providerId="ADAL" clId="{1741D882-4C59-4D82-B765-F8D9CD540471}" dt="2020-06-12T10:58:49.860" v="20737" actId="1076"/>
        <pc:sldMkLst>
          <pc:docMk/>
          <pc:sldMk cId="1931570260" sldId="417"/>
        </pc:sldMkLst>
        <pc:spChg chg="add del mod">
          <ac:chgData name="Maura O'Malley, Researcher" userId="debcc6ab-8d4c-4f20-82e6-146e5bb09687" providerId="ADAL" clId="{1741D882-4C59-4D82-B765-F8D9CD540471}" dt="2020-06-03T18:38:47.935" v="20703" actId="1076"/>
          <ac:spMkLst>
            <pc:docMk/>
            <pc:sldMk cId="1931570260" sldId="417"/>
            <ac:spMk id="2" creationId="{CC2F9DB6-C941-4B40-B411-7A0194DD4628}"/>
          </ac:spMkLst>
        </pc:spChg>
        <pc:spChg chg="add del mod">
          <ac:chgData name="Maura O'Malley, Researcher" userId="debcc6ab-8d4c-4f20-82e6-146e5bb09687" providerId="ADAL" clId="{1741D882-4C59-4D82-B765-F8D9CD540471}" dt="2020-06-03T18:21:47.638" v="19871" actId="1076"/>
          <ac:spMkLst>
            <pc:docMk/>
            <pc:sldMk cId="1931570260" sldId="417"/>
            <ac:spMk id="3" creationId="{FC8656B9-CA80-4411-A58F-D286A4B7217A}"/>
          </ac:spMkLst>
        </pc:spChg>
        <pc:spChg chg="mod">
          <ac:chgData name="Maura O'Malley, Researcher" userId="debcc6ab-8d4c-4f20-82e6-146e5bb09687" providerId="ADAL" clId="{1741D882-4C59-4D82-B765-F8D9CD540471}" dt="2020-06-03T12:59:09.380" v="17336" actId="20577"/>
          <ac:spMkLst>
            <pc:docMk/>
            <pc:sldMk cId="1931570260" sldId="417"/>
            <ac:spMk id="5" creationId="{E1AB353D-C3DD-45D0-A928-76F68198F592}"/>
          </ac:spMkLst>
        </pc:spChg>
        <pc:spChg chg="add del mod">
          <ac:chgData name="Maura O'Malley, Researcher" userId="debcc6ab-8d4c-4f20-82e6-146e5bb09687" providerId="ADAL" clId="{1741D882-4C59-4D82-B765-F8D9CD540471}" dt="2020-06-03T13:35:38.535" v="18595" actId="47"/>
          <ac:spMkLst>
            <pc:docMk/>
            <pc:sldMk cId="1931570260" sldId="417"/>
            <ac:spMk id="6" creationId="{467949D8-A72E-48B1-8ACF-6993E19F840A}"/>
          </ac:spMkLst>
        </pc:spChg>
        <pc:spChg chg="mod">
          <ac:chgData name="Maura O'Malley, Researcher" userId="debcc6ab-8d4c-4f20-82e6-146e5bb09687" providerId="ADAL" clId="{1741D882-4C59-4D82-B765-F8D9CD540471}" dt="2020-06-03T18:16:03.958" v="19667" actId="1076"/>
          <ac:spMkLst>
            <pc:docMk/>
            <pc:sldMk cId="1931570260" sldId="417"/>
            <ac:spMk id="8" creationId="{010912D7-D087-433D-9A4F-23A32CCED944}"/>
          </ac:spMkLst>
        </pc:spChg>
        <pc:spChg chg="mod">
          <ac:chgData name="Maura O'Malley, Researcher" userId="debcc6ab-8d4c-4f20-82e6-146e5bb09687" providerId="ADAL" clId="{1741D882-4C59-4D82-B765-F8D9CD540471}" dt="2020-06-03T18:30:58.867" v="20423" actId="14100"/>
          <ac:spMkLst>
            <pc:docMk/>
            <pc:sldMk cId="1931570260" sldId="417"/>
            <ac:spMk id="9" creationId="{A254612D-383B-481C-9A56-C64872857E47}"/>
          </ac:spMkLst>
        </pc:spChg>
        <pc:spChg chg="add mod">
          <ac:chgData name="Maura O'Malley, Researcher" userId="debcc6ab-8d4c-4f20-82e6-146e5bb09687" providerId="ADAL" clId="{1741D882-4C59-4D82-B765-F8D9CD540471}" dt="2020-06-03T13:44:05.464" v="18810" actId="1076"/>
          <ac:spMkLst>
            <pc:docMk/>
            <pc:sldMk cId="1931570260" sldId="417"/>
            <ac:spMk id="13" creationId="{83D6FF98-4986-41D1-BB6A-2437C5A88DDA}"/>
          </ac:spMkLst>
        </pc:spChg>
        <pc:spChg chg="add del mod">
          <ac:chgData name="Maura O'Malley, Researcher" userId="debcc6ab-8d4c-4f20-82e6-146e5bb09687" providerId="ADAL" clId="{1741D882-4C59-4D82-B765-F8D9CD540471}" dt="2020-06-03T13:27:21.923" v="18232" actId="478"/>
          <ac:spMkLst>
            <pc:docMk/>
            <pc:sldMk cId="1931570260" sldId="417"/>
            <ac:spMk id="14" creationId="{306CC72B-24BA-4299-92DD-9E23F34B41E5}"/>
          </ac:spMkLst>
        </pc:spChg>
        <pc:spChg chg="add mod">
          <ac:chgData name="Maura O'Malley, Researcher" userId="debcc6ab-8d4c-4f20-82e6-146e5bb09687" providerId="ADAL" clId="{1741D882-4C59-4D82-B765-F8D9CD540471}" dt="2020-06-03T18:39:06.353" v="20705" actId="113"/>
          <ac:spMkLst>
            <pc:docMk/>
            <pc:sldMk cId="1931570260" sldId="417"/>
            <ac:spMk id="14" creationId="{EAB9DAC0-098B-4B5E-85B2-1D38156DC012}"/>
          </ac:spMkLst>
        </pc:spChg>
        <pc:spChg chg="add del mod">
          <ac:chgData name="Maura O'Malley, Researcher" userId="debcc6ab-8d4c-4f20-82e6-146e5bb09687" providerId="ADAL" clId="{1741D882-4C59-4D82-B765-F8D9CD540471}" dt="2020-06-03T14:02:17.612" v="18949"/>
          <ac:spMkLst>
            <pc:docMk/>
            <pc:sldMk cId="1931570260" sldId="417"/>
            <ac:spMk id="15" creationId="{2981A1D0-8EAD-4175-88B8-DBEAA36F91AF}"/>
          </ac:spMkLst>
        </pc:spChg>
        <pc:spChg chg="add del mod">
          <ac:chgData name="Maura O'Malley, Researcher" userId="debcc6ab-8d4c-4f20-82e6-146e5bb09687" providerId="ADAL" clId="{1741D882-4C59-4D82-B765-F8D9CD540471}" dt="2020-06-03T13:49:12.169" v="18900" actId="478"/>
          <ac:spMkLst>
            <pc:docMk/>
            <pc:sldMk cId="1931570260" sldId="417"/>
            <ac:spMk id="16" creationId="{E328E672-5255-49B2-B299-BC64BE7EDD26}"/>
          </ac:spMkLst>
        </pc:spChg>
        <pc:spChg chg="add mod">
          <ac:chgData name="Maura O'Malley, Researcher" userId="debcc6ab-8d4c-4f20-82e6-146e5bb09687" providerId="ADAL" clId="{1741D882-4C59-4D82-B765-F8D9CD540471}" dt="2020-06-03T18:31:07.058" v="20424" actId="14100"/>
          <ac:spMkLst>
            <pc:docMk/>
            <pc:sldMk cId="1931570260" sldId="417"/>
            <ac:spMk id="17" creationId="{14130BA1-162E-4DA9-A3A0-189696535A73}"/>
          </ac:spMkLst>
        </pc:spChg>
        <pc:spChg chg="add mod">
          <ac:chgData name="Maura O'Malley, Researcher" userId="debcc6ab-8d4c-4f20-82e6-146e5bb09687" providerId="ADAL" clId="{1741D882-4C59-4D82-B765-F8D9CD540471}" dt="2020-06-03T18:30:55.098" v="20422" actId="14100"/>
          <ac:spMkLst>
            <pc:docMk/>
            <pc:sldMk cId="1931570260" sldId="417"/>
            <ac:spMk id="18" creationId="{73FA3C4D-CC06-439D-8424-ED9E4D5654D2}"/>
          </ac:spMkLst>
        </pc:spChg>
        <pc:spChg chg="add mod">
          <ac:chgData name="Maura O'Malley, Researcher" userId="debcc6ab-8d4c-4f20-82e6-146e5bb09687" providerId="ADAL" clId="{1741D882-4C59-4D82-B765-F8D9CD540471}" dt="2020-06-12T10:58:46.418" v="20736" actId="1076"/>
          <ac:spMkLst>
            <pc:docMk/>
            <pc:sldMk cId="1931570260" sldId="417"/>
            <ac:spMk id="19" creationId="{F2ED8B36-8D82-45C7-8DEC-7EB257229721}"/>
          </ac:spMkLst>
        </pc:spChg>
        <pc:picChg chg="del">
          <ac:chgData name="Maura O'Malley, Researcher" userId="debcc6ab-8d4c-4f20-82e6-146e5bb09687" providerId="ADAL" clId="{1741D882-4C59-4D82-B765-F8D9CD540471}" dt="2020-06-03T11:40:03.907" v="15611" actId="478"/>
          <ac:picMkLst>
            <pc:docMk/>
            <pc:sldMk cId="1931570260" sldId="417"/>
            <ac:picMk id="7" creationId="{4E06D5B3-CE54-407B-B4B7-12F3401D4E7C}"/>
          </ac:picMkLst>
        </pc:picChg>
        <pc:picChg chg="add del mod">
          <ac:chgData name="Maura O'Malley, Researcher" userId="debcc6ab-8d4c-4f20-82e6-146e5bb09687" providerId="ADAL" clId="{1741D882-4C59-4D82-B765-F8D9CD540471}" dt="2020-06-03T12:32:40.140" v="16321" actId="478"/>
          <ac:picMkLst>
            <pc:docMk/>
            <pc:sldMk cId="1931570260" sldId="417"/>
            <ac:picMk id="10" creationId="{DED04E76-116B-491D-9ABE-15AF0C046825}"/>
          </ac:picMkLst>
        </pc:picChg>
        <pc:picChg chg="add mod">
          <ac:chgData name="Maura O'Malley, Researcher" userId="debcc6ab-8d4c-4f20-82e6-146e5bb09687" providerId="ADAL" clId="{1741D882-4C59-4D82-B765-F8D9CD540471}" dt="2020-06-03T13:14:15.409" v="17814" actId="1076"/>
          <ac:picMkLst>
            <pc:docMk/>
            <pc:sldMk cId="1931570260" sldId="417"/>
            <ac:picMk id="12" creationId="{E2433F75-6661-4173-BE6C-36E5862630B4}"/>
          </ac:picMkLst>
        </pc:picChg>
        <pc:picChg chg="mod">
          <ac:chgData name="Maura O'Malley, Researcher" userId="debcc6ab-8d4c-4f20-82e6-146e5bb09687" providerId="ADAL" clId="{1741D882-4C59-4D82-B765-F8D9CD540471}" dt="2020-06-12T10:58:49.860" v="20737" actId="1076"/>
          <ac:picMkLst>
            <pc:docMk/>
            <pc:sldMk cId="1931570260" sldId="417"/>
            <ac:picMk id="15" creationId="{58CE4144-A27E-46C0-9570-44715F130CA2}"/>
          </ac:picMkLst>
        </pc:picChg>
        <pc:picChg chg="add mod">
          <ac:chgData name="Maura O'Malley, Researcher" userId="debcc6ab-8d4c-4f20-82e6-146e5bb09687" providerId="ADAL" clId="{1741D882-4C59-4D82-B765-F8D9CD540471}" dt="2020-06-03T18:20:15.911" v="19726" actId="1076"/>
          <ac:picMkLst>
            <pc:docMk/>
            <pc:sldMk cId="1931570260" sldId="417"/>
            <ac:picMk id="20" creationId="{22D298F6-2FCA-47B3-9186-D271D5D6EC92}"/>
          </ac:picMkLst>
        </pc:picChg>
      </pc:sldChg>
      <pc:sldChg chg="modSp del ord">
        <pc:chgData name="Maura O'Malley, Researcher" userId="debcc6ab-8d4c-4f20-82e6-146e5bb09687" providerId="ADAL" clId="{1741D882-4C59-4D82-B765-F8D9CD540471}" dt="2020-06-22T08:17:39.045" v="42679" actId="2696"/>
        <pc:sldMkLst>
          <pc:docMk/>
          <pc:sldMk cId="4159638713" sldId="419"/>
        </pc:sldMkLst>
        <pc:spChg chg="mod">
          <ac:chgData name="Maura O'Malley, Researcher" userId="debcc6ab-8d4c-4f20-82e6-146e5bb09687" providerId="ADAL" clId="{1741D882-4C59-4D82-B765-F8D9CD540471}" dt="2020-06-19T12:43:05.196" v="34655" actId="2711"/>
          <ac:spMkLst>
            <pc:docMk/>
            <pc:sldMk cId="4159638713" sldId="419"/>
            <ac:spMk id="14" creationId="{8A72CCE2-9FB4-4374-8EEC-DABC40EC433F}"/>
          </ac:spMkLst>
        </pc:spChg>
      </pc:sldChg>
      <pc:sldChg chg="modSp">
        <pc:chgData name="Maura O'Malley, Researcher" userId="debcc6ab-8d4c-4f20-82e6-146e5bb09687" providerId="ADAL" clId="{1741D882-4C59-4D82-B765-F8D9CD540471}" dt="2020-06-18T09:24:39.552" v="28768" actId="1076"/>
        <pc:sldMkLst>
          <pc:docMk/>
          <pc:sldMk cId="422803581" sldId="429"/>
        </pc:sldMkLst>
        <pc:spChg chg="mod">
          <ac:chgData name="Maura O'Malley, Researcher" userId="debcc6ab-8d4c-4f20-82e6-146e5bb09687" providerId="ADAL" clId="{1741D882-4C59-4D82-B765-F8D9CD540471}" dt="2020-06-18T09:24:39.552" v="28768" actId="1076"/>
          <ac:spMkLst>
            <pc:docMk/>
            <pc:sldMk cId="422803581" sldId="429"/>
            <ac:spMk id="10" creationId="{513B4E98-16C8-4C4B-8C71-BFD81C2334F6}"/>
          </ac:spMkLst>
        </pc:spChg>
      </pc:sldChg>
      <pc:sldChg chg="addCm modCm">
        <pc:chgData name="Maura O'Malley, Researcher" userId="debcc6ab-8d4c-4f20-82e6-146e5bb09687" providerId="ADAL" clId="{1741D882-4C59-4D82-B765-F8D9CD540471}" dt="2020-06-18T09:05:36.557" v="28017"/>
        <pc:sldMkLst>
          <pc:docMk/>
          <pc:sldMk cId="2871590473" sldId="433"/>
        </pc:sldMkLst>
      </pc:sldChg>
      <pc:sldChg chg="modSp add ord delCm modCm">
        <pc:chgData name="Maura O'Malley, Researcher" userId="debcc6ab-8d4c-4f20-82e6-146e5bb09687" providerId="ADAL" clId="{1741D882-4C59-4D82-B765-F8D9CD540471}" dt="2020-06-12T11:14:17.187" v="21135" actId="20577"/>
        <pc:sldMkLst>
          <pc:docMk/>
          <pc:sldMk cId="2992520097" sldId="436"/>
        </pc:sldMkLst>
        <pc:spChg chg="mod">
          <ac:chgData name="Maura O'Malley, Researcher" userId="debcc6ab-8d4c-4f20-82e6-146e5bb09687" providerId="ADAL" clId="{1741D882-4C59-4D82-B765-F8D9CD540471}" dt="2020-06-12T11:05:37.219" v="20838" actId="20577"/>
          <ac:spMkLst>
            <pc:docMk/>
            <pc:sldMk cId="2992520097" sldId="436"/>
            <ac:spMk id="2" creationId="{B86E3F7B-6A20-4AB5-B5B5-890DB4982E62}"/>
          </ac:spMkLst>
        </pc:spChg>
        <pc:spChg chg="mod">
          <ac:chgData name="Maura O'Malley, Researcher" userId="debcc6ab-8d4c-4f20-82e6-146e5bb09687" providerId="ADAL" clId="{1741D882-4C59-4D82-B765-F8D9CD540471}" dt="2020-06-12T11:14:17.187" v="21135" actId="20577"/>
          <ac:spMkLst>
            <pc:docMk/>
            <pc:sldMk cId="2992520097" sldId="436"/>
            <ac:spMk id="3" creationId="{0CE65435-0BBF-486E-8B7B-670D4AA398AD}"/>
          </ac:spMkLst>
        </pc:spChg>
        <pc:spChg chg="mod">
          <ac:chgData name="Maura O'Malley, Researcher" userId="debcc6ab-8d4c-4f20-82e6-146e5bb09687" providerId="ADAL" clId="{1741D882-4C59-4D82-B765-F8D9CD540471}" dt="2020-06-12T11:13:58.141" v="21115" actId="20577"/>
          <ac:spMkLst>
            <pc:docMk/>
            <pc:sldMk cId="2992520097" sldId="436"/>
            <ac:spMk id="4" creationId="{0F161D12-FDEB-469E-94DB-0B358468FF3C}"/>
          </ac:spMkLst>
        </pc:spChg>
        <pc:spChg chg="mod">
          <ac:chgData name="Maura O'Malley, Researcher" userId="debcc6ab-8d4c-4f20-82e6-146e5bb09687" providerId="ADAL" clId="{1741D882-4C59-4D82-B765-F8D9CD540471}" dt="2020-06-12T11:06:59.024" v="20889" actId="20577"/>
          <ac:spMkLst>
            <pc:docMk/>
            <pc:sldMk cId="2992520097" sldId="436"/>
            <ac:spMk id="5" creationId="{E1AB353D-C3DD-45D0-A928-76F68198F592}"/>
          </ac:spMkLst>
        </pc:spChg>
        <pc:spChg chg="mod">
          <ac:chgData name="Maura O'Malley, Researcher" userId="debcc6ab-8d4c-4f20-82e6-146e5bb09687" providerId="ADAL" clId="{1741D882-4C59-4D82-B765-F8D9CD540471}" dt="2020-06-12T11:13:58.913" v="21116" actId="20577"/>
          <ac:spMkLst>
            <pc:docMk/>
            <pc:sldMk cId="2992520097" sldId="436"/>
            <ac:spMk id="6" creationId="{0B522E20-846D-40F2-83CC-C750C6A42F53}"/>
          </ac:spMkLst>
        </pc:spChg>
        <pc:spChg chg="mod">
          <ac:chgData name="Maura O'Malley, Researcher" userId="debcc6ab-8d4c-4f20-82e6-146e5bb09687" providerId="ADAL" clId="{1741D882-4C59-4D82-B765-F8D9CD540471}" dt="2020-06-12T11:07:45.743" v="21017" actId="20577"/>
          <ac:spMkLst>
            <pc:docMk/>
            <pc:sldMk cId="2992520097" sldId="436"/>
            <ac:spMk id="13" creationId="{F157136B-D1B5-4A3D-888F-25A73344D58D}"/>
          </ac:spMkLst>
        </pc:spChg>
      </pc:sldChg>
      <pc:sldChg chg="add del">
        <pc:chgData name="Maura O'Malley, Researcher" userId="debcc6ab-8d4c-4f20-82e6-146e5bb09687" providerId="ADAL" clId="{1741D882-4C59-4D82-B765-F8D9CD540471}" dt="2020-06-17T14:17:11.182" v="27897" actId="2696"/>
        <pc:sldMkLst>
          <pc:docMk/>
          <pc:sldMk cId="3037783217" sldId="437"/>
        </pc:sldMkLst>
      </pc:sldChg>
      <pc:sldChg chg="del">
        <pc:chgData name="Maura O'Malley, Researcher" userId="debcc6ab-8d4c-4f20-82e6-146e5bb09687" providerId="ADAL" clId="{1741D882-4C59-4D82-B765-F8D9CD540471}" dt="2020-06-12T11:07:21.188" v="20890" actId="2696"/>
        <pc:sldMkLst>
          <pc:docMk/>
          <pc:sldMk cId="3514969993" sldId="437"/>
        </pc:sldMkLst>
      </pc:sldChg>
      <pc:sldChg chg="del">
        <pc:chgData name="Maura O'Malley, Researcher" userId="debcc6ab-8d4c-4f20-82e6-146e5bb09687" providerId="ADAL" clId="{1741D882-4C59-4D82-B765-F8D9CD540471}" dt="2020-06-17T14:17:49.256" v="27898" actId="2696"/>
        <pc:sldMkLst>
          <pc:docMk/>
          <pc:sldMk cId="171402973" sldId="443"/>
        </pc:sldMkLst>
      </pc:sldChg>
      <pc:sldChg chg="delSp add del ord">
        <pc:chgData name="Maura O'Malley, Researcher" userId="debcc6ab-8d4c-4f20-82e6-146e5bb09687" providerId="ADAL" clId="{1741D882-4C59-4D82-B765-F8D9CD540471}" dt="2020-06-17T14:14:32.467" v="27836" actId="2696"/>
        <pc:sldMkLst>
          <pc:docMk/>
          <pc:sldMk cId="2283282827" sldId="444"/>
        </pc:sldMkLst>
        <pc:picChg chg="del">
          <ac:chgData name="Maura O'Malley, Researcher" userId="debcc6ab-8d4c-4f20-82e6-146e5bb09687" providerId="ADAL" clId="{1741D882-4C59-4D82-B765-F8D9CD540471}" dt="2020-06-17T14:13:04.131" v="27804" actId="478"/>
          <ac:picMkLst>
            <pc:docMk/>
            <pc:sldMk cId="2283282827" sldId="444"/>
            <ac:picMk id="10" creationId="{58F1F67F-CF53-4783-9467-6DF491290C0D}"/>
          </ac:picMkLst>
        </pc:picChg>
      </pc:sldChg>
      <pc:sldChg chg="modSp">
        <pc:chgData name="Maura O'Malley, Researcher" userId="debcc6ab-8d4c-4f20-82e6-146e5bb09687" providerId="ADAL" clId="{1741D882-4C59-4D82-B765-F8D9CD540471}" dt="2020-06-19T07:34:31.515" v="31958" actId="20577"/>
        <pc:sldMkLst>
          <pc:docMk/>
          <pc:sldMk cId="2874241695" sldId="445"/>
        </pc:sldMkLst>
        <pc:spChg chg="mod">
          <ac:chgData name="Maura O'Malley, Researcher" userId="debcc6ab-8d4c-4f20-82e6-146e5bb09687" providerId="ADAL" clId="{1741D882-4C59-4D82-B765-F8D9CD540471}" dt="2020-06-19T07:34:31.515" v="31958" actId="20577"/>
          <ac:spMkLst>
            <pc:docMk/>
            <pc:sldMk cId="2874241695" sldId="445"/>
            <ac:spMk id="3" creationId="{D94082C3-A739-4586-84F5-DBED494E9815}"/>
          </ac:spMkLst>
        </pc:spChg>
      </pc:sldChg>
      <pc:sldChg chg="addSp delSp modSp">
        <pc:chgData name="Maura O'Malley, Researcher" userId="debcc6ab-8d4c-4f20-82e6-146e5bb09687" providerId="ADAL" clId="{1741D882-4C59-4D82-B765-F8D9CD540471}" dt="2020-06-22T08:37:57.081" v="43055" actId="20577"/>
        <pc:sldMkLst>
          <pc:docMk/>
          <pc:sldMk cId="2623582356" sldId="446"/>
        </pc:sldMkLst>
        <pc:spChg chg="mod">
          <ac:chgData name="Maura O'Malley, Researcher" userId="debcc6ab-8d4c-4f20-82e6-146e5bb09687" providerId="ADAL" clId="{1741D882-4C59-4D82-B765-F8D9CD540471}" dt="2020-06-22T08:37:57.081" v="43055" actId="20577"/>
          <ac:spMkLst>
            <pc:docMk/>
            <pc:sldMk cId="2623582356" sldId="446"/>
            <ac:spMk id="2" creationId="{B86E3F7B-6A20-4AB5-B5B5-890DB4982E62}"/>
          </ac:spMkLst>
        </pc:spChg>
        <pc:spChg chg="add del mod">
          <ac:chgData name="Maura O'Malley, Researcher" userId="debcc6ab-8d4c-4f20-82e6-146e5bb09687" providerId="ADAL" clId="{1741D882-4C59-4D82-B765-F8D9CD540471}" dt="2020-06-17T08:09:26.604" v="21614"/>
          <ac:spMkLst>
            <pc:docMk/>
            <pc:sldMk cId="2623582356" sldId="446"/>
            <ac:spMk id="3" creationId="{0CE65435-0BBF-486E-8B7B-670D4AA398AD}"/>
          </ac:spMkLst>
        </pc:spChg>
        <pc:spChg chg="mod">
          <ac:chgData name="Maura O'Malley, Researcher" userId="debcc6ab-8d4c-4f20-82e6-146e5bb09687" providerId="ADAL" clId="{1741D882-4C59-4D82-B765-F8D9CD540471}" dt="2020-06-17T14:34:26.263" v="28011" actId="113"/>
          <ac:spMkLst>
            <pc:docMk/>
            <pc:sldMk cId="2623582356" sldId="446"/>
            <ac:spMk id="4" creationId="{0F161D12-FDEB-469E-94DB-0B358468FF3C}"/>
          </ac:spMkLst>
        </pc:spChg>
        <pc:spChg chg="del mod">
          <ac:chgData name="Maura O'Malley, Researcher" userId="debcc6ab-8d4c-4f20-82e6-146e5bb09687" providerId="ADAL" clId="{1741D882-4C59-4D82-B765-F8D9CD540471}" dt="2020-06-17T09:55:36.689" v="24485" actId="478"/>
          <ac:spMkLst>
            <pc:docMk/>
            <pc:sldMk cId="2623582356" sldId="446"/>
            <ac:spMk id="6" creationId="{0B522E20-846D-40F2-83CC-C750C6A42F53}"/>
          </ac:spMkLst>
        </pc:spChg>
        <pc:spChg chg="del mod">
          <ac:chgData name="Maura O'Malley, Researcher" userId="debcc6ab-8d4c-4f20-82e6-146e5bb09687" providerId="ADAL" clId="{1741D882-4C59-4D82-B765-F8D9CD540471}" dt="2020-06-17T10:21:30.250" v="25335" actId="478"/>
          <ac:spMkLst>
            <pc:docMk/>
            <pc:sldMk cId="2623582356" sldId="446"/>
            <ac:spMk id="7" creationId="{A429D587-9307-407C-AE47-E7584346B67D}"/>
          </ac:spMkLst>
        </pc:spChg>
        <pc:spChg chg="del mod">
          <ac:chgData name="Maura O'Malley, Researcher" userId="debcc6ab-8d4c-4f20-82e6-146e5bb09687" providerId="ADAL" clId="{1741D882-4C59-4D82-B765-F8D9CD540471}" dt="2020-06-17T10:21:22.445" v="25331" actId="478"/>
          <ac:spMkLst>
            <pc:docMk/>
            <pc:sldMk cId="2623582356" sldId="446"/>
            <ac:spMk id="8" creationId="{4FD30C16-0094-4D40-873D-1FF0F6095569}"/>
          </ac:spMkLst>
        </pc:spChg>
        <pc:spChg chg="add mod">
          <ac:chgData name="Maura O'Malley, Researcher" userId="debcc6ab-8d4c-4f20-82e6-146e5bb09687" providerId="ADAL" clId="{1741D882-4C59-4D82-B765-F8D9CD540471}" dt="2020-06-18T11:29:01.352" v="29246" actId="1076"/>
          <ac:spMkLst>
            <pc:docMk/>
            <pc:sldMk cId="2623582356" sldId="446"/>
            <ac:spMk id="10" creationId="{CF860C74-0AFF-41B5-A516-7F655DF8C1EB}"/>
          </ac:spMkLst>
        </pc:spChg>
        <pc:spChg chg="del mod">
          <ac:chgData name="Maura O'Malley, Researcher" userId="debcc6ab-8d4c-4f20-82e6-146e5bb09687" providerId="ADAL" clId="{1741D882-4C59-4D82-B765-F8D9CD540471}" dt="2020-06-17T10:21:22.445" v="25333"/>
          <ac:spMkLst>
            <pc:docMk/>
            <pc:sldMk cId="2623582356" sldId="446"/>
            <ac:spMk id="11" creationId="{09393E94-E6D4-4358-8046-37CDB2908BB8}"/>
          </ac:spMkLst>
        </pc:spChg>
        <pc:spChg chg="mod">
          <ac:chgData name="Maura O'Malley, Researcher" userId="debcc6ab-8d4c-4f20-82e6-146e5bb09687" providerId="ADAL" clId="{1741D882-4C59-4D82-B765-F8D9CD540471}" dt="2020-06-18T11:31:48.205" v="29466" actId="20577"/>
          <ac:spMkLst>
            <pc:docMk/>
            <pc:sldMk cId="2623582356" sldId="446"/>
            <ac:spMk id="13" creationId="{F157136B-D1B5-4A3D-888F-25A73344D58D}"/>
          </ac:spMkLst>
        </pc:spChg>
        <pc:spChg chg="add del mod">
          <ac:chgData name="Maura O'Malley, Researcher" userId="debcc6ab-8d4c-4f20-82e6-146e5bb09687" providerId="ADAL" clId="{1741D882-4C59-4D82-B765-F8D9CD540471}" dt="2020-06-17T12:01:03.661" v="27539" actId="478"/>
          <ac:spMkLst>
            <pc:docMk/>
            <pc:sldMk cId="2623582356" sldId="446"/>
            <ac:spMk id="14" creationId="{9322F009-F078-4462-8CB7-3DED6FBC6985}"/>
          </ac:spMkLst>
        </pc:spChg>
        <pc:spChg chg="mod">
          <ac:chgData name="Maura O'Malley, Researcher" userId="debcc6ab-8d4c-4f20-82e6-146e5bb09687" providerId="ADAL" clId="{1741D882-4C59-4D82-B765-F8D9CD540471}" dt="2020-06-17T14:31:23.821" v="28008" actId="1076"/>
          <ac:spMkLst>
            <pc:docMk/>
            <pc:sldMk cId="2623582356" sldId="446"/>
            <ac:spMk id="16" creationId="{4CE6CE8C-09A0-4BDE-89BD-6C6366B4CEDC}"/>
          </ac:spMkLst>
        </pc:spChg>
        <pc:spChg chg="add mod">
          <ac:chgData name="Maura O'Malley, Researcher" userId="debcc6ab-8d4c-4f20-82e6-146e5bb09687" providerId="ADAL" clId="{1741D882-4C59-4D82-B765-F8D9CD540471}" dt="2020-06-17T14:31:59.300" v="28010" actId="1076"/>
          <ac:spMkLst>
            <pc:docMk/>
            <pc:sldMk cId="2623582356" sldId="446"/>
            <ac:spMk id="17" creationId="{E0170949-AE4B-43CA-852F-AB27841E733D}"/>
          </ac:spMkLst>
        </pc:spChg>
        <pc:spChg chg="add del mod">
          <ac:chgData name="Maura O'Malley, Researcher" userId="debcc6ab-8d4c-4f20-82e6-146e5bb09687" providerId="ADAL" clId="{1741D882-4C59-4D82-B765-F8D9CD540471}" dt="2020-06-17T09:54:12.158" v="24473" actId="478"/>
          <ac:spMkLst>
            <pc:docMk/>
            <pc:sldMk cId="2623582356" sldId="446"/>
            <ac:spMk id="18" creationId="{310D841B-28FE-47C9-916D-27A04A60A7D1}"/>
          </ac:spMkLst>
        </pc:spChg>
        <pc:spChg chg="add mod">
          <ac:chgData name="Maura O'Malley, Researcher" userId="debcc6ab-8d4c-4f20-82e6-146e5bb09687" providerId="ADAL" clId="{1741D882-4C59-4D82-B765-F8D9CD540471}" dt="2020-06-17T13:50:45.488" v="27777" actId="5793"/>
          <ac:spMkLst>
            <pc:docMk/>
            <pc:sldMk cId="2623582356" sldId="446"/>
            <ac:spMk id="19" creationId="{61A3E24C-4A9F-4F6C-B2C3-3DA64845EA65}"/>
          </ac:spMkLst>
        </pc:spChg>
        <pc:spChg chg="add mod">
          <ac:chgData name="Maura O'Malley, Researcher" userId="debcc6ab-8d4c-4f20-82e6-146e5bb09687" providerId="ADAL" clId="{1741D882-4C59-4D82-B765-F8D9CD540471}" dt="2020-06-17T14:31:13.963" v="28005" actId="1076"/>
          <ac:spMkLst>
            <pc:docMk/>
            <pc:sldMk cId="2623582356" sldId="446"/>
            <ac:spMk id="20" creationId="{F1FBC9FF-EE1D-462E-866D-EEE82FC9BFFA}"/>
          </ac:spMkLst>
        </pc:spChg>
        <pc:spChg chg="add del mod">
          <ac:chgData name="Maura O'Malley, Researcher" userId="debcc6ab-8d4c-4f20-82e6-146e5bb09687" providerId="ADAL" clId="{1741D882-4C59-4D82-B765-F8D9CD540471}" dt="2020-06-17T10:58:52.899" v="26568" actId="478"/>
          <ac:spMkLst>
            <pc:docMk/>
            <pc:sldMk cId="2623582356" sldId="446"/>
            <ac:spMk id="21" creationId="{3422D5E3-FC87-446F-93F6-45DB7EFE1825}"/>
          </ac:spMkLst>
        </pc:spChg>
        <pc:spChg chg="add mod">
          <ac:chgData name="Maura O'Malley, Researcher" userId="debcc6ab-8d4c-4f20-82e6-146e5bb09687" providerId="ADAL" clId="{1741D882-4C59-4D82-B765-F8D9CD540471}" dt="2020-06-17T14:34:37.125" v="28012" actId="113"/>
          <ac:spMkLst>
            <pc:docMk/>
            <pc:sldMk cId="2623582356" sldId="446"/>
            <ac:spMk id="22" creationId="{0C6F5EA8-8942-45BD-AC0F-FD451C92BB7A}"/>
          </ac:spMkLst>
        </pc:spChg>
        <pc:spChg chg="add del mod">
          <ac:chgData name="Maura O'Malley, Researcher" userId="debcc6ab-8d4c-4f20-82e6-146e5bb09687" providerId="ADAL" clId="{1741D882-4C59-4D82-B765-F8D9CD540471}" dt="2020-06-17T11:06:24.144" v="27071" actId="478"/>
          <ac:spMkLst>
            <pc:docMk/>
            <pc:sldMk cId="2623582356" sldId="446"/>
            <ac:spMk id="23" creationId="{B2241959-4F63-408D-A2EE-3945FC150814}"/>
          </ac:spMkLst>
        </pc:spChg>
        <pc:picChg chg="mod">
          <ac:chgData name="Maura O'Malley, Researcher" userId="debcc6ab-8d4c-4f20-82e6-146e5bb09687" providerId="ADAL" clId="{1741D882-4C59-4D82-B765-F8D9CD540471}" dt="2020-06-17T11:13:42.856" v="27195" actId="14100"/>
          <ac:picMkLst>
            <pc:docMk/>
            <pc:sldMk cId="2623582356" sldId="446"/>
            <ac:picMk id="12" creationId="{0BD23528-A9A0-49F1-886D-99EE6B33B146}"/>
          </ac:picMkLst>
        </pc:picChg>
        <pc:picChg chg="mod">
          <ac:chgData name="Maura O'Malley, Researcher" userId="debcc6ab-8d4c-4f20-82e6-146e5bb09687" providerId="ADAL" clId="{1741D882-4C59-4D82-B765-F8D9CD540471}" dt="2020-06-18T11:29:06.548" v="29247" actId="1076"/>
          <ac:picMkLst>
            <pc:docMk/>
            <pc:sldMk cId="2623582356" sldId="446"/>
            <ac:picMk id="15" creationId="{337190D0-30D7-405A-83F7-312BEB3E2D50}"/>
          </ac:picMkLst>
        </pc:picChg>
      </pc:sldChg>
      <pc:sldChg chg="delSp modSp add del ord">
        <pc:chgData name="Maura O'Malley, Researcher" userId="debcc6ab-8d4c-4f20-82e6-146e5bb09687" providerId="ADAL" clId="{1741D882-4C59-4D82-B765-F8D9CD540471}" dt="2020-06-18T09:16:20.445" v="28315" actId="2696"/>
        <pc:sldMkLst>
          <pc:docMk/>
          <pc:sldMk cId="4037306198" sldId="447"/>
        </pc:sldMkLst>
        <pc:spChg chg="mod">
          <ac:chgData name="Maura O'Malley, Researcher" userId="debcc6ab-8d4c-4f20-82e6-146e5bb09687" providerId="ADAL" clId="{1741D882-4C59-4D82-B765-F8D9CD540471}" dt="2020-06-18T09:14:13.314" v="28312" actId="20577"/>
          <ac:spMkLst>
            <pc:docMk/>
            <pc:sldMk cId="4037306198" sldId="447"/>
            <ac:spMk id="2" creationId="{B86E3F7B-6A20-4AB5-B5B5-890DB4982E62}"/>
          </ac:spMkLst>
        </pc:spChg>
        <pc:spChg chg="del">
          <ac:chgData name="Maura O'Malley, Researcher" userId="debcc6ab-8d4c-4f20-82e6-146e5bb09687" providerId="ADAL" clId="{1741D882-4C59-4D82-B765-F8D9CD540471}" dt="2020-06-18T09:13:54.028" v="28297" actId="478"/>
          <ac:spMkLst>
            <pc:docMk/>
            <pc:sldMk cId="4037306198" sldId="447"/>
            <ac:spMk id="4" creationId="{0F161D12-FDEB-469E-94DB-0B358468FF3C}"/>
          </ac:spMkLst>
        </pc:spChg>
        <pc:spChg chg="mod">
          <ac:chgData name="Maura O'Malley, Researcher" userId="debcc6ab-8d4c-4f20-82e6-146e5bb09687" providerId="ADAL" clId="{1741D882-4C59-4D82-B765-F8D9CD540471}" dt="2020-06-18T09:13:06.068" v="28288" actId="6549"/>
          <ac:spMkLst>
            <pc:docMk/>
            <pc:sldMk cId="4037306198" sldId="447"/>
            <ac:spMk id="5" creationId="{E1AB353D-C3DD-45D0-A928-76F68198F592}"/>
          </ac:spMkLst>
        </pc:spChg>
        <pc:spChg chg="del">
          <ac:chgData name="Maura O'Malley, Researcher" userId="debcc6ab-8d4c-4f20-82e6-146e5bb09687" providerId="ADAL" clId="{1741D882-4C59-4D82-B765-F8D9CD540471}" dt="2020-06-18T09:13:47.935" v="28294" actId="478"/>
          <ac:spMkLst>
            <pc:docMk/>
            <pc:sldMk cId="4037306198" sldId="447"/>
            <ac:spMk id="10" creationId="{CF860C74-0AFF-41B5-A516-7F655DF8C1EB}"/>
          </ac:spMkLst>
        </pc:spChg>
        <pc:spChg chg="del">
          <ac:chgData name="Maura O'Malley, Researcher" userId="debcc6ab-8d4c-4f20-82e6-146e5bb09687" providerId="ADAL" clId="{1741D882-4C59-4D82-B765-F8D9CD540471}" dt="2020-06-18T09:13:30.837" v="28291" actId="478"/>
          <ac:spMkLst>
            <pc:docMk/>
            <pc:sldMk cId="4037306198" sldId="447"/>
            <ac:spMk id="13" creationId="{F157136B-D1B5-4A3D-888F-25A73344D58D}"/>
          </ac:spMkLst>
        </pc:spChg>
        <pc:spChg chg="del mod">
          <ac:chgData name="Maura O'Malley, Researcher" userId="debcc6ab-8d4c-4f20-82e6-146e5bb09687" providerId="ADAL" clId="{1741D882-4C59-4D82-B765-F8D9CD540471}" dt="2020-06-18T09:13:51.460" v="28296" actId="478"/>
          <ac:spMkLst>
            <pc:docMk/>
            <pc:sldMk cId="4037306198" sldId="447"/>
            <ac:spMk id="16" creationId="{4CE6CE8C-09A0-4BDE-89BD-6C6366B4CEDC}"/>
          </ac:spMkLst>
        </pc:spChg>
        <pc:spChg chg="del">
          <ac:chgData name="Maura O'Malley, Researcher" userId="debcc6ab-8d4c-4f20-82e6-146e5bb09687" providerId="ADAL" clId="{1741D882-4C59-4D82-B765-F8D9CD540471}" dt="2020-06-18T09:13:57.215" v="28298" actId="478"/>
          <ac:spMkLst>
            <pc:docMk/>
            <pc:sldMk cId="4037306198" sldId="447"/>
            <ac:spMk id="17" creationId="{E0170949-AE4B-43CA-852F-AB27841E733D}"/>
          </ac:spMkLst>
        </pc:spChg>
        <pc:spChg chg="del">
          <ac:chgData name="Maura O'Malley, Researcher" userId="debcc6ab-8d4c-4f20-82e6-146e5bb09687" providerId="ADAL" clId="{1741D882-4C59-4D82-B765-F8D9CD540471}" dt="2020-06-18T09:13:41.011" v="28292" actId="478"/>
          <ac:spMkLst>
            <pc:docMk/>
            <pc:sldMk cId="4037306198" sldId="447"/>
            <ac:spMk id="20" creationId="{F1FBC9FF-EE1D-462E-866D-EEE82FC9BFFA}"/>
          </ac:spMkLst>
        </pc:spChg>
        <pc:spChg chg="del">
          <ac:chgData name="Maura O'Malley, Researcher" userId="debcc6ab-8d4c-4f20-82e6-146e5bb09687" providerId="ADAL" clId="{1741D882-4C59-4D82-B765-F8D9CD540471}" dt="2020-06-18T09:13:45.219" v="28293" actId="478"/>
          <ac:spMkLst>
            <pc:docMk/>
            <pc:sldMk cId="4037306198" sldId="447"/>
            <ac:spMk id="22" creationId="{0C6F5EA8-8942-45BD-AC0F-FD451C92BB7A}"/>
          </ac:spMkLst>
        </pc:spChg>
        <pc:picChg chg="del">
          <ac:chgData name="Maura O'Malley, Researcher" userId="debcc6ab-8d4c-4f20-82e6-146e5bb09687" providerId="ADAL" clId="{1741D882-4C59-4D82-B765-F8D9CD540471}" dt="2020-06-18T09:13:16.412" v="28289" actId="478"/>
          <ac:picMkLst>
            <pc:docMk/>
            <pc:sldMk cId="4037306198" sldId="447"/>
            <ac:picMk id="12" creationId="{0BD23528-A9A0-49F1-886D-99EE6B33B146}"/>
          </ac:picMkLst>
        </pc:picChg>
        <pc:picChg chg="del">
          <ac:chgData name="Maura O'Malley, Researcher" userId="debcc6ab-8d4c-4f20-82e6-146e5bb09687" providerId="ADAL" clId="{1741D882-4C59-4D82-B765-F8D9CD540471}" dt="2020-06-18T09:13:27.512" v="28290" actId="478"/>
          <ac:picMkLst>
            <pc:docMk/>
            <pc:sldMk cId="4037306198" sldId="447"/>
            <ac:picMk id="15" creationId="{337190D0-30D7-405A-83F7-312BEB3E2D50}"/>
          </ac:picMkLst>
        </pc:picChg>
      </pc:sldChg>
      <pc:sldChg chg="addSp delSp modSp add ord">
        <pc:chgData name="Maura O'Malley, Researcher" userId="debcc6ab-8d4c-4f20-82e6-146e5bb09687" providerId="ADAL" clId="{1741D882-4C59-4D82-B765-F8D9CD540471}" dt="2020-06-18T13:00:47.716" v="31933" actId="20577"/>
        <pc:sldMkLst>
          <pc:docMk/>
          <pc:sldMk cId="942315555" sldId="448"/>
        </pc:sldMkLst>
        <pc:spChg chg="mod">
          <ac:chgData name="Maura O'Malley, Researcher" userId="debcc6ab-8d4c-4f20-82e6-146e5bb09687" providerId="ADAL" clId="{1741D882-4C59-4D82-B765-F8D9CD540471}" dt="2020-06-18T09:17:15.488" v="28368" actId="6549"/>
          <ac:spMkLst>
            <pc:docMk/>
            <pc:sldMk cId="942315555" sldId="448"/>
            <ac:spMk id="5" creationId="{E1AB353D-C3DD-45D0-A928-76F68198F592}"/>
          </ac:spMkLst>
        </pc:spChg>
        <pc:spChg chg="del mod">
          <ac:chgData name="Maura O'Malley, Researcher" userId="debcc6ab-8d4c-4f20-82e6-146e5bb09687" providerId="ADAL" clId="{1741D882-4C59-4D82-B765-F8D9CD540471}" dt="2020-06-18T12:49:33.188" v="30940"/>
          <ac:spMkLst>
            <pc:docMk/>
            <pc:sldMk cId="942315555" sldId="448"/>
            <ac:spMk id="10" creationId="{A550A8D6-DA17-499A-87EF-9B6E5F844D1A}"/>
          </ac:spMkLst>
        </pc:spChg>
        <pc:spChg chg="del">
          <ac:chgData name="Maura O'Malley, Researcher" userId="debcc6ab-8d4c-4f20-82e6-146e5bb09687" providerId="ADAL" clId="{1741D882-4C59-4D82-B765-F8D9CD540471}" dt="2020-06-18T09:19:33.248" v="28740" actId="478"/>
          <ac:spMkLst>
            <pc:docMk/>
            <pc:sldMk cId="942315555" sldId="448"/>
            <ac:spMk id="12" creationId="{9C24C6A9-5DA5-4A0F-9CE9-D3F9B13B56E4}"/>
          </ac:spMkLst>
        </pc:spChg>
        <pc:spChg chg="add del mod">
          <ac:chgData name="Maura O'Malley, Researcher" userId="debcc6ab-8d4c-4f20-82e6-146e5bb09687" providerId="ADAL" clId="{1741D882-4C59-4D82-B765-F8D9CD540471}" dt="2020-06-18T13:00:03.695" v="31871" actId="20577"/>
          <ac:spMkLst>
            <pc:docMk/>
            <pc:sldMk cId="942315555" sldId="448"/>
            <ac:spMk id="13" creationId="{0F415C4F-7E8D-445E-9043-7C5757C85148}"/>
          </ac:spMkLst>
        </pc:spChg>
        <pc:spChg chg="add del mod">
          <ac:chgData name="Maura O'Malley, Researcher" userId="debcc6ab-8d4c-4f20-82e6-146e5bb09687" providerId="ADAL" clId="{1741D882-4C59-4D82-B765-F8D9CD540471}" dt="2020-06-18T12:51:23.803" v="31003" actId="478"/>
          <ac:spMkLst>
            <pc:docMk/>
            <pc:sldMk cId="942315555" sldId="448"/>
            <ac:spMk id="15" creationId="{BFBD6D9E-7F1F-46AB-9A2B-F8F143C207FD}"/>
          </ac:spMkLst>
        </pc:spChg>
        <pc:spChg chg="del">
          <ac:chgData name="Maura O'Malley, Researcher" userId="debcc6ab-8d4c-4f20-82e6-146e5bb09687" providerId="ADAL" clId="{1741D882-4C59-4D82-B765-F8D9CD540471}" dt="2020-06-18T09:20:47.427" v="28745" actId="478"/>
          <ac:spMkLst>
            <pc:docMk/>
            <pc:sldMk cId="942315555" sldId="448"/>
            <ac:spMk id="17" creationId="{65BCAC06-AB26-4E13-8088-B95FFD8B49CA}"/>
          </ac:spMkLst>
        </pc:spChg>
        <pc:spChg chg="del">
          <ac:chgData name="Maura O'Malley, Researcher" userId="debcc6ab-8d4c-4f20-82e6-146e5bb09687" providerId="ADAL" clId="{1741D882-4C59-4D82-B765-F8D9CD540471}" dt="2020-06-18T09:20:53.051" v="28748" actId="478"/>
          <ac:spMkLst>
            <pc:docMk/>
            <pc:sldMk cId="942315555" sldId="448"/>
            <ac:spMk id="18" creationId="{5C258F38-E66D-4A87-A4E0-388FE9822FE9}"/>
          </ac:spMkLst>
        </pc:spChg>
        <pc:spChg chg="add del mod">
          <ac:chgData name="Maura O'Malley, Researcher" userId="debcc6ab-8d4c-4f20-82e6-146e5bb09687" providerId="ADAL" clId="{1741D882-4C59-4D82-B765-F8D9CD540471}" dt="2020-06-18T10:23:15.810" v="28789" actId="478"/>
          <ac:spMkLst>
            <pc:docMk/>
            <pc:sldMk cId="942315555" sldId="448"/>
            <ac:spMk id="20" creationId="{39908F89-A8D1-4F68-8EE5-AA10E03C367D}"/>
          </ac:spMkLst>
        </pc:spChg>
        <pc:spChg chg="add mod">
          <ac:chgData name="Maura O'Malley, Researcher" userId="debcc6ab-8d4c-4f20-82e6-146e5bb09687" providerId="ADAL" clId="{1741D882-4C59-4D82-B765-F8D9CD540471}" dt="2020-06-18T12:52:40.528" v="31135" actId="20577"/>
          <ac:spMkLst>
            <pc:docMk/>
            <pc:sldMk cId="942315555" sldId="448"/>
            <ac:spMk id="21" creationId="{82CE6EB4-7D54-422B-98DA-F37B31E726EA}"/>
          </ac:spMkLst>
        </pc:spChg>
        <pc:spChg chg="add del mod">
          <ac:chgData name="Maura O'Malley, Researcher" userId="debcc6ab-8d4c-4f20-82e6-146e5bb09687" providerId="ADAL" clId="{1741D882-4C59-4D82-B765-F8D9CD540471}" dt="2020-06-18T10:48:56.720" v="29043" actId="478"/>
          <ac:spMkLst>
            <pc:docMk/>
            <pc:sldMk cId="942315555" sldId="448"/>
            <ac:spMk id="22" creationId="{A9191599-1D27-48F5-A21B-240145F2CA33}"/>
          </ac:spMkLst>
        </pc:spChg>
        <pc:spChg chg="del mod">
          <ac:chgData name="Maura O'Malley, Researcher" userId="debcc6ab-8d4c-4f20-82e6-146e5bb09687" providerId="ADAL" clId="{1741D882-4C59-4D82-B765-F8D9CD540471}" dt="2020-06-18T10:48:54.453" v="29042" actId="478"/>
          <ac:spMkLst>
            <pc:docMk/>
            <pc:sldMk cId="942315555" sldId="448"/>
            <ac:spMk id="23" creationId="{BBCDD3C5-3DA2-44AE-9CFF-01541254A46D}"/>
          </ac:spMkLst>
        </pc:spChg>
        <pc:spChg chg="add mod">
          <ac:chgData name="Maura O'Malley, Researcher" userId="debcc6ab-8d4c-4f20-82e6-146e5bb09687" providerId="ADAL" clId="{1741D882-4C59-4D82-B765-F8D9CD540471}" dt="2020-06-18T12:30:18.999" v="30739" actId="1076"/>
          <ac:spMkLst>
            <pc:docMk/>
            <pc:sldMk cId="942315555" sldId="448"/>
            <ac:spMk id="26" creationId="{7A85510E-AE7B-408B-8545-0ED6CE01F789}"/>
          </ac:spMkLst>
        </pc:spChg>
        <pc:spChg chg="add mod">
          <ac:chgData name="Maura O'Malley, Researcher" userId="debcc6ab-8d4c-4f20-82e6-146e5bb09687" providerId="ADAL" clId="{1741D882-4C59-4D82-B765-F8D9CD540471}" dt="2020-06-18T13:00:47.716" v="31933" actId="20577"/>
          <ac:spMkLst>
            <pc:docMk/>
            <pc:sldMk cId="942315555" sldId="448"/>
            <ac:spMk id="29" creationId="{AA166198-C7DF-43FA-A0D1-D6F922B480E9}"/>
          </ac:spMkLst>
        </pc:spChg>
        <pc:picChg chg="add del mod">
          <ac:chgData name="Maura O'Malley, Researcher" userId="debcc6ab-8d4c-4f20-82e6-146e5bb09687" providerId="ADAL" clId="{1741D882-4C59-4D82-B765-F8D9CD540471}" dt="2020-06-18T10:29:54.898" v="28942" actId="478"/>
          <ac:picMkLst>
            <pc:docMk/>
            <pc:sldMk cId="942315555" sldId="448"/>
            <ac:picMk id="3" creationId="{5A3FD133-A3AE-42B2-99EA-5C446D72004A}"/>
          </ac:picMkLst>
        </pc:picChg>
        <pc:picChg chg="add del mod">
          <ac:chgData name="Maura O'Malley, Researcher" userId="debcc6ab-8d4c-4f20-82e6-146e5bb09687" providerId="ADAL" clId="{1741D882-4C59-4D82-B765-F8D9CD540471}" dt="2020-06-18T10:35:35.510" v="28960" actId="478"/>
          <ac:picMkLst>
            <pc:docMk/>
            <pc:sldMk cId="942315555" sldId="448"/>
            <ac:picMk id="6" creationId="{4A998270-415F-4CE3-8716-BD7FBBBBE38C}"/>
          </ac:picMkLst>
        </pc:picChg>
        <pc:picChg chg="del">
          <ac:chgData name="Maura O'Malley, Researcher" userId="debcc6ab-8d4c-4f20-82e6-146e5bb09687" providerId="ADAL" clId="{1741D882-4C59-4D82-B765-F8D9CD540471}" dt="2020-06-18T09:19:29.401" v="28739" actId="478"/>
          <ac:picMkLst>
            <pc:docMk/>
            <pc:sldMk cId="942315555" sldId="448"/>
            <ac:picMk id="16" creationId="{3817C25E-9E5B-43F2-81B1-BCFB377D5368}"/>
          </ac:picMkLst>
        </pc:picChg>
        <pc:picChg chg="del mod">
          <ac:chgData name="Maura O'Malley, Researcher" userId="debcc6ab-8d4c-4f20-82e6-146e5bb09687" providerId="ADAL" clId="{1741D882-4C59-4D82-B765-F8D9CD540471}" dt="2020-06-18T09:20:49.988" v="28747" actId="478"/>
          <ac:picMkLst>
            <pc:docMk/>
            <pc:sldMk cId="942315555" sldId="448"/>
            <ac:picMk id="24" creationId="{49DD8712-29A9-46FC-8303-89EADD29CA2A}"/>
          </ac:picMkLst>
        </pc:picChg>
        <pc:picChg chg="del">
          <ac:chgData name="Maura O'Malley, Researcher" userId="debcc6ab-8d4c-4f20-82e6-146e5bb09687" providerId="ADAL" clId="{1741D882-4C59-4D82-B765-F8D9CD540471}" dt="2020-06-18T09:20:41.782" v="28744" actId="478"/>
          <ac:picMkLst>
            <pc:docMk/>
            <pc:sldMk cId="942315555" sldId="448"/>
            <ac:picMk id="25" creationId="{AE8348C0-04E1-4C1E-961C-1595D0F8FFA3}"/>
          </ac:picMkLst>
        </pc:picChg>
        <pc:picChg chg="del">
          <ac:chgData name="Maura O'Malley, Researcher" userId="debcc6ab-8d4c-4f20-82e6-146e5bb09687" providerId="ADAL" clId="{1741D882-4C59-4D82-B765-F8D9CD540471}" dt="2020-06-18T09:20:55.065" v="28749" actId="478"/>
          <ac:picMkLst>
            <pc:docMk/>
            <pc:sldMk cId="942315555" sldId="448"/>
            <ac:picMk id="27" creationId="{5B7143F0-1FCA-448A-9C6F-47D269BB06BA}"/>
          </ac:picMkLst>
        </pc:picChg>
        <pc:picChg chg="del">
          <ac:chgData name="Maura O'Malley, Researcher" userId="debcc6ab-8d4c-4f20-82e6-146e5bb09687" providerId="ADAL" clId="{1741D882-4C59-4D82-B765-F8D9CD540471}" dt="2020-06-18T09:20:39.130" v="28743" actId="478"/>
          <ac:picMkLst>
            <pc:docMk/>
            <pc:sldMk cId="942315555" sldId="448"/>
            <ac:picMk id="28" creationId="{B73CBC11-7FF0-4D58-B782-AF296199B2BD}"/>
          </ac:picMkLst>
        </pc:picChg>
        <pc:picChg chg="add mod">
          <ac:chgData name="Maura O'Malley, Researcher" userId="debcc6ab-8d4c-4f20-82e6-146e5bb09687" providerId="ADAL" clId="{1741D882-4C59-4D82-B765-F8D9CD540471}" dt="2020-06-18T11:13:13.203" v="29162" actId="688"/>
          <ac:picMkLst>
            <pc:docMk/>
            <pc:sldMk cId="942315555" sldId="448"/>
            <ac:picMk id="1026" creationId="{C20760CB-CCEE-417D-B7D7-3875052A5F37}"/>
          </ac:picMkLst>
        </pc:picChg>
      </pc:sldChg>
      <pc:sldChg chg="modSp add del">
        <pc:chgData name="Maura O'Malley, Researcher" userId="debcc6ab-8d4c-4f20-82e6-146e5bb09687" providerId="ADAL" clId="{1741D882-4C59-4D82-B765-F8D9CD540471}" dt="2020-06-18T09:12:03.608" v="28224" actId="2696"/>
        <pc:sldMkLst>
          <pc:docMk/>
          <pc:sldMk cId="1243188812" sldId="448"/>
        </pc:sldMkLst>
        <pc:spChg chg="mod">
          <ac:chgData name="Maura O'Malley, Researcher" userId="debcc6ab-8d4c-4f20-82e6-146e5bb09687" providerId="ADAL" clId="{1741D882-4C59-4D82-B765-F8D9CD540471}" dt="2020-06-17T14:18:32.187" v="27920" actId="6549"/>
          <ac:spMkLst>
            <pc:docMk/>
            <pc:sldMk cId="1243188812" sldId="448"/>
            <ac:spMk id="5" creationId="{E1AB353D-C3DD-45D0-A928-76F68198F592}"/>
          </ac:spMkLst>
        </pc:spChg>
      </pc:sldChg>
      <pc:sldChg chg="addSp delSp modSp add">
        <pc:chgData name="Maura O'Malley, Researcher" userId="debcc6ab-8d4c-4f20-82e6-146e5bb09687" providerId="ADAL" clId="{1741D882-4C59-4D82-B765-F8D9CD540471}" dt="2020-06-22T08:20:31.437" v="42686" actId="478"/>
        <pc:sldMkLst>
          <pc:docMk/>
          <pc:sldMk cId="734543432" sldId="449"/>
        </pc:sldMkLst>
        <pc:spChg chg="add mod">
          <ac:chgData name="Maura O'Malley, Researcher" userId="debcc6ab-8d4c-4f20-82e6-146e5bb09687" providerId="ADAL" clId="{1741D882-4C59-4D82-B765-F8D9CD540471}" dt="2020-06-18T12:27:26.453" v="30493" actId="1076"/>
          <ac:spMkLst>
            <pc:docMk/>
            <pc:sldMk cId="734543432" sldId="449"/>
            <ac:spMk id="11" creationId="{4E8236C3-6416-46B9-AE8F-19BD0335C818}"/>
          </ac:spMkLst>
        </pc:spChg>
        <pc:spChg chg="mod">
          <ac:chgData name="Maura O'Malley, Researcher" userId="debcc6ab-8d4c-4f20-82e6-146e5bb09687" providerId="ADAL" clId="{1741D882-4C59-4D82-B765-F8D9CD540471}" dt="2020-06-18T12:31:51.435" v="30848" actId="20577"/>
          <ac:spMkLst>
            <pc:docMk/>
            <pc:sldMk cId="734543432" sldId="449"/>
            <ac:spMk id="13" creationId="{0F415C4F-7E8D-445E-9043-7C5757C85148}"/>
          </ac:spMkLst>
        </pc:spChg>
        <pc:spChg chg="del">
          <ac:chgData name="Maura O'Malley, Researcher" userId="debcc6ab-8d4c-4f20-82e6-146e5bb09687" providerId="ADAL" clId="{1741D882-4C59-4D82-B765-F8D9CD540471}" dt="2020-06-18T10:49:02.255" v="29044" actId="478"/>
          <ac:spMkLst>
            <pc:docMk/>
            <pc:sldMk cId="734543432" sldId="449"/>
            <ac:spMk id="15" creationId="{BFBD6D9E-7F1F-46AB-9A2B-F8F143C207FD}"/>
          </ac:spMkLst>
        </pc:spChg>
        <pc:spChg chg="del">
          <ac:chgData name="Maura O'Malley, Researcher" userId="debcc6ab-8d4c-4f20-82e6-146e5bb09687" providerId="ADAL" clId="{1741D882-4C59-4D82-B765-F8D9CD540471}" dt="2020-06-18T10:49:04.275" v="29045" actId="478"/>
          <ac:spMkLst>
            <pc:docMk/>
            <pc:sldMk cId="734543432" sldId="449"/>
            <ac:spMk id="21" creationId="{82CE6EB4-7D54-422B-98DA-F37B31E726EA}"/>
          </ac:spMkLst>
        </pc:spChg>
        <pc:spChg chg="add del mod">
          <ac:chgData name="Maura O'Malley, Researcher" userId="debcc6ab-8d4c-4f20-82e6-146e5bb09687" providerId="ADAL" clId="{1741D882-4C59-4D82-B765-F8D9CD540471}" dt="2020-06-22T08:20:30.414" v="42685" actId="478"/>
          <ac:spMkLst>
            <pc:docMk/>
            <pc:sldMk cId="734543432" sldId="449"/>
            <ac:spMk id="22" creationId="{A9191599-1D27-48F5-A21B-240145F2CA33}"/>
          </ac:spMkLst>
        </pc:spChg>
        <pc:spChg chg="add del mod">
          <ac:chgData name="Maura O'Malley, Researcher" userId="debcc6ab-8d4c-4f20-82e6-146e5bb09687" providerId="ADAL" clId="{1741D882-4C59-4D82-B765-F8D9CD540471}" dt="2020-06-22T08:20:31.437" v="42686" actId="478"/>
          <ac:spMkLst>
            <pc:docMk/>
            <pc:sldMk cId="734543432" sldId="449"/>
            <ac:spMk id="23" creationId="{BBCDD3C5-3DA2-44AE-9CFF-01541254A46D}"/>
          </ac:spMkLst>
        </pc:spChg>
        <pc:picChg chg="add mod">
          <ac:chgData name="Maura O'Malley, Researcher" userId="debcc6ab-8d4c-4f20-82e6-146e5bb09687" providerId="ADAL" clId="{1741D882-4C59-4D82-B765-F8D9CD540471}" dt="2020-06-18T11:13:24.460" v="29163" actId="1076"/>
          <ac:picMkLst>
            <pc:docMk/>
            <pc:sldMk cId="734543432" sldId="449"/>
            <ac:picMk id="3" creationId="{931CFC59-19F7-4F70-9630-456781C4C819}"/>
          </ac:picMkLst>
        </pc:picChg>
      </pc:sldChg>
      <pc:sldChg chg="modSp add del">
        <pc:chgData name="Maura O'Malley, Researcher" userId="debcc6ab-8d4c-4f20-82e6-146e5bb09687" providerId="ADAL" clId="{1741D882-4C59-4D82-B765-F8D9CD540471}" dt="2020-06-18T09:12:06.180" v="28225" actId="2696"/>
        <pc:sldMkLst>
          <pc:docMk/>
          <pc:sldMk cId="1244093474" sldId="449"/>
        </pc:sldMkLst>
        <pc:spChg chg="mod">
          <ac:chgData name="Maura O'Malley, Researcher" userId="debcc6ab-8d4c-4f20-82e6-146e5bb09687" providerId="ADAL" clId="{1741D882-4C59-4D82-B765-F8D9CD540471}" dt="2020-06-17T14:22:34.399" v="27998" actId="20577"/>
          <ac:spMkLst>
            <pc:docMk/>
            <pc:sldMk cId="1244093474" sldId="449"/>
            <ac:spMk id="5" creationId="{E1AB353D-C3DD-45D0-A928-76F68198F592}"/>
          </ac:spMkLst>
        </pc:spChg>
        <pc:spChg chg="mod">
          <ac:chgData name="Maura O'Malley, Researcher" userId="debcc6ab-8d4c-4f20-82e6-146e5bb09687" providerId="ADAL" clId="{1741D882-4C59-4D82-B765-F8D9CD540471}" dt="2020-06-17T14:20:55.008" v="27942" actId="20577"/>
          <ac:spMkLst>
            <pc:docMk/>
            <pc:sldMk cId="1244093474" sldId="449"/>
            <ac:spMk id="13" creationId="{F157136B-D1B5-4A3D-888F-25A73344D58D}"/>
          </ac:spMkLst>
        </pc:spChg>
      </pc:sldChg>
      <pc:sldChg chg="modSp">
        <pc:chgData name="Maura O'Malley, Researcher" userId="debcc6ab-8d4c-4f20-82e6-146e5bb09687" providerId="ADAL" clId="{1741D882-4C59-4D82-B765-F8D9CD540471}" dt="2020-06-18T11:39:35.954" v="29480" actId="20577"/>
        <pc:sldMkLst>
          <pc:docMk/>
          <pc:sldMk cId="1843746054" sldId="450"/>
        </pc:sldMkLst>
        <pc:spChg chg="mod">
          <ac:chgData name="Maura O'Malley, Researcher" userId="debcc6ab-8d4c-4f20-82e6-146e5bb09687" providerId="ADAL" clId="{1741D882-4C59-4D82-B765-F8D9CD540471}" dt="2020-06-18T11:39:35.954" v="29480" actId="20577"/>
          <ac:spMkLst>
            <pc:docMk/>
            <pc:sldMk cId="1843746054" sldId="450"/>
            <ac:spMk id="7" creationId="{5E73740B-8C79-4C58-9100-E59FE81726E1}"/>
          </ac:spMkLst>
        </pc:spChg>
      </pc:sldChg>
      <pc:sldChg chg="del ord">
        <pc:chgData name="Maura O'Malley, Researcher" userId="debcc6ab-8d4c-4f20-82e6-146e5bb09687" providerId="ADAL" clId="{1741D882-4C59-4D82-B765-F8D9CD540471}" dt="2020-06-22T08:03:48.161" v="42238" actId="2696"/>
        <pc:sldMkLst>
          <pc:docMk/>
          <pc:sldMk cId="3814502641" sldId="458"/>
        </pc:sldMkLst>
      </pc:sldChg>
      <pc:sldChg chg="ord">
        <pc:chgData name="Maura O'Malley, Researcher" userId="debcc6ab-8d4c-4f20-82e6-146e5bb09687" providerId="ADAL" clId="{1741D882-4C59-4D82-B765-F8D9CD540471}" dt="2020-06-19T07:37:16.849" v="31967"/>
        <pc:sldMkLst>
          <pc:docMk/>
          <pc:sldMk cId="4169863156" sldId="459"/>
        </pc:sldMkLst>
      </pc:sldChg>
      <pc:sldChg chg="modSp add">
        <pc:chgData name="Maura O'Malley, Researcher" userId="debcc6ab-8d4c-4f20-82e6-146e5bb09687" providerId="ADAL" clId="{1741D882-4C59-4D82-B765-F8D9CD540471}" dt="2020-06-22T08:31:35.308" v="43031" actId="20577"/>
        <pc:sldMkLst>
          <pc:docMk/>
          <pc:sldMk cId="507791272" sldId="463"/>
        </pc:sldMkLst>
        <pc:spChg chg="mod">
          <ac:chgData name="Maura O'Malley, Researcher" userId="debcc6ab-8d4c-4f20-82e6-146e5bb09687" providerId="ADAL" clId="{1741D882-4C59-4D82-B765-F8D9CD540471}" dt="2020-06-22T08:31:35.308" v="43031" actId="20577"/>
          <ac:spMkLst>
            <pc:docMk/>
            <pc:sldMk cId="507791272" sldId="463"/>
            <ac:spMk id="2" creationId="{B86E3F7B-6A20-4AB5-B5B5-890DB4982E62}"/>
          </ac:spMkLst>
        </pc:spChg>
      </pc:sldChg>
      <pc:sldChg chg="add del ord">
        <pc:chgData name="Maura O'Malley, Researcher" userId="debcc6ab-8d4c-4f20-82e6-146e5bb09687" providerId="ADAL" clId="{1741D882-4C59-4D82-B765-F8D9CD540471}" dt="2020-06-19T07:33:00.219" v="31941" actId="2696"/>
        <pc:sldMkLst>
          <pc:docMk/>
          <pc:sldMk cId="3641095601" sldId="464"/>
        </pc:sldMkLst>
      </pc:sldChg>
      <pc:sldChg chg="addSp delSp modSp add ord modNotesTx">
        <pc:chgData name="Maura O'Malley, Researcher" userId="debcc6ab-8d4c-4f20-82e6-146e5bb09687" providerId="ADAL" clId="{1741D882-4C59-4D82-B765-F8D9CD540471}" dt="2020-06-22T08:16:40.016" v="42677" actId="20577"/>
        <pc:sldMkLst>
          <pc:docMk/>
          <pc:sldMk cId="1069382561" sldId="465"/>
        </pc:sldMkLst>
        <pc:spChg chg="mod">
          <ac:chgData name="Maura O'Malley, Researcher" userId="debcc6ab-8d4c-4f20-82e6-146e5bb09687" providerId="ADAL" clId="{1741D882-4C59-4D82-B765-F8D9CD540471}" dt="2020-06-22T08:16:11.232" v="42674" actId="20577"/>
          <ac:spMkLst>
            <pc:docMk/>
            <pc:sldMk cId="1069382561" sldId="465"/>
            <ac:spMk id="2" creationId="{CC2F9DB6-C941-4B40-B411-7A0194DD4628}"/>
          </ac:spMkLst>
        </pc:spChg>
        <pc:spChg chg="del mod">
          <ac:chgData name="Maura O'Malley, Researcher" userId="debcc6ab-8d4c-4f20-82e6-146e5bb09687" providerId="ADAL" clId="{1741D882-4C59-4D82-B765-F8D9CD540471}" dt="2020-06-19T15:24:24.797" v="35395"/>
          <ac:spMkLst>
            <pc:docMk/>
            <pc:sldMk cId="1069382561" sldId="465"/>
            <ac:spMk id="3" creationId="{FC8656B9-CA80-4411-A58F-D286A4B7217A}"/>
          </ac:spMkLst>
        </pc:spChg>
        <pc:spChg chg="add del mod">
          <ac:chgData name="Maura O'Malley, Researcher" userId="debcc6ab-8d4c-4f20-82e6-146e5bb09687" providerId="ADAL" clId="{1741D882-4C59-4D82-B765-F8D9CD540471}" dt="2020-06-19T09:53:48.786" v="32790" actId="478"/>
          <ac:spMkLst>
            <pc:docMk/>
            <pc:sldMk cId="1069382561" sldId="465"/>
            <ac:spMk id="4" creationId="{8FA8752E-16CD-4327-824B-E49105A6D85B}"/>
          </ac:spMkLst>
        </pc:spChg>
        <pc:spChg chg="add del mod">
          <ac:chgData name="Maura O'Malley, Researcher" userId="debcc6ab-8d4c-4f20-82e6-146e5bb09687" providerId="ADAL" clId="{1741D882-4C59-4D82-B765-F8D9CD540471}" dt="2020-06-19T11:23:51.819" v="33214" actId="478"/>
          <ac:spMkLst>
            <pc:docMk/>
            <pc:sldMk cId="1069382561" sldId="465"/>
            <ac:spMk id="7" creationId="{944EC443-C7F4-4E98-8ED7-40C861046D68}"/>
          </ac:spMkLst>
        </pc:spChg>
        <pc:spChg chg="add del mod">
          <ac:chgData name="Maura O'Malley, Researcher" userId="debcc6ab-8d4c-4f20-82e6-146e5bb09687" providerId="ADAL" clId="{1741D882-4C59-4D82-B765-F8D9CD540471}" dt="2020-06-22T07:43:03.009" v="41909" actId="1076"/>
          <ac:spMkLst>
            <pc:docMk/>
            <pc:sldMk cId="1069382561" sldId="465"/>
            <ac:spMk id="8" creationId="{010912D7-D087-433D-9A4F-23A32CCED944}"/>
          </ac:spMkLst>
        </pc:spChg>
        <pc:spChg chg="del mod">
          <ac:chgData name="Maura O'Malley, Researcher" userId="debcc6ab-8d4c-4f20-82e6-146e5bb09687" providerId="ADAL" clId="{1741D882-4C59-4D82-B765-F8D9CD540471}" dt="2020-06-19T15:24:24.813" v="35397"/>
          <ac:spMkLst>
            <pc:docMk/>
            <pc:sldMk cId="1069382561" sldId="465"/>
            <ac:spMk id="13" creationId="{83D6FF98-4986-41D1-BB6A-2437C5A88DDA}"/>
          </ac:spMkLst>
        </pc:spChg>
        <pc:spChg chg="add mod">
          <ac:chgData name="Maura O'Malley, Researcher" userId="debcc6ab-8d4c-4f20-82e6-146e5bb09687" providerId="ADAL" clId="{1741D882-4C59-4D82-B765-F8D9CD540471}" dt="2020-06-22T07:48:03.907" v="41957" actId="1076"/>
          <ac:spMkLst>
            <pc:docMk/>
            <pc:sldMk cId="1069382561" sldId="465"/>
            <ac:spMk id="13" creationId="{D7C6F33C-5FF4-4A7C-A01B-2AFD412615D1}"/>
          </ac:spMkLst>
        </pc:spChg>
        <pc:spChg chg="add mod">
          <ac:chgData name="Maura O'Malley, Researcher" userId="debcc6ab-8d4c-4f20-82e6-146e5bb09687" providerId="ADAL" clId="{1741D882-4C59-4D82-B765-F8D9CD540471}" dt="2020-06-22T07:45:02.841" v="41939" actId="1076"/>
          <ac:spMkLst>
            <pc:docMk/>
            <pc:sldMk cId="1069382561" sldId="465"/>
            <ac:spMk id="14" creationId="{766333B7-6B43-4E36-BC44-371EC4040E68}"/>
          </ac:spMkLst>
        </pc:spChg>
        <pc:spChg chg="del mod">
          <ac:chgData name="Maura O'Malley, Researcher" userId="debcc6ab-8d4c-4f20-82e6-146e5bb09687" providerId="ADAL" clId="{1741D882-4C59-4D82-B765-F8D9CD540471}" dt="2020-06-19T19:41:06.916" v="38894" actId="478"/>
          <ac:spMkLst>
            <pc:docMk/>
            <pc:sldMk cId="1069382561" sldId="465"/>
            <ac:spMk id="14" creationId="{EAB9DAC0-098B-4B5E-85B2-1D38156DC012}"/>
          </ac:spMkLst>
        </pc:spChg>
        <pc:spChg chg="add mod">
          <ac:chgData name="Maura O'Malley, Researcher" userId="debcc6ab-8d4c-4f20-82e6-146e5bb09687" providerId="ADAL" clId="{1741D882-4C59-4D82-B765-F8D9CD540471}" dt="2020-06-22T07:55:39.760" v="42082" actId="20577"/>
          <ac:spMkLst>
            <pc:docMk/>
            <pc:sldMk cId="1069382561" sldId="465"/>
            <ac:spMk id="16" creationId="{F6987058-6A96-457C-89D2-E1D2E5414206}"/>
          </ac:spMkLst>
        </pc:spChg>
        <pc:spChg chg="mod">
          <ac:chgData name="Maura O'Malley, Researcher" userId="debcc6ab-8d4c-4f20-82e6-146e5bb09687" providerId="ADAL" clId="{1741D882-4C59-4D82-B765-F8D9CD540471}" dt="2020-06-19T19:13:41.904" v="37040" actId="6549"/>
          <ac:spMkLst>
            <pc:docMk/>
            <pc:sldMk cId="1069382561" sldId="465"/>
            <ac:spMk id="17" creationId="{14130BA1-162E-4DA9-A3A0-189696535A73}"/>
          </ac:spMkLst>
        </pc:spChg>
        <pc:spChg chg="mod">
          <ac:chgData name="Maura O'Malley, Researcher" userId="debcc6ab-8d4c-4f20-82e6-146e5bb09687" providerId="ADAL" clId="{1741D882-4C59-4D82-B765-F8D9CD540471}" dt="2020-06-19T19:13:37.391" v="37039" actId="6549"/>
          <ac:spMkLst>
            <pc:docMk/>
            <pc:sldMk cId="1069382561" sldId="465"/>
            <ac:spMk id="18" creationId="{73FA3C4D-CC06-439D-8424-ED9E4D5654D2}"/>
          </ac:spMkLst>
        </pc:spChg>
        <pc:spChg chg="mod">
          <ac:chgData name="Maura O'Malley, Researcher" userId="debcc6ab-8d4c-4f20-82e6-146e5bb09687" providerId="ADAL" clId="{1741D882-4C59-4D82-B765-F8D9CD540471}" dt="2020-06-22T08:13:04.697" v="42645" actId="20577"/>
          <ac:spMkLst>
            <pc:docMk/>
            <pc:sldMk cId="1069382561" sldId="465"/>
            <ac:spMk id="19" creationId="{F2ED8B36-8D82-45C7-8DEC-7EB257229721}"/>
          </ac:spMkLst>
        </pc:spChg>
        <pc:spChg chg="add mod">
          <ac:chgData name="Maura O'Malley, Researcher" userId="debcc6ab-8d4c-4f20-82e6-146e5bb09687" providerId="ADAL" clId="{1741D882-4C59-4D82-B765-F8D9CD540471}" dt="2020-06-22T08:16:40.016" v="42677" actId="20577"/>
          <ac:spMkLst>
            <pc:docMk/>
            <pc:sldMk cId="1069382561" sldId="465"/>
            <ac:spMk id="20" creationId="{1500FB25-A4C5-4898-889D-E0B5005E291E}"/>
          </ac:spMkLst>
        </pc:spChg>
        <pc:spChg chg="add del mod">
          <ac:chgData name="Maura O'Malley, Researcher" userId="debcc6ab-8d4c-4f20-82e6-146e5bb09687" providerId="ADAL" clId="{1741D882-4C59-4D82-B765-F8D9CD540471}" dt="2020-06-22T07:00:54.501" v="41048" actId="478"/>
          <ac:spMkLst>
            <pc:docMk/>
            <pc:sldMk cId="1069382561" sldId="465"/>
            <ac:spMk id="21" creationId="{CE44810A-105B-42B6-9D3F-6D6B14001B17}"/>
          </ac:spMkLst>
        </pc:spChg>
        <pc:spChg chg="add del">
          <ac:chgData name="Maura O'Malley, Researcher" userId="debcc6ab-8d4c-4f20-82e6-146e5bb09687" providerId="ADAL" clId="{1741D882-4C59-4D82-B765-F8D9CD540471}" dt="2020-06-19T19:40:49.986" v="38889" actId="478"/>
          <ac:spMkLst>
            <pc:docMk/>
            <pc:sldMk cId="1069382561" sldId="465"/>
            <ac:spMk id="22" creationId="{CFE0C63B-D492-4B72-A8E0-61DFC7B6EB26}"/>
          </ac:spMkLst>
        </pc:spChg>
        <pc:picChg chg="del">
          <ac:chgData name="Maura O'Malley, Researcher" userId="debcc6ab-8d4c-4f20-82e6-146e5bb09687" providerId="ADAL" clId="{1741D882-4C59-4D82-B765-F8D9CD540471}" dt="2020-06-19T07:40:28.907" v="31971" actId="478"/>
          <ac:picMkLst>
            <pc:docMk/>
            <pc:sldMk cId="1069382561" sldId="465"/>
            <ac:picMk id="12" creationId="{E2433F75-6661-4173-BE6C-36E5862630B4}"/>
          </ac:picMkLst>
        </pc:picChg>
        <pc:picChg chg="mod">
          <ac:chgData name="Maura O'Malley, Researcher" userId="debcc6ab-8d4c-4f20-82e6-146e5bb09687" providerId="ADAL" clId="{1741D882-4C59-4D82-B765-F8D9CD540471}" dt="2020-06-22T08:06:51.842" v="42388" actId="1076"/>
          <ac:picMkLst>
            <pc:docMk/>
            <pc:sldMk cId="1069382561" sldId="465"/>
            <ac:picMk id="15" creationId="{58CE4144-A27E-46C0-9570-44715F130CA2}"/>
          </ac:picMkLst>
        </pc:picChg>
        <pc:picChg chg="add del mod">
          <ac:chgData name="Maura O'Malley, Researcher" userId="debcc6ab-8d4c-4f20-82e6-146e5bb09687" providerId="ADAL" clId="{1741D882-4C59-4D82-B765-F8D9CD540471}" dt="2020-06-19T14:55:30.856" v="35382" actId="478"/>
          <ac:picMkLst>
            <pc:docMk/>
            <pc:sldMk cId="1069382561" sldId="465"/>
            <ac:picMk id="16" creationId="{C429BEDE-92B6-45E3-9564-CE5125A230F5}"/>
          </ac:picMkLst>
        </pc:picChg>
        <pc:picChg chg="add mod">
          <ac:chgData name="Maura O'Malley, Researcher" userId="debcc6ab-8d4c-4f20-82e6-146e5bb09687" providerId="ADAL" clId="{1741D882-4C59-4D82-B765-F8D9CD540471}" dt="2020-06-22T07:49:49.595" v="41988" actId="1076"/>
          <ac:picMkLst>
            <pc:docMk/>
            <pc:sldMk cId="1069382561" sldId="465"/>
            <ac:picMk id="1026" creationId="{142D5B6C-28C9-4E12-9D5A-6308D06EFB9C}"/>
          </ac:picMkLst>
        </pc:picChg>
      </pc:sldChg>
      <pc:sldChg chg="add del ord addCm modCm">
        <pc:chgData name="Maura O'Malley, Researcher" userId="debcc6ab-8d4c-4f20-82e6-146e5bb09687" providerId="ADAL" clId="{1741D882-4C59-4D82-B765-F8D9CD540471}" dt="2020-06-22T08:17:30.997" v="42678" actId="2696"/>
        <pc:sldMkLst>
          <pc:docMk/>
          <pc:sldMk cId="341285938" sldId="468"/>
        </pc:sldMkLst>
      </pc:sldChg>
      <pc:sldChg chg="addSp delSp modSp add ord">
        <pc:chgData name="Maura O'Malley, Researcher" userId="debcc6ab-8d4c-4f20-82e6-146e5bb09687" providerId="ADAL" clId="{1741D882-4C59-4D82-B765-F8D9CD540471}" dt="2020-06-22T08:46:42.709" v="43104" actId="20577"/>
        <pc:sldMkLst>
          <pc:docMk/>
          <pc:sldMk cId="905612933" sldId="468"/>
        </pc:sldMkLst>
        <pc:spChg chg="mod">
          <ac:chgData name="Maura O'Malley, Researcher" userId="debcc6ab-8d4c-4f20-82e6-146e5bb09687" providerId="ADAL" clId="{1741D882-4C59-4D82-B765-F8D9CD540471}" dt="2020-06-22T08:46:42.709" v="43104" actId="20577"/>
          <ac:spMkLst>
            <pc:docMk/>
            <pc:sldMk cId="905612933" sldId="468"/>
            <ac:spMk id="2" creationId="{B86E3F7B-6A20-4AB5-B5B5-890DB4982E62}"/>
          </ac:spMkLst>
        </pc:spChg>
        <pc:spChg chg="mod">
          <ac:chgData name="Maura O'Malley, Researcher" userId="debcc6ab-8d4c-4f20-82e6-146e5bb09687" providerId="ADAL" clId="{1741D882-4C59-4D82-B765-F8D9CD540471}" dt="2020-06-22T08:22:40.046" v="42701" actId="1076"/>
          <ac:spMkLst>
            <pc:docMk/>
            <pc:sldMk cId="905612933" sldId="468"/>
            <ac:spMk id="4" creationId="{0F161D12-FDEB-469E-94DB-0B358468FF3C}"/>
          </ac:spMkLst>
        </pc:spChg>
        <pc:spChg chg="del mod">
          <ac:chgData name="Maura O'Malley, Researcher" userId="debcc6ab-8d4c-4f20-82e6-146e5bb09687" providerId="ADAL" clId="{1741D882-4C59-4D82-B765-F8D9CD540471}" dt="2020-06-22T08:22:21.532" v="42697" actId="478"/>
          <ac:spMkLst>
            <pc:docMk/>
            <pc:sldMk cId="905612933" sldId="468"/>
            <ac:spMk id="10" creationId="{CF860C74-0AFF-41B5-A516-7F655DF8C1EB}"/>
          </ac:spMkLst>
        </pc:spChg>
        <pc:spChg chg="del">
          <ac:chgData name="Maura O'Malley, Researcher" userId="debcc6ab-8d4c-4f20-82e6-146e5bb09687" providerId="ADAL" clId="{1741D882-4C59-4D82-B765-F8D9CD540471}" dt="2020-06-22T08:19:43.779" v="42681" actId="478"/>
          <ac:spMkLst>
            <pc:docMk/>
            <pc:sldMk cId="905612933" sldId="468"/>
            <ac:spMk id="13" creationId="{F157136B-D1B5-4A3D-888F-25A73344D58D}"/>
          </ac:spMkLst>
        </pc:spChg>
        <pc:spChg chg="add mod">
          <ac:chgData name="Maura O'Malley, Researcher" userId="debcc6ab-8d4c-4f20-82e6-146e5bb09687" providerId="ADAL" clId="{1741D882-4C59-4D82-B765-F8D9CD540471}" dt="2020-06-22T08:23:30.556" v="42778" actId="1076"/>
          <ac:spMkLst>
            <pc:docMk/>
            <pc:sldMk cId="905612933" sldId="468"/>
            <ac:spMk id="14" creationId="{FB4B285C-B279-470C-96B7-402F4DC783EA}"/>
          </ac:spMkLst>
        </pc:spChg>
        <pc:spChg chg="del mod">
          <ac:chgData name="Maura O'Malley, Researcher" userId="debcc6ab-8d4c-4f20-82e6-146e5bb09687" providerId="ADAL" clId="{1741D882-4C59-4D82-B765-F8D9CD540471}" dt="2020-06-22T08:22:26.256" v="42698" actId="478"/>
          <ac:spMkLst>
            <pc:docMk/>
            <pc:sldMk cId="905612933" sldId="468"/>
            <ac:spMk id="16" creationId="{4CE6CE8C-09A0-4BDE-89BD-6C6366B4CEDC}"/>
          </ac:spMkLst>
        </pc:spChg>
        <pc:spChg chg="mod">
          <ac:chgData name="Maura O'Malley, Researcher" userId="debcc6ab-8d4c-4f20-82e6-146e5bb09687" providerId="ADAL" clId="{1741D882-4C59-4D82-B765-F8D9CD540471}" dt="2020-06-22T08:22:41.872" v="42702" actId="1076"/>
          <ac:spMkLst>
            <pc:docMk/>
            <pc:sldMk cId="905612933" sldId="468"/>
            <ac:spMk id="17" creationId="{E0170949-AE4B-43CA-852F-AB27841E733D}"/>
          </ac:spMkLst>
        </pc:spChg>
        <pc:spChg chg="del mod">
          <ac:chgData name="Maura O'Malley, Researcher" userId="debcc6ab-8d4c-4f20-82e6-146e5bb09687" providerId="ADAL" clId="{1741D882-4C59-4D82-B765-F8D9CD540471}" dt="2020-06-22T08:22:12.332" v="42695" actId="478"/>
          <ac:spMkLst>
            <pc:docMk/>
            <pc:sldMk cId="905612933" sldId="468"/>
            <ac:spMk id="20" creationId="{F1FBC9FF-EE1D-462E-866D-EEE82FC9BFFA}"/>
          </ac:spMkLst>
        </pc:spChg>
        <pc:spChg chg="del mod">
          <ac:chgData name="Maura O'Malley, Researcher" userId="debcc6ab-8d4c-4f20-82e6-146e5bb09687" providerId="ADAL" clId="{1741D882-4C59-4D82-B765-F8D9CD540471}" dt="2020-06-22T08:22:18.309" v="42696" actId="478"/>
          <ac:spMkLst>
            <pc:docMk/>
            <pc:sldMk cId="905612933" sldId="468"/>
            <ac:spMk id="22" creationId="{0C6F5EA8-8942-45BD-AC0F-FD451C92BB7A}"/>
          </ac:spMkLst>
        </pc:spChg>
        <pc:picChg chg="del">
          <ac:chgData name="Maura O'Malley, Researcher" userId="debcc6ab-8d4c-4f20-82e6-146e5bb09687" providerId="ADAL" clId="{1741D882-4C59-4D82-B765-F8D9CD540471}" dt="2020-06-22T08:19:53.951" v="42682" actId="478"/>
          <ac:picMkLst>
            <pc:docMk/>
            <pc:sldMk cId="905612933" sldId="468"/>
            <ac:picMk id="12" creationId="{0BD23528-A9A0-49F1-886D-99EE6B33B146}"/>
          </ac:picMkLst>
        </pc:picChg>
        <pc:picChg chg="del">
          <ac:chgData name="Maura O'Malley, Researcher" userId="debcc6ab-8d4c-4f20-82e6-146e5bb09687" providerId="ADAL" clId="{1741D882-4C59-4D82-B765-F8D9CD540471}" dt="2020-06-22T08:21:16.190" v="42688" actId="478"/>
          <ac:picMkLst>
            <pc:docMk/>
            <pc:sldMk cId="905612933" sldId="468"/>
            <ac:picMk id="15" creationId="{337190D0-30D7-405A-83F7-312BEB3E2D50}"/>
          </ac:picMkLst>
        </pc:picChg>
      </pc:sldChg>
    </pc:docChg>
  </pc:docChgLst>
  <pc:docChgLst>
    <pc:chgData name="Katerina Glover, Senior Researcher" userId="S::katerina.glover@essex.gov.uk::de2edfa1-0aa9-41ab-9f34-1fb333eb4396" providerId="AD" clId="Web-{8A80DA28-0245-4145-B618-C7F321C66DB6}"/>
    <pc:docChg chg="addSld modSld">
      <pc:chgData name="Katerina Glover, Senior Researcher" userId="S::katerina.glover@essex.gov.uk::de2edfa1-0aa9-41ab-9f34-1fb333eb4396" providerId="AD" clId="Web-{8A80DA28-0245-4145-B618-C7F321C66DB6}" dt="2020-06-01T13:28:03.695" v="6" actId="20577"/>
      <pc:docMkLst>
        <pc:docMk/>
      </pc:docMkLst>
      <pc:sldChg chg="modSp new">
        <pc:chgData name="Katerina Glover, Senior Researcher" userId="S::katerina.glover@essex.gov.uk::de2edfa1-0aa9-41ab-9f34-1fb333eb4396" providerId="AD" clId="Web-{8A80DA28-0245-4145-B618-C7F321C66DB6}" dt="2020-06-01T13:28:03.695" v="5" actId="20577"/>
        <pc:sldMkLst>
          <pc:docMk/>
          <pc:sldMk cId="617303548" sldId="407"/>
        </pc:sldMkLst>
        <pc:spChg chg="mod">
          <ac:chgData name="Katerina Glover, Senior Researcher" userId="S::katerina.glover@essex.gov.uk::de2edfa1-0aa9-41ab-9f34-1fb333eb4396" providerId="AD" clId="Web-{8A80DA28-0245-4145-B618-C7F321C66DB6}" dt="2020-06-01T13:28:03.695" v="5" actId="20577"/>
          <ac:spMkLst>
            <pc:docMk/>
            <pc:sldMk cId="617303548" sldId="407"/>
            <ac:spMk id="3" creationId="{C42ED56C-8DA8-4CC1-A725-3E7FA0723638}"/>
          </ac:spMkLst>
        </pc:spChg>
      </pc:sldChg>
    </pc:docChg>
  </pc:docChgLst>
  <pc:docChgLst>
    <pc:chgData name="Katerina Glover" userId="de2edfa1-0aa9-41ab-9f34-1fb333eb4396" providerId="ADAL" clId="{CC6CE249-292D-47F0-8917-7F3910AFE0D4}"/>
    <pc:docChg chg="undo custSel modSld">
      <pc:chgData name="Katerina Glover" userId="de2edfa1-0aa9-41ab-9f34-1fb333eb4396" providerId="ADAL" clId="{CC6CE249-292D-47F0-8917-7F3910AFE0D4}" dt="2020-07-09T10:18:44.660" v="3681" actId="1592"/>
      <pc:docMkLst>
        <pc:docMk/>
      </pc:docMkLst>
      <pc:sldChg chg="modSp">
        <pc:chgData name="Katerina Glover" userId="de2edfa1-0aa9-41ab-9f34-1fb333eb4396" providerId="ADAL" clId="{CC6CE249-292D-47F0-8917-7F3910AFE0D4}" dt="2020-07-09T09:12:41.211" v="3382" actId="20577"/>
        <pc:sldMkLst>
          <pc:docMk/>
          <pc:sldMk cId="2100498708" sldId="346"/>
        </pc:sldMkLst>
        <pc:spChg chg="mod">
          <ac:chgData name="Katerina Glover" userId="de2edfa1-0aa9-41ab-9f34-1fb333eb4396" providerId="ADAL" clId="{CC6CE249-292D-47F0-8917-7F3910AFE0D4}" dt="2020-07-09T09:12:41.211" v="3382" actId="20577"/>
          <ac:spMkLst>
            <pc:docMk/>
            <pc:sldMk cId="2100498708" sldId="346"/>
            <ac:spMk id="10" creationId="{513B4E98-16C8-4C4B-8C71-BFD81C2334F6}"/>
          </ac:spMkLst>
        </pc:spChg>
        <pc:spChg chg="mod">
          <ac:chgData name="Katerina Glover" userId="de2edfa1-0aa9-41ab-9f34-1fb333eb4396" providerId="ADAL" clId="{CC6CE249-292D-47F0-8917-7F3910AFE0D4}" dt="2020-07-09T08:37:03.546" v="2904" actId="20577"/>
          <ac:spMkLst>
            <pc:docMk/>
            <pc:sldMk cId="2100498708" sldId="346"/>
            <ac:spMk id="18" creationId="{51DCEFCC-EDA3-470F-BFA1-F8B3E8E94CCC}"/>
          </ac:spMkLst>
        </pc:spChg>
      </pc:sldChg>
      <pc:sldChg chg="modSp">
        <pc:chgData name="Katerina Glover" userId="de2edfa1-0aa9-41ab-9f34-1fb333eb4396" providerId="ADAL" clId="{CC6CE249-292D-47F0-8917-7F3910AFE0D4}" dt="2020-07-09T08:32:16.864" v="2880" actId="20577"/>
        <pc:sldMkLst>
          <pc:docMk/>
          <pc:sldMk cId="586041243" sldId="371"/>
        </pc:sldMkLst>
        <pc:spChg chg="mod">
          <ac:chgData name="Katerina Glover" userId="de2edfa1-0aa9-41ab-9f34-1fb333eb4396" providerId="ADAL" clId="{CC6CE249-292D-47F0-8917-7F3910AFE0D4}" dt="2020-07-09T08:32:16.864" v="2880" actId="20577"/>
          <ac:spMkLst>
            <pc:docMk/>
            <pc:sldMk cId="586041243" sldId="371"/>
            <ac:spMk id="23" creationId="{597EDB95-07AD-4D5D-B140-5946876E08DF}"/>
          </ac:spMkLst>
        </pc:spChg>
      </pc:sldChg>
      <pc:sldChg chg="modSp addCm delCm modCm">
        <pc:chgData name="Katerina Glover" userId="de2edfa1-0aa9-41ab-9f34-1fb333eb4396" providerId="ADAL" clId="{CC6CE249-292D-47F0-8917-7F3910AFE0D4}" dt="2020-07-09T10:18:44.660" v="3681" actId="1592"/>
        <pc:sldMkLst>
          <pc:docMk/>
          <pc:sldMk cId="3923956637" sldId="372"/>
        </pc:sldMkLst>
        <pc:spChg chg="mod">
          <ac:chgData name="Katerina Glover" userId="de2edfa1-0aa9-41ab-9f34-1fb333eb4396" providerId="ADAL" clId="{CC6CE249-292D-47F0-8917-7F3910AFE0D4}" dt="2020-07-09T10:18:40.052" v="3680" actId="20577"/>
          <ac:spMkLst>
            <pc:docMk/>
            <pc:sldMk cId="3923956637" sldId="372"/>
            <ac:spMk id="3" creationId="{D94082C3-A739-4586-84F5-DBED494E9815}"/>
          </ac:spMkLst>
        </pc:spChg>
      </pc:sldChg>
      <pc:sldChg chg="addSp delSp modSp">
        <pc:chgData name="Katerina Glover" userId="de2edfa1-0aa9-41ab-9f34-1fb333eb4396" providerId="ADAL" clId="{CC6CE249-292D-47F0-8917-7F3910AFE0D4}" dt="2020-07-09T08:43:28.345" v="2944" actId="6549"/>
        <pc:sldMkLst>
          <pc:docMk/>
          <pc:sldMk cId="3322000455" sldId="375"/>
        </pc:sldMkLst>
        <pc:spChg chg="mod">
          <ac:chgData name="Katerina Glover" userId="de2edfa1-0aa9-41ab-9f34-1fb333eb4396" providerId="ADAL" clId="{CC6CE249-292D-47F0-8917-7F3910AFE0D4}" dt="2020-06-22T14:32:45.673" v="1014" actId="14100"/>
          <ac:spMkLst>
            <pc:docMk/>
            <pc:sldMk cId="3322000455" sldId="375"/>
            <ac:spMk id="6" creationId="{3A68F409-8D99-4305-82DE-37EA14CCD393}"/>
          </ac:spMkLst>
        </pc:spChg>
        <pc:spChg chg="mod">
          <ac:chgData name="Katerina Glover" userId="de2edfa1-0aa9-41ab-9f34-1fb333eb4396" providerId="ADAL" clId="{CC6CE249-292D-47F0-8917-7F3910AFE0D4}" dt="2020-07-09T08:43:28.345" v="2944" actId="6549"/>
          <ac:spMkLst>
            <pc:docMk/>
            <pc:sldMk cId="3322000455" sldId="375"/>
            <ac:spMk id="7" creationId="{5BF28DFC-B23B-45C4-8473-3007892C614F}"/>
          </ac:spMkLst>
        </pc:spChg>
        <pc:spChg chg="mod">
          <ac:chgData name="Katerina Glover" userId="de2edfa1-0aa9-41ab-9f34-1fb333eb4396" providerId="ADAL" clId="{CC6CE249-292D-47F0-8917-7F3910AFE0D4}" dt="2020-06-22T14:41:14.335" v="1216" actId="20578"/>
          <ac:spMkLst>
            <pc:docMk/>
            <pc:sldMk cId="3322000455" sldId="375"/>
            <ac:spMk id="11" creationId="{00B12A2E-2363-4DD7-A7A5-519CF6FADB3C}"/>
          </ac:spMkLst>
        </pc:spChg>
        <pc:spChg chg="mod">
          <ac:chgData name="Katerina Glover" userId="de2edfa1-0aa9-41ab-9f34-1fb333eb4396" providerId="ADAL" clId="{CC6CE249-292D-47F0-8917-7F3910AFE0D4}" dt="2020-06-22T15:13:55.275" v="2832" actId="1076"/>
          <ac:spMkLst>
            <pc:docMk/>
            <pc:sldMk cId="3322000455" sldId="375"/>
            <ac:spMk id="15" creationId="{1774EB99-0509-44A1-A957-38F1D1404488}"/>
          </ac:spMkLst>
        </pc:spChg>
        <pc:spChg chg="mod">
          <ac:chgData name="Katerina Glover" userId="de2edfa1-0aa9-41ab-9f34-1fb333eb4396" providerId="ADAL" clId="{CC6CE249-292D-47F0-8917-7F3910AFE0D4}" dt="2020-06-22T14:50:31.971" v="1839" actId="20577"/>
          <ac:spMkLst>
            <pc:docMk/>
            <pc:sldMk cId="3322000455" sldId="375"/>
            <ac:spMk id="33" creationId="{480F5672-C033-4584-A384-B199FCF2D881}"/>
          </ac:spMkLst>
        </pc:spChg>
        <pc:picChg chg="add mod">
          <ac:chgData name="Katerina Glover" userId="de2edfa1-0aa9-41ab-9f34-1fb333eb4396" providerId="ADAL" clId="{CC6CE249-292D-47F0-8917-7F3910AFE0D4}" dt="2020-06-22T15:13:51.511" v="2831" actId="1035"/>
          <ac:picMkLst>
            <pc:docMk/>
            <pc:sldMk cId="3322000455" sldId="375"/>
            <ac:picMk id="12" creationId="{DEC3CA12-7BA4-4649-908C-DAAE2340C27E}"/>
          </ac:picMkLst>
        </pc:picChg>
        <pc:picChg chg="add mod">
          <ac:chgData name="Katerina Glover" userId="de2edfa1-0aa9-41ab-9f34-1fb333eb4396" providerId="ADAL" clId="{CC6CE249-292D-47F0-8917-7F3910AFE0D4}" dt="2020-06-22T15:13:42.028" v="2822" actId="1076"/>
          <ac:picMkLst>
            <pc:docMk/>
            <pc:sldMk cId="3322000455" sldId="375"/>
            <ac:picMk id="13" creationId="{327B4687-C8CA-4CEE-A631-D4A46875C9AE}"/>
          </ac:picMkLst>
        </pc:picChg>
        <pc:picChg chg="del mod">
          <ac:chgData name="Katerina Glover" userId="de2edfa1-0aa9-41ab-9f34-1fb333eb4396" providerId="ADAL" clId="{CC6CE249-292D-47F0-8917-7F3910AFE0D4}" dt="2020-06-22T15:13:03.583" v="2814" actId="478"/>
          <ac:picMkLst>
            <pc:docMk/>
            <pc:sldMk cId="3322000455" sldId="375"/>
            <ac:picMk id="29" creationId="{56D7483C-7109-4D03-9BD1-9597844D2B99}"/>
          </ac:picMkLst>
        </pc:picChg>
      </pc:sldChg>
      <pc:sldChg chg="modSp">
        <pc:chgData name="Katerina Glover" userId="de2edfa1-0aa9-41ab-9f34-1fb333eb4396" providerId="ADAL" clId="{CC6CE249-292D-47F0-8917-7F3910AFE0D4}" dt="2020-07-09T08:51:51.893" v="2993" actId="20577"/>
        <pc:sldMkLst>
          <pc:docMk/>
          <pc:sldMk cId="697628778" sldId="376"/>
        </pc:sldMkLst>
        <pc:spChg chg="mod">
          <ac:chgData name="Katerina Glover" userId="de2edfa1-0aa9-41ab-9f34-1fb333eb4396" providerId="ADAL" clId="{CC6CE249-292D-47F0-8917-7F3910AFE0D4}" dt="2020-07-09T08:51:51.893" v="2993" actId="20577"/>
          <ac:spMkLst>
            <pc:docMk/>
            <pc:sldMk cId="697628778" sldId="376"/>
            <ac:spMk id="7" creationId="{5BF28DFC-B23B-45C4-8473-3007892C614F}"/>
          </ac:spMkLst>
        </pc:spChg>
      </pc:sldChg>
      <pc:sldChg chg="modSp">
        <pc:chgData name="Katerina Glover" userId="de2edfa1-0aa9-41ab-9f34-1fb333eb4396" providerId="ADAL" clId="{CC6CE249-292D-47F0-8917-7F3910AFE0D4}" dt="2020-07-09T08:42:01.330" v="2927" actId="20577"/>
        <pc:sldMkLst>
          <pc:docMk/>
          <pc:sldMk cId="585352158" sldId="386"/>
        </pc:sldMkLst>
        <pc:spChg chg="mod">
          <ac:chgData name="Katerina Glover" userId="de2edfa1-0aa9-41ab-9f34-1fb333eb4396" providerId="ADAL" clId="{CC6CE249-292D-47F0-8917-7F3910AFE0D4}" dt="2020-07-09T08:42:01.330" v="2927" actId="20577"/>
          <ac:spMkLst>
            <pc:docMk/>
            <pc:sldMk cId="585352158" sldId="386"/>
            <ac:spMk id="7" creationId="{5BF28DFC-B23B-45C4-8473-3007892C614F}"/>
          </ac:spMkLst>
        </pc:spChg>
      </pc:sldChg>
      <pc:sldChg chg="modSp">
        <pc:chgData name="Katerina Glover" userId="de2edfa1-0aa9-41ab-9f34-1fb333eb4396" providerId="ADAL" clId="{CC6CE249-292D-47F0-8917-7F3910AFE0D4}" dt="2020-07-09T09:26:49.074" v="3615"/>
        <pc:sldMkLst>
          <pc:docMk/>
          <pc:sldMk cId="1967806232" sldId="389"/>
        </pc:sldMkLst>
        <pc:spChg chg="mod">
          <ac:chgData name="Katerina Glover" userId="de2edfa1-0aa9-41ab-9f34-1fb333eb4396" providerId="ADAL" clId="{CC6CE249-292D-47F0-8917-7F3910AFE0D4}" dt="2020-07-09T08:36:19.122" v="2887" actId="313"/>
          <ac:spMkLst>
            <pc:docMk/>
            <pc:sldMk cId="1967806232" sldId="389"/>
            <ac:spMk id="22" creationId="{2B448DD1-0C82-4D1B-A44E-4FD8E69F1522}"/>
          </ac:spMkLst>
        </pc:spChg>
        <pc:graphicFrameChg chg="mod">
          <ac:chgData name="Katerina Glover" userId="de2edfa1-0aa9-41ab-9f34-1fb333eb4396" providerId="ADAL" clId="{CC6CE249-292D-47F0-8917-7F3910AFE0D4}" dt="2020-06-29T12:05:36.850" v="2876" actId="20577"/>
          <ac:graphicFrameMkLst>
            <pc:docMk/>
            <pc:sldMk cId="1967806232" sldId="389"/>
            <ac:graphicFrameMk id="3" creationId="{24570EA3-7190-41FB-BDB6-D79C240632A3}"/>
          </ac:graphicFrameMkLst>
        </pc:graphicFrameChg>
        <pc:graphicFrameChg chg="mod">
          <ac:chgData name="Katerina Glover" userId="de2edfa1-0aa9-41ab-9f34-1fb333eb4396" providerId="ADAL" clId="{CC6CE249-292D-47F0-8917-7F3910AFE0D4}" dt="2020-07-09T09:26:49.074" v="3615"/>
          <ac:graphicFrameMkLst>
            <pc:docMk/>
            <pc:sldMk cId="1967806232" sldId="389"/>
            <ac:graphicFrameMk id="6" creationId="{685C3DB6-81A5-425F-AE99-1197D8682A4F}"/>
          </ac:graphicFrameMkLst>
        </pc:graphicFrameChg>
        <pc:graphicFrameChg chg="mod">
          <ac:chgData name="Katerina Glover" userId="de2edfa1-0aa9-41ab-9f34-1fb333eb4396" providerId="ADAL" clId="{CC6CE249-292D-47F0-8917-7F3910AFE0D4}" dt="2020-07-09T08:36:00.792" v="2885" actId="688"/>
          <ac:graphicFrameMkLst>
            <pc:docMk/>
            <pc:sldMk cId="1967806232" sldId="389"/>
            <ac:graphicFrameMk id="7" creationId="{920F5B50-213D-4CEC-8464-EA6FDD3895FF}"/>
          </ac:graphicFrameMkLst>
        </pc:graphicFrameChg>
      </pc:sldChg>
      <pc:sldChg chg="modSp addCm delCm modCm">
        <pc:chgData name="Katerina Glover" userId="de2edfa1-0aa9-41ab-9f34-1fb333eb4396" providerId="ADAL" clId="{CC6CE249-292D-47F0-8917-7F3910AFE0D4}" dt="2020-07-09T10:15:25.354" v="3675" actId="1589"/>
        <pc:sldMkLst>
          <pc:docMk/>
          <pc:sldMk cId="1220670086" sldId="392"/>
        </pc:sldMkLst>
        <pc:spChg chg="mod">
          <ac:chgData name="Katerina Glover" userId="de2edfa1-0aa9-41ab-9f34-1fb333eb4396" providerId="ADAL" clId="{CC6CE249-292D-47F0-8917-7F3910AFE0D4}" dt="2020-07-09T10:15:12.582" v="3674" actId="6549"/>
          <ac:spMkLst>
            <pc:docMk/>
            <pc:sldMk cId="1220670086" sldId="392"/>
            <ac:spMk id="7" creationId="{5BF28DFC-B23B-45C4-8473-3007892C614F}"/>
          </ac:spMkLst>
        </pc:spChg>
        <pc:spChg chg="mod">
          <ac:chgData name="Katerina Glover" userId="de2edfa1-0aa9-41ab-9f34-1fb333eb4396" providerId="ADAL" clId="{CC6CE249-292D-47F0-8917-7F3910AFE0D4}" dt="2020-07-09T08:48:37.481" v="2969" actId="20577"/>
          <ac:spMkLst>
            <pc:docMk/>
            <pc:sldMk cId="1220670086" sldId="392"/>
            <ac:spMk id="29" creationId="{40C3A700-EF8F-41E9-AE75-3116AAB31600}"/>
          </ac:spMkLst>
        </pc:spChg>
      </pc:sldChg>
      <pc:sldChg chg="modSp addCm delCm modCm">
        <pc:chgData name="Katerina Glover" userId="de2edfa1-0aa9-41ab-9f34-1fb333eb4396" providerId="ADAL" clId="{CC6CE249-292D-47F0-8917-7F3910AFE0D4}" dt="2020-07-09T10:17:23.594" v="3676" actId="1589"/>
        <pc:sldMkLst>
          <pc:docMk/>
          <pc:sldMk cId="2715914701" sldId="397"/>
        </pc:sldMkLst>
        <pc:spChg chg="mod">
          <ac:chgData name="Katerina Glover" userId="de2edfa1-0aa9-41ab-9f34-1fb333eb4396" providerId="ADAL" clId="{CC6CE249-292D-47F0-8917-7F3910AFE0D4}" dt="2020-07-09T09:06:05.734" v="3162" actId="20577"/>
          <ac:spMkLst>
            <pc:docMk/>
            <pc:sldMk cId="2715914701" sldId="397"/>
            <ac:spMk id="3" creationId="{D94082C3-A739-4586-84F5-DBED494E9815}"/>
          </ac:spMkLst>
        </pc:spChg>
      </pc:sldChg>
      <pc:sldChg chg="modSp">
        <pc:chgData name="Katerina Glover" userId="de2edfa1-0aa9-41ab-9f34-1fb333eb4396" providerId="ADAL" clId="{CC6CE249-292D-47F0-8917-7F3910AFE0D4}" dt="2020-07-09T09:17:27.162" v="3445" actId="5793"/>
        <pc:sldMkLst>
          <pc:docMk/>
          <pc:sldMk cId="790774682" sldId="431"/>
        </pc:sldMkLst>
        <pc:spChg chg="mod">
          <ac:chgData name="Katerina Glover" userId="de2edfa1-0aa9-41ab-9f34-1fb333eb4396" providerId="ADAL" clId="{CC6CE249-292D-47F0-8917-7F3910AFE0D4}" dt="2020-07-09T09:11:54.541" v="3367" actId="313"/>
          <ac:spMkLst>
            <pc:docMk/>
            <pc:sldMk cId="790774682" sldId="431"/>
            <ac:spMk id="2" creationId="{056F8416-716D-4555-BB35-0733F171B8B6}"/>
          </ac:spMkLst>
        </pc:spChg>
        <pc:spChg chg="mod">
          <ac:chgData name="Katerina Glover" userId="de2edfa1-0aa9-41ab-9f34-1fb333eb4396" providerId="ADAL" clId="{CC6CE249-292D-47F0-8917-7F3910AFE0D4}" dt="2020-07-09T09:17:27.162" v="3445" actId="5793"/>
          <ac:spMkLst>
            <pc:docMk/>
            <pc:sldMk cId="790774682" sldId="431"/>
            <ac:spMk id="3" creationId="{CE2B8406-DE52-4444-B7E7-2ECFEC53FA7D}"/>
          </ac:spMkLst>
        </pc:spChg>
        <pc:spChg chg="mod">
          <ac:chgData name="Katerina Glover" userId="de2edfa1-0aa9-41ab-9f34-1fb333eb4396" providerId="ADAL" clId="{CC6CE249-292D-47F0-8917-7F3910AFE0D4}" dt="2020-07-09T09:11:56.632" v="3368" actId="14100"/>
          <ac:spMkLst>
            <pc:docMk/>
            <pc:sldMk cId="790774682" sldId="431"/>
            <ac:spMk id="5" creationId="{ED34343C-FCA4-4182-8A14-F4447A1CE25C}"/>
          </ac:spMkLst>
        </pc:spChg>
        <pc:spChg chg="mod">
          <ac:chgData name="Katerina Glover" userId="de2edfa1-0aa9-41ab-9f34-1fb333eb4396" providerId="ADAL" clId="{CC6CE249-292D-47F0-8917-7F3910AFE0D4}" dt="2020-07-09T09:11:58.577" v="3369" actId="14100"/>
          <ac:spMkLst>
            <pc:docMk/>
            <pc:sldMk cId="790774682" sldId="431"/>
            <ac:spMk id="10" creationId="{513B4E98-16C8-4C4B-8C71-BFD81C2334F6}"/>
          </ac:spMkLst>
        </pc:spChg>
        <pc:spChg chg="mod">
          <ac:chgData name="Katerina Glover" userId="de2edfa1-0aa9-41ab-9f34-1fb333eb4396" providerId="ADAL" clId="{CC6CE249-292D-47F0-8917-7F3910AFE0D4}" dt="2020-07-09T09:09:57.960" v="3186" actId="6549"/>
          <ac:spMkLst>
            <pc:docMk/>
            <pc:sldMk cId="790774682" sldId="431"/>
            <ac:spMk id="12" creationId="{B219EFB9-1554-4E46-AE37-91ABEB9A83FA}"/>
          </ac:spMkLst>
        </pc:spChg>
      </pc:sldChg>
      <pc:sldChg chg="modSp addCm modCm">
        <pc:chgData name="Katerina Glover" userId="de2edfa1-0aa9-41ab-9f34-1fb333eb4396" providerId="ADAL" clId="{CC6CE249-292D-47F0-8917-7F3910AFE0D4}" dt="2020-07-09T10:13:24.163" v="3666" actId="1589"/>
        <pc:sldMkLst>
          <pc:docMk/>
          <pc:sldMk cId="1843746054" sldId="450"/>
        </pc:sldMkLst>
        <pc:spChg chg="mod">
          <ac:chgData name="Katerina Glover" userId="de2edfa1-0aa9-41ab-9f34-1fb333eb4396" providerId="ADAL" clId="{CC6CE249-292D-47F0-8917-7F3910AFE0D4}" dt="2020-07-09T10:11:15.842" v="3665" actId="14100"/>
          <ac:spMkLst>
            <pc:docMk/>
            <pc:sldMk cId="1843746054" sldId="450"/>
            <ac:spMk id="5" creationId="{886B3337-FB57-454B-AF6D-CC71BF29BB0A}"/>
          </ac:spMkLst>
        </pc:spChg>
        <pc:spChg chg="mod">
          <ac:chgData name="Katerina Glover" userId="de2edfa1-0aa9-41ab-9f34-1fb333eb4396" providerId="ADAL" clId="{CC6CE249-292D-47F0-8917-7F3910AFE0D4}" dt="2020-07-09T08:44:06.790" v="2952" actId="20577"/>
          <ac:spMkLst>
            <pc:docMk/>
            <pc:sldMk cId="1843746054" sldId="450"/>
            <ac:spMk id="7" creationId="{5E73740B-8C79-4C58-9100-E59FE81726E1}"/>
          </ac:spMkLst>
        </pc:spChg>
      </pc:sldChg>
      <pc:sldChg chg="modSp addCm modCm">
        <pc:chgData name="Katerina Glover" userId="de2edfa1-0aa9-41ab-9f34-1fb333eb4396" providerId="ADAL" clId="{CC6CE249-292D-47F0-8917-7F3910AFE0D4}" dt="2020-07-09T09:04:17.442" v="3160"/>
        <pc:sldMkLst>
          <pc:docMk/>
          <pc:sldMk cId="4071533732" sldId="452"/>
        </pc:sldMkLst>
        <pc:spChg chg="mod">
          <ac:chgData name="Katerina Glover" userId="de2edfa1-0aa9-41ab-9f34-1fb333eb4396" providerId="ADAL" clId="{CC6CE249-292D-47F0-8917-7F3910AFE0D4}" dt="2020-07-09T09:03:11.387" v="3158" actId="6549"/>
          <ac:spMkLst>
            <pc:docMk/>
            <pc:sldMk cId="4071533732" sldId="452"/>
            <ac:spMk id="2" creationId="{056F8416-716D-4555-BB35-0733F171B8B6}"/>
          </ac:spMkLst>
        </pc:spChg>
        <pc:spChg chg="mod">
          <ac:chgData name="Katerina Glover" userId="de2edfa1-0aa9-41ab-9f34-1fb333eb4396" providerId="ADAL" clId="{CC6CE249-292D-47F0-8917-7F3910AFE0D4}" dt="2020-07-09T09:01:44.465" v="3142" actId="20577"/>
          <ac:spMkLst>
            <pc:docMk/>
            <pc:sldMk cId="4071533732" sldId="452"/>
            <ac:spMk id="5" creationId="{ED34343C-FCA4-4182-8A14-F4447A1CE25C}"/>
          </ac:spMkLst>
        </pc:spChg>
        <pc:spChg chg="mod">
          <ac:chgData name="Katerina Glover" userId="de2edfa1-0aa9-41ab-9f34-1fb333eb4396" providerId="ADAL" clId="{CC6CE249-292D-47F0-8917-7F3910AFE0D4}" dt="2020-07-09T09:00:11.710" v="3095" actId="6549"/>
          <ac:spMkLst>
            <pc:docMk/>
            <pc:sldMk cId="4071533732" sldId="452"/>
            <ac:spMk id="6" creationId="{077C25FD-81F1-4C32-A500-F771D2FA915A}"/>
          </ac:spMkLst>
        </pc:spChg>
      </pc:sldChg>
      <pc:sldChg chg="modSp addCm modCm">
        <pc:chgData name="Katerina Glover" userId="de2edfa1-0aa9-41ab-9f34-1fb333eb4396" providerId="ADAL" clId="{CC6CE249-292D-47F0-8917-7F3910AFE0D4}" dt="2020-07-09T09:15:30.400" v="3410"/>
        <pc:sldMkLst>
          <pc:docMk/>
          <pc:sldMk cId="673834068" sldId="453"/>
        </pc:sldMkLst>
        <pc:spChg chg="mod">
          <ac:chgData name="Katerina Glover" userId="de2edfa1-0aa9-41ab-9f34-1fb333eb4396" providerId="ADAL" clId="{CC6CE249-292D-47F0-8917-7F3910AFE0D4}" dt="2020-07-09T09:14:52.409" v="3408" actId="20578"/>
          <ac:spMkLst>
            <pc:docMk/>
            <pc:sldMk cId="673834068" sldId="453"/>
            <ac:spMk id="3" creationId="{D94082C3-A739-4586-84F5-DBED494E9815}"/>
          </ac:spMkLst>
        </pc:spChg>
      </pc:sldChg>
      <pc:sldChg chg="modSp">
        <pc:chgData name="Katerina Glover" userId="de2edfa1-0aa9-41ab-9f34-1fb333eb4396" providerId="ADAL" clId="{CC6CE249-292D-47F0-8917-7F3910AFE0D4}" dt="2020-07-09T09:16:48.291" v="3437" actId="113"/>
        <pc:sldMkLst>
          <pc:docMk/>
          <pc:sldMk cId="1493395294" sldId="454"/>
        </pc:sldMkLst>
        <pc:spChg chg="mod">
          <ac:chgData name="Katerina Glover" userId="de2edfa1-0aa9-41ab-9f34-1fb333eb4396" providerId="ADAL" clId="{CC6CE249-292D-47F0-8917-7F3910AFE0D4}" dt="2020-07-09T09:15:53.254" v="3411" actId="20577"/>
          <ac:spMkLst>
            <pc:docMk/>
            <pc:sldMk cId="1493395294" sldId="454"/>
            <ac:spMk id="2" creationId="{056F8416-716D-4555-BB35-0733F171B8B6}"/>
          </ac:spMkLst>
        </pc:spChg>
        <pc:spChg chg="mod">
          <ac:chgData name="Katerina Glover" userId="de2edfa1-0aa9-41ab-9f34-1fb333eb4396" providerId="ADAL" clId="{CC6CE249-292D-47F0-8917-7F3910AFE0D4}" dt="2020-07-09T09:16:48.291" v="3437" actId="113"/>
          <ac:spMkLst>
            <pc:docMk/>
            <pc:sldMk cId="1493395294" sldId="454"/>
            <ac:spMk id="3" creationId="{CE2B8406-DE52-4444-B7E7-2ECFEC53FA7D}"/>
          </ac:spMkLst>
        </pc:spChg>
      </pc:sldChg>
      <pc:sldChg chg="modSp">
        <pc:chgData name="Katerina Glover" userId="de2edfa1-0aa9-41ab-9f34-1fb333eb4396" providerId="ADAL" clId="{CC6CE249-292D-47F0-8917-7F3910AFE0D4}" dt="2020-07-09T09:24:29.130" v="3614" actId="20577"/>
        <pc:sldMkLst>
          <pc:docMk/>
          <pc:sldMk cId="1605518849" sldId="467"/>
        </pc:sldMkLst>
        <pc:graphicFrameChg chg="modGraphic">
          <ac:chgData name="Katerina Glover" userId="de2edfa1-0aa9-41ab-9f34-1fb333eb4396" providerId="ADAL" clId="{CC6CE249-292D-47F0-8917-7F3910AFE0D4}" dt="2020-07-09T09:24:29.130" v="3614" actId="20577"/>
          <ac:graphicFrameMkLst>
            <pc:docMk/>
            <pc:sldMk cId="1605518849" sldId="467"/>
            <ac:graphicFrameMk id="2" creationId="{2E34F1B8-A6FC-40BC-9657-6314617C6284}"/>
          </ac:graphicFrameMkLst>
        </pc:graphicFrameChg>
      </pc:sldChg>
      <pc:sldChg chg="addCm modCm">
        <pc:chgData name="Katerina Glover" userId="de2edfa1-0aa9-41ab-9f34-1fb333eb4396" providerId="ADAL" clId="{CC6CE249-292D-47F0-8917-7F3910AFE0D4}" dt="2020-07-09T09:21:46.641" v="3485"/>
        <pc:sldMkLst>
          <pc:docMk/>
          <pc:sldMk cId="1709668940" sldId="469"/>
        </pc:sldMkLst>
      </pc:sldChg>
      <pc:sldChg chg="modSp">
        <pc:chgData name="Katerina Glover" userId="de2edfa1-0aa9-41ab-9f34-1fb333eb4396" providerId="ADAL" clId="{CC6CE249-292D-47F0-8917-7F3910AFE0D4}" dt="2020-07-09T08:54:42.720" v="3073" actId="1076"/>
        <pc:sldMkLst>
          <pc:docMk/>
          <pc:sldMk cId="2364970645" sldId="472"/>
        </pc:sldMkLst>
        <pc:spChg chg="mod">
          <ac:chgData name="Katerina Glover" userId="de2edfa1-0aa9-41ab-9f34-1fb333eb4396" providerId="ADAL" clId="{CC6CE249-292D-47F0-8917-7F3910AFE0D4}" dt="2020-07-09T08:53:45.076" v="3045" actId="1076"/>
          <ac:spMkLst>
            <pc:docMk/>
            <pc:sldMk cId="2364970645" sldId="472"/>
            <ac:spMk id="20" creationId="{DF325AA7-F670-406B-8EB6-10D8B1324AE9}"/>
          </ac:spMkLst>
        </pc:spChg>
        <pc:spChg chg="mod">
          <ac:chgData name="Katerina Glover" userId="de2edfa1-0aa9-41ab-9f34-1fb333eb4396" providerId="ADAL" clId="{CC6CE249-292D-47F0-8917-7F3910AFE0D4}" dt="2020-07-09T08:53:48.420" v="3046" actId="403"/>
          <ac:spMkLst>
            <pc:docMk/>
            <pc:sldMk cId="2364970645" sldId="472"/>
            <ac:spMk id="21" creationId="{E4867684-C8AA-4A02-96F0-A5F56CCA4F29}"/>
          </ac:spMkLst>
        </pc:spChg>
        <pc:spChg chg="mod">
          <ac:chgData name="Katerina Glover" userId="de2edfa1-0aa9-41ab-9f34-1fb333eb4396" providerId="ADAL" clId="{CC6CE249-292D-47F0-8917-7F3910AFE0D4}" dt="2020-07-09T08:54:37.178" v="3072" actId="1076"/>
          <ac:spMkLst>
            <pc:docMk/>
            <pc:sldMk cId="2364970645" sldId="472"/>
            <ac:spMk id="22" creationId="{A3354175-6F72-40D8-9785-AC31F1E23B71}"/>
          </ac:spMkLst>
        </pc:spChg>
        <pc:spChg chg="mod">
          <ac:chgData name="Katerina Glover" userId="de2edfa1-0aa9-41ab-9f34-1fb333eb4396" providerId="ADAL" clId="{CC6CE249-292D-47F0-8917-7F3910AFE0D4}" dt="2020-07-09T08:54:42.720" v="3073" actId="1076"/>
          <ac:spMkLst>
            <pc:docMk/>
            <pc:sldMk cId="2364970645" sldId="472"/>
            <ac:spMk id="23" creationId="{2A132713-CE1E-4B3D-9632-6FFF5F0F89CB}"/>
          </ac:spMkLst>
        </pc:spChg>
      </pc:sldChg>
    </pc:docChg>
  </pc:docChgLst>
  <pc:docChgLst>
    <pc:chgData name="Maresa Beazley" userId="5f8a0d0f-7495-4475-8968-cf1e28e5c564" providerId="ADAL" clId="{98F31EEE-B128-4F2A-984C-05CE340AA349}"/>
    <pc:docChg chg="undo redo custSel addSld delSld modSld sldOrd">
      <pc:chgData name="Maresa Beazley" userId="5f8a0d0f-7495-4475-8968-cf1e28e5c564" providerId="ADAL" clId="{98F31EEE-B128-4F2A-984C-05CE340AA349}" dt="2020-06-15T14:01:32.601" v="17250" actId="1076"/>
      <pc:docMkLst>
        <pc:docMk/>
      </pc:docMkLst>
      <pc:sldChg chg="del">
        <pc:chgData name="Maresa Beazley" userId="5f8a0d0f-7495-4475-8968-cf1e28e5c564" providerId="ADAL" clId="{98F31EEE-B128-4F2A-984C-05CE340AA349}" dt="2020-06-03T09:23:44.690" v="9474" actId="2696"/>
        <pc:sldMkLst>
          <pc:docMk/>
          <pc:sldMk cId="4028810417" sldId="363"/>
        </pc:sldMkLst>
      </pc:sldChg>
      <pc:sldChg chg="addSp modSp delCm modNotesTx">
        <pc:chgData name="Maresa Beazley" userId="5f8a0d0f-7495-4475-8968-cf1e28e5c564" providerId="ADAL" clId="{98F31EEE-B128-4F2A-984C-05CE340AA349}" dt="2020-06-15T10:54:24.383" v="16827" actId="1076"/>
        <pc:sldMkLst>
          <pc:docMk/>
          <pc:sldMk cId="2933295998" sldId="364"/>
        </pc:sldMkLst>
        <pc:spChg chg="add mod">
          <ac:chgData name="Maresa Beazley" userId="5f8a0d0f-7495-4475-8968-cf1e28e5c564" providerId="ADAL" clId="{98F31EEE-B128-4F2A-984C-05CE340AA349}" dt="2020-06-11T16:18:05.732" v="16821" actId="6549"/>
          <ac:spMkLst>
            <pc:docMk/>
            <pc:sldMk cId="2933295998" sldId="364"/>
            <ac:spMk id="4" creationId="{91C56FEB-C71D-4833-8F7B-96B226257259}"/>
          </ac:spMkLst>
        </pc:spChg>
        <pc:spChg chg="add mod">
          <ac:chgData name="Maresa Beazley" userId="5f8a0d0f-7495-4475-8968-cf1e28e5c564" providerId="ADAL" clId="{98F31EEE-B128-4F2A-984C-05CE340AA349}" dt="2020-06-11T16:10:11.150" v="16820" actId="6549"/>
          <ac:spMkLst>
            <pc:docMk/>
            <pc:sldMk cId="2933295998" sldId="364"/>
            <ac:spMk id="9" creationId="{67E4611C-77EC-4FC5-B281-CDEFD7465403}"/>
          </ac:spMkLst>
        </pc:spChg>
        <pc:picChg chg="add mod">
          <ac:chgData name="Maresa Beazley" userId="5f8a0d0f-7495-4475-8968-cf1e28e5c564" providerId="ADAL" clId="{98F31EEE-B128-4F2A-984C-05CE340AA349}" dt="2020-06-15T10:54:24.383" v="16827" actId="1076"/>
          <ac:picMkLst>
            <pc:docMk/>
            <pc:sldMk cId="2933295998" sldId="364"/>
            <ac:picMk id="6" creationId="{04AFA613-024C-48EC-9BF0-A3ED701C552D}"/>
          </ac:picMkLst>
        </pc:picChg>
        <pc:picChg chg="add mod">
          <ac:chgData name="Maresa Beazley" userId="5f8a0d0f-7495-4475-8968-cf1e28e5c564" providerId="ADAL" clId="{98F31EEE-B128-4F2A-984C-05CE340AA349}" dt="2020-06-11T15:18:06.104" v="15608" actId="1076"/>
          <ac:picMkLst>
            <pc:docMk/>
            <pc:sldMk cId="2933295998" sldId="364"/>
            <ac:picMk id="10" creationId="{994AD5E6-A84A-4B43-AC28-48CE13F6D30A}"/>
          </ac:picMkLst>
        </pc:picChg>
      </pc:sldChg>
      <pc:sldChg chg="addSp delSp modSp add addCm delCm">
        <pc:chgData name="Maresa Beazley" userId="5f8a0d0f-7495-4475-8968-cf1e28e5c564" providerId="ADAL" clId="{98F31EEE-B128-4F2A-984C-05CE340AA349}" dt="2020-06-11T15:26:50.972" v="15942" actId="13926"/>
        <pc:sldMkLst>
          <pc:docMk/>
          <pc:sldMk cId="543339700" sldId="366"/>
        </pc:sldMkLst>
        <pc:spChg chg="mod">
          <ac:chgData name="Maresa Beazley" userId="5f8a0d0f-7495-4475-8968-cf1e28e5c564" providerId="ADAL" clId="{98F31EEE-B128-4F2A-984C-05CE340AA349}" dt="2020-06-11T15:25:50.054" v="15887" actId="1076"/>
          <ac:spMkLst>
            <pc:docMk/>
            <pc:sldMk cId="543339700" sldId="366"/>
            <ac:spMk id="2" creationId="{F37603B4-4A6C-4991-8294-ED759018D280}"/>
          </ac:spMkLst>
        </pc:spChg>
        <pc:spChg chg="add mod">
          <ac:chgData name="Maresa Beazley" userId="5f8a0d0f-7495-4475-8968-cf1e28e5c564" providerId="ADAL" clId="{98F31EEE-B128-4F2A-984C-05CE340AA349}" dt="2020-06-11T15:26:50.972" v="15942" actId="13926"/>
          <ac:spMkLst>
            <pc:docMk/>
            <pc:sldMk cId="543339700" sldId="366"/>
            <ac:spMk id="3" creationId="{77CD4C64-6B53-4DDF-B959-36E7401A4BBF}"/>
          </ac:spMkLst>
        </pc:spChg>
        <pc:spChg chg="mod">
          <ac:chgData name="Maresa Beazley" userId="5f8a0d0f-7495-4475-8968-cf1e28e5c564" providerId="ADAL" clId="{98F31EEE-B128-4F2A-984C-05CE340AA349}" dt="2020-06-11T15:25:48.173" v="15886" actId="1076"/>
          <ac:spMkLst>
            <pc:docMk/>
            <pc:sldMk cId="543339700" sldId="366"/>
            <ac:spMk id="9" creationId="{D3C7576D-FBE9-4FB1-A1B7-DB5CF63FF6C9}"/>
          </ac:spMkLst>
        </pc:spChg>
        <pc:spChg chg="mod">
          <ac:chgData name="Maresa Beazley" userId="5f8a0d0f-7495-4475-8968-cf1e28e5c564" providerId="ADAL" clId="{98F31EEE-B128-4F2A-984C-05CE340AA349}" dt="2020-06-11T15:23:18.051" v="15829"/>
          <ac:spMkLst>
            <pc:docMk/>
            <pc:sldMk cId="543339700" sldId="366"/>
            <ac:spMk id="15" creationId="{59D5AD1D-3B1F-441C-8837-C8EA0097A5E3}"/>
          </ac:spMkLst>
        </pc:spChg>
        <pc:spChg chg="mod">
          <ac:chgData name="Maresa Beazley" userId="5f8a0d0f-7495-4475-8968-cf1e28e5c564" providerId="ADAL" clId="{98F31EEE-B128-4F2A-984C-05CE340AA349}" dt="2020-06-11T15:25:56.325" v="15888" actId="1076"/>
          <ac:spMkLst>
            <pc:docMk/>
            <pc:sldMk cId="543339700" sldId="366"/>
            <ac:spMk id="16" creationId="{1BD73B42-2943-4A3E-ABF2-78DE5A0BFBC4}"/>
          </ac:spMkLst>
        </pc:spChg>
        <pc:spChg chg="del">
          <ac:chgData name="Maresa Beazley" userId="5f8a0d0f-7495-4475-8968-cf1e28e5c564" providerId="ADAL" clId="{98F31EEE-B128-4F2A-984C-05CE340AA349}" dt="2020-06-11T15:23:28.597" v="15830" actId="478"/>
          <ac:spMkLst>
            <pc:docMk/>
            <pc:sldMk cId="543339700" sldId="366"/>
            <ac:spMk id="17" creationId="{F832606A-7CEF-4F39-962B-ECE356D4A884}"/>
          </ac:spMkLst>
        </pc:spChg>
        <pc:spChg chg="mod">
          <ac:chgData name="Maresa Beazley" userId="5f8a0d0f-7495-4475-8968-cf1e28e5c564" providerId="ADAL" clId="{98F31EEE-B128-4F2A-984C-05CE340AA349}" dt="2020-06-11T15:25:56.325" v="15888" actId="1076"/>
          <ac:spMkLst>
            <pc:docMk/>
            <pc:sldMk cId="543339700" sldId="366"/>
            <ac:spMk id="19" creationId="{0711B363-D4E6-491F-A61F-3B7395D39828}"/>
          </ac:spMkLst>
        </pc:spChg>
        <pc:spChg chg="mod">
          <ac:chgData name="Maresa Beazley" userId="5f8a0d0f-7495-4475-8968-cf1e28e5c564" providerId="ADAL" clId="{98F31EEE-B128-4F2A-984C-05CE340AA349}" dt="2020-06-11T15:25:56.325" v="15888" actId="1076"/>
          <ac:spMkLst>
            <pc:docMk/>
            <pc:sldMk cId="543339700" sldId="366"/>
            <ac:spMk id="20" creationId="{2FF361AE-3A52-43BD-A79C-492CB0EAAB5D}"/>
          </ac:spMkLst>
        </pc:spChg>
        <pc:spChg chg="mod">
          <ac:chgData name="Maresa Beazley" userId="5f8a0d0f-7495-4475-8968-cf1e28e5c564" providerId="ADAL" clId="{98F31EEE-B128-4F2A-984C-05CE340AA349}" dt="2020-06-11T15:25:56.325" v="15888" actId="1076"/>
          <ac:spMkLst>
            <pc:docMk/>
            <pc:sldMk cId="543339700" sldId="366"/>
            <ac:spMk id="21" creationId="{B05B479F-C3B8-4B9A-8F0A-B1A95828F5C6}"/>
          </ac:spMkLst>
        </pc:spChg>
        <pc:spChg chg="mod">
          <ac:chgData name="Maresa Beazley" userId="5f8a0d0f-7495-4475-8968-cf1e28e5c564" providerId="ADAL" clId="{98F31EEE-B128-4F2A-984C-05CE340AA349}" dt="2020-06-11T15:25:56.325" v="15888" actId="1076"/>
          <ac:spMkLst>
            <pc:docMk/>
            <pc:sldMk cId="543339700" sldId="366"/>
            <ac:spMk id="22" creationId="{19740AEE-5128-4D37-A3CD-3D8ADAE4F4EC}"/>
          </ac:spMkLst>
        </pc:spChg>
        <pc:spChg chg="mod">
          <ac:chgData name="Maresa Beazley" userId="5f8a0d0f-7495-4475-8968-cf1e28e5c564" providerId="ADAL" clId="{98F31EEE-B128-4F2A-984C-05CE340AA349}" dt="2020-06-11T15:25:56.325" v="15888" actId="1076"/>
          <ac:spMkLst>
            <pc:docMk/>
            <pc:sldMk cId="543339700" sldId="366"/>
            <ac:spMk id="23" creationId="{79A337A2-381C-45E7-9C63-EF4F2CC01363}"/>
          </ac:spMkLst>
        </pc:spChg>
        <pc:spChg chg="mod">
          <ac:chgData name="Maresa Beazley" userId="5f8a0d0f-7495-4475-8968-cf1e28e5c564" providerId="ADAL" clId="{98F31EEE-B128-4F2A-984C-05CE340AA349}" dt="2020-06-11T15:25:56.325" v="15888" actId="1076"/>
          <ac:spMkLst>
            <pc:docMk/>
            <pc:sldMk cId="543339700" sldId="366"/>
            <ac:spMk id="24" creationId="{32F4E388-9279-4274-8581-A03A75F930B6}"/>
          </ac:spMkLst>
        </pc:spChg>
        <pc:spChg chg="mod">
          <ac:chgData name="Maresa Beazley" userId="5f8a0d0f-7495-4475-8968-cf1e28e5c564" providerId="ADAL" clId="{98F31EEE-B128-4F2A-984C-05CE340AA349}" dt="2020-06-11T15:25:56.325" v="15888" actId="1076"/>
          <ac:spMkLst>
            <pc:docMk/>
            <pc:sldMk cId="543339700" sldId="366"/>
            <ac:spMk id="25" creationId="{88505544-4911-4874-AF4B-F9E1F560F4D8}"/>
          </ac:spMkLst>
        </pc:spChg>
        <pc:spChg chg="del mod">
          <ac:chgData name="Maresa Beazley" userId="5f8a0d0f-7495-4475-8968-cf1e28e5c564" providerId="ADAL" clId="{98F31EEE-B128-4F2A-984C-05CE340AA349}" dt="2020-06-11T15:23:33.964" v="15834" actId="478"/>
          <ac:spMkLst>
            <pc:docMk/>
            <pc:sldMk cId="543339700" sldId="366"/>
            <ac:spMk id="27" creationId="{3E01C7A4-9E5A-4A41-9C8E-765DA502488F}"/>
          </ac:spMkLst>
        </pc:spChg>
        <pc:spChg chg="add mod">
          <ac:chgData name="Maresa Beazley" userId="5f8a0d0f-7495-4475-8968-cf1e28e5c564" providerId="ADAL" clId="{98F31EEE-B128-4F2A-984C-05CE340AA349}" dt="2020-06-11T15:26:01.685" v="15889" actId="1076"/>
          <ac:spMkLst>
            <pc:docMk/>
            <pc:sldMk cId="543339700" sldId="366"/>
            <ac:spMk id="29" creationId="{FF7EA73B-373C-4DC0-A1F1-5BED5A454C87}"/>
          </ac:spMkLst>
        </pc:spChg>
        <pc:spChg chg="add mod">
          <ac:chgData name="Maresa Beazley" userId="5f8a0d0f-7495-4475-8968-cf1e28e5c564" providerId="ADAL" clId="{98F31EEE-B128-4F2A-984C-05CE340AA349}" dt="2020-06-11T15:26:19.908" v="15897" actId="20577"/>
          <ac:spMkLst>
            <pc:docMk/>
            <pc:sldMk cId="543339700" sldId="366"/>
            <ac:spMk id="30" creationId="{ACD895B3-3399-4B2D-BA51-652289B8173C}"/>
          </ac:spMkLst>
        </pc:spChg>
        <pc:picChg chg="del">
          <ac:chgData name="Maresa Beazley" userId="5f8a0d0f-7495-4475-8968-cf1e28e5c564" providerId="ADAL" clId="{98F31EEE-B128-4F2A-984C-05CE340AA349}" dt="2020-06-11T15:23:29.742" v="15831" actId="478"/>
          <ac:picMkLst>
            <pc:docMk/>
            <pc:sldMk cId="543339700" sldId="366"/>
            <ac:picMk id="26" creationId="{1AEE0B53-4C90-4A61-B7EF-5B85E58FD5B0}"/>
          </ac:picMkLst>
        </pc:picChg>
        <pc:picChg chg="del">
          <ac:chgData name="Maresa Beazley" userId="5f8a0d0f-7495-4475-8968-cf1e28e5c564" providerId="ADAL" clId="{98F31EEE-B128-4F2A-984C-05CE340AA349}" dt="2020-06-11T15:23:31.788" v="15833" actId="478"/>
          <ac:picMkLst>
            <pc:docMk/>
            <pc:sldMk cId="543339700" sldId="366"/>
            <ac:picMk id="28" creationId="{F0641B25-CBD1-4E60-8B3C-5CABC5187B74}"/>
          </ac:picMkLst>
        </pc:picChg>
      </pc:sldChg>
      <pc:sldChg chg="modSp delCm modCm">
        <pc:chgData name="Maresa Beazley" userId="5f8a0d0f-7495-4475-8968-cf1e28e5c564" providerId="ADAL" clId="{98F31EEE-B128-4F2A-984C-05CE340AA349}" dt="2020-06-15T10:50:45.624" v="16826" actId="1592"/>
        <pc:sldMkLst>
          <pc:docMk/>
          <pc:sldMk cId="586041243" sldId="371"/>
        </pc:sldMkLst>
        <pc:spChg chg="mod">
          <ac:chgData name="Maresa Beazley" userId="5f8a0d0f-7495-4475-8968-cf1e28e5c564" providerId="ADAL" clId="{98F31EEE-B128-4F2A-984C-05CE340AA349}" dt="2020-06-03T14:03:11.526" v="12140" actId="6549"/>
          <ac:spMkLst>
            <pc:docMk/>
            <pc:sldMk cId="586041243" sldId="371"/>
            <ac:spMk id="23" creationId="{597EDB95-07AD-4D5D-B140-5946876E08DF}"/>
          </ac:spMkLst>
        </pc:spChg>
      </pc:sldChg>
      <pc:sldChg chg="modSp">
        <pc:chgData name="Maresa Beazley" userId="5f8a0d0f-7495-4475-8968-cf1e28e5c564" providerId="ADAL" clId="{98F31EEE-B128-4F2A-984C-05CE340AA349}" dt="2020-06-03T09:21:10.954" v="9356" actId="6549"/>
        <pc:sldMkLst>
          <pc:docMk/>
          <pc:sldMk cId="697628778" sldId="376"/>
        </pc:sldMkLst>
        <pc:spChg chg="mod">
          <ac:chgData name="Maresa Beazley" userId="5f8a0d0f-7495-4475-8968-cf1e28e5c564" providerId="ADAL" clId="{98F31EEE-B128-4F2A-984C-05CE340AA349}" dt="2020-06-03T09:21:10.954" v="9356" actId="6549"/>
          <ac:spMkLst>
            <pc:docMk/>
            <pc:sldMk cId="697628778" sldId="376"/>
            <ac:spMk id="7" creationId="{5BF28DFC-B23B-45C4-8473-3007892C614F}"/>
          </ac:spMkLst>
        </pc:spChg>
      </pc:sldChg>
      <pc:sldChg chg="modSp">
        <pc:chgData name="Maresa Beazley" userId="5f8a0d0f-7495-4475-8968-cf1e28e5c564" providerId="ADAL" clId="{98F31EEE-B128-4F2A-984C-05CE340AA349}" dt="2020-06-03T08:02:03.250" v="5671" actId="1076"/>
        <pc:sldMkLst>
          <pc:docMk/>
          <pc:sldMk cId="585352158" sldId="386"/>
        </pc:sldMkLst>
        <pc:spChg chg="mod">
          <ac:chgData name="Maresa Beazley" userId="5f8a0d0f-7495-4475-8968-cf1e28e5c564" providerId="ADAL" clId="{98F31EEE-B128-4F2A-984C-05CE340AA349}" dt="2020-06-03T08:02:03.250" v="5671" actId="1076"/>
          <ac:spMkLst>
            <pc:docMk/>
            <pc:sldMk cId="585352158" sldId="386"/>
            <ac:spMk id="2" creationId="{32C1D5FB-2ADE-417E-928A-C3A43BA34096}"/>
          </ac:spMkLst>
        </pc:spChg>
      </pc:sldChg>
      <pc:sldChg chg="modSp">
        <pc:chgData name="Maresa Beazley" userId="5f8a0d0f-7495-4475-8968-cf1e28e5c564" providerId="ADAL" clId="{98F31EEE-B128-4F2A-984C-05CE340AA349}" dt="2020-06-11T12:59:58.311" v="15029"/>
        <pc:sldMkLst>
          <pc:docMk/>
          <pc:sldMk cId="1967806232" sldId="389"/>
        </pc:sldMkLst>
        <pc:graphicFrameChg chg="mod">
          <ac:chgData name="Maresa Beazley" userId="5f8a0d0f-7495-4475-8968-cf1e28e5c564" providerId="ADAL" clId="{98F31EEE-B128-4F2A-984C-05CE340AA349}" dt="2020-06-11T12:59:58.311" v="15029"/>
          <ac:graphicFrameMkLst>
            <pc:docMk/>
            <pc:sldMk cId="1967806232" sldId="389"/>
            <ac:graphicFrameMk id="6" creationId="{685C3DB6-81A5-425F-AE99-1197D8682A4F}"/>
          </ac:graphicFrameMkLst>
        </pc:graphicFrameChg>
      </pc:sldChg>
      <pc:sldChg chg="ord">
        <pc:chgData name="Maresa Beazley" userId="5f8a0d0f-7495-4475-8968-cf1e28e5c564" providerId="ADAL" clId="{98F31EEE-B128-4F2A-984C-05CE340AA349}" dt="2020-06-15T11:25:30.657" v="16920"/>
        <pc:sldMkLst>
          <pc:docMk/>
          <pc:sldMk cId="977378539" sldId="391"/>
        </pc:sldMkLst>
      </pc:sldChg>
      <pc:sldChg chg="modSp">
        <pc:chgData name="Maresa Beazley" userId="5f8a0d0f-7495-4475-8968-cf1e28e5c564" providerId="ADAL" clId="{98F31EEE-B128-4F2A-984C-05CE340AA349}" dt="2020-06-03T07:59:28.417" v="5413" actId="1076"/>
        <pc:sldMkLst>
          <pc:docMk/>
          <pc:sldMk cId="1220670086" sldId="392"/>
        </pc:sldMkLst>
        <pc:spChg chg="mod">
          <ac:chgData name="Maresa Beazley" userId="5f8a0d0f-7495-4475-8968-cf1e28e5c564" providerId="ADAL" clId="{98F31EEE-B128-4F2A-984C-05CE340AA349}" dt="2020-06-03T07:59:28.417" v="5413" actId="1076"/>
          <ac:spMkLst>
            <pc:docMk/>
            <pc:sldMk cId="1220670086" sldId="392"/>
            <ac:spMk id="29" creationId="{40C3A700-EF8F-41E9-AE75-3116AAB31600}"/>
          </ac:spMkLst>
        </pc:spChg>
      </pc:sldChg>
      <pc:sldChg chg="modSp">
        <pc:chgData name="Maresa Beazley" userId="5f8a0d0f-7495-4475-8968-cf1e28e5c564" providerId="ADAL" clId="{98F31EEE-B128-4F2A-984C-05CE340AA349}" dt="2020-06-02T14:22:00.349" v="2847" actId="20577"/>
        <pc:sldMkLst>
          <pc:docMk/>
          <pc:sldMk cId="2715914701" sldId="397"/>
        </pc:sldMkLst>
        <pc:spChg chg="mod">
          <ac:chgData name="Maresa Beazley" userId="5f8a0d0f-7495-4475-8968-cf1e28e5c564" providerId="ADAL" clId="{98F31EEE-B128-4F2A-984C-05CE340AA349}" dt="2020-06-02T14:22:00.349" v="2847" actId="20577"/>
          <ac:spMkLst>
            <pc:docMk/>
            <pc:sldMk cId="2715914701" sldId="397"/>
            <ac:spMk id="3" creationId="{D94082C3-A739-4586-84F5-DBED494E9815}"/>
          </ac:spMkLst>
        </pc:spChg>
      </pc:sldChg>
      <pc:sldChg chg="add del">
        <pc:chgData name="Maresa Beazley" userId="5f8a0d0f-7495-4475-8968-cf1e28e5c564" providerId="ADAL" clId="{98F31EEE-B128-4F2A-984C-05CE340AA349}" dt="2020-06-01T09:39:28.463" v="4"/>
        <pc:sldMkLst>
          <pc:docMk/>
          <pc:sldMk cId="192226121" sldId="398"/>
        </pc:sldMkLst>
      </pc:sldChg>
      <pc:sldChg chg="addSp add del">
        <pc:chgData name="Maresa Beazley" userId="5f8a0d0f-7495-4475-8968-cf1e28e5c564" providerId="ADAL" clId="{98F31EEE-B128-4F2A-984C-05CE340AA349}" dt="2020-06-02T16:19:10.006" v="4626" actId="2696"/>
        <pc:sldMkLst>
          <pc:docMk/>
          <pc:sldMk cId="2952698251" sldId="398"/>
        </pc:sldMkLst>
        <pc:spChg chg="add">
          <ac:chgData name="Maresa Beazley" userId="5f8a0d0f-7495-4475-8968-cf1e28e5c564" providerId="ADAL" clId="{98F31EEE-B128-4F2A-984C-05CE340AA349}" dt="2020-06-01T09:39:46.156" v="7"/>
          <ac:spMkLst>
            <pc:docMk/>
            <pc:sldMk cId="2952698251" sldId="398"/>
            <ac:spMk id="2" creationId="{46A6D7EF-FC48-482A-B5FB-F6C259017A1B}"/>
          </ac:spMkLst>
        </pc:spChg>
      </pc:sldChg>
      <pc:sldChg chg="addSp delSp modSp add del">
        <pc:chgData name="Maresa Beazley" userId="5f8a0d0f-7495-4475-8968-cf1e28e5c564" providerId="ADAL" clId="{98F31EEE-B128-4F2A-984C-05CE340AA349}" dt="2020-06-02T16:14:10.432" v="4420" actId="2696"/>
        <pc:sldMkLst>
          <pc:docMk/>
          <pc:sldMk cId="2253077561" sldId="399"/>
        </pc:sldMkLst>
        <pc:spChg chg="mod">
          <ac:chgData name="Maresa Beazley" userId="5f8a0d0f-7495-4475-8968-cf1e28e5c564" providerId="ADAL" clId="{98F31EEE-B128-4F2A-984C-05CE340AA349}" dt="2020-06-02T13:17:20.577" v="1347" actId="20577"/>
          <ac:spMkLst>
            <pc:docMk/>
            <pc:sldMk cId="2253077561" sldId="399"/>
            <ac:spMk id="2" creationId="{56AB0CD5-4B18-4196-A986-3B8C6317ED1C}"/>
          </ac:spMkLst>
        </pc:spChg>
        <pc:spChg chg="del">
          <ac:chgData name="Maresa Beazley" userId="5f8a0d0f-7495-4475-8968-cf1e28e5c564" providerId="ADAL" clId="{98F31EEE-B128-4F2A-984C-05CE340AA349}" dt="2020-06-02T12:10:38.961" v="231" actId="478"/>
          <ac:spMkLst>
            <pc:docMk/>
            <pc:sldMk cId="2253077561" sldId="399"/>
            <ac:spMk id="3" creationId="{914C2AB4-8814-4A77-BA60-E61D2EA78030}"/>
          </ac:spMkLst>
        </pc:spChg>
        <pc:spChg chg="mod">
          <ac:chgData name="Maresa Beazley" userId="5f8a0d0f-7495-4475-8968-cf1e28e5c564" providerId="ADAL" clId="{98F31EEE-B128-4F2A-984C-05CE340AA349}" dt="2020-06-01T09:43:36.070" v="9"/>
          <ac:spMkLst>
            <pc:docMk/>
            <pc:sldMk cId="2253077561" sldId="399"/>
            <ac:spMk id="5" creationId="{E1AB353D-C3DD-45D0-A928-76F68198F592}"/>
          </ac:spMkLst>
        </pc:spChg>
        <pc:spChg chg="mod">
          <ac:chgData name="Maresa Beazley" userId="5f8a0d0f-7495-4475-8968-cf1e28e5c564" providerId="ADAL" clId="{98F31EEE-B128-4F2A-984C-05CE340AA349}" dt="2020-06-02T14:50:13.559" v="3480" actId="20577"/>
          <ac:spMkLst>
            <pc:docMk/>
            <pc:sldMk cId="2253077561" sldId="399"/>
            <ac:spMk id="6" creationId="{5043EFD6-95B7-4B22-9639-DAFC0122C9D5}"/>
          </ac:spMkLst>
        </pc:spChg>
        <pc:spChg chg="del mod">
          <ac:chgData name="Maresa Beazley" userId="5f8a0d0f-7495-4475-8968-cf1e28e5c564" providerId="ADAL" clId="{98F31EEE-B128-4F2A-984C-05CE340AA349}" dt="2020-06-02T12:09:57.778" v="168" actId="478"/>
          <ac:spMkLst>
            <pc:docMk/>
            <pc:sldMk cId="2253077561" sldId="399"/>
            <ac:spMk id="7" creationId="{60C3D213-8469-4C04-86FF-DEE6BCE9D9FD}"/>
          </ac:spMkLst>
        </pc:spChg>
        <pc:spChg chg="add mod">
          <ac:chgData name="Maresa Beazley" userId="5f8a0d0f-7495-4475-8968-cf1e28e5c564" providerId="ADAL" clId="{98F31EEE-B128-4F2A-984C-05CE340AA349}" dt="2020-06-02T13:10:43.251" v="1094" actId="6549"/>
          <ac:spMkLst>
            <pc:docMk/>
            <pc:sldMk cId="2253077561" sldId="399"/>
            <ac:spMk id="8" creationId="{7197F285-60F1-479C-8F25-CAC3D4562CE3}"/>
          </ac:spMkLst>
        </pc:spChg>
        <pc:spChg chg="del mod">
          <ac:chgData name="Maresa Beazley" userId="5f8a0d0f-7495-4475-8968-cf1e28e5c564" providerId="ADAL" clId="{98F31EEE-B128-4F2A-984C-05CE340AA349}" dt="2020-06-02T14:41:19.922" v="3380"/>
          <ac:spMkLst>
            <pc:docMk/>
            <pc:sldMk cId="2253077561" sldId="399"/>
            <ac:spMk id="9" creationId="{ACAF322E-6C03-460A-AA18-5C3CCEAC2119}"/>
          </ac:spMkLst>
        </pc:spChg>
        <pc:spChg chg="add del">
          <ac:chgData name="Maresa Beazley" userId="5f8a0d0f-7495-4475-8968-cf1e28e5c564" providerId="ADAL" clId="{98F31EEE-B128-4F2A-984C-05CE340AA349}" dt="2020-06-02T12:15:41.579" v="270" actId="478"/>
          <ac:spMkLst>
            <pc:docMk/>
            <pc:sldMk cId="2253077561" sldId="399"/>
            <ac:spMk id="10" creationId="{3776EC3D-E84A-4E63-989C-4AE40081CA83}"/>
          </ac:spMkLst>
        </pc:spChg>
      </pc:sldChg>
      <pc:sldChg chg="addSp delSp modSp add">
        <pc:chgData name="Maresa Beazley" userId="5f8a0d0f-7495-4475-8968-cf1e28e5c564" providerId="ADAL" clId="{98F31EEE-B128-4F2A-984C-05CE340AA349}" dt="2020-06-03T11:20:45.257" v="9865" actId="1038"/>
        <pc:sldMkLst>
          <pc:docMk/>
          <pc:sldMk cId="447836792" sldId="400"/>
        </pc:sldMkLst>
        <pc:spChg chg="mod">
          <ac:chgData name="Maresa Beazley" userId="5f8a0d0f-7495-4475-8968-cf1e28e5c564" providerId="ADAL" clId="{98F31EEE-B128-4F2A-984C-05CE340AA349}" dt="2020-06-03T09:27:01.431" v="9540" actId="404"/>
          <ac:spMkLst>
            <pc:docMk/>
            <pc:sldMk cId="447836792" sldId="400"/>
            <ac:spMk id="5" creationId="{E1AB353D-C3DD-45D0-A928-76F68198F592}"/>
          </ac:spMkLst>
        </pc:spChg>
        <pc:spChg chg="mod">
          <ac:chgData name="Maresa Beazley" userId="5f8a0d0f-7495-4475-8968-cf1e28e5c564" providerId="ADAL" clId="{98F31EEE-B128-4F2A-984C-05CE340AA349}" dt="2020-06-03T11:20:28.315" v="9850" actId="1076"/>
          <ac:spMkLst>
            <pc:docMk/>
            <pc:sldMk cId="447836792" sldId="400"/>
            <ac:spMk id="12" creationId="{9C24C6A9-5DA5-4A0F-9CE9-D3F9B13B56E4}"/>
          </ac:spMkLst>
        </pc:spChg>
        <pc:spChg chg="mod">
          <ac:chgData name="Maresa Beazley" userId="5f8a0d0f-7495-4475-8968-cf1e28e5c564" providerId="ADAL" clId="{98F31EEE-B128-4F2A-984C-05CE340AA349}" dt="2020-06-03T11:20:45.257" v="9865" actId="1038"/>
          <ac:spMkLst>
            <pc:docMk/>
            <pc:sldMk cId="447836792" sldId="400"/>
            <ac:spMk id="15" creationId="{BFBD6D9E-7F1F-46AB-9A2B-F8F143C207FD}"/>
          </ac:spMkLst>
        </pc:spChg>
        <pc:spChg chg="mod">
          <ac:chgData name="Maresa Beazley" userId="5f8a0d0f-7495-4475-8968-cf1e28e5c564" providerId="ADAL" clId="{98F31EEE-B128-4F2A-984C-05CE340AA349}" dt="2020-06-03T11:20:45.257" v="9865" actId="1038"/>
          <ac:spMkLst>
            <pc:docMk/>
            <pc:sldMk cId="447836792" sldId="400"/>
            <ac:spMk id="17" creationId="{65BCAC06-AB26-4E13-8088-B95FFD8B49CA}"/>
          </ac:spMkLst>
        </pc:spChg>
        <pc:spChg chg="mod">
          <ac:chgData name="Maresa Beazley" userId="5f8a0d0f-7495-4475-8968-cf1e28e5c564" providerId="ADAL" clId="{98F31EEE-B128-4F2A-984C-05CE340AA349}" dt="2020-06-03T11:20:45.257" v="9865" actId="1038"/>
          <ac:spMkLst>
            <pc:docMk/>
            <pc:sldMk cId="447836792" sldId="400"/>
            <ac:spMk id="18" creationId="{5C258F38-E66D-4A87-A4E0-388FE9822FE9}"/>
          </ac:spMkLst>
        </pc:spChg>
        <pc:spChg chg="mod">
          <ac:chgData name="Maresa Beazley" userId="5f8a0d0f-7495-4475-8968-cf1e28e5c564" providerId="ADAL" clId="{98F31EEE-B128-4F2A-984C-05CE340AA349}" dt="2020-06-03T11:20:45.257" v="9865" actId="1038"/>
          <ac:spMkLst>
            <pc:docMk/>
            <pc:sldMk cId="447836792" sldId="400"/>
            <ac:spMk id="23" creationId="{BBCDD3C5-3DA2-44AE-9CFF-01541254A46D}"/>
          </ac:spMkLst>
        </pc:spChg>
        <pc:picChg chg="del">
          <ac:chgData name="Maresa Beazley" userId="5f8a0d0f-7495-4475-8968-cf1e28e5c564" providerId="ADAL" clId="{98F31EEE-B128-4F2A-984C-05CE340AA349}" dt="2020-06-03T10:49:39.805" v="9847" actId="478"/>
          <ac:picMkLst>
            <pc:docMk/>
            <pc:sldMk cId="447836792" sldId="400"/>
            <ac:picMk id="16" creationId="{3B97B2E1-015B-4FC8-BF70-A92329AAA3D1}"/>
          </ac:picMkLst>
        </pc:picChg>
        <pc:picChg chg="add mod">
          <ac:chgData name="Maresa Beazley" userId="5f8a0d0f-7495-4475-8968-cf1e28e5c564" providerId="ADAL" clId="{98F31EEE-B128-4F2A-984C-05CE340AA349}" dt="2020-06-03T11:20:45.257" v="9865" actId="1038"/>
          <ac:picMkLst>
            <pc:docMk/>
            <pc:sldMk cId="447836792" sldId="400"/>
            <ac:picMk id="24" creationId="{49DD8712-29A9-46FC-8303-89EADD29CA2A}"/>
          </ac:picMkLst>
        </pc:picChg>
        <pc:picChg chg="mod">
          <ac:chgData name="Maresa Beazley" userId="5f8a0d0f-7495-4475-8968-cf1e28e5c564" providerId="ADAL" clId="{98F31EEE-B128-4F2A-984C-05CE340AA349}" dt="2020-06-03T11:20:45.257" v="9865" actId="1038"/>
          <ac:picMkLst>
            <pc:docMk/>
            <pc:sldMk cId="447836792" sldId="400"/>
            <ac:picMk id="25" creationId="{AE8348C0-04E1-4C1E-961C-1595D0F8FFA3}"/>
          </ac:picMkLst>
        </pc:picChg>
        <pc:picChg chg="del mod">
          <ac:chgData name="Maresa Beazley" userId="5f8a0d0f-7495-4475-8968-cf1e28e5c564" providerId="ADAL" clId="{98F31EEE-B128-4F2A-984C-05CE340AA349}" dt="2020-06-03T10:49:29.971" v="9843" actId="478"/>
          <ac:picMkLst>
            <pc:docMk/>
            <pc:sldMk cId="447836792" sldId="400"/>
            <ac:picMk id="26" creationId="{099E6938-0F8D-4415-AEB7-8034944742A8}"/>
          </ac:picMkLst>
        </pc:picChg>
        <pc:picChg chg="mod">
          <ac:chgData name="Maresa Beazley" userId="5f8a0d0f-7495-4475-8968-cf1e28e5c564" providerId="ADAL" clId="{98F31EEE-B128-4F2A-984C-05CE340AA349}" dt="2020-06-03T11:20:45.257" v="9865" actId="1038"/>
          <ac:picMkLst>
            <pc:docMk/>
            <pc:sldMk cId="447836792" sldId="400"/>
            <ac:picMk id="27" creationId="{5B7143F0-1FCA-448A-9C6F-47D269BB06BA}"/>
          </ac:picMkLst>
        </pc:picChg>
        <pc:picChg chg="add mod">
          <ac:chgData name="Maresa Beazley" userId="5f8a0d0f-7495-4475-8968-cf1e28e5c564" providerId="ADAL" clId="{98F31EEE-B128-4F2A-984C-05CE340AA349}" dt="2020-06-03T11:20:45.257" v="9865" actId="1038"/>
          <ac:picMkLst>
            <pc:docMk/>
            <pc:sldMk cId="447836792" sldId="400"/>
            <ac:picMk id="28" creationId="{B73CBC11-7FF0-4D58-B782-AF296199B2BD}"/>
          </ac:picMkLst>
        </pc:picChg>
      </pc:sldChg>
      <pc:sldChg chg="modSp add">
        <pc:chgData name="Maresa Beazley" userId="5f8a0d0f-7495-4475-8968-cf1e28e5c564" providerId="ADAL" clId="{98F31EEE-B128-4F2A-984C-05CE340AA349}" dt="2020-06-03T09:27:45.313" v="9551" actId="403"/>
        <pc:sldMkLst>
          <pc:docMk/>
          <pc:sldMk cId="767253477" sldId="401"/>
        </pc:sldMkLst>
        <pc:spChg chg="mod">
          <ac:chgData name="Maresa Beazley" userId="5f8a0d0f-7495-4475-8968-cf1e28e5c564" providerId="ADAL" clId="{98F31EEE-B128-4F2A-984C-05CE340AA349}" dt="2020-06-03T09:27:45.313" v="9551" actId="403"/>
          <ac:spMkLst>
            <pc:docMk/>
            <pc:sldMk cId="767253477" sldId="401"/>
            <ac:spMk id="5" creationId="{E1AB353D-C3DD-45D0-A928-76F68198F592}"/>
          </ac:spMkLst>
        </pc:spChg>
      </pc:sldChg>
      <pc:sldChg chg="addSp modSp add">
        <pc:chgData name="Maresa Beazley" userId="5f8a0d0f-7495-4475-8968-cf1e28e5c564" providerId="ADAL" clId="{98F31EEE-B128-4F2A-984C-05CE340AA349}" dt="2020-06-03T13:53:18.085" v="12005" actId="20577"/>
        <pc:sldMkLst>
          <pc:docMk/>
          <pc:sldMk cId="3052706552" sldId="402"/>
        </pc:sldMkLst>
        <pc:spChg chg="mod">
          <ac:chgData name="Maresa Beazley" userId="5f8a0d0f-7495-4475-8968-cf1e28e5c564" providerId="ADAL" clId="{98F31EEE-B128-4F2A-984C-05CE340AA349}" dt="2020-06-03T09:05:51.466" v="8302" actId="20577"/>
          <ac:spMkLst>
            <pc:docMk/>
            <pc:sldMk cId="3052706552" sldId="402"/>
            <ac:spMk id="2" creationId="{CC2F9DB6-C941-4B40-B411-7A0194DD4628}"/>
          </ac:spMkLst>
        </pc:spChg>
        <pc:spChg chg="add mod">
          <ac:chgData name="Maresa Beazley" userId="5f8a0d0f-7495-4475-8968-cf1e28e5c564" providerId="ADAL" clId="{98F31EEE-B128-4F2A-984C-05CE340AA349}" dt="2020-06-02T16:54:53.259" v="5151" actId="20577"/>
          <ac:spMkLst>
            <pc:docMk/>
            <pc:sldMk cId="3052706552" sldId="402"/>
            <ac:spMk id="3" creationId="{FC8656B9-CA80-4411-A58F-D286A4B7217A}"/>
          </ac:spMkLst>
        </pc:spChg>
        <pc:spChg chg="add mod">
          <ac:chgData name="Maresa Beazley" userId="5f8a0d0f-7495-4475-8968-cf1e28e5c564" providerId="ADAL" clId="{98F31EEE-B128-4F2A-984C-05CE340AA349}" dt="2020-06-02T16:53:16.625" v="5114" actId="113"/>
          <ac:spMkLst>
            <pc:docMk/>
            <pc:sldMk cId="3052706552" sldId="402"/>
            <ac:spMk id="6" creationId="{467949D8-A72E-48B1-8ACF-6993E19F840A}"/>
          </ac:spMkLst>
        </pc:spChg>
        <pc:spChg chg="add mod">
          <ac:chgData name="Maresa Beazley" userId="5f8a0d0f-7495-4475-8968-cf1e28e5c564" providerId="ADAL" clId="{98F31EEE-B128-4F2A-984C-05CE340AA349}" dt="2020-06-03T13:53:18.085" v="12005" actId="20577"/>
          <ac:spMkLst>
            <pc:docMk/>
            <pc:sldMk cId="3052706552" sldId="402"/>
            <ac:spMk id="8" creationId="{010912D7-D087-433D-9A4F-23A32CCED944}"/>
          </ac:spMkLst>
        </pc:spChg>
        <pc:spChg chg="add mod">
          <ac:chgData name="Maresa Beazley" userId="5f8a0d0f-7495-4475-8968-cf1e28e5c564" providerId="ADAL" clId="{98F31EEE-B128-4F2A-984C-05CE340AA349}" dt="2020-06-02T16:35:24.725" v="4681" actId="122"/>
          <ac:spMkLst>
            <pc:docMk/>
            <pc:sldMk cId="3052706552" sldId="402"/>
            <ac:spMk id="9" creationId="{A254612D-383B-481C-9A56-C64872857E47}"/>
          </ac:spMkLst>
        </pc:spChg>
        <pc:picChg chg="add mod">
          <ac:chgData name="Maresa Beazley" userId="5f8a0d0f-7495-4475-8968-cf1e28e5c564" providerId="ADAL" clId="{98F31EEE-B128-4F2A-984C-05CE340AA349}" dt="2020-06-02T16:35:17.449" v="4679" actId="1076"/>
          <ac:picMkLst>
            <pc:docMk/>
            <pc:sldMk cId="3052706552" sldId="402"/>
            <ac:picMk id="7" creationId="{4E06D5B3-CE54-407B-B4B7-12F3401D4E7C}"/>
          </ac:picMkLst>
        </pc:picChg>
      </pc:sldChg>
      <pc:sldChg chg="modSp add">
        <pc:chgData name="Maresa Beazley" userId="5f8a0d0f-7495-4475-8968-cf1e28e5c564" providerId="ADAL" clId="{98F31EEE-B128-4F2A-984C-05CE340AA349}" dt="2020-06-01T09:49:13.603" v="17"/>
        <pc:sldMkLst>
          <pc:docMk/>
          <pc:sldMk cId="3777184603" sldId="403"/>
        </pc:sldMkLst>
        <pc:spChg chg="mod">
          <ac:chgData name="Maresa Beazley" userId="5f8a0d0f-7495-4475-8968-cf1e28e5c564" providerId="ADAL" clId="{98F31EEE-B128-4F2A-984C-05CE340AA349}" dt="2020-06-01T09:49:13.603" v="17"/>
          <ac:spMkLst>
            <pc:docMk/>
            <pc:sldMk cId="3777184603" sldId="403"/>
            <ac:spMk id="5" creationId="{E1AB353D-C3DD-45D0-A928-76F68198F592}"/>
          </ac:spMkLst>
        </pc:spChg>
      </pc:sldChg>
      <pc:sldChg chg="add">
        <pc:chgData name="Maresa Beazley" userId="5f8a0d0f-7495-4475-8968-cf1e28e5c564" providerId="ADAL" clId="{98F31EEE-B128-4F2A-984C-05CE340AA349}" dt="2020-06-01T09:49:34.901" v="18"/>
        <pc:sldMkLst>
          <pc:docMk/>
          <pc:sldMk cId="708319585" sldId="404"/>
        </pc:sldMkLst>
      </pc:sldChg>
      <pc:sldChg chg="modSp add">
        <pc:chgData name="Maresa Beazley" userId="5f8a0d0f-7495-4475-8968-cf1e28e5c564" providerId="ADAL" clId="{98F31EEE-B128-4F2A-984C-05CE340AA349}" dt="2020-06-01T09:49:44.801" v="20"/>
        <pc:sldMkLst>
          <pc:docMk/>
          <pc:sldMk cId="4261559733" sldId="405"/>
        </pc:sldMkLst>
        <pc:spChg chg="mod">
          <ac:chgData name="Maresa Beazley" userId="5f8a0d0f-7495-4475-8968-cf1e28e5c564" providerId="ADAL" clId="{98F31EEE-B128-4F2A-984C-05CE340AA349}" dt="2020-06-01T09:49:44.801" v="20"/>
          <ac:spMkLst>
            <pc:docMk/>
            <pc:sldMk cId="4261559733" sldId="405"/>
            <ac:spMk id="5" creationId="{E1AB353D-C3DD-45D0-A928-76F68198F592}"/>
          </ac:spMkLst>
        </pc:spChg>
      </pc:sldChg>
      <pc:sldChg chg="addSp delSp modSp">
        <pc:chgData name="Maresa Beazley" userId="5f8a0d0f-7495-4475-8968-cf1e28e5c564" providerId="ADAL" clId="{98F31EEE-B128-4F2A-984C-05CE340AA349}" dt="2020-06-11T10:29:50.738" v="12901" actId="20577"/>
        <pc:sldMkLst>
          <pc:docMk/>
          <pc:sldMk cId="1104663591" sldId="406"/>
        </pc:sldMkLst>
        <pc:spChg chg="mod">
          <ac:chgData name="Maresa Beazley" userId="5f8a0d0f-7495-4475-8968-cf1e28e5c564" providerId="ADAL" clId="{98F31EEE-B128-4F2A-984C-05CE340AA349}" dt="2020-06-03T11:55:21.944" v="10975" actId="20577"/>
          <ac:spMkLst>
            <pc:docMk/>
            <pc:sldMk cId="1104663591" sldId="406"/>
            <ac:spMk id="2" creationId="{CC2F9DB6-C941-4B40-B411-7A0194DD4628}"/>
          </ac:spMkLst>
        </pc:spChg>
        <pc:spChg chg="mod">
          <ac:chgData name="Maresa Beazley" userId="5f8a0d0f-7495-4475-8968-cf1e28e5c564" providerId="ADAL" clId="{98F31EEE-B128-4F2A-984C-05CE340AA349}" dt="2020-06-11T10:29:50.738" v="12901" actId="20577"/>
          <ac:spMkLst>
            <pc:docMk/>
            <pc:sldMk cId="1104663591" sldId="406"/>
            <ac:spMk id="3" creationId="{892FBE34-CCDA-4F32-A890-EC11561382ED}"/>
          </ac:spMkLst>
        </pc:spChg>
        <pc:spChg chg="mod">
          <ac:chgData name="Maresa Beazley" userId="5f8a0d0f-7495-4475-8968-cf1e28e5c564" providerId="ADAL" clId="{98F31EEE-B128-4F2A-984C-05CE340AA349}" dt="2020-06-03T10:36:55.726" v="9804" actId="404"/>
          <ac:spMkLst>
            <pc:docMk/>
            <pc:sldMk cId="1104663591" sldId="406"/>
            <ac:spMk id="5" creationId="{E1AB353D-C3DD-45D0-A928-76F68198F592}"/>
          </ac:spMkLst>
        </pc:spChg>
        <pc:spChg chg="add mod">
          <ac:chgData name="Maresa Beazley" userId="5f8a0d0f-7495-4475-8968-cf1e28e5c564" providerId="ADAL" clId="{98F31EEE-B128-4F2A-984C-05CE340AA349}" dt="2020-06-03T13:36:22.782" v="11993" actId="20577"/>
          <ac:spMkLst>
            <pc:docMk/>
            <pc:sldMk cId="1104663591" sldId="406"/>
            <ac:spMk id="6" creationId="{058145EE-356B-4EE4-82C0-0C21FB6AB53A}"/>
          </ac:spMkLst>
        </pc:spChg>
        <pc:spChg chg="del">
          <ac:chgData name="Maresa Beazley" userId="5f8a0d0f-7495-4475-8968-cf1e28e5c564" providerId="ADAL" clId="{98F31EEE-B128-4F2A-984C-05CE340AA349}" dt="2020-06-03T08:03:45.985" v="5678" actId="478"/>
          <ac:spMkLst>
            <pc:docMk/>
            <pc:sldMk cId="1104663591" sldId="406"/>
            <ac:spMk id="7" creationId="{00A6C689-43DA-4CE9-ADA9-14E1ABD2A2A3}"/>
          </ac:spMkLst>
        </pc:spChg>
      </pc:sldChg>
      <pc:sldChg chg="modSp">
        <pc:chgData name="Maresa Beazley" userId="5f8a0d0f-7495-4475-8968-cf1e28e5c564" providerId="ADAL" clId="{98F31EEE-B128-4F2A-984C-05CE340AA349}" dt="2020-06-03T09:27:41.202" v="9550" actId="403"/>
        <pc:sldMkLst>
          <pc:docMk/>
          <pc:sldMk cId="1436833938" sldId="410"/>
        </pc:sldMkLst>
        <pc:spChg chg="mod">
          <ac:chgData name="Maresa Beazley" userId="5f8a0d0f-7495-4475-8968-cf1e28e5c564" providerId="ADAL" clId="{98F31EEE-B128-4F2A-984C-05CE340AA349}" dt="2020-06-03T09:27:41.202" v="9550" actId="403"/>
          <ac:spMkLst>
            <pc:docMk/>
            <pc:sldMk cId="1436833938" sldId="410"/>
            <ac:spMk id="5" creationId="{E1AB353D-C3DD-45D0-A928-76F68198F592}"/>
          </ac:spMkLst>
        </pc:spChg>
      </pc:sldChg>
      <pc:sldChg chg="addSp delSp modSp add del">
        <pc:chgData name="Maresa Beazley" userId="5f8a0d0f-7495-4475-8968-cf1e28e5c564" providerId="ADAL" clId="{98F31EEE-B128-4F2A-984C-05CE340AA349}" dt="2020-06-03T08:36:17.379" v="7269" actId="2696"/>
        <pc:sldMkLst>
          <pc:docMk/>
          <pc:sldMk cId="950957121" sldId="411"/>
        </pc:sldMkLst>
        <pc:spChg chg="mod">
          <ac:chgData name="Maresa Beazley" userId="5f8a0d0f-7495-4475-8968-cf1e28e5c564" providerId="ADAL" clId="{98F31EEE-B128-4F2A-984C-05CE340AA349}" dt="2020-06-02T16:15:34.184" v="4513" actId="1038"/>
          <ac:spMkLst>
            <pc:docMk/>
            <pc:sldMk cId="950957121" sldId="411"/>
            <ac:spMk id="2" creationId="{56AB0CD5-4B18-4196-A986-3B8C6317ED1C}"/>
          </ac:spMkLst>
        </pc:spChg>
        <pc:spChg chg="add del mod">
          <ac:chgData name="Maresa Beazley" userId="5f8a0d0f-7495-4475-8968-cf1e28e5c564" providerId="ADAL" clId="{98F31EEE-B128-4F2A-984C-05CE340AA349}" dt="2020-06-02T14:41:07.259" v="3376" actId="478"/>
          <ac:spMkLst>
            <pc:docMk/>
            <pc:sldMk cId="950957121" sldId="411"/>
            <ac:spMk id="3" creationId="{7B031975-AC57-4C2F-A298-7B567256403E}"/>
          </ac:spMkLst>
        </pc:spChg>
        <pc:spChg chg="mod">
          <ac:chgData name="Maresa Beazley" userId="5f8a0d0f-7495-4475-8968-cf1e28e5c564" providerId="ADAL" clId="{98F31EEE-B128-4F2A-984C-05CE340AA349}" dt="2020-06-02T15:32:11.249" v="4010" actId="20577"/>
          <ac:spMkLst>
            <pc:docMk/>
            <pc:sldMk cId="950957121" sldId="411"/>
            <ac:spMk id="5" creationId="{E1AB353D-C3DD-45D0-A928-76F68198F592}"/>
          </ac:spMkLst>
        </pc:spChg>
        <pc:spChg chg="mod">
          <ac:chgData name="Maresa Beazley" userId="5f8a0d0f-7495-4475-8968-cf1e28e5c564" providerId="ADAL" clId="{98F31EEE-B128-4F2A-984C-05CE340AA349}" dt="2020-06-02T16:15:34.184" v="4513" actId="1038"/>
          <ac:spMkLst>
            <pc:docMk/>
            <pc:sldMk cId="950957121" sldId="411"/>
            <ac:spMk id="6" creationId="{5043EFD6-95B7-4B22-9639-DAFC0122C9D5}"/>
          </ac:spMkLst>
        </pc:spChg>
        <pc:spChg chg="del mod">
          <ac:chgData name="Maresa Beazley" userId="5f8a0d0f-7495-4475-8968-cf1e28e5c564" providerId="ADAL" clId="{98F31EEE-B128-4F2A-984C-05CE340AA349}" dt="2020-06-02T14:22:29.555" v="2850" actId="478"/>
          <ac:spMkLst>
            <pc:docMk/>
            <pc:sldMk cId="950957121" sldId="411"/>
            <ac:spMk id="8" creationId="{7197F285-60F1-479C-8F25-CAC3D4562CE3}"/>
          </ac:spMkLst>
        </pc:spChg>
        <pc:spChg chg="del mod">
          <ac:chgData name="Maresa Beazley" userId="5f8a0d0f-7495-4475-8968-cf1e28e5c564" providerId="ADAL" clId="{98F31EEE-B128-4F2A-984C-05CE340AA349}" dt="2020-06-02T13:40:28.446" v="1507" actId="478"/>
          <ac:spMkLst>
            <pc:docMk/>
            <pc:sldMk cId="950957121" sldId="411"/>
            <ac:spMk id="9" creationId="{ACAF322E-6C03-460A-AA18-5C3CCEAC2119}"/>
          </ac:spMkLst>
        </pc:spChg>
        <pc:spChg chg="add del mod">
          <ac:chgData name="Maresa Beazley" userId="5f8a0d0f-7495-4475-8968-cf1e28e5c564" providerId="ADAL" clId="{98F31EEE-B128-4F2A-984C-05CE340AA349}" dt="2020-06-02T13:51:26.453" v="2067" actId="478"/>
          <ac:spMkLst>
            <pc:docMk/>
            <pc:sldMk cId="950957121" sldId="411"/>
            <ac:spMk id="10" creationId="{40F71B8C-B710-42E4-98E1-76A2265E92F3}"/>
          </ac:spMkLst>
        </pc:spChg>
        <pc:spChg chg="add del">
          <ac:chgData name="Maresa Beazley" userId="5f8a0d0f-7495-4475-8968-cf1e28e5c564" providerId="ADAL" clId="{98F31EEE-B128-4F2A-984C-05CE340AA349}" dt="2020-06-02T13:40:12.947" v="1505" actId="478"/>
          <ac:spMkLst>
            <pc:docMk/>
            <pc:sldMk cId="950957121" sldId="411"/>
            <ac:spMk id="15" creationId="{8E47B7B4-1021-4D87-A898-EEA6AD38AD62}"/>
          </ac:spMkLst>
        </pc:spChg>
        <pc:spChg chg="add del">
          <ac:chgData name="Maresa Beazley" userId="5f8a0d0f-7495-4475-8968-cf1e28e5c564" providerId="ADAL" clId="{98F31EEE-B128-4F2A-984C-05CE340AA349}" dt="2020-06-02T13:40:12.522" v="1504" actId="478"/>
          <ac:spMkLst>
            <pc:docMk/>
            <pc:sldMk cId="950957121" sldId="411"/>
            <ac:spMk id="17" creationId="{83E94CAC-7CDA-4F9E-AB8C-E182A83FD596}"/>
          </ac:spMkLst>
        </pc:spChg>
        <pc:spChg chg="add del mod">
          <ac:chgData name="Maresa Beazley" userId="5f8a0d0f-7495-4475-8968-cf1e28e5c564" providerId="ADAL" clId="{98F31EEE-B128-4F2A-984C-05CE340AA349}" dt="2020-06-02T14:14:52.961" v="2731" actId="478"/>
          <ac:spMkLst>
            <pc:docMk/>
            <pc:sldMk cId="950957121" sldId="411"/>
            <ac:spMk id="33" creationId="{949FA815-4CCB-4A08-AA9B-F0E519A2A655}"/>
          </ac:spMkLst>
        </pc:spChg>
        <pc:spChg chg="add del mod">
          <ac:chgData name="Maresa Beazley" userId="5f8a0d0f-7495-4475-8968-cf1e28e5c564" providerId="ADAL" clId="{98F31EEE-B128-4F2A-984C-05CE340AA349}" dt="2020-06-02T14:40:56.343" v="3370"/>
          <ac:spMkLst>
            <pc:docMk/>
            <pc:sldMk cId="950957121" sldId="411"/>
            <ac:spMk id="38" creationId="{D27F2F88-E49F-4BB3-A3D6-1EE8BCC8239E}"/>
          </ac:spMkLst>
        </pc:spChg>
        <pc:spChg chg="add del mod">
          <ac:chgData name="Maresa Beazley" userId="5f8a0d0f-7495-4475-8968-cf1e28e5c564" providerId="ADAL" clId="{98F31EEE-B128-4F2A-984C-05CE340AA349}" dt="2020-06-02T14:40:56.342" v="3366"/>
          <ac:spMkLst>
            <pc:docMk/>
            <pc:sldMk cId="950957121" sldId="411"/>
            <ac:spMk id="39" creationId="{7C8E8845-7BD3-4239-8B35-FF2174EFE79E}"/>
          </ac:spMkLst>
        </pc:spChg>
        <pc:spChg chg="add del mod">
          <ac:chgData name="Maresa Beazley" userId="5f8a0d0f-7495-4475-8968-cf1e28e5c564" providerId="ADAL" clId="{98F31EEE-B128-4F2A-984C-05CE340AA349}" dt="2020-06-02T14:40:56.342" v="3368"/>
          <ac:spMkLst>
            <pc:docMk/>
            <pc:sldMk cId="950957121" sldId="411"/>
            <ac:spMk id="40" creationId="{7698A9E1-D919-440B-A5D6-00D4E685ABDD}"/>
          </ac:spMkLst>
        </pc:spChg>
        <pc:spChg chg="add del mod">
          <ac:chgData name="Maresa Beazley" userId="5f8a0d0f-7495-4475-8968-cf1e28e5c564" providerId="ADAL" clId="{98F31EEE-B128-4F2A-984C-05CE340AA349}" dt="2020-06-02T14:40:56.340" v="3364"/>
          <ac:spMkLst>
            <pc:docMk/>
            <pc:sldMk cId="950957121" sldId="411"/>
            <ac:spMk id="41" creationId="{25C3FF45-60C5-43A8-ABA4-DD2315E7E633}"/>
          </ac:spMkLst>
        </pc:spChg>
        <pc:spChg chg="add del mod">
          <ac:chgData name="Maresa Beazley" userId="5f8a0d0f-7495-4475-8968-cf1e28e5c564" providerId="ADAL" clId="{98F31EEE-B128-4F2A-984C-05CE340AA349}" dt="2020-06-02T14:40:56.339" v="3362"/>
          <ac:spMkLst>
            <pc:docMk/>
            <pc:sldMk cId="950957121" sldId="411"/>
            <ac:spMk id="42" creationId="{D248BFC2-B802-4DBA-A66A-60DBD8945544}"/>
          </ac:spMkLst>
        </pc:spChg>
        <pc:spChg chg="add mod">
          <ac:chgData name="Maresa Beazley" userId="5f8a0d0f-7495-4475-8968-cf1e28e5c564" providerId="ADAL" clId="{98F31EEE-B128-4F2A-984C-05CE340AA349}" dt="2020-06-02T16:14:35.743" v="4503" actId="20577"/>
          <ac:spMkLst>
            <pc:docMk/>
            <pc:sldMk cId="950957121" sldId="411"/>
            <ac:spMk id="44" creationId="{B3FE4771-BCEF-458C-9B9E-57DB11E391B3}"/>
          </ac:spMkLst>
        </pc:spChg>
        <pc:grpChg chg="add del mod">
          <ac:chgData name="Maresa Beazley" userId="5f8a0d0f-7495-4475-8968-cf1e28e5c564" providerId="ADAL" clId="{98F31EEE-B128-4F2A-984C-05CE340AA349}" dt="2020-06-02T14:14:55.549" v="2732" actId="478"/>
          <ac:grpSpMkLst>
            <pc:docMk/>
            <pc:sldMk cId="950957121" sldId="411"/>
            <ac:grpSpMk id="14" creationId="{BE5C5468-9EAB-4601-ACEF-26EB202FB79C}"/>
          </ac:grpSpMkLst>
        </pc:grpChg>
        <pc:picChg chg="add del mod">
          <ac:chgData name="Maresa Beazley" userId="5f8a0d0f-7495-4475-8968-cf1e28e5c564" providerId="ADAL" clId="{98F31EEE-B128-4F2A-984C-05CE340AA349}" dt="2020-06-02T14:41:11.511" v="3377" actId="478"/>
          <ac:picMkLst>
            <pc:docMk/>
            <pc:sldMk cId="950957121" sldId="411"/>
            <ac:picMk id="7" creationId="{C9B63FC8-3744-4CDA-A7A2-CEBC437A8F33}"/>
          </ac:picMkLst>
        </pc:picChg>
        <pc:picChg chg="add del mod">
          <ac:chgData name="Maresa Beazley" userId="5f8a0d0f-7495-4475-8968-cf1e28e5c564" providerId="ADAL" clId="{98F31EEE-B128-4F2A-984C-05CE340AA349}" dt="2020-06-02T13:37:47.015" v="1495"/>
          <ac:picMkLst>
            <pc:docMk/>
            <pc:sldMk cId="950957121" sldId="411"/>
            <ac:picMk id="12" creationId="{D9B7B1B8-B643-4EBF-AFF8-BFB924146E92}"/>
          </ac:picMkLst>
        </pc:picChg>
        <pc:picChg chg="add del">
          <ac:chgData name="Maresa Beazley" userId="5f8a0d0f-7495-4475-8968-cf1e28e5c564" providerId="ADAL" clId="{98F31EEE-B128-4F2A-984C-05CE340AA349}" dt="2020-06-02T13:39:49.392" v="1497" actId="27803"/>
          <ac:picMkLst>
            <pc:docMk/>
            <pc:sldMk cId="950957121" sldId="411"/>
            <ac:picMk id="13" creationId="{BE5C5468-9EAB-4601-ACEF-26EB202FB79C}"/>
          </ac:picMkLst>
        </pc:picChg>
        <pc:picChg chg="add del mod">
          <ac:chgData name="Maresa Beazley" userId="5f8a0d0f-7495-4475-8968-cf1e28e5c564" providerId="ADAL" clId="{98F31EEE-B128-4F2A-984C-05CE340AA349}" dt="2020-06-02T14:41:12.449" v="3378" actId="478"/>
          <ac:picMkLst>
            <pc:docMk/>
            <pc:sldMk cId="950957121" sldId="411"/>
            <ac:picMk id="20" creationId="{2E00A8E3-BDDF-4484-A07F-BBCC384B28F4}"/>
          </ac:picMkLst>
        </pc:picChg>
        <pc:picChg chg="add del mod">
          <ac:chgData name="Maresa Beazley" userId="5f8a0d0f-7495-4475-8968-cf1e28e5c564" providerId="ADAL" clId="{98F31EEE-B128-4F2A-984C-05CE340AA349}" dt="2020-06-02T14:40:57.905" v="3372" actId="478"/>
          <ac:picMkLst>
            <pc:docMk/>
            <pc:sldMk cId="950957121" sldId="411"/>
            <ac:picMk id="22" creationId="{B02A1DF4-E1EA-4F47-835D-AE0E5D8A7A3D}"/>
          </ac:picMkLst>
        </pc:picChg>
        <pc:picChg chg="add del mod">
          <ac:chgData name="Maresa Beazley" userId="5f8a0d0f-7495-4475-8968-cf1e28e5c564" providerId="ADAL" clId="{98F31EEE-B128-4F2A-984C-05CE340AA349}" dt="2020-06-02T14:12:32.971" v="2723" actId="478"/>
          <ac:picMkLst>
            <pc:docMk/>
            <pc:sldMk cId="950957121" sldId="411"/>
            <ac:picMk id="24" creationId="{4B5247C3-E48D-4A34-97A0-DDF9FF1A880B}"/>
          </ac:picMkLst>
        </pc:picChg>
        <pc:picChg chg="add del mod">
          <ac:chgData name="Maresa Beazley" userId="5f8a0d0f-7495-4475-8968-cf1e28e5c564" providerId="ADAL" clId="{98F31EEE-B128-4F2A-984C-05CE340AA349}" dt="2020-06-02T14:05:42.743" v="2392" actId="478"/>
          <ac:picMkLst>
            <pc:docMk/>
            <pc:sldMk cId="950957121" sldId="411"/>
            <ac:picMk id="26" creationId="{9DED331C-F260-4BD9-BA98-8DB994494096}"/>
          </ac:picMkLst>
        </pc:picChg>
        <pc:picChg chg="add del mod">
          <ac:chgData name="Maresa Beazley" userId="5f8a0d0f-7495-4475-8968-cf1e28e5c564" providerId="ADAL" clId="{98F31EEE-B128-4F2A-984C-05CE340AA349}" dt="2020-06-02T14:40:58.660" v="3373" actId="478"/>
          <ac:picMkLst>
            <pc:docMk/>
            <pc:sldMk cId="950957121" sldId="411"/>
            <ac:picMk id="28" creationId="{9F2E459C-44B6-45ED-AA8E-EE43041773CE}"/>
          </ac:picMkLst>
        </pc:picChg>
        <pc:picChg chg="add del mod">
          <ac:chgData name="Maresa Beazley" userId="5f8a0d0f-7495-4475-8968-cf1e28e5c564" providerId="ADAL" clId="{98F31EEE-B128-4F2A-984C-05CE340AA349}" dt="2020-06-02T14:25:51.812" v="3055" actId="478"/>
          <ac:picMkLst>
            <pc:docMk/>
            <pc:sldMk cId="950957121" sldId="411"/>
            <ac:picMk id="30" creationId="{5D37A2A2-8550-4422-BF5D-B396B51FC1A8}"/>
          </ac:picMkLst>
        </pc:picChg>
        <pc:picChg chg="add del mod">
          <ac:chgData name="Maresa Beazley" userId="5f8a0d0f-7495-4475-8968-cf1e28e5c564" providerId="ADAL" clId="{98F31EEE-B128-4F2A-984C-05CE340AA349}" dt="2020-06-02T14:14:52.961" v="2731" actId="478"/>
          <ac:picMkLst>
            <pc:docMk/>
            <pc:sldMk cId="950957121" sldId="411"/>
            <ac:picMk id="32" creationId="{C7E41781-0960-41A8-B7DD-55B63E42F867}"/>
          </ac:picMkLst>
        </pc:picChg>
        <pc:picChg chg="add del mod">
          <ac:chgData name="Maresa Beazley" userId="5f8a0d0f-7495-4475-8968-cf1e28e5c564" providerId="ADAL" clId="{98F31EEE-B128-4F2A-984C-05CE340AA349}" dt="2020-06-02T14:40:59.392" v="3374" actId="478"/>
          <ac:picMkLst>
            <pc:docMk/>
            <pc:sldMk cId="950957121" sldId="411"/>
            <ac:picMk id="34" creationId="{1ECE4F9D-B42B-40F9-BB77-8E02C2AE92A1}"/>
          </ac:picMkLst>
        </pc:picChg>
        <pc:picChg chg="add del mod">
          <ac:chgData name="Maresa Beazley" userId="5f8a0d0f-7495-4475-8968-cf1e28e5c564" providerId="ADAL" clId="{98F31EEE-B128-4F2A-984C-05CE340AA349}" dt="2020-06-02T14:40:57.160" v="3371" actId="478"/>
          <ac:picMkLst>
            <pc:docMk/>
            <pc:sldMk cId="950957121" sldId="411"/>
            <ac:picMk id="36" creationId="{A4530FCF-B53E-49E5-B304-CD3466802C7D}"/>
          </ac:picMkLst>
        </pc:picChg>
        <pc:picChg chg="add del mod">
          <ac:chgData name="Maresa Beazley" userId="5f8a0d0f-7495-4475-8968-cf1e28e5c564" providerId="ADAL" clId="{98F31EEE-B128-4F2A-984C-05CE340AA349}" dt="2020-06-02T14:31:59.775" v="3231" actId="478"/>
          <ac:picMkLst>
            <pc:docMk/>
            <pc:sldMk cId="950957121" sldId="411"/>
            <ac:picMk id="37" creationId="{D1D20947-114E-4D63-9233-9A6B85CF7FDA}"/>
          </ac:picMkLst>
        </pc:picChg>
        <pc:picChg chg="add del mod">
          <ac:chgData name="Maresa Beazley" userId="5f8a0d0f-7495-4475-8968-cf1e28e5c564" providerId="ADAL" clId="{98F31EEE-B128-4F2A-984C-05CE340AA349}" dt="2020-06-02T14:40:56.332" v="3360" actId="478"/>
          <ac:picMkLst>
            <pc:docMk/>
            <pc:sldMk cId="950957121" sldId="411"/>
            <ac:picMk id="1026" creationId="{1040123C-671C-4C90-8141-F0A3E4B49A0E}"/>
          </ac:picMkLst>
        </pc:picChg>
      </pc:sldChg>
      <pc:sldChg chg="addSp delSp modSp add delCm">
        <pc:chgData name="Maresa Beazley" userId="5f8a0d0f-7495-4475-8968-cf1e28e5c564" providerId="ADAL" clId="{98F31EEE-B128-4F2A-984C-05CE340AA349}" dt="2020-06-03T11:58:06.843" v="11147"/>
        <pc:sldMkLst>
          <pc:docMk/>
          <pc:sldMk cId="1091210631" sldId="413"/>
        </pc:sldMkLst>
        <pc:spChg chg="del">
          <ac:chgData name="Maresa Beazley" userId="5f8a0d0f-7495-4475-8968-cf1e28e5c564" providerId="ADAL" clId="{98F31EEE-B128-4F2A-984C-05CE340AA349}" dt="2020-06-02T15:32:36.996" v="4014" actId="478"/>
          <ac:spMkLst>
            <pc:docMk/>
            <pc:sldMk cId="1091210631" sldId="413"/>
            <ac:spMk id="2" creationId="{56AB0CD5-4B18-4196-A986-3B8C6317ED1C}"/>
          </ac:spMkLst>
        </pc:spChg>
        <pc:spChg chg="add mod">
          <ac:chgData name="Maresa Beazley" userId="5f8a0d0f-7495-4475-8968-cf1e28e5c564" providerId="ADAL" clId="{98F31EEE-B128-4F2A-984C-05CE340AA349}" dt="2020-06-03T10:42:48.004" v="9814" actId="20577"/>
          <ac:spMkLst>
            <pc:docMk/>
            <pc:sldMk cId="1091210631" sldId="413"/>
            <ac:spMk id="2" creationId="{A91F2953-C9F3-4EFB-8AF3-A401ED223527}"/>
          </ac:spMkLst>
        </pc:spChg>
        <pc:spChg chg="add mod">
          <ac:chgData name="Maresa Beazley" userId="5f8a0d0f-7495-4475-8968-cf1e28e5c564" providerId="ADAL" clId="{98F31EEE-B128-4F2A-984C-05CE340AA349}" dt="2020-06-03T09:00:27.437" v="8222" actId="1035"/>
          <ac:spMkLst>
            <pc:docMk/>
            <pc:sldMk cId="1091210631" sldId="413"/>
            <ac:spMk id="3" creationId="{950490B5-4648-4667-BDCE-753CEBFED603}"/>
          </ac:spMkLst>
        </pc:spChg>
        <pc:spChg chg="mod">
          <ac:chgData name="Maresa Beazley" userId="5f8a0d0f-7495-4475-8968-cf1e28e5c564" providerId="ADAL" clId="{98F31EEE-B128-4F2A-984C-05CE340AA349}" dt="2020-06-03T09:27:33.745" v="9548" actId="403"/>
          <ac:spMkLst>
            <pc:docMk/>
            <pc:sldMk cId="1091210631" sldId="413"/>
            <ac:spMk id="5" creationId="{E1AB353D-C3DD-45D0-A928-76F68198F592}"/>
          </ac:spMkLst>
        </pc:spChg>
        <pc:spChg chg="mod">
          <ac:chgData name="Maresa Beazley" userId="5f8a0d0f-7495-4475-8968-cf1e28e5c564" providerId="ADAL" clId="{98F31EEE-B128-4F2A-984C-05CE340AA349}" dt="2020-06-03T11:58:06.843" v="11147"/>
          <ac:spMkLst>
            <pc:docMk/>
            <pc:sldMk cId="1091210631" sldId="413"/>
            <ac:spMk id="6" creationId="{5043EFD6-95B7-4B22-9639-DAFC0122C9D5}"/>
          </ac:spMkLst>
        </pc:spChg>
        <pc:spChg chg="add mod">
          <ac:chgData name="Maresa Beazley" userId="5f8a0d0f-7495-4475-8968-cf1e28e5c564" providerId="ADAL" clId="{98F31EEE-B128-4F2A-984C-05CE340AA349}" dt="2020-06-03T09:29:03.927" v="9569" actId="20577"/>
          <ac:spMkLst>
            <pc:docMk/>
            <pc:sldMk cId="1091210631" sldId="413"/>
            <ac:spMk id="7" creationId="{CB50782B-7D2D-42CF-A93F-9F3491603FA0}"/>
          </ac:spMkLst>
        </pc:spChg>
        <pc:spChg chg="add del mod">
          <ac:chgData name="Maresa Beazley" userId="5f8a0d0f-7495-4475-8968-cf1e28e5c564" providerId="ADAL" clId="{98F31EEE-B128-4F2A-984C-05CE340AA349}" dt="2020-06-03T08:03:17.780" v="5677" actId="478"/>
          <ac:spMkLst>
            <pc:docMk/>
            <pc:sldMk cId="1091210631" sldId="413"/>
            <ac:spMk id="8" creationId="{22995EDC-1DD3-4B8A-8080-1C5C280792A9}"/>
          </ac:spMkLst>
        </pc:spChg>
        <pc:spChg chg="del">
          <ac:chgData name="Maresa Beazley" userId="5f8a0d0f-7495-4475-8968-cf1e28e5c564" providerId="ADAL" clId="{98F31EEE-B128-4F2A-984C-05CE340AA349}" dt="2020-06-02T15:32:25.523" v="4012" actId="478"/>
          <ac:spMkLst>
            <pc:docMk/>
            <pc:sldMk cId="1091210631" sldId="413"/>
            <ac:spMk id="44" creationId="{B3FE4771-BCEF-458C-9B9E-57DB11E391B3}"/>
          </ac:spMkLst>
        </pc:spChg>
      </pc:sldChg>
      <pc:sldChg chg="modSp">
        <pc:chgData name="Maresa Beazley" userId="5f8a0d0f-7495-4475-8968-cf1e28e5c564" providerId="ADAL" clId="{98F31EEE-B128-4F2A-984C-05CE340AA349}" dt="2020-06-03T09:27:37.887" v="9549" actId="403"/>
        <pc:sldMkLst>
          <pc:docMk/>
          <pc:sldMk cId="255358455" sldId="414"/>
        </pc:sldMkLst>
        <pc:spChg chg="mod">
          <ac:chgData name="Maresa Beazley" userId="5f8a0d0f-7495-4475-8968-cf1e28e5c564" providerId="ADAL" clId="{98F31EEE-B128-4F2A-984C-05CE340AA349}" dt="2020-06-03T09:27:37.887" v="9549" actId="403"/>
          <ac:spMkLst>
            <pc:docMk/>
            <pc:sldMk cId="255358455" sldId="414"/>
            <ac:spMk id="5" creationId="{E1AB353D-C3DD-45D0-A928-76F68198F592}"/>
          </ac:spMkLst>
        </pc:spChg>
      </pc:sldChg>
      <pc:sldChg chg="addSp delSp modSp add addCm">
        <pc:chgData name="Maresa Beazley" userId="5f8a0d0f-7495-4475-8968-cf1e28e5c564" providerId="ADAL" clId="{98F31EEE-B128-4F2A-984C-05CE340AA349}" dt="2020-06-11T13:59:36.114" v="15062" actId="20577"/>
        <pc:sldMkLst>
          <pc:docMk/>
          <pc:sldMk cId="3192038873" sldId="415"/>
        </pc:sldMkLst>
        <pc:spChg chg="mod">
          <ac:chgData name="Maresa Beazley" userId="5f8a0d0f-7495-4475-8968-cf1e28e5c564" providerId="ADAL" clId="{98F31EEE-B128-4F2A-984C-05CE340AA349}" dt="2020-06-03T08:50:44.305" v="7736" actId="14100"/>
          <ac:spMkLst>
            <pc:docMk/>
            <pc:sldMk cId="3192038873" sldId="415"/>
            <ac:spMk id="2" creationId="{056F8416-716D-4555-BB35-0733F171B8B6}"/>
          </ac:spMkLst>
        </pc:spChg>
        <pc:spChg chg="add mod">
          <ac:chgData name="Maresa Beazley" userId="5f8a0d0f-7495-4475-8968-cf1e28e5c564" providerId="ADAL" clId="{98F31EEE-B128-4F2A-984C-05CE340AA349}" dt="2020-06-03T08:51:51.465" v="7750" actId="1076"/>
          <ac:spMkLst>
            <pc:docMk/>
            <pc:sldMk cId="3192038873" sldId="415"/>
            <ac:spMk id="3" creationId="{12275291-E9FD-4A5E-80FD-5CFA1B6194F3}"/>
          </ac:spMkLst>
        </pc:spChg>
        <pc:spChg chg="mod">
          <ac:chgData name="Maresa Beazley" userId="5f8a0d0f-7495-4475-8968-cf1e28e5c564" providerId="ADAL" clId="{98F31EEE-B128-4F2A-984C-05CE340AA349}" dt="2020-06-03T09:27:29.588" v="9547" actId="20577"/>
          <ac:spMkLst>
            <pc:docMk/>
            <pc:sldMk cId="3192038873" sldId="415"/>
            <ac:spMk id="4" creationId="{F1373249-189F-4C9A-89A4-30B0EE6CD7CC}"/>
          </ac:spMkLst>
        </pc:spChg>
        <pc:spChg chg="mod">
          <ac:chgData name="Maresa Beazley" userId="5f8a0d0f-7495-4475-8968-cf1e28e5c564" providerId="ADAL" clId="{98F31EEE-B128-4F2A-984C-05CE340AA349}" dt="2020-06-03T08:51:11.470" v="7741" actId="14100"/>
          <ac:spMkLst>
            <pc:docMk/>
            <pc:sldMk cId="3192038873" sldId="415"/>
            <ac:spMk id="5" creationId="{ED34343C-FCA4-4182-8A14-F4447A1CE25C}"/>
          </ac:spMkLst>
        </pc:spChg>
        <pc:spChg chg="del mod">
          <ac:chgData name="Maresa Beazley" userId="5f8a0d0f-7495-4475-8968-cf1e28e5c564" providerId="ADAL" clId="{98F31EEE-B128-4F2A-984C-05CE340AA349}" dt="2020-06-03T08:32:48.866" v="7169" actId="478"/>
          <ac:spMkLst>
            <pc:docMk/>
            <pc:sldMk cId="3192038873" sldId="415"/>
            <ac:spMk id="6" creationId="{75FBB7AE-3870-4C8B-94B0-EBACFF5E5AF6}"/>
          </ac:spMkLst>
        </pc:spChg>
        <pc:spChg chg="mod">
          <ac:chgData name="Maresa Beazley" userId="5f8a0d0f-7495-4475-8968-cf1e28e5c564" providerId="ADAL" clId="{98F31EEE-B128-4F2A-984C-05CE340AA349}" dt="2020-06-03T08:50:44.305" v="7736" actId="14100"/>
          <ac:spMkLst>
            <pc:docMk/>
            <pc:sldMk cId="3192038873" sldId="415"/>
            <ac:spMk id="7" creationId="{3C044940-6FDD-47DE-9AF9-886FE9DBC1AD}"/>
          </ac:spMkLst>
        </pc:spChg>
        <pc:spChg chg="mod">
          <ac:chgData name="Maresa Beazley" userId="5f8a0d0f-7495-4475-8968-cf1e28e5c564" providerId="ADAL" clId="{98F31EEE-B128-4F2A-984C-05CE340AA349}" dt="2020-06-03T08:50:38.131" v="7730" actId="14100"/>
          <ac:spMkLst>
            <pc:docMk/>
            <pc:sldMk cId="3192038873" sldId="415"/>
            <ac:spMk id="8" creationId="{67AE1961-0067-4D7B-84DD-CA7C286619B7}"/>
          </ac:spMkLst>
        </pc:spChg>
        <pc:spChg chg="del mod">
          <ac:chgData name="Maresa Beazley" userId="5f8a0d0f-7495-4475-8968-cf1e28e5c564" providerId="ADAL" clId="{98F31EEE-B128-4F2A-984C-05CE340AA349}" dt="2020-06-03T08:32:49.702" v="7170" actId="478"/>
          <ac:spMkLst>
            <pc:docMk/>
            <pc:sldMk cId="3192038873" sldId="415"/>
            <ac:spMk id="9" creationId="{AAC680CA-A4EF-46F0-B8C3-561803644983}"/>
          </ac:spMkLst>
        </pc:spChg>
        <pc:spChg chg="mod">
          <ac:chgData name="Maresa Beazley" userId="5f8a0d0f-7495-4475-8968-cf1e28e5c564" providerId="ADAL" clId="{98F31EEE-B128-4F2A-984C-05CE340AA349}" dt="2020-06-03T09:04:36.030" v="8285" actId="20577"/>
          <ac:spMkLst>
            <pc:docMk/>
            <pc:sldMk cId="3192038873" sldId="415"/>
            <ac:spMk id="10" creationId="{513B4E98-16C8-4C4B-8C71-BFD81C2334F6}"/>
          </ac:spMkLst>
        </pc:spChg>
        <pc:spChg chg="mod">
          <ac:chgData name="Maresa Beazley" userId="5f8a0d0f-7495-4475-8968-cf1e28e5c564" providerId="ADAL" clId="{98F31EEE-B128-4F2A-984C-05CE340AA349}" dt="2020-06-03T08:50:44.305" v="7736" actId="14100"/>
          <ac:spMkLst>
            <pc:docMk/>
            <pc:sldMk cId="3192038873" sldId="415"/>
            <ac:spMk id="11" creationId="{7C382022-D33C-456D-B41D-101F7C8F5381}"/>
          </ac:spMkLst>
        </pc:spChg>
        <pc:spChg chg="add del mod">
          <ac:chgData name="Maresa Beazley" userId="5f8a0d0f-7495-4475-8968-cf1e28e5c564" providerId="ADAL" clId="{98F31EEE-B128-4F2A-984C-05CE340AA349}" dt="2020-06-03T08:09:49.139" v="5980"/>
          <ac:spMkLst>
            <pc:docMk/>
            <pc:sldMk cId="3192038873" sldId="415"/>
            <ac:spMk id="12" creationId="{951FD3E8-3413-4DC8-B9A9-7EA91C43E3EC}"/>
          </ac:spMkLst>
        </pc:spChg>
        <pc:spChg chg="add del mod">
          <ac:chgData name="Maresa Beazley" userId="5f8a0d0f-7495-4475-8968-cf1e28e5c564" providerId="ADAL" clId="{98F31EEE-B128-4F2A-984C-05CE340AA349}" dt="2020-06-03T08:17:42.423" v="6259" actId="478"/>
          <ac:spMkLst>
            <pc:docMk/>
            <pc:sldMk cId="3192038873" sldId="415"/>
            <ac:spMk id="13" creationId="{8FADF79C-F16F-4EF0-B253-9D68180DCBE1}"/>
          </ac:spMkLst>
        </pc:spChg>
        <pc:spChg chg="mod">
          <ac:chgData name="Maresa Beazley" userId="5f8a0d0f-7495-4475-8968-cf1e28e5c564" providerId="ADAL" clId="{98F31EEE-B128-4F2A-984C-05CE340AA349}" dt="2020-06-11T13:59:36.114" v="15062" actId="20577"/>
          <ac:spMkLst>
            <pc:docMk/>
            <pc:sldMk cId="3192038873" sldId="415"/>
            <ac:spMk id="13" creationId="{D6BDCAE3-6B28-491F-B3E8-FB66AC5B6309}"/>
          </ac:spMkLst>
        </pc:spChg>
        <pc:spChg chg="add del mod">
          <ac:chgData name="Maresa Beazley" userId="5f8a0d0f-7495-4475-8968-cf1e28e5c564" providerId="ADAL" clId="{98F31EEE-B128-4F2A-984C-05CE340AA349}" dt="2020-06-03T08:17:37.537" v="6257" actId="478"/>
          <ac:spMkLst>
            <pc:docMk/>
            <pc:sldMk cId="3192038873" sldId="415"/>
            <ac:spMk id="14" creationId="{FD4FAAC8-6B5B-42AF-9DEA-BBCD8C7497C8}"/>
          </ac:spMkLst>
        </pc:spChg>
        <pc:spChg chg="add del mod">
          <ac:chgData name="Maresa Beazley" userId="5f8a0d0f-7495-4475-8968-cf1e28e5c564" providerId="ADAL" clId="{98F31EEE-B128-4F2A-984C-05CE340AA349}" dt="2020-06-03T09:03:41.323" v="8224" actId="478"/>
          <ac:spMkLst>
            <pc:docMk/>
            <pc:sldMk cId="3192038873" sldId="415"/>
            <ac:spMk id="15" creationId="{9A578CA2-DAC1-4C66-B261-80F6E32BC5D8}"/>
          </ac:spMkLst>
        </pc:spChg>
        <pc:spChg chg="add mod">
          <ac:chgData name="Maresa Beazley" userId="5f8a0d0f-7495-4475-8968-cf1e28e5c564" providerId="ADAL" clId="{98F31EEE-B128-4F2A-984C-05CE340AA349}" dt="2020-06-03T08:51:02.900" v="7739" actId="14100"/>
          <ac:spMkLst>
            <pc:docMk/>
            <pc:sldMk cId="3192038873" sldId="415"/>
            <ac:spMk id="16" creationId="{86C6E10F-F90B-4840-A797-D59D1C037715}"/>
          </ac:spMkLst>
        </pc:spChg>
        <pc:spChg chg="add mod">
          <ac:chgData name="Maresa Beazley" userId="5f8a0d0f-7495-4475-8968-cf1e28e5c564" providerId="ADAL" clId="{98F31EEE-B128-4F2A-984C-05CE340AA349}" dt="2020-06-03T08:51:48.046" v="7749" actId="1076"/>
          <ac:spMkLst>
            <pc:docMk/>
            <pc:sldMk cId="3192038873" sldId="415"/>
            <ac:spMk id="17" creationId="{452850F4-F8EF-41C3-AFB2-1C466FC11F0F}"/>
          </ac:spMkLst>
        </pc:spChg>
        <pc:spChg chg="mod">
          <ac:chgData name="Maresa Beazley" userId="5f8a0d0f-7495-4475-8968-cf1e28e5c564" providerId="ADAL" clId="{98F31EEE-B128-4F2A-984C-05CE340AA349}" dt="2020-06-03T08:32:46.424" v="7168" actId="20577"/>
          <ac:spMkLst>
            <pc:docMk/>
            <pc:sldMk cId="3192038873" sldId="415"/>
            <ac:spMk id="18" creationId="{51DCEFCC-EDA3-470F-BFA1-F8B3E8E94CCC}"/>
          </ac:spMkLst>
        </pc:spChg>
        <pc:picChg chg="mod">
          <ac:chgData name="Maresa Beazley" userId="5f8a0d0f-7495-4475-8968-cf1e28e5c564" providerId="ADAL" clId="{98F31EEE-B128-4F2A-984C-05CE340AA349}" dt="2020-06-11T10:47:42.740" v="13124" actId="1076"/>
          <ac:picMkLst>
            <pc:docMk/>
            <pc:sldMk cId="3192038873" sldId="415"/>
            <ac:picMk id="15" creationId="{0F1E5C8B-03F9-4918-81A3-FC94449E92A7}"/>
          </ac:picMkLst>
        </pc:picChg>
      </pc:sldChg>
      <pc:sldChg chg="modSp add setBg">
        <pc:chgData name="Maresa Beazley" userId="5f8a0d0f-7495-4475-8968-cf1e28e5c564" providerId="ADAL" clId="{98F31EEE-B128-4F2A-984C-05CE340AA349}" dt="2020-06-03T13:37:03.930" v="11995" actId="948"/>
        <pc:sldMkLst>
          <pc:docMk/>
          <pc:sldMk cId="2590549942" sldId="416"/>
        </pc:sldMkLst>
        <pc:spChg chg="mod">
          <ac:chgData name="Maresa Beazley" userId="5f8a0d0f-7495-4475-8968-cf1e28e5c564" providerId="ADAL" clId="{98F31EEE-B128-4F2A-984C-05CE340AA349}" dt="2020-06-03T13:37:03.930" v="11995" actId="948"/>
          <ac:spMkLst>
            <pc:docMk/>
            <pc:sldMk cId="2590549942" sldId="416"/>
            <ac:spMk id="3" creationId="{D94082C3-A739-4586-84F5-DBED494E9815}"/>
          </ac:spMkLst>
        </pc:spChg>
      </pc:sldChg>
      <pc:sldChg chg="modSp">
        <pc:chgData name="Maresa Beazley" userId="5f8a0d0f-7495-4475-8968-cf1e28e5c564" providerId="ADAL" clId="{98F31EEE-B128-4F2A-984C-05CE340AA349}" dt="2020-06-11T11:21:38.596" v="13831" actId="20577"/>
        <pc:sldMkLst>
          <pc:docMk/>
          <pc:sldMk cId="451994621" sldId="423"/>
        </pc:sldMkLst>
        <pc:spChg chg="mod">
          <ac:chgData name="Maresa Beazley" userId="5f8a0d0f-7495-4475-8968-cf1e28e5c564" providerId="ADAL" clId="{98F31EEE-B128-4F2A-984C-05CE340AA349}" dt="2020-06-11T11:21:38.596" v="13831" actId="20577"/>
          <ac:spMkLst>
            <pc:docMk/>
            <pc:sldMk cId="451994621" sldId="423"/>
            <ac:spMk id="3" creationId="{37759A5F-8C5B-4705-9FB3-F34D0045CCF7}"/>
          </ac:spMkLst>
        </pc:spChg>
        <pc:spChg chg="mod">
          <ac:chgData name="Maresa Beazley" userId="5f8a0d0f-7495-4475-8968-cf1e28e5c564" providerId="ADAL" clId="{98F31EEE-B128-4F2A-984C-05CE340AA349}" dt="2020-06-11T11:21:04.965" v="13783" actId="20577"/>
          <ac:spMkLst>
            <pc:docMk/>
            <pc:sldMk cId="451994621" sldId="423"/>
            <ac:spMk id="5" creationId="{E1AB353D-C3DD-45D0-A928-76F68198F592}"/>
          </ac:spMkLst>
        </pc:spChg>
      </pc:sldChg>
      <pc:sldChg chg="addSp delSp modSp">
        <pc:chgData name="Maresa Beazley" userId="5f8a0d0f-7495-4475-8968-cf1e28e5c564" providerId="ADAL" clId="{98F31EEE-B128-4F2A-984C-05CE340AA349}" dt="2020-06-15T11:22:42.262" v="16909" actId="20577"/>
        <pc:sldMkLst>
          <pc:docMk/>
          <pc:sldMk cId="422803581" sldId="429"/>
        </pc:sldMkLst>
        <pc:spChg chg="mod">
          <ac:chgData name="Maresa Beazley" userId="5f8a0d0f-7495-4475-8968-cf1e28e5c564" providerId="ADAL" clId="{98F31EEE-B128-4F2A-984C-05CE340AA349}" dt="2020-06-11T15:04:15.195" v="15421" actId="1037"/>
          <ac:spMkLst>
            <pc:docMk/>
            <pc:sldMk cId="422803581" sldId="429"/>
            <ac:spMk id="2" creationId="{056F8416-716D-4555-BB35-0733F171B8B6}"/>
          </ac:spMkLst>
        </pc:spChg>
        <pc:spChg chg="add del mod">
          <ac:chgData name="Maresa Beazley" userId="5f8a0d0f-7495-4475-8968-cf1e28e5c564" providerId="ADAL" clId="{98F31EEE-B128-4F2A-984C-05CE340AA349}" dt="2020-06-15T11:22:42.262" v="16909" actId="20577"/>
          <ac:spMkLst>
            <pc:docMk/>
            <pc:sldMk cId="422803581" sldId="429"/>
            <ac:spMk id="3" creationId="{3FF04C2D-DA67-42A9-97EC-06C52FEF16F3}"/>
          </ac:spMkLst>
        </pc:spChg>
        <pc:spChg chg="mod">
          <ac:chgData name="Maresa Beazley" userId="5f8a0d0f-7495-4475-8968-cf1e28e5c564" providerId="ADAL" clId="{98F31EEE-B128-4F2A-984C-05CE340AA349}" dt="2020-06-11T15:04:15.195" v="15421" actId="1037"/>
          <ac:spMkLst>
            <pc:docMk/>
            <pc:sldMk cId="422803581" sldId="429"/>
            <ac:spMk id="5" creationId="{ED34343C-FCA4-4182-8A14-F4447A1CE25C}"/>
          </ac:spMkLst>
        </pc:spChg>
        <pc:spChg chg="mod">
          <ac:chgData name="Maresa Beazley" userId="5f8a0d0f-7495-4475-8968-cf1e28e5c564" providerId="ADAL" clId="{98F31EEE-B128-4F2A-984C-05CE340AA349}" dt="2020-06-11T15:04:15.195" v="15421" actId="1037"/>
          <ac:spMkLst>
            <pc:docMk/>
            <pc:sldMk cId="422803581" sldId="429"/>
            <ac:spMk id="6" creationId="{75FBB7AE-3870-4C8B-94B0-EBACFF5E5AF6}"/>
          </ac:spMkLst>
        </pc:spChg>
        <pc:spChg chg="mod">
          <ac:chgData name="Maresa Beazley" userId="5f8a0d0f-7495-4475-8968-cf1e28e5c564" providerId="ADAL" clId="{98F31EEE-B128-4F2A-984C-05CE340AA349}" dt="2020-06-11T15:04:15.195" v="15421" actId="1037"/>
          <ac:spMkLst>
            <pc:docMk/>
            <pc:sldMk cId="422803581" sldId="429"/>
            <ac:spMk id="7" creationId="{3C044940-6FDD-47DE-9AF9-886FE9DBC1AD}"/>
          </ac:spMkLst>
        </pc:spChg>
        <pc:spChg chg="mod">
          <ac:chgData name="Maresa Beazley" userId="5f8a0d0f-7495-4475-8968-cf1e28e5c564" providerId="ADAL" clId="{98F31EEE-B128-4F2A-984C-05CE340AA349}" dt="2020-06-11T15:04:15.195" v="15421" actId="1037"/>
          <ac:spMkLst>
            <pc:docMk/>
            <pc:sldMk cId="422803581" sldId="429"/>
            <ac:spMk id="8" creationId="{67AE1961-0067-4D7B-84DD-CA7C286619B7}"/>
          </ac:spMkLst>
        </pc:spChg>
        <pc:spChg chg="mod">
          <ac:chgData name="Maresa Beazley" userId="5f8a0d0f-7495-4475-8968-cf1e28e5c564" providerId="ADAL" clId="{98F31EEE-B128-4F2A-984C-05CE340AA349}" dt="2020-06-11T15:04:15.195" v="15421" actId="1037"/>
          <ac:spMkLst>
            <pc:docMk/>
            <pc:sldMk cId="422803581" sldId="429"/>
            <ac:spMk id="9" creationId="{AAC680CA-A4EF-46F0-B8C3-561803644983}"/>
          </ac:spMkLst>
        </pc:spChg>
        <pc:spChg chg="mod">
          <ac:chgData name="Maresa Beazley" userId="5f8a0d0f-7495-4475-8968-cf1e28e5c564" providerId="ADAL" clId="{98F31EEE-B128-4F2A-984C-05CE340AA349}" dt="2020-06-11T15:04:15.195" v="15421" actId="1037"/>
          <ac:spMkLst>
            <pc:docMk/>
            <pc:sldMk cId="422803581" sldId="429"/>
            <ac:spMk id="10" creationId="{513B4E98-16C8-4C4B-8C71-BFD81C2334F6}"/>
          </ac:spMkLst>
        </pc:spChg>
        <pc:spChg chg="mod">
          <ac:chgData name="Maresa Beazley" userId="5f8a0d0f-7495-4475-8968-cf1e28e5c564" providerId="ADAL" clId="{98F31EEE-B128-4F2A-984C-05CE340AA349}" dt="2020-06-11T15:04:15.195" v="15421" actId="1037"/>
          <ac:spMkLst>
            <pc:docMk/>
            <pc:sldMk cId="422803581" sldId="429"/>
            <ac:spMk id="11" creationId="{7C382022-D33C-456D-B41D-101F7C8F5381}"/>
          </ac:spMkLst>
        </pc:spChg>
        <pc:spChg chg="mod">
          <ac:chgData name="Maresa Beazley" userId="5f8a0d0f-7495-4475-8968-cf1e28e5c564" providerId="ADAL" clId="{98F31EEE-B128-4F2A-984C-05CE340AA349}" dt="2020-06-11T11:20:32.316" v="13751" actId="1036"/>
          <ac:spMkLst>
            <pc:docMk/>
            <pc:sldMk cId="422803581" sldId="429"/>
            <ac:spMk id="18" creationId="{51DCEFCC-EDA3-470F-BFA1-F8B3E8E94CCC}"/>
          </ac:spMkLst>
        </pc:spChg>
      </pc:sldChg>
      <pc:sldChg chg="addSp delSp modSp delCm modNotesTx">
        <pc:chgData name="Maresa Beazley" userId="5f8a0d0f-7495-4475-8968-cf1e28e5c564" providerId="ADAL" clId="{98F31EEE-B128-4F2A-984C-05CE340AA349}" dt="2020-06-15T14:01:32.601" v="17250" actId="1076"/>
        <pc:sldMkLst>
          <pc:docMk/>
          <pc:sldMk cId="2958419360" sldId="430"/>
        </pc:sldMkLst>
        <pc:spChg chg="mod">
          <ac:chgData name="Maresa Beazley" userId="5f8a0d0f-7495-4475-8968-cf1e28e5c564" providerId="ADAL" clId="{98F31EEE-B128-4F2A-984C-05CE340AA349}" dt="2020-06-15T13:28:10.993" v="16933" actId="20577"/>
          <ac:spMkLst>
            <pc:docMk/>
            <pc:sldMk cId="2958419360" sldId="430"/>
            <ac:spMk id="2" creationId="{3BA83729-84F5-4242-A277-62BC4FEE096C}"/>
          </ac:spMkLst>
        </pc:spChg>
        <pc:spChg chg="mod">
          <ac:chgData name="Maresa Beazley" userId="5f8a0d0f-7495-4475-8968-cf1e28e5c564" providerId="ADAL" clId="{98F31EEE-B128-4F2A-984C-05CE340AA349}" dt="2020-06-15T10:57:37.320" v="16896" actId="20577"/>
          <ac:spMkLst>
            <pc:docMk/>
            <pc:sldMk cId="2958419360" sldId="430"/>
            <ac:spMk id="8" creationId="{C9F2F95A-E7DF-4B1A-8961-5AAE74B2773E}"/>
          </ac:spMkLst>
        </pc:spChg>
        <pc:spChg chg="add mod">
          <ac:chgData name="Maresa Beazley" userId="5f8a0d0f-7495-4475-8968-cf1e28e5c564" providerId="ADAL" clId="{98F31EEE-B128-4F2A-984C-05CE340AA349}" dt="2020-06-15T14:01:32.601" v="17250" actId="1076"/>
          <ac:spMkLst>
            <pc:docMk/>
            <pc:sldMk cId="2958419360" sldId="430"/>
            <ac:spMk id="10" creationId="{C07F9AEC-74A8-4ED3-BEF4-1ED67E9335B9}"/>
          </ac:spMkLst>
        </pc:spChg>
        <pc:spChg chg="del mod">
          <ac:chgData name="Maresa Beazley" userId="5f8a0d0f-7495-4475-8968-cf1e28e5c564" providerId="ADAL" clId="{98F31EEE-B128-4F2A-984C-05CE340AA349}" dt="2020-06-11T15:17:55.883" v="15606"/>
          <ac:spMkLst>
            <pc:docMk/>
            <pc:sldMk cId="2958419360" sldId="430"/>
            <ac:spMk id="11" creationId="{3C0F9CA0-3D2A-4A74-8FEE-117BD2A2434D}"/>
          </ac:spMkLst>
        </pc:spChg>
        <pc:spChg chg="add mod">
          <ac:chgData name="Maresa Beazley" userId="5f8a0d0f-7495-4475-8968-cf1e28e5c564" providerId="ADAL" clId="{98F31EEE-B128-4F2A-984C-05CE340AA349}" dt="2020-06-15T13:57:28.326" v="17125" actId="20577"/>
          <ac:spMkLst>
            <pc:docMk/>
            <pc:sldMk cId="2958419360" sldId="430"/>
            <ac:spMk id="11" creationId="{CF05B7AF-F788-4894-B71B-359AEC7AC4EC}"/>
          </ac:spMkLst>
        </pc:spChg>
        <pc:picChg chg="del mod">
          <ac:chgData name="Maresa Beazley" userId="5f8a0d0f-7495-4475-8968-cf1e28e5c564" providerId="ADAL" clId="{98F31EEE-B128-4F2A-984C-05CE340AA349}" dt="2020-06-11T15:17:55.883" v="15606"/>
          <ac:picMkLst>
            <pc:docMk/>
            <pc:sldMk cId="2958419360" sldId="430"/>
            <ac:picMk id="12" creationId="{45565365-F5FE-4908-A981-2C849F1DCF6F}"/>
          </ac:picMkLst>
        </pc:picChg>
        <pc:picChg chg="add mod">
          <ac:chgData name="Maresa Beazley" userId="5f8a0d0f-7495-4475-8968-cf1e28e5c564" providerId="ADAL" clId="{98F31EEE-B128-4F2A-984C-05CE340AA349}" dt="2020-06-15T14:01:32.601" v="17250" actId="1076"/>
          <ac:picMkLst>
            <pc:docMk/>
            <pc:sldMk cId="2958419360" sldId="430"/>
            <ac:picMk id="13" creationId="{8EAF2CA4-2D07-43AF-A8D6-8CE594444419}"/>
          </ac:picMkLst>
        </pc:picChg>
      </pc:sldChg>
      <pc:sldChg chg="addSp delSp modSp add">
        <pc:chgData name="Maresa Beazley" userId="5f8a0d0f-7495-4475-8968-cf1e28e5c564" providerId="ADAL" clId="{98F31EEE-B128-4F2A-984C-05CE340AA349}" dt="2020-06-15T11:23:21.101" v="16912" actId="14100"/>
        <pc:sldMkLst>
          <pc:docMk/>
          <pc:sldMk cId="790774682" sldId="431"/>
        </pc:sldMkLst>
        <pc:spChg chg="mod">
          <ac:chgData name="Maresa Beazley" userId="5f8a0d0f-7495-4475-8968-cf1e28e5c564" providerId="ADAL" clId="{98F31EEE-B128-4F2A-984C-05CE340AA349}" dt="2020-06-11T12:15:30.837" v="14490" actId="1035"/>
          <ac:spMkLst>
            <pc:docMk/>
            <pc:sldMk cId="790774682" sldId="431"/>
            <ac:spMk id="2" creationId="{056F8416-716D-4555-BB35-0733F171B8B6}"/>
          </ac:spMkLst>
        </pc:spChg>
        <pc:spChg chg="add mod">
          <ac:chgData name="Maresa Beazley" userId="5f8a0d0f-7495-4475-8968-cf1e28e5c564" providerId="ADAL" clId="{98F31EEE-B128-4F2A-984C-05CE340AA349}" dt="2020-06-15T11:23:21.101" v="16912" actId="14100"/>
          <ac:spMkLst>
            <pc:docMk/>
            <pc:sldMk cId="790774682" sldId="431"/>
            <ac:spMk id="3" creationId="{CE2B8406-DE52-4444-B7E7-2ECFEC53FA7D}"/>
          </ac:spMkLst>
        </pc:spChg>
        <pc:spChg chg="mod">
          <ac:chgData name="Maresa Beazley" userId="5f8a0d0f-7495-4475-8968-cf1e28e5c564" providerId="ADAL" clId="{98F31EEE-B128-4F2A-984C-05CE340AA349}" dt="2020-06-11T10:04:17.517" v="12157" actId="20577"/>
          <ac:spMkLst>
            <pc:docMk/>
            <pc:sldMk cId="790774682" sldId="431"/>
            <ac:spMk id="4" creationId="{F1373249-189F-4C9A-89A4-30B0EE6CD7CC}"/>
          </ac:spMkLst>
        </pc:spChg>
        <pc:spChg chg="mod">
          <ac:chgData name="Maresa Beazley" userId="5f8a0d0f-7495-4475-8968-cf1e28e5c564" providerId="ADAL" clId="{98F31EEE-B128-4F2A-984C-05CE340AA349}" dt="2020-06-11T12:15:30.837" v="14490" actId="1035"/>
          <ac:spMkLst>
            <pc:docMk/>
            <pc:sldMk cId="790774682" sldId="431"/>
            <ac:spMk id="5" creationId="{ED34343C-FCA4-4182-8A14-F4447A1CE25C}"/>
          </ac:spMkLst>
        </pc:spChg>
        <pc:spChg chg="del">
          <ac:chgData name="Maresa Beazley" userId="5f8a0d0f-7495-4475-8968-cf1e28e5c564" providerId="ADAL" clId="{98F31EEE-B128-4F2A-984C-05CE340AA349}" dt="2020-06-11T10:04:04.626" v="12142" actId="478"/>
          <ac:spMkLst>
            <pc:docMk/>
            <pc:sldMk cId="790774682" sldId="431"/>
            <ac:spMk id="6" creationId="{75FBB7AE-3870-4C8B-94B0-EBACFF5E5AF6}"/>
          </ac:spMkLst>
        </pc:spChg>
        <pc:spChg chg="mod">
          <ac:chgData name="Maresa Beazley" userId="5f8a0d0f-7495-4475-8968-cf1e28e5c564" providerId="ADAL" clId="{98F31EEE-B128-4F2A-984C-05CE340AA349}" dt="2020-06-11T12:15:30.837" v="14490" actId="1035"/>
          <ac:spMkLst>
            <pc:docMk/>
            <pc:sldMk cId="790774682" sldId="431"/>
            <ac:spMk id="7" creationId="{3C044940-6FDD-47DE-9AF9-886FE9DBC1AD}"/>
          </ac:spMkLst>
        </pc:spChg>
        <pc:spChg chg="mod">
          <ac:chgData name="Maresa Beazley" userId="5f8a0d0f-7495-4475-8968-cf1e28e5c564" providerId="ADAL" clId="{98F31EEE-B128-4F2A-984C-05CE340AA349}" dt="2020-06-11T12:15:30.837" v="14490" actId="1035"/>
          <ac:spMkLst>
            <pc:docMk/>
            <pc:sldMk cId="790774682" sldId="431"/>
            <ac:spMk id="8" creationId="{67AE1961-0067-4D7B-84DD-CA7C286619B7}"/>
          </ac:spMkLst>
        </pc:spChg>
        <pc:spChg chg="del">
          <ac:chgData name="Maresa Beazley" userId="5f8a0d0f-7495-4475-8968-cf1e28e5c564" providerId="ADAL" clId="{98F31EEE-B128-4F2A-984C-05CE340AA349}" dt="2020-06-11T10:04:05.727" v="12143" actId="478"/>
          <ac:spMkLst>
            <pc:docMk/>
            <pc:sldMk cId="790774682" sldId="431"/>
            <ac:spMk id="9" creationId="{AAC680CA-A4EF-46F0-B8C3-561803644983}"/>
          </ac:spMkLst>
        </pc:spChg>
        <pc:spChg chg="mod">
          <ac:chgData name="Maresa Beazley" userId="5f8a0d0f-7495-4475-8968-cf1e28e5c564" providerId="ADAL" clId="{98F31EEE-B128-4F2A-984C-05CE340AA349}" dt="2020-06-11T12:15:30.837" v="14490" actId="1035"/>
          <ac:spMkLst>
            <pc:docMk/>
            <pc:sldMk cId="790774682" sldId="431"/>
            <ac:spMk id="10" creationId="{513B4E98-16C8-4C4B-8C71-BFD81C2334F6}"/>
          </ac:spMkLst>
        </pc:spChg>
        <pc:spChg chg="mod">
          <ac:chgData name="Maresa Beazley" userId="5f8a0d0f-7495-4475-8968-cf1e28e5c564" providerId="ADAL" clId="{98F31EEE-B128-4F2A-984C-05CE340AA349}" dt="2020-06-11T12:15:30.837" v="14490" actId="1035"/>
          <ac:spMkLst>
            <pc:docMk/>
            <pc:sldMk cId="790774682" sldId="431"/>
            <ac:spMk id="11" creationId="{7C382022-D33C-456D-B41D-101F7C8F5381}"/>
          </ac:spMkLst>
        </pc:spChg>
        <pc:spChg chg="mod">
          <ac:chgData name="Maresa Beazley" userId="5f8a0d0f-7495-4475-8968-cf1e28e5c564" providerId="ADAL" clId="{98F31EEE-B128-4F2A-984C-05CE340AA349}" dt="2020-06-11T13:58:39.417" v="15061" actId="20577"/>
          <ac:spMkLst>
            <pc:docMk/>
            <pc:sldMk cId="790774682" sldId="431"/>
            <ac:spMk id="18" creationId="{51DCEFCC-EDA3-470F-BFA1-F8B3E8E94CCC}"/>
          </ac:spMkLst>
        </pc:spChg>
      </pc:sldChg>
      <pc:sldChg chg="addSp delSp modSp add">
        <pc:chgData name="Maresa Beazley" userId="5f8a0d0f-7495-4475-8968-cf1e28e5c564" providerId="ADAL" clId="{98F31EEE-B128-4F2A-984C-05CE340AA349}" dt="2020-06-15T11:24:33.970" v="16916" actId="122"/>
        <pc:sldMkLst>
          <pc:docMk/>
          <pc:sldMk cId="3905898129" sldId="432"/>
        </pc:sldMkLst>
        <pc:spChg chg="add del">
          <ac:chgData name="Maresa Beazley" userId="5f8a0d0f-7495-4475-8968-cf1e28e5c564" providerId="ADAL" clId="{98F31EEE-B128-4F2A-984C-05CE340AA349}" dt="2020-06-11T12:27:21.765" v="14854" actId="478"/>
          <ac:spMkLst>
            <pc:docMk/>
            <pc:sldMk cId="3905898129" sldId="432"/>
            <ac:spMk id="2" creationId="{056F8416-716D-4555-BB35-0733F171B8B6}"/>
          </ac:spMkLst>
        </pc:spChg>
        <pc:spChg chg="del">
          <ac:chgData name="Maresa Beazley" userId="5f8a0d0f-7495-4475-8968-cf1e28e5c564" providerId="ADAL" clId="{98F31EEE-B128-4F2A-984C-05CE340AA349}" dt="2020-06-11T12:27:12.952" v="14851" actId="478"/>
          <ac:spMkLst>
            <pc:docMk/>
            <pc:sldMk cId="3905898129" sldId="432"/>
            <ac:spMk id="3" creationId="{CE2B8406-DE52-4444-B7E7-2ECFEC53FA7D}"/>
          </ac:spMkLst>
        </pc:spChg>
        <pc:spChg chg="mod">
          <ac:chgData name="Maresa Beazley" userId="5f8a0d0f-7495-4475-8968-cf1e28e5c564" providerId="ADAL" clId="{98F31EEE-B128-4F2A-984C-05CE340AA349}" dt="2020-06-11T12:27:05.189" v="14850" actId="20577"/>
          <ac:spMkLst>
            <pc:docMk/>
            <pc:sldMk cId="3905898129" sldId="432"/>
            <ac:spMk id="4" creationId="{F1373249-189F-4C9A-89A4-30B0EE6CD7CC}"/>
          </ac:spMkLst>
        </pc:spChg>
        <pc:spChg chg="add del">
          <ac:chgData name="Maresa Beazley" userId="5f8a0d0f-7495-4475-8968-cf1e28e5c564" providerId="ADAL" clId="{98F31EEE-B128-4F2A-984C-05CE340AA349}" dt="2020-06-11T12:27:21.765" v="14854" actId="478"/>
          <ac:spMkLst>
            <pc:docMk/>
            <pc:sldMk cId="3905898129" sldId="432"/>
            <ac:spMk id="5" creationId="{ED34343C-FCA4-4182-8A14-F4447A1CE25C}"/>
          </ac:spMkLst>
        </pc:spChg>
        <pc:spChg chg="add del">
          <ac:chgData name="Maresa Beazley" userId="5f8a0d0f-7495-4475-8968-cf1e28e5c564" providerId="ADAL" clId="{98F31EEE-B128-4F2A-984C-05CE340AA349}" dt="2020-06-11T12:27:21.765" v="14854" actId="478"/>
          <ac:spMkLst>
            <pc:docMk/>
            <pc:sldMk cId="3905898129" sldId="432"/>
            <ac:spMk id="7" creationId="{3C044940-6FDD-47DE-9AF9-886FE9DBC1AD}"/>
          </ac:spMkLst>
        </pc:spChg>
        <pc:spChg chg="add del">
          <ac:chgData name="Maresa Beazley" userId="5f8a0d0f-7495-4475-8968-cf1e28e5c564" providerId="ADAL" clId="{98F31EEE-B128-4F2A-984C-05CE340AA349}" dt="2020-06-11T12:27:21.765" v="14854" actId="478"/>
          <ac:spMkLst>
            <pc:docMk/>
            <pc:sldMk cId="3905898129" sldId="432"/>
            <ac:spMk id="8" creationId="{67AE1961-0067-4D7B-84DD-CA7C286619B7}"/>
          </ac:spMkLst>
        </pc:spChg>
        <pc:spChg chg="add del">
          <ac:chgData name="Maresa Beazley" userId="5f8a0d0f-7495-4475-8968-cf1e28e5c564" providerId="ADAL" clId="{98F31EEE-B128-4F2A-984C-05CE340AA349}" dt="2020-06-11T12:27:21.765" v="14854" actId="478"/>
          <ac:spMkLst>
            <pc:docMk/>
            <pc:sldMk cId="3905898129" sldId="432"/>
            <ac:spMk id="10" creationId="{513B4E98-16C8-4C4B-8C71-BFD81C2334F6}"/>
          </ac:spMkLst>
        </pc:spChg>
        <pc:spChg chg="add del">
          <ac:chgData name="Maresa Beazley" userId="5f8a0d0f-7495-4475-8968-cf1e28e5c564" providerId="ADAL" clId="{98F31EEE-B128-4F2A-984C-05CE340AA349}" dt="2020-06-11T12:27:21.765" v="14854" actId="478"/>
          <ac:spMkLst>
            <pc:docMk/>
            <pc:sldMk cId="3905898129" sldId="432"/>
            <ac:spMk id="11" creationId="{7C382022-D33C-456D-B41D-101F7C8F5381}"/>
          </ac:spMkLst>
        </pc:spChg>
        <pc:spChg chg="add mod">
          <ac:chgData name="Maresa Beazley" userId="5f8a0d0f-7495-4475-8968-cf1e28e5c564" providerId="ADAL" clId="{98F31EEE-B128-4F2A-984C-05CE340AA349}" dt="2020-06-15T11:24:33.970" v="16916" actId="122"/>
          <ac:spMkLst>
            <pc:docMk/>
            <pc:sldMk cId="3905898129" sldId="432"/>
            <ac:spMk id="12" creationId="{16422191-DE39-43E0-A625-D695C4C9FA0D}"/>
          </ac:spMkLst>
        </pc:spChg>
        <pc:spChg chg="add del mod">
          <ac:chgData name="Maresa Beazley" userId="5f8a0d0f-7495-4475-8968-cf1e28e5c564" providerId="ADAL" clId="{98F31EEE-B128-4F2A-984C-05CE340AA349}" dt="2020-06-11T14:55:15.769" v="15157" actId="14100"/>
          <ac:spMkLst>
            <pc:docMk/>
            <pc:sldMk cId="3905898129" sldId="432"/>
            <ac:spMk id="18" creationId="{51DCEFCC-EDA3-470F-BFA1-F8B3E8E94CCC}"/>
          </ac:spMkLst>
        </pc:spChg>
        <pc:picChg chg="add del mod">
          <ac:chgData name="Maresa Beazley" userId="5f8a0d0f-7495-4475-8968-cf1e28e5c564" providerId="ADAL" clId="{98F31EEE-B128-4F2A-984C-05CE340AA349}" dt="2020-06-11T12:58:48.860" v="15017" actId="478"/>
          <ac:picMkLst>
            <pc:docMk/>
            <pc:sldMk cId="3905898129" sldId="432"/>
            <ac:picMk id="9" creationId="{3BC05A35-660D-4512-8B59-F18318E4FAF4}"/>
          </ac:picMkLst>
        </pc:picChg>
        <pc:picChg chg="add mod modCrop">
          <ac:chgData name="Maresa Beazley" userId="5f8a0d0f-7495-4475-8968-cf1e28e5c564" providerId="ADAL" clId="{98F31EEE-B128-4F2A-984C-05CE340AA349}" dt="2020-06-11T12:58:43.172" v="15016" actId="732"/>
          <ac:picMkLst>
            <pc:docMk/>
            <pc:sldMk cId="3905898129" sldId="432"/>
            <ac:picMk id="14" creationId="{4E05F837-2877-495B-B38F-E0DA8C9C16B5}"/>
          </ac:picMkLst>
        </pc:picChg>
      </pc:sldChg>
      <pc:sldChg chg="addSp delSp modSp add">
        <pc:chgData name="Maresa Beazley" userId="5f8a0d0f-7495-4475-8968-cf1e28e5c564" providerId="ADAL" clId="{98F31EEE-B128-4F2A-984C-05CE340AA349}" dt="2020-06-15T11:24:49.890" v="16917" actId="207"/>
        <pc:sldMkLst>
          <pc:docMk/>
          <pc:sldMk cId="2871590473" sldId="433"/>
        </pc:sldMkLst>
        <pc:spChg chg="add mod">
          <ac:chgData name="Maresa Beazley" userId="5f8a0d0f-7495-4475-8968-cf1e28e5c564" providerId="ADAL" clId="{98F31EEE-B128-4F2A-984C-05CE340AA349}" dt="2020-06-15T11:24:49.890" v="16917" actId="207"/>
          <ac:spMkLst>
            <pc:docMk/>
            <pc:sldMk cId="2871590473" sldId="433"/>
            <ac:spMk id="6" creationId="{903E9090-1837-4766-90EB-2CDD3AF649A7}"/>
          </ac:spMkLst>
        </pc:spChg>
        <pc:spChg chg="mod">
          <ac:chgData name="Maresa Beazley" userId="5f8a0d0f-7495-4475-8968-cf1e28e5c564" providerId="ADAL" clId="{98F31EEE-B128-4F2A-984C-05CE340AA349}" dt="2020-06-11T16:06:23.945" v="16810" actId="20577"/>
          <ac:spMkLst>
            <pc:docMk/>
            <pc:sldMk cId="2871590473" sldId="433"/>
            <ac:spMk id="12" creationId="{16422191-DE39-43E0-A625-D695C4C9FA0D}"/>
          </ac:spMkLst>
        </pc:spChg>
        <pc:spChg chg="mod">
          <ac:chgData name="Maresa Beazley" userId="5f8a0d0f-7495-4475-8968-cf1e28e5c564" providerId="ADAL" clId="{98F31EEE-B128-4F2A-984C-05CE340AA349}" dt="2020-06-11T14:55:05.954" v="15156" actId="14100"/>
          <ac:spMkLst>
            <pc:docMk/>
            <pc:sldMk cId="2871590473" sldId="433"/>
            <ac:spMk id="18" creationId="{51DCEFCC-EDA3-470F-BFA1-F8B3E8E94CCC}"/>
          </ac:spMkLst>
        </pc:spChg>
        <pc:picChg chg="del">
          <ac:chgData name="Maresa Beazley" userId="5f8a0d0f-7495-4475-8968-cf1e28e5c564" providerId="ADAL" clId="{98F31EEE-B128-4F2A-984C-05CE340AA349}" dt="2020-06-11T14:01:10.969" v="15126" actId="478"/>
          <ac:picMkLst>
            <pc:docMk/>
            <pc:sldMk cId="2871590473" sldId="433"/>
            <ac:picMk id="14" creationId="{4E05F837-2877-495B-B38F-E0DA8C9C16B5}"/>
          </ac:picMkLst>
        </pc:picChg>
      </pc:sldChg>
      <pc:sldChg chg="modSp add del">
        <pc:chgData name="Maresa Beazley" userId="5f8a0d0f-7495-4475-8968-cf1e28e5c564" providerId="ADAL" clId="{98F31EEE-B128-4F2A-984C-05CE340AA349}" dt="2020-06-11T15:26:21.407" v="15898" actId="2696"/>
        <pc:sldMkLst>
          <pc:docMk/>
          <pc:sldMk cId="4130237373" sldId="434"/>
        </pc:sldMkLst>
        <pc:spChg chg="mod">
          <ac:chgData name="Maresa Beazley" userId="5f8a0d0f-7495-4475-8968-cf1e28e5c564" providerId="ADAL" clId="{98F31EEE-B128-4F2A-984C-05CE340AA349}" dt="2020-06-11T15:22:20.358" v="15826" actId="2711"/>
          <ac:spMkLst>
            <pc:docMk/>
            <pc:sldMk cId="4130237373" sldId="434"/>
            <ac:spMk id="2" creationId="{7DD29BAC-16A7-42B3-8910-969375F52E13}"/>
          </ac:spMkLst>
        </pc:spChg>
        <pc:spChg chg="mod">
          <ac:chgData name="Maresa Beazley" userId="5f8a0d0f-7495-4475-8968-cf1e28e5c564" providerId="ADAL" clId="{98F31EEE-B128-4F2A-984C-05CE340AA349}" dt="2020-06-11T15:22:12.747" v="15825" actId="20577"/>
          <ac:spMkLst>
            <pc:docMk/>
            <pc:sldMk cId="4130237373" sldId="434"/>
            <ac:spMk id="5" creationId="{E1AB353D-C3DD-45D0-A928-76F68198F592}"/>
          </ac:spMkLst>
        </pc:spChg>
        <pc:spChg chg="mod">
          <ac:chgData name="Maresa Beazley" userId="5f8a0d0f-7495-4475-8968-cf1e28e5c564" providerId="ADAL" clId="{98F31EEE-B128-4F2A-984C-05CE340AA349}" dt="2020-06-11T15:22:25.868" v="15828" actId="113"/>
          <ac:spMkLst>
            <pc:docMk/>
            <pc:sldMk cId="4130237373" sldId="434"/>
            <ac:spMk id="18" creationId="{51DCEFCC-EDA3-470F-BFA1-F8B3E8E94CCC}"/>
          </ac:spMkLst>
        </pc:spChg>
      </pc:sldChg>
      <pc:sldChg chg="add del">
        <pc:chgData name="Maresa Beazley" userId="5f8a0d0f-7495-4475-8968-cf1e28e5c564" providerId="ADAL" clId="{98F31EEE-B128-4F2A-984C-05CE340AA349}" dt="2020-06-11T15:04:52.524" v="15427" actId="2696"/>
        <pc:sldMkLst>
          <pc:docMk/>
          <pc:sldMk cId="596967384" sldId="435"/>
        </pc:sldMkLst>
      </pc:sldChg>
    </pc:docChg>
  </pc:docChgLst>
  <pc:docChgLst>
    <pc:chgData name="Maresa Beazley, Senior Researcher" userId="S::maresa.beazley@essex.gov.uk::5f8a0d0f-7495-4475-8968-cf1e28e5c564" providerId="AD" clId="Web-{77EB2622-DDB2-481D-84F1-B997C7FF6C2C}"/>
    <pc:docChg chg="delSld modSld">
      <pc:chgData name="Maresa Beazley, Senior Researcher" userId="S::maresa.beazley@essex.gov.uk::5f8a0d0f-7495-4475-8968-cf1e28e5c564" providerId="AD" clId="Web-{77EB2622-DDB2-481D-84F1-B997C7FF6C2C}" dt="2020-06-02T12:01:40.791" v="7060" actId="20577"/>
      <pc:docMkLst>
        <pc:docMk/>
      </pc:docMkLst>
      <pc:sldChg chg="modSp">
        <pc:chgData name="Maresa Beazley, Senior Researcher" userId="S::maresa.beazley@essex.gov.uk::5f8a0d0f-7495-4475-8968-cf1e28e5c564" providerId="AD" clId="Web-{77EB2622-DDB2-481D-84F1-B997C7FF6C2C}" dt="2020-06-02T10:31:35.214" v="1049" actId="20577"/>
        <pc:sldMkLst>
          <pc:docMk/>
          <pc:sldMk cId="586041243" sldId="371"/>
        </pc:sldMkLst>
        <pc:spChg chg="mod">
          <ac:chgData name="Maresa Beazley, Senior Researcher" userId="S::maresa.beazley@essex.gov.uk::5f8a0d0f-7495-4475-8968-cf1e28e5c564" providerId="AD" clId="Web-{77EB2622-DDB2-481D-84F1-B997C7FF6C2C}" dt="2020-06-02T10:31:35.214" v="1049" actId="20577"/>
          <ac:spMkLst>
            <pc:docMk/>
            <pc:sldMk cId="586041243" sldId="371"/>
            <ac:spMk id="23" creationId="{597EDB95-07AD-4D5D-B140-5946876E08DF}"/>
          </ac:spMkLst>
        </pc:spChg>
      </pc:sldChg>
      <pc:sldChg chg="modSp">
        <pc:chgData name="Maresa Beazley, Senior Researcher" userId="S::maresa.beazley@essex.gov.uk::5f8a0d0f-7495-4475-8968-cf1e28e5c564" providerId="AD" clId="Web-{77EB2622-DDB2-481D-84F1-B997C7FF6C2C}" dt="2020-06-02T10:04:11.530" v="143" actId="20577"/>
        <pc:sldMkLst>
          <pc:docMk/>
          <pc:sldMk cId="585352158" sldId="386"/>
        </pc:sldMkLst>
        <pc:spChg chg="mod">
          <ac:chgData name="Maresa Beazley, Senior Researcher" userId="S::maresa.beazley@essex.gov.uk::5f8a0d0f-7495-4475-8968-cf1e28e5c564" providerId="AD" clId="Web-{77EB2622-DDB2-481D-84F1-B997C7FF6C2C}" dt="2020-06-02T10:04:11.530" v="143" actId="20577"/>
          <ac:spMkLst>
            <pc:docMk/>
            <pc:sldMk cId="585352158" sldId="386"/>
            <ac:spMk id="2" creationId="{32C1D5FB-2ADE-417E-928A-C3A43BA34096}"/>
          </ac:spMkLst>
        </pc:spChg>
        <pc:spChg chg="mod">
          <ac:chgData name="Maresa Beazley, Senior Researcher" userId="S::maresa.beazley@essex.gov.uk::5f8a0d0f-7495-4475-8968-cf1e28e5c564" providerId="AD" clId="Web-{77EB2622-DDB2-481D-84F1-B997C7FF6C2C}" dt="2020-06-02T10:01:26.810" v="50" actId="20577"/>
          <ac:spMkLst>
            <pc:docMk/>
            <pc:sldMk cId="585352158" sldId="386"/>
            <ac:spMk id="7" creationId="{5BF28DFC-B23B-45C4-8473-3007892C614F}"/>
          </ac:spMkLst>
        </pc:spChg>
      </pc:sldChg>
      <pc:sldChg chg="modSp">
        <pc:chgData name="Maresa Beazley, Senior Researcher" userId="S::maresa.beazley@essex.gov.uk::5f8a0d0f-7495-4475-8968-cf1e28e5c564" providerId="AD" clId="Web-{77EB2622-DDB2-481D-84F1-B997C7FF6C2C}" dt="2020-06-02T10:15:54.144" v="615" actId="20577"/>
        <pc:sldMkLst>
          <pc:docMk/>
          <pc:sldMk cId="1220670086" sldId="392"/>
        </pc:sldMkLst>
        <pc:spChg chg="mod">
          <ac:chgData name="Maresa Beazley, Senior Researcher" userId="S::maresa.beazley@essex.gov.uk::5f8a0d0f-7495-4475-8968-cf1e28e5c564" providerId="AD" clId="Web-{77EB2622-DDB2-481D-84F1-B997C7FF6C2C}" dt="2020-06-02T10:13:16.175" v="515" actId="20577"/>
          <ac:spMkLst>
            <pc:docMk/>
            <pc:sldMk cId="1220670086" sldId="392"/>
            <ac:spMk id="7" creationId="{5BF28DFC-B23B-45C4-8473-3007892C614F}"/>
          </ac:spMkLst>
        </pc:spChg>
        <pc:spChg chg="mod">
          <ac:chgData name="Maresa Beazley, Senior Researcher" userId="S::maresa.beazley@essex.gov.uk::5f8a0d0f-7495-4475-8968-cf1e28e5c564" providerId="AD" clId="Web-{77EB2622-DDB2-481D-84F1-B997C7FF6C2C}" dt="2020-06-02T10:15:54.144" v="615" actId="20577"/>
          <ac:spMkLst>
            <pc:docMk/>
            <pc:sldMk cId="1220670086" sldId="392"/>
            <ac:spMk id="29" creationId="{40C3A700-EF8F-41E9-AE75-3116AAB31600}"/>
          </ac:spMkLst>
        </pc:spChg>
      </pc:sldChg>
      <pc:sldChg chg="modSp">
        <pc:chgData name="Maresa Beazley, Senior Researcher" userId="S::maresa.beazley@essex.gov.uk::5f8a0d0f-7495-4475-8968-cf1e28e5c564" providerId="AD" clId="Web-{77EB2622-DDB2-481D-84F1-B997C7FF6C2C}" dt="2020-06-02T10:30:00.713" v="862" actId="20577"/>
        <pc:sldMkLst>
          <pc:docMk/>
          <pc:sldMk cId="2715914701" sldId="397"/>
        </pc:sldMkLst>
        <pc:spChg chg="mod">
          <ac:chgData name="Maresa Beazley, Senior Researcher" userId="S::maresa.beazley@essex.gov.uk::5f8a0d0f-7495-4475-8968-cf1e28e5c564" providerId="AD" clId="Web-{77EB2622-DDB2-481D-84F1-B997C7FF6C2C}" dt="2020-06-02T10:30:00.713" v="862" actId="20577"/>
          <ac:spMkLst>
            <pc:docMk/>
            <pc:sldMk cId="2715914701" sldId="397"/>
            <ac:spMk id="3" creationId="{D94082C3-A739-4586-84F5-DBED494E9815}"/>
          </ac:spMkLst>
        </pc:spChg>
      </pc:sldChg>
      <pc:sldChg chg="addSp delSp modSp">
        <pc:chgData name="Maresa Beazley, Senior Researcher" userId="S::maresa.beazley@essex.gov.uk::5f8a0d0f-7495-4475-8968-cf1e28e5c564" providerId="AD" clId="Web-{77EB2622-DDB2-481D-84F1-B997C7FF6C2C}" dt="2020-06-02T12:01:40.791" v="7060" actId="20577"/>
        <pc:sldMkLst>
          <pc:docMk/>
          <pc:sldMk cId="2253077561" sldId="399"/>
        </pc:sldMkLst>
        <pc:spChg chg="mod">
          <ac:chgData name="Maresa Beazley, Senior Researcher" userId="S::maresa.beazley@essex.gov.uk::5f8a0d0f-7495-4475-8968-cf1e28e5c564" providerId="AD" clId="Web-{77EB2622-DDB2-481D-84F1-B997C7FF6C2C}" dt="2020-06-02T10:54:15.442" v="3248" actId="1076"/>
          <ac:spMkLst>
            <pc:docMk/>
            <pc:sldMk cId="2253077561" sldId="399"/>
            <ac:spMk id="3" creationId="{914C2AB4-8814-4A77-BA60-E61D2EA78030}"/>
          </ac:spMkLst>
        </pc:spChg>
        <pc:spChg chg="add del">
          <ac:chgData name="Maresa Beazley, Senior Researcher" userId="S::maresa.beazley@essex.gov.uk::5f8a0d0f-7495-4475-8968-cf1e28e5c564" providerId="AD" clId="Web-{77EB2622-DDB2-481D-84F1-B997C7FF6C2C}" dt="2020-06-02T11:20:04.578" v="5679"/>
          <ac:spMkLst>
            <pc:docMk/>
            <pc:sldMk cId="2253077561" sldId="399"/>
            <ac:spMk id="4" creationId="{9321B7E3-095C-4C4B-984D-5D170B76C736}"/>
          </ac:spMkLst>
        </pc:spChg>
        <pc:spChg chg="add mod">
          <ac:chgData name="Maresa Beazley, Senior Researcher" userId="S::maresa.beazley@essex.gov.uk::5f8a0d0f-7495-4475-8968-cf1e28e5c564" providerId="AD" clId="Web-{77EB2622-DDB2-481D-84F1-B997C7FF6C2C}" dt="2020-06-02T12:01:40.791" v="7060" actId="20577"/>
          <ac:spMkLst>
            <pc:docMk/>
            <pc:sldMk cId="2253077561" sldId="399"/>
            <ac:spMk id="6" creationId="{5043EFD6-95B7-4B22-9639-DAFC0122C9D5}"/>
          </ac:spMkLst>
        </pc:spChg>
        <pc:spChg chg="add mod">
          <ac:chgData name="Maresa Beazley, Senior Researcher" userId="S::maresa.beazley@essex.gov.uk::5f8a0d0f-7495-4475-8968-cf1e28e5c564" providerId="AD" clId="Web-{77EB2622-DDB2-481D-84F1-B997C7FF6C2C}" dt="2020-06-02T11:01:18.617" v="3963" actId="20577"/>
          <ac:spMkLst>
            <pc:docMk/>
            <pc:sldMk cId="2253077561" sldId="399"/>
            <ac:spMk id="7" creationId="{60C3D213-8469-4C04-86FF-DEE6BCE9D9FD}"/>
          </ac:spMkLst>
        </pc:spChg>
        <pc:spChg chg="add del">
          <ac:chgData name="Maresa Beazley, Senior Researcher" userId="S::maresa.beazley@essex.gov.uk::5f8a0d0f-7495-4475-8968-cf1e28e5c564" providerId="AD" clId="Web-{77EB2622-DDB2-481D-84F1-B997C7FF6C2C}" dt="2020-06-02T11:20:01.375" v="5678"/>
          <ac:spMkLst>
            <pc:docMk/>
            <pc:sldMk cId="2253077561" sldId="399"/>
            <ac:spMk id="8" creationId="{E06B0929-F2CA-46A2-BED6-BFB54341C08F}"/>
          </ac:spMkLst>
        </pc:spChg>
        <pc:spChg chg="add mod">
          <ac:chgData name="Maresa Beazley, Senior Researcher" userId="S::maresa.beazley@essex.gov.uk::5f8a0d0f-7495-4475-8968-cf1e28e5c564" providerId="AD" clId="Web-{77EB2622-DDB2-481D-84F1-B997C7FF6C2C}" dt="2020-06-02T11:17:52.092" v="5617" actId="20577"/>
          <ac:spMkLst>
            <pc:docMk/>
            <pc:sldMk cId="2253077561" sldId="399"/>
            <ac:spMk id="9" creationId="{ACAF322E-6C03-460A-AA18-5C3CCEAC2119}"/>
          </ac:spMkLst>
        </pc:spChg>
      </pc:sldChg>
      <pc:sldChg chg="addSp modSp">
        <pc:chgData name="Maresa Beazley, Senior Researcher" userId="S::maresa.beazley@essex.gov.uk::5f8a0d0f-7495-4475-8968-cf1e28e5c564" providerId="AD" clId="Web-{77EB2622-DDB2-481D-84F1-B997C7FF6C2C}" dt="2020-06-02T11:18:13.139" v="5633" actId="20577"/>
        <pc:sldMkLst>
          <pc:docMk/>
          <pc:sldMk cId="447836792" sldId="400"/>
        </pc:sldMkLst>
        <pc:spChg chg="add mod">
          <ac:chgData name="Maresa Beazley, Senior Researcher" userId="S::maresa.beazley@essex.gov.uk::5f8a0d0f-7495-4475-8968-cf1e28e5c564" providerId="AD" clId="Web-{77EB2622-DDB2-481D-84F1-B997C7FF6C2C}" dt="2020-06-02T10:59:59.991" v="3915" actId="20577"/>
          <ac:spMkLst>
            <pc:docMk/>
            <pc:sldMk cId="447836792" sldId="400"/>
            <ac:spMk id="3" creationId="{21352509-38AF-4751-8C7D-0D69F6354D22}"/>
          </ac:spMkLst>
        </pc:spChg>
        <pc:spChg chg="add mod">
          <ac:chgData name="Maresa Beazley, Senior Researcher" userId="S::maresa.beazley@essex.gov.uk::5f8a0d0f-7495-4475-8968-cf1e28e5c564" providerId="AD" clId="Web-{77EB2622-DDB2-481D-84F1-B997C7FF6C2C}" dt="2020-06-02T11:12:12.356" v="4803" actId="20577"/>
          <ac:spMkLst>
            <pc:docMk/>
            <pc:sldMk cId="447836792" sldId="400"/>
            <ac:spMk id="6" creationId="{71440745-2393-4974-AA1F-35766FB2BFBA}"/>
          </ac:spMkLst>
        </pc:spChg>
        <pc:spChg chg="add mod">
          <ac:chgData name="Maresa Beazley, Senior Researcher" userId="S::maresa.beazley@essex.gov.uk::5f8a0d0f-7495-4475-8968-cf1e28e5c564" providerId="AD" clId="Web-{77EB2622-DDB2-481D-84F1-B997C7FF6C2C}" dt="2020-06-02T11:18:13.139" v="5633" actId="20577"/>
          <ac:spMkLst>
            <pc:docMk/>
            <pc:sldMk cId="447836792" sldId="400"/>
            <ac:spMk id="8" creationId="{A3DBA2DD-98CF-4247-97B5-40689FF8E086}"/>
          </ac:spMkLst>
        </pc:spChg>
      </pc:sldChg>
      <pc:sldChg chg="addSp modSp">
        <pc:chgData name="Maresa Beazley, Senior Researcher" userId="S::maresa.beazley@essex.gov.uk::5f8a0d0f-7495-4475-8968-cf1e28e5c564" providerId="AD" clId="Web-{77EB2622-DDB2-481D-84F1-B997C7FF6C2C}" dt="2020-06-02T11:19:18.577" v="5676" actId="20577"/>
        <pc:sldMkLst>
          <pc:docMk/>
          <pc:sldMk cId="767253477" sldId="401"/>
        </pc:sldMkLst>
        <pc:spChg chg="add mod">
          <ac:chgData name="Maresa Beazley, Senior Researcher" userId="S::maresa.beazley@essex.gov.uk::5f8a0d0f-7495-4475-8968-cf1e28e5c564" providerId="AD" clId="Web-{77EB2622-DDB2-481D-84F1-B997C7FF6C2C}" dt="2020-06-02T11:19:18.577" v="5676" actId="20577"/>
          <ac:spMkLst>
            <pc:docMk/>
            <pc:sldMk cId="767253477" sldId="401"/>
            <ac:spMk id="2" creationId="{5D7FB91C-BDEF-4AF1-82D4-E452CB26FE35}"/>
          </ac:spMkLst>
        </pc:spChg>
        <pc:spChg chg="add">
          <ac:chgData name="Maresa Beazley, Senior Researcher" userId="S::maresa.beazley@essex.gov.uk::5f8a0d0f-7495-4475-8968-cf1e28e5c564" providerId="AD" clId="Web-{77EB2622-DDB2-481D-84F1-B997C7FF6C2C}" dt="2020-06-02T11:18:19.218" v="5636"/>
          <ac:spMkLst>
            <pc:docMk/>
            <pc:sldMk cId="767253477" sldId="401"/>
            <ac:spMk id="3" creationId="{96B41B64-8296-43EA-B870-F4831220F51E}"/>
          </ac:spMkLst>
        </pc:spChg>
        <pc:spChg chg="mod">
          <ac:chgData name="Maresa Beazley, Senior Researcher" userId="S::maresa.beazley@essex.gov.uk::5f8a0d0f-7495-4475-8968-cf1e28e5c564" providerId="AD" clId="Web-{77EB2622-DDB2-481D-84F1-B997C7FF6C2C}" dt="2020-06-02T11:09:06.370" v="4540" actId="20577"/>
          <ac:spMkLst>
            <pc:docMk/>
            <pc:sldMk cId="767253477" sldId="401"/>
            <ac:spMk id="8" creationId="{E6B7FB61-2994-4DFB-960F-D51CE70BD72D}"/>
          </ac:spMkLst>
        </pc:spChg>
      </pc:sldChg>
      <pc:sldChg chg="del">
        <pc:chgData name="Maresa Beazley, Senior Researcher" userId="S::maresa.beazley@essex.gov.uk::5f8a0d0f-7495-4475-8968-cf1e28e5c564" providerId="AD" clId="Web-{77EB2622-DDB2-481D-84F1-B997C7FF6C2C}" dt="2020-06-02T11:21:36.391" v="5680"/>
        <pc:sldMkLst>
          <pc:docMk/>
          <pc:sldMk cId="708319585" sldId="404"/>
        </pc:sldMkLst>
      </pc:sldChg>
      <pc:sldChg chg="addSp modSp">
        <pc:chgData name="Maresa Beazley, Senior Researcher" userId="S::maresa.beazley@essex.gov.uk::5f8a0d0f-7495-4475-8968-cf1e28e5c564" providerId="AD" clId="Web-{77EB2622-DDB2-481D-84F1-B997C7FF6C2C}" dt="2020-06-02T11:18:44.233" v="5646" actId="20577"/>
        <pc:sldMkLst>
          <pc:docMk/>
          <pc:sldMk cId="1104663591" sldId="406"/>
        </pc:sldMkLst>
        <pc:spChg chg="mod">
          <ac:chgData name="Maresa Beazley, Senior Researcher" userId="S::maresa.beazley@essex.gov.uk::5f8a0d0f-7495-4475-8968-cf1e28e5c564" providerId="AD" clId="Web-{77EB2622-DDB2-481D-84F1-B997C7FF6C2C}" dt="2020-06-02T11:12:24.778" v="4807" actId="20577"/>
          <ac:spMkLst>
            <pc:docMk/>
            <pc:sldMk cId="1104663591" sldId="406"/>
            <ac:spMk id="2" creationId="{CC2F9DB6-C941-4B40-B411-7A0194DD4628}"/>
          </ac:spMkLst>
        </pc:spChg>
        <pc:spChg chg="add mod">
          <ac:chgData name="Maresa Beazley, Senior Researcher" userId="S::maresa.beazley@essex.gov.uk::5f8a0d0f-7495-4475-8968-cf1e28e5c564" providerId="AD" clId="Web-{77EB2622-DDB2-481D-84F1-B997C7FF6C2C}" dt="2020-06-02T11:16:04.154" v="5566" actId="20577"/>
          <ac:spMkLst>
            <pc:docMk/>
            <pc:sldMk cId="1104663591" sldId="406"/>
            <ac:spMk id="3" creationId="{892FBE34-CCDA-4F32-A890-EC11561382ED}"/>
          </ac:spMkLst>
        </pc:spChg>
        <pc:spChg chg="add mod">
          <ac:chgData name="Maresa Beazley, Senior Researcher" userId="S::maresa.beazley@essex.gov.uk::5f8a0d0f-7495-4475-8968-cf1e28e5c564" providerId="AD" clId="Web-{77EB2622-DDB2-481D-84F1-B997C7FF6C2C}" dt="2020-06-02T11:18:44.233" v="5646" actId="20577"/>
          <ac:spMkLst>
            <pc:docMk/>
            <pc:sldMk cId="1104663591" sldId="406"/>
            <ac:spMk id="7" creationId="{00A6C689-43DA-4CE9-ADA9-14E1ABD2A2A3}"/>
          </ac:spMkLst>
        </pc:spChg>
      </pc:sldChg>
    </pc:docChg>
  </pc:docChgLst>
  <pc:docChgLst>
    <pc:chgData name="Maura O'Malley, Researcher" userId="S::maura.o-malley@essex.gov.uk::debcc6ab-8d4c-4f20-82e6-146e5bb09687" providerId="AD" clId="Web-{F4C8AB1C-5434-4BB6-B099-CE276E474B0D}"/>
    <pc:docChg chg="addSld modSld">
      <pc:chgData name="Maura O'Malley, Researcher" userId="S::maura.o-malley@essex.gov.uk::debcc6ab-8d4c-4f20-82e6-146e5bb09687" providerId="AD" clId="Web-{F4C8AB1C-5434-4BB6-B099-CE276E474B0D}" dt="2020-05-29T12:05:47.861" v="268" actId="20577"/>
      <pc:docMkLst>
        <pc:docMk/>
      </pc:docMkLst>
      <pc:sldChg chg="modSp">
        <pc:chgData name="Maura O'Malley, Researcher" userId="S::maura.o-malley@essex.gov.uk::debcc6ab-8d4c-4f20-82e6-146e5bb09687" providerId="AD" clId="Web-{F4C8AB1C-5434-4BB6-B099-CE276E474B0D}" dt="2020-05-29T12:03:04.141" v="180" actId="20577"/>
        <pc:sldMkLst>
          <pc:docMk/>
          <pc:sldMk cId="1136255497" sldId="384"/>
        </pc:sldMkLst>
        <pc:spChg chg="mod">
          <ac:chgData name="Maura O'Malley, Researcher" userId="S::maura.o-malley@essex.gov.uk::debcc6ab-8d4c-4f20-82e6-146e5bb09687" providerId="AD" clId="Web-{F4C8AB1C-5434-4BB6-B099-CE276E474B0D}" dt="2020-05-29T12:03:04.141" v="180" actId="20577"/>
          <ac:spMkLst>
            <pc:docMk/>
            <pc:sldMk cId="1136255497" sldId="384"/>
            <ac:spMk id="7" creationId="{5BF28DFC-B23B-45C4-8473-3007892C614F}"/>
          </ac:spMkLst>
        </pc:spChg>
      </pc:sldChg>
      <pc:sldChg chg="modSp add replId">
        <pc:chgData name="Maura O'Malley, Researcher" userId="S::maura.o-malley@essex.gov.uk::debcc6ab-8d4c-4f20-82e6-146e5bb09687" providerId="AD" clId="Web-{F4C8AB1C-5434-4BB6-B099-CE276E474B0D}" dt="2020-05-29T12:05:47.861" v="268" actId="20577"/>
        <pc:sldMkLst>
          <pc:docMk/>
          <pc:sldMk cId="585352158" sldId="386"/>
        </pc:sldMkLst>
        <pc:spChg chg="mod">
          <ac:chgData name="Maura O'Malley, Researcher" userId="S::maura.o-malley@essex.gov.uk::debcc6ab-8d4c-4f20-82e6-146e5bb09687" providerId="AD" clId="Web-{F4C8AB1C-5434-4BB6-B099-CE276E474B0D}" dt="2020-05-29T12:05:47.861" v="268" actId="20577"/>
          <ac:spMkLst>
            <pc:docMk/>
            <pc:sldMk cId="585352158" sldId="386"/>
            <ac:spMk id="7" creationId="{5BF28DFC-B23B-45C4-8473-3007892C614F}"/>
          </ac:spMkLst>
        </pc:spChg>
      </pc:sldChg>
    </pc:docChg>
  </pc:docChgLst>
  <pc:docChgLst>
    <pc:chgData name="Katerina Glover" userId="de2edfa1-0aa9-41ab-9f34-1fb333eb4396" providerId="ADAL" clId="{8AA01147-618C-4E52-A645-52C0070854D1}"/>
    <pc:docChg chg="undo custSel addSld modSld">
      <pc:chgData name="Katerina Glover" userId="de2edfa1-0aa9-41ab-9f34-1fb333eb4396" providerId="ADAL" clId="{8AA01147-618C-4E52-A645-52C0070854D1}" dt="2020-06-12T15:09:21.158" v="8448" actId="20577"/>
      <pc:docMkLst>
        <pc:docMk/>
      </pc:docMkLst>
      <pc:sldChg chg="modSp">
        <pc:chgData name="Katerina Glover" userId="de2edfa1-0aa9-41ab-9f34-1fb333eb4396" providerId="ADAL" clId="{8AA01147-618C-4E52-A645-52C0070854D1}" dt="2020-06-12T13:40:10.385" v="8063" actId="20577"/>
        <pc:sldMkLst>
          <pc:docMk/>
          <pc:sldMk cId="2100498708" sldId="346"/>
        </pc:sldMkLst>
        <pc:spChg chg="mod">
          <ac:chgData name="Katerina Glover" userId="de2edfa1-0aa9-41ab-9f34-1fb333eb4396" providerId="ADAL" clId="{8AA01147-618C-4E52-A645-52C0070854D1}" dt="2020-06-12T13:40:10.385" v="8063" actId="20577"/>
          <ac:spMkLst>
            <pc:docMk/>
            <pc:sldMk cId="2100498708" sldId="346"/>
            <ac:spMk id="2" creationId="{056F8416-716D-4555-BB35-0733F171B8B6}"/>
          </ac:spMkLst>
        </pc:spChg>
      </pc:sldChg>
      <pc:sldChg chg="addCm delCm modCm">
        <pc:chgData name="Katerina Glover" userId="de2edfa1-0aa9-41ab-9f34-1fb333eb4396" providerId="ADAL" clId="{8AA01147-618C-4E52-A645-52C0070854D1}" dt="2020-06-03T22:14:27.062" v="7862"/>
        <pc:sldMkLst>
          <pc:docMk/>
          <pc:sldMk cId="2263966757" sldId="356"/>
        </pc:sldMkLst>
      </pc:sldChg>
      <pc:sldChg chg="modSp">
        <pc:chgData name="Katerina Glover" userId="de2edfa1-0aa9-41ab-9f34-1fb333eb4396" providerId="ADAL" clId="{8AA01147-618C-4E52-A645-52C0070854D1}" dt="2020-06-03T15:51:36.178" v="7551" actId="20577"/>
        <pc:sldMkLst>
          <pc:docMk/>
          <pc:sldMk cId="3237541940" sldId="359"/>
        </pc:sldMkLst>
        <pc:spChg chg="mod">
          <ac:chgData name="Katerina Glover" userId="de2edfa1-0aa9-41ab-9f34-1fb333eb4396" providerId="ADAL" clId="{8AA01147-618C-4E52-A645-52C0070854D1}" dt="2020-06-03T13:26:26.615" v="63" actId="2711"/>
          <ac:spMkLst>
            <pc:docMk/>
            <pc:sldMk cId="3237541940" sldId="359"/>
            <ac:spMk id="5" creationId="{E1AB353D-C3DD-45D0-A928-76F68198F592}"/>
          </ac:spMkLst>
        </pc:spChg>
        <pc:spChg chg="mod">
          <ac:chgData name="Katerina Glover" userId="de2edfa1-0aa9-41ab-9f34-1fb333eb4396" providerId="ADAL" clId="{8AA01147-618C-4E52-A645-52C0070854D1}" dt="2020-06-03T15:51:36.178" v="7551" actId="20577"/>
          <ac:spMkLst>
            <pc:docMk/>
            <pc:sldMk cId="3237541940" sldId="359"/>
            <ac:spMk id="12" creationId="{13C9C07E-5BC1-4760-9332-B9411FF1A422}"/>
          </ac:spMkLst>
        </pc:spChg>
      </pc:sldChg>
      <pc:sldChg chg="modSp">
        <pc:chgData name="Katerina Glover" userId="de2edfa1-0aa9-41ab-9f34-1fb333eb4396" providerId="ADAL" clId="{8AA01147-618C-4E52-A645-52C0070854D1}" dt="2020-06-12T13:50:53.857" v="8109" actId="20577"/>
        <pc:sldMkLst>
          <pc:docMk/>
          <pc:sldMk cId="2933295998" sldId="364"/>
        </pc:sldMkLst>
        <pc:spChg chg="mod">
          <ac:chgData name="Katerina Glover" userId="de2edfa1-0aa9-41ab-9f34-1fb333eb4396" providerId="ADAL" clId="{8AA01147-618C-4E52-A645-52C0070854D1}" dt="2020-06-12T13:50:07.373" v="8101" actId="20577"/>
          <ac:spMkLst>
            <pc:docMk/>
            <pc:sldMk cId="2933295998" sldId="364"/>
            <ac:spMk id="2" creationId="{3BA83729-84F5-4242-A277-62BC4FEE096C}"/>
          </ac:spMkLst>
        </pc:spChg>
        <pc:spChg chg="mod">
          <ac:chgData name="Katerina Glover" userId="de2edfa1-0aa9-41ab-9f34-1fb333eb4396" providerId="ADAL" clId="{8AA01147-618C-4E52-A645-52C0070854D1}" dt="2020-06-12T13:50:53.857" v="8109" actId="20577"/>
          <ac:spMkLst>
            <pc:docMk/>
            <pc:sldMk cId="2933295998" sldId="364"/>
            <ac:spMk id="4" creationId="{91C56FEB-C71D-4833-8F7B-96B226257259}"/>
          </ac:spMkLst>
        </pc:spChg>
      </pc:sldChg>
      <pc:sldChg chg="modSp addCm modCm">
        <pc:chgData name="Katerina Glover" userId="de2edfa1-0aa9-41ab-9f34-1fb333eb4396" providerId="ADAL" clId="{8AA01147-618C-4E52-A645-52C0070854D1}" dt="2020-06-12T13:27:11.839" v="8040"/>
        <pc:sldMkLst>
          <pc:docMk/>
          <pc:sldMk cId="586041243" sldId="371"/>
        </pc:sldMkLst>
        <pc:spChg chg="mod">
          <ac:chgData name="Katerina Glover" userId="de2edfa1-0aa9-41ab-9f34-1fb333eb4396" providerId="ADAL" clId="{8AA01147-618C-4E52-A645-52C0070854D1}" dt="2020-06-01T09:18:57.465" v="1" actId="6549"/>
          <ac:spMkLst>
            <pc:docMk/>
            <pc:sldMk cId="586041243" sldId="371"/>
            <ac:spMk id="3" creationId="{E35D71F5-59E7-4485-A028-D295F09DA633}"/>
          </ac:spMkLst>
        </pc:spChg>
        <pc:spChg chg="mod">
          <ac:chgData name="Katerina Glover" userId="de2edfa1-0aa9-41ab-9f34-1fb333eb4396" providerId="ADAL" clId="{8AA01147-618C-4E52-A645-52C0070854D1}" dt="2020-06-08T12:30:27.865" v="7870" actId="6549"/>
          <ac:spMkLst>
            <pc:docMk/>
            <pc:sldMk cId="586041243" sldId="371"/>
            <ac:spMk id="9" creationId="{E7F716B4-1EE3-4A04-9D35-2D14B933868E}"/>
          </ac:spMkLst>
        </pc:spChg>
      </pc:sldChg>
      <pc:sldChg chg="modSp">
        <pc:chgData name="Katerina Glover" userId="de2edfa1-0aa9-41ab-9f34-1fb333eb4396" providerId="ADAL" clId="{8AA01147-618C-4E52-A645-52C0070854D1}" dt="2020-06-01T09:20:51.139" v="8" actId="113"/>
        <pc:sldMkLst>
          <pc:docMk/>
          <pc:sldMk cId="2168100537" sldId="374"/>
        </pc:sldMkLst>
        <pc:spChg chg="mod">
          <ac:chgData name="Katerina Glover" userId="de2edfa1-0aa9-41ab-9f34-1fb333eb4396" providerId="ADAL" clId="{8AA01147-618C-4E52-A645-52C0070854D1}" dt="2020-06-01T09:20:51.139" v="8" actId="113"/>
          <ac:spMkLst>
            <pc:docMk/>
            <pc:sldMk cId="2168100537" sldId="374"/>
            <ac:spMk id="14" creationId="{8A72CCE2-9FB4-4374-8EEC-DABC40EC433F}"/>
          </ac:spMkLst>
        </pc:spChg>
      </pc:sldChg>
      <pc:sldChg chg="modSp">
        <pc:chgData name="Katerina Glover" userId="de2edfa1-0aa9-41ab-9f34-1fb333eb4396" providerId="ADAL" clId="{8AA01147-618C-4E52-A645-52C0070854D1}" dt="2020-06-12T13:28:01.533" v="8047" actId="20577"/>
        <pc:sldMkLst>
          <pc:docMk/>
          <pc:sldMk cId="1967806232" sldId="389"/>
        </pc:sldMkLst>
        <pc:graphicFrameChg chg="mod">
          <ac:chgData name="Katerina Glover" userId="de2edfa1-0aa9-41ab-9f34-1fb333eb4396" providerId="ADAL" clId="{8AA01147-618C-4E52-A645-52C0070854D1}" dt="2020-06-12T13:28:01.533" v="8047" actId="20577"/>
          <ac:graphicFrameMkLst>
            <pc:docMk/>
            <pc:sldMk cId="1967806232" sldId="389"/>
            <ac:graphicFrameMk id="3" creationId="{24570EA3-7190-41FB-BDB6-D79C240632A3}"/>
          </ac:graphicFrameMkLst>
        </pc:graphicFrameChg>
      </pc:sldChg>
      <pc:sldChg chg="modSp addCm modCm">
        <pc:chgData name="Katerina Glover" userId="de2edfa1-0aa9-41ab-9f34-1fb333eb4396" providerId="ADAL" clId="{8AA01147-618C-4E52-A645-52C0070854D1}" dt="2020-06-01T09:23:25.216" v="14"/>
        <pc:sldMkLst>
          <pc:docMk/>
          <pc:sldMk cId="113096363" sldId="394"/>
        </pc:sldMkLst>
        <pc:spChg chg="mod">
          <ac:chgData name="Katerina Glover" userId="de2edfa1-0aa9-41ab-9f34-1fb333eb4396" providerId="ADAL" clId="{8AA01147-618C-4E52-A645-52C0070854D1}" dt="2020-06-01T09:22:08.546" v="12" actId="20577"/>
          <ac:spMkLst>
            <pc:docMk/>
            <pc:sldMk cId="113096363" sldId="394"/>
            <ac:spMk id="14" creationId="{8A72CCE2-9FB4-4374-8EEC-DABC40EC433F}"/>
          </ac:spMkLst>
        </pc:spChg>
      </pc:sldChg>
      <pc:sldChg chg="modSp">
        <pc:chgData name="Katerina Glover" userId="de2edfa1-0aa9-41ab-9f34-1fb333eb4396" providerId="ADAL" clId="{8AA01147-618C-4E52-A645-52C0070854D1}" dt="2020-06-12T13:43:50.080" v="8086" actId="14100"/>
        <pc:sldMkLst>
          <pc:docMk/>
          <pc:sldMk cId="2187380053" sldId="412"/>
        </pc:sldMkLst>
        <pc:spChg chg="mod">
          <ac:chgData name="Katerina Glover" userId="de2edfa1-0aa9-41ab-9f34-1fb333eb4396" providerId="ADAL" clId="{8AA01147-618C-4E52-A645-52C0070854D1}" dt="2020-06-12T13:41:48.644" v="8068" actId="20577"/>
          <ac:spMkLst>
            <pc:docMk/>
            <pc:sldMk cId="2187380053" sldId="412"/>
            <ac:spMk id="4" creationId="{9DB2612D-A933-466B-BB57-C688125F80F9}"/>
          </ac:spMkLst>
        </pc:spChg>
        <pc:spChg chg="mod">
          <ac:chgData name="Katerina Glover" userId="de2edfa1-0aa9-41ab-9f34-1fb333eb4396" providerId="ADAL" clId="{8AA01147-618C-4E52-A645-52C0070854D1}" dt="2020-06-12T13:42:35.230" v="8069" actId="20577"/>
          <ac:spMkLst>
            <pc:docMk/>
            <pc:sldMk cId="2187380053" sldId="412"/>
            <ac:spMk id="17" creationId="{CEFB8767-8641-497D-A3A7-A2ABCBEEBDCE}"/>
          </ac:spMkLst>
        </pc:spChg>
        <pc:spChg chg="mod">
          <ac:chgData name="Katerina Glover" userId="de2edfa1-0aa9-41ab-9f34-1fb333eb4396" providerId="ADAL" clId="{8AA01147-618C-4E52-A645-52C0070854D1}" dt="2020-06-12T13:43:50.080" v="8086" actId="14100"/>
          <ac:spMkLst>
            <pc:docMk/>
            <pc:sldMk cId="2187380053" sldId="412"/>
            <ac:spMk id="21" creationId="{3F4891B8-ABB2-41EA-AFDF-E809D4926879}"/>
          </ac:spMkLst>
        </pc:spChg>
      </pc:sldChg>
      <pc:sldChg chg="modSp">
        <pc:chgData name="Katerina Glover" userId="de2edfa1-0aa9-41ab-9f34-1fb333eb4396" providerId="ADAL" clId="{8AA01147-618C-4E52-A645-52C0070854D1}" dt="2020-06-12T13:56:27.690" v="8120" actId="20577"/>
        <pc:sldMkLst>
          <pc:docMk/>
          <pc:sldMk cId="1091210631" sldId="413"/>
        </pc:sldMkLst>
        <pc:spChg chg="mod">
          <ac:chgData name="Katerina Glover" userId="de2edfa1-0aa9-41ab-9f34-1fb333eb4396" providerId="ADAL" clId="{8AA01147-618C-4E52-A645-52C0070854D1}" dt="2020-06-12T13:56:27.690" v="8120" actId="20577"/>
          <ac:spMkLst>
            <pc:docMk/>
            <pc:sldMk cId="1091210631" sldId="413"/>
            <ac:spMk id="7" creationId="{CB50782B-7D2D-42CF-A93F-9F3491603FA0}"/>
          </ac:spMkLst>
        </pc:spChg>
      </pc:sldChg>
      <pc:sldChg chg="addSp delSp modSp add">
        <pc:chgData name="Katerina Glover" userId="de2edfa1-0aa9-41ab-9f34-1fb333eb4396" providerId="ADAL" clId="{8AA01147-618C-4E52-A645-52C0070854D1}" dt="2020-06-03T16:05:04.146" v="7856" actId="108"/>
        <pc:sldMkLst>
          <pc:docMk/>
          <pc:sldMk cId="4104654736" sldId="418"/>
        </pc:sldMkLst>
        <pc:spChg chg="del">
          <ac:chgData name="Katerina Glover" userId="de2edfa1-0aa9-41ab-9f34-1fb333eb4396" providerId="ADAL" clId="{8AA01147-618C-4E52-A645-52C0070854D1}" dt="2020-06-03T13:24:50.432" v="16" actId="478"/>
          <ac:spMkLst>
            <pc:docMk/>
            <pc:sldMk cId="4104654736" sldId="418"/>
            <ac:spMk id="2" creationId="{3BA83729-84F5-4242-A277-62BC4FEE096C}"/>
          </ac:spMkLst>
        </pc:spChg>
        <pc:spChg chg="add mod">
          <ac:chgData name="Katerina Glover" userId="de2edfa1-0aa9-41ab-9f34-1fb333eb4396" providerId="ADAL" clId="{8AA01147-618C-4E52-A645-52C0070854D1}" dt="2020-06-03T13:27:47.389" v="136" actId="20577"/>
          <ac:spMkLst>
            <pc:docMk/>
            <pc:sldMk cId="4104654736" sldId="418"/>
            <ac:spMk id="3" creationId="{37759A5F-8C5B-4705-9FB3-F34D0045CCF7}"/>
          </ac:spMkLst>
        </pc:spChg>
        <pc:spChg chg="add del mod">
          <ac:chgData name="Katerina Glover" userId="de2edfa1-0aa9-41ab-9f34-1fb333eb4396" providerId="ADAL" clId="{8AA01147-618C-4E52-A645-52C0070854D1}" dt="2020-06-03T13:30:20.787" v="144" actId="478"/>
          <ac:spMkLst>
            <pc:docMk/>
            <pc:sldMk cId="4104654736" sldId="418"/>
            <ac:spMk id="4" creationId="{7EF908F4-08AA-4B09-B0A6-070D7C8966E5}"/>
          </ac:spMkLst>
        </pc:spChg>
        <pc:spChg chg="mod">
          <ac:chgData name="Katerina Glover" userId="de2edfa1-0aa9-41ab-9f34-1fb333eb4396" providerId="ADAL" clId="{8AA01147-618C-4E52-A645-52C0070854D1}" dt="2020-06-03T13:26:16.203" v="62" actId="20577"/>
          <ac:spMkLst>
            <pc:docMk/>
            <pc:sldMk cId="4104654736" sldId="418"/>
            <ac:spMk id="5" creationId="{E1AB353D-C3DD-45D0-A928-76F68198F592}"/>
          </ac:spMkLst>
        </pc:spChg>
        <pc:spChg chg="add mod">
          <ac:chgData name="Katerina Glover" userId="de2edfa1-0aa9-41ab-9f34-1fb333eb4396" providerId="ADAL" clId="{8AA01147-618C-4E52-A645-52C0070854D1}" dt="2020-06-03T15:52:00.959" v="7553" actId="404"/>
          <ac:spMkLst>
            <pc:docMk/>
            <pc:sldMk cId="4104654736" sldId="418"/>
            <ac:spMk id="6" creationId="{AF03B604-3AE3-42E5-889E-6EE30C74AF5C}"/>
          </ac:spMkLst>
        </pc:spChg>
        <pc:spChg chg="add mod">
          <ac:chgData name="Katerina Glover" userId="de2edfa1-0aa9-41ab-9f34-1fb333eb4396" providerId="ADAL" clId="{8AA01147-618C-4E52-A645-52C0070854D1}" dt="2020-06-03T16:04:59.014" v="7855" actId="404"/>
          <ac:spMkLst>
            <pc:docMk/>
            <pc:sldMk cId="4104654736" sldId="418"/>
            <ac:spMk id="7" creationId="{F72E90ED-60BA-488C-AC17-59B47BED8FDA}"/>
          </ac:spMkLst>
        </pc:spChg>
        <pc:spChg chg="add mod">
          <ac:chgData name="Katerina Glover" userId="de2edfa1-0aa9-41ab-9f34-1fb333eb4396" providerId="ADAL" clId="{8AA01147-618C-4E52-A645-52C0070854D1}" dt="2020-06-03T16:05:04.146" v="7856" actId="108"/>
          <ac:spMkLst>
            <pc:docMk/>
            <pc:sldMk cId="4104654736" sldId="418"/>
            <ac:spMk id="8" creationId="{F053739F-BFCD-4F93-B514-2D4C0D9023CC}"/>
          </ac:spMkLst>
        </pc:spChg>
      </pc:sldChg>
      <pc:sldChg chg="modSp add">
        <pc:chgData name="Katerina Glover" userId="de2edfa1-0aa9-41ab-9f34-1fb333eb4396" providerId="ADAL" clId="{8AA01147-618C-4E52-A645-52C0070854D1}" dt="2020-06-03T15:06:23.422" v="5452" actId="20577"/>
        <pc:sldMkLst>
          <pc:docMk/>
          <pc:sldMk cId="4159638713" sldId="419"/>
        </pc:sldMkLst>
        <pc:spChg chg="mod">
          <ac:chgData name="Katerina Glover" userId="de2edfa1-0aa9-41ab-9f34-1fb333eb4396" providerId="ADAL" clId="{8AA01147-618C-4E52-A645-52C0070854D1}" dt="2020-06-03T14:03:02.531" v="1675" actId="20577"/>
          <ac:spMkLst>
            <pc:docMk/>
            <pc:sldMk cId="4159638713" sldId="419"/>
            <ac:spMk id="4" creationId="{F1373249-189F-4C9A-89A4-30B0EE6CD7CC}"/>
          </ac:spMkLst>
        </pc:spChg>
        <pc:spChg chg="mod">
          <ac:chgData name="Katerina Glover" userId="de2edfa1-0aa9-41ab-9f34-1fb333eb4396" providerId="ADAL" clId="{8AA01147-618C-4E52-A645-52C0070854D1}" dt="2020-06-03T14:15:13.579" v="3188" actId="1076"/>
          <ac:spMkLst>
            <pc:docMk/>
            <pc:sldMk cId="4159638713" sldId="419"/>
            <ac:spMk id="13" creationId="{6992E43E-2398-479B-999E-CAEB819E6DEA}"/>
          </ac:spMkLst>
        </pc:spChg>
        <pc:spChg chg="mod">
          <ac:chgData name="Katerina Glover" userId="de2edfa1-0aa9-41ab-9f34-1fb333eb4396" providerId="ADAL" clId="{8AA01147-618C-4E52-A645-52C0070854D1}" dt="2020-06-03T15:06:23.422" v="5452" actId="20577"/>
          <ac:spMkLst>
            <pc:docMk/>
            <pc:sldMk cId="4159638713" sldId="419"/>
            <ac:spMk id="14" creationId="{8A72CCE2-9FB4-4374-8EEC-DABC40EC433F}"/>
          </ac:spMkLst>
        </pc:spChg>
        <pc:spChg chg="mod">
          <ac:chgData name="Katerina Glover" userId="de2edfa1-0aa9-41ab-9f34-1fb333eb4396" providerId="ADAL" clId="{8AA01147-618C-4E52-A645-52C0070854D1}" dt="2020-06-03T14:43:16.371" v="3945" actId="14100"/>
          <ac:spMkLst>
            <pc:docMk/>
            <pc:sldMk cId="4159638713" sldId="419"/>
            <ac:spMk id="16" creationId="{ED822C59-5852-4617-A8C0-7BCC9AE448E9}"/>
          </ac:spMkLst>
        </pc:spChg>
      </pc:sldChg>
      <pc:sldChg chg="addSp modSp add">
        <pc:chgData name="Katerina Glover" userId="de2edfa1-0aa9-41ab-9f34-1fb333eb4396" providerId="ADAL" clId="{8AA01147-618C-4E52-A645-52C0070854D1}" dt="2020-06-03T16:05:13.105" v="7858" actId="108"/>
        <pc:sldMkLst>
          <pc:docMk/>
          <pc:sldMk cId="2847313853" sldId="420"/>
        </pc:sldMkLst>
        <pc:spChg chg="add mod">
          <ac:chgData name="Katerina Glover" userId="de2edfa1-0aa9-41ab-9f34-1fb333eb4396" providerId="ADAL" clId="{8AA01147-618C-4E52-A645-52C0070854D1}" dt="2020-06-03T16:05:13.105" v="7858" actId="108"/>
          <ac:spMkLst>
            <pc:docMk/>
            <pc:sldMk cId="2847313853" sldId="420"/>
            <ac:spMk id="2" creationId="{4E26E8A7-38DB-446A-B25F-41BC53DC2954}"/>
          </ac:spMkLst>
        </pc:spChg>
        <pc:spChg chg="mod">
          <ac:chgData name="Katerina Glover" userId="de2edfa1-0aa9-41ab-9f34-1fb333eb4396" providerId="ADAL" clId="{8AA01147-618C-4E52-A645-52C0070854D1}" dt="2020-06-03T16:03:17.073" v="7853" actId="1035"/>
          <ac:spMkLst>
            <pc:docMk/>
            <pc:sldMk cId="2847313853" sldId="420"/>
            <ac:spMk id="3" creationId="{37759A5F-8C5B-4705-9FB3-F34D0045CCF7}"/>
          </ac:spMkLst>
        </pc:spChg>
        <pc:spChg chg="mod">
          <ac:chgData name="Katerina Glover" userId="de2edfa1-0aa9-41ab-9f34-1fb333eb4396" providerId="ADAL" clId="{8AA01147-618C-4E52-A645-52C0070854D1}" dt="2020-06-03T15:52:31.771" v="7577" actId="404"/>
          <ac:spMkLst>
            <pc:docMk/>
            <pc:sldMk cId="2847313853" sldId="420"/>
            <ac:spMk id="6" creationId="{AF03B604-3AE3-42E5-889E-6EE30C74AF5C}"/>
          </ac:spMkLst>
        </pc:spChg>
        <pc:spChg chg="mod">
          <ac:chgData name="Katerina Glover" userId="de2edfa1-0aa9-41ab-9f34-1fb333eb4396" providerId="ADAL" clId="{8AA01147-618C-4E52-A645-52C0070854D1}" dt="2020-06-03T16:05:09.524" v="7857" actId="108"/>
          <ac:spMkLst>
            <pc:docMk/>
            <pc:sldMk cId="2847313853" sldId="420"/>
            <ac:spMk id="7" creationId="{F72E90ED-60BA-488C-AC17-59B47BED8FDA}"/>
          </ac:spMkLst>
        </pc:spChg>
      </pc:sldChg>
      <pc:sldChg chg="delSp modSp add">
        <pc:chgData name="Katerina Glover" userId="de2edfa1-0aa9-41ab-9f34-1fb333eb4396" providerId="ADAL" clId="{8AA01147-618C-4E52-A645-52C0070854D1}" dt="2020-06-03T15:55:43.231" v="7675" actId="478"/>
        <pc:sldMkLst>
          <pc:docMk/>
          <pc:sldMk cId="1035251124" sldId="421"/>
        </pc:sldMkLst>
        <pc:spChg chg="del">
          <ac:chgData name="Katerina Glover" userId="de2edfa1-0aa9-41ab-9f34-1fb333eb4396" providerId="ADAL" clId="{8AA01147-618C-4E52-A645-52C0070854D1}" dt="2020-06-03T15:55:43.231" v="7675" actId="478"/>
          <ac:spMkLst>
            <pc:docMk/>
            <pc:sldMk cId="1035251124" sldId="421"/>
            <ac:spMk id="2" creationId="{4E26E8A7-38DB-446A-B25F-41BC53DC2954}"/>
          </ac:spMkLst>
        </pc:spChg>
        <pc:spChg chg="mod">
          <ac:chgData name="Katerina Glover" userId="de2edfa1-0aa9-41ab-9f34-1fb333eb4396" providerId="ADAL" clId="{8AA01147-618C-4E52-A645-52C0070854D1}" dt="2020-06-03T15:55:40.195" v="7674" actId="20577"/>
          <ac:spMkLst>
            <pc:docMk/>
            <pc:sldMk cId="1035251124" sldId="421"/>
            <ac:spMk id="3" creationId="{37759A5F-8C5B-4705-9FB3-F34D0045CCF7}"/>
          </ac:spMkLst>
        </pc:spChg>
        <pc:spChg chg="mod">
          <ac:chgData name="Katerina Glover" userId="de2edfa1-0aa9-41ab-9f34-1fb333eb4396" providerId="ADAL" clId="{8AA01147-618C-4E52-A645-52C0070854D1}" dt="2020-06-03T15:55:34.029" v="7669" actId="20577"/>
          <ac:spMkLst>
            <pc:docMk/>
            <pc:sldMk cId="1035251124" sldId="421"/>
            <ac:spMk id="5" creationId="{E1AB353D-C3DD-45D0-A928-76F68198F592}"/>
          </ac:spMkLst>
        </pc:spChg>
        <pc:spChg chg="mod">
          <ac:chgData name="Katerina Glover" userId="de2edfa1-0aa9-41ab-9f34-1fb333eb4396" providerId="ADAL" clId="{8AA01147-618C-4E52-A645-52C0070854D1}" dt="2020-06-03T15:55:18.010" v="7623" actId="20577"/>
          <ac:spMkLst>
            <pc:docMk/>
            <pc:sldMk cId="1035251124" sldId="421"/>
            <ac:spMk id="6" creationId="{AF03B604-3AE3-42E5-889E-6EE30C74AF5C}"/>
          </ac:spMkLst>
        </pc:spChg>
        <pc:spChg chg="mod">
          <ac:chgData name="Katerina Glover" userId="de2edfa1-0aa9-41ab-9f34-1fb333eb4396" providerId="ADAL" clId="{8AA01147-618C-4E52-A645-52C0070854D1}" dt="2020-06-03T15:55:14.091" v="7615" actId="20577"/>
          <ac:spMkLst>
            <pc:docMk/>
            <pc:sldMk cId="1035251124" sldId="421"/>
            <ac:spMk id="7" creationId="{F72E90ED-60BA-488C-AC17-59B47BED8FDA}"/>
          </ac:spMkLst>
        </pc:spChg>
      </pc:sldChg>
      <pc:sldChg chg="modSp add">
        <pc:chgData name="Katerina Glover" userId="de2edfa1-0aa9-41ab-9f34-1fb333eb4396" providerId="ADAL" clId="{8AA01147-618C-4E52-A645-52C0070854D1}" dt="2020-06-12T15:09:21.158" v="8448" actId="20577"/>
        <pc:sldMkLst>
          <pc:docMk/>
          <pc:sldMk cId="260703289" sldId="422"/>
        </pc:sldMkLst>
        <pc:spChg chg="mod">
          <ac:chgData name="Katerina Glover" userId="de2edfa1-0aa9-41ab-9f34-1fb333eb4396" providerId="ADAL" clId="{8AA01147-618C-4E52-A645-52C0070854D1}" dt="2020-06-12T15:09:21.158" v="8448" actId="20577"/>
          <ac:spMkLst>
            <pc:docMk/>
            <pc:sldMk cId="260703289" sldId="422"/>
            <ac:spMk id="6" creationId="{AF03B604-3AE3-42E5-889E-6EE30C74AF5C}"/>
          </ac:spMkLst>
        </pc:spChg>
      </pc:sldChg>
      <pc:sldChg chg="modSp">
        <pc:chgData name="Katerina Glover" userId="de2edfa1-0aa9-41ab-9f34-1fb333eb4396" providerId="ADAL" clId="{8AA01147-618C-4E52-A645-52C0070854D1}" dt="2020-06-12T13:41:15.642" v="8066" actId="20578"/>
        <pc:sldMkLst>
          <pc:docMk/>
          <pc:sldMk cId="451994621" sldId="423"/>
        </pc:sldMkLst>
        <pc:spChg chg="mod">
          <ac:chgData name="Katerina Glover" userId="de2edfa1-0aa9-41ab-9f34-1fb333eb4396" providerId="ADAL" clId="{8AA01147-618C-4E52-A645-52C0070854D1}" dt="2020-06-12T13:41:15.642" v="8066" actId="20578"/>
          <ac:spMkLst>
            <pc:docMk/>
            <pc:sldMk cId="451994621" sldId="423"/>
            <ac:spMk id="6" creationId="{AF03B604-3AE3-42E5-889E-6EE30C74AF5C}"/>
          </ac:spMkLst>
        </pc:spChg>
      </pc:sldChg>
      <pc:sldChg chg="addCm modCm">
        <pc:chgData name="Katerina Glover" userId="de2edfa1-0aa9-41ab-9f34-1fb333eb4396" providerId="ADAL" clId="{8AA01147-618C-4E52-A645-52C0070854D1}" dt="2020-06-12T13:49:41.638" v="8088"/>
        <pc:sldMkLst>
          <pc:docMk/>
          <pc:sldMk cId="1903635988" sldId="426"/>
        </pc:sldMkLst>
      </pc:sldChg>
      <pc:sldChg chg="modSp">
        <pc:chgData name="Katerina Glover" userId="de2edfa1-0aa9-41ab-9f34-1fb333eb4396" providerId="ADAL" clId="{8AA01147-618C-4E52-A645-52C0070854D1}" dt="2020-06-12T13:51:24.165" v="8113" actId="20577"/>
        <pc:sldMkLst>
          <pc:docMk/>
          <pc:sldMk cId="2958419360" sldId="430"/>
        </pc:sldMkLst>
        <pc:spChg chg="mod">
          <ac:chgData name="Katerina Glover" userId="de2edfa1-0aa9-41ab-9f34-1fb333eb4396" providerId="ADAL" clId="{8AA01147-618C-4E52-A645-52C0070854D1}" dt="2020-06-12T13:51:16.253" v="8111" actId="313"/>
          <ac:spMkLst>
            <pc:docMk/>
            <pc:sldMk cId="2958419360" sldId="430"/>
            <ac:spMk id="2" creationId="{3BA83729-84F5-4242-A277-62BC4FEE096C}"/>
          </ac:spMkLst>
        </pc:spChg>
        <pc:spChg chg="mod">
          <ac:chgData name="Katerina Glover" userId="de2edfa1-0aa9-41ab-9f34-1fb333eb4396" providerId="ADAL" clId="{8AA01147-618C-4E52-A645-52C0070854D1}" dt="2020-06-12T13:51:24.165" v="8113" actId="20577"/>
          <ac:spMkLst>
            <pc:docMk/>
            <pc:sldMk cId="2958419360" sldId="430"/>
            <ac:spMk id="9" creationId="{343472BF-A853-46C2-9063-1457FE7CC432}"/>
          </ac:spMkLst>
        </pc:spChg>
      </pc:sldChg>
      <pc:sldChg chg="modSp">
        <pc:chgData name="Katerina Glover" userId="de2edfa1-0aa9-41ab-9f34-1fb333eb4396" providerId="ADAL" clId="{8AA01147-618C-4E52-A645-52C0070854D1}" dt="2020-06-12T13:59:25.445" v="8125" actId="20577"/>
        <pc:sldMkLst>
          <pc:docMk/>
          <pc:sldMk cId="3905898129" sldId="432"/>
        </pc:sldMkLst>
        <pc:spChg chg="mod">
          <ac:chgData name="Katerina Glover" userId="de2edfa1-0aa9-41ab-9f34-1fb333eb4396" providerId="ADAL" clId="{8AA01147-618C-4E52-A645-52C0070854D1}" dt="2020-06-12T13:59:25.445" v="8125" actId="20577"/>
          <ac:spMkLst>
            <pc:docMk/>
            <pc:sldMk cId="3905898129" sldId="432"/>
            <ac:spMk id="12" creationId="{16422191-DE39-43E0-A625-D695C4C9FA0D}"/>
          </ac:spMkLst>
        </pc:spChg>
      </pc:sldChg>
      <pc:sldChg chg="add">
        <pc:chgData name="Katerina Glover" userId="de2edfa1-0aa9-41ab-9f34-1fb333eb4396" providerId="ADAL" clId="{8AA01147-618C-4E52-A645-52C0070854D1}" dt="2020-06-12T14:50:28.829" v="8126"/>
        <pc:sldMkLst>
          <pc:docMk/>
          <pc:sldMk cId="584034506" sldId="442"/>
        </pc:sldMkLst>
      </pc:sldChg>
    </pc:docChg>
  </pc:docChgLst>
  <pc:docChgLst>
    <pc:chgData name="Maresa Beazley, Senior Researcher" userId="S::maresa.beazley@essex.gov.uk::5f8a0d0f-7495-4475-8968-cf1e28e5c564" providerId="AD" clId="Web-{41F17995-3E75-4FCD-9509-FB2DCD66A944}"/>
    <pc:docChg chg="modSld">
      <pc:chgData name="Maresa Beazley, Senior Researcher" userId="S::maresa.beazley@essex.gov.uk::5f8a0d0f-7495-4475-8968-cf1e28e5c564" providerId="AD" clId="Web-{41F17995-3E75-4FCD-9509-FB2DCD66A944}" dt="2020-06-16T13:29:53.512" v="15" actId="20577"/>
      <pc:docMkLst>
        <pc:docMk/>
      </pc:docMkLst>
      <pc:sldChg chg="modSp">
        <pc:chgData name="Maresa Beazley, Senior Researcher" userId="S::maresa.beazley@essex.gov.uk::5f8a0d0f-7495-4475-8968-cf1e28e5c564" providerId="AD" clId="Web-{41F17995-3E75-4FCD-9509-FB2DCD66A944}" dt="2020-06-16T13:29:53.496" v="14" actId="20577"/>
        <pc:sldMkLst>
          <pc:docMk/>
          <pc:sldMk cId="586041243" sldId="371"/>
        </pc:sldMkLst>
        <pc:spChg chg="mod">
          <ac:chgData name="Maresa Beazley, Senior Researcher" userId="S::maresa.beazley@essex.gov.uk::5f8a0d0f-7495-4475-8968-cf1e28e5c564" providerId="AD" clId="Web-{41F17995-3E75-4FCD-9509-FB2DCD66A944}" dt="2020-06-16T13:29:53.496" v="14" actId="20577"/>
          <ac:spMkLst>
            <pc:docMk/>
            <pc:sldMk cId="586041243" sldId="371"/>
            <ac:spMk id="23" creationId="{597EDB95-07AD-4D5D-B140-5946876E08DF}"/>
          </ac:spMkLst>
        </pc:spChg>
      </pc:sldChg>
    </pc:docChg>
  </pc:docChgLst>
  <pc:docChgLst>
    <pc:chgData name="Katerina Glover - Senior Researcher" userId="S::katerina.glover@essex.gov.uk::de2edfa1-0aa9-41ab-9f34-1fb333eb4396" providerId="AD" clId="Web-{29E21D2F-6E12-414D-BA39-122795BB60F1}"/>
    <pc:docChg chg="modSld">
      <pc:chgData name="Katerina Glover - Senior Researcher" userId="S::katerina.glover@essex.gov.uk::de2edfa1-0aa9-41ab-9f34-1fb333eb4396" providerId="AD" clId="Web-{29E21D2F-6E12-414D-BA39-122795BB60F1}" dt="2020-09-25T10:09:18.475" v="34" actId="14100"/>
      <pc:docMkLst>
        <pc:docMk/>
      </pc:docMkLst>
      <pc:sldChg chg="modSp">
        <pc:chgData name="Katerina Glover - Senior Researcher" userId="S::katerina.glover@essex.gov.uk::de2edfa1-0aa9-41ab-9f34-1fb333eb4396" providerId="AD" clId="Web-{29E21D2F-6E12-414D-BA39-122795BB60F1}" dt="2020-09-25T10:09:18.475" v="34" actId="14100"/>
        <pc:sldMkLst>
          <pc:docMk/>
          <pc:sldMk cId="1967806232" sldId="389"/>
        </pc:sldMkLst>
        <pc:spChg chg="mod">
          <ac:chgData name="Katerina Glover - Senior Researcher" userId="S::katerina.glover@essex.gov.uk::de2edfa1-0aa9-41ab-9f34-1fb333eb4396" providerId="AD" clId="Web-{29E21D2F-6E12-414D-BA39-122795BB60F1}" dt="2020-09-25T10:09:18.475" v="34" actId="14100"/>
          <ac:spMkLst>
            <pc:docMk/>
            <pc:sldMk cId="1967806232" sldId="389"/>
            <ac:spMk id="5" creationId="{7C2FE200-BFFA-473C-B9D7-23936C46FCED}"/>
          </ac:spMkLst>
        </pc:spChg>
        <pc:graphicFrameChg chg="modGraphic">
          <ac:chgData name="Katerina Glover - Senior Researcher" userId="S::katerina.glover@essex.gov.uk::de2edfa1-0aa9-41ab-9f34-1fb333eb4396" providerId="AD" clId="Web-{29E21D2F-6E12-414D-BA39-122795BB60F1}" dt="2020-09-25T10:06:22.133" v="1" actId="20577"/>
          <ac:graphicFrameMkLst>
            <pc:docMk/>
            <pc:sldMk cId="1967806232" sldId="389"/>
            <ac:graphicFrameMk id="3" creationId="{24570EA3-7190-41FB-BDB6-D79C240632A3}"/>
          </ac:graphicFrameMkLst>
        </pc:graphicFrameChg>
        <pc:graphicFrameChg chg="modGraphic">
          <ac:chgData name="Katerina Glover - Senior Researcher" userId="S::katerina.glover@essex.gov.uk::de2edfa1-0aa9-41ab-9f34-1fb333eb4396" providerId="AD" clId="Web-{29E21D2F-6E12-414D-BA39-122795BB60F1}" dt="2020-09-25T10:07:53.382" v="9" actId="20577"/>
          <ac:graphicFrameMkLst>
            <pc:docMk/>
            <pc:sldMk cId="1967806232" sldId="389"/>
            <ac:graphicFrameMk id="6" creationId="{685C3DB6-81A5-425F-AE99-1197D8682A4F}"/>
          </ac:graphicFrameMkLst>
        </pc:graphicFrameChg>
        <pc:graphicFrameChg chg="modGraphic">
          <ac:chgData name="Katerina Glover - Senior Researcher" userId="S::katerina.glover@essex.gov.uk::de2edfa1-0aa9-41ab-9f34-1fb333eb4396" providerId="AD" clId="Web-{29E21D2F-6E12-414D-BA39-122795BB60F1}" dt="2020-09-25T10:08:17.053" v="11" actId="20577"/>
          <ac:graphicFrameMkLst>
            <pc:docMk/>
            <pc:sldMk cId="1967806232" sldId="389"/>
            <ac:graphicFrameMk id="7" creationId="{920F5B50-213D-4CEC-8464-EA6FDD3895FF}"/>
          </ac:graphicFrameMkLst>
        </pc:graphicFrameChg>
      </pc:sldChg>
    </pc:docChg>
  </pc:docChgLst>
  <pc:docChgLst>
    <pc:chgData name="Maresa Beazley, Senior Researcher" userId="S::maresa.beazley@essex.gov.uk::5f8a0d0f-7495-4475-8968-cf1e28e5c564" providerId="AD" clId="Web-{234A5FAA-C5C2-4E86-BBBF-B1F5C653EF18}"/>
    <pc:docChg chg="modSld">
      <pc:chgData name="Maresa Beazley, Senior Researcher" userId="S::maresa.beazley@essex.gov.uk::5f8a0d0f-7495-4475-8968-cf1e28e5c564" providerId="AD" clId="Web-{234A5FAA-C5C2-4E86-BBBF-B1F5C653EF18}" dt="2020-06-01T11:47:46.493" v="223" actId="20577"/>
      <pc:docMkLst>
        <pc:docMk/>
      </pc:docMkLst>
      <pc:sldChg chg="modSp">
        <pc:chgData name="Maresa Beazley, Senior Researcher" userId="S::maresa.beazley@essex.gov.uk::5f8a0d0f-7495-4475-8968-cf1e28e5c564" providerId="AD" clId="Web-{234A5FAA-C5C2-4E86-BBBF-B1F5C653EF18}" dt="2020-06-01T11:44:23.214" v="8" actId="20577"/>
        <pc:sldMkLst>
          <pc:docMk/>
          <pc:sldMk cId="2715914701" sldId="397"/>
        </pc:sldMkLst>
        <pc:spChg chg="mod">
          <ac:chgData name="Maresa Beazley, Senior Researcher" userId="S::maresa.beazley@essex.gov.uk::5f8a0d0f-7495-4475-8968-cf1e28e5c564" providerId="AD" clId="Web-{234A5FAA-C5C2-4E86-BBBF-B1F5C653EF18}" dt="2020-06-01T11:44:23.214" v="8" actId="20577"/>
          <ac:spMkLst>
            <pc:docMk/>
            <pc:sldMk cId="2715914701" sldId="397"/>
            <ac:spMk id="3" creationId="{D94082C3-A739-4586-84F5-DBED494E9815}"/>
          </ac:spMkLst>
        </pc:spChg>
      </pc:sldChg>
      <pc:sldChg chg="addSp modSp">
        <pc:chgData name="Maresa Beazley, Senior Researcher" userId="S::maresa.beazley@essex.gov.uk::5f8a0d0f-7495-4475-8968-cf1e28e5c564" providerId="AD" clId="Web-{234A5FAA-C5C2-4E86-BBBF-B1F5C653EF18}" dt="2020-06-01T11:45:49.338" v="78" actId="20577"/>
        <pc:sldMkLst>
          <pc:docMk/>
          <pc:sldMk cId="2253077561" sldId="399"/>
        </pc:sldMkLst>
        <pc:spChg chg="add mod">
          <ac:chgData name="Maresa Beazley, Senior Researcher" userId="S::maresa.beazley@essex.gov.uk::5f8a0d0f-7495-4475-8968-cf1e28e5c564" providerId="AD" clId="Web-{234A5FAA-C5C2-4E86-BBBF-B1F5C653EF18}" dt="2020-06-01T11:45:49.338" v="78" actId="20577"/>
          <ac:spMkLst>
            <pc:docMk/>
            <pc:sldMk cId="2253077561" sldId="399"/>
            <ac:spMk id="2" creationId="{56AB0CD5-4B18-4196-A986-3B8C6317ED1C}"/>
          </ac:spMkLst>
        </pc:spChg>
        <pc:spChg chg="add mod">
          <ac:chgData name="Maresa Beazley, Senior Researcher" userId="S::maresa.beazley@essex.gov.uk::5f8a0d0f-7495-4475-8968-cf1e28e5c564" providerId="AD" clId="Web-{234A5FAA-C5C2-4E86-BBBF-B1F5C653EF18}" dt="2020-06-01T11:45:46.401" v="77" actId="1076"/>
          <ac:spMkLst>
            <pc:docMk/>
            <pc:sldMk cId="2253077561" sldId="399"/>
            <ac:spMk id="3" creationId="{914C2AB4-8814-4A77-BA60-E61D2EA78030}"/>
          </ac:spMkLst>
        </pc:spChg>
        <pc:spChg chg="mod">
          <ac:chgData name="Maresa Beazley, Senior Researcher" userId="S::maresa.beazley@essex.gov.uk::5f8a0d0f-7495-4475-8968-cf1e28e5c564" providerId="AD" clId="Web-{234A5FAA-C5C2-4E86-BBBF-B1F5C653EF18}" dt="2020-06-01T11:45:13.761" v="38" actId="20577"/>
          <ac:spMkLst>
            <pc:docMk/>
            <pc:sldMk cId="2253077561" sldId="399"/>
            <ac:spMk id="5" creationId="{E1AB353D-C3DD-45D0-A928-76F68198F592}"/>
          </ac:spMkLst>
        </pc:spChg>
      </pc:sldChg>
      <pc:sldChg chg="addSp modSp">
        <pc:chgData name="Maresa Beazley, Senior Researcher" userId="S::maresa.beazley@essex.gov.uk::5f8a0d0f-7495-4475-8968-cf1e28e5c564" providerId="AD" clId="Web-{234A5FAA-C5C2-4E86-BBBF-B1F5C653EF18}" dt="2020-06-01T11:47:46.493" v="222" actId="20577"/>
        <pc:sldMkLst>
          <pc:docMk/>
          <pc:sldMk cId="447836792" sldId="400"/>
        </pc:sldMkLst>
        <pc:spChg chg="add mod">
          <ac:chgData name="Maresa Beazley, Senior Researcher" userId="S::maresa.beazley@essex.gov.uk::5f8a0d0f-7495-4475-8968-cf1e28e5c564" providerId="AD" clId="Web-{234A5FAA-C5C2-4E86-BBBF-B1F5C653EF18}" dt="2020-06-01T11:47:46.493" v="222" actId="20577"/>
          <ac:spMkLst>
            <pc:docMk/>
            <pc:sldMk cId="447836792" sldId="400"/>
            <ac:spMk id="2" creationId="{C7AE2A16-1145-4D12-976A-763068FC3341}"/>
          </ac:spMkLst>
        </pc:spChg>
        <pc:spChg chg="mod">
          <ac:chgData name="Maresa Beazley, Senior Researcher" userId="S::maresa.beazley@essex.gov.uk::5f8a0d0f-7495-4475-8968-cf1e28e5c564" providerId="AD" clId="Web-{234A5FAA-C5C2-4E86-BBBF-B1F5C653EF18}" dt="2020-06-01T11:46:03.245" v="81" actId="20577"/>
          <ac:spMkLst>
            <pc:docMk/>
            <pc:sldMk cId="447836792" sldId="400"/>
            <ac:spMk id="5" creationId="{E1AB353D-C3DD-45D0-A928-76F68198F592}"/>
          </ac:spMkLst>
        </pc:spChg>
      </pc:sldChg>
    </pc:docChg>
  </pc:docChgLst>
  <pc:docChgLst>
    <pc:chgData name="Maresa Beazley, Senior Researcher" userId="5f8a0d0f-7495-4475-8968-cf1e28e5c564" providerId="ADAL" clId="{98F31EEE-B128-4F2A-984C-05CE340AA349}"/>
    <pc:docChg chg="undo custSel addSld delSld modSld sldOrd">
      <pc:chgData name="Maresa Beazley, Senior Researcher" userId="5f8a0d0f-7495-4475-8968-cf1e28e5c564" providerId="ADAL" clId="{98F31EEE-B128-4F2A-984C-05CE340AA349}" dt="2020-06-22T08:42:06.021" v="19997" actId="20577"/>
      <pc:docMkLst>
        <pc:docMk/>
      </pc:docMkLst>
      <pc:sldChg chg="delCm modCm">
        <pc:chgData name="Maresa Beazley, Senior Researcher" userId="5f8a0d0f-7495-4475-8968-cf1e28e5c564" providerId="ADAL" clId="{98F31EEE-B128-4F2A-984C-05CE340AA349}" dt="2020-06-09T13:43:29.908" v="6076" actId="1592"/>
        <pc:sldMkLst>
          <pc:docMk/>
          <pc:sldMk cId="4231481942" sldId="262"/>
        </pc:sldMkLst>
      </pc:sldChg>
      <pc:sldChg chg="ord">
        <pc:chgData name="Maresa Beazley, Senior Researcher" userId="5f8a0d0f-7495-4475-8968-cf1e28e5c564" providerId="ADAL" clId="{98F31EEE-B128-4F2A-984C-05CE340AA349}" dt="2020-06-18T14:37:05.449" v="14973"/>
        <pc:sldMkLst>
          <pc:docMk/>
          <pc:sldMk cId="751899522" sldId="325"/>
        </pc:sldMkLst>
      </pc:sldChg>
      <pc:sldChg chg="modSp">
        <pc:chgData name="Maresa Beazley, Senior Researcher" userId="5f8a0d0f-7495-4475-8968-cf1e28e5c564" providerId="ADAL" clId="{98F31EEE-B128-4F2A-984C-05CE340AA349}" dt="2020-06-04T09:47:59.441" v="1464" actId="403"/>
        <pc:sldMkLst>
          <pc:docMk/>
          <pc:sldMk cId="948215425" sldId="331"/>
        </pc:sldMkLst>
        <pc:spChg chg="mod">
          <ac:chgData name="Maresa Beazley, Senior Researcher" userId="5f8a0d0f-7495-4475-8968-cf1e28e5c564" providerId="ADAL" clId="{98F31EEE-B128-4F2A-984C-05CE340AA349}" dt="2020-06-04T09:47:59.441" v="1464" actId="403"/>
          <ac:spMkLst>
            <pc:docMk/>
            <pc:sldMk cId="948215425" sldId="331"/>
            <ac:spMk id="5" creationId="{E1AB353D-C3DD-45D0-A928-76F68198F592}"/>
          </ac:spMkLst>
        </pc:spChg>
      </pc:sldChg>
      <pc:sldChg chg="addSp delSp modSp">
        <pc:chgData name="Maresa Beazley, Senior Researcher" userId="5f8a0d0f-7495-4475-8968-cf1e28e5c564" providerId="ADAL" clId="{98F31EEE-B128-4F2A-984C-05CE340AA349}" dt="2020-06-04T15:10:57.434" v="2998" actId="2085"/>
        <pc:sldMkLst>
          <pc:docMk/>
          <pc:sldMk cId="3528816184" sldId="334"/>
        </pc:sldMkLst>
        <pc:spChg chg="mod">
          <ac:chgData name="Maresa Beazley, Senior Researcher" userId="5f8a0d0f-7495-4475-8968-cf1e28e5c564" providerId="ADAL" clId="{98F31EEE-B128-4F2A-984C-05CE340AA349}" dt="2020-06-04T09:34:33.269" v="924" actId="20577"/>
          <ac:spMkLst>
            <pc:docMk/>
            <pc:sldMk cId="3528816184" sldId="334"/>
            <ac:spMk id="2" creationId="{0BCA1EE4-4F60-418E-B50D-889392C38E14}"/>
          </ac:spMkLst>
        </pc:spChg>
        <pc:spChg chg="del">
          <ac:chgData name="Maresa Beazley, Senior Researcher" userId="5f8a0d0f-7495-4475-8968-cf1e28e5c564" providerId="ADAL" clId="{98F31EEE-B128-4F2A-984C-05CE340AA349}" dt="2020-06-04T09:34:01.081" v="916" actId="478"/>
          <ac:spMkLst>
            <pc:docMk/>
            <pc:sldMk cId="3528816184" sldId="334"/>
            <ac:spMk id="6" creationId="{32C03C46-76CD-4CD8-A244-ACE7EE66D1E3}"/>
          </ac:spMkLst>
        </pc:spChg>
        <pc:spChg chg="del">
          <ac:chgData name="Maresa Beazley, Senior Researcher" userId="5f8a0d0f-7495-4475-8968-cf1e28e5c564" providerId="ADAL" clId="{98F31EEE-B128-4F2A-984C-05CE340AA349}" dt="2020-06-04T09:34:01.081" v="916" actId="478"/>
          <ac:spMkLst>
            <pc:docMk/>
            <pc:sldMk cId="3528816184" sldId="334"/>
            <ac:spMk id="7" creationId="{681F7599-90E5-4636-9494-FA271D05AE64}"/>
          </ac:spMkLst>
        </pc:spChg>
        <pc:spChg chg="del">
          <ac:chgData name="Maresa Beazley, Senior Researcher" userId="5f8a0d0f-7495-4475-8968-cf1e28e5c564" providerId="ADAL" clId="{98F31EEE-B128-4F2A-984C-05CE340AA349}" dt="2020-06-04T09:34:01.081" v="916" actId="478"/>
          <ac:spMkLst>
            <pc:docMk/>
            <pc:sldMk cId="3528816184" sldId="334"/>
            <ac:spMk id="8" creationId="{4A6A1ADD-949A-4A32-B2BE-4362380C19C8}"/>
          </ac:spMkLst>
        </pc:spChg>
        <pc:spChg chg="del">
          <ac:chgData name="Maresa Beazley, Senior Researcher" userId="5f8a0d0f-7495-4475-8968-cf1e28e5c564" providerId="ADAL" clId="{98F31EEE-B128-4F2A-984C-05CE340AA349}" dt="2020-06-04T09:34:01.081" v="916" actId="478"/>
          <ac:spMkLst>
            <pc:docMk/>
            <pc:sldMk cId="3528816184" sldId="334"/>
            <ac:spMk id="9" creationId="{48F5DD40-208B-4867-A04D-58D3B217ECB9}"/>
          </ac:spMkLst>
        </pc:spChg>
        <pc:spChg chg="del">
          <ac:chgData name="Maresa Beazley, Senior Researcher" userId="5f8a0d0f-7495-4475-8968-cf1e28e5c564" providerId="ADAL" clId="{98F31EEE-B128-4F2A-984C-05CE340AA349}" dt="2020-06-04T09:34:01.081" v="916" actId="478"/>
          <ac:spMkLst>
            <pc:docMk/>
            <pc:sldMk cId="3528816184" sldId="334"/>
            <ac:spMk id="10" creationId="{B9CDA2EE-00E8-4F39-BBB2-6BA1E6EC3746}"/>
          </ac:spMkLst>
        </pc:spChg>
        <pc:spChg chg="del">
          <ac:chgData name="Maresa Beazley, Senior Researcher" userId="5f8a0d0f-7495-4475-8968-cf1e28e5c564" providerId="ADAL" clId="{98F31EEE-B128-4F2A-984C-05CE340AA349}" dt="2020-06-04T09:34:01.081" v="916" actId="478"/>
          <ac:spMkLst>
            <pc:docMk/>
            <pc:sldMk cId="3528816184" sldId="334"/>
            <ac:spMk id="11" creationId="{844A4860-8019-45C2-B366-CC36DC8FD5EB}"/>
          </ac:spMkLst>
        </pc:spChg>
        <pc:spChg chg="del">
          <ac:chgData name="Maresa Beazley, Senior Researcher" userId="5f8a0d0f-7495-4475-8968-cf1e28e5c564" providerId="ADAL" clId="{98F31EEE-B128-4F2A-984C-05CE340AA349}" dt="2020-06-04T09:34:01.081" v="916" actId="478"/>
          <ac:spMkLst>
            <pc:docMk/>
            <pc:sldMk cId="3528816184" sldId="334"/>
            <ac:spMk id="12" creationId="{F008B278-2917-4920-87F4-169FF2297EF9}"/>
          </ac:spMkLst>
        </pc:spChg>
        <pc:spChg chg="del">
          <ac:chgData name="Maresa Beazley, Senior Researcher" userId="5f8a0d0f-7495-4475-8968-cf1e28e5c564" providerId="ADAL" clId="{98F31EEE-B128-4F2A-984C-05CE340AA349}" dt="2020-06-04T09:34:01.081" v="916" actId="478"/>
          <ac:spMkLst>
            <pc:docMk/>
            <pc:sldMk cId="3528816184" sldId="334"/>
            <ac:spMk id="13" creationId="{AD7A57FD-8CE9-4588-BA13-5A7D48F86B59}"/>
          </ac:spMkLst>
        </pc:spChg>
        <pc:spChg chg="add del mod">
          <ac:chgData name="Maresa Beazley, Senior Researcher" userId="5f8a0d0f-7495-4475-8968-cf1e28e5c564" providerId="ADAL" clId="{98F31EEE-B128-4F2A-984C-05CE340AA349}" dt="2020-06-04T09:42:21.368" v="1278" actId="478"/>
          <ac:spMkLst>
            <pc:docMk/>
            <pc:sldMk cId="3528816184" sldId="334"/>
            <ac:spMk id="14" creationId="{5052981A-D7CA-4ECD-9EB3-8136EFFA3594}"/>
          </ac:spMkLst>
        </pc:spChg>
        <pc:spChg chg="add del mod">
          <ac:chgData name="Maresa Beazley, Senior Researcher" userId="5f8a0d0f-7495-4475-8968-cf1e28e5c564" providerId="ADAL" clId="{98F31EEE-B128-4F2A-984C-05CE340AA349}" dt="2020-06-04T09:42:52.289" v="1345" actId="478"/>
          <ac:spMkLst>
            <pc:docMk/>
            <pc:sldMk cId="3528816184" sldId="334"/>
            <ac:spMk id="15" creationId="{DF5C29BA-BA87-43C5-873B-EF421BE276F7}"/>
          </ac:spMkLst>
        </pc:spChg>
        <pc:spChg chg="add del mod">
          <ac:chgData name="Maresa Beazley, Senior Researcher" userId="5f8a0d0f-7495-4475-8968-cf1e28e5c564" providerId="ADAL" clId="{98F31EEE-B128-4F2A-984C-05CE340AA349}" dt="2020-06-04T09:43:38.459" v="1446" actId="478"/>
          <ac:spMkLst>
            <pc:docMk/>
            <pc:sldMk cId="3528816184" sldId="334"/>
            <ac:spMk id="16" creationId="{B044C21C-8FD1-47FE-B5B1-282BC3487BC0}"/>
          </ac:spMkLst>
        </pc:spChg>
        <pc:spChg chg="add mod">
          <ac:chgData name="Maresa Beazley, Senior Researcher" userId="5f8a0d0f-7495-4475-8968-cf1e28e5c564" providerId="ADAL" clId="{98F31EEE-B128-4F2A-984C-05CE340AA349}" dt="2020-06-04T09:43:52.383" v="1448" actId="113"/>
          <ac:spMkLst>
            <pc:docMk/>
            <pc:sldMk cId="3528816184" sldId="334"/>
            <ac:spMk id="17" creationId="{3B6EE7D9-81A4-4A22-AAF8-300F2F7DD130}"/>
          </ac:spMkLst>
        </pc:spChg>
        <pc:spChg chg="add mod">
          <ac:chgData name="Maresa Beazley, Senior Researcher" userId="5f8a0d0f-7495-4475-8968-cf1e28e5c564" providerId="ADAL" clId="{98F31EEE-B128-4F2A-984C-05CE340AA349}" dt="2020-06-04T09:44:15.878" v="1454" actId="6549"/>
          <ac:spMkLst>
            <pc:docMk/>
            <pc:sldMk cId="3528816184" sldId="334"/>
            <ac:spMk id="18" creationId="{6CA06476-23AE-4276-949D-F6AE1086BF18}"/>
          </ac:spMkLst>
        </pc:spChg>
        <pc:spChg chg="add mod">
          <ac:chgData name="Maresa Beazley, Senior Researcher" userId="5f8a0d0f-7495-4475-8968-cf1e28e5c564" providerId="ADAL" clId="{98F31EEE-B128-4F2A-984C-05CE340AA349}" dt="2020-06-04T15:10:39.278" v="2996" actId="1076"/>
          <ac:spMkLst>
            <pc:docMk/>
            <pc:sldMk cId="3528816184" sldId="334"/>
            <ac:spMk id="19" creationId="{7929E27E-23A3-45B8-B9B3-93D1560E2A81}"/>
          </ac:spMkLst>
        </pc:spChg>
        <pc:spChg chg="add del mod">
          <ac:chgData name="Maresa Beazley, Senior Researcher" userId="5f8a0d0f-7495-4475-8968-cf1e28e5c564" providerId="ADAL" clId="{98F31EEE-B128-4F2A-984C-05CE340AA349}" dt="2020-06-04T09:43:13.928" v="1420" actId="478"/>
          <ac:spMkLst>
            <pc:docMk/>
            <pc:sldMk cId="3528816184" sldId="334"/>
            <ac:spMk id="20" creationId="{196E5A20-1466-4CB5-8644-1810C4BF023C}"/>
          </ac:spMkLst>
        </pc:spChg>
        <pc:spChg chg="add mod">
          <ac:chgData name="Maresa Beazley, Senior Researcher" userId="5f8a0d0f-7495-4475-8968-cf1e28e5c564" providerId="ADAL" clId="{98F31EEE-B128-4F2A-984C-05CE340AA349}" dt="2020-06-04T09:44:31.993" v="1461" actId="113"/>
          <ac:spMkLst>
            <pc:docMk/>
            <pc:sldMk cId="3528816184" sldId="334"/>
            <ac:spMk id="21" creationId="{67F3AA11-FDDA-4527-A332-C9D905841C22}"/>
          </ac:spMkLst>
        </pc:spChg>
        <pc:spChg chg="add mod">
          <ac:chgData name="Maresa Beazley, Senior Researcher" userId="5f8a0d0f-7495-4475-8968-cf1e28e5c564" providerId="ADAL" clId="{98F31EEE-B128-4F2A-984C-05CE340AA349}" dt="2020-06-04T15:10:57.434" v="2998" actId="2085"/>
          <ac:spMkLst>
            <pc:docMk/>
            <pc:sldMk cId="3528816184" sldId="334"/>
            <ac:spMk id="22" creationId="{195D9B4C-7463-4B65-BA4D-4D54E489E394}"/>
          </ac:spMkLst>
        </pc:spChg>
      </pc:sldChg>
      <pc:sldChg chg="addSp delSp modSp">
        <pc:chgData name="Maresa Beazley, Senior Researcher" userId="5f8a0d0f-7495-4475-8968-cf1e28e5c564" providerId="ADAL" clId="{98F31EEE-B128-4F2A-984C-05CE340AA349}" dt="2020-05-27T16:32:28.110" v="468" actId="400"/>
        <pc:sldMkLst>
          <pc:docMk/>
          <pc:sldMk cId="1309248427" sldId="344"/>
        </pc:sldMkLst>
        <pc:spChg chg="add mod">
          <ac:chgData name="Maresa Beazley, Senior Researcher" userId="5f8a0d0f-7495-4475-8968-cf1e28e5c564" providerId="ADAL" clId="{98F31EEE-B128-4F2A-984C-05CE340AA349}" dt="2020-05-27T16:28:16.983" v="446" actId="20577"/>
          <ac:spMkLst>
            <pc:docMk/>
            <pc:sldMk cId="1309248427" sldId="344"/>
            <ac:spMk id="2" creationId="{32C1D5FB-2ADE-417E-928A-C3A43BA34096}"/>
          </ac:spMkLst>
        </pc:spChg>
        <pc:spChg chg="mod">
          <ac:chgData name="Maresa Beazley, Senior Researcher" userId="5f8a0d0f-7495-4475-8968-cf1e28e5c564" providerId="ADAL" clId="{98F31EEE-B128-4F2A-984C-05CE340AA349}" dt="2020-05-27T16:32:28.110" v="468" actId="400"/>
          <ac:spMkLst>
            <pc:docMk/>
            <pc:sldMk cId="1309248427" sldId="344"/>
            <ac:spMk id="7" creationId="{5BF28DFC-B23B-45C4-8473-3007892C614F}"/>
          </ac:spMkLst>
        </pc:spChg>
        <pc:spChg chg="del">
          <ac:chgData name="Maresa Beazley, Senior Researcher" userId="5f8a0d0f-7495-4475-8968-cf1e28e5c564" providerId="ADAL" clId="{98F31EEE-B128-4F2A-984C-05CE340AA349}" dt="2020-05-27T16:22:17.850" v="293" actId="478"/>
          <ac:spMkLst>
            <pc:docMk/>
            <pc:sldMk cId="1309248427" sldId="344"/>
            <ac:spMk id="9" creationId="{74CAAD94-4E63-4D1F-8912-8F12F38232AE}"/>
          </ac:spMkLst>
        </pc:spChg>
        <pc:spChg chg="del">
          <ac:chgData name="Maresa Beazley, Senior Researcher" userId="5f8a0d0f-7495-4475-8968-cf1e28e5c564" providerId="ADAL" clId="{98F31EEE-B128-4F2A-984C-05CE340AA349}" dt="2020-05-27T16:22:17.850" v="293" actId="478"/>
          <ac:spMkLst>
            <pc:docMk/>
            <pc:sldMk cId="1309248427" sldId="344"/>
            <ac:spMk id="18" creationId="{1C91BBCB-1317-4372-ACDA-274BE1426717}"/>
          </ac:spMkLst>
        </pc:spChg>
        <pc:spChg chg="del">
          <ac:chgData name="Maresa Beazley, Senior Researcher" userId="5f8a0d0f-7495-4475-8968-cf1e28e5c564" providerId="ADAL" clId="{98F31EEE-B128-4F2A-984C-05CE340AA349}" dt="2020-05-27T16:22:17.850" v="293" actId="478"/>
          <ac:spMkLst>
            <pc:docMk/>
            <pc:sldMk cId="1309248427" sldId="344"/>
            <ac:spMk id="19" creationId="{EEE61ED5-B3E0-4DE5-BADC-C9BDCC3E98BC}"/>
          </ac:spMkLst>
        </pc:spChg>
        <pc:spChg chg="del">
          <ac:chgData name="Maresa Beazley, Senior Researcher" userId="5f8a0d0f-7495-4475-8968-cf1e28e5c564" providerId="ADAL" clId="{98F31EEE-B128-4F2A-984C-05CE340AA349}" dt="2020-05-27T16:22:17.850" v="293" actId="478"/>
          <ac:spMkLst>
            <pc:docMk/>
            <pc:sldMk cId="1309248427" sldId="344"/>
            <ac:spMk id="20" creationId="{BDC15B94-CE2C-4C1E-8819-CFAECFF65349}"/>
          </ac:spMkLst>
        </pc:spChg>
        <pc:spChg chg="del">
          <ac:chgData name="Maresa Beazley, Senior Researcher" userId="5f8a0d0f-7495-4475-8968-cf1e28e5c564" providerId="ADAL" clId="{98F31EEE-B128-4F2A-984C-05CE340AA349}" dt="2020-05-27T16:22:17.850" v="293" actId="478"/>
          <ac:spMkLst>
            <pc:docMk/>
            <pc:sldMk cId="1309248427" sldId="344"/>
            <ac:spMk id="21" creationId="{0F27B1D5-D1D0-47B8-AE31-A5EDFAABBC09}"/>
          </ac:spMkLst>
        </pc:spChg>
        <pc:spChg chg="del">
          <ac:chgData name="Maresa Beazley, Senior Researcher" userId="5f8a0d0f-7495-4475-8968-cf1e28e5c564" providerId="ADAL" clId="{98F31EEE-B128-4F2A-984C-05CE340AA349}" dt="2020-05-27T16:22:17.850" v="293" actId="478"/>
          <ac:spMkLst>
            <pc:docMk/>
            <pc:sldMk cId="1309248427" sldId="344"/>
            <ac:spMk id="22" creationId="{D0089388-2997-476C-B5A2-3A3C24A73015}"/>
          </ac:spMkLst>
        </pc:spChg>
        <pc:spChg chg="del">
          <ac:chgData name="Maresa Beazley, Senior Researcher" userId="5f8a0d0f-7495-4475-8968-cf1e28e5c564" providerId="ADAL" clId="{98F31EEE-B128-4F2A-984C-05CE340AA349}" dt="2020-05-27T16:22:21.951" v="295" actId="478"/>
          <ac:spMkLst>
            <pc:docMk/>
            <pc:sldMk cId="1309248427" sldId="344"/>
            <ac:spMk id="25" creationId="{C3ED0C3D-2F77-4032-B7F3-4C576F02ED3E}"/>
          </ac:spMkLst>
        </pc:spChg>
        <pc:spChg chg="del">
          <ac:chgData name="Maresa Beazley, Senior Researcher" userId="5f8a0d0f-7495-4475-8968-cf1e28e5c564" providerId="ADAL" clId="{98F31EEE-B128-4F2A-984C-05CE340AA349}" dt="2020-05-27T16:22:27.659" v="299" actId="478"/>
          <ac:spMkLst>
            <pc:docMk/>
            <pc:sldMk cId="1309248427" sldId="344"/>
            <ac:spMk id="26" creationId="{86D3F190-8EAF-40D3-8A18-FDEC616D4E8D}"/>
          </ac:spMkLst>
        </pc:spChg>
        <pc:spChg chg="del">
          <ac:chgData name="Maresa Beazley, Senior Researcher" userId="5f8a0d0f-7495-4475-8968-cf1e28e5c564" providerId="ADAL" clId="{98F31EEE-B128-4F2A-984C-05CE340AA349}" dt="2020-05-27T16:22:26.192" v="298" actId="478"/>
          <ac:spMkLst>
            <pc:docMk/>
            <pc:sldMk cId="1309248427" sldId="344"/>
            <ac:spMk id="27" creationId="{F5BA4838-31E6-4918-A866-C0D12D9A3F63}"/>
          </ac:spMkLst>
        </pc:spChg>
        <pc:spChg chg="del">
          <ac:chgData name="Maresa Beazley, Senior Researcher" userId="5f8a0d0f-7495-4475-8968-cf1e28e5c564" providerId="ADAL" clId="{98F31EEE-B128-4F2A-984C-05CE340AA349}" dt="2020-05-27T16:22:20.451" v="294" actId="478"/>
          <ac:spMkLst>
            <pc:docMk/>
            <pc:sldMk cId="1309248427" sldId="344"/>
            <ac:spMk id="28" creationId="{DD17FF45-3ED2-4295-8C71-C40436CB0B71}"/>
          </ac:spMkLst>
        </pc:spChg>
        <pc:spChg chg="del">
          <ac:chgData name="Maresa Beazley, Senior Researcher" userId="5f8a0d0f-7495-4475-8968-cf1e28e5c564" providerId="ADAL" clId="{98F31EEE-B128-4F2A-984C-05CE340AA349}" dt="2020-05-27T16:22:24.839" v="297" actId="478"/>
          <ac:spMkLst>
            <pc:docMk/>
            <pc:sldMk cId="1309248427" sldId="344"/>
            <ac:spMk id="31" creationId="{CCE4E280-275C-4D9F-8C91-8198D4F51BC7}"/>
          </ac:spMkLst>
        </pc:spChg>
        <pc:spChg chg="del">
          <ac:chgData name="Maresa Beazley, Senior Researcher" userId="5f8a0d0f-7495-4475-8968-cf1e28e5c564" providerId="ADAL" clId="{98F31EEE-B128-4F2A-984C-05CE340AA349}" dt="2020-05-27T16:22:23.281" v="296" actId="478"/>
          <ac:spMkLst>
            <pc:docMk/>
            <pc:sldMk cId="1309248427" sldId="344"/>
            <ac:spMk id="32" creationId="{6CFB410B-D993-4A7C-ADA5-904D044E76B4}"/>
          </ac:spMkLst>
        </pc:spChg>
        <pc:spChg chg="del mod">
          <ac:chgData name="Maresa Beazley, Senior Researcher" userId="5f8a0d0f-7495-4475-8968-cf1e28e5c564" providerId="ADAL" clId="{98F31EEE-B128-4F2A-984C-05CE340AA349}" dt="2020-05-27T16:22:17.850" v="293" actId="478"/>
          <ac:spMkLst>
            <pc:docMk/>
            <pc:sldMk cId="1309248427" sldId="344"/>
            <ac:spMk id="43" creationId="{A0501F10-B82A-44C9-9850-71C9ABCCEFB8}"/>
          </ac:spMkLst>
        </pc:spChg>
        <pc:spChg chg="del">
          <ac:chgData name="Maresa Beazley, Senior Researcher" userId="5f8a0d0f-7495-4475-8968-cf1e28e5c564" providerId="ADAL" clId="{98F31EEE-B128-4F2A-984C-05CE340AA349}" dt="2020-05-27T16:22:17.850" v="293" actId="478"/>
          <ac:spMkLst>
            <pc:docMk/>
            <pc:sldMk cId="1309248427" sldId="344"/>
            <ac:spMk id="44" creationId="{05AD358A-5324-40EA-A946-54C4935278EC}"/>
          </ac:spMkLst>
        </pc:spChg>
        <pc:spChg chg="del">
          <ac:chgData name="Maresa Beazley, Senior Researcher" userId="5f8a0d0f-7495-4475-8968-cf1e28e5c564" providerId="ADAL" clId="{98F31EEE-B128-4F2A-984C-05CE340AA349}" dt="2020-05-27T16:22:17.850" v="293" actId="478"/>
          <ac:spMkLst>
            <pc:docMk/>
            <pc:sldMk cId="1309248427" sldId="344"/>
            <ac:spMk id="45" creationId="{7E052CE8-0404-4BFE-AC21-1E77966999E1}"/>
          </ac:spMkLst>
        </pc:spChg>
        <pc:cxnChg chg="del mod">
          <ac:chgData name="Maresa Beazley, Senior Researcher" userId="5f8a0d0f-7495-4475-8968-cf1e28e5c564" providerId="ADAL" clId="{98F31EEE-B128-4F2A-984C-05CE340AA349}" dt="2020-05-27T16:22:17.850" v="293" actId="478"/>
          <ac:cxnSpMkLst>
            <pc:docMk/>
            <pc:sldMk cId="1309248427" sldId="344"/>
            <ac:cxnSpMk id="3" creationId="{C996E70D-C7BD-43D9-8CED-92C6D92F0083}"/>
          </ac:cxnSpMkLst>
        </pc:cxnChg>
        <pc:cxnChg chg="del mod">
          <ac:chgData name="Maresa Beazley, Senior Researcher" userId="5f8a0d0f-7495-4475-8968-cf1e28e5c564" providerId="ADAL" clId="{98F31EEE-B128-4F2A-984C-05CE340AA349}" dt="2020-05-27T16:22:17.850" v="293" actId="478"/>
          <ac:cxnSpMkLst>
            <pc:docMk/>
            <pc:sldMk cId="1309248427" sldId="344"/>
            <ac:cxnSpMk id="16" creationId="{C8C4C1DF-8F50-47B9-956C-5361E8B06A32}"/>
          </ac:cxnSpMkLst>
        </pc:cxnChg>
        <pc:cxnChg chg="del mod">
          <ac:chgData name="Maresa Beazley, Senior Researcher" userId="5f8a0d0f-7495-4475-8968-cf1e28e5c564" providerId="ADAL" clId="{98F31EEE-B128-4F2A-984C-05CE340AA349}" dt="2020-05-27T16:22:17.850" v="293" actId="478"/>
          <ac:cxnSpMkLst>
            <pc:docMk/>
            <pc:sldMk cId="1309248427" sldId="344"/>
            <ac:cxnSpMk id="17" creationId="{D50E3ECD-553C-43DC-BE83-783EFA9EE8AD}"/>
          </ac:cxnSpMkLst>
        </pc:cxnChg>
      </pc:sldChg>
      <pc:sldChg chg="modSp">
        <pc:chgData name="Maresa Beazley, Senior Researcher" userId="5f8a0d0f-7495-4475-8968-cf1e28e5c564" providerId="ADAL" clId="{98F31EEE-B128-4F2A-984C-05CE340AA349}" dt="2020-06-18T16:07:40.921" v="17274" actId="14100"/>
        <pc:sldMkLst>
          <pc:docMk/>
          <pc:sldMk cId="2100498708" sldId="346"/>
        </pc:sldMkLst>
        <pc:spChg chg="mod">
          <ac:chgData name="Maresa Beazley, Senior Researcher" userId="5f8a0d0f-7495-4475-8968-cf1e28e5c564" providerId="ADAL" clId="{98F31EEE-B128-4F2A-984C-05CE340AA349}" dt="2020-06-18T16:07:40.921" v="17274" actId="14100"/>
          <ac:spMkLst>
            <pc:docMk/>
            <pc:sldMk cId="2100498708" sldId="346"/>
            <ac:spMk id="4" creationId="{F1373249-189F-4C9A-89A4-30B0EE6CD7CC}"/>
          </ac:spMkLst>
        </pc:spChg>
        <pc:spChg chg="mod">
          <ac:chgData name="Maresa Beazley, Senior Researcher" userId="5f8a0d0f-7495-4475-8968-cf1e28e5c564" providerId="ADAL" clId="{98F31EEE-B128-4F2A-984C-05CE340AA349}" dt="2020-06-04T10:30:55.715" v="1777" actId="207"/>
          <ac:spMkLst>
            <pc:docMk/>
            <pc:sldMk cId="2100498708" sldId="346"/>
            <ac:spMk id="8" creationId="{67AE1961-0067-4D7B-84DD-CA7C286619B7}"/>
          </ac:spMkLst>
        </pc:spChg>
        <pc:spChg chg="mod">
          <ac:chgData name="Maresa Beazley, Senior Researcher" userId="5f8a0d0f-7495-4475-8968-cf1e28e5c564" providerId="ADAL" clId="{98F31EEE-B128-4F2A-984C-05CE340AA349}" dt="2020-05-27T16:31:18.845" v="465" actId="20577"/>
          <ac:spMkLst>
            <pc:docMk/>
            <pc:sldMk cId="2100498708" sldId="346"/>
            <ac:spMk id="10" creationId="{513B4E98-16C8-4C4B-8C71-BFD81C2334F6}"/>
          </ac:spMkLst>
        </pc:spChg>
      </pc:sldChg>
      <pc:sldChg chg="modSp ord addCm modCm">
        <pc:chgData name="Maresa Beazley, Senior Researcher" userId="5f8a0d0f-7495-4475-8968-cf1e28e5c564" providerId="ADAL" clId="{98F31EEE-B128-4F2A-984C-05CE340AA349}" dt="2020-06-18T16:18:11.455" v="17385" actId="403"/>
        <pc:sldMkLst>
          <pc:docMk/>
          <pc:sldMk cId="2263966757" sldId="356"/>
        </pc:sldMkLst>
        <pc:spChg chg="mod">
          <ac:chgData name="Maresa Beazley, Senior Researcher" userId="5f8a0d0f-7495-4475-8968-cf1e28e5c564" providerId="ADAL" clId="{98F31EEE-B128-4F2A-984C-05CE340AA349}" dt="2020-06-18T16:18:11.455" v="17385" actId="403"/>
          <ac:spMkLst>
            <pc:docMk/>
            <pc:sldMk cId="2263966757" sldId="356"/>
            <ac:spMk id="2" creationId="{B86E3F7B-6A20-4AB5-B5B5-890DB4982E62}"/>
          </ac:spMkLst>
        </pc:spChg>
        <pc:spChg chg="mod">
          <ac:chgData name="Maresa Beazley, Senior Researcher" userId="5f8a0d0f-7495-4475-8968-cf1e28e5c564" providerId="ADAL" clId="{98F31EEE-B128-4F2A-984C-05CE340AA349}" dt="2020-06-16T13:38:58.516" v="11379" actId="20577"/>
          <ac:spMkLst>
            <pc:docMk/>
            <pc:sldMk cId="2263966757" sldId="356"/>
            <ac:spMk id="3" creationId="{0CE65435-0BBF-486E-8B7B-670D4AA398AD}"/>
          </ac:spMkLst>
        </pc:spChg>
      </pc:sldChg>
      <pc:sldChg chg="ord">
        <pc:chgData name="Maresa Beazley, Senior Researcher" userId="5f8a0d0f-7495-4475-8968-cf1e28e5c564" providerId="ADAL" clId="{98F31EEE-B128-4F2A-984C-05CE340AA349}" dt="2020-06-18T13:42:57.814" v="13735"/>
        <pc:sldMkLst>
          <pc:docMk/>
          <pc:sldMk cId="1401127612" sldId="357"/>
        </pc:sldMkLst>
      </pc:sldChg>
      <pc:sldChg chg="modSp">
        <pc:chgData name="Maresa Beazley, Senior Researcher" userId="5f8a0d0f-7495-4475-8968-cf1e28e5c564" providerId="ADAL" clId="{98F31EEE-B128-4F2A-984C-05CE340AA349}" dt="2020-06-04T09:48:29.208" v="1470" actId="404"/>
        <pc:sldMkLst>
          <pc:docMk/>
          <pc:sldMk cId="3237541940" sldId="359"/>
        </pc:sldMkLst>
        <pc:spChg chg="mod">
          <ac:chgData name="Maresa Beazley, Senior Researcher" userId="5f8a0d0f-7495-4475-8968-cf1e28e5c564" providerId="ADAL" clId="{98F31EEE-B128-4F2A-984C-05CE340AA349}" dt="2020-06-04T09:48:29.208" v="1470" actId="404"/>
          <ac:spMkLst>
            <pc:docMk/>
            <pc:sldMk cId="3237541940" sldId="359"/>
            <ac:spMk id="5" creationId="{E1AB353D-C3DD-45D0-A928-76F68198F592}"/>
          </ac:spMkLst>
        </pc:spChg>
      </pc:sldChg>
      <pc:sldChg chg="addSp delSp modSp addCm modCm modNotesTx">
        <pc:chgData name="Maresa Beazley, Senior Researcher" userId="5f8a0d0f-7495-4475-8968-cf1e28e5c564" providerId="ADAL" clId="{98F31EEE-B128-4F2A-984C-05CE340AA349}" dt="2020-06-18T16:12:02.226" v="17345" actId="5793"/>
        <pc:sldMkLst>
          <pc:docMk/>
          <pc:sldMk cId="2933295998" sldId="364"/>
        </pc:sldMkLst>
        <pc:spChg chg="mod">
          <ac:chgData name="Maresa Beazley, Senior Researcher" userId="5f8a0d0f-7495-4475-8968-cf1e28e5c564" providerId="ADAL" clId="{98F31EEE-B128-4F2A-984C-05CE340AA349}" dt="2020-06-10T11:42:12.309" v="8852" actId="6549"/>
          <ac:spMkLst>
            <pc:docMk/>
            <pc:sldMk cId="2933295998" sldId="364"/>
            <ac:spMk id="2" creationId="{3BA83729-84F5-4242-A277-62BC4FEE096C}"/>
          </ac:spMkLst>
        </pc:spChg>
        <pc:spChg chg="add mod">
          <ac:chgData name="Maresa Beazley, Senior Researcher" userId="5f8a0d0f-7495-4475-8968-cf1e28e5c564" providerId="ADAL" clId="{98F31EEE-B128-4F2A-984C-05CE340AA349}" dt="2020-06-18T16:12:02.226" v="17345" actId="5793"/>
          <ac:spMkLst>
            <pc:docMk/>
            <pc:sldMk cId="2933295998" sldId="364"/>
            <ac:spMk id="3" creationId="{8C856387-CA6F-4469-9867-00B150AF705B}"/>
          </ac:spMkLst>
        </pc:spChg>
        <pc:spChg chg="add del mod ord">
          <ac:chgData name="Maresa Beazley, Senior Researcher" userId="5f8a0d0f-7495-4475-8968-cf1e28e5c564" providerId="ADAL" clId="{98F31EEE-B128-4F2A-984C-05CE340AA349}" dt="2020-06-10T11:39:19.426" v="8814" actId="478"/>
          <ac:spMkLst>
            <pc:docMk/>
            <pc:sldMk cId="2933295998" sldId="364"/>
            <ac:spMk id="4" creationId="{A77B5CA7-FBEF-4229-AA84-906F3F2863F1}"/>
          </ac:spMkLst>
        </pc:spChg>
        <pc:spChg chg="mod">
          <ac:chgData name="Maresa Beazley, Senior Researcher" userId="5f8a0d0f-7495-4475-8968-cf1e28e5c564" providerId="ADAL" clId="{98F31EEE-B128-4F2A-984C-05CE340AA349}" dt="2020-06-04T09:48:24.024" v="1469" actId="403"/>
          <ac:spMkLst>
            <pc:docMk/>
            <pc:sldMk cId="2933295998" sldId="364"/>
            <ac:spMk id="5" creationId="{E1AB353D-C3DD-45D0-A928-76F68198F592}"/>
          </ac:spMkLst>
        </pc:spChg>
        <pc:spChg chg="add del mod">
          <ac:chgData name="Maresa Beazley, Senior Researcher" userId="5f8a0d0f-7495-4475-8968-cf1e28e5c564" providerId="ADAL" clId="{98F31EEE-B128-4F2A-984C-05CE340AA349}" dt="2020-06-10T11:42:28.076" v="8854" actId="478"/>
          <ac:spMkLst>
            <pc:docMk/>
            <pc:sldMk cId="2933295998" sldId="364"/>
            <ac:spMk id="6" creationId="{016E4392-E7D9-4BB7-8863-54E07EF51F07}"/>
          </ac:spMkLst>
        </pc:spChg>
        <pc:spChg chg="add del mod">
          <ac:chgData name="Maresa Beazley, Senior Researcher" userId="5f8a0d0f-7495-4475-8968-cf1e28e5c564" providerId="ADAL" clId="{98F31EEE-B128-4F2A-984C-05CE340AA349}" dt="2020-06-04T10:22:17.169" v="1598"/>
          <ac:spMkLst>
            <pc:docMk/>
            <pc:sldMk cId="2933295998" sldId="364"/>
            <ac:spMk id="7" creationId="{FA123C37-544D-45CE-9372-ADA34FFB7B26}"/>
          </ac:spMkLst>
        </pc:spChg>
        <pc:spChg chg="add mod">
          <ac:chgData name="Maresa Beazley, Senior Researcher" userId="5f8a0d0f-7495-4475-8968-cf1e28e5c564" providerId="ADAL" clId="{98F31EEE-B128-4F2A-984C-05CE340AA349}" dt="2020-06-10T11:40:14.999" v="8821" actId="14100"/>
          <ac:spMkLst>
            <pc:docMk/>
            <pc:sldMk cId="2933295998" sldId="364"/>
            <ac:spMk id="8" creationId="{C9F2F95A-E7DF-4B1A-8961-5AAE74B2773E}"/>
          </ac:spMkLst>
        </pc:spChg>
        <pc:spChg chg="add del mod">
          <ac:chgData name="Maresa Beazley, Senior Researcher" userId="5f8a0d0f-7495-4475-8968-cf1e28e5c564" providerId="ADAL" clId="{98F31EEE-B128-4F2A-984C-05CE340AA349}" dt="2020-06-10T11:42:22.178" v="8853" actId="478"/>
          <ac:spMkLst>
            <pc:docMk/>
            <pc:sldMk cId="2933295998" sldId="364"/>
            <ac:spMk id="9" creationId="{343472BF-A853-46C2-9063-1457FE7CC432}"/>
          </ac:spMkLst>
        </pc:spChg>
      </pc:sldChg>
      <pc:sldChg chg="del">
        <pc:chgData name="Maresa Beazley, Senior Researcher" userId="5f8a0d0f-7495-4475-8968-cf1e28e5c564" providerId="ADAL" clId="{98F31EEE-B128-4F2A-984C-05CE340AA349}" dt="2020-06-19T13:50:27.168" v="19555" actId="2696"/>
        <pc:sldMkLst>
          <pc:docMk/>
          <pc:sldMk cId="3657328677" sldId="365"/>
        </pc:sldMkLst>
      </pc:sldChg>
      <pc:sldChg chg="del">
        <pc:chgData name="Maresa Beazley, Senior Researcher" userId="5f8a0d0f-7495-4475-8968-cf1e28e5c564" providerId="ADAL" clId="{98F31EEE-B128-4F2A-984C-05CE340AA349}" dt="2020-06-19T15:58:12.344" v="19990" actId="2696"/>
        <pc:sldMkLst>
          <pc:docMk/>
          <pc:sldMk cId="543339700" sldId="366"/>
        </pc:sldMkLst>
      </pc:sldChg>
      <pc:sldChg chg="addSp delSp modSp">
        <pc:chgData name="Maresa Beazley, Senior Researcher" userId="5f8a0d0f-7495-4475-8968-cf1e28e5c564" providerId="ADAL" clId="{98F31EEE-B128-4F2A-984C-05CE340AA349}" dt="2020-06-18T16:08:39.490" v="17294" actId="14100"/>
        <pc:sldMkLst>
          <pc:docMk/>
          <pc:sldMk cId="3524653283" sldId="369"/>
        </pc:sldMkLst>
        <pc:spChg chg="mod">
          <ac:chgData name="Maresa Beazley, Senior Researcher" userId="5f8a0d0f-7495-4475-8968-cf1e28e5c564" providerId="ADAL" clId="{98F31EEE-B128-4F2A-984C-05CE340AA349}" dt="2020-06-18T16:08:39.490" v="17294" actId="14100"/>
          <ac:spMkLst>
            <pc:docMk/>
            <pc:sldMk cId="3524653283" sldId="369"/>
            <ac:spMk id="4" creationId="{F1373249-189F-4C9A-89A4-30B0EE6CD7CC}"/>
          </ac:spMkLst>
        </pc:spChg>
        <pc:picChg chg="add del">
          <ac:chgData name="Maresa Beazley, Senior Researcher" userId="5f8a0d0f-7495-4475-8968-cf1e28e5c564" providerId="ADAL" clId="{98F31EEE-B128-4F2A-984C-05CE340AA349}" dt="2020-06-04T11:05:27.920" v="1793" actId="478"/>
          <ac:picMkLst>
            <pc:docMk/>
            <pc:sldMk cId="3524653283" sldId="369"/>
            <ac:picMk id="6" creationId="{8B3C1B40-E616-4FEB-9520-367A370AB08E}"/>
          </ac:picMkLst>
        </pc:picChg>
      </pc:sldChg>
      <pc:sldChg chg="addSp delSp modSp">
        <pc:chgData name="Maresa Beazley, Senior Researcher" userId="5f8a0d0f-7495-4475-8968-cf1e28e5c564" providerId="ADAL" clId="{98F31EEE-B128-4F2A-984C-05CE340AA349}" dt="2020-06-19T15:35:40.206" v="19875" actId="20577"/>
        <pc:sldMkLst>
          <pc:docMk/>
          <pc:sldMk cId="586041243" sldId="371"/>
        </pc:sldMkLst>
        <pc:spChg chg="del">
          <ac:chgData name="Maresa Beazley, Senior Researcher" userId="5f8a0d0f-7495-4475-8968-cf1e28e5c564" providerId="ADAL" clId="{98F31EEE-B128-4F2A-984C-05CE340AA349}" dt="2020-06-10T14:41:24.278" v="10777" actId="478"/>
          <ac:spMkLst>
            <pc:docMk/>
            <pc:sldMk cId="586041243" sldId="371"/>
            <ac:spMk id="5" creationId="{840B963D-CD7B-4ADC-B72F-55A6F11D0288}"/>
          </ac:spMkLst>
        </pc:spChg>
        <pc:spChg chg="del">
          <ac:chgData name="Maresa Beazley, Senior Researcher" userId="5f8a0d0f-7495-4475-8968-cf1e28e5c564" providerId="ADAL" clId="{98F31EEE-B128-4F2A-984C-05CE340AA349}" dt="2020-06-10T14:41:24.278" v="10777" actId="478"/>
          <ac:spMkLst>
            <pc:docMk/>
            <pc:sldMk cId="586041243" sldId="371"/>
            <ac:spMk id="6" creationId="{B1A5DEDD-011D-448F-BE0C-5424F2F57AF3}"/>
          </ac:spMkLst>
        </pc:spChg>
        <pc:spChg chg="del">
          <ac:chgData name="Maresa Beazley, Senior Researcher" userId="5f8a0d0f-7495-4475-8968-cf1e28e5c564" providerId="ADAL" clId="{98F31EEE-B128-4F2A-984C-05CE340AA349}" dt="2020-06-10T14:41:24.278" v="10777" actId="478"/>
          <ac:spMkLst>
            <pc:docMk/>
            <pc:sldMk cId="586041243" sldId="371"/>
            <ac:spMk id="8" creationId="{4FFA1157-AE25-4AE2-B01D-EB04D64DFC78}"/>
          </ac:spMkLst>
        </pc:spChg>
        <pc:spChg chg="del">
          <ac:chgData name="Maresa Beazley, Senior Researcher" userId="5f8a0d0f-7495-4475-8968-cf1e28e5c564" providerId="ADAL" clId="{98F31EEE-B128-4F2A-984C-05CE340AA349}" dt="2020-06-10T14:41:24.278" v="10777" actId="478"/>
          <ac:spMkLst>
            <pc:docMk/>
            <pc:sldMk cId="586041243" sldId="371"/>
            <ac:spMk id="9" creationId="{E7F716B4-1EE3-4A04-9D35-2D14B933868E}"/>
          </ac:spMkLst>
        </pc:spChg>
        <pc:spChg chg="del mod">
          <ac:chgData name="Maresa Beazley, Senior Researcher" userId="5f8a0d0f-7495-4475-8968-cf1e28e5c564" providerId="ADAL" clId="{98F31EEE-B128-4F2A-984C-05CE340AA349}" dt="2020-06-10T14:41:26.575" v="10779" actId="478"/>
          <ac:spMkLst>
            <pc:docMk/>
            <pc:sldMk cId="586041243" sldId="371"/>
            <ac:spMk id="12" creationId="{7E6F76A5-860E-49D0-BCA1-8460ADC507F9}"/>
          </ac:spMkLst>
        </pc:spChg>
        <pc:spChg chg="del">
          <ac:chgData name="Maresa Beazley, Senior Researcher" userId="5f8a0d0f-7495-4475-8968-cf1e28e5c564" providerId="ADAL" clId="{98F31EEE-B128-4F2A-984C-05CE340AA349}" dt="2020-06-10T14:41:24.278" v="10777" actId="478"/>
          <ac:spMkLst>
            <pc:docMk/>
            <pc:sldMk cId="586041243" sldId="371"/>
            <ac:spMk id="17" creationId="{47A82248-7A01-4295-B9C9-D0E1F4402033}"/>
          </ac:spMkLst>
        </pc:spChg>
        <pc:spChg chg="del">
          <ac:chgData name="Maresa Beazley, Senior Researcher" userId="5f8a0d0f-7495-4475-8968-cf1e28e5c564" providerId="ADAL" clId="{98F31EEE-B128-4F2A-984C-05CE340AA349}" dt="2020-06-10T14:41:24.278" v="10777" actId="478"/>
          <ac:spMkLst>
            <pc:docMk/>
            <pc:sldMk cId="586041243" sldId="371"/>
            <ac:spMk id="18" creationId="{E0D0FDEB-6A8A-4E68-9870-C1F1C80051AF}"/>
          </ac:spMkLst>
        </pc:spChg>
        <pc:spChg chg="del">
          <ac:chgData name="Maresa Beazley, Senior Researcher" userId="5f8a0d0f-7495-4475-8968-cf1e28e5c564" providerId="ADAL" clId="{98F31EEE-B128-4F2A-984C-05CE340AA349}" dt="2020-06-10T14:41:24.278" v="10777" actId="478"/>
          <ac:spMkLst>
            <pc:docMk/>
            <pc:sldMk cId="586041243" sldId="371"/>
            <ac:spMk id="20" creationId="{A3DE2C69-EEE2-4F39-ADEB-F922D2572F81}"/>
          </ac:spMkLst>
        </pc:spChg>
        <pc:spChg chg="del">
          <ac:chgData name="Maresa Beazley, Senior Researcher" userId="5f8a0d0f-7495-4475-8968-cf1e28e5c564" providerId="ADAL" clId="{98F31EEE-B128-4F2A-984C-05CE340AA349}" dt="2020-06-10T14:41:24.278" v="10777" actId="478"/>
          <ac:spMkLst>
            <pc:docMk/>
            <pc:sldMk cId="586041243" sldId="371"/>
            <ac:spMk id="21" creationId="{6A8C1F4A-5B13-451F-AF30-7112F75F9401}"/>
          </ac:spMkLst>
        </pc:spChg>
        <pc:spChg chg="del">
          <ac:chgData name="Maresa Beazley, Senior Researcher" userId="5f8a0d0f-7495-4475-8968-cf1e28e5c564" providerId="ADAL" clId="{98F31EEE-B128-4F2A-984C-05CE340AA349}" dt="2020-06-10T14:41:24.278" v="10777" actId="478"/>
          <ac:spMkLst>
            <pc:docMk/>
            <pc:sldMk cId="586041243" sldId="371"/>
            <ac:spMk id="22" creationId="{87A1BCAF-06A1-442C-A982-19062733189E}"/>
          </ac:spMkLst>
        </pc:spChg>
        <pc:spChg chg="mod">
          <ac:chgData name="Maresa Beazley, Senior Researcher" userId="5f8a0d0f-7495-4475-8968-cf1e28e5c564" providerId="ADAL" clId="{98F31EEE-B128-4F2A-984C-05CE340AA349}" dt="2020-06-19T15:35:40.206" v="19875" actId="20577"/>
          <ac:spMkLst>
            <pc:docMk/>
            <pc:sldMk cId="586041243" sldId="371"/>
            <ac:spMk id="23" creationId="{597EDB95-07AD-4D5D-B140-5946876E08DF}"/>
          </ac:spMkLst>
        </pc:spChg>
        <pc:spChg chg="add del">
          <ac:chgData name="Maresa Beazley, Senior Researcher" userId="5f8a0d0f-7495-4475-8968-cf1e28e5c564" providerId="ADAL" clId="{98F31EEE-B128-4F2A-984C-05CE340AA349}" dt="2020-06-10T14:40:36.874" v="10771"/>
          <ac:spMkLst>
            <pc:docMk/>
            <pc:sldMk cId="586041243" sldId="371"/>
            <ac:spMk id="24" creationId="{9BF397EE-3419-4605-8940-DB435EC464E2}"/>
          </ac:spMkLst>
        </pc:spChg>
        <pc:spChg chg="add del">
          <ac:chgData name="Maresa Beazley, Senior Researcher" userId="5f8a0d0f-7495-4475-8968-cf1e28e5c564" providerId="ADAL" clId="{98F31EEE-B128-4F2A-984C-05CE340AA349}" dt="2020-06-10T14:40:36.874" v="10771"/>
          <ac:spMkLst>
            <pc:docMk/>
            <pc:sldMk cId="586041243" sldId="371"/>
            <ac:spMk id="26" creationId="{2C10704D-17D7-4046-80B6-DDCA6B1E9727}"/>
          </ac:spMkLst>
        </pc:spChg>
        <pc:spChg chg="add del">
          <ac:chgData name="Maresa Beazley, Senior Researcher" userId="5f8a0d0f-7495-4475-8968-cf1e28e5c564" providerId="ADAL" clId="{98F31EEE-B128-4F2A-984C-05CE340AA349}" dt="2020-06-10T14:40:36.874" v="10771"/>
          <ac:spMkLst>
            <pc:docMk/>
            <pc:sldMk cId="586041243" sldId="371"/>
            <ac:spMk id="27" creationId="{A14FED37-13D5-4AB2-AB38-CCE213B00771}"/>
          </ac:spMkLst>
        </pc:spChg>
        <pc:spChg chg="add del">
          <ac:chgData name="Maresa Beazley, Senior Researcher" userId="5f8a0d0f-7495-4475-8968-cf1e28e5c564" providerId="ADAL" clId="{98F31EEE-B128-4F2A-984C-05CE340AA349}" dt="2020-06-10T14:40:36.874" v="10771"/>
          <ac:spMkLst>
            <pc:docMk/>
            <pc:sldMk cId="586041243" sldId="371"/>
            <ac:spMk id="29" creationId="{1D80C9B8-C0C6-4629-BE6C-1ECE42B2AAEC}"/>
          </ac:spMkLst>
        </pc:spChg>
        <pc:spChg chg="add del">
          <ac:chgData name="Maresa Beazley, Senior Researcher" userId="5f8a0d0f-7495-4475-8968-cf1e28e5c564" providerId="ADAL" clId="{98F31EEE-B128-4F2A-984C-05CE340AA349}" dt="2020-06-10T14:48:02.453" v="10793"/>
          <ac:spMkLst>
            <pc:docMk/>
            <pc:sldMk cId="586041243" sldId="371"/>
            <ac:spMk id="30" creationId="{9BF397EE-3419-4605-8940-DB435EC464E2}"/>
          </ac:spMkLst>
        </pc:spChg>
        <pc:spChg chg="add del">
          <ac:chgData name="Maresa Beazley, Senior Researcher" userId="5f8a0d0f-7495-4475-8968-cf1e28e5c564" providerId="ADAL" clId="{98F31EEE-B128-4F2A-984C-05CE340AA349}" dt="2020-06-10T14:48:02.453" v="10793"/>
          <ac:spMkLst>
            <pc:docMk/>
            <pc:sldMk cId="586041243" sldId="371"/>
            <ac:spMk id="32" creationId="{2C10704D-17D7-4046-80B6-DDCA6B1E9727}"/>
          </ac:spMkLst>
        </pc:spChg>
        <pc:spChg chg="add del">
          <ac:chgData name="Maresa Beazley, Senior Researcher" userId="5f8a0d0f-7495-4475-8968-cf1e28e5c564" providerId="ADAL" clId="{98F31EEE-B128-4F2A-984C-05CE340AA349}" dt="2020-06-10T14:48:02.453" v="10793"/>
          <ac:spMkLst>
            <pc:docMk/>
            <pc:sldMk cId="586041243" sldId="371"/>
            <ac:spMk id="33" creationId="{A14FED37-13D5-4AB2-AB38-CCE213B00771}"/>
          </ac:spMkLst>
        </pc:spChg>
        <pc:spChg chg="add del">
          <ac:chgData name="Maresa Beazley, Senior Researcher" userId="5f8a0d0f-7495-4475-8968-cf1e28e5c564" providerId="ADAL" clId="{98F31EEE-B128-4F2A-984C-05CE340AA349}" dt="2020-06-10T14:48:02.453" v="10793"/>
          <ac:spMkLst>
            <pc:docMk/>
            <pc:sldMk cId="586041243" sldId="371"/>
            <ac:spMk id="35" creationId="{1D80C9B8-C0C6-4629-BE6C-1ECE42B2AAEC}"/>
          </ac:spMkLst>
        </pc:spChg>
        <pc:spChg chg="add del">
          <ac:chgData name="Maresa Beazley, Senior Researcher" userId="5f8a0d0f-7495-4475-8968-cf1e28e5c564" providerId="ADAL" clId="{98F31EEE-B128-4F2A-984C-05CE340AA349}" dt="2020-06-10T15:11:00.015" v="11194"/>
          <ac:spMkLst>
            <pc:docMk/>
            <pc:sldMk cId="586041243" sldId="371"/>
            <ac:spMk id="36" creationId="{9BF397EE-3419-4605-8940-DB435EC464E2}"/>
          </ac:spMkLst>
        </pc:spChg>
        <pc:spChg chg="add del">
          <ac:chgData name="Maresa Beazley, Senior Researcher" userId="5f8a0d0f-7495-4475-8968-cf1e28e5c564" providerId="ADAL" clId="{98F31EEE-B128-4F2A-984C-05CE340AA349}" dt="2020-06-10T15:11:00.015" v="11194"/>
          <ac:spMkLst>
            <pc:docMk/>
            <pc:sldMk cId="586041243" sldId="371"/>
            <ac:spMk id="37" creationId="{2C10704D-17D7-4046-80B6-DDCA6B1E9727}"/>
          </ac:spMkLst>
        </pc:spChg>
        <pc:spChg chg="add del">
          <ac:chgData name="Maresa Beazley, Senior Researcher" userId="5f8a0d0f-7495-4475-8968-cf1e28e5c564" providerId="ADAL" clId="{98F31EEE-B128-4F2A-984C-05CE340AA349}" dt="2020-06-10T15:11:00.015" v="11194"/>
          <ac:spMkLst>
            <pc:docMk/>
            <pc:sldMk cId="586041243" sldId="371"/>
            <ac:spMk id="38" creationId="{A14FED37-13D5-4AB2-AB38-CCE213B00771}"/>
          </ac:spMkLst>
        </pc:spChg>
        <pc:spChg chg="add del">
          <ac:chgData name="Maresa Beazley, Senior Researcher" userId="5f8a0d0f-7495-4475-8968-cf1e28e5c564" providerId="ADAL" clId="{98F31EEE-B128-4F2A-984C-05CE340AA349}" dt="2020-06-10T15:11:00.015" v="11194"/>
          <ac:spMkLst>
            <pc:docMk/>
            <pc:sldMk cId="586041243" sldId="371"/>
            <ac:spMk id="39" creationId="{1D80C9B8-C0C6-4629-BE6C-1ECE42B2AAEC}"/>
          </ac:spMkLst>
        </pc:spChg>
        <pc:spChg chg="add del">
          <ac:chgData name="Maresa Beazley, Senior Researcher" userId="5f8a0d0f-7495-4475-8968-cf1e28e5c564" providerId="ADAL" clId="{98F31EEE-B128-4F2A-984C-05CE340AA349}" dt="2020-06-10T15:11:42.909" v="11199"/>
          <ac:spMkLst>
            <pc:docMk/>
            <pc:sldMk cId="586041243" sldId="371"/>
            <ac:spMk id="40" creationId="{9BF397EE-3419-4605-8940-DB435EC464E2}"/>
          </ac:spMkLst>
        </pc:spChg>
        <pc:spChg chg="add del">
          <ac:chgData name="Maresa Beazley, Senior Researcher" userId="5f8a0d0f-7495-4475-8968-cf1e28e5c564" providerId="ADAL" clId="{98F31EEE-B128-4F2A-984C-05CE340AA349}" dt="2020-06-10T15:11:42.909" v="11199"/>
          <ac:spMkLst>
            <pc:docMk/>
            <pc:sldMk cId="586041243" sldId="371"/>
            <ac:spMk id="41" creationId="{2C10704D-17D7-4046-80B6-DDCA6B1E9727}"/>
          </ac:spMkLst>
        </pc:spChg>
        <pc:spChg chg="add del">
          <ac:chgData name="Maresa Beazley, Senior Researcher" userId="5f8a0d0f-7495-4475-8968-cf1e28e5c564" providerId="ADAL" clId="{98F31EEE-B128-4F2A-984C-05CE340AA349}" dt="2020-06-10T15:11:42.909" v="11199"/>
          <ac:spMkLst>
            <pc:docMk/>
            <pc:sldMk cId="586041243" sldId="371"/>
            <ac:spMk id="42" creationId="{A14FED37-13D5-4AB2-AB38-CCE213B00771}"/>
          </ac:spMkLst>
        </pc:spChg>
        <pc:spChg chg="add del">
          <ac:chgData name="Maresa Beazley, Senior Researcher" userId="5f8a0d0f-7495-4475-8968-cf1e28e5c564" providerId="ADAL" clId="{98F31EEE-B128-4F2A-984C-05CE340AA349}" dt="2020-06-10T15:11:42.909" v="11199"/>
          <ac:spMkLst>
            <pc:docMk/>
            <pc:sldMk cId="586041243" sldId="371"/>
            <ac:spMk id="43" creationId="{1D80C9B8-C0C6-4629-BE6C-1ECE42B2AAEC}"/>
          </ac:spMkLst>
        </pc:spChg>
        <pc:graphicFrameChg chg="add del">
          <ac:chgData name="Maresa Beazley, Senior Researcher" userId="5f8a0d0f-7495-4475-8968-cf1e28e5c564" providerId="ADAL" clId="{98F31EEE-B128-4F2A-984C-05CE340AA349}" dt="2020-06-10T14:40:36.874" v="10771"/>
          <ac:graphicFrameMkLst>
            <pc:docMk/>
            <pc:sldMk cId="586041243" sldId="371"/>
            <ac:graphicFrameMk id="4" creationId="{748B97DA-414C-4B28-B8AF-17C3564CE518}"/>
          </ac:graphicFrameMkLst>
        </pc:graphicFrameChg>
        <pc:graphicFrameChg chg="add del">
          <ac:chgData name="Maresa Beazley, Senior Researcher" userId="5f8a0d0f-7495-4475-8968-cf1e28e5c564" providerId="ADAL" clId="{98F31EEE-B128-4F2A-984C-05CE340AA349}" dt="2020-06-10T14:48:02.453" v="10793"/>
          <ac:graphicFrameMkLst>
            <pc:docMk/>
            <pc:sldMk cId="586041243" sldId="371"/>
            <ac:graphicFrameMk id="13" creationId="{40C9021D-0F90-4B0C-824A-FA9026A082D4}"/>
          </ac:graphicFrameMkLst>
        </pc:graphicFrameChg>
        <pc:graphicFrameChg chg="add del">
          <ac:chgData name="Maresa Beazley, Senior Researcher" userId="5f8a0d0f-7495-4475-8968-cf1e28e5c564" providerId="ADAL" clId="{98F31EEE-B128-4F2A-984C-05CE340AA349}" dt="2020-06-10T15:11:00.015" v="11194"/>
          <ac:graphicFrameMkLst>
            <pc:docMk/>
            <pc:sldMk cId="586041243" sldId="371"/>
            <ac:graphicFrameMk id="15" creationId="{D9AAE5D3-2932-41BA-BC4C-116FF407C080}"/>
          </ac:graphicFrameMkLst>
        </pc:graphicFrameChg>
        <pc:graphicFrameChg chg="add del">
          <ac:chgData name="Maresa Beazley, Senior Researcher" userId="5f8a0d0f-7495-4475-8968-cf1e28e5c564" providerId="ADAL" clId="{98F31EEE-B128-4F2A-984C-05CE340AA349}" dt="2020-06-10T15:11:42.909" v="11199"/>
          <ac:graphicFrameMkLst>
            <pc:docMk/>
            <pc:sldMk cId="586041243" sldId="371"/>
            <ac:graphicFrameMk id="19" creationId="{A3AB6E65-4C62-46F2-BC16-9B007082661D}"/>
          </ac:graphicFrameMkLst>
        </pc:graphicFrameChg>
        <pc:picChg chg="add del mod">
          <ac:chgData name="Maresa Beazley, Senior Researcher" userId="5f8a0d0f-7495-4475-8968-cf1e28e5c564" providerId="ADAL" clId="{98F31EEE-B128-4F2A-984C-05CE340AA349}" dt="2020-06-19T13:44:29.567" v="19285" actId="478"/>
          <ac:picMkLst>
            <pc:docMk/>
            <pc:sldMk cId="586041243" sldId="371"/>
            <ac:picMk id="4" creationId="{D3B262C8-DE13-4FE5-814A-654FA58AC73B}"/>
          </ac:picMkLst>
        </pc:picChg>
        <pc:picChg chg="add mod">
          <ac:chgData name="Maresa Beazley, Senior Researcher" userId="5f8a0d0f-7495-4475-8968-cf1e28e5c564" providerId="ADAL" clId="{98F31EEE-B128-4F2A-984C-05CE340AA349}" dt="2020-06-19T13:44:42.965" v="19288" actId="14100"/>
          <ac:picMkLst>
            <pc:docMk/>
            <pc:sldMk cId="586041243" sldId="371"/>
            <ac:picMk id="5" creationId="{1EA1919A-6913-404E-B575-D7E6FEFB3BAB}"/>
          </ac:picMkLst>
        </pc:picChg>
        <pc:picChg chg="add del">
          <ac:chgData name="Maresa Beazley, Senior Researcher" userId="5f8a0d0f-7495-4475-8968-cf1e28e5c564" providerId="ADAL" clId="{98F31EEE-B128-4F2A-984C-05CE340AA349}" dt="2020-06-10T14:40:42.622" v="10773" actId="478"/>
          <ac:picMkLst>
            <pc:docMk/>
            <pc:sldMk cId="586041243" sldId="371"/>
            <ac:picMk id="7" creationId="{D957CC71-1472-49D8-A738-91010D60F3B4}"/>
          </ac:picMkLst>
        </pc:picChg>
        <pc:picChg chg="add del mod">
          <ac:chgData name="Maresa Beazley, Senior Researcher" userId="5f8a0d0f-7495-4475-8968-cf1e28e5c564" providerId="ADAL" clId="{98F31EEE-B128-4F2A-984C-05CE340AA349}" dt="2020-06-10T14:41:48.627" v="10784" actId="478"/>
          <ac:picMkLst>
            <pc:docMk/>
            <pc:sldMk cId="586041243" sldId="371"/>
            <ac:picMk id="10" creationId="{808BFCF7-EC2F-416D-8261-2D23242E9C8D}"/>
          </ac:picMkLst>
        </pc:picChg>
        <pc:picChg chg="add del mod">
          <ac:chgData name="Maresa Beazley, Senior Researcher" userId="5f8a0d0f-7495-4475-8968-cf1e28e5c564" providerId="ADAL" clId="{98F31EEE-B128-4F2A-984C-05CE340AA349}" dt="2020-06-10T14:46:14.661" v="10791" actId="478"/>
          <ac:picMkLst>
            <pc:docMk/>
            <pc:sldMk cId="586041243" sldId="371"/>
            <ac:picMk id="11" creationId="{4D0269A8-9950-47F6-AD87-020D0F31CBBE}"/>
          </ac:picMkLst>
        </pc:picChg>
        <pc:picChg chg="add del mod">
          <ac:chgData name="Maresa Beazley, Senior Researcher" userId="5f8a0d0f-7495-4475-8968-cf1e28e5c564" providerId="ADAL" clId="{98F31EEE-B128-4F2A-984C-05CE340AA349}" dt="2020-06-10T15:10:56.083" v="11192" actId="478"/>
          <ac:picMkLst>
            <pc:docMk/>
            <pc:sldMk cId="586041243" sldId="371"/>
            <ac:picMk id="14" creationId="{1D2F6E08-1E9C-4691-80EE-548A3E6A88E3}"/>
          </ac:picMkLst>
        </pc:picChg>
        <pc:picChg chg="add del mod">
          <ac:chgData name="Maresa Beazley, Senior Researcher" userId="5f8a0d0f-7495-4475-8968-cf1e28e5c564" providerId="ADAL" clId="{98F31EEE-B128-4F2A-984C-05CE340AA349}" dt="2020-06-10T15:11:38.675" v="11197" actId="478"/>
          <ac:picMkLst>
            <pc:docMk/>
            <pc:sldMk cId="586041243" sldId="371"/>
            <ac:picMk id="16" creationId="{ABA08CCE-0BD3-4313-948F-96DA72180281}"/>
          </ac:picMkLst>
        </pc:picChg>
        <pc:picChg chg="add del mod">
          <ac:chgData name="Maresa Beazley, Senior Researcher" userId="5f8a0d0f-7495-4475-8968-cf1e28e5c564" providerId="ADAL" clId="{98F31EEE-B128-4F2A-984C-05CE340AA349}" dt="2020-06-10T15:13:51.107" v="11204" actId="478"/>
          <ac:picMkLst>
            <pc:docMk/>
            <pc:sldMk cId="586041243" sldId="371"/>
            <ac:picMk id="44" creationId="{3A5866DB-80A8-4C52-91AE-204F01DE6685}"/>
          </ac:picMkLst>
        </pc:picChg>
        <pc:picChg chg="add del mod">
          <ac:chgData name="Maresa Beazley, Senior Researcher" userId="5f8a0d0f-7495-4475-8968-cf1e28e5c564" providerId="ADAL" clId="{98F31EEE-B128-4F2A-984C-05CE340AA349}" dt="2020-06-10T15:18:04.111" v="11234" actId="478"/>
          <ac:picMkLst>
            <pc:docMk/>
            <pc:sldMk cId="586041243" sldId="371"/>
            <ac:picMk id="45" creationId="{0E825BE2-31AF-43C0-B7E2-70A9AF760CF0}"/>
          </ac:picMkLst>
        </pc:picChg>
        <pc:picChg chg="add del mod">
          <ac:chgData name="Maresa Beazley, Senior Researcher" userId="5f8a0d0f-7495-4475-8968-cf1e28e5c564" providerId="ADAL" clId="{98F31EEE-B128-4F2A-984C-05CE340AA349}" dt="2020-06-18T14:59:58.572" v="15060" actId="478"/>
          <ac:picMkLst>
            <pc:docMk/>
            <pc:sldMk cId="586041243" sldId="371"/>
            <ac:picMk id="46" creationId="{2699EA05-F7BA-4528-A5A9-6D7B2B2B4B3E}"/>
          </ac:picMkLst>
        </pc:picChg>
        <pc:cxnChg chg="del mod">
          <ac:chgData name="Maresa Beazley, Senior Researcher" userId="5f8a0d0f-7495-4475-8968-cf1e28e5c564" providerId="ADAL" clId="{98F31EEE-B128-4F2A-984C-05CE340AA349}" dt="2020-06-10T14:41:24.278" v="10777" actId="478"/>
          <ac:cxnSpMkLst>
            <pc:docMk/>
            <pc:sldMk cId="586041243" sldId="371"/>
            <ac:cxnSpMk id="25" creationId="{504287BC-CD81-4E6A-9F10-41D6A679FF4A}"/>
          </ac:cxnSpMkLst>
        </pc:cxnChg>
        <pc:cxnChg chg="del mod">
          <ac:chgData name="Maresa Beazley, Senior Researcher" userId="5f8a0d0f-7495-4475-8968-cf1e28e5c564" providerId="ADAL" clId="{98F31EEE-B128-4F2A-984C-05CE340AA349}" dt="2020-06-10T14:41:24.278" v="10777" actId="478"/>
          <ac:cxnSpMkLst>
            <pc:docMk/>
            <pc:sldMk cId="586041243" sldId="371"/>
            <ac:cxnSpMk id="28" creationId="{B4179578-492D-4CB3-B3A6-3E214A6C8019}"/>
          </ac:cxnSpMkLst>
        </pc:cxnChg>
        <pc:cxnChg chg="del mod">
          <ac:chgData name="Maresa Beazley, Senior Researcher" userId="5f8a0d0f-7495-4475-8968-cf1e28e5c564" providerId="ADAL" clId="{98F31EEE-B128-4F2A-984C-05CE340AA349}" dt="2020-06-10T14:41:24.278" v="10777" actId="478"/>
          <ac:cxnSpMkLst>
            <pc:docMk/>
            <pc:sldMk cId="586041243" sldId="371"/>
            <ac:cxnSpMk id="31" creationId="{1459AAAA-993D-439B-AFB8-84FF24B8AE45}"/>
          </ac:cxnSpMkLst>
        </pc:cxnChg>
        <pc:cxnChg chg="del mod">
          <ac:chgData name="Maresa Beazley, Senior Researcher" userId="5f8a0d0f-7495-4475-8968-cf1e28e5c564" providerId="ADAL" clId="{98F31EEE-B128-4F2A-984C-05CE340AA349}" dt="2020-06-10T14:41:24.278" v="10777" actId="478"/>
          <ac:cxnSpMkLst>
            <pc:docMk/>
            <pc:sldMk cId="586041243" sldId="371"/>
            <ac:cxnSpMk id="34" creationId="{E10DC780-463F-4E5B-BE64-948F885F3DFD}"/>
          </ac:cxnSpMkLst>
        </pc:cxnChg>
      </pc:sldChg>
      <pc:sldChg chg="modSp ord">
        <pc:chgData name="Maresa Beazley, Senior Researcher" userId="5f8a0d0f-7495-4475-8968-cf1e28e5c564" providerId="ADAL" clId="{98F31EEE-B128-4F2A-984C-05CE340AA349}" dt="2020-05-28T15:32:10.224" v="562"/>
        <pc:sldMkLst>
          <pc:docMk/>
          <pc:sldMk cId="423393120" sldId="372"/>
        </pc:sldMkLst>
        <pc:spChg chg="mod">
          <ac:chgData name="Maresa Beazley, Senior Researcher" userId="5f8a0d0f-7495-4475-8968-cf1e28e5c564" providerId="ADAL" clId="{98F31EEE-B128-4F2A-984C-05CE340AA349}" dt="2020-05-28T15:32:00.854" v="561" actId="27636"/>
          <ac:spMkLst>
            <pc:docMk/>
            <pc:sldMk cId="423393120" sldId="372"/>
            <ac:spMk id="3" creationId="{D94082C3-A739-4586-84F5-DBED494E9815}"/>
          </ac:spMkLst>
        </pc:spChg>
      </pc:sldChg>
      <pc:sldChg chg="modSp addCm">
        <pc:chgData name="Maresa Beazley, Senior Researcher" userId="5f8a0d0f-7495-4475-8968-cf1e28e5c564" providerId="ADAL" clId="{98F31EEE-B128-4F2A-984C-05CE340AA349}" dt="2020-06-19T15:40:26.253" v="19887" actId="948"/>
        <pc:sldMkLst>
          <pc:docMk/>
          <pc:sldMk cId="3923956637" sldId="372"/>
        </pc:sldMkLst>
        <pc:spChg chg="mod">
          <ac:chgData name="Maresa Beazley, Senior Researcher" userId="5f8a0d0f-7495-4475-8968-cf1e28e5c564" providerId="ADAL" clId="{98F31EEE-B128-4F2A-984C-05CE340AA349}" dt="2020-06-19T15:40:26.253" v="19887" actId="948"/>
          <ac:spMkLst>
            <pc:docMk/>
            <pc:sldMk cId="3923956637" sldId="372"/>
            <ac:spMk id="3" creationId="{D94082C3-A739-4586-84F5-DBED494E9815}"/>
          </ac:spMkLst>
        </pc:spChg>
      </pc:sldChg>
      <pc:sldChg chg="addSp delSp modSp">
        <pc:chgData name="Maresa Beazley, Senior Researcher" userId="5f8a0d0f-7495-4475-8968-cf1e28e5c564" providerId="ADAL" clId="{98F31EEE-B128-4F2A-984C-05CE340AA349}" dt="2020-05-27T16:33:37.975" v="477" actId="20577"/>
        <pc:sldMkLst>
          <pc:docMk/>
          <pc:sldMk cId="2168100537" sldId="374"/>
        </pc:sldMkLst>
        <pc:spChg chg="mod">
          <ac:chgData name="Maresa Beazley, Senior Researcher" userId="5f8a0d0f-7495-4475-8968-cf1e28e5c564" providerId="ADAL" clId="{98F31EEE-B128-4F2A-984C-05CE340AA349}" dt="2020-05-27T16:33:37.975" v="477" actId="20577"/>
          <ac:spMkLst>
            <pc:docMk/>
            <pc:sldMk cId="2168100537" sldId="374"/>
            <ac:spMk id="7" creationId="{5BF28DFC-B23B-45C4-8473-3007892C614F}"/>
          </ac:spMkLst>
        </pc:spChg>
        <pc:spChg chg="del">
          <ac:chgData name="Maresa Beazley, Senior Researcher" userId="5f8a0d0f-7495-4475-8968-cf1e28e5c564" providerId="ADAL" clId="{98F31EEE-B128-4F2A-984C-05CE340AA349}" dt="2020-05-27T16:23:13.367" v="305" actId="478"/>
          <ac:spMkLst>
            <pc:docMk/>
            <pc:sldMk cId="2168100537" sldId="374"/>
            <ac:spMk id="9" creationId="{74CAAD94-4E63-4D1F-8912-8F12F38232AE}"/>
          </ac:spMkLst>
        </pc:spChg>
        <pc:spChg chg="del">
          <ac:chgData name="Maresa Beazley, Senior Researcher" userId="5f8a0d0f-7495-4475-8968-cf1e28e5c564" providerId="ADAL" clId="{98F31EEE-B128-4F2A-984C-05CE340AA349}" dt="2020-05-27T16:23:13.367" v="305" actId="478"/>
          <ac:spMkLst>
            <pc:docMk/>
            <pc:sldMk cId="2168100537" sldId="374"/>
            <ac:spMk id="18" creationId="{1C91BBCB-1317-4372-ACDA-274BE1426717}"/>
          </ac:spMkLst>
        </pc:spChg>
        <pc:spChg chg="del">
          <ac:chgData name="Maresa Beazley, Senior Researcher" userId="5f8a0d0f-7495-4475-8968-cf1e28e5c564" providerId="ADAL" clId="{98F31EEE-B128-4F2A-984C-05CE340AA349}" dt="2020-05-27T16:23:13.367" v="305" actId="478"/>
          <ac:spMkLst>
            <pc:docMk/>
            <pc:sldMk cId="2168100537" sldId="374"/>
            <ac:spMk id="19" creationId="{EEE61ED5-B3E0-4DE5-BADC-C9BDCC3E98BC}"/>
          </ac:spMkLst>
        </pc:spChg>
        <pc:spChg chg="del">
          <ac:chgData name="Maresa Beazley, Senior Researcher" userId="5f8a0d0f-7495-4475-8968-cf1e28e5c564" providerId="ADAL" clId="{98F31EEE-B128-4F2A-984C-05CE340AA349}" dt="2020-05-27T16:23:13.367" v="305" actId="478"/>
          <ac:spMkLst>
            <pc:docMk/>
            <pc:sldMk cId="2168100537" sldId="374"/>
            <ac:spMk id="20" creationId="{BDC15B94-CE2C-4C1E-8819-CFAECFF65349}"/>
          </ac:spMkLst>
        </pc:spChg>
        <pc:spChg chg="del">
          <ac:chgData name="Maresa Beazley, Senior Researcher" userId="5f8a0d0f-7495-4475-8968-cf1e28e5c564" providerId="ADAL" clId="{98F31EEE-B128-4F2A-984C-05CE340AA349}" dt="2020-05-27T16:23:13.367" v="305" actId="478"/>
          <ac:spMkLst>
            <pc:docMk/>
            <pc:sldMk cId="2168100537" sldId="374"/>
            <ac:spMk id="21" creationId="{0F27B1D5-D1D0-47B8-AE31-A5EDFAABBC09}"/>
          </ac:spMkLst>
        </pc:spChg>
        <pc:spChg chg="del">
          <ac:chgData name="Maresa Beazley, Senior Researcher" userId="5f8a0d0f-7495-4475-8968-cf1e28e5c564" providerId="ADAL" clId="{98F31EEE-B128-4F2A-984C-05CE340AA349}" dt="2020-05-27T16:23:13.367" v="305" actId="478"/>
          <ac:spMkLst>
            <pc:docMk/>
            <pc:sldMk cId="2168100537" sldId="374"/>
            <ac:spMk id="22" creationId="{D0089388-2997-476C-B5A2-3A3C24A73015}"/>
          </ac:spMkLst>
        </pc:spChg>
        <pc:spChg chg="del">
          <ac:chgData name="Maresa Beazley, Senior Researcher" userId="5f8a0d0f-7495-4475-8968-cf1e28e5c564" providerId="ADAL" clId="{98F31EEE-B128-4F2A-984C-05CE340AA349}" dt="2020-05-27T16:23:20.439" v="307" actId="478"/>
          <ac:spMkLst>
            <pc:docMk/>
            <pc:sldMk cId="2168100537" sldId="374"/>
            <ac:spMk id="25" creationId="{C3ED0C3D-2F77-4032-B7F3-4C576F02ED3E}"/>
          </ac:spMkLst>
        </pc:spChg>
        <pc:spChg chg="del">
          <ac:chgData name="Maresa Beazley, Senior Researcher" userId="5f8a0d0f-7495-4475-8968-cf1e28e5c564" providerId="ADAL" clId="{98F31EEE-B128-4F2A-984C-05CE340AA349}" dt="2020-05-27T16:23:23.542" v="309" actId="478"/>
          <ac:spMkLst>
            <pc:docMk/>
            <pc:sldMk cId="2168100537" sldId="374"/>
            <ac:spMk id="26" creationId="{86D3F190-8EAF-40D3-8A18-FDEC616D4E8D}"/>
          </ac:spMkLst>
        </pc:spChg>
        <pc:spChg chg="del">
          <ac:chgData name="Maresa Beazley, Senior Researcher" userId="5f8a0d0f-7495-4475-8968-cf1e28e5c564" providerId="ADAL" clId="{98F31EEE-B128-4F2A-984C-05CE340AA349}" dt="2020-05-27T16:23:21.847" v="308" actId="478"/>
          <ac:spMkLst>
            <pc:docMk/>
            <pc:sldMk cId="2168100537" sldId="374"/>
            <ac:spMk id="27" creationId="{F5BA4838-31E6-4918-A866-C0D12D9A3F63}"/>
          </ac:spMkLst>
        </pc:spChg>
        <pc:spChg chg="del">
          <ac:chgData name="Maresa Beazley, Senior Researcher" userId="5f8a0d0f-7495-4475-8968-cf1e28e5c564" providerId="ADAL" clId="{98F31EEE-B128-4F2A-984C-05CE340AA349}" dt="2020-05-27T16:23:13.367" v="305" actId="478"/>
          <ac:spMkLst>
            <pc:docMk/>
            <pc:sldMk cId="2168100537" sldId="374"/>
            <ac:spMk id="28" creationId="{DD17FF45-3ED2-4295-8C71-C40436CB0B71}"/>
          </ac:spMkLst>
        </pc:spChg>
        <pc:spChg chg="add mod">
          <ac:chgData name="Maresa Beazley, Senior Researcher" userId="5f8a0d0f-7495-4475-8968-cf1e28e5c564" providerId="ADAL" clId="{98F31EEE-B128-4F2A-984C-05CE340AA349}" dt="2020-05-27T16:33:08.927" v="473" actId="20577"/>
          <ac:spMkLst>
            <pc:docMk/>
            <pc:sldMk cId="2168100537" sldId="374"/>
            <ac:spMk id="29" creationId="{40C3A700-EF8F-41E9-AE75-3116AAB31600}"/>
          </ac:spMkLst>
        </pc:spChg>
        <pc:spChg chg="del">
          <ac:chgData name="Maresa Beazley, Senior Researcher" userId="5f8a0d0f-7495-4475-8968-cf1e28e5c564" providerId="ADAL" clId="{98F31EEE-B128-4F2A-984C-05CE340AA349}" dt="2020-05-27T16:23:24.993" v="310" actId="478"/>
          <ac:spMkLst>
            <pc:docMk/>
            <pc:sldMk cId="2168100537" sldId="374"/>
            <ac:spMk id="31" creationId="{7A25D73B-68B5-4B8A-BD75-B7A438CEE11D}"/>
          </ac:spMkLst>
        </pc:spChg>
        <pc:spChg chg="del mod">
          <ac:chgData name="Maresa Beazley, Senior Researcher" userId="5f8a0d0f-7495-4475-8968-cf1e28e5c564" providerId="ADAL" clId="{98F31EEE-B128-4F2A-984C-05CE340AA349}" dt="2020-05-27T16:23:18.835" v="306" actId="478"/>
          <ac:spMkLst>
            <pc:docMk/>
            <pc:sldMk cId="2168100537" sldId="374"/>
            <ac:spMk id="32" creationId="{DD491E59-2FD8-455F-B72A-5BCEA1F1F2CC}"/>
          </ac:spMkLst>
        </pc:spChg>
        <pc:spChg chg="del mod">
          <ac:chgData name="Maresa Beazley, Senior Researcher" userId="5f8a0d0f-7495-4475-8968-cf1e28e5c564" providerId="ADAL" clId="{98F31EEE-B128-4F2A-984C-05CE340AA349}" dt="2020-05-27T16:23:13.367" v="305" actId="478"/>
          <ac:spMkLst>
            <pc:docMk/>
            <pc:sldMk cId="2168100537" sldId="374"/>
            <ac:spMk id="43" creationId="{A0501F10-B82A-44C9-9850-71C9ABCCEFB8}"/>
          </ac:spMkLst>
        </pc:spChg>
        <pc:spChg chg="del">
          <ac:chgData name="Maresa Beazley, Senior Researcher" userId="5f8a0d0f-7495-4475-8968-cf1e28e5c564" providerId="ADAL" clId="{98F31EEE-B128-4F2A-984C-05CE340AA349}" dt="2020-05-27T16:23:13.367" v="305" actId="478"/>
          <ac:spMkLst>
            <pc:docMk/>
            <pc:sldMk cId="2168100537" sldId="374"/>
            <ac:spMk id="44" creationId="{05AD358A-5324-40EA-A946-54C4935278EC}"/>
          </ac:spMkLst>
        </pc:spChg>
        <pc:spChg chg="del">
          <ac:chgData name="Maresa Beazley, Senior Researcher" userId="5f8a0d0f-7495-4475-8968-cf1e28e5c564" providerId="ADAL" clId="{98F31EEE-B128-4F2A-984C-05CE340AA349}" dt="2020-05-27T16:23:13.367" v="305" actId="478"/>
          <ac:spMkLst>
            <pc:docMk/>
            <pc:sldMk cId="2168100537" sldId="374"/>
            <ac:spMk id="45" creationId="{7E052CE8-0404-4BFE-AC21-1E77966999E1}"/>
          </ac:spMkLst>
        </pc:spChg>
        <pc:cxnChg chg="del mod">
          <ac:chgData name="Maresa Beazley, Senior Researcher" userId="5f8a0d0f-7495-4475-8968-cf1e28e5c564" providerId="ADAL" clId="{98F31EEE-B128-4F2A-984C-05CE340AA349}" dt="2020-05-27T16:23:13.367" v="305" actId="478"/>
          <ac:cxnSpMkLst>
            <pc:docMk/>
            <pc:sldMk cId="2168100537" sldId="374"/>
            <ac:cxnSpMk id="3" creationId="{C996E70D-C7BD-43D9-8CED-92C6D92F0083}"/>
          </ac:cxnSpMkLst>
        </pc:cxnChg>
        <pc:cxnChg chg="del mod">
          <ac:chgData name="Maresa Beazley, Senior Researcher" userId="5f8a0d0f-7495-4475-8968-cf1e28e5c564" providerId="ADAL" clId="{98F31EEE-B128-4F2A-984C-05CE340AA349}" dt="2020-05-27T16:23:13.367" v="305" actId="478"/>
          <ac:cxnSpMkLst>
            <pc:docMk/>
            <pc:sldMk cId="2168100537" sldId="374"/>
            <ac:cxnSpMk id="16" creationId="{C8C4C1DF-8F50-47B9-956C-5361E8B06A32}"/>
          </ac:cxnSpMkLst>
        </pc:cxnChg>
        <pc:cxnChg chg="del mod">
          <ac:chgData name="Maresa Beazley, Senior Researcher" userId="5f8a0d0f-7495-4475-8968-cf1e28e5c564" providerId="ADAL" clId="{98F31EEE-B128-4F2A-984C-05CE340AA349}" dt="2020-05-27T16:23:13.367" v="305" actId="478"/>
          <ac:cxnSpMkLst>
            <pc:docMk/>
            <pc:sldMk cId="2168100537" sldId="374"/>
            <ac:cxnSpMk id="17" creationId="{D50E3ECD-553C-43DC-BE83-783EFA9EE8AD}"/>
          </ac:cxnSpMkLst>
        </pc:cxnChg>
      </pc:sldChg>
      <pc:sldChg chg="modSp">
        <pc:chgData name="Maresa Beazley, Senior Researcher" userId="5f8a0d0f-7495-4475-8968-cf1e28e5c564" providerId="ADAL" clId="{98F31EEE-B128-4F2A-984C-05CE340AA349}" dt="2020-06-18T16:07:48.677" v="17278" actId="14100"/>
        <pc:sldMkLst>
          <pc:docMk/>
          <pc:sldMk cId="3322000455" sldId="375"/>
        </pc:sldMkLst>
        <pc:spChg chg="mod">
          <ac:chgData name="Maresa Beazley, Senior Researcher" userId="5f8a0d0f-7495-4475-8968-cf1e28e5c564" providerId="ADAL" clId="{98F31EEE-B128-4F2A-984C-05CE340AA349}" dt="2020-06-18T16:07:48.677" v="17278" actId="14100"/>
          <ac:spMkLst>
            <pc:docMk/>
            <pc:sldMk cId="3322000455" sldId="375"/>
            <ac:spMk id="4" creationId="{F1373249-189F-4C9A-89A4-30B0EE6CD7CC}"/>
          </ac:spMkLst>
        </pc:spChg>
      </pc:sldChg>
      <pc:sldChg chg="addSp delSp modSp">
        <pc:chgData name="Maresa Beazley, Senior Researcher" userId="5f8a0d0f-7495-4475-8968-cf1e28e5c564" providerId="ADAL" clId="{98F31EEE-B128-4F2A-984C-05CE340AA349}" dt="2020-06-18T16:08:27.202" v="17290" actId="14100"/>
        <pc:sldMkLst>
          <pc:docMk/>
          <pc:sldMk cId="697628778" sldId="376"/>
        </pc:sldMkLst>
        <pc:spChg chg="add del">
          <ac:chgData name="Maresa Beazley, Senior Researcher" userId="5f8a0d0f-7495-4475-8968-cf1e28e5c564" providerId="ADAL" clId="{98F31EEE-B128-4F2A-984C-05CE340AA349}" dt="2020-06-03T16:43:21.150" v="564"/>
          <ac:spMkLst>
            <pc:docMk/>
            <pc:sldMk cId="697628778" sldId="376"/>
            <ac:spMk id="2" creationId="{6848BF37-EEAB-425A-ABAD-CB93D324FFCC}"/>
          </ac:spMkLst>
        </pc:spChg>
        <pc:spChg chg="mod">
          <ac:chgData name="Maresa Beazley, Senior Researcher" userId="5f8a0d0f-7495-4475-8968-cf1e28e5c564" providerId="ADAL" clId="{98F31EEE-B128-4F2A-984C-05CE340AA349}" dt="2020-06-18T16:08:27.202" v="17290" actId="14100"/>
          <ac:spMkLst>
            <pc:docMk/>
            <pc:sldMk cId="697628778" sldId="376"/>
            <ac:spMk id="4" creationId="{F1373249-189F-4C9A-89A4-30B0EE6CD7CC}"/>
          </ac:spMkLst>
        </pc:spChg>
        <pc:spChg chg="mod">
          <ac:chgData name="Maresa Beazley, Senior Researcher" userId="5f8a0d0f-7495-4475-8968-cf1e28e5c564" providerId="ADAL" clId="{98F31EEE-B128-4F2A-984C-05CE340AA349}" dt="2020-05-26T12:49:58.347" v="60" actId="1076"/>
          <ac:spMkLst>
            <pc:docMk/>
            <pc:sldMk cId="697628778" sldId="376"/>
            <ac:spMk id="43" creationId="{A0501F10-B82A-44C9-9850-71C9ABCCEFB8}"/>
          </ac:spMkLst>
        </pc:spChg>
      </pc:sldChg>
      <pc:sldChg chg="del">
        <pc:chgData name="Maresa Beazley, Senior Researcher" userId="5f8a0d0f-7495-4475-8968-cf1e28e5c564" providerId="ADAL" clId="{98F31EEE-B128-4F2A-984C-05CE340AA349}" dt="2020-06-18T13:07:03.585" v="13262" actId="2696"/>
        <pc:sldMkLst>
          <pc:docMk/>
          <pc:sldMk cId="108244912" sldId="377"/>
        </pc:sldMkLst>
      </pc:sldChg>
      <pc:sldChg chg="addSp delSp modSp mod modNotesTx">
        <pc:chgData name="Maresa Beazley, Senior Researcher" userId="5f8a0d0f-7495-4475-8968-cf1e28e5c564" providerId="ADAL" clId="{98F31EEE-B128-4F2A-984C-05CE340AA349}" dt="2020-06-10T11:06:27.770" v="8061" actId="6549"/>
        <pc:sldMkLst>
          <pc:docMk/>
          <pc:sldMk cId="1771183439" sldId="378"/>
        </pc:sldMkLst>
        <pc:spChg chg="add del mod">
          <ac:chgData name="Maresa Beazley, Senior Researcher" userId="5f8a0d0f-7495-4475-8968-cf1e28e5c564" providerId="ADAL" clId="{98F31EEE-B128-4F2A-984C-05CE340AA349}" dt="2020-05-26T13:20:35.461" v="221" actId="478"/>
          <ac:spMkLst>
            <pc:docMk/>
            <pc:sldMk cId="1771183439" sldId="378"/>
            <ac:spMk id="6" creationId="{833BEB49-3976-4BAD-9C17-D7CEB0A86746}"/>
          </ac:spMkLst>
        </pc:spChg>
        <pc:spChg chg="mod">
          <ac:chgData name="Maresa Beazley, Senior Researcher" userId="5f8a0d0f-7495-4475-8968-cf1e28e5c564" providerId="ADAL" clId="{98F31EEE-B128-4F2A-984C-05CE340AA349}" dt="2020-05-26T13:19:52.316" v="219" actId="1036"/>
          <ac:spMkLst>
            <pc:docMk/>
            <pc:sldMk cId="1771183439" sldId="378"/>
            <ac:spMk id="46" creationId="{0FE4A286-0833-4733-94CD-B597AFD07D79}"/>
          </ac:spMkLst>
        </pc:spChg>
        <pc:spChg chg="mod">
          <ac:chgData name="Maresa Beazley, Senior Researcher" userId="5f8a0d0f-7495-4475-8968-cf1e28e5c564" providerId="ADAL" clId="{98F31EEE-B128-4F2A-984C-05CE340AA349}" dt="2020-05-26T13:19:24.778" v="183" actId="1036"/>
          <ac:spMkLst>
            <pc:docMk/>
            <pc:sldMk cId="1771183439" sldId="378"/>
            <ac:spMk id="61" creationId="{C400939A-F757-483A-B5B5-3335CB57F2DD}"/>
          </ac:spMkLst>
        </pc:spChg>
        <pc:spChg chg="mod">
          <ac:chgData name="Maresa Beazley, Senior Researcher" userId="5f8a0d0f-7495-4475-8968-cf1e28e5c564" providerId="ADAL" clId="{98F31EEE-B128-4F2A-984C-05CE340AA349}" dt="2020-05-26T13:21:34.799" v="250" actId="120"/>
          <ac:spMkLst>
            <pc:docMk/>
            <pc:sldMk cId="1771183439" sldId="378"/>
            <ac:spMk id="64" creationId="{F87FDBD0-944B-4078-89C4-9DED04F7C8D6}"/>
          </ac:spMkLst>
        </pc:spChg>
        <pc:spChg chg="mod">
          <ac:chgData name="Maresa Beazley, Senior Researcher" userId="5f8a0d0f-7495-4475-8968-cf1e28e5c564" providerId="ADAL" clId="{98F31EEE-B128-4F2A-984C-05CE340AA349}" dt="2020-05-26T13:19:52.316" v="219" actId="1036"/>
          <ac:spMkLst>
            <pc:docMk/>
            <pc:sldMk cId="1771183439" sldId="378"/>
            <ac:spMk id="65" creationId="{EDDFA58D-38FC-4BB2-B352-00DF40D079AD}"/>
          </ac:spMkLst>
        </pc:spChg>
        <pc:spChg chg="mod">
          <ac:chgData name="Maresa Beazley, Senior Researcher" userId="5f8a0d0f-7495-4475-8968-cf1e28e5c564" providerId="ADAL" clId="{98F31EEE-B128-4F2A-984C-05CE340AA349}" dt="2020-05-26T13:17:51.019" v="118" actId="1035"/>
          <ac:spMkLst>
            <pc:docMk/>
            <pc:sldMk cId="1771183439" sldId="378"/>
            <ac:spMk id="66" creationId="{4FA4C6F7-85FC-447C-867F-B90A6FD122DB}"/>
          </ac:spMkLst>
        </pc:spChg>
        <pc:spChg chg="mod">
          <ac:chgData name="Maresa Beazley, Senior Researcher" userId="5f8a0d0f-7495-4475-8968-cf1e28e5c564" providerId="ADAL" clId="{98F31EEE-B128-4F2A-984C-05CE340AA349}" dt="2020-05-26T13:17:51.019" v="118" actId="1035"/>
          <ac:spMkLst>
            <pc:docMk/>
            <pc:sldMk cId="1771183439" sldId="378"/>
            <ac:spMk id="67" creationId="{D3AFE055-FC6D-4E82-AAE3-90F94A31BD39}"/>
          </ac:spMkLst>
        </pc:spChg>
        <pc:spChg chg="add mod">
          <ac:chgData name="Maresa Beazley, Senior Researcher" userId="5f8a0d0f-7495-4475-8968-cf1e28e5c564" providerId="ADAL" clId="{98F31EEE-B128-4F2A-984C-05CE340AA349}" dt="2020-05-27T16:19:28.461" v="261" actId="20577"/>
          <ac:spMkLst>
            <pc:docMk/>
            <pc:sldMk cId="1771183439" sldId="378"/>
            <ac:spMk id="68" creationId="{3ECA40D2-856C-4CDA-834B-FE78D4CB7D7A}"/>
          </ac:spMkLst>
        </pc:spChg>
        <pc:spChg chg="add del mod">
          <ac:chgData name="Maresa Beazley, Senior Researcher" userId="5f8a0d0f-7495-4475-8968-cf1e28e5c564" providerId="ADAL" clId="{98F31EEE-B128-4F2A-984C-05CE340AA349}" dt="2020-05-26T13:20:33" v="220" actId="478"/>
          <ac:spMkLst>
            <pc:docMk/>
            <pc:sldMk cId="1771183439" sldId="378"/>
            <ac:spMk id="68" creationId="{E5E0BEC2-8180-480B-9324-00066E0F4CC9}"/>
          </ac:spMkLst>
        </pc:spChg>
        <pc:spChg chg="add del mod">
          <ac:chgData name="Maresa Beazley, Senior Researcher" userId="5f8a0d0f-7495-4475-8968-cf1e28e5c564" providerId="ADAL" clId="{98F31EEE-B128-4F2A-984C-05CE340AA349}" dt="2020-05-26T13:20:36.885" v="222" actId="478"/>
          <ac:spMkLst>
            <pc:docMk/>
            <pc:sldMk cId="1771183439" sldId="378"/>
            <ac:spMk id="71" creationId="{53B073A4-AB5F-4DE0-8F53-4C1BB673FA51}"/>
          </ac:spMkLst>
        </pc:spChg>
        <pc:spChg chg="mod">
          <ac:chgData name="Maresa Beazley, Senior Researcher" userId="5f8a0d0f-7495-4475-8968-cf1e28e5c564" providerId="ADAL" clId="{98F31EEE-B128-4F2A-984C-05CE340AA349}" dt="2020-05-26T13:17:51.019" v="118" actId="1035"/>
          <ac:spMkLst>
            <pc:docMk/>
            <pc:sldMk cId="1771183439" sldId="378"/>
            <ac:spMk id="73" creationId="{7642A135-FC4E-4977-8D12-13F388B8D252}"/>
          </ac:spMkLst>
        </pc:spChg>
        <pc:spChg chg="mod">
          <ac:chgData name="Maresa Beazley, Senior Researcher" userId="5f8a0d0f-7495-4475-8968-cf1e28e5c564" providerId="ADAL" clId="{98F31EEE-B128-4F2A-984C-05CE340AA349}" dt="2020-05-26T13:18:09.044" v="130" actId="1036"/>
          <ac:spMkLst>
            <pc:docMk/>
            <pc:sldMk cId="1771183439" sldId="378"/>
            <ac:spMk id="74" creationId="{D70FCF07-030C-42FC-9C99-3F5B73A84AC9}"/>
          </ac:spMkLst>
        </pc:spChg>
        <pc:spChg chg="mod">
          <ac:chgData name="Maresa Beazley, Senior Researcher" userId="5f8a0d0f-7495-4475-8968-cf1e28e5c564" providerId="ADAL" clId="{98F31EEE-B128-4F2A-984C-05CE340AA349}" dt="2020-05-26T13:18:09.044" v="130" actId="1036"/>
          <ac:spMkLst>
            <pc:docMk/>
            <pc:sldMk cId="1771183439" sldId="378"/>
            <ac:spMk id="86" creationId="{9E07A9DC-4CC5-46EE-9643-F843B464DD61}"/>
          </ac:spMkLst>
        </pc:spChg>
        <pc:spChg chg="mod">
          <ac:chgData name="Maresa Beazley, Senior Researcher" userId="5f8a0d0f-7495-4475-8968-cf1e28e5c564" providerId="ADAL" clId="{98F31EEE-B128-4F2A-984C-05CE340AA349}" dt="2020-05-26T13:18:09.044" v="130" actId="1036"/>
          <ac:spMkLst>
            <pc:docMk/>
            <pc:sldMk cId="1771183439" sldId="378"/>
            <ac:spMk id="87" creationId="{9D55D33E-F203-4EEC-87CD-D112D2901C3A}"/>
          </ac:spMkLst>
        </pc:spChg>
        <pc:spChg chg="mod">
          <ac:chgData name="Maresa Beazley, Senior Researcher" userId="5f8a0d0f-7495-4475-8968-cf1e28e5c564" providerId="ADAL" clId="{98F31EEE-B128-4F2A-984C-05CE340AA349}" dt="2020-05-27T16:19:19.154" v="259" actId="20577"/>
          <ac:spMkLst>
            <pc:docMk/>
            <pc:sldMk cId="1771183439" sldId="378"/>
            <ac:spMk id="90" creationId="{C677EC7F-6870-4B9E-ADEA-3083F7CA986C}"/>
          </ac:spMkLst>
        </pc:spChg>
        <pc:spChg chg="mod">
          <ac:chgData name="Maresa Beazley, Senior Researcher" userId="5f8a0d0f-7495-4475-8968-cf1e28e5c564" providerId="ADAL" clId="{98F31EEE-B128-4F2A-984C-05CE340AA349}" dt="2020-05-26T13:19:52.316" v="219" actId="1036"/>
          <ac:spMkLst>
            <pc:docMk/>
            <pc:sldMk cId="1771183439" sldId="378"/>
            <ac:spMk id="93" creationId="{78259D32-7931-435B-A243-224B09F89994}"/>
          </ac:spMkLst>
        </pc:spChg>
        <pc:spChg chg="mod">
          <ac:chgData name="Maresa Beazley, Senior Researcher" userId="5f8a0d0f-7495-4475-8968-cf1e28e5c564" providerId="ADAL" clId="{98F31EEE-B128-4F2A-984C-05CE340AA349}" dt="2020-05-27T16:19:54.204" v="265" actId="207"/>
          <ac:spMkLst>
            <pc:docMk/>
            <pc:sldMk cId="1771183439" sldId="378"/>
            <ac:spMk id="96" creationId="{6C8114AC-BFF4-4375-A63D-739B9894FA76}"/>
          </ac:spMkLst>
        </pc:spChg>
        <pc:spChg chg="mod">
          <ac:chgData name="Maresa Beazley, Senior Researcher" userId="5f8a0d0f-7495-4475-8968-cf1e28e5c564" providerId="ADAL" clId="{98F31EEE-B128-4F2A-984C-05CE340AA349}" dt="2020-05-26T13:17:36.239" v="101" actId="1076"/>
          <ac:spMkLst>
            <pc:docMk/>
            <pc:sldMk cId="1771183439" sldId="378"/>
            <ac:spMk id="99" creationId="{35F87B8C-B8F5-4411-B7EA-F8BD31598315}"/>
          </ac:spMkLst>
        </pc:spChg>
        <pc:graphicFrameChg chg="mod">
          <ac:chgData name="Maresa Beazley, Senior Researcher" userId="5f8a0d0f-7495-4475-8968-cf1e28e5c564" providerId="ADAL" clId="{98F31EEE-B128-4F2A-984C-05CE340AA349}" dt="2020-05-27T16:30:12.627" v="454" actId="14100"/>
          <ac:graphicFrameMkLst>
            <pc:docMk/>
            <pc:sldMk cId="1771183439" sldId="378"/>
            <ac:graphicFrameMk id="98" creationId="{B61747A3-5C6C-4902-91D5-2DBF13333A57}"/>
          </ac:graphicFrameMkLst>
        </pc:graphicFrameChg>
        <pc:picChg chg="add del mod">
          <ac:chgData name="Maresa Beazley, Senior Researcher" userId="5f8a0d0f-7495-4475-8968-cf1e28e5c564" providerId="ADAL" clId="{98F31EEE-B128-4F2A-984C-05CE340AA349}" dt="2020-05-26T13:16:16.591" v="74" actId="478"/>
          <ac:picMkLst>
            <pc:docMk/>
            <pc:sldMk cId="1771183439" sldId="378"/>
            <ac:picMk id="2" creationId="{C6F353BD-09B6-4B67-A3D3-5C694E950B3A}"/>
          </ac:picMkLst>
        </pc:picChg>
        <pc:picChg chg="add mod">
          <ac:chgData name="Maresa Beazley, Senior Researcher" userId="5f8a0d0f-7495-4475-8968-cf1e28e5c564" providerId="ADAL" clId="{98F31EEE-B128-4F2A-984C-05CE340AA349}" dt="2020-05-26T13:20:58.850" v="225" actId="14100"/>
          <ac:picMkLst>
            <pc:docMk/>
            <pc:sldMk cId="1771183439" sldId="378"/>
            <ac:picMk id="4" creationId="{C4F840A7-98B0-4F85-B317-879B2AAFD6DD}"/>
          </ac:picMkLst>
        </pc:picChg>
        <pc:picChg chg="mod">
          <ac:chgData name="Maresa Beazley, Senior Researcher" userId="5f8a0d0f-7495-4475-8968-cf1e28e5c564" providerId="ADAL" clId="{98F31EEE-B128-4F2A-984C-05CE340AA349}" dt="2020-05-27T16:21:36.901" v="292" actId="1036"/>
          <ac:picMkLst>
            <pc:docMk/>
            <pc:sldMk cId="1771183439" sldId="378"/>
            <ac:picMk id="7" creationId="{CFCCFDBF-8430-49F6-9D58-66727AB5B182}"/>
          </ac:picMkLst>
        </pc:picChg>
        <pc:picChg chg="add mod">
          <ac:chgData name="Maresa Beazley, Senior Researcher" userId="5f8a0d0f-7495-4475-8968-cf1e28e5c564" providerId="ADAL" clId="{98F31EEE-B128-4F2A-984C-05CE340AA349}" dt="2020-05-27T16:20:19.646" v="273" actId="1035"/>
          <ac:picMkLst>
            <pc:docMk/>
            <pc:sldMk cId="1771183439" sldId="378"/>
            <ac:picMk id="10" creationId="{806E5FEC-6647-48C2-ABD3-505E131DDD80}"/>
          </ac:picMkLst>
        </pc:picChg>
        <pc:picChg chg="mod">
          <ac:chgData name="Maresa Beazley, Senior Researcher" userId="5f8a0d0f-7495-4475-8968-cf1e28e5c564" providerId="ADAL" clId="{98F31EEE-B128-4F2A-984C-05CE340AA349}" dt="2020-05-26T13:17:51.019" v="118" actId="1035"/>
          <ac:picMkLst>
            <pc:docMk/>
            <pc:sldMk cId="1771183439" sldId="378"/>
            <ac:picMk id="21" creationId="{A1932663-5CA2-4977-86A1-0C142349121C}"/>
          </ac:picMkLst>
        </pc:picChg>
        <pc:picChg chg="mod">
          <ac:chgData name="Maresa Beazley, Senior Researcher" userId="5f8a0d0f-7495-4475-8968-cf1e28e5c564" providerId="ADAL" clId="{98F31EEE-B128-4F2A-984C-05CE340AA349}" dt="2020-05-26T13:21:08.407" v="232" actId="14100"/>
          <ac:picMkLst>
            <pc:docMk/>
            <pc:sldMk cId="1771183439" sldId="378"/>
            <ac:picMk id="29" creationId="{51B43752-D0AE-4FF8-AEF7-A683A573AFDB}"/>
          </ac:picMkLst>
        </pc:picChg>
        <pc:picChg chg="mod">
          <ac:chgData name="Maresa Beazley, Senior Researcher" userId="5f8a0d0f-7495-4475-8968-cf1e28e5c564" providerId="ADAL" clId="{98F31EEE-B128-4F2A-984C-05CE340AA349}" dt="2020-05-26T13:18:13.046" v="142" actId="1036"/>
          <ac:picMkLst>
            <pc:docMk/>
            <pc:sldMk cId="1771183439" sldId="378"/>
            <ac:picMk id="34" creationId="{DDD44D87-CE1D-4C2F-9182-48D94596DAC1}"/>
          </ac:picMkLst>
        </pc:picChg>
        <pc:picChg chg="mod">
          <ac:chgData name="Maresa Beazley, Senior Researcher" userId="5f8a0d0f-7495-4475-8968-cf1e28e5c564" providerId="ADAL" clId="{98F31EEE-B128-4F2A-984C-05CE340AA349}" dt="2020-05-26T13:17:51.019" v="118" actId="1035"/>
          <ac:picMkLst>
            <pc:docMk/>
            <pc:sldMk cId="1771183439" sldId="378"/>
            <ac:picMk id="40" creationId="{5885800F-2B20-4875-A706-34F7C826ED7C}"/>
          </ac:picMkLst>
        </pc:picChg>
        <pc:picChg chg="mod">
          <ac:chgData name="Maresa Beazley, Senior Researcher" userId="5f8a0d0f-7495-4475-8968-cf1e28e5c564" providerId="ADAL" clId="{98F31EEE-B128-4F2A-984C-05CE340AA349}" dt="2020-05-27T16:30:27.153" v="455" actId="1035"/>
          <ac:picMkLst>
            <pc:docMk/>
            <pc:sldMk cId="1771183439" sldId="378"/>
            <ac:picMk id="60" creationId="{9EF99E9B-DC6F-47C7-8325-9E8A96993091}"/>
          </ac:picMkLst>
        </pc:picChg>
        <pc:picChg chg="mod">
          <ac:chgData name="Maresa Beazley, Senior Researcher" userId="5f8a0d0f-7495-4475-8968-cf1e28e5c564" providerId="ADAL" clId="{98F31EEE-B128-4F2A-984C-05CE340AA349}" dt="2020-05-26T10:34:31.642" v="11" actId="1076"/>
          <ac:picMkLst>
            <pc:docMk/>
            <pc:sldMk cId="1771183439" sldId="378"/>
            <ac:picMk id="69" creationId="{DD658787-8D67-4A9F-9A84-F463311F09E1}"/>
          </ac:picMkLst>
        </pc:picChg>
        <pc:picChg chg="mod">
          <ac:chgData name="Maresa Beazley, Senior Researcher" userId="5f8a0d0f-7495-4475-8968-cf1e28e5c564" providerId="ADAL" clId="{98F31EEE-B128-4F2A-984C-05CE340AA349}" dt="2020-05-26T13:18:09.044" v="130" actId="1036"/>
          <ac:picMkLst>
            <pc:docMk/>
            <pc:sldMk cId="1771183439" sldId="378"/>
            <ac:picMk id="77" creationId="{6D9E48C8-BE83-4E81-B693-37B59F9373C4}"/>
          </ac:picMkLst>
        </pc:picChg>
        <pc:picChg chg="mod">
          <ac:chgData name="Maresa Beazley, Senior Researcher" userId="5f8a0d0f-7495-4475-8968-cf1e28e5c564" providerId="ADAL" clId="{98F31EEE-B128-4F2A-984C-05CE340AA349}" dt="2020-05-27T16:20:19.646" v="273" actId="1035"/>
          <ac:picMkLst>
            <pc:docMk/>
            <pc:sldMk cId="1771183439" sldId="378"/>
            <ac:picMk id="92" creationId="{A3B94DC1-3A71-441B-9600-2811EF651E9D}"/>
          </ac:picMkLst>
        </pc:picChg>
        <pc:picChg chg="mod">
          <ac:chgData name="Maresa Beazley, Senior Researcher" userId="5f8a0d0f-7495-4475-8968-cf1e28e5c564" providerId="ADAL" clId="{98F31EEE-B128-4F2A-984C-05CE340AA349}" dt="2020-05-27T16:20:27.995" v="279" actId="1035"/>
          <ac:picMkLst>
            <pc:docMk/>
            <pc:sldMk cId="1771183439" sldId="378"/>
            <ac:picMk id="95" creationId="{17CF0E10-476D-4D14-B8FF-561B03B17F4D}"/>
          </ac:picMkLst>
        </pc:picChg>
        <pc:cxnChg chg="mod">
          <ac:chgData name="Maresa Beazley, Senior Researcher" userId="5f8a0d0f-7495-4475-8968-cf1e28e5c564" providerId="ADAL" clId="{98F31EEE-B128-4F2A-984C-05CE340AA349}" dt="2020-05-26T13:18:13.046" v="142" actId="1036"/>
          <ac:cxnSpMkLst>
            <pc:docMk/>
            <pc:sldMk cId="1771183439" sldId="378"/>
            <ac:cxnSpMk id="79" creationId="{2B323A78-5321-46EC-96AC-203921D81BD3}"/>
          </ac:cxnSpMkLst>
        </pc:cxnChg>
        <pc:cxnChg chg="mod">
          <ac:chgData name="Maresa Beazley, Senior Researcher" userId="5f8a0d0f-7495-4475-8968-cf1e28e5c564" providerId="ADAL" clId="{98F31EEE-B128-4F2A-984C-05CE340AA349}" dt="2020-05-26T13:18:17.268" v="143" actId="14100"/>
          <ac:cxnSpMkLst>
            <pc:docMk/>
            <pc:sldMk cId="1771183439" sldId="378"/>
            <ac:cxnSpMk id="80" creationId="{F9EDC78B-8CA7-492D-B646-DBCDAB69F580}"/>
          </ac:cxnSpMkLst>
        </pc:cxnChg>
      </pc:sldChg>
      <pc:sldChg chg="delSp modSp del">
        <pc:chgData name="Maresa Beazley, Senior Researcher" userId="5f8a0d0f-7495-4475-8968-cf1e28e5c564" providerId="ADAL" clId="{98F31EEE-B128-4F2A-984C-05CE340AA349}" dt="2020-06-03T16:47:55.444" v="891" actId="2696"/>
        <pc:sldMkLst>
          <pc:docMk/>
          <pc:sldMk cId="1136255497" sldId="384"/>
        </pc:sldMkLst>
        <pc:spChg chg="del mod">
          <ac:chgData name="Maresa Beazley, Senior Researcher" userId="5f8a0d0f-7495-4475-8968-cf1e28e5c564" providerId="ADAL" clId="{98F31EEE-B128-4F2A-984C-05CE340AA349}" dt="2020-06-03T16:43:52.727" v="581"/>
          <ac:spMkLst>
            <pc:docMk/>
            <pc:sldMk cId="1136255497" sldId="384"/>
            <ac:spMk id="7" creationId="{5BF28DFC-B23B-45C4-8473-3007892C614F}"/>
          </ac:spMkLst>
        </pc:spChg>
      </pc:sldChg>
      <pc:sldChg chg="modSp ord modNotesTx">
        <pc:chgData name="Maresa Beazley, Senior Researcher" userId="5f8a0d0f-7495-4475-8968-cf1e28e5c564" providerId="ADAL" clId="{98F31EEE-B128-4F2A-984C-05CE340AA349}" dt="2020-06-19T15:59:35.763" v="19991" actId="113"/>
        <pc:sldMkLst>
          <pc:docMk/>
          <pc:sldMk cId="3969958373" sldId="385"/>
        </pc:sldMkLst>
        <pc:spChg chg="mod">
          <ac:chgData name="Maresa Beazley, Senior Researcher" userId="5f8a0d0f-7495-4475-8968-cf1e28e5c564" providerId="ADAL" clId="{98F31EEE-B128-4F2A-984C-05CE340AA349}" dt="2020-06-19T15:59:35.763" v="19991" actId="113"/>
          <ac:spMkLst>
            <pc:docMk/>
            <pc:sldMk cId="3969958373" sldId="385"/>
            <ac:spMk id="2" creationId="{1216CB69-CFC1-48DC-987C-E1E1F3BA349D}"/>
          </ac:spMkLst>
        </pc:spChg>
      </pc:sldChg>
      <pc:sldChg chg="modSp">
        <pc:chgData name="Maresa Beazley, Senior Researcher" userId="5f8a0d0f-7495-4475-8968-cf1e28e5c564" providerId="ADAL" clId="{98F31EEE-B128-4F2A-984C-05CE340AA349}" dt="2020-06-18T16:07:57.400" v="17282" actId="14100"/>
        <pc:sldMkLst>
          <pc:docMk/>
          <pc:sldMk cId="585352158" sldId="386"/>
        </pc:sldMkLst>
        <pc:spChg chg="mod">
          <ac:chgData name="Maresa Beazley, Senior Researcher" userId="5f8a0d0f-7495-4475-8968-cf1e28e5c564" providerId="ADAL" clId="{98F31EEE-B128-4F2A-984C-05CE340AA349}" dt="2020-06-18T16:07:57.400" v="17282" actId="14100"/>
          <ac:spMkLst>
            <pc:docMk/>
            <pc:sldMk cId="585352158" sldId="386"/>
            <ac:spMk id="4" creationId="{F1373249-189F-4C9A-89A4-30B0EE6CD7CC}"/>
          </ac:spMkLst>
        </pc:spChg>
      </pc:sldChg>
      <pc:sldChg chg="del modNotesTx">
        <pc:chgData name="Maresa Beazley, Senior Researcher" userId="5f8a0d0f-7495-4475-8968-cf1e28e5c564" providerId="ADAL" clId="{98F31EEE-B128-4F2A-984C-05CE340AA349}" dt="2020-06-10T14:48:30.372" v="10799" actId="2696"/>
        <pc:sldMkLst>
          <pc:docMk/>
          <pc:sldMk cId="3409221439" sldId="388"/>
        </pc:sldMkLst>
      </pc:sldChg>
      <pc:sldChg chg="addSp delSp modSp">
        <pc:chgData name="Maresa Beazley, Senior Researcher" userId="5f8a0d0f-7495-4475-8968-cf1e28e5c564" providerId="ADAL" clId="{98F31EEE-B128-4F2A-984C-05CE340AA349}" dt="2020-06-19T15:31:13.910" v="19805" actId="20577"/>
        <pc:sldMkLst>
          <pc:docMk/>
          <pc:sldMk cId="1967806232" sldId="389"/>
        </pc:sldMkLst>
        <pc:spChg chg="add mod">
          <ac:chgData name="Maresa Beazley, Senior Researcher" userId="5f8a0d0f-7495-4475-8968-cf1e28e5c564" providerId="ADAL" clId="{98F31EEE-B128-4F2A-984C-05CE340AA349}" dt="2020-06-10T13:41:25.228" v="9571" actId="1036"/>
          <ac:spMkLst>
            <pc:docMk/>
            <pc:sldMk cId="1967806232" sldId="389"/>
            <ac:spMk id="2" creationId="{FF36ECF7-1196-4FE5-91B9-51C0865C5961}"/>
          </ac:spMkLst>
        </pc:spChg>
        <pc:spChg chg="add del mod">
          <ac:chgData name="Maresa Beazley, Senior Researcher" userId="5f8a0d0f-7495-4475-8968-cf1e28e5c564" providerId="ADAL" clId="{98F31EEE-B128-4F2A-984C-05CE340AA349}" dt="2020-06-10T14:10:17.587" v="10584"/>
          <ac:spMkLst>
            <pc:docMk/>
            <pc:sldMk cId="1967806232" sldId="389"/>
            <ac:spMk id="4" creationId="{0355DFB5-655C-46B0-B169-F03B4D5767A9}"/>
          </ac:spMkLst>
        </pc:spChg>
        <pc:spChg chg="add mod">
          <ac:chgData name="Maresa Beazley, Senior Researcher" userId="5f8a0d0f-7495-4475-8968-cf1e28e5c564" providerId="ADAL" clId="{98F31EEE-B128-4F2A-984C-05CE340AA349}" dt="2020-06-10T15:01:33.052" v="11176" actId="20577"/>
          <ac:spMkLst>
            <pc:docMk/>
            <pc:sldMk cId="1967806232" sldId="389"/>
            <ac:spMk id="5" creationId="{7C2FE200-BFFA-473C-B9D7-23936C46FCED}"/>
          </ac:spMkLst>
        </pc:spChg>
        <pc:spChg chg="add mod">
          <ac:chgData name="Maresa Beazley, Senior Researcher" userId="5f8a0d0f-7495-4475-8968-cf1e28e5c564" providerId="ADAL" clId="{98F31EEE-B128-4F2A-984C-05CE340AA349}" dt="2020-06-10T13:41:22.057" v="9570" actId="14100"/>
          <ac:spMkLst>
            <pc:docMk/>
            <pc:sldMk cId="1967806232" sldId="389"/>
            <ac:spMk id="8" creationId="{123BDACA-E41A-4365-B4EA-9214DDFD21C0}"/>
          </ac:spMkLst>
        </pc:spChg>
        <pc:spChg chg="add mod">
          <ac:chgData name="Maresa Beazley, Senior Researcher" userId="5f8a0d0f-7495-4475-8968-cf1e28e5c564" providerId="ADAL" clId="{98F31EEE-B128-4F2A-984C-05CE340AA349}" dt="2020-06-10T14:04:12.051" v="10459" actId="1035"/>
          <ac:spMkLst>
            <pc:docMk/>
            <pc:sldMk cId="1967806232" sldId="389"/>
            <ac:spMk id="9" creationId="{7E62DE25-BF58-4423-8783-26C0724BE42D}"/>
          </ac:spMkLst>
        </pc:spChg>
        <pc:spChg chg="add mod">
          <ac:chgData name="Maresa Beazley, Senior Researcher" userId="5f8a0d0f-7495-4475-8968-cf1e28e5c564" providerId="ADAL" clId="{98F31EEE-B128-4F2A-984C-05CE340AA349}" dt="2020-06-10T14:12:22.774" v="10698" actId="14100"/>
          <ac:spMkLst>
            <pc:docMk/>
            <pc:sldMk cId="1967806232" sldId="389"/>
            <ac:spMk id="10" creationId="{071454B5-A418-4670-AD95-E03167BFD08D}"/>
          </ac:spMkLst>
        </pc:spChg>
        <pc:spChg chg="add mod">
          <ac:chgData name="Maresa Beazley, Senior Researcher" userId="5f8a0d0f-7495-4475-8968-cf1e28e5c564" providerId="ADAL" clId="{98F31EEE-B128-4F2A-984C-05CE340AA349}" dt="2020-06-10T14:12:43.461" v="10700" actId="1036"/>
          <ac:spMkLst>
            <pc:docMk/>
            <pc:sldMk cId="1967806232" sldId="389"/>
            <ac:spMk id="11" creationId="{EDBABBFF-59CE-441C-A4B1-8517E893E24F}"/>
          </ac:spMkLst>
        </pc:spChg>
        <pc:spChg chg="add del mod">
          <ac:chgData name="Maresa Beazley, Senior Researcher" userId="5f8a0d0f-7495-4475-8968-cf1e28e5c564" providerId="ADAL" clId="{98F31EEE-B128-4F2A-984C-05CE340AA349}" dt="2020-06-10T14:10:17.587" v="10584"/>
          <ac:spMkLst>
            <pc:docMk/>
            <pc:sldMk cId="1967806232" sldId="389"/>
            <ac:spMk id="12" creationId="{DD36F43F-419B-4D76-AAC4-F4A706AE890D}"/>
          </ac:spMkLst>
        </pc:spChg>
        <pc:spChg chg="add mod">
          <ac:chgData name="Maresa Beazley, Senior Researcher" userId="5f8a0d0f-7495-4475-8968-cf1e28e5c564" providerId="ADAL" clId="{98F31EEE-B128-4F2A-984C-05CE340AA349}" dt="2020-06-10T14:14:35.524" v="10769" actId="12789"/>
          <ac:spMkLst>
            <pc:docMk/>
            <pc:sldMk cId="1967806232" sldId="389"/>
            <ac:spMk id="13" creationId="{82ABF7C4-DEA3-43F5-8272-BA20A3F14C4E}"/>
          </ac:spMkLst>
        </pc:spChg>
        <pc:spChg chg="del mod">
          <ac:chgData name="Maresa Beazley, Senior Researcher" userId="5f8a0d0f-7495-4475-8968-cf1e28e5c564" providerId="ADAL" clId="{98F31EEE-B128-4F2A-984C-05CE340AA349}" dt="2020-06-09T11:51:42.325" v="4044" actId="478"/>
          <ac:spMkLst>
            <pc:docMk/>
            <pc:sldMk cId="1967806232" sldId="389"/>
            <ac:spMk id="13" creationId="{F508B5EC-BAFE-44A0-B48D-41AA4F9F6B14}"/>
          </ac:spMkLst>
        </pc:spChg>
        <pc:spChg chg="add mod">
          <ac:chgData name="Maresa Beazley, Senior Researcher" userId="5f8a0d0f-7495-4475-8968-cf1e28e5c564" providerId="ADAL" clId="{98F31EEE-B128-4F2A-984C-05CE340AA349}" dt="2020-06-10T15:15:21.589" v="11233" actId="20577"/>
          <ac:spMkLst>
            <pc:docMk/>
            <pc:sldMk cId="1967806232" sldId="389"/>
            <ac:spMk id="14" creationId="{6DDCBE91-69EF-4A20-BEC2-395DCD93C80C}"/>
          </ac:spMkLst>
        </pc:spChg>
        <pc:spChg chg="mod">
          <ac:chgData name="Maresa Beazley, Senior Researcher" userId="5f8a0d0f-7495-4475-8968-cf1e28e5c564" providerId="ADAL" clId="{98F31EEE-B128-4F2A-984C-05CE340AA349}" dt="2020-06-09T11:51:34.888" v="4043" actId="20577"/>
          <ac:spMkLst>
            <pc:docMk/>
            <pc:sldMk cId="1967806232" sldId="389"/>
            <ac:spMk id="15" creationId="{9CEAC647-08CE-4528-9FB3-3F44454B0E14}"/>
          </ac:spMkLst>
        </pc:spChg>
        <pc:spChg chg="add mod">
          <ac:chgData name="Maresa Beazley, Senior Researcher" userId="5f8a0d0f-7495-4475-8968-cf1e28e5c564" providerId="ADAL" clId="{98F31EEE-B128-4F2A-984C-05CE340AA349}" dt="2020-06-10T14:14:35.524" v="10769" actId="12789"/>
          <ac:spMkLst>
            <pc:docMk/>
            <pc:sldMk cId="1967806232" sldId="389"/>
            <ac:spMk id="16" creationId="{BF9B83AF-75F0-4821-B155-AC73D3B8AAF3}"/>
          </ac:spMkLst>
        </pc:spChg>
        <pc:spChg chg="add mod">
          <ac:chgData name="Maresa Beazley, Senior Researcher" userId="5f8a0d0f-7495-4475-8968-cf1e28e5c564" providerId="ADAL" clId="{98F31EEE-B128-4F2A-984C-05CE340AA349}" dt="2020-06-10T14:14:35.524" v="10769" actId="12789"/>
          <ac:spMkLst>
            <pc:docMk/>
            <pc:sldMk cId="1967806232" sldId="389"/>
            <ac:spMk id="17" creationId="{C87104C4-CD4A-495D-9C27-F8D7E1A7DB94}"/>
          </ac:spMkLst>
        </pc:spChg>
        <pc:spChg chg="add mod">
          <ac:chgData name="Maresa Beazley, Senior Researcher" userId="5f8a0d0f-7495-4475-8968-cf1e28e5c564" providerId="ADAL" clId="{98F31EEE-B128-4F2A-984C-05CE340AA349}" dt="2020-06-10T14:14:35.524" v="10769" actId="12789"/>
          <ac:spMkLst>
            <pc:docMk/>
            <pc:sldMk cId="1967806232" sldId="389"/>
            <ac:spMk id="18" creationId="{9B09AC5F-452D-4B47-8685-9A2C0882DB71}"/>
          </ac:spMkLst>
        </pc:spChg>
        <pc:spChg chg="add mod">
          <ac:chgData name="Maresa Beazley, Senior Researcher" userId="5f8a0d0f-7495-4475-8968-cf1e28e5c564" providerId="ADAL" clId="{98F31EEE-B128-4F2A-984C-05CE340AA349}" dt="2020-06-10T14:14:35.524" v="10769" actId="12789"/>
          <ac:spMkLst>
            <pc:docMk/>
            <pc:sldMk cId="1967806232" sldId="389"/>
            <ac:spMk id="19" creationId="{47AA782A-8C95-4C4F-844A-F7DC89AE6930}"/>
          </ac:spMkLst>
        </pc:spChg>
        <pc:spChg chg="add mod">
          <ac:chgData name="Maresa Beazley, Senior Researcher" userId="5f8a0d0f-7495-4475-8968-cf1e28e5c564" providerId="ADAL" clId="{98F31EEE-B128-4F2A-984C-05CE340AA349}" dt="2020-06-10T14:14:35.524" v="10769" actId="12789"/>
          <ac:spMkLst>
            <pc:docMk/>
            <pc:sldMk cId="1967806232" sldId="389"/>
            <ac:spMk id="20" creationId="{1D523A36-A450-4F17-966E-67F837896E40}"/>
          </ac:spMkLst>
        </pc:spChg>
        <pc:spChg chg="add mod">
          <ac:chgData name="Maresa Beazley, Senior Researcher" userId="5f8a0d0f-7495-4475-8968-cf1e28e5c564" providerId="ADAL" clId="{98F31EEE-B128-4F2A-984C-05CE340AA349}" dt="2020-06-10T14:14:35.524" v="10769" actId="12789"/>
          <ac:spMkLst>
            <pc:docMk/>
            <pc:sldMk cId="1967806232" sldId="389"/>
            <ac:spMk id="21" creationId="{80C86B8A-A31E-4FDA-87B5-FE149D0DFA90}"/>
          </ac:spMkLst>
        </pc:spChg>
        <pc:graphicFrameChg chg="add del mod">
          <ac:chgData name="Maresa Beazley, Senior Researcher" userId="5f8a0d0f-7495-4475-8968-cf1e28e5c564" providerId="ADAL" clId="{98F31EEE-B128-4F2A-984C-05CE340AA349}" dt="2020-06-09T11:54:33.890" v="4062" actId="478"/>
          <ac:graphicFrameMkLst>
            <pc:docMk/>
            <pc:sldMk cId="1967806232" sldId="389"/>
            <ac:graphicFrameMk id="2" creationId="{702F65BD-A3DF-4A3B-9713-9704040D0498}"/>
          </ac:graphicFrameMkLst>
        </pc:graphicFrameChg>
        <pc:graphicFrameChg chg="add mod">
          <ac:chgData name="Maresa Beazley, Senior Researcher" userId="5f8a0d0f-7495-4475-8968-cf1e28e5c564" providerId="ADAL" clId="{98F31EEE-B128-4F2A-984C-05CE340AA349}" dt="2020-06-19T15:31:13.910" v="19805" actId="20577"/>
          <ac:graphicFrameMkLst>
            <pc:docMk/>
            <pc:sldMk cId="1967806232" sldId="389"/>
            <ac:graphicFrameMk id="3" creationId="{24570EA3-7190-41FB-BDB6-D79C240632A3}"/>
          </ac:graphicFrameMkLst>
        </pc:graphicFrameChg>
        <pc:graphicFrameChg chg="add mod">
          <ac:chgData name="Maresa Beazley, Senior Researcher" userId="5f8a0d0f-7495-4475-8968-cf1e28e5c564" providerId="ADAL" clId="{98F31EEE-B128-4F2A-984C-05CE340AA349}" dt="2020-06-10T15:02:21.496" v="11186" actId="20577"/>
          <ac:graphicFrameMkLst>
            <pc:docMk/>
            <pc:sldMk cId="1967806232" sldId="389"/>
            <ac:graphicFrameMk id="6" creationId="{685C3DB6-81A5-425F-AE99-1197D8682A4F}"/>
          </ac:graphicFrameMkLst>
        </pc:graphicFrameChg>
        <pc:graphicFrameChg chg="add mod">
          <ac:chgData name="Maresa Beazley, Senior Researcher" userId="5f8a0d0f-7495-4475-8968-cf1e28e5c564" providerId="ADAL" clId="{98F31EEE-B128-4F2A-984C-05CE340AA349}" dt="2020-06-19T15:19:02.676" v="19787"/>
          <ac:graphicFrameMkLst>
            <pc:docMk/>
            <pc:sldMk cId="1967806232" sldId="389"/>
            <ac:graphicFrameMk id="7" creationId="{920F5B50-213D-4CEC-8464-EA6FDD3895FF}"/>
          </ac:graphicFrameMkLst>
        </pc:graphicFrameChg>
      </pc:sldChg>
      <pc:sldChg chg="ord">
        <pc:chgData name="Maresa Beazley, Senior Researcher" userId="5f8a0d0f-7495-4475-8968-cf1e28e5c564" providerId="ADAL" clId="{98F31EEE-B128-4F2A-984C-05CE340AA349}" dt="2020-06-16T13:58:53.536" v="11552"/>
        <pc:sldMkLst>
          <pc:docMk/>
          <pc:sldMk cId="977378539" sldId="391"/>
        </pc:sldMkLst>
      </pc:sldChg>
      <pc:sldChg chg="modSp">
        <pc:chgData name="Maresa Beazley, Senior Researcher" userId="5f8a0d0f-7495-4475-8968-cf1e28e5c564" providerId="ADAL" clId="{98F31EEE-B128-4F2A-984C-05CE340AA349}" dt="2020-06-18T16:08:20.748" v="17286" actId="14100"/>
        <pc:sldMkLst>
          <pc:docMk/>
          <pc:sldMk cId="1220670086" sldId="392"/>
        </pc:sldMkLst>
        <pc:spChg chg="mod">
          <ac:chgData name="Maresa Beazley, Senior Researcher" userId="5f8a0d0f-7495-4475-8968-cf1e28e5c564" providerId="ADAL" clId="{98F31EEE-B128-4F2A-984C-05CE340AA349}" dt="2020-06-18T16:08:20.748" v="17286" actId="14100"/>
          <ac:spMkLst>
            <pc:docMk/>
            <pc:sldMk cId="1220670086" sldId="392"/>
            <ac:spMk id="4" creationId="{F1373249-189F-4C9A-89A4-30B0EE6CD7CC}"/>
          </ac:spMkLst>
        </pc:spChg>
        <pc:spChg chg="mod">
          <ac:chgData name="Maresa Beazley, Senior Researcher" userId="5f8a0d0f-7495-4475-8968-cf1e28e5c564" providerId="ADAL" clId="{98F31EEE-B128-4F2A-984C-05CE340AA349}" dt="2020-06-04T09:52:37.837" v="1481" actId="113"/>
          <ac:spMkLst>
            <pc:docMk/>
            <pc:sldMk cId="1220670086" sldId="392"/>
            <ac:spMk id="7" creationId="{5BF28DFC-B23B-45C4-8473-3007892C614F}"/>
          </ac:spMkLst>
        </pc:spChg>
      </pc:sldChg>
      <pc:sldChg chg="addSp delSp modSp addCm modCm modNotesTx">
        <pc:chgData name="Maresa Beazley, Senior Researcher" userId="5f8a0d0f-7495-4475-8968-cf1e28e5c564" providerId="ADAL" clId="{98F31EEE-B128-4F2A-984C-05CE340AA349}" dt="2020-06-18T14:07:39.497" v="14356" actId="20577"/>
        <pc:sldMkLst>
          <pc:docMk/>
          <pc:sldMk cId="2386228596" sldId="393"/>
        </pc:sldMkLst>
        <pc:spChg chg="add mod">
          <ac:chgData name="Maresa Beazley, Senior Researcher" userId="5f8a0d0f-7495-4475-8968-cf1e28e5c564" providerId="ADAL" clId="{98F31EEE-B128-4F2A-984C-05CE340AA349}" dt="2020-06-05T15:24:43.218" v="4003" actId="20577"/>
          <ac:spMkLst>
            <pc:docMk/>
            <pc:sldMk cId="2386228596" sldId="393"/>
            <ac:spMk id="4" creationId="{65523957-F6A6-4B2E-B5BC-CC34FCA07576}"/>
          </ac:spMkLst>
        </pc:spChg>
        <pc:spChg chg="add del mod">
          <ac:chgData name="Maresa Beazley, Senior Researcher" userId="5f8a0d0f-7495-4475-8968-cf1e28e5c564" providerId="ADAL" clId="{98F31EEE-B128-4F2A-984C-05CE340AA349}" dt="2020-06-05T15:11:32.313" v="3928" actId="478"/>
          <ac:spMkLst>
            <pc:docMk/>
            <pc:sldMk cId="2386228596" sldId="393"/>
            <ac:spMk id="7" creationId="{B8FE5884-C69E-48D8-9966-4AFE65F2A2FC}"/>
          </ac:spMkLst>
        </pc:spChg>
        <pc:picChg chg="add mod">
          <ac:chgData name="Maresa Beazley, Senior Researcher" userId="5f8a0d0f-7495-4475-8968-cf1e28e5c564" providerId="ADAL" clId="{98F31EEE-B128-4F2A-984C-05CE340AA349}" dt="2020-06-05T15:10:37.989" v="3872" actId="1076"/>
          <ac:picMkLst>
            <pc:docMk/>
            <pc:sldMk cId="2386228596" sldId="393"/>
            <ac:picMk id="6" creationId="{48EB7FE1-CA77-4030-A550-0E8D234BA198}"/>
          </ac:picMkLst>
        </pc:picChg>
      </pc:sldChg>
      <pc:sldChg chg="modSp modNotesTx">
        <pc:chgData name="Maresa Beazley, Senior Researcher" userId="5f8a0d0f-7495-4475-8968-cf1e28e5c564" providerId="ADAL" clId="{98F31EEE-B128-4F2A-984C-05CE340AA349}" dt="2020-06-19T15:38:22.938" v="19879" actId="27636"/>
        <pc:sldMkLst>
          <pc:docMk/>
          <pc:sldMk cId="2715914701" sldId="397"/>
        </pc:sldMkLst>
        <pc:spChg chg="mod">
          <ac:chgData name="Maresa Beazley, Senior Researcher" userId="5f8a0d0f-7495-4475-8968-cf1e28e5c564" providerId="ADAL" clId="{98F31EEE-B128-4F2A-984C-05CE340AA349}" dt="2020-06-19T15:38:22.938" v="19879" actId="27636"/>
          <ac:spMkLst>
            <pc:docMk/>
            <pc:sldMk cId="2715914701" sldId="397"/>
            <ac:spMk id="3" creationId="{D94082C3-A739-4586-84F5-DBED494E9815}"/>
          </ac:spMkLst>
        </pc:spChg>
      </pc:sldChg>
      <pc:sldChg chg="modSp">
        <pc:chgData name="Maresa Beazley, Senior Researcher" userId="5f8a0d0f-7495-4475-8968-cf1e28e5c564" providerId="ADAL" clId="{98F31EEE-B128-4F2A-984C-05CE340AA349}" dt="2020-06-18T13:54:27.289" v="14012" actId="20577"/>
        <pc:sldMkLst>
          <pc:docMk/>
          <pc:sldMk cId="447836792" sldId="400"/>
        </pc:sldMkLst>
        <pc:spChg chg="mod">
          <ac:chgData name="Maresa Beazley, Senior Researcher" userId="5f8a0d0f-7495-4475-8968-cf1e28e5c564" providerId="ADAL" clId="{98F31EEE-B128-4F2A-984C-05CE340AA349}" dt="2020-06-16T13:42:36.207" v="11394" actId="20577"/>
          <ac:spMkLst>
            <pc:docMk/>
            <pc:sldMk cId="447836792" sldId="400"/>
            <ac:spMk id="10" creationId="{A550A8D6-DA17-499A-87EF-9B6E5F844D1A}"/>
          </ac:spMkLst>
        </pc:spChg>
        <pc:spChg chg="mod">
          <ac:chgData name="Maresa Beazley, Senior Researcher" userId="5f8a0d0f-7495-4475-8968-cf1e28e5c564" providerId="ADAL" clId="{98F31EEE-B128-4F2A-984C-05CE340AA349}" dt="2020-06-18T13:49:06.906" v="13879" actId="1035"/>
          <ac:spMkLst>
            <pc:docMk/>
            <pc:sldMk cId="447836792" sldId="400"/>
            <ac:spMk id="12" creationId="{9C24C6A9-5DA5-4A0F-9CE9-D3F9B13B56E4}"/>
          </ac:spMkLst>
        </pc:spChg>
        <pc:spChg chg="mod">
          <ac:chgData name="Maresa Beazley, Senior Researcher" userId="5f8a0d0f-7495-4475-8968-cf1e28e5c564" providerId="ADAL" clId="{98F31EEE-B128-4F2A-984C-05CE340AA349}" dt="2020-06-18T13:54:27.289" v="14012" actId="20577"/>
          <ac:spMkLst>
            <pc:docMk/>
            <pc:sldMk cId="447836792" sldId="400"/>
            <ac:spMk id="13" creationId="{0F415C4F-7E8D-445E-9043-7C5757C85148}"/>
          </ac:spMkLst>
        </pc:spChg>
        <pc:picChg chg="mod">
          <ac:chgData name="Maresa Beazley, Senior Researcher" userId="5f8a0d0f-7495-4475-8968-cf1e28e5c564" providerId="ADAL" clId="{98F31EEE-B128-4F2A-984C-05CE340AA349}" dt="2020-06-18T13:49:06.906" v="13879" actId="1035"/>
          <ac:picMkLst>
            <pc:docMk/>
            <pc:sldMk cId="447836792" sldId="400"/>
            <ac:picMk id="16" creationId="{3817C25E-9E5B-43F2-81B1-BCFB377D5368}"/>
          </ac:picMkLst>
        </pc:picChg>
      </pc:sldChg>
      <pc:sldChg chg="addSp delSp modSp ord modNotesTx">
        <pc:chgData name="Maresa Beazley, Senior Researcher" userId="5f8a0d0f-7495-4475-8968-cf1e28e5c564" providerId="ADAL" clId="{98F31EEE-B128-4F2A-984C-05CE340AA349}" dt="2020-06-19T15:15:03.379" v="19785" actId="6549"/>
        <pc:sldMkLst>
          <pc:docMk/>
          <pc:sldMk cId="3052706552" sldId="402"/>
        </pc:sldMkLst>
        <pc:spChg chg="mod">
          <ac:chgData name="Maresa Beazley, Senior Researcher" userId="5f8a0d0f-7495-4475-8968-cf1e28e5c564" providerId="ADAL" clId="{98F31EEE-B128-4F2A-984C-05CE340AA349}" dt="2020-06-10T13:01:33.797" v="8976" actId="403"/>
          <ac:spMkLst>
            <pc:docMk/>
            <pc:sldMk cId="3052706552" sldId="402"/>
            <ac:spMk id="2" creationId="{CC2F9DB6-C941-4B40-B411-7A0194DD4628}"/>
          </ac:spMkLst>
        </pc:spChg>
        <pc:spChg chg="mod">
          <ac:chgData name="Maresa Beazley, Senior Researcher" userId="5f8a0d0f-7495-4475-8968-cf1e28e5c564" providerId="ADAL" clId="{98F31EEE-B128-4F2A-984C-05CE340AA349}" dt="2020-06-10T12:59:48.818" v="8960" actId="207"/>
          <ac:spMkLst>
            <pc:docMk/>
            <pc:sldMk cId="3052706552" sldId="402"/>
            <ac:spMk id="3" creationId="{FC8656B9-CA80-4411-A58F-D286A4B7217A}"/>
          </ac:spMkLst>
        </pc:spChg>
        <pc:spChg chg="mod">
          <ac:chgData name="Maresa Beazley, Senior Researcher" userId="5f8a0d0f-7495-4475-8968-cf1e28e5c564" providerId="ADAL" clId="{98F31EEE-B128-4F2A-984C-05CE340AA349}" dt="2020-06-18T13:51:09.130" v="13934" actId="20577"/>
          <ac:spMkLst>
            <pc:docMk/>
            <pc:sldMk cId="3052706552" sldId="402"/>
            <ac:spMk id="5" creationId="{E1AB353D-C3DD-45D0-A928-76F68198F592}"/>
          </ac:spMkLst>
        </pc:spChg>
        <pc:spChg chg="mod">
          <ac:chgData name="Maresa Beazley, Senior Researcher" userId="5f8a0d0f-7495-4475-8968-cf1e28e5c564" providerId="ADAL" clId="{98F31EEE-B128-4F2A-984C-05CE340AA349}" dt="2020-06-18T13:52:56.075" v="14008" actId="20577"/>
          <ac:spMkLst>
            <pc:docMk/>
            <pc:sldMk cId="3052706552" sldId="402"/>
            <ac:spMk id="6" creationId="{467949D8-A72E-48B1-8ACF-6993E19F840A}"/>
          </ac:spMkLst>
        </pc:spChg>
        <pc:picChg chg="add del mod ord modCrop">
          <ac:chgData name="Maresa Beazley, Senior Researcher" userId="5f8a0d0f-7495-4475-8968-cf1e28e5c564" providerId="ADAL" clId="{98F31EEE-B128-4F2A-984C-05CE340AA349}" dt="2020-06-03T17:18:05.295" v="915" actId="478"/>
          <ac:picMkLst>
            <pc:docMk/>
            <pc:sldMk cId="3052706552" sldId="402"/>
            <ac:picMk id="10" creationId="{869C699B-BA23-4BBE-AFCC-659AA83074BF}"/>
          </ac:picMkLst>
        </pc:picChg>
      </pc:sldChg>
      <pc:sldChg chg="modSp ord modNotesTx">
        <pc:chgData name="Maresa Beazley, Senior Researcher" userId="5f8a0d0f-7495-4475-8968-cf1e28e5c564" providerId="ADAL" clId="{98F31EEE-B128-4F2A-984C-05CE340AA349}" dt="2020-06-19T15:39:24.249" v="19885"/>
        <pc:sldMkLst>
          <pc:docMk/>
          <pc:sldMk cId="1104663591" sldId="406"/>
        </pc:sldMkLst>
        <pc:spChg chg="mod">
          <ac:chgData name="Maresa Beazley, Senior Researcher" userId="5f8a0d0f-7495-4475-8968-cf1e28e5c564" providerId="ADAL" clId="{98F31EEE-B128-4F2A-984C-05CE340AA349}" dt="2020-06-18T13:55:37.631" v="14049" actId="6549"/>
          <ac:spMkLst>
            <pc:docMk/>
            <pc:sldMk cId="1104663591" sldId="406"/>
            <ac:spMk id="2" creationId="{CC2F9DB6-C941-4B40-B411-7A0194DD4628}"/>
          </ac:spMkLst>
        </pc:spChg>
        <pc:spChg chg="mod">
          <ac:chgData name="Maresa Beazley, Senior Researcher" userId="5f8a0d0f-7495-4475-8968-cf1e28e5c564" providerId="ADAL" clId="{98F31EEE-B128-4F2A-984C-05CE340AA349}" dt="2020-06-10T13:01:17.901" v="8974" actId="6549"/>
          <ac:spMkLst>
            <pc:docMk/>
            <pc:sldMk cId="1104663591" sldId="406"/>
            <ac:spMk id="3" creationId="{892FBE34-CCDA-4F32-A890-EC11561382ED}"/>
          </ac:spMkLst>
        </pc:spChg>
        <pc:spChg chg="mod">
          <ac:chgData name="Maresa Beazley, Senior Researcher" userId="5f8a0d0f-7495-4475-8968-cf1e28e5c564" providerId="ADAL" clId="{98F31EEE-B128-4F2A-984C-05CE340AA349}" dt="2020-06-19T15:39:24.249" v="19885"/>
          <ac:spMkLst>
            <pc:docMk/>
            <pc:sldMk cId="1104663591" sldId="406"/>
            <ac:spMk id="4" creationId="{5C5A5371-AA5E-4004-AC63-C886A9406CDD}"/>
          </ac:spMkLst>
        </pc:spChg>
        <pc:spChg chg="mod">
          <ac:chgData name="Maresa Beazley, Senior Researcher" userId="5f8a0d0f-7495-4475-8968-cf1e28e5c564" providerId="ADAL" clId="{98F31EEE-B128-4F2A-984C-05CE340AA349}" dt="2020-06-19T15:39:22.167" v="19884" actId="20577"/>
          <ac:spMkLst>
            <pc:docMk/>
            <pc:sldMk cId="1104663591" sldId="406"/>
            <ac:spMk id="6" creationId="{058145EE-356B-4EE4-82C0-0C21FB6AB53A}"/>
          </ac:spMkLst>
        </pc:spChg>
      </pc:sldChg>
      <pc:sldChg chg="ord">
        <pc:chgData name="Maresa Beazley, Senior Researcher" userId="5f8a0d0f-7495-4475-8968-cf1e28e5c564" providerId="ADAL" clId="{98F31EEE-B128-4F2A-984C-05CE340AA349}" dt="2020-06-18T13:42:57.814" v="13735"/>
        <pc:sldMkLst>
          <pc:docMk/>
          <pc:sldMk cId="4153639064" sldId="408"/>
        </pc:sldMkLst>
      </pc:sldChg>
      <pc:sldChg chg="ord">
        <pc:chgData name="Maresa Beazley, Senior Researcher" userId="5f8a0d0f-7495-4475-8968-cf1e28e5c564" providerId="ADAL" clId="{98F31EEE-B128-4F2A-984C-05CE340AA349}" dt="2020-06-18T13:42:57.814" v="13735"/>
        <pc:sldMkLst>
          <pc:docMk/>
          <pc:sldMk cId="2258328034" sldId="409"/>
        </pc:sldMkLst>
      </pc:sldChg>
      <pc:sldChg chg="addSp delSp modSp modNotesTx">
        <pc:chgData name="Maresa Beazley, Senior Researcher" userId="5f8a0d0f-7495-4475-8968-cf1e28e5c564" providerId="ADAL" clId="{98F31EEE-B128-4F2A-984C-05CE340AA349}" dt="2020-06-18T15:37:51.884" v="16418" actId="20577"/>
        <pc:sldMkLst>
          <pc:docMk/>
          <pc:sldMk cId="2187380053" sldId="412"/>
        </pc:sldMkLst>
        <pc:spChg chg="mod">
          <ac:chgData name="Maresa Beazley, Senior Researcher" userId="5f8a0d0f-7495-4475-8968-cf1e28e5c564" providerId="ADAL" clId="{98F31EEE-B128-4F2A-984C-05CE340AA349}" dt="2020-06-18T15:09:19.415" v="15283" actId="14100"/>
          <ac:spMkLst>
            <pc:docMk/>
            <pc:sldMk cId="2187380053" sldId="412"/>
            <ac:spMk id="3" creationId="{95B1FEE1-983A-4CE2-86F0-0A1A30DA577B}"/>
          </ac:spMkLst>
        </pc:spChg>
        <pc:spChg chg="mod">
          <ac:chgData name="Maresa Beazley, Senior Researcher" userId="5f8a0d0f-7495-4475-8968-cf1e28e5c564" providerId="ADAL" clId="{98F31EEE-B128-4F2A-984C-05CE340AA349}" dt="2020-06-09T13:22:15.929" v="6069" actId="20577"/>
          <ac:spMkLst>
            <pc:docMk/>
            <pc:sldMk cId="2187380053" sldId="412"/>
            <ac:spMk id="4" creationId="{9DB2612D-A933-466B-BB57-C688125F80F9}"/>
          </ac:spMkLst>
        </pc:spChg>
        <pc:spChg chg="mod">
          <ac:chgData name="Maresa Beazley, Senior Researcher" userId="5f8a0d0f-7495-4475-8968-cf1e28e5c564" providerId="ADAL" clId="{98F31EEE-B128-4F2A-984C-05CE340AA349}" dt="2020-06-04T09:48:12.840" v="1466" actId="404"/>
          <ac:spMkLst>
            <pc:docMk/>
            <pc:sldMk cId="2187380053" sldId="412"/>
            <ac:spMk id="5" creationId="{E1AB353D-C3DD-45D0-A928-76F68198F592}"/>
          </ac:spMkLst>
        </pc:spChg>
        <pc:spChg chg="mod">
          <ac:chgData name="Maresa Beazley, Senior Researcher" userId="5f8a0d0f-7495-4475-8968-cf1e28e5c564" providerId="ADAL" clId="{98F31EEE-B128-4F2A-984C-05CE340AA349}" dt="2020-06-09T13:23:04.264" v="6075" actId="20577"/>
          <ac:spMkLst>
            <pc:docMk/>
            <pc:sldMk cId="2187380053" sldId="412"/>
            <ac:spMk id="9" creationId="{DF335F02-76BB-4A7F-9547-FF6F97A91E3F}"/>
          </ac:spMkLst>
        </pc:spChg>
        <pc:spChg chg="mod">
          <ac:chgData name="Maresa Beazley, Senior Researcher" userId="5f8a0d0f-7495-4475-8968-cf1e28e5c564" providerId="ADAL" clId="{98F31EEE-B128-4F2A-984C-05CE340AA349}" dt="2020-06-09T13:22:35.706" v="6071" actId="20577"/>
          <ac:spMkLst>
            <pc:docMk/>
            <pc:sldMk cId="2187380053" sldId="412"/>
            <ac:spMk id="11" creationId="{675475B3-5403-4638-8528-2D48493A6FBB}"/>
          </ac:spMkLst>
        </pc:spChg>
        <pc:picChg chg="add del">
          <ac:chgData name="Maresa Beazley, Senior Researcher" userId="5f8a0d0f-7495-4475-8968-cf1e28e5c564" providerId="ADAL" clId="{98F31EEE-B128-4F2A-984C-05CE340AA349}" dt="2020-06-04T10:54:44.246" v="1780"/>
          <ac:picMkLst>
            <pc:docMk/>
            <pc:sldMk cId="2187380053" sldId="412"/>
            <ac:picMk id="6" creationId="{1E55EEC5-7539-4C1A-8422-234FF67D92F6}"/>
          </ac:picMkLst>
        </pc:picChg>
        <pc:picChg chg="add del mod">
          <ac:chgData name="Maresa Beazley, Senior Researcher" userId="5f8a0d0f-7495-4475-8968-cf1e28e5c564" providerId="ADAL" clId="{98F31EEE-B128-4F2A-984C-05CE340AA349}" dt="2020-06-04T10:55:53.921" v="1790"/>
          <ac:picMkLst>
            <pc:docMk/>
            <pc:sldMk cId="2187380053" sldId="412"/>
            <ac:picMk id="14" creationId="{04C383FB-4333-4EED-8E14-8D884BCBCCD1}"/>
          </ac:picMkLst>
        </pc:picChg>
        <pc:picChg chg="add mod">
          <ac:chgData name="Maresa Beazley, Senior Researcher" userId="5f8a0d0f-7495-4475-8968-cf1e28e5c564" providerId="ADAL" clId="{98F31EEE-B128-4F2A-984C-05CE340AA349}" dt="2020-06-04T10:55:28.825" v="1789" actId="14100"/>
          <ac:picMkLst>
            <pc:docMk/>
            <pc:sldMk cId="2187380053" sldId="412"/>
            <ac:picMk id="19" creationId="{BE1DCB39-975E-4863-AFBF-5BE07BAFC276}"/>
          </ac:picMkLst>
        </pc:picChg>
      </pc:sldChg>
      <pc:sldChg chg="addSp delSp modSp">
        <pc:chgData name="Maresa Beazley, Senior Researcher" userId="5f8a0d0f-7495-4475-8968-cf1e28e5c564" providerId="ADAL" clId="{98F31EEE-B128-4F2A-984C-05CE340AA349}" dt="2020-06-10T14:50:36.454" v="10857"/>
        <pc:sldMkLst>
          <pc:docMk/>
          <pc:sldMk cId="1091210631" sldId="413"/>
        </pc:sldMkLst>
        <pc:spChg chg="mod">
          <ac:chgData name="Maresa Beazley, Senior Researcher" userId="5f8a0d0f-7495-4475-8968-cf1e28e5c564" providerId="ADAL" clId="{98F31EEE-B128-4F2A-984C-05CE340AA349}" dt="2020-06-10T14:50:00.483" v="10826" actId="1035"/>
          <ac:spMkLst>
            <pc:docMk/>
            <pc:sldMk cId="1091210631" sldId="413"/>
            <ac:spMk id="2" creationId="{A91F2953-C9F3-4EFB-8AF3-A401ED223527}"/>
          </ac:spMkLst>
        </pc:spChg>
        <pc:spChg chg="mod">
          <ac:chgData name="Maresa Beazley, Senior Researcher" userId="5f8a0d0f-7495-4475-8968-cf1e28e5c564" providerId="ADAL" clId="{98F31EEE-B128-4F2A-984C-05CE340AA349}" dt="2020-06-10T14:50:00.483" v="10826" actId="1035"/>
          <ac:spMkLst>
            <pc:docMk/>
            <pc:sldMk cId="1091210631" sldId="413"/>
            <ac:spMk id="3" creationId="{950490B5-4648-4667-BDCE-753CEBFED603}"/>
          </ac:spMkLst>
        </pc:spChg>
        <pc:spChg chg="mod">
          <ac:chgData name="Maresa Beazley, Senior Researcher" userId="5f8a0d0f-7495-4475-8968-cf1e28e5c564" providerId="ADAL" clId="{98F31EEE-B128-4F2A-984C-05CE340AA349}" dt="2020-06-10T13:02:03.884" v="8982" actId="20577"/>
          <ac:spMkLst>
            <pc:docMk/>
            <pc:sldMk cId="1091210631" sldId="413"/>
            <ac:spMk id="7" creationId="{CB50782B-7D2D-42CF-A93F-9F3491603FA0}"/>
          </ac:spMkLst>
        </pc:spChg>
        <pc:spChg chg="add del mod">
          <ac:chgData name="Maresa Beazley, Senior Researcher" userId="5f8a0d0f-7495-4475-8968-cf1e28e5c564" providerId="ADAL" clId="{98F31EEE-B128-4F2A-984C-05CE340AA349}" dt="2020-06-10T14:50:36.454" v="10857"/>
          <ac:spMkLst>
            <pc:docMk/>
            <pc:sldMk cId="1091210631" sldId="413"/>
            <ac:spMk id="8" creationId="{E4FCCB8B-0FA3-41D3-ADEA-D5F4EC929018}"/>
          </ac:spMkLst>
        </pc:spChg>
        <pc:picChg chg="add del mod">
          <ac:chgData name="Maresa Beazley, Senior Researcher" userId="5f8a0d0f-7495-4475-8968-cf1e28e5c564" providerId="ADAL" clId="{98F31EEE-B128-4F2A-984C-05CE340AA349}" dt="2020-06-10T14:50:36.454" v="10857"/>
          <ac:picMkLst>
            <pc:docMk/>
            <pc:sldMk cId="1091210631" sldId="413"/>
            <ac:picMk id="9" creationId="{0911042E-4603-49E0-813F-916B8C6610FB}"/>
          </ac:picMkLst>
        </pc:picChg>
      </pc:sldChg>
      <pc:sldChg chg="addSp modSp modNotesTx">
        <pc:chgData name="Maresa Beazley, Senior Researcher" userId="5f8a0d0f-7495-4475-8968-cf1e28e5c564" providerId="ADAL" clId="{98F31EEE-B128-4F2A-984C-05CE340AA349}" dt="2020-06-18T13:45:46.206" v="13762" actId="20577"/>
        <pc:sldMkLst>
          <pc:docMk/>
          <pc:sldMk cId="3192038873" sldId="415"/>
        </pc:sldMkLst>
        <pc:spChg chg="mod">
          <ac:chgData name="Maresa Beazley, Senior Researcher" userId="5f8a0d0f-7495-4475-8968-cf1e28e5c564" providerId="ADAL" clId="{98F31EEE-B128-4F2A-984C-05CE340AA349}" dt="2020-06-10T14:49:35.031" v="10804" actId="207"/>
          <ac:spMkLst>
            <pc:docMk/>
            <pc:sldMk cId="3192038873" sldId="415"/>
            <ac:spMk id="2" creationId="{056F8416-716D-4555-BB35-0733F171B8B6}"/>
          </ac:spMkLst>
        </pc:spChg>
        <pc:spChg chg="mod">
          <ac:chgData name="Maresa Beazley, Senior Researcher" userId="5f8a0d0f-7495-4475-8968-cf1e28e5c564" providerId="ADAL" clId="{98F31EEE-B128-4F2A-984C-05CE340AA349}" dt="2020-06-10T12:59:16.605" v="8956" actId="207"/>
          <ac:spMkLst>
            <pc:docMk/>
            <pc:sldMk cId="3192038873" sldId="415"/>
            <ac:spMk id="3" creationId="{12275291-E9FD-4A5E-80FD-5CFA1B6194F3}"/>
          </ac:spMkLst>
        </pc:spChg>
        <pc:spChg chg="mod">
          <ac:chgData name="Maresa Beazley, Senior Researcher" userId="5f8a0d0f-7495-4475-8968-cf1e28e5c564" providerId="ADAL" clId="{98F31EEE-B128-4F2A-984C-05CE340AA349}" dt="2020-06-10T14:49:37.703" v="10805" actId="207"/>
          <ac:spMkLst>
            <pc:docMk/>
            <pc:sldMk cId="3192038873" sldId="415"/>
            <ac:spMk id="5" creationId="{ED34343C-FCA4-4182-8A14-F4447A1CE25C}"/>
          </ac:spMkLst>
        </pc:spChg>
        <pc:spChg chg="mod">
          <ac:chgData name="Maresa Beazley, Senior Researcher" userId="5f8a0d0f-7495-4475-8968-cf1e28e5c564" providerId="ADAL" clId="{98F31EEE-B128-4F2A-984C-05CE340AA349}" dt="2020-06-10T14:49:31.904" v="10803" actId="207"/>
          <ac:spMkLst>
            <pc:docMk/>
            <pc:sldMk cId="3192038873" sldId="415"/>
            <ac:spMk id="7" creationId="{3C044940-6FDD-47DE-9AF9-886FE9DBC1AD}"/>
          </ac:spMkLst>
        </pc:spChg>
        <pc:spChg chg="mod">
          <ac:chgData name="Maresa Beazley, Senior Researcher" userId="5f8a0d0f-7495-4475-8968-cf1e28e5c564" providerId="ADAL" clId="{98F31EEE-B128-4F2A-984C-05CE340AA349}" dt="2020-06-10T14:49:31.904" v="10803" actId="207"/>
          <ac:spMkLst>
            <pc:docMk/>
            <pc:sldMk cId="3192038873" sldId="415"/>
            <ac:spMk id="8" creationId="{67AE1961-0067-4D7B-84DD-CA7C286619B7}"/>
          </ac:spMkLst>
        </pc:spChg>
        <pc:spChg chg="mod">
          <ac:chgData name="Maresa Beazley, Senior Researcher" userId="5f8a0d0f-7495-4475-8968-cf1e28e5c564" providerId="ADAL" clId="{98F31EEE-B128-4F2A-984C-05CE340AA349}" dt="2020-06-10T14:49:40.511" v="10806" actId="207"/>
          <ac:spMkLst>
            <pc:docMk/>
            <pc:sldMk cId="3192038873" sldId="415"/>
            <ac:spMk id="10" creationId="{513B4E98-16C8-4C4B-8C71-BFD81C2334F6}"/>
          </ac:spMkLst>
        </pc:spChg>
        <pc:spChg chg="mod">
          <ac:chgData name="Maresa Beazley, Senior Researcher" userId="5f8a0d0f-7495-4475-8968-cf1e28e5c564" providerId="ADAL" clId="{98F31EEE-B128-4F2A-984C-05CE340AA349}" dt="2020-06-10T14:49:31.904" v="10803" actId="207"/>
          <ac:spMkLst>
            <pc:docMk/>
            <pc:sldMk cId="3192038873" sldId="415"/>
            <ac:spMk id="11" creationId="{7C382022-D33C-456D-B41D-101F7C8F5381}"/>
          </ac:spMkLst>
        </pc:spChg>
        <pc:spChg chg="add mod">
          <ac:chgData name="Maresa Beazley, Senior Researcher" userId="5f8a0d0f-7495-4475-8968-cf1e28e5c564" providerId="ADAL" clId="{98F31EEE-B128-4F2A-984C-05CE340AA349}" dt="2020-06-16T13:40:12.691" v="11385" actId="1076"/>
          <ac:spMkLst>
            <pc:docMk/>
            <pc:sldMk cId="3192038873" sldId="415"/>
            <ac:spMk id="13" creationId="{D6BDCAE3-6B28-491F-B3E8-FB66AC5B6309}"/>
          </ac:spMkLst>
        </pc:spChg>
        <pc:spChg chg="mod">
          <ac:chgData name="Maresa Beazley, Senior Researcher" userId="5f8a0d0f-7495-4475-8968-cf1e28e5c564" providerId="ADAL" clId="{98F31EEE-B128-4F2A-984C-05CE340AA349}" dt="2020-06-10T12:59:16.605" v="8956" actId="207"/>
          <ac:spMkLst>
            <pc:docMk/>
            <pc:sldMk cId="3192038873" sldId="415"/>
            <ac:spMk id="16" creationId="{86C6E10F-F90B-4840-A797-D59D1C037715}"/>
          </ac:spMkLst>
        </pc:spChg>
        <pc:spChg chg="mod">
          <ac:chgData name="Maresa Beazley, Senior Researcher" userId="5f8a0d0f-7495-4475-8968-cf1e28e5c564" providerId="ADAL" clId="{98F31EEE-B128-4F2A-984C-05CE340AA349}" dt="2020-06-10T12:59:16.605" v="8956" actId="207"/>
          <ac:spMkLst>
            <pc:docMk/>
            <pc:sldMk cId="3192038873" sldId="415"/>
            <ac:spMk id="17" creationId="{452850F4-F8EF-41C3-AFB2-1C466FC11F0F}"/>
          </ac:spMkLst>
        </pc:spChg>
        <pc:spChg chg="mod">
          <ac:chgData name="Maresa Beazley, Senior Researcher" userId="5f8a0d0f-7495-4475-8968-cf1e28e5c564" providerId="ADAL" clId="{98F31EEE-B128-4F2A-984C-05CE340AA349}" dt="2020-06-10T14:51:17.367" v="10862" actId="1076"/>
          <ac:spMkLst>
            <pc:docMk/>
            <pc:sldMk cId="3192038873" sldId="415"/>
            <ac:spMk id="18" creationId="{51DCEFCC-EDA3-470F-BFA1-F8B3E8E94CCC}"/>
          </ac:spMkLst>
        </pc:spChg>
        <pc:picChg chg="add mod">
          <ac:chgData name="Maresa Beazley, Senior Researcher" userId="5f8a0d0f-7495-4475-8968-cf1e28e5c564" providerId="ADAL" clId="{98F31EEE-B128-4F2A-984C-05CE340AA349}" dt="2020-06-10T14:56:00.558" v="11073" actId="1035"/>
          <ac:picMkLst>
            <pc:docMk/>
            <pc:sldMk cId="3192038873" sldId="415"/>
            <ac:picMk id="14" creationId="{ADA74A07-C740-4931-9161-E57E5FDFC799}"/>
          </ac:picMkLst>
        </pc:picChg>
      </pc:sldChg>
      <pc:sldChg chg="modSp del ord modNotesTx">
        <pc:chgData name="Maresa Beazley, Senior Researcher" userId="5f8a0d0f-7495-4475-8968-cf1e28e5c564" providerId="ADAL" clId="{98F31EEE-B128-4F2A-984C-05CE340AA349}" dt="2020-06-18T16:55:35.130" v="18175" actId="2696"/>
        <pc:sldMkLst>
          <pc:docMk/>
          <pc:sldMk cId="2590549942" sldId="416"/>
        </pc:sldMkLst>
        <pc:spChg chg="mod">
          <ac:chgData name="Maresa Beazley, Senior Researcher" userId="5f8a0d0f-7495-4475-8968-cf1e28e5c564" providerId="ADAL" clId="{98F31EEE-B128-4F2A-984C-05CE340AA349}" dt="2020-06-18T16:46:02.755" v="17873"/>
          <ac:spMkLst>
            <pc:docMk/>
            <pc:sldMk cId="2590549942" sldId="416"/>
            <ac:spMk id="3" creationId="{D94082C3-A739-4586-84F5-DBED494E9815}"/>
          </ac:spMkLst>
        </pc:spChg>
      </pc:sldChg>
      <pc:sldChg chg="modSp ord">
        <pc:chgData name="Maresa Beazley, Senior Researcher" userId="5f8a0d0f-7495-4475-8968-cf1e28e5c564" providerId="ADAL" clId="{98F31EEE-B128-4F2A-984C-05CE340AA349}" dt="2020-06-18T13:58:05.906" v="14217"/>
        <pc:sldMkLst>
          <pc:docMk/>
          <pc:sldMk cId="1931570260" sldId="417"/>
        </pc:sldMkLst>
        <pc:spChg chg="mod">
          <ac:chgData name="Maresa Beazley, Senior Researcher" userId="5f8a0d0f-7495-4475-8968-cf1e28e5c564" providerId="ADAL" clId="{98F31EEE-B128-4F2A-984C-05CE340AA349}" dt="2020-06-10T13:01:41.746" v="8979" actId="14100"/>
          <ac:spMkLst>
            <pc:docMk/>
            <pc:sldMk cId="1931570260" sldId="417"/>
            <ac:spMk id="2" creationId="{CC2F9DB6-C941-4B40-B411-7A0194DD4628}"/>
          </ac:spMkLst>
        </pc:spChg>
        <pc:spChg chg="mod">
          <ac:chgData name="Maresa Beazley, Senior Researcher" userId="5f8a0d0f-7495-4475-8968-cf1e28e5c564" providerId="ADAL" clId="{98F31EEE-B128-4F2A-984C-05CE340AA349}" dt="2020-06-18T13:51:32.465" v="13937" actId="404"/>
          <ac:spMkLst>
            <pc:docMk/>
            <pc:sldMk cId="1931570260" sldId="417"/>
            <ac:spMk id="5" creationId="{E1AB353D-C3DD-45D0-A928-76F68198F592}"/>
          </ac:spMkLst>
        </pc:spChg>
        <pc:spChg chg="mod">
          <ac:chgData name="Maresa Beazley, Senior Researcher" userId="5f8a0d0f-7495-4475-8968-cf1e28e5c564" providerId="ADAL" clId="{98F31EEE-B128-4F2A-984C-05CE340AA349}" dt="2020-06-10T12:59:32.265" v="8958" actId="207"/>
          <ac:spMkLst>
            <pc:docMk/>
            <pc:sldMk cId="1931570260" sldId="417"/>
            <ac:spMk id="13" creationId="{83D6FF98-4986-41D1-BB6A-2437C5A88DDA}"/>
          </ac:spMkLst>
        </pc:spChg>
        <pc:spChg chg="mod">
          <ac:chgData name="Maresa Beazley, Senior Researcher" userId="5f8a0d0f-7495-4475-8968-cf1e28e5c564" providerId="ADAL" clId="{98F31EEE-B128-4F2A-984C-05CE340AA349}" dt="2020-06-10T12:59:32.265" v="8958" actId="207"/>
          <ac:spMkLst>
            <pc:docMk/>
            <pc:sldMk cId="1931570260" sldId="417"/>
            <ac:spMk id="17" creationId="{14130BA1-162E-4DA9-A3A0-189696535A73}"/>
          </ac:spMkLst>
        </pc:spChg>
        <pc:spChg chg="mod">
          <ac:chgData name="Maresa Beazley, Senior Researcher" userId="5f8a0d0f-7495-4475-8968-cf1e28e5c564" providerId="ADAL" clId="{98F31EEE-B128-4F2A-984C-05CE340AA349}" dt="2020-06-18T13:49:26.701" v="13909" actId="1037"/>
          <ac:spMkLst>
            <pc:docMk/>
            <pc:sldMk cId="1931570260" sldId="417"/>
            <ac:spMk id="19" creationId="{F2ED8B36-8D82-45C7-8DEC-7EB257229721}"/>
          </ac:spMkLst>
        </pc:spChg>
        <pc:picChg chg="mod">
          <ac:chgData name="Maresa Beazley, Senior Researcher" userId="5f8a0d0f-7495-4475-8968-cf1e28e5c564" providerId="ADAL" clId="{98F31EEE-B128-4F2A-984C-05CE340AA349}" dt="2020-06-18T13:49:26.701" v="13909" actId="1037"/>
          <ac:picMkLst>
            <pc:docMk/>
            <pc:sldMk cId="1931570260" sldId="417"/>
            <ac:picMk id="15" creationId="{58CE4144-A27E-46C0-9570-44715F130CA2}"/>
          </ac:picMkLst>
        </pc:picChg>
      </pc:sldChg>
      <pc:sldChg chg="addSp delSp modSp modNotesTx">
        <pc:chgData name="Maresa Beazley, Senior Researcher" userId="5f8a0d0f-7495-4475-8968-cf1e28e5c564" providerId="ADAL" clId="{98F31EEE-B128-4F2A-984C-05CE340AA349}" dt="2020-06-18T17:17:27.762" v="19068" actId="6549"/>
        <pc:sldMkLst>
          <pc:docMk/>
          <pc:sldMk cId="4104654736" sldId="418"/>
        </pc:sldMkLst>
        <pc:spChg chg="mod">
          <ac:chgData name="Maresa Beazley, Senior Researcher" userId="5f8a0d0f-7495-4475-8968-cf1e28e5c564" providerId="ADAL" clId="{98F31EEE-B128-4F2A-984C-05CE340AA349}" dt="2020-06-10T11:39:55.356" v="8820" actId="14100"/>
          <ac:spMkLst>
            <pc:docMk/>
            <pc:sldMk cId="4104654736" sldId="418"/>
            <ac:spMk id="3" creationId="{37759A5F-8C5B-4705-9FB3-F34D0045CCF7}"/>
          </ac:spMkLst>
        </pc:spChg>
        <pc:spChg chg="mod">
          <ac:chgData name="Maresa Beazley, Senior Researcher" userId="5f8a0d0f-7495-4475-8968-cf1e28e5c564" providerId="ADAL" clId="{98F31EEE-B128-4F2A-984C-05CE340AA349}" dt="2020-06-10T11:36:05.983" v="8796" actId="14100"/>
          <ac:spMkLst>
            <pc:docMk/>
            <pc:sldMk cId="4104654736" sldId="418"/>
            <ac:spMk id="6" creationId="{AF03B604-3AE3-42E5-889E-6EE30C74AF5C}"/>
          </ac:spMkLst>
        </pc:spChg>
        <pc:spChg chg="mod">
          <ac:chgData name="Maresa Beazley, Senior Researcher" userId="5f8a0d0f-7495-4475-8968-cf1e28e5c564" providerId="ADAL" clId="{98F31EEE-B128-4F2A-984C-05CE340AA349}" dt="2020-06-10T11:39:51.340" v="8819" actId="1076"/>
          <ac:spMkLst>
            <pc:docMk/>
            <pc:sldMk cId="4104654736" sldId="418"/>
            <ac:spMk id="7" creationId="{F72E90ED-60BA-488C-AC17-59B47BED8FDA}"/>
          </ac:spMkLst>
        </pc:spChg>
        <pc:spChg chg="mod">
          <ac:chgData name="Maresa Beazley, Senior Researcher" userId="5f8a0d0f-7495-4475-8968-cf1e28e5c564" providerId="ADAL" clId="{98F31EEE-B128-4F2A-984C-05CE340AA349}" dt="2020-06-10T11:39:06.222" v="8813" actId="207"/>
          <ac:spMkLst>
            <pc:docMk/>
            <pc:sldMk cId="4104654736" sldId="418"/>
            <ac:spMk id="8" creationId="{F053739F-BFCD-4F93-B514-2D4C0D9023CC}"/>
          </ac:spMkLst>
        </pc:spChg>
        <pc:spChg chg="add del ord">
          <ac:chgData name="Maresa Beazley, Senior Researcher" userId="5f8a0d0f-7495-4475-8968-cf1e28e5c564" providerId="ADAL" clId="{98F31EEE-B128-4F2A-984C-05CE340AA349}" dt="2020-06-10T11:39:35.316" v="8816" actId="478"/>
          <ac:spMkLst>
            <pc:docMk/>
            <pc:sldMk cId="4104654736" sldId="418"/>
            <ac:spMk id="9" creationId="{F91405BA-02D6-4E30-97E7-A70BA7B1E161}"/>
          </ac:spMkLst>
        </pc:spChg>
      </pc:sldChg>
      <pc:sldChg chg="ord modNotesTx">
        <pc:chgData name="Maresa Beazley, Senior Researcher" userId="5f8a0d0f-7495-4475-8968-cf1e28e5c564" providerId="ADAL" clId="{98F31EEE-B128-4F2A-984C-05CE340AA349}" dt="2020-06-18T14:53:58.710" v="15059" actId="20577"/>
        <pc:sldMkLst>
          <pc:docMk/>
          <pc:sldMk cId="4159638713" sldId="419"/>
        </pc:sldMkLst>
      </pc:sldChg>
      <pc:sldChg chg="addSp delSp modSp modNotesTx">
        <pc:chgData name="Maresa Beazley, Senior Researcher" userId="5f8a0d0f-7495-4475-8968-cf1e28e5c564" providerId="ADAL" clId="{98F31EEE-B128-4F2A-984C-05CE340AA349}" dt="2020-06-18T17:17:47.163" v="19078" actId="20577"/>
        <pc:sldMkLst>
          <pc:docMk/>
          <pc:sldMk cId="2847313853" sldId="420"/>
        </pc:sldMkLst>
        <pc:spChg chg="mod">
          <ac:chgData name="Maresa Beazley, Senior Researcher" userId="5f8a0d0f-7495-4475-8968-cf1e28e5c564" providerId="ADAL" clId="{98F31EEE-B128-4F2A-984C-05CE340AA349}" dt="2020-06-10T11:45:01.059" v="8955" actId="207"/>
          <ac:spMkLst>
            <pc:docMk/>
            <pc:sldMk cId="2847313853" sldId="420"/>
            <ac:spMk id="2" creationId="{4E26E8A7-38DB-446A-B25F-41BC53DC2954}"/>
          </ac:spMkLst>
        </pc:spChg>
        <pc:spChg chg="mod">
          <ac:chgData name="Maresa Beazley, Senior Researcher" userId="5f8a0d0f-7495-4475-8968-cf1e28e5c564" providerId="ADAL" clId="{98F31EEE-B128-4F2A-984C-05CE340AA349}" dt="2020-06-10T11:37:43.207" v="8809" actId="14100"/>
          <ac:spMkLst>
            <pc:docMk/>
            <pc:sldMk cId="2847313853" sldId="420"/>
            <ac:spMk id="3" creationId="{37759A5F-8C5B-4705-9FB3-F34D0045CCF7}"/>
          </ac:spMkLst>
        </pc:spChg>
        <pc:spChg chg="mod">
          <ac:chgData name="Maresa Beazley, Senior Researcher" userId="5f8a0d0f-7495-4475-8968-cf1e28e5c564" providerId="ADAL" clId="{98F31EEE-B128-4F2A-984C-05CE340AA349}" dt="2020-06-10T11:37:43.783" v="8810" actId="14100"/>
          <ac:spMkLst>
            <pc:docMk/>
            <pc:sldMk cId="2847313853" sldId="420"/>
            <ac:spMk id="6" creationId="{AF03B604-3AE3-42E5-889E-6EE30C74AF5C}"/>
          </ac:spMkLst>
        </pc:spChg>
        <pc:spChg chg="mod">
          <ac:chgData name="Maresa Beazley, Senior Researcher" userId="5f8a0d0f-7495-4475-8968-cf1e28e5c564" providerId="ADAL" clId="{98F31EEE-B128-4F2A-984C-05CE340AA349}" dt="2020-06-10T11:44:58.532" v="8954" actId="207"/>
          <ac:spMkLst>
            <pc:docMk/>
            <pc:sldMk cId="2847313853" sldId="420"/>
            <ac:spMk id="7" creationId="{F72E90ED-60BA-488C-AC17-59B47BED8FDA}"/>
          </ac:spMkLst>
        </pc:spChg>
        <pc:spChg chg="add del ord">
          <ac:chgData name="Maresa Beazley, Senior Researcher" userId="5f8a0d0f-7495-4475-8968-cf1e28e5c564" providerId="ADAL" clId="{98F31EEE-B128-4F2A-984C-05CE340AA349}" dt="2020-06-10T11:37:45.212" v="8812"/>
          <ac:spMkLst>
            <pc:docMk/>
            <pc:sldMk cId="2847313853" sldId="420"/>
            <ac:spMk id="8" creationId="{9FD9FBE0-C304-4962-A9BB-706F9A6DE7DA}"/>
          </ac:spMkLst>
        </pc:spChg>
      </pc:sldChg>
      <pc:sldChg chg="modNotesTx">
        <pc:chgData name="Maresa Beazley, Senior Researcher" userId="5f8a0d0f-7495-4475-8968-cf1e28e5c564" providerId="ADAL" clId="{98F31EEE-B128-4F2A-984C-05CE340AA349}" dt="2020-06-18T13:41:53.669" v="13734" actId="20577"/>
        <pc:sldMkLst>
          <pc:docMk/>
          <pc:sldMk cId="1035251124" sldId="421"/>
        </pc:sldMkLst>
      </pc:sldChg>
      <pc:sldChg chg="modSp">
        <pc:chgData name="Maresa Beazley, Senior Researcher" userId="5f8a0d0f-7495-4475-8968-cf1e28e5c564" providerId="ADAL" clId="{98F31EEE-B128-4F2A-984C-05CE340AA349}" dt="2020-06-16T13:37:06.815" v="11289" actId="2711"/>
        <pc:sldMkLst>
          <pc:docMk/>
          <pc:sldMk cId="260703289" sldId="422"/>
        </pc:sldMkLst>
        <pc:spChg chg="mod">
          <ac:chgData name="Maresa Beazley, Senior Researcher" userId="5f8a0d0f-7495-4475-8968-cf1e28e5c564" providerId="ADAL" clId="{98F31EEE-B128-4F2A-984C-05CE340AA349}" dt="2020-06-16T13:37:06.815" v="11289" actId="2711"/>
          <ac:spMkLst>
            <pc:docMk/>
            <pc:sldMk cId="260703289" sldId="422"/>
            <ac:spMk id="6" creationId="{AF03B604-3AE3-42E5-889E-6EE30C74AF5C}"/>
          </ac:spMkLst>
        </pc:spChg>
      </pc:sldChg>
      <pc:sldChg chg="addSp delSp modSp add addCm delCm modNotesTx">
        <pc:chgData name="Maresa Beazley, Senior Researcher" userId="5f8a0d0f-7495-4475-8968-cf1e28e5c564" providerId="ADAL" clId="{98F31EEE-B128-4F2A-984C-05CE340AA349}" dt="2020-06-18T15:06:41.282" v="15130" actId="20577"/>
        <pc:sldMkLst>
          <pc:docMk/>
          <pc:sldMk cId="451994621" sldId="423"/>
        </pc:sldMkLst>
        <pc:spChg chg="add mod">
          <ac:chgData name="Maresa Beazley, Senior Researcher" userId="5f8a0d0f-7495-4475-8968-cf1e28e5c564" providerId="ADAL" clId="{98F31EEE-B128-4F2A-984C-05CE340AA349}" dt="2020-06-17T08:21:43.516" v="13032" actId="13926"/>
          <ac:spMkLst>
            <pc:docMk/>
            <pc:sldMk cId="451994621" sldId="423"/>
            <ac:spMk id="2" creationId="{3D0E431F-710D-4885-BE92-773D44F31AFE}"/>
          </ac:spMkLst>
        </pc:spChg>
        <pc:spChg chg="mod">
          <ac:chgData name="Maresa Beazley, Senior Researcher" userId="5f8a0d0f-7495-4475-8968-cf1e28e5c564" providerId="ADAL" clId="{98F31EEE-B128-4F2A-984C-05CE340AA349}" dt="2020-06-03T16:47:46.315" v="890" actId="403"/>
          <ac:spMkLst>
            <pc:docMk/>
            <pc:sldMk cId="451994621" sldId="423"/>
            <ac:spMk id="3" creationId="{37759A5F-8C5B-4705-9FB3-F34D0045CCF7}"/>
          </ac:spMkLst>
        </pc:spChg>
        <pc:spChg chg="mod">
          <ac:chgData name="Maresa Beazley, Senior Researcher" userId="5f8a0d0f-7495-4475-8968-cf1e28e5c564" providerId="ADAL" clId="{98F31EEE-B128-4F2A-984C-05CE340AA349}" dt="2020-06-03T16:43:44.569" v="580" actId="20577"/>
          <ac:spMkLst>
            <pc:docMk/>
            <pc:sldMk cId="451994621" sldId="423"/>
            <ac:spMk id="5" creationId="{E1AB353D-C3DD-45D0-A928-76F68198F592}"/>
          </ac:spMkLst>
        </pc:spChg>
        <pc:spChg chg="mod">
          <ac:chgData name="Maresa Beazley, Senior Researcher" userId="5f8a0d0f-7495-4475-8968-cf1e28e5c564" providerId="ADAL" clId="{98F31EEE-B128-4F2A-984C-05CE340AA349}" dt="2020-06-16T13:58:09.090" v="11551" actId="20578"/>
          <ac:spMkLst>
            <pc:docMk/>
            <pc:sldMk cId="451994621" sldId="423"/>
            <ac:spMk id="6" creationId="{AF03B604-3AE3-42E5-889E-6EE30C74AF5C}"/>
          </ac:spMkLst>
        </pc:spChg>
        <pc:spChg chg="del">
          <ac:chgData name="Maresa Beazley, Senior Researcher" userId="5f8a0d0f-7495-4475-8968-cf1e28e5c564" providerId="ADAL" clId="{98F31EEE-B128-4F2A-984C-05CE340AA349}" dt="2020-06-03T16:44:17.466" v="586" actId="478"/>
          <ac:spMkLst>
            <pc:docMk/>
            <pc:sldMk cId="451994621" sldId="423"/>
            <ac:spMk id="7" creationId="{F72E90ED-60BA-488C-AC17-59B47BED8FDA}"/>
          </ac:spMkLst>
        </pc:spChg>
        <pc:spChg chg="add del mod">
          <ac:chgData name="Maresa Beazley, Senior Researcher" userId="5f8a0d0f-7495-4475-8968-cf1e28e5c564" providerId="ADAL" clId="{98F31EEE-B128-4F2A-984C-05CE340AA349}" dt="2020-06-03T16:44:15.614" v="585" actId="478"/>
          <ac:spMkLst>
            <pc:docMk/>
            <pc:sldMk cId="451994621" sldId="423"/>
            <ac:spMk id="8" creationId="{A069C718-8A79-4959-A876-82FCE26009AD}"/>
          </ac:spMkLst>
        </pc:spChg>
      </pc:sldChg>
      <pc:sldChg chg="modSp">
        <pc:chgData name="Maresa Beazley, Senior Researcher" userId="5f8a0d0f-7495-4475-8968-cf1e28e5c564" providerId="ADAL" clId="{98F31EEE-B128-4F2A-984C-05CE340AA349}" dt="2020-06-04T09:48:19.480" v="1468" actId="2711"/>
        <pc:sldMkLst>
          <pc:docMk/>
          <pc:sldMk cId="775117820" sldId="424"/>
        </pc:sldMkLst>
        <pc:spChg chg="mod">
          <ac:chgData name="Maresa Beazley, Senior Researcher" userId="5f8a0d0f-7495-4475-8968-cf1e28e5c564" providerId="ADAL" clId="{98F31EEE-B128-4F2A-984C-05CE340AA349}" dt="2020-06-04T09:48:19.480" v="1468" actId="2711"/>
          <ac:spMkLst>
            <pc:docMk/>
            <pc:sldMk cId="775117820" sldId="424"/>
            <ac:spMk id="5" creationId="{E1AB353D-C3DD-45D0-A928-76F68198F592}"/>
          </ac:spMkLst>
        </pc:spChg>
      </pc:sldChg>
      <pc:sldChg chg="modNotesTx">
        <pc:chgData name="Maresa Beazley, Senior Researcher" userId="5f8a0d0f-7495-4475-8968-cf1e28e5c564" providerId="ADAL" clId="{98F31EEE-B128-4F2A-984C-05CE340AA349}" dt="2020-06-18T13:26:03.222" v="13336" actId="20577"/>
        <pc:sldMkLst>
          <pc:docMk/>
          <pc:sldMk cId="1903635988" sldId="426"/>
        </pc:sldMkLst>
      </pc:sldChg>
      <pc:sldChg chg="addSp delSp modSp add">
        <pc:chgData name="Maresa Beazley, Senior Researcher" userId="5f8a0d0f-7495-4475-8968-cf1e28e5c564" providerId="ADAL" clId="{98F31EEE-B128-4F2A-984C-05CE340AA349}" dt="2020-06-09T11:50:31.078" v="4010" actId="404"/>
        <pc:sldMkLst>
          <pc:docMk/>
          <pc:sldMk cId="878383508" sldId="427"/>
        </pc:sldMkLst>
        <pc:spChg chg="add del mod">
          <ac:chgData name="Maresa Beazley, Senior Researcher" userId="5f8a0d0f-7495-4475-8968-cf1e28e5c564" providerId="ADAL" clId="{98F31EEE-B128-4F2A-984C-05CE340AA349}" dt="2020-06-09T11:50:31.078" v="4010" actId="404"/>
          <ac:spMkLst>
            <pc:docMk/>
            <pc:sldMk cId="878383508" sldId="427"/>
            <ac:spMk id="13" creationId="{F508B5EC-BAFE-44A0-B48D-41AA4F9F6B14}"/>
          </ac:spMkLst>
        </pc:spChg>
      </pc:sldChg>
      <pc:sldChg chg="add">
        <pc:chgData name="Maresa Beazley, Senior Researcher" userId="5f8a0d0f-7495-4475-8968-cf1e28e5c564" providerId="ADAL" clId="{98F31EEE-B128-4F2A-984C-05CE340AA349}" dt="2020-06-10T09:26:25.710" v="7548"/>
        <pc:sldMkLst>
          <pc:docMk/>
          <pc:sldMk cId="2808111424" sldId="428"/>
        </pc:sldMkLst>
      </pc:sldChg>
      <pc:sldChg chg="addSp modSp add ord">
        <pc:chgData name="Maresa Beazley, Senior Researcher" userId="5f8a0d0f-7495-4475-8968-cf1e28e5c564" providerId="ADAL" clId="{98F31EEE-B128-4F2A-984C-05CE340AA349}" dt="2020-06-18T13:54:13.704" v="14011"/>
        <pc:sldMkLst>
          <pc:docMk/>
          <pc:sldMk cId="422803581" sldId="429"/>
        </pc:sldMkLst>
        <pc:spChg chg="mod">
          <ac:chgData name="Maresa Beazley, Senior Researcher" userId="5f8a0d0f-7495-4475-8968-cf1e28e5c564" providerId="ADAL" clId="{98F31EEE-B128-4F2A-984C-05CE340AA349}" dt="2020-06-16T15:10:54.147" v="12889" actId="113"/>
          <ac:spMkLst>
            <pc:docMk/>
            <pc:sldMk cId="422803581" sldId="429"/>
            <ac:spMk id="3" creationId="{3FF04C2D-DA67-42A9-97EC-06C52FEF16F3}"/>
          </ac:spMkLst>
        </pc:spChg>
        <pc:spChg chg="add mod">
          <ac:chgData name="Maresa Beazley, Senior Researcher" userId="5f8a0d0f-7495-4475-8968-cf1e28e5c564" providerId="ADAL" clId="{98F31EEE-B128-4F2A-984C-05CE340AA349}" dt="2020-06-17T08:25:03.506" v="13088" actId="20577"/>
          <ac:spMkLst>
            <pc:docMk/>
            <pc:sldMk cId="422803581" sldId="429"/>
            <ac:spMk id="13" creationId="{34147166-8720-42A1-8980-07CCA563AB3D}"/>
          </ac:spMkLst>
        </pc:spChg>
        <pc:picChg chg="add mod">
          <ac:chgData name="Maresa Beazley, Senior Researcher" userId="5f8a0d0f-7495-4475-8968-cf1e28e5c564" providerId="ADAL" clId="{98F31EEE-B128-4F2A-984C-05CE340AA349}" dt="2020-06-16T15:10:59.895" v="12897" actId="1038"/>
          <ac:picMkLst>
            <pc:docMk/>
            <pc:sldMk cId="422803581" sldId="429"/>
            <ac:picMk id="14" creationId="{D395CEB6-9FF5-4793-8B66-9A31F4341154}"/>
          </ac:picMkLst>
        </pc:picChg>
      </pc:sldChg>
      <pc:sldChg chg="addSp delSp modSp add">
        <pc:chgData name="Maresa Beazley, Senior Researcher" userId="5f8a0d0f-7495-4475-8968-cf1e28e5c564" providerId="ADAL" clId="{98F31EEE-B128-4F2A-984C-05CE340AA349}" dt="2020-06-18T16:11:19.043" v="17337" actId="20577"/>
        <pc:sldMkLst>
          <pc:docMk/>
          <pc:sldMk cId="2958419360" sldId="430"/>
        </pc:sldMkLst>
        <pc:spChg chg="mod">
          <ac:chgData name="Maresa Beazley, Senior Researcher" userId="5f8a0d0f-7495-4475-8968-cf1e28e5c564" providerId="ADAL" clId="{98F31EEE-B128-4F2A-984C-05CE340AA349}" dt="2020-06-17T15:59:05.490" v="13261" actId="5793"/>
          <ac:spMkLst>
            <pc:docMk/>
            <pc:sldMk cId="2958419360" sldId="430"/>
            <ac:spMk id="2" creationId="{3BA83729-84F5-4242-A277-62BC4FEE096C}"/>
          </ac:spMkLst>
        </pc:spChg>
        <pc:spChg chg="del">
          <ac:chgData name="Maresa Beazley, Senior Researcher" userId="5f8a0d0f-7495-4475-8968-cf1e28e5c564" providerId="ADAL" clId="{98F31EEE-B128-4F2A-984C-05CE340AA349}" dt="2020-06-10T11:42:43.559" v="8856" actId="478"/>
          <ac:spMkLst>
            <pc:docMk/>
            <pc:sldMk cId="2958419360" sldId="430"/>
            <ac:spMk id="3" creationId="{8C856387-CA6F-4469-9867-00B150AF705B}"/>
          </ac:spMkLst>
        </pc:spChg>
        <pc:spChg chg="mod">
          <ac:chgData name="Maresa Beazley, Senior Researcher" userId="5f8a0d0f-7495-4475-8968-cf1e28e5c564" providerId="ADAL" clId="{98F31EEE-B128-4F2A-984C-05CE340AA349}" dt="2020-06-18T16:11:19.043" v="17337" actId="20577"/>
          <ac:spMkLst>
            <pc:docMk/>
            <pc:sldMk cId="2958419360" sldId="430"/>
            <ac:spMk id="6" creationId="{016E4392-E7D9-4BB7-8863-54E07EF51F07}"/>
          </ac:spMkLst>
        </pc:spChg>
        <pc:spChg chg="mod">
          <ac:chgData name="Maresa Beazley, Senior Researcher" userId="5f8a0d0f-7495-4475-8968-cf1e28e5c564" providerId="ADAL" clId="{98F31EEE-B128-4F2A-984C-05CE340AA349}" dt="2020-06-18T16:10:51.172" v="17332" actId="313"/>
          <ac:spMkLst>
            <pc:docMk/>
            <pc:sldMk cId="2958419360" sldId="430"/>
            <ac:spMk id="9" creationId="{343472BF-A853-46C2-9063-1457FE7CC432}"/>
          </ac:spMkLst>
        </pc:spChg>
        <pc:spChg chg="mod">
          <ac:chgData name="Maresa Beazley, Senior Researcher" userId="5f8a0d0f-7495-4475-8968-cf1e28e5c564" providerId="ADAL" clId="{98F31EEE-B128-4F2A-984C-05CE340AA349}" dt="2020-06-16T13:36:21.210" v="11288" actId="6549"/>
          <ac:spMkLst>
            <pc:docMk/>
            <pc:sldMk cId="2958419360" sldId="430"/>
            <ac:spMk id="10" creationId="{C07F9AEC-74A8-4ED3-BEF4-1ED67E9335B9}"/>
          </ac:spMkLst>
        </pc:spChg>
        <pc:spChg chg="add mod">
          <ac:chgData name="Maresa Beazley, Senior Researcher" userId="5f8a0d0f-7495-4475-8968-cf1e28e5c564" providerId="ADAL" clId="{98F31EEE-B128-4F2A-984C-05CE340AA349}" dt="2020-06-10T11:44:18.711" v="8952" actId="20577"/>
          <ac:spMkLst>
            <pc:docMk/>
            <pc:sldMk cId="2958419360" sldId="430"/>
            <ac:spMk id="11" creationId="{3C0F9CA0-3D2A-4A74-8FEE-117BD2A2434D}"/>
          </ac:spMkLst>
        </pc:spChg>
        <pc:spChg chg="mod">
          <ac:chgData name="Maresa Beazley, Senior Researcher" userId="5f8a0d0f-7495-4475-8968-cf1e28e5c564" providerId="ADAL" clId="{98F31EEE-B128-4F2A-984C-05CE340AA349}" dt="2020-06-18T13:26:54.013" v="13341" actId="113"/>
          <ac:spMkLst>
            <pc:docMk/>
            <pc:sldMk cId="2958419360" sldId="430"/>
            <ac:spMk id="11" creationId="{CF05B7AF-F788-4894-B71B-359AEC7AC4EC}"/>
          </ac:spMkLst>
        </pc:spChg>
        <pc:picChg chg="add">
          <ac:chgData name="Maresa Beazley, Senior Researcher" userId="5f8a0d0f-7495-4475-8968-cf1e28e5c564" providerId="ADAL" clId="{98F31EEE-B128-4F2A-984C-05CE340AA349}" dt="2020-06-10T11:44:14.272" v="8945"/>
          <ac:picMkLst>
            <pc:docMk/>
            <pc:sldMk cId="2958419360" sldId="430"/>
            <ac:picMk id="10" creationId="{2724BB42-E111-427A-94E9-8E5576AB76AD}"/>
          </ac:picMkLst>
        </pc:picChg>
      </pc:sldChg>
      <pc:sldChg chg="modSp">
        <pc:chgData name="Maresa Beazley, Senior Researcher" userId="5f8a0d0f-7495-4475-8968-cf1e28e5c564" providerId="ADAL" clId="{98F31EEE-B128-4F2A-984C-05CE340AA349}" dt="2020-06-16T15:17:37.855" v="13012" actId="14100"/>
        <pc:sldMkLst>
          <pc:docMk/>
          <pc:sldMk cId="790774682" sldId="431"/>
        </pc:sldMkLst>
        <pc:spChg chg="mod">
          <ac:chgData name="Maresa Beazley, Senior Researcher" userId="5f8a0d0f-7495-4475-8968-cf1e28e5c564" providerId="ADAL" clId="{98F31EEE-B128-4F2A-984C-05CE340AA349}" dt="2020-06-16T15:17:32.345" v="13011" actId="1037"/>
          <ac:spMkLst>
            <pc:docMk/>
            <pc:sldMk cId="790774682" sldId="431"/>
            <ac:spMk id="2" creationId="{056F8416-716D-4555-BB35-0733F171B8B6}"/>
          </ac:spMkLst>
        </pc:spChg>
        <pc:spChg chg="mod">
          <ac:chgData name="Maresa Beazley, Senior Researcher" userId="5f8a0d0f-7495-4475-8968-cf1e28e5c564" providerId="ADAL" clId="{98F31EEE-B128-4F2A-984C-05CE340AA349}" dt="2020-06-16T15:17:37.855" v="13012" actId="14100"/>
          <ac:spMkLst>
            <pc:docMk/>
            <pc:sldMk cId="790774682" sldId="431"/>
            <ac:spMk id="3" creationId="{CE2B8406-DE52-4444-B7E7-2ECFEC53FA7D}"/>
          </ac:spMkLst>
        </pc:spChg>
        <pc:spChg chg="mod">
          <ac:chgData name="Maresa Beazley, Senior Researcher" userId="5f8a0d0f-7495-4475-8968-cf1e28e5c564" providerId="ADAL" clId="{98F31EEE-B128-4F2A-984C-05CE340AA349}" dt="2020-06-16T15:17:32.345" v="13011" actId="1037"/>
          <ac:spMkLst>
            <pc:docMk/>
            <pc:sldMk cId="790774682" sldId="431"/>
            <ac:spMk id="5" creationId="{ED34343C-FCA4-4182-8A14-F4447A1CE25C}"/>
          </ac:spMkLst>
        </pc:spChg>
        <pc:spChg chg="mod">
          <ac:chgData name="Maresa Beazley, Senior Researcher" userId="5f8a0d0f-7495-4475-8968-cf1e28e5c564" providerId="ADAL" clId="{98F31EEE-B128-4F2A-984C-05CE340AA349}" dt="2020-06-16T15:17:32.345" v="13011" actId="1037"/>
          <ac:spMkLst>
            <pc:docMk/>
            <pc:sldMk cId="790774682" sldId="431"/>
            <ac:spMk id="7" creationId="{3C044940-6FDD-47DE-9AF9-886FE9DBC1AD}"/>
          </ac:spMkLst>
        </pc:spChg>
        <pc:spChg chg="mod">
          <ac:chgData name="Maresa Beazley, Senior Researcher" userId="5f8a0d0f-7495-4475-8968-cf1e28e5c564" providerId="ADAL" clId="{98F31EEE-B128-4F2A-984C-05CE340AA349}" dt="2020-06-16T15:17:32.345" v="13011" actId="1037"/>
          <ac:spMkLst>
            <pc:docMk/>
            <pc:sldMk cId="790774682" sldId="431"/>
            <ac:spMk id="8" creationId="{67AE1961-0067-4D7B-84DD-CA7C286619B7}"/>
          </ac:spMkLst>
        </pc:spChg>
        <pc:spChg chg="mod">
          <ac:chgData name="Maresa Beazley, Senior Researcher" userId="5f8a0d0f-7495-4475-8968-cf1e28e5c564" providerId="ADAL" clId="{98F31EEE-B128-4F2A-984C-05CE340AA349}" dt="2020-06-16T15:17:32.345" v="13011" actId="1037"/>
          <ac:spMkLst>
            <pc:docMk/>
            <pc:sldMk cId="790774682" sldId="431"/>
            <ac:spMk id="10" creationId="{513B4E98-16C8-4C4B-8C71-BFD81C2334F6}"/>
          </ac:spMkLst>
        </pc:spChg>
        <pc:spChg chg="mod">
          <ac:chgData name="Maresa Beazley, Senior Researcher" userId="5f8a0d0f-7495-4475-8968-cf1e28e5c564" providerId="ADAL" clId="{98F31EEE-B128-4F2A-984C-05CE340AA349}" dt="2020-06-16T15:17:32.345" v="13011" actId="1037"/>
          <ac:spMkLst>
            <pc:docMk/>
            <pc:sldMk cId="790774682" sldId="431"/>
            <ac:spMk id="11" creationId="{7C382022-D33C-456D-B41D-101F7C8F5381}"/>
          </ac:spMkLst>
        </pc:spChg>
      </pc:sldChg>
      <pc:sldChg chg="modSp ord modNotesTx">
        <pc:chgData name="Maresa Beazley, Senior Researcher" userId="5f8a0d0f-7495-4475-8968-cf1e28e5c564" providerId="ADAL" clId="{98F31EEE-B128-4F2A-984C-05CE340AA349}" dt="2020-06-19T15:36:22.902" v="19877"/>
        <pc:sldMkLst>
          <pc:docMk/>
          <pc:sldMk cId="3905898129" sldId="432"/>
        </pc:sldMkLst>
        <pc:spChg chg="mod">
          <ac:chgData name="Maresa Beazley, Senior Researcher" userId="5f8a0d0f-7495-4475-8968-cf1e28e5c564" providerId="ADAL" clId="{98F31EEE-B128-4F2A-984C-05CE340AA349}" dt="2020-06-18T14:19:09.213" v="14754" actId="20577"/>
          <ac:spMkLst>
            <pc:docMk/>
            <pc:sldMk cId="3905898129" sldId="432"/>
            <ac:spMk id="4" creationId="{F1373249-189F-4C9A-89A4-30B0EE6CD7CC}"/>
          </ac:spMkLst>
        </pc:spChg>
        <pc:spChg chg="mod">
          <ac:chgData name="Maresa Beazley, Senior Researcher" userId="5f8a0d0f-7495-4475-8968-cf1e28e5c564" providerId="ADAL" clId="{98F31EEE-B128-4F2A-984C-05CE340AA349}" dt="2020-06-16T15:18:51.881" v="13013" actId="6549"/>
          <ac:spMkLst>
            <pc:docMk/>
            <pc:sldMk cId="3905898129" sldId="432"/>
            <ac:spMk id="12" creationId="{16422191-DE39-43E0-A625-D695C4C9FA0D}"/>
          </ac:spMkLst>
        </pc:spChg>
      </pc:sldChg>
      <pc:sldChg chg="addSp delSp modSp ord delCm">
        <pc:chgData name="Maresa Beazley, Senior Researcher" userId="5f8a0d0f-7495-4475-8968-cf1e28e5c564" providerId="ADAL" clId="{98F31EEE-B128-4F2A-984C-05CE340AA349}" dt="2020-06-18T16:19:07.855" v="17389" actId="20577"/>
        <pc:sldMkLst>
          <pc:docMk/>
          <pc:sldMk cId="2871590473" sldId="433"/>
        </pc:sldMkLst>
        <pc:spChg chg="mod">
          <ac:chgData name="Maresa Beazley, Senior Researcher" userId="5f8a0d0f-7495-4475-8968-cf1e28e5c564" providerId="ADAL" clId="{98F31EEE-B128-4F2A-984C-05CE340AA349}" dt="2020-06-18T15:54:30.070" v="17182" actId="20577"/>
          <ac:spMkLst>
            <pc:docMk/>
            <pc:sldMk cId="2871590473" sldId="433"/>
            <ac:spMk id="4" creationId="{F1373249-189F-4C9A-89A4-30B0EE6CD7CC}"/>
          </ac:spMkLst>
        </pc:spChg>
        <pc:spChg chg="mod">
          <ac:chgData name="Maresa Beazley, Senior Researcher" userId="5f8a0d0f-7495-4475-8968-cf1e28e5c564" providerId="ADAL" clId="{98F31EEE-B128-4F2A-984C-05CE340AA349}" dt="2020-06-18T16:19:07.855" v="17389" actId="20577"/>
          <ac:spMkLst>
            <pc:docMk/>
            <pc:sldMk cId="2871590473" sldId="433"/>
            <ac:spMk id="6" creationId="{903E9090-1837-4766-90EB-2CDD3AF649A7}"/>
          </ac:spMkLst>
        </pc:spChg>
        <pc:spChg chg="add mod">
          <ac:chgData name="Maresa Beazley, Senior Researcher" userId="5f8a0d0f-7495-4475-8968-cf1e28e5c564" providerId="ADAL" clId="{98F31EEE-B128-4F2A-984C-05CE340AA349}" dt="2020-06-18T14:17:53.683" v="14726" actId="14100"/>
          <ac:spMkLst>
            <pc:docMk/>
            <pc:sldMk cId="2871590473" sldId="433"/>
            <ac:spMk id="8" creationId="{00D824AA-8952-40F7-9C38-018B07D33849}"/>
          </ac:spMkLst>
        </pc:spChg>
        <pc:spChg chg="add del mod">
          <ac:chgData name="Maresa Beazley, Senior Researcher" userId="5f8a0d0f-7495-4475-8968-cf1e28e5c564" providerId="ADAL" clId="{98F31EEE-B128-4F2A-984C-05CE340AA349}" dt="2020-06-16T15:03:09.368" v="12714" actId="478"/>
          <ac:spMkLst>
            <pc:docMk/>
            <pc:sldMk cId="2871590473" sldId="433"/>
            <ac:spMk id="8" creationId="{5D28A1AE-3DD4-4FC5-9009-449CA27AC2FC}"/>
          </ac:spMkLst>
        </pc:spChg>
        <pc:spChg chg="add del">
          <ac:chgData name="Maresa Beazley, Senior Researcher" userId="5f8a0d0f-7495-4475-8968-cf1e28e5c564" providerId="ADAL" clId="{98F31EEE-B128-4F2A-984C-05CE340AA349}" dt="2020-06-16T15:08:19.048" v="12856"/>
          <ac:spMkLst>
            <pc:docMk/>
            <pc:sldMk cId="2871590473" sldId="433"/>
            <ac:spMk id="9" creationId="{2D31FB4C-B199-471E-A608-C256A282F62A}"/>
          </ac:spMkLst>
        </pc:spChg>
        <pc:spChg chg="add mod">
          <ac:chgData name="Maresa Beazley, Senior Researcher" userId="5f8a0d0f-7495-4475-8968-cf1e28e5c564" providerId="ADAL" clId="{98F31EEE-B128-4F2A-984C-05CE340AA349}" dt="2020-06-16T15:09:03.488" v="12864" actId="1076"/>
          <ac:spMkLst>
            <pc:docMk/>
            <pc:sldMk cId="2871590473" sldId="433"/>
            <ac:spMk id="10" creationId="{EAEECB0C-D875-4767-B746-185B1AB210CA}"/>
          </ac:spMkLst>
        </pc:spChg>
        <pc:spChg chg="mod">
          <ac:chgData name="Maresa Beazley, Senior Researcher" userId="5f8a0d0f-7495-4475-8968-cf1e28e5c564" providerId="ADAL" clId="{98F31EEE-B128-4F2A-984C-05CE340AA349}" dt="2020-06-18T15:53:53.400" v="17154" actId="113"/>
          <ac:spMkLst>
            <pc:docMk/>
            <pc:sldMk cId="2871590473" sldId="433"/>
            <ac:spMk id="12" creationId="{16422191-DE39-43E0-A625-D695C4C9FA0D}"/>
          </ac:spMkLst>
        </pc:spChg>
        <pc:spChg chg="mod">
          <ac:chgData name="Maresa Beazley, Senior Researcher" userId="5f8a0d0f-7495-4475-8968-cf1e28e5c564" providerId="ADAL" clId="{98F31EEE-B128-4F2A-984C-05CE340AA349}" dt="2020-06-16T14:12:31.365" v="12028" actId="1036"/>
          <ac:spMkLst>
            <pc:docMk/>
            <pc:sldMk cId="2871590473" sldId="433"/>
            <ac:spMk id="18" creationId="{51DCEFCC-EDA3-470F-BFA1-F8B3E8E94CCC}"/>
          </ac:spMkLst>
        </pc:spChg>
        <pc:graphicFrameChg chg="add del">
          <ac:chgData name="Maresa Beazley, Senior Researcher" userId="5f8a0d0f-7495-4475-8968-cf1e28e5c564" providerId="ADAL" clId="{98F31EEE-B128-4F2A-984C-05CE340AA349}" dt="2020-06-16T15:08:15.180" v="12854"/>
          <ac:graphicFrameMkLst>
            <pc:docMk/>
            <pc:sldMk cId="2871590473" sldId="433"/>
            <ac:graphicFrameMk id="7" creationId="{522880A8-5AE0-41EA-B944-1699618D88AD}"/>
          </ac:graphicFrameMkLst>
        </pc:graphicFrameChg>
        <pc:picChg chg="add del mod">
          <ac:chgData name="Maresa Beazley, Senior Researcher" userId="5f8a0d0f-7495-4475-8968-cf1e28e5c564" providerId="ADAL" clId="{98F31EEE-B128-4F2A-984C-05CE340AA349}" dt="2020-06-18T15:53:24.791" v="17146" actId="1076"/>
          <ac:picMkLst>
            <pc:docMk/>
            <pc:sldMk cId="2871590473" sldId="433"/>
            <ac:picMk id="3" creationId="{7CB71897-A99B-486C-9600-60599D6332B1}"/>
          </ac:picMkLst>
        </pc:picChg>
        <pc:picChg chg="add del mod modCrop">
          <ac:chgData name="Maresa Beazley, Senior Researcher" userId="5f8a0d0f-7495-4475-8968-cf1e28e5c564" providerId="ADAL" clId="{98F31EEE-B128-4F2A-984C-05CE340AA349}" dt="2020-06-16T15:06:47.768" v="12766" actId="478"/>
          <ac:picMkLst>
            <pc:docMk/>
            <pc:sldMk cId="2871590473" sldId="433"/>
            <ac:picMk id="5" creationId="{74DD94C8-A7B0-46AE-9EB0-8261EA9F35C7}"/>
          </ac:picMkLst>
        </pc:picChg>
        <pc:picChg chg="add mod">
          <ac:chgData name="Maresa Beazley, Senior Researcher" userId="5f8a0d0f-7495-4475-8968-cf1e28e5c564" providerId="ADAL" clId="{98F31EEE-B128-4F2A-984C-05CE340AA349}" dt="2020-06-18T14:16:47.306" v="14638" actId="1076"/>
          <ac:picMkLst>
            <pc:docMk/>
            <pc:sldMk cId="2871590473" sldId="433"/>
            <ac:picMk id="9" creationId="{BDBA7E07-CA75-46CA-AB83-5517F5BB0564}"/>
          </ac:picMkLst>
        </pc:picChg>
      </pc:sldChg>
      <pc:sldChg chg="addSp delSp modSp modNotesTx">
        <pc:chgData name="Maresa Beazley, Senior Researcher" userId="5f8a0d0f-7495-4475-8968-cf1e28e5c564" providerId="ADAL" clId="{98F31EEE-B128-4F2A-984C-05CE340AA349}" dt="2020-06-18T13:24:22.348" v="13309" actId="20577"/>
        <pc:sldMkLst>
          <pc:docMk/>
          <pc:sldMk cId="331025716" sldId="435"/>
        </pc:sldMkLst>
        <pc:picChg chg="del">
          <ac:chgData name="Maresa Beazley, Senior Researcher" userId="5f8a0d0f-7495-4475-8968-cf1e28e5c564" providerId="ADAL" clId="{98F31EEE-B128-4F2A-984C-05CE340AA349}" dt="2020-06-16T14:55:48.246" v="12703" actId="478"/>
          <ac:picMkLst>
            <pc:docMk/>
            <pc:sldMk cId="331025716" sldId="435"/>
            <ac:picMk id="19" creationId="{BE1DCB39-975E-4863-AFBF-5BE07BAFC276}"/>
          </ac:picMkLst>
        </pc:picChg>
        <pc:picChg chg="add mod ord modCrop">
          <ac:chgData name="Maresa Beazley, Senior Researcher" userId="5f8a0d0f-7495-4475-8968-cf1e28e5c564" providerId="ADAL" clId="{98F31EEE-B128-4F2A-984C-05CE340AA349}" dt="2020-06-16T15:15:39.682" v="12984" actId="1076"/>
          <ac:picMkLst>
            <pc:docMk/>
            <pc:sldMk cId="331025716" sldId="435"/>
            <ac:picMk id="20" creationId="{0B3080AD-60A5-46B6-9286-0AC070E2CF06}"/>
          </ac:picMkLst>
        </pc:picChg>
      </pc:sldChg>
      <pc:sldChg chg="modSp add del">
        <pc:chgData name="Maresa Beazley, Senior Researcher" userId="5f8a0d0f-7495-4475-8968-cf1e28e5c564" providerId="ADAL" clId="{98F31EEE-B128-4F2A-984C-05CE340AA349}" dt="2020-06-16T15:17:18.461" v="12987" actId="2696"/>
        <pc:sldMkLst>
          <pc:docMk/>
          <pc:sldMk cId="3341351030" sldId="446"/>
        </pc:sldMkLst>
        <pc:spChg chg="mod">
          <ac:chgData name="Maresa Beazley, Senior Researcher" userId="5f8a0d0f-7495-4475-8968-cf1e28e5c564" providerId="ADAL" clId="{98F31EEE-B128-4F2A-984C-05CE340AA349}" dt="2020-06-16T15:17:15.496" v="12986" actId="2711"/>
          <ac:spMkLst>
            <pc:docMk/>
            <pc:sldMk cId="3341351030" sldId="446"/>
            <ac:spMk id="14" creationId="{8A72CCE2-9FB4-4374-8EEC-DABC40EC433F}"/>
          </ac:spMkLst>
        </pc:spChg>
      </pc:sldChg>
      <pc:sldChg chg="ord">
        <pc:chgData name="Maresa Beazley, Senior Researcher" userId="5f8a0d0f-7495-4475-8968-cf1e28e5c564" providerId="ADAL" clId="{98F31EEE-B128-4F2A-984C-05CE340AA349}" dt="2020-06-19T15:33:51.162" v="19840"/>
        <pc:sldMkLst>
          <pc:docMk/>
          <pc:sldMk cId="734543432" sldId="449"/>
        </pc:sldMkLst>
      </pc:sldChg>
      <pc:sldChg chg="addSp delSp modSp">
        <pc:chgData name="Maresa Beazley, Senior Researcher" userId="5f8a0d0f-7495-4475-8968-cf1e28e5c564" providerId="ADAL" clId="{98F31EEE-B128-4F2A-984C-05CE340AA349}" dt="2020-06-18T15:05:27.219" v="15110" actId="1035"/>
        <pc:sldMkLst>
          <pc:docMk/>
          <pc:sldMk cId="1843746054" sldId="450"/>
        </pc:sldMkLst>
        <pc:spChg chg="del mod">
          <ac:chgData name="Maresa Beazley, Senior Researcher" userId="5f8a0d0f-7495-4475-8968-cf1e28e5c564" providerId="ADAL" clId="{98F31EEE-B128-4F2A-984C-05CE340AA349}" dt="2020-06-18T15:03:59.677" v="15067" actId="478"/>
          <ac:spMkLst>
            <pc:docMk/>
            <pc:sldMk cId="1843746054" sldId="450"/>
            <ac:spMk id="3" creationId="{D94082C3-A739-4586-84F5-DBED494E9815}"/>
          </ac:spMkLst>
        </pc:spChg>
        <pc:spChg chg="add mod">
          <ac:chgData name="Maresa Beazley, Senior Researcher" userId="5f8a0d0f-7495-4475-8968-cf1e28e5c564" providerId="ADAL" clId="{98F31EEE-B128-4F2A-984C-05CE340AA349}" dt="2020-06-18T15:05:27.219" v="15110" actId="1035"/>
          <ac:spMkLst>
            <pc:docMk/>
            <pc:sldMk cId="1843746054" sldId="450"/>
            <ac:spMk id="6" creationId="{31562785-7B61-4937-9C72-8562C932F698}"/>
          </ac:spMkLst>
        </pc:spChg>
      </pc:sldChg>
      <pc:sldChg chg="modSp add setBg modNotesTx">
        <pc:chgData name="Maresa Beazley, Senior Researcher" userId="5f8a0d0f-7495-4475-8968-cf1e28e5c564" providerId="ADAL" clId="{98F31EEE-B128-4F2A-984C-05CE340AA349}" dt="2020-06-19T15:32:23.910" v="19814"/>
        <pc:sldMkLst>
          <pc:docMk/>
          <pc:sldMk cId="1180847141" sldId="451"/>
        </pc:sldMkLst>
        <pc:spChg chg="mod">
          <ac:chgData name="Maresa Beazley, Senior Researcher" userId="5f8a0d0f-7495-4475-8968-cf1e28e5c564" providerId="ADAL" clId="{98F31EEE-B128-4F2A-984C-05CE340AA349}" dt="2020-06-19T15:32:23.910" v="19814"/>
          <ac:spMkLst>
            <pc:docMk/>
            <pc:sldMk cId="1180847141" sldId="451"/>
            <ac:spMk id="3" creationId="{D94082C3-A739-4586-84F5-DBED494E9815}"/>
          </ac:spMkLst>
        </pc:spChg>
      </pc:sldChg>
      <pc:sldChg chg="addSp delSp modSp add modNotesTx">
        <pc:chgData name="Maresa Beazley, Senior Researcher" userId="5f8a0d0f-7495-4475-8968-cf1e28e5c564" providerId="ADAL" clId="{98F31EEE-B128-4F2A-984C-05CE340AA349}" dt="2020-06-19T13:53:29.583" v="19600" actId="20577"/>
        <pc:sldMkLst>
          <pc:docMk/>
          <pc:sldMk cId="4071533732" sldId="452"/>
        </pc:sldMkLst>
        <pc:spChg chg="mod">
          <ac:chgData name="Maresa Beazley, Senior Researcher" userId="5f8a0d0f-7495-4475-8968-cf1e28e5c564" providerId="ADAL" clId="{98F31EEE-B128-4F2A-984C-05CE340AA349}" dt="2020-06-18T15:58:51.510" v="17261" actId="20577"/>
          <ac:spMkLst>
            <pc:docMk/>
            <pc:sldMk cId="4071533732" sldId="452"/>
            <ac:spMk id="2" creationId="{056F8416-716D-4555-BB35-0733F171B8B6}"/>
          </ac:spMkLst>
        </pc:spChg>
        <pc:spChg chg="mod">
          <ac:chgData name="Maresa Beazley, Senior Researcher" userId="5f8a0d0f-7495-4475-8968-cf1e28e5c564" providerId="ADAL" clId="{98F31EEE-B128-4F2A-984C-05CE340AA349}" dt="2020-06-19T13:53:29.583" v="19600" actId="20577"/>
          <ac:spMkLst>
            <pc:docMk/>
            <pc:sldMk cId="4071533732" sldId="452"/>
            <ac:spMk id="3" creationId="{CE2B8406-DE52-4444-B7E7-2ECFEC53FA7D}"/>
          </ac:spMkLst>
        </pc:spChg>
        <pc:spChg chg="mod">
          <ac:chgData name="Maresa Beazley, Senior Researcher" userId="5f8a0d0f-7495-4475-8968-cf1e28e5c564" providerId="ADAL" clId="{98F31EEE-B128-4F2A-984C-05CE340AA349}" dt="2020-06-18T16:43:23.537" v="17814" actId="20577"/>
          <ac:spMkLst>
            <pc:docMk/>
            <pc:sldMk cId="4071533732" sldId="452"/>
            <ac:spMk id="4" creationId="{F1373249-189F-4C9A-89A4-30B0EE6CD7CC}"/>
          </ac:spMkLst>
        </pc:spChg>
        <pc:spChg chg="mod">
          <ac:chgData name="Maresa Beazley, Senior Researcher" userId="5f8a0d0f-7495-4475-8968-cf1e28e5c564" providerId="ADAL" clId="{98F31EEE-B128-4F2A-984C-05CE340AA349}" dt="2020-06-18T16:22:00.575" v="17403" actId="20577"/>
          <ac:spMkLst>
            <pc:docMk/>
            <pc:sldMk cId="4071533732" sldId="452"/>
            <ac:spMk id="5" creationId="{ED34343C-FCA4-4182-8A14-F4447A1CE25C}"/>
          </ac:spMkLst>
        </pc:spChg>
        <pc:spChg chg="mod">
          <ac:chgData name="Maresa Beazley, Senior Researcher" userId="5f8a0d0f-7495-4475-8968-cf1e28e5c564" providerId="ADAL" clId="{98F31EEE-B128-4F2A-984C-05CE340AA349}" dt="2020-06-18T15:39:57.068" v="16498" actId="1038"/>
          <ac:spMkLst>
            <pc:docMk/>
            <pc:sldMk cId="4071533732" sldId="452"/>
            <ac:spMk id="7" creationId="{3C044940-6FDD-47DE-9AF9-886FE9DBC1AD}"/>
          </ac:spMkLst>
        </pc:spChg>
        <pc:spChg chg="mod">
          <ac:chgData name="Maresa Beazley, Senior Researcher" userId="5f8a0d0f-7495-4475-8968-cf1e28e5c564" providerId="ADAL" clId="{98F31EEE-B128-4F2A-984C-05CE340AA349}" dt="2020-06-18T15:39:57.068" v="16498" actId="1038"/>
          <ac:spMkLst>
            <pc:docMk/>
            <pc:sldMk cId="4071533732" sldId="452"/>
            <ac:spMk id="8" creationId="{67AE1961-0067-4D7B-84DD-CA7C286619B7}"/>
          </ac:spMkLst>
        </pc:spChg>
        <pc:spChg chg="mod">
          <ac:chgData name="Maresa Beazley, Senior Researcher" userId="5f8a0d0f-7495-4475-8968-cf1e28e5c564" providerId="ADAL" clId="{98F31EEE-B128-4F2A-984C-05CE340AA349}" dt="2020-06-18T16:35:43.512" v="17761" actId="20577"/>
          <ac:spMkLst>
            <pc:docMk/>
            <pc:sldMk cId="4071533732" sldId="452"/>
            <ac:spMk id="10" creationId="{513B4E98-16C8-4C4B-8C71-BFD81C2334F6}"/>
          </ac:spMkLst>
        </pc:spChg>
        <pc:spChg chg="mod">
          <ac:chgData name="Maresa Beazley, Senior Researcher" userId="5f8a0d0f-7495-4475-8968-cf1e28e5c564" providerId="ADAL" clId="{98F31EEE-B128-4F2A-984C-05CE340AA349}" dt="2020-06-18T15:39:57.068" v="16498" actId="1038"/>
          <ac:spMkLst>
            <pc:docMk/>
            <pc:sldMk cId="4071533732" sldId="452"/>
            <ac:spMk id="11" creationId="{7C382022-D33C-456D-B41D-101F7C8F5381}"/>
          </ac:spMkLst>
        </pc:spChg>
        <pc:spChg chg="add mod">
          <ac:chgData name="Maresa Beazley, Senior Researcher" userId="5f8a0d0f-7495-4475-8968-cf1e28e5c564" providerId="ADAL" clId="{98F31EEE-B128-4F2A-984C-05CE340AA349}" dt="2020-06-18T17:12:00.470" v="18838" actId="20577"/>
          <ac:spMkLst>
            <pc:docMk/>
            <pc:sldMk cId="4071533732" sldId="452"/>
            <ac:spMk id="12" creationId="{F23C264B-4D80-4BC7-857D-2E20C0384755}"/>
          </ac:spMkLst>
        </pc:spChg>
        <pc:spChg chg="add mod">
          <ac:chgData name="Maresa Beazley, Senior Researcher" userId="5f8a0d0f-7495-4475-8968-cf1e28e5c564" providerId="ADAL" clId="{98F31EEE-B128-4F2A-984C-05CE340AA349}" dt="2020-06-18T15:39:57.068" v="16498" actId="1038"/>
          <ac:spMkLst>
            <pc:docMk/>
            <pc:sldMk cId="4071533732" sldId="452"/>
            <ac:spMk id="13" creationId="{3E4F4444-8570-4E50-AAC2-50738CAB5A03}"/>
          </ac:spMkLst>
        </pc:spChg>
        <pc:spChg chg="add mod">
          <ac:chgData name="Maresa Beazley, Senior Researcher" userId="5f8a0d0f-7495-4475-8968-cf1e28e5c564" providerId="ADAL" clId="{98F31EEE-B128-4F2A-984C-05CE340AA349}" dt="2020-06-18T15:42:09.046" v="16647" actId="1076"/>
          <ac:spMkLst>
            <pc:docMk/>
            <pc:sldMk cId="4071533732" sldId="452"/>
            <ac:spMk id="14" creationId="{05A62870-DE9F-4526-A4BA-886E52E285DD}"/>
          </ac:spMkLst>
        </pc:spChg>
        <pc:spChg chg="del mod">
          <ac:chgData name="Maresa Beazley, Senior Researcher" userId="5f8a0d0f-7495-4475-8968-cf1e28e5c564" providerId="ADAL" clId="{98F31EEE-B128-4F2A-984C-05CE340AA349}" dt="2020-06-18T15:33:38.448" v="16086"/>
          <ac:spMkLst>
            <pc:docMk/>
            <pc:sldMk cId="4071533732" sldId="452"/>
            <ac:spMk id="18" creationId="{51DCEFCC-EDA3-470F-BFA1-F8B3E8E94CCC}"/>
          </ac:spMkLst>
        </pc:spChg>
      </pc:sldChg>
      <pc:sldChg chg="modSp add setBg">
        <pc:chgData name="Maresa Beazley, Senior Researcher" userId="5f8a0d0f-7495-4475-8968-cf1e28e5c564" providerId="ADAL" clId="{98F31EEE-B128-4F2A-984C-05CE340AA349}" dt="2020-06-18T17:11:38.138" v="18837" actId="20577"/>
        <pc:sldMkLst>
          <pc:docMk/>
          <pc:sldMk cId="673834068" sldId="453"/>
        </pc:sldMkLst>
        <pc:spChg chg="mod">
          <ac:chgData name="Maresa Beazley, Senior Researcher" userId="5f8a0d0f-7495-4475-8968-cf1e28e5c564" providerId="ADAL" clId="{98F31EEE-B128-4F2A-984C-05CE340AA349}" dt="2020-06-18T17:11:38.138" v="18837" actId="20577"/>
          <ac:spMkLst>
            <pc:docMk/>
            <pc:sldMk cId="673834068" sldId="453"/>
            <ac:spMk id="3" creationId="{D94082C3-A739-4586-84F5-DBED494E9815}"/>
          </ac:spMkLst>
        </pc:spChg>
      </pc:sldChg>
      <pc:sldChg chg="addSp delSp modSp add modNotesTx">
        <pc:chgData name="Maresa Beazley, Senior Researcher" userId="5f8a0d0f-7495-4475-8968-cf1e28e5c564" providerId="ADAL" clId="{98F31EEE-B128-4F2A-984C-05CE340AA349}" dt="2020-06-19T15:14:16.546" v="19784" actId="6549"/>
        <pc:sldMkLst>
          <pc:docMk/>
          <pc:sldMk cId="1493395294" sldId="454"/>
        </pc:sldMkLst>
        <pc:spChg chg="mod">
          <ac:chgData name="Maresa Beazley, Senior Researcher" userId="5f8a0d0f-7495-4475-8968-cf1e28e5c564" providerId="ADAL" clId="{98F31EEE-B128-4F2A-984C-05CE340AA349}" dt="2020-06-19T13:59:53.100" v="19704" actId="20577"/>
          <ac:spMkLst>
            <pc:docMk/>
            <pc:sldMk cId="1493395294" sldId="454"/>
            <ac:spMk id="2" creationId="{056F8416-716D-4555-BB35-0733F171B8B6}"/>
          </ac:spMkLst>
        </pc:spChg>
        <pc:spChg chg="add del mod">
          <ac:chgData name="Maresa Beazley, Senior Researcher" userId="5f8a0d0f-7495-4475-8968-cf1e28e5c564" providerId="ADAL" clId="{98F31EEE-B128-4F2A-984C-05CE340AA349}" dt="2020-06-19T15:14:10.083" v="19783" actId="948"/>
          <ac:spMkLst>
            <pc:docMk/>
            <pc:sldMk cId="1493395294" sldId="454"/>
            <ac:spMk id="3" creationId="{CE2B8406-DE52-4444-B7E7-2ECFEC53FA7D}"/>
          </ac:spMkLst>
        </pc:spChg>
        <pc:spChg chg="mod">
          <ac:chgData name="Maresa Beazley, Senior Researcher" userId="5f8a0d0f-7495-4475-8968-cf1e28e5c564" providerId="ADAL" clId="{98F31EEE-B128-4F2A-984C-05CE340AA349}" dt="2020-06-18T16:23:00.478" v="17429" actId="313"/>
          <ac:spMkLst>
            <pc:docMk/>
            <pc:sldMk cId="1493395294" sldId="454"/>
            <ac:spMk id="4" creationId="{F1373249-189F-4C9A-89A4-30B0EE6CD7CC}"/>
          </ac:spMkLst>
        </pc:spChg>
        <pc:spChg chg="mod">
          <ac:chgData name="Maresa Beazley, Senior Researcher" userId="5f8a0d0f-7495-4475-8968-cf1e28e5c564" providerId="ADAL" clId="{98F31EEE-B128-4F2A-984C-05CE340AA349}" dt="2020-06-19T13:55:31.830" v="19638" actId="313"/>
          <ac:spMkLst>
            <pc:docMk/>
            <pc:sldMk cId="1493395294" sldId="454"/>
            <ac:spMk id="5" creationId="{ED34343C-FCA4-4182-8A14-F4447A1CE25C}"/>
          </ac:spMkLst>
        </pc:spChg>
        <pc:spChg chg="mod">
          <ac:chgData name="Maresa Beazley, Senior Researcher" userId="5f8a0d0f-7495-4475-8968-cf1e28e5c564" providerId="ADAL" clId="{98F31EEE-B128-4F2A-984C-05CE340AA349}" dt="2020-06-18T16:59:12.943" v="18225" actId="1037"/>
          <ac:spMkLst>
            <pc:docMk/>
            <pc:sldMk cId="1493395294" sldId="454"/>
            <ac:spMk id="7" creationId="{3C044940-6FDD-47DE-9AF9-886FE9DBC1AD}"/>
          </ac:spMkLst>
        </pc:spChg>
        <pc:spChg chg="mod">
          <ac:chgData name="Maresa Beazley, Senior Researcher" userId="5f8a0d0f-7495-4475-8968-cf1e28e5c564" providerId="ADAL" clId="{98F31EEE-B128-4F2A-984C-05CE340AA349}" dt="2020-06-18T16:59:12.943" v="18225" actId="1037"/>
          <ac:spMkLst>
            <pc:docMk/>
            <pc:sldMk cId="1493395294" sldId="454"/>
            <ac:spMk id="8" creationId="{67AE1961-0067-4D7B-84DD-CA7C286619B7}"/>
          </ac:spMkLst>
        </pc:spChg>
        <pc:spChg chg="mod">
          <ac:chgData name="Maresa Beazley, Senior Researcher" userId="5f8a0d0f-7495-4475-8968-cf1e28e5c564" providerId="ADAL" clId="{98F31EEE-B128-4F2A-984C-05CE340AA349}" dt="2020-06-18T17:06:42.585" v="18696" actId="20577"/>
          <ac:spMkLst>
            <pc:docMk/>
            <pc:sldMk cId="1493395294" sldId="454"/>
            <ac:spMk id="10" creationId="{513B4E98-16C8-4C4B-8C71-BFD81C2334F6}"/>
          </ac:spMkLst>
        </pc:spChg>
        <pc:spChg chg="mod">
          <ac:chgData name="Maresa Beazley, Senior Researcher" userId="5f8a0d0f-7495-4475-8968-cf1e28e5c564" providerId="ADAL" clId="{98F31EEE-B128-4F2A-984C-05CE340AA349}" dt="2020-06-18T16:59:12.943" v="18225" actId="1037"/>
          <ac:spMkLst>
            <pc:docMk/>
            <pc:sldMk cId="1493395294" sldId="454"/>
            <ac:spMk id="11" creationId="{7C382022-D33C-456D-B41D-101F7C8F5381}"/>
          </ac:spMkLst>
        </pc:spChg>
        <pc:spChg chg="add mod">
          <ac:chgData name="Maresa Beazley, Senior Researcher" userId="5f8a0d0f-7495-4475-8968-cf1e28e5c564" providerId="ADAL" clId="{98F31EEE-B128-4F2A-984C-05CE340AA349}" dt="2020-06-19T13:59:28.144" v="19702" actId="6549"/>
          <ac:spMkLst>
            <pc:docMk/>
            <pc:sldMk cId="1493395294" sldId="454"/>
            <ac:spMk id="12" creationId="{2FBFF387-0508-47EB-A09A-CC6C02213906}"/>
          </ac:spMkLst>
        </pc:spChg>
        <pc:spChg chg="add">
          <ac:chgData name="Maresa Beazley, Senior Researcher" userId="5f8a0d0f-7495-4475-8968-cf1e28e5c564" providerId="ADAL" clId="{98F31EEE-B128-4F2A-984C-05CE340AA349}" dt="2020-06-18T16:59:03.013" v="18206"/>
          <ac:spMkLst>
            <pc:docMk/>
            <pc:sldMk cId="1493395294" sldId="454"/>
            <ac:spMk id="13" creationId="{DA3AAAB2-EB08-4DAC-9A17-CF4AC9C64995}"/>
          </ac:spMkLst>
        </pc:spChg>
        <pc:spChg chg="mod">
          <ac:chgData name="Maresa Beazley, Senior Researcher" userId="5f8a0d0f-7495-4475-8968-cf1e28e5c564" providerId="ADAL" clId="{98F31EEE-B128-4F2A-984C-05CE340AA349}" dt="2020-06-19T13:57:42.158" v="19664" actId="20577"/>
          <ac:spMkLst>
            <pc:docMk/>
            <pc:sldMk cId="1493395294" sldId="454"/>
            <ac:spMk id="18" creationId="{51DCEFCC-EDA3-470F-BFA1-F8B3E8E94CCC}"/>
          </ac:spMkLst>
        </pc:spChg>
      </pc:sldChg>
      <pc:sldChg chg="modSp add setBg">
        <pc:chgData name="Maresa Beazley, Senior Researcher" userId="5f8a0d0f-7495-4475-8968-cf1e28e5c564" providerId="ADAL" clId="{98F31EEE-B128-4F2A-984C-05CE340AA349}" dt="2020-06-18T17:13:52.129" v="18869" actId="20577"/>
        <pc:sldMkLst>
          <pc:docMk/>
          <pc:sldMk cId="2724814990" sldId="455"/>
        </pc:sldMkLst>
        <pc:spChg chg="mod">
          <ac:chgData name="Maresa Beazley, Senior Researcher" userId="5f8a0d0f-7495-4475-8968-cf1e28e5c564" providerId="ADAL" clId="{98F31EEE-B128-4F2A-984C-05CE340AA349}" dt="2020-06-18T17:13:52.129" v="18869" actId="20577"/>
          <ac:spMkLst>
            <pc:docMk/>
            <pc:sldMk cId="2724814990" sldId="455"/>
            <ac:spMk id="3" creationId="{D94082C3-A739-4586-84F5-DBED494E9815}"/>
          </ac:spMkLst>
        </pc:spChg>
      </pc:sldChg>
      <pc:sldChg chg="addSp delSp modSp add">
        <pc:chgData name="Maresa Beazley, Senior Researcher" userId="5f8a0d0f-7495-4475-8968-cf1e28e5c564" providerId="ADAL" clId="{98F31EEE-B128-4F2A-984C-05CE340AA349}" dt="2020-06-18T17:18:22.660" v="19079" actId="6549"/>
        <pc:sldMkLst>
          <pc:docMk/>
          <pc:sldMk cId="657449870" sldId="456"/>
        </pc:sldMkLst>
        <pc:spChg chg="del">
          <ac:chgData name="Maresa Beazley, Senior Researcher" userId="5f8a0d0f-7495-4475-8968-cf1e28e5c564" providerId="ADAL" clId="{98F31EEE-B128-4F2A-984C-05CE340AA349}" dt="2020-06-18T17:14:05.268" v="18870" actId="478"/>
          <ac:spMkLst>
            <pc:docMk/>
            <pc:sldMk cId="657449870" sldId="456"/>
            <ac:spMk id="3" creationId="{CE2B8406-DE52-4444-B7E7-2ECFEC53FA7D}"/>
          </ac:spMkLst>
        </pc:spChg>
        <pc:spChg chg="mod">
          <ac:chgData name="Maresa Beazley, Senior Researcher" userId="5f8a0d0f-7495-4475-8968-cf1e28e5c564" providerId="ADAL" clId="{98F31EEE-B128-4F2A-984C-05CE340AA349}" dt="2020-06-18T17:16:38.363" v="19056" actId="20577"/>
          <ac:spMkLst>
            <pc:docMk/>
            <pc:sldMk cId="657449870" sldId="456"/>
            <ac:spMk id="4" creationId="{F1373249-189F-4C9A-89A4-30B0EE6CD7CC}"/>
          </ac:spMkLst>
        </pc:spChg>
        <pc:spChg chg="del">
          <ac:chgData name="Maresa Beazley, Senior Researcher" userId="5f8a0d0f-7495-4475-8968-cf1e28e5c564" providerId="ADAL" clId="{98F31EEE-B128-4F2A-984C-05CE340AA349}" dt="2020-06-18T17:14:05.268" v="18870" actId="478"/>
          <ac:spMkLst>
            <pc:docMk/>
            <pc:sldMk cId="657449870" sldId="456"/>
            <ac:spMk id="5" creationId="{ED34343C-FCA4-4182-8A14-F4447A1CE25C}"/>
          </ac:spMkLst>
        </pc:spChg>
        <pc:spChg chg="mod">
          <ac:chgData name="Maresa Beazley, Senior Researcher" userId="5f8a0d0f-7495-4475-8968-cf1e28e5c564" providerId="ADAL" clId="{98F31EEE-B128-4F2A-984C-05CE340AA349}" dt="2020-06-18T17:14:41.340" v="18907" actId="6549"/>
          <ac:spMkLst>
            <pc:docMk/>
            <pc:sldMk cId="657449870" sldId="456"/>
            <ac:spMk id="7" creationId="{3C044940-6FDD-47DE-9AF9-886FE9DBC1AD}"/>
          </ac:spMkLst>
        </pc:spChg>
        <pc:spChg chg="del">
          <ac:chgData name="Maresa Beazley, Senior Researcher" userId="5f8a0d0f-7495-4475-8968-cf1e28e5c564" providerId="ADAL" clId="{98F31EEE-B128-4F2A-984C-05CE340AA349}" dt="2020-06-18T17:14:05.268" v="18870" actId="478"/>
          <ac:spMkLst>
            <pc:docMk/>
            <pc:sldMk cId="657449870" sldId="456"/>
            <ac:spMk id="8" creationId="{67AE1961-0067-4D7B-84DD-CA7C286619B7}"/>
          </ac:spMkLst>
        </pc:spChg>
        <pc:spChg chg="del">
          <ac:chgData name="Maresa Beazley, Senior Researcher" userId="5f8a0d0f-7495-4475-8968-cf1e28e5c564" providerId="ADAL" clId="{98F31EEE-B128-4F2A-984C-05CE340AA349}" dt="2020-06-18T17:14:05.268" v="18870" actId="478"/>
          <ac:spMkLst>
            <pc:docMk/>
            <pc:sldMk cId="657449870" sldId="456"/>
            <ac:spMk id="10" creationId="{513B4E98-16C8-4C4B-8C71-BFD81C2334F6}"/>
          </ac:spMkLst>
        </pc:spChg>
        <pc:spChg chg="del">
          <ac:chgData name="Maresa Beazley, Senior Researcher" userId="5f8a0d0f-7495-4475-8968-cf1e28e5c564" providerId="ADAL" clId="{98F31EEE-B128-4F2A-984C-05CE340AA349}" dt="2020-06-18T17:14:05.268" v="18870" actId="478"/>
          <ac:spMkLst>
            <pc:docMk/>
            <pc:sldMk cId="657449870" sldId="456"/>
            <ac:spMk id="11" creationId="{7C382022-D33C-456D-B41D-101F7C8F5381}"/>
          </ac:spMkLst>
        </pc:spChg>
        <pc:spChg chg="add mod">
          <ac:chgData name="Maresa Beazley, Senior Researcher" userId="5f8a0d0f-7495-4475-8968-cf1e28e5c564" providerId="ADAL" clId="{98F31EEE-B128-4F2A-984C-05CE340AA349}" dt="2020-06-18T17:14:21.523" v="18872" actId="1076"/>
          <ac:spMkLst>
            <pc:docMk/>
            <pc:sldMk cId="657449870" sldId="456"/>
            <ac:spMk id="12" creationId="{8A7361D7-42F7-44A4-8F52-92FDAEA36942}"/>
          </ac:spMkLst>
        </pc:spChg>
        <pc:spChg chg="add mod">
          <ac:chgData name="Maresa Beazley, Senior Researcher" userId="5f8a0d0f-7495-4475-8968-cf1e28e5c564" providerId="ADAL" clId="{98F31EEE-B128-4F2A-984C-05CE340AA349}" dt="2020-06-18T17:14:31.967" v="18898" actId="6549"/>
          <ac:spMkLst>
            <pc:docMk/>
            <pc:sldMk cId="657449870" sldId="456"/>
            <ac:spMk id="13" creationId="{55CC669E-C899-438F-AB16-FE749E2799EA}"/>
          </ac:spMkLst>
        </pc:spChg>
        <pc:spChg chg="add mod">
          <ac:chgData name="Maresa Beazley, Senior Researcher" userId="5f8a0d0f-7495-4475-8968-cf1e28e5c564" providerId="ADAL" clId="{98F31EEE-B128-4F2A-984C-05CE340AA349}" dt="2020-06-18T17:14:48.062" v="18909" actId="1076"/>
          <ac:spMkLst>
            <pc:docMk/>
            <pc:sldMk cId="657449870" sldId="456"/>
            <ac:spMk id="14" creationId="{FACDF7CD-73CD-4AB4-BCBD-AC3B30935F95}"/>
          </ac:spMkLst>
        </pc:spChg>
        <pc:spChg chg="add mod">
          <ac:chgData name="Maresa Beazley, Senior Researcher" userId="5f8a0d0f-7495-4475-8968-cf1e28e5c564" providerId="ADAL" clId="{98F31EEE-B128-4F2A-984C-05CE340AA349}" dt="2020-06-18T17:15:15.473" v="18939" actId="20577"/>
          <ac:spMkLst>
            <pc:docMk/>
            <pc:sldMk cId="657449870" sldId="456"/>
            <ac:spMk id="15" creationId="{C88554CA-0E53-4EE1-8D7B-EDB9509ACD38}"/>
          </ac:spMkLst>
        </pc:spChg>
        <pc:spChg chg="add mod">
          <ac:chgData name="Maresa Beazley, Senior Researcher" userId="5f8a0d0f-7495-4475-8968-cf1e28e5c564" providerId="ADAL" clId="{98F31EEE-B128-4F2A-984C-05CE340AA349}" dt="2020-06-18T17:16:22.368" v="19027" actId="1037"/>
          <ac:spMkLst>
            <pc:docMk/>
            <pc:sldMk cId="657449870" sldId="456"/>
            <ac:spMk id="16" creationId="{364CD357-6EA1-4C98-9D68-7483B2B900C1}"/>
          </ac:spMkLst>
        </pc:spChg>
        <pc:spChg chg="add mod">
          <ac:chgData name="Maresa Beazley, Senior Researcher" userId="5f8a0d0f-7495-4475-8968-cf1e28e5c564" providerId="ADAL" clId="{98F31EEE-B128-4F2A-984C-05CE340AA349}" dt="2020-06-18T17:18:22.660" v="19079" actId="6549"/>
          <ac:spMkLst>
            <pc:docMk/>
            <pc:sldMk cId="657449870" sldId="456"/>
            <ac:spMk id="17" creationId="{91CC8A4F-B4D8-4559-B359-B01966BC63BC}"/>
          </ac:spMkLst>
        </pc:spChg>
      </pc:sldChg>
      <pc:sldChg chg="add">
        <pc:chgData name="Maresa Beazley, Senior Researcher" userId="5f8a0d0f-7495-4475-8968-cf1e28e5c564" providerId="ADAL" clId="{98F31EEE-B128-4F2A-984C-05CE340AA349}" dt="2020-06-18T13:59:57.184" v="14263"/>
        <pc:sldMkLst>
          <pc:docMk/>
          <pc:sldMk cId="2486079458" sldId="457"/>
        </pc:sldMkLst>
      </pc:sldChg>
      <pc:sldChg chg="modSp add modNotesTx">
        <pc:chgData name="Maresa Beazley, Senior Researcher" userId="5f8a0d0f-7495-4475-8968-cf1e28e5c564" providerId="ADAL" clId="{98F31EEE-B128-4F2A-984C-05CE340AA349}" dt="2020-06-18T14:08:18.269" v="14469" actId="20577"/>
        <pc:sldMkLst>
          <pc:docMk/>
          <pc:sldMk cId="3814502641" sldId="458"/>
        </pc:sldMkLst>
        <pc:spChg chg="mod">
          <ac:chgData name="Maresa Beazley, Senior Researcher" userId="5f8a0d0f-7495-4475-8968-cf1e28e5c564" providerId="ADAL" clId="{98F31EEE-B128-4F2A-984C-05CE340AA349}" dt="2020-06-18T14:08:05.629" v="14441" actId="5793"/>
          <ac:spMkLst>
            <pc:docMk/>
            <pc:sldMk cId="3814502641" sldId="458"/>
            <ac:spMk id="3" creationId="{11A45833-B316-42E9-9514-099712E4A046}"/>
          </ac:spMkLst>
        </pc:spChg>
      </pc:sldChg>
      <pc:sldChg chg="add del">
        <pc:chgData name="Maresa Beazley, Senior Researcher" userId="5f8a0d0f-7495-4475-8968-cf1e28e5c564" providerId="ADAL" clId="{98F31EEE-B128-4F2A-984C-05CE340AA349}" dt="2020-06-18T14:06:39.742" v="14317" actId="2696"/>
        <pc:sldMkLst>
          <pc:docMk/>
          <pc:sldMk cId="2333026799" sldId="459"/>
        </pc:sldMkLst>
      </pc:sldChg>
      <pc:sldChg chg="delSp modSp add">
        <pc:chgData name="Maresa Beazley, Senior Researcher" userId="5f8a0d0f-7495-4475-8968-cf1e28e5c564" providerId="ADAL" clId="{98F31EEE-B128-4F2A-984C-05CE340AA349}" dt="2020-06-19T15:57:56.189" v="19989" actId="20577"/>
        <pc:sldMkLst>
          <pc:docMk/>
          <pc:sldMk cId="4169863156" sldId="459"/>
        </pc:sldMkLst>
        <pc:spChg chg="mod">
          <ac:chgData name="Maresa Beazley, Senior Researcher" userId="5f8a0d0f-7495-4475-8968-cf1e28e5c564" providerId="ADAL" clId="{98F31EEE-B128-4F2A-984C-05CE340AA349}" dt="2020-06-18T14:29:38.699" v="14920" actId="20577"/>
          <ac:spMkLst>
            <pc:docMk/>
            <pc:sldMk cId="4169863156" sldId="459"/>
            <ac:spMk id="2" creationId="{056F8416-716D-4555-BB35-0733F171B8B6}"/>
          </ac:spMkLst>
        </pc:spChg>
        <pc:spChg chg="mod">
          <ac:chgData name="Maresa Beazley, Senior Researcher" userId="5f8a0d0f-7495-4475-8968-cf1e28e5c564" providerId="ADAL" clId="{98F31EEE-B128-4F2A-984C-05CE340AA349}" dt="2020-06-19T15:57:56.189" v="19989" actId="20577"/>
          <ac:spMkLst>
            <pc:docMk/>
            <pc:sldMk cId="4169863156" sldId="459"/>
            <ac:spMk id="3" creationId="{3FF04C2D-DA67-42A9-97EC-06C52FEF16F3}"/>
          </ac:spMkLst>
        </pc:spChg>
        <pc:spChg chg="mod">
          <ac:chgData name="Maresa Beazley, Senior Researcher" userId="5f8a0d0f-7495-4475-8968-cf1e28e5c564" providerId="ADAL" clId="{98F31EEE-B128-4F2A-984C-05CE340AA349}" dt="2020-06-19T15:47:42.282" v="19929" actId="20577"/>
          <ac:spMkLst>
            <pc:docMk/>
            <pc:sldMk cId="4169863156" sldId="459"/>
            <ac:spMk id="4" creationId="{F1373249-189F-4C9A-89A4-30B0EE6CD7CC}"/>
          </ac:spMkLst>
        </pc:spChg>
        <pc:spChg chg="mod">
          <ac:chgData name="Maresa Beazley, Senior Researcher" userId="5f8a0d0f-7495-4475-8968-cf1e28e5c564" providerId="ADAL" clId="{98F31EEE-B128-4F2A-984C-05CE340AA349}" dt="2020-06-18T14:31:11.773" v="14955" actId="6549"/>
          <ac:spMkLst>
            <pc:docMk/>
            <pc:sldMk cId="4169863156" sldId="459"/>
            <ac:spMk id="5" creationId="{ED34343C-FCA4-4182-8A14-F4447A1CE25C}"/>
          </ac:spMkLst>
        </pc:spChg>
        <pc:spChg chg="mod">
          <ac:chgData name="Maresa Beazley, Senior Researcher" userId="5f8a0d0f-7495-4475-8968-cf1e28e5c564" providerId="ADAL" clId="{98F31EEE-B128-4F2A-984C-05CE340AA349}" dt="2020-06-18T14:31:02.533" v="14953" actId="20577"/>
          <ac:spMkLst>
            <pc:docMk/>
            <pc:sldMk cId="4169863156" sldId="459"/>
            <ac:spMk id="6" creationId="{75FBB7AE-3870-4C8B-94B0-EBACFF5E5AF6}"/>
          </ac:spMkLst>
        </pc:spChg>
        <pc:spChg chg="mod">
          <ac:chgData name="Maresa Beazley, Senior Researcher" userId="5f8a0d0f-7495-4475-8968-cf1e28e5c564" providerId="ADAL" clId="{98F31EEE-B128-4F2A-984C-05CE340AA349}" dt="2020-06-18T14:31:50.368" v="14972" actId="20577"/>
          <ac:spMkLst>
            <pc:docMk/>
            <pc:sldMk cId="4169863156" sldId="459"/>
            <ac:spMk id="10" creationId="{513B4E98-16C8-4C4B-8C71-BFD81C2334F6}"/>
          </ac:spMkLst>
        </pc:spChg>
        <pc:spChg chg="del">
          <ac:chgData name="Maresa Beazley, Senior Researcher" userId="5f8a0d0f-7495-4475-8968-cf1e28e5c564" providerId="ADAL" clId="{98F31EEE-B128-4F2A-984C-05CE340AA349}" dt="2020-06-19T15:47:31.660" v="19912" actId="478"/>
          <ac:spMkLst>
            <pc:docMk/>
            <pc:sldMk cId="4169863156" sldId="459"/>
            <ac:spMk id="13" creationId="{34147166-8720-42A1-8980-07CCA563AB3D}"/>
          </ac:spMkLst>
        </pc:spChg>
        <pc:spChg chg="mod">
          <ac:chgData name="Maresa Beazley, Senior Researcher" userId="5f8a0d0f-7495-4475-8968-cf1e28e5c564" providerId="ADAL" clId="{98F31EEE-B128-4F2A-984C-05CE340AA349}" dt="2020-06-19T15:52:38.949" v="19959" actId="20577"/>
          <ac:spMkLst>
            <pc:docMk/>
            <pc:sldMk cId="4169863156" sldId="459"/>
            <ac:spMk id="18" creationId="{51DCEFCC-EDA3-470F-BFA1-F8B3E8E94CCC}"/>
          </ac:spMkLst>
        </pc:spChg>
        <pc:picChg chg="del">
          <ac:chgData name="Maresa Beazley, Senior Researcher" userId="5f8a0d0f-7495-4475-8968-cf1e28e5c564" providerId="ADAL" clId="{98F31EEE-B128-4F2A-984C-05CE340AA349}" dt="2020-06-19T15:47:32.289" v="19913" actId="478"/>
          <ac:picMkLst>
            <pc:docMk/>
            <pc:sldMk cId="4169863156" sldId="459"/>
            <ac:picMk id="14" creationId="{D395CEB6-9FF5-4793-8B66-9A31F4341154}"/>
          </ac:picMkLst>
        </pc:picChg>
      </pc:sldChg>
      <pc:sldChg chg="modSp add modNotesTx">
        <pc:chgData name="Maresa Beazley, Senior Researcher" userId="5f8a0d0f-7495-4475-8968-cf1e28e5c564" providerId="ADAL" clId="{98F31EEE-B128-4F2A-984C-05CE340AA349}" dt="2020-06-18T16:45:39.931" v="17872" actId="14100"/>
        <pc:sldMkLst>
          <pc:docMk/>
          <pc:sldMk cId="3139777000" sldId="460"/>
        </pc:sldMkLst>
        <pc:spChg chg="mod">
          <ac:chgData name="Maresa Beazley, Senior Researcher" userId="5f8a0d0f-7495-4475-8968-cf1e28e5c564" providerId="ADAL" clId="{98F31EEE-B128-4F2A-984C-05CE340AA349}" dt="2020-06-18T16:45:39.931" v="17872" actId="14100"/>
          <ac:spMkLst>
            <pc:docMk/>
            <pc:sldMk cId="3139777000" sldId="460"/>
            <ac:spMk id="4" creationId="{F1373249-189F-4C9A-89A4-30B0EE6CD7CC}"/>
          </ac:spMkLst>
        </pc:spChg>
      </pc:sldChg>
      <pc:sldChg chg="modSp">
        <pc:chgData name="Maresa Beazley, Senior Researcher" userId="5f8a0d0f-7495-4475-8968-cf1e28e5c564" providerId="ADAL" clId="{98F31EEE-B128-4F2A-984C-05CE340AA349}" dt="2020-06-22T08:42:06.021" v="19997" actId="20577"/>
        <pc:sldMkLst>
          <pc:docMk/>
          <pc:sldMk cId="1069382561" sldId="465"/>
        </pc:sldMkLst>
        <pc:spChg chg="mod">
          <ac:chgData name="Maresa Beazley, Senior Researcher" userId="5f8a0d0f-7495-4475-8968-cf1e28e5c564" providerId="ADAL" clId="{98F31EEE-B128-4F2A-984C-05CE340AA349}" dt="2020-06-22T08:41:44.242" v="19995" actId="20577"/>
          <ac:spMkLst>
            <pc:docMk/>
            <pc:sldMk cId="1069382561" sldId="465"/>
            <ac:spMk id="13" creationId="{D7C6F33C-5FF4-4A7C-A01B-2AFD412615D1}"/>
          </ac:spMkLst>
        </pc:spChg>
        <pc:spChg chg="mod">
          <ac:chgData name="Maresa Beazley, Senior Researcher" userId="5f8a0d0f-7495-4475-8968-cf1e28e5c564" providerId="ADAL" clId="{98F31EEE-B128-4F2A-984C-05CE340AA349}" dt="2020-06-22T08:41:30.814" v="19993" actId="20577"/>
          <ac:spMkLst>
            <pc:docMk/>
            <pc:sldMk cId="1069382561" sldId="465"/>
            <ac:spMk id="16" creationId="{F6987058-6A96-457C-89D2-E1D2E5414206}"/>
          </ac:spMkLst>
        </pc:spChg>
        <pc:spChg chg="mod">
          <ac:chgData name="Maresa Beazley, Senior Researcher" userId="5f8a0d0f-7495-4475-8968-cf1e28e5c564" providerId="ADAL" clId="{98F31EEE-B128-4F2A-984C-05CE340AA349}" dt="2020-06-22T08:42:06.021" v="19997" actId="20577"/>
          <ac:spMkLst>
            <pc:docMk/>
            <pc:sldMk cId="1069382561" sldId="465"/>
            <ac:spMk id="19" creationId="{F2ED8B36-8D82-45C7-8DEC-7EB257229721}"/>
          </ac:spMkLst>
        </pc:spChg>
        <pc:spChg chg="mod">
          <ac:chgData name="Maresa Beazley, Senior Researcher" userId="5f8a0d0f-7495-4475-8968-cf1e28e5c564" providerId="ADAL" clId="{98F31EEE-B128-4F2A-984C-05CE340AA349}" dt="2020-06-22T08:41:26.435" v="19992" actId="20577"/>
          <ac:spMkLst>
            <pc:docMk/>
            <pc:sldMk cId="1069382561" sldId="465"/>
            <ac:spMk id="20" creationId="{1500FB25-A4C5-4898-889D-E0B5005E291E}"/>
          </ac:spMkLst>
        </pc:spChg>
      </pc:sldChg>
      <pc:sldChg chg="modSp">
        <pc:chgData name="Maresa Beazley, Senior Researcher" userId="5f8a0d0f-7495-4475-8968-cf1e28e5c564" providerId="ADAL" clId="{98F31EEE-B128-4F2A-984C-05CE340AA349}" dt="2020-06-19T13:49:55.241" v="19554" actId="20577"/>
        <pc:sldMkLst>
          <pc:docMk/>
          <pc:sldMk cId="1605518849" sldId="467"/>
        </pc:sldMkLst>
        <pc:graphicFrameChg chg="mod modGraphic">
          <ac:chgData name="Maresa Beazley, Senior Researcher" userId="5f8a0d0f-7495-4475-8968-cf1e28e5c564" providerId="ADAL" clId="{98F31EEE-B128-4F2A-984C-05CE340AA349}" dt="2020-06-19T13:49:55.241" v="19554" actId="20577"/>
          <ac:graphicFrameMkLst>
            <pc:docMk/>
            <pc:sldMk cId="1605518849" sldId="467"/>
            <ac:graphicFrameMk id="2" creationId="{2E34F1B8-A6FC-40BC-9657-6314617C6284}"/>
          </ac:graphicFrameMkLst>
        </pc:graphicFrameChg>
      </pc:sldChg>
    </pc:docChg>
  </pc:docChgLst>
  <pc:docChgLst>
    <pc:chgData name="Katerina" userId="de2edfa1-0aa9-41ab-9f34-1fb333eb4396" providerId="ADAL" clId="{24651323-F0D6-4540-8FC9-0D6F71B1DBF4}"/>
    <pc:docChg chg="custSel modSld">
      <pc:chgData name="Katerina" userId="de2edfa1-0aa9-41ab-9f34-1fb333eb4396" providerId="ADAL" clId="{24651323-F0D6-4540-8FC9-0D6F71B1DBF4}" dt="2021-02-15T14:50:53.943" v="21" actId="20577"/>
      <pc:docMkLst>
        <pc:docMk/>
      </pc:docMkLst>
      <pc:sldChg chg="modSp mod">
        <pc:chgData name="Katerina" userId="de2edfa1-0aa9-41ab-9f34-1fb333eb4396" providerId="ADAL" clId="{24651323-F0D6-4540-8FC9-0D6F71B1DBF4}" dt="2021-02-08T22:36:34.920" v="3" actId="20577"/>
        <pc:sldMkLst>
          <pc:docMk/>
          <pc:sldMk cId="4231481942" sldId="262"/>
        </pc:sldMkLst>
        <pc:spChg chg="mod">
          <ac:chgData name="Katerina" userId="de2edfa1-0aa9-41ab-9f34-1fb333eb4396" providerId="ADAL" clId="{24651323-F0D6-4540-8FC9-0D6F71B1DBF4}" dt="2021-02-08T22:36:34.920" v="3" actId="20577"/>
          <ac:spMkLst>
            <pc:docMk/>
            <pc:sldMk cId="4231481942" sldId="262"/>
            <ac:spMk id="13" creationId="{F508B5EC-BAFE-44A0-B48D-41AA4F9F6B14}"/>
          </ac:spMkLst>
        </pc:spChg>
      </pc:sldChg>
      <pc:sldChg chg="modSp mod">
        <pc:chgData name="Katerina" userId="de2edfa1-0aa9-41ab-9f34-1fb333eb4396" providerId="ADAL" clId="{24651323-F0D6-4540-8FC9-0D6F71B1DBF4}" dt="2021-02-15T14:50:53.943" v="21" actId="20577"/>
        <pc:sldMkLst>
          <pc:docMk/>
          <pc:sldMk cId="1025929218" sldId="475"/>
        </pc:sldMkLst>
        <pc:spChg chg="mod">
          <ac:chgData name="Katerina" userId="de2edfa1-0aa9-41ab-9f34-1fb333eb4396" providerId="ADAL" clId="{24651323-F0D6-4540-8FC9-0D6F71B1DBF4}" dt="2021-02-15T14:50:53.943" v="21" actId="20577"/>
          <ac:spMkLst>
            <pc:docMk/>
            <pc:sldMk cId="1025929218" sldId="475"/>
            <ac:spMk id="3" creationId="{D94082C3-A739-4586-84F5-DBED494E9815}"/>
          </ac:spMkLst>
        </pc:spChg>
      </pc:sldChg>
    </pc:docChg>
  </pc:docChgLst>
  <pc:docChgLst>
    <pc:chgData name="Poppy Reece - Researcher" userId="dc98a925-bdaa-4bee-b207-d103908056d7" providerId="ADAL" clId="{B50686D2-B240-4183-9C64-35C619439431}"/>
    <pc:docChg chg="modSld">
      <pc:chgData name="Poppy Reece - Researcher" userId="dc98a925-bdaa-4bee-b207-d103908056d7" providerId="ADAL" clId="{B50686D2-B240-4183-9C64-35C619439431}" dt="2020-09-28T12:19:13.708" v="182" actId="20577"/>
      <pc:docMkLst>
        <pc:docMk/>
      </pc:docMkLst>
      <pc:sldChg chg="modNotesTx">
        <pc:chgData name="Poppy Reece - Researcher" userId="dc98a925-bdaa-4bee-b207-d103908056d7" providerId="ADAL" clId="{B50686D2-B240-4183-9C64-35C619439431}" dt="2020-09-11T08:23:43.388" v="0" actId="20577"/>
        <pc:sldMkLst>
          <pc:docMk/>
          <pc:sldMk cId="4231481942" sldId="262"/>
        </pc:sldMkLst>
      </pc:sldChg>
      <pc:sldChg chg="modNotesTx">
        <pc:chgData name="Poppy Reece - Researcher" userId="dc98a925-bdaa-4bee-b207-d103908056d7" providerId="ADAL" clId="{B50686D2-B240-4183-9C64-35C619439431}" dt="2020-09-11T08:37:21.588" v="177" actId="20577"/>
        <pc:sldMkLst>
          <pc:docMk/>
          <pc:sldMk cId="697628778" sldId="376"/>
        </pc:sldMkLst>
      </pc:sldChg>
      <pc:sldChg chg="modSp">
        <pc:chgData name="Poppy Reece - Researcher" userId="dc98a925-bdaa-4bee-b207-d103908056d7" providerId="ADAL" clId="{B50686D2-B240-4183-9C64-35C619439431}" dt="2020-09-28T12:19:13.708" v="182" actId="20577"/>
        <pc:sldMkLst>
          <pc:docMk/>
          <pc:sldMk cId="1967806232" sldId="389"/>
        </pc:sldMkLst>
        <pc:graphicFrameChg chg="mod">
          <ac:chgData name="Poppy Reece - Researcher" userId="dc98a925-bdaa-4bee-b207-d103908056d7" providerId="ADAL" clId="{B50686D2-B240-4183-9C64-35C619439431}" dt="2020-09-28T12:19:13.708" v="182" actId="20577"/>
          <ac:graphicFrameMkLst>
            <pc:docMk/>
            <pc:sldMk cId="1967806232" sldId="389"/>
            <ac:graphicFrameMk id="3" creationId="{24570EA3-7190-41FB-BDB6-D79C240632A3}"/>
          </ac:graphicFrameMkLst>
        </pc:graphicFrameChg>
        <pc:graphicFrameChg chg="mod">
          <ac:chgData name="Poppy Reece - Researcher" userId="dc98a925-bdaa-4bee-b207-d103908056d7" providerId="ADAL" clId="{B50686D2-B240-4183-9C64-35C619439431}" dt="2020-09-11T08:36:18.346" v="176" actId="20577"/>
          <ac:graphicFrameMkLst>
            <pc:docMk/>
            <pc:sldMk cId="1967806232" sldId="389"/>
            <ac:graphicFrameMk id="7" creationId="{920F5B50-213D-4CEC-8464-EA6FDD3895FF}"/>
          </ac:graphicFrameMkLst>
        </pc:graphicFrameChg>
      </pc:sldChg>
      <pc:sldChg chg="modSp">
        <pc:chgData name="Poppy Reece - Researcher" userId="dc98a925-bdaa-4bee-b207-d103908056d7" providerId="ADAL" clId="{B50686D2-B240-4183-9C64-35C619439431}" dt="2020-09-11T08:40:54.457" v="178" actId="1076"/>
        <pc:sldMkLst>
          <pc:docMk/>
          <pc:sldMk cId="2364970645" sldId="472"/>
        </pc:sldMkLst>
        <pc:spChg chg="mod">
          <ac:chgData name="Poppy Reece - Researcher" userId="dc98a925-bdaa-4bee-b207-d103908056d7" providerId="ADAL" clId="{B50686D2-B240-4183-9C64-35C619439431}" dt="2020-09-11T08:40:54.457" v="178" actId="1076"/>
          <ac:spMkLst>
            <pc:docMk/>
            <pc:sldMk cId="2364970645" sldId="472"/>
            <ac:spMk id="20" creationId="{DF325AA7-F670-406B-8EB6-10D8B1324AE9}"/>
          </ac:spMkLst>
        </pc:spChg>
      </pc:sldChg>
    </pc:docChg>
  </pc:docChgLst>
  <pc:docChgLst>
    <pc:chgData name="Maresa Beazley, Senior Researcher" userId="S::maresa.beazley@essex.gov.uk::5f8a0d0f-7495-4475-8968-cf1e28e5c564" providerId="AD" clId="Web-{62DED7D7-AE08-0852-B53D-1F57F217D12D}"/>
    <pc:docChg chg="">
      <pc:chgData name="Maresa Beazley, Senior Researcher" userId="S::maresa.beazley@essex.gov.uk::5f8a0d0f-7495-4475-8968-cf1e28e5c564" providerId="AD" clId="Web-{62DED7D7-AE08-0852-B53D-1F57F217D12D}" dt="2020-06-04T11:14:03.412" v="0"/>
      <pc:docMkLst>
        <pc:docMk/>
      </pc:docMkLst>
      <pc:sldChg chg="addCm">
        <pc:chgData name="Maresa Beazley, Senior Researcher" userId="S::maresa.beazley@essex.gov.uk::5f8a0d0f-7495-4475-8968-cf1e28e5c564" providerId="AD" clId="Web-{62DED7D7-AE08-0852-B53D-1F57F217D12D}" dt="2020-06-04T11:14:03.412" v="0"/>
        <pc:sldMkLst>
          <pc:docMk/>
          <pc:sldMk cId="3192038873" sldId="415"/>
        </pc:sldMkLst>
      </pc:sldChg>
    </pc:docChg>
  </pc:docChgLst>
  <pc:docChgLst>
    <pc:chgData name="Maresa Beazley - Senior Researcher" userId="5f8a0d0f-7495-4475-8968-cf1e28e5c564" providerId="ADAL" clId="{000A65F4-A908-4E6D-9714-A8E6AF025817}"/>
    <pc:docChg chg="custSel delSld modSld">
      <pc:chgData name="Maresa Beazley - Senior Researcher" userId="5f8a0d0f-7495-4475-8968-cf1e28e5c564" providerId="ADAL" clId="{000A65F4-A908-4E6D-9714-A8E6AF025817}" dt="2020-07-09T10:42:25.379" v="528" actId="20577"/>
      <pc:docMkLst>
        <pc:docMk/>
      </pc:docMkLst>
      <pc:sldChg chg="modSp del">
        <pc:chgData name="Maresa Beazley - Senior Researcher" userId="5f8a0d0f-7495-4475-8968-cf1e28e5c564" providerId="ADAL" clId="{000A65F4-A908-4E6D-9714-A8E6AF025817}" dt="2020-07-01T09:06:53.931" v="432" actId="2696"/>
        <pc:sldMkLst>
          <pc:docMk/>
          <pc:sldMk cId="3528816184" sldId="334"/>
        </pc:sldMkLst>
        <pc:spChg chg="mod">
          <ac:chgData name="Maresa Beazley - Senior Researcher" userId="5f8a0d0f-7495-4475-8968-cf1e28e5c564" providerId="ADAL" clId="{000A65F4-A908-4E6D-9714-A8E6AF025817}" dt="2020-06-30T16:30:40.753" v="233" actId="14100"/>
          <ac:spMkLst>
            <pc:docMk/>
            <pc:sldMk cId="3528816184" sldId="334"/>
            <ac:spMk id="5" creationId="{23451E73-9589-459C-923B-CE0158306E23}"/>
          </ac:spMkLst>
        </pc:spChg>
      </pc:sldChg>
      <pc:sldChg chg="modSp">
        <pc:chgData name="Maresa Beazley - Senior Researcher" userId="5f8a0d0f-7495-4475-8968-cf1e28e5c564" providerId="ADAL" clId="{000A65F4-A908-4E6D-9714-A8E6AF025817}" dt="2020-06-30T16:27:31.135" v="177" actId="14100"/>
        <pc:sldMkLst>
          <pc:docMk/>
          <pc:sldMk cId="4263767358" sldId="342"/>
        </pc:sldMkLst>
        <pc:spChg chg="mod">
          <ac:chgData name="Maresa Beazley - Senior Researcher" userId="5f8a0d0f-7495-4475-8968-cf1e28e5c564" providerId="ADAL" clId="{000A65F4-A908-4E6D-9714-A8E6AF025817}" dt="2020-06-30T16:27:31.135" v="177" actId="14100"/>
          <ac:spMkLst>
            <pc:docMk/>
            <pc:sldMk cId="4263767358" sldId="342"/>
            <ac:spMk id="15" creationId="{9CEAC647-08CE-4528-9FB3-3F44454B0E14}"/>
          </ac:spMkLst>
        </pc:spChg>
      </pc:sldChg>
      <pc:sldChg chg="modSp">
        <pc:chgData name="Maresa Beazley - Senior Researcher" userId="5f8a0d0f-7495-4475-8968-cf1e28e5c564" providerId="ADAL" clId="{000A65F4-A908-4E6D-9714-A8E6AF025817}" dt="2020-06-30T16:27:36.410" v="179" actId="14100"/>
        <pc:sldMkLst>
          <pc:docMk/>
          <pc:sldMk cId="2100498708" sldId="346"/>
        </pc:sldMkLst>
        <pc:spChg chg="mod">
          <ac:chgData name="Maresa Beazley - Senior Researcher" userId="5f8a0d0f-7495-4475-8968-cf1e28e5c564" providerId="ADAL" clId="{000A65F4-A908-4E6D-9714-A8E6AF025817}" dt="2020-06-30T16:27:36.410" v="179" actId="14100"/>
          <ac:spMkLst>
            <pc:docMk/>
            <pc:sldMk cId="2100498708" sldId="346"/>
            <ac:spMk id="4" creationId="{F1373249-189F-4C9A-89A4-30B0EE6CD7CC}"/>
          </ac:spMkLst>
        </pc:spChg>
      </pc:sldChg>
      <pc:sldChg chg="modSp">
        <pc:chgData name="Maresa Beazley - Senior Researcher" userId="5f8a0d0f-7495-4475-8968-cf1e28e5c564" providerId="ADAL" clId="{000A65F4-A908-4E6D-9714-A8E6AF025817}" dt="2020-06-30T16:27:04.934" v="168" actId="14100"/>
        <pc:sldMkLst>
          <pc:docMk/>
          <pc:sldMk cId="586041243" sldId="371"/>
        </pc:sldMkLst>
        <pc:spChg chg="mod">
          <ac:chgData name="Maresa Beazley - Senior Researcher" userId="5f8a0d0f-7495-4475-8968-cf1e28e5c564" providerId="ADAL" clId="{000A65F4-A908-4E6D-9714-A8E6AF025817}" dt="2020-06-30T16:27:04.934" v="168" actId="14100"/>
          <ac:spMkLst>
            <pc:docMk/>
            <pc:sldMk cId="586041243" sldId="371"/>
            <ac:spMk id="2" creationId="{C4B0934F-0246-4ADF-A968-84E4F2EF688D}"/>
          </ac:spMkLst>
        </pc:spChg>
      </pc:sldChg>
      <pc:sldChg chg="delSp modSp delCm">
        <pc:chgData name="Maresa Beazley - Senior Researcher" userId="5f8a0d0f-7495-4475-8968-cf1e28e5c564" providerId="ADAL" clId="{000A65F4-A908-4E6D-9714-A8E6AF025817}" dt="2020-07-08T15:57:26.571" v="447" actId="1592"/>
        <pc:sldMkLst>
          <pc:docMk/>
          <pc:sldMk cId="3923956637" sldId="372"/>
        </pc:sldMkLst>
        <pc:spChg chg="del">
          <ac:chgData name="Maresa Beazley - Senior Researcher" userId="5f8a0d0f-7495-4475-8968-cf1e28e5c564" providerId="ADAL" clId="{000A65F4-A908-4E6D-9714-A8E6AF025817}" dt="2020-07-08T15:57:22.760" v="446" actId="478"/>
          <ac:spMkLst>
            <pc:docMk/>
            <pc:sldMk cId="3923956637" sldId="372"/>
            <ac:spMk id="2" creationId="{FA191502-5B17-4576-8AD0-2EC4B1BD3C71}"/>
          </ac:spMkLst>
        </pc:spChg>
        <pc:spChg chg="mod">
          <ac:chgData name="Maresa Beazley - Senior Researcher" userId="5f8a0d0f-7495-4475-8968-cf1e28e5c564" providerId="ADAL" clId="{000A65F4-A908-4E6D-9714-A8E6AF025817}" dt="2020-07-08T15:57:18.678" v="445" actId="6549"/>
          <ac:spMkLst>
            <pc:docMk/>
            <pc:sldMk cId="3923956637" sldId="372"/>
            <ac:spMk id="3" creationId="{D94082C3-A739-4586-84F5-DBED494E9815}"/>
          </ac:spMkLst>
        </pc:spChg>
        <pc:spChg chg="mod">
          <ac:chgData name="Maresa Beazley - Senior Researcher" userId="5f8a0d0f-7495-4475-8968-cf1e28e5c564" providerId="ADAL" clId="{000A65F4-A908-4E6D-9714-A8E6AF025817}" dt="2020-06-30T16:29:19.729" v="216" actId="14100"/>
          <ac:spMkLst>
            <pc:docMk/>
            <pc:sldMk cId="3923956637" sldId="372"/>
            <ac:spMk id="4" creationId="{B3541FDA-905C-4430-9EDF-30C481A93C3D}"/>
          </ac:spMkLst>
        </pc:spChg>
      </pc:sldChg>
      <pc:sldChg chg="modSp">
        <pc:chgData name="Maresa Beazley - Senior Researcher" userId="5f8a0d0f-7495-4475-8968-cf1e28e5c564" providerId="ADAL" clId="{000A65F4-A908-4E6D-9714-A8E6AF025817}" dt="2020-06-30T16:27:41.968" v="181" actId="14100"/>
        <pc:sldMkLst>
          <pc:docMk/>
          <pc:sldMk cId="3322000455" sldId="375"/>
        </pc:sldMkLst>
        <pc:spChg chg="mod">
          <ac:chgData name="Maresa Beazley - Senior Researcher" userId="5f8a0d0f-7495-4475-8968-cf1e28e5c564" providerId="ADAL" clId="{000A65F4-A908-4E6D-9714-A8E6AF025817}" dt="2020-06-30T16:27:41.968" v="181" actId="14100"/>
          <ac:spMkLst>
            <pc:docMk/>
            <pc:sldMk cId="3322000455" sldId="375"/>
            <ac:spMk id="4" creationId="{F1373249-189F-4C9A-89A4-30B0EE6CD7CC}"/>
          </ac:spMkLst>
        </pc:spChg>
        <pc:spChg chg="mod">
          <ac:chgData name="Maresa Beazley - Senior Researcher" userId="5f8a0d0f-7495-4475-8968-cf1e28e5c564" providerId="ADAL" clId="{000A65F4-A908-4E6D-9714-A8E6AF025817}" dt="2020-06-30T16:26:50.282" v="166" actId="14100"/>
          <ac:spMkLst>
            <pc:docMk/>
            <pc:sldMk cId="3322000455" sldId="375"/>
            <ac:spMk id="7" creationId="{5BF28DFC-B23B-45C4-8473-3007892C614F}"/>
          </ac:spMkLst>
        </pc:spChg>
      </pc:sldChg>
      <pc:sldChg chg="modSp">
        <pc:chgData name="Maresa Beazley - Senior Researcher" userId="5f8a0d0f-7495-4475-8968-cf1e28e5c564" providerId="ADAL" clId="{000A65F4-A908-4E6D-9714-A8E6AF025817}" dt="2020-06-30T16:27:55.568" v="187" actId="14100"/>
        <pc:sldMkLst>
          <pc:docMk/>
          <pc:sldMk cId="697628778" sldId="376"/>
        </pc:sldMkLst>
        <pc:spChg chg="mod">
          <ac:chgData name="Maresa Beazley - Senior Researcher" userId="5f8a0d0f-7495-4475-8968-cf1e28e5c564" providerId="ADAL" clId="{000A65F4-A908-4E6D-9714-A8E6AF025817}" dt="2020-06-30T16:27:55.568" v="187" actId="14100"/>
          <ac:spMkLst>
            <pc:docMk/>
            <pc:sldMk cId="697628778" sldId="376"/>
            <ac:spMk id="4" creationId="{F1373249-189F-4C9A-89A4-30B0EE6CD7CC}"/>
          </ac:spMkLst>
        </pc:spChg>
      </pc:sldChg>
      <pc:sldChg chg="modSp">
        <pc:chgData name="Maresa Beazley - Senior Researcher" userId="5f8a0d0f-7495-4475-8968-cf1e28e5c564" providerId="ADAL" clId="{000A65F4-A908-4E6D-9714-A8E6AF025817}" dt="2020-06-30T16:27:12.414" v="171" actId="14100"/>
        <pc:sldMkLst>
          <pc:docMk/>
          <pc:sldMk cId="1771183439" sldId="378"/>
        </pc:sldMkLst>
        <pc:spChg chg="mod">
          <ac:chgData name="Maresa Beazley - Senior Researcher" userId="5f8a0d0f-7495-4475-8968-cf1e28e5c564" providerId="ADAL" clId="{000A65F4-A908-4E6D-9714-A8E6AF025817}" dt="2020-06-30T16:27:12.414" v="171" actId="14100"/>
          <ac:spMkLst>
            <pc:docMk/>
            <pc:sldMk cId="1771183439" sldId="378"/>
            <ac:spMk id="63" creationId="{8051D673-8720-4EA5-85DA-E23266EF3AB7}"/>
          </ac:spMkLst>
        </pc:spChg>
      </pc:sldChg>
      <pc:sldChg chg="modSp">
        <pc:chgData name="Maresa Beazley - Senior Researcher" userId="5f8a0d0f-7495-4475-8968-cf1e28e5c564" providerId="ADAL" clId="{000A65F4-A908-4E6D-9714-A8E6AF025817}" dt="2020-07-09T10:42:06.445" v="526" actId="6549"/>
        <pc:sldMkLst>
          <pc:docMk/>
          <pc:sldMk cId="585352158" sldId="386"/>
        </pc:sldMkLst>
        <pc:spChg chg="mod">
          <ac:chgData name="Maresa Beazley - Senior Researcher" userId="5f8a0d0f-7495-4475-8968-cf1e28e5c564" providerId="ADAL" clId="{000A65F4-A908-4E6D-9714-A8E6AF025817}" dt="2020-06-30T16:27:45.999" v="183" actId="14100"/>
          <ac:spMkLst>
            <pc:docMk/>
            <pc:sldMk cId="585352158" sldId="386"/>
            <ac:spMk id="4" creationId="{F1373249-189F-4C9A-89A4-30B0EE6CD7CC}"/>
          </ac:spMkLst>
        </pc:spChg>
        <pc:spChg chg="mod">
          <ac:chgData name="Maresa Beazley - Senior Researcher" userId="5f8a0d0f-7495-4475-8968-cf1e28e5c564" providerId="ADAL" clId="{000A65F4-A908-4E6D-9714-A8E6AF025817}" dt="2020-07-09T10:42:06.445" v="526" actId="6549"/>
          <ac:spMkLst>
            <pc:docMk/>
            <pc:sldMk cId="585352158" sldId="386"/>
            <ac:spMk id="7" creationId="{5BF28DFC-B23B-45C4-8473-3007892C614F}"/>
          </ac:spMkLst>
        </pc:spChg>
      </pc:sldChg>
      <pc:sldChg chg="addSp modSp">
        <pc:chgData name="Maresa Beazley - Senior Researcher" userId="5f8a0d0f-7495-4475-8968-cf1e28e5c564" providerId="ADAL" clId="{000A65F4-A908-4E6D-9714-A8E6AF025817}" dt="2020-07-09T08:47:10.034" v="471" actId="20577"/>
        <pc:sldMkLst>
          <pc:docMk/>
          <pc:sldMk cId="1967806232" sldId="389"/>
        </pc:sldMkLst>
        <pc:spChg chg="mod">
          <ac:chgData name="Maresa Beazley - Senior Researcher" userId="5f8a0d0f-7495-4475-8968-cf1e28e5c564" providerId="ADAL" clId="{000A65F4-A908-4E6D-9714-A8E6AF025817}" dt="2020-06-30T16:23:06.987" v="1" actId="14100"/>
          <ac:spMkLst>
            <pc:docMk/>
            <pc:sldMk cId="1967806232" sldId="389"/>
            <ac:spMk id="4" creationId="{03A4E13F-4311-4560-BA2D-2C14A1A32484}"/>
          </ac:spMkLst>
        </pc:spChg>
        <pc:spChg chg="mod">
          <ac:chgData name="Maresa Beazley - Senior Researcher" userId="5f8a0d0f-7495-4475-8968-cf1e28e5c564" providerId="ADAL" clId="{000A65F4-A908-4E6D-9714-A8E6AF025817}" dt="2020-06-30T16:27:24.992" v="174" actId="14100"/>
          <ac:spMkLst>
            <pc:docMk/>
            <pc:sldMk cId="1967806232" sldId="389"/>
            <ac:spMk id="15" creationId="{9CEAC647-08CE-4528-9FB3-3F44454B0E14}"/>
          </ac:spMkLst>
        </pc:spChg>
        <pc:spChg chg="add mod">
          <ac:chgData name="Maresa Beazley - Senior Researcher" userId="5f8a0d0f-7495-4475-8968-cf1e28e5c564" providerId="ADAL" clId="{000A65F4-A908-4E6D-9714-A8E6AF025817}" dt="2020-06-30T16:23:33.873" v="63" actId="1076"/>
          <ac:spMkLst>
            <pc:docMk/>
            <pc:sldMk cId="1967806232" sldId="389"/>
            <ac:spMk id="22" creationId="{2B448DD1-0C82-4D1B-A44E-4FD8E69F1522}"/>
          </ac:spMkLst>
        </pc:spChg>
        <pc:graphicFrameChg chg="mod">
          <ac:chgData name="Maresa Beazley - Senior Researcher" userId="5f8a0d0f-7495-4475-8968-cf1e28e5c564" providerId="ADAL" clId="{000A65F4-A908-4E6D-9714-A8E6AF025817}" dt="2020-07-01T09:03:26.842" v="383" actId="20577"/>
          <ac:graphicFrameMkLst>
            <pc:docMk/>
            <pc:sldMk cId="1967806232" sldId="389"/>
            <ac:graphicFrameMk id="3" creationId="{24570EA3-7190-41FB-BDB6-D79C240632A3}"/>
          </ac:graphicFrameMkLst>
        </pc:graphicFrameChg>
        <pc:graphicFrameChg chg="mod">
          <ac:chgData name="Maresa Beazley - Senior Researcher" userId="5f8a0d0f-7495-4475-8968-cf1e28e5c564" providerId="ADAL" clId="{000A65F4-A908-4E6D-9714-A8E6AF025817}" dt="2020-07-09T08:47:10.034" v="471" actId="20577"/>
          <ac:graphicFrameMkLst>
            <pc:docMk/>
            <pc:sldMk cId="1967806232" sldId="389"/>
            <ac:graphicFrameMk id="7" creationId="{920F5B50-213D-4CEC-8464-EA6FDD3895FF}"/>
          </ac:graphicFrameMkLst>
        </pc:graphicFrameChg>
      </pc:sldChg>
      <pc:sldChg chg="modSp">
        <pc:chgData name="Maresa Beazley - Senior Researcher" userId="5f8a0d0f-7495-4475-8968-cf1e28e5c564" providerId="ADAL" clId="{000A65F4-A908-4E6D-9714-A8E6AF025817}" dt="2020-07-09T10:42:25.379" v="528" actId="20577"/>
        <pc:sldMkLst>
          <pc:docMk/>
          <pc:sldMk cId="1220670086" sldId="392"/>
        </pc:sldMkLst>
        <pc:spChg chg="mod">
          <ac:chgData name="Maresa Beazley - Senior Researcher" userId="5f8a0d0f-7495-4475-8968-cf1e28e5c564" providerId="ADAL" clId="{000A65F4-A908-4E6D-9714-A8E6AF025817}" dt="2020-06-30T16:27:51.416" v="185" actId="14100"/>
          <ac:spMkLst>
            <pc:docMk/>
            <pc:sldMk cId="1220670086" sldId="392"/>
            <ac:spMk id="4" creationId="{F1373249-189F-4C9A-89A4-30B0EE6CD7CC}"/>
          </ac:spMkLst>
        </pc:spChg>
        <pc:spChg chg="mod">
          <ac:chgData name="Maresa Beazley - Senior Researcher" userId="5f8a0d0f-7495-4475-8968-cf1e28e5c564" providerId="ADAL" clId="{000A65F4-A908-4E6D-9714-A8E6AF025817}" dt="2020-07-09T10:42:25.379" v="528" actId="20577"/>
          <ac:spMkLst>
            <pc:docMk/>
            <pc:sldMk cId="1220670086" sldId="392"/>
            <ac:spMk id="7" creationId="{5BF28DFC-B23B-45C4-8473-3007892C614F}"/>
          </ac:spMkLst>
        </pc:spChg>
      </pc:sldChg>
      <pc:sldChg chg="modSp">
        <pc:chgData name="Maresa Beazley - Senior Researcher" userId="5f8a0d0f-7495-4475-8968-cf1e28e5c564" providerId="ADAL" clId="{000A65F4-A908-4E6D-9714-A8E6AF025817}" dt="2020-07-09T08:49:00.047" v="523" actId="20577"/>
        <pc:sldMkLst>
          <pc:docMk/>
          <pc:sldMk cId="2715914701" sldId="397"/>
        </pc:sldMkLst>
        <pc:spChg chg="mod">
          <ac:chgData name="Maresa Beazley - Senior Researcher" userId="5f8a0d0f-7495-4475-8968-cf1e28e5c564" providerId="ADAL" clId="{000A65F4-A908-4E6D-9714-A8E6AF025817}" dt="2020-07-09T08:49:00.047" v="523" actId="20577"/>
          <ac:spMkLst>
            <pc:docMk/>
            <pc:sldMk cId="2715914701" sldId="397"/>
            <ac:spMk id="3" creationId="{D94082C3-A739-4586-84F5-DBED494E9815}"/>
          </ac:spMkLst>
        </pc:spChg>
        <pc:spChg chg="mod">
          <ac:chgData name="Maresa Beazley - Senior Researcher" userId="5f8a0d0f-7495-4475-8968-cf1e28e5c564" providerId="ADAL" clId="{000A65F4-A908-4E6D-9714-A8E6AF025817}" dt="2020-06-30T16:29:08.967" v="211" actId="14100"/>
          <ac:spMkLst>
            <pc:docMk/>
            <pc:sldMk cId="2715914701" sldId="397"/>
            <ac:spMk id="4" creationId="{4C72A76B-B74C-4819-A68E-CCA4BC9EA49F}"/>
          </ac:spMkLst>
        </pc:spChg>
      </pc:sldChg>
      <pc:sldChg chg="modSp">
        <pc:chgData name="Maresa Beazley - Senior Researcher" userId="5f8a0d0f-7495-4475-8968-cf1e28e5c564" providerId="ADAL" clId="{000A65F4-A908-4E6D-9714-A8E6AF025817}" dt="2020-06-30T16:29:15.032" v="213" actId="14100"/>
        <pc:sldMkLst>
          <pc:docMk/>
          <pc:sldMk cId="790774682" sldId="431"/>
        </pc:sldMkLst>
        <pc:spChg chg="mod">
          <ac:chgData name="Maresa Beazley - Senior Researcher" userId="5f8a0d0f-7495-4475-8968-cf1e28e5c564" providerId="ADAL" clId="{000A65F4-A908-4E6D-9714-A8E6AF025817}" dt="2020-06-30T16:29:15.032" v="213" actId="14100"/>
          <ac:spMkLst>
            <pc:docMk/>
            <pc:sldMk cId="790774682" sldId="431"/>
            <ac:spMk id="4" creationId="{F1373249-189F-4C9A-89A4-30B0EE6CD7CC}"/>
          </ac:spMkLst>
        </pc:spChg>
      </pc:sldChg>
      <pc:sldChg chg="modSp addCm delCm modCm">
        <pc:chgData name="Maresa Beazley - Senior Researcher" userId="5f8a0d0f-7495-4475-8968-cf1e28e5c564" providerId="ADAL" clId="{000A65F4-A908-4E6D-9714-A8E6AF025817}" dt="2020-07-01T09:02:03.865" v="269" actId="1592"/>
        <pc:sldMkLst>
          <pc:docMk/>
          <pc:sldMk cId="1843746054" sldId="450"/>
        </pc:sldMkLst>
        <pc:spChg chg="mod">
          <ac:chgData name="Maresa Beazley - Senior Researcher" userId="5f8a0d0f-7495-4475-8968-cf1e28e5c564" providerId="ADAL" clId="{000A65F4-A908-4E6D-9714-A8E6AF025817}" dt="2020-07-01T09:01:49.737" v="266" actId="20577"/>
          <ac:spMkLst>
            <pc:docMk/>
            <pc:sldMk cId="1843746054" sldId="450"/>
            <ac:spMk id="5" creationId="{886B3337-FB57-454B-AF6D-CC71BF29BB0A}"/>
          </ac:spMkLst>
        </pc:spChg>
      </pc:sldChg>
      <pc:sldChg chg="modSp">
        <pc:chgData name="Maresa Beazley - Senior Researcher" userId="5f8a0d0f-7495-4475-8968-cf1e28e5c564" providerId="ADAL" clId="{000A65F4-A908-4E6D-9714-A8E6AF025817}" dt="2020-07-08T16:02:09.836" v="466" actId="113"/>
        <pc:sldMkLst>
          <pc:docMk/>
          <pc:sldMk cId="1180847141" sldId="451"/>
        </pc:sldMkLst>
        <pc:spChg chg="mod">
          <ac:chgData name="Maresa Beazley - Senior Researcher" userId="5f8a0d0f-7495-4475-8968-cf1e28e5c564" providerId="ADAL" clId="{000A65F4-A908-4E6D-9714-A8E6AF025817}" dt="2020-07-08T16:02:09.836" v="466" actId="113"/>
          <ac:spMkLst>
            <pc:docMk/>
            <pc:sldMk cId="1180847141" sldId="451"/>
            <ac:spMk id="3" creationId="{D94082C3-A739-4586-84F5-DBED494E9815}"/>
          </ac:spMkLst>
        </pc:spChg>
        <pc:spChg chg="mod">
          <ac:chgData name="Maresa Beazley - Senior Researcher" userId="5f8a0d0f-7495-4475-8968-cf1e28e5c564" providerId="ADAL" clId="{000A65F4-A908-4E6D-9714-A8E6AF025817}" dt="2020-06-30T16:28:23.320" v="196" actId="14100"/>
          <ac:spMkLst>
            <pc:docMk/>
            <pc:sldMk cId="1180847141" sldId="451"/>
            <ac:spMk id="4" creationId="{E368A756-D8F6-47AD-A054-D0AD7564E954}"/>
          </ac:spMkLst>
        </pc:spChg>
      </pc:sldChg>
      <pc:sldChg chg="modSp">
        <pc:chgData name="Maresa Beazley - Senior Researcher" userId="5f8a0d0f-7495-4475-8968-cf1e28e5c564" providerId="ADAL" clId="{000A65F4-A908-4E6D-9714-A8E6AF025817}" dt="2020-06-30T16:28:32.845" v="200" actId="14100"/>
        <pc:sldMkLst>
          <pc:docMk/>
          <pc:sldMk cId="4071533732" sldId="452"/>
        </pc:sldMkLst>
        <pc:spChg chg="mod">
          <ac:chgData name="Maresa Beazley - Senior Researcher" userId="5f8a0d0f-7495-4475-8968-cf1e28e5c564" providerId="ADAL" clId="{000A65F4-A908-4E6D-9714-A8E6AF025817}" dt="2020-06-30T16:28:32.845" v="200" actId="14100"/>
          <ac:spMkLst>
            <pc:docMk/>
            <pc:sldMk cId="4071533732" sldId="452"/>
            <ac:spMk id="4" creationId="{F1373249-189F-4C9A-89A4-30B0EE6CD7CC}"/>
          </ac:spMkLst>
        </pc:spChg>
      </pc:sldChg>
      <pc:sldChg chg="modSp">
        <pc:chgData name="Maresa Beazley - Senior Researcher" userId="5f8a0d0f-7495-4475-8968-cf1e28e5c564" providerId="ADAL" clId="{000A65F4-A908-4E6D-9714-A8E6AF025817}" dt="2020-07-08T16:02:03.975" v="463" actId="113"/>
        <pc:sldMkLst>
          <pc:docMk/>
          <pc:sldMk cId="673834068" sldId="453"/>
        </pc:sldMkLst>
        <pc:spChg chg="mod">
          <ac:chgData name="Maresa Beazley - Senior Researcher" userId="5f8a0d0f-7495-4475-8968-cf1e28e5c564" providerId="ADAL" clId="{000A65F4-A908-4E6D-9714-A8E6AF025817}" dt="2020-07-08T16:02:03.975" v="463" actId="113"/>
          <ac:spMkLst>
            <pc:docMk/>
            <pc:sldMk cId="673834068" sldId="453"/>
            <ac:spMk id="3" creationId="{D94082C3-A739-4586-84F5-DBED494E9815}"/>
          </ac:spMkLst>
        </pc:spChg>
        <pc:spChg chg="mod">
          <ac:chgData name="Maresa Beazley - Senior Researcher" userId="5f8a0d0f-7495-4475-8968-cf1e28e5c564" providerId="ADAL" clId="{000A65F4-A908-4E6D-9714-A8E6AF025817}" dt="2020-06-30T16:28:58.232" v="204" actId="14100"/>
          <ac:spMkLst>
            <pc:docMk/>
            <pc:sldMk cId="673834068" sldId="453"/>
            <ac:spMk id="4" creationId="{5E26E936-2609-4519-BD1E-2A7C20AF3063}"/>
          </ac:spMkLst>
        </pc:spChg>
      </pc:sldChg>
      <pc:sldChg chg="modSp">
        <pc:chgData name="Maresa Beazley - Senior Researcher" userId="5f8a0d0f-7495-4475-8968-cf1e28e5c564" providerId="ADAL" clId="{000A65F4-A908-4E6D-9714-A8E6AF025817}" dt="2020-06-30T16:29:05.495" v="208" actId="14100"/>
        <pc:sldMkLst>
          <pc:docMk/>
          <pc:sldMk cId="1493395294" sldId="454"/>
        </pc:sldMkLst>
        <pc:spChg chg="mod">
          <ac:chgData name="Maresa Beazley - Senior Researcher" userId="5f8a0d0f-7495-4475-8968-cf1e28e5c564" providerId="ADAL" clId="{000A65F4-A908-4E6D-9714-A8E6AF025817}" dt="2020-06-30T16:29:05.495" v="208" actId="14100"/>
          <ac:spMkLst>
            <pc:docMk/>
            <pc:sldMk cId="1493395294" sldId="454"/>
            <ac:spMk id="4" creationId="{F1373249-189F-4C9A-89A4-30B0EE6CD7CC}"/>
          </ac:spMkLst>
        </pc:spChg>
      </pc:sldChg>
      <pc:sldChg chg="modSp">
        <pc:chgData name="Maresa Beazley - Senior Researcher" userId="5f8a0d0f-7495-4475-8968-cf1e28e5c564" providerId="ADAL" clId="{000A65F4-A908-4E6D-9714-A8E6AF025817}" dt="2020-06-30T16:30:04.636" v="224" actId="14100"/>
        <pc:sldMkLst>
          <pc:docMk/>
          <pc:sldMk cId="1605518849" sldId="467"/>
        </pc:sldMkLst>
        <pc:spChg chg="mod">
          <ac:chgData name="Maresa Beazley - Senior Researcher" userId="5f8a0d0f-7495-4475-8968-cf1e28e5c564" providerId="ADAL" clId="{000A65F4-A908-4E6D-9714-A8E6AF025817}" dt="2020-06-30T16:30:04.636" v="224" actId="14100"/>
          <ac:spMkLst>
            <pc:docMk/>
            <pc:sldMk cId="1605518849" sldId="467"/>
            <ac:spMk id="5" creationId="{E1AB353D-C3DD-45D0-A928-76F68198F592}"/>
          </ac:spMkLst>
        </pc:spChg>
      </pc:sldChg>
      <pc:sldChg chg="modSp">
        <pc:chgData name="Maresa Beazley - Senior Researcher" userId="5f8a0d0f-7495-4475-8968-cf1e28e5c564" providerId="ADAL" clId="{000A65F4-A908-4E6D-9714-A8E6AF025817}" dt="2020-06-30T16:28:16.255" v="193" actId="14100"/>
        <pc:sldMkLst>
          <pc:docMk/>
          <pc:sldMk cId="1861336897" sldId="468"/>
        </pc:sldMkLst>
        <pc:spChg chg="mod">
          <ac:chgData name="Maresa Beazley - Senior Researcher" userId="5f8a0d0f-7495-4475-8968-cf1e28e5c564" providerId="ADAL" clId="{000A65F4-A908-4E6D-9714-A8E6AF025817}" dt="2020-06-30T16:28:16.255" v="193" actId="14100"/>
          <ac:spMkLst>
            <pc:docMk/>
            <pc:sldMk cId="1861336897" sldId="468"/>
            <ac:spMk id="15" creationId="{9CEAC647-08CE-4528-9FB3-3F44454B0E14}"/>
          </ac:spMkLst>
        </pc:spChg>
      </pc:sldChg>
      <pc:sldChg chg="addSp delSp modSp">
        <pc:chgData name="Maresa Beazley - Senior Researcher" userId="5f8a0d0f-7495-4475-8968-cf1e28e5c564" providerId="ADAL" clId="{000A65F4-A908-4E6D-9714-A8E6AF025817}" dt="2020-07-08T16:01:23.691" v="457" actId="1076"/>
        <pc:sldMkLst>
          <pc:docMk/>
          <pc:sldMk cId="1709668940" sldId="469"/>
        </pc:sldMkLst>
        <pc:spChg chg="del">
          <ac:chgData name="Maresa Beazley - Senior Researcher" userId="5f8a0d0f-7495-4475-8968-cf1e28e5c564" providerId="ADAL" clId="{000A65F4-A908-4E6D-9714-A8E6AF025817}" dt="2020-07-08T16:00:36.061" v="448" actId="478"/>
          <ac:spMkLst>
            <pc:docMk/>
            <pc:sldMk cId="1709668940" sldId="469"/>
            <ac:spMk id="2" creationId="{056F8416-716D-4555-BB35-0733F171B8B6}"/>
          </ac:spMkLst>
        </pc:spChg>
        <pc:spChg chg="mod">
          <ac:chgData name="Maresa Beazley - Senior Researcher" userId="5f8a0d0f-7495-4475-8968-cf1e28e5c564" providerId="ADAL" clId="{000A65F4-A908-4E6D-9714-A8E6AF025817}" dt="2020-06-30T16:29:25.088" v="218" actId="14100"/>
          <ac:spMkLst>
            <pc:docMk/>
            <pc:sldMk cId="1709668940" sldId="469"/>
            <ac:spMk id="4" creationId="{F1373249-189F-4C9A-89A4-30B0EE6CD7CC}"/>
          </ac:spMkLst>
        </pc:spChg>
        <pc:spChg chg="del">
          <ac:chgData name="Maresa Beazley - Senior Researcher" userId="5f8a0d0f-7495-4475-8968-cf1e28e5c564" providerId="ADAL" clId="{000A65F4-A908-4E6D-9714-A8E6AF025817}" dt="2020-07-08T16:00:36.636" v="449" actId="478"/>
          <ac:spMkLst>
            <pc:docMk/>
            <pc:sldMk cId="1709668940" sldId="469"/>
            <ac:spMk id="5" creationId="{ED34343C-FCA4-4182-8A14-F4447A1CE25C}"/>
          </ac:spMkLst>
        </pc:spChg>
        <pc:spChg chg="del">
          <ac:chgData name="Maresa Beazley - Senior Researcher" userId="5f8a0d0f-7495-4475-8968-cf1e28e5c564" providerId="ADAL" clId="{000A65F4-A908-4E6D-9714-A8E6AF025817}" dt="2020-07-08T16:00:38.372" v="451" actId="478"/>
          <ac:spMkLst>
            <pc:docMk/>
            <pc:sldMk cId="1709668940" sldId="469"/>
            <ac:spMk id="6" creationId="{75FBB7AE-3870-4C8B-94B0-EBACFF5E5AF6}"/>
          </ac:spMkLst>
        </pc:spChg>
        <pc:spChg chg="del">
          <ac:chgData name="Maresa Beazley - Senior Researcher" userId="5f8a0d0f-7495-4475-8968-cf1e28e5c564" providerId="ADAL" clId="{000A65F4-A908-4E6D-9714-A8E6AF025817}" dt="2020-07-08T16:00:37.164" v="450" actId="478"/>
          <ac:spMkLst>
            <pc:docMk/>
            <pc:sldMk cId="1709668940" sldId="469"/>
            <ac:spMk id="10" creationId="{513B4E98-16C8-4C4B-8C71-BFD81C2334F6}"/>
          </ac:spMkLst>
        </pc:spChg>
        <pc:spChg chg="mod">
          <ac:chgData name="Maresa Beazley - Senior Researcher" userId="5f8a0d0f-7495-4475-8968-cf1e28e5c564" providerId="ADAL" clId="{000A65F4-A908-4E6D-9714-A8E6AF025817}" dt="2020-07-08T16:01:23.691" v="457" actId="1076"/>
          <ac:spMkLst>
            <pc:docMk/>
            <pc:sldMk cId="1709668940" sldId="469"/>
            <ac:spMk id="13" creationId="{322111F0-BF80-468E-8C88-204BB0D3EFF8}"/>
          </ac:spMkLst>
        </pc:spChg>
        <pc:spChg chg="add">
          <ac:chgData name="Maresa Beazley - Senior Researcher" userId="5f8a0d0f-7495-4475-8968-cf1e28e5c564" providerId="ADAL" clId="{000A65F4-A908-4E6D-9714-A8E6AF025817}" dt="2020-07-08T16:00:39.565" v="452"/>
          <ac:spMkLst>
            <pc:docMk/>
            <pc:sldMk cId="1709668940" sldId="469"/>
            <ac:spMk id="14" creationId="{31688D25-FF9B-47A4-83BA-121995C25706}"/>
          </ac:spMkLst>
        </pc:spChg>
        <pc:spChg chg="add">
          <ac:chgData name="Maresa Beazley - Senior Researcher" userId="5f8a0d0f-7495-4475-8968-cf1e28e5c564" providerId="ADAL" clId="{000A65F4-A908-4E6D-9714-A8E6AF025817}" dt="2020-07-08T16:00:39.565" v="452"/>
          <ac:spMkLst>
            <pc:docMk/>
            <pc:sldMk cId="1709668940" sldId="469"/>
            <ac:spMk id="15" creationId="{6D1B9639-ABFA-4BBE-AF31-F6C8AB507581}"/>
          </ac:spMkLst>
        </pc:spChg>
        <pc:spChg chg="add">
          <ac:chgData name="Maresa Beazley - Senior Researcher" userId="5f8a0d0f-7495-4475-8968-cf1e28e5c564" providerId="ADAL" clId="{000A65F4-A908-4E6D-9714-A8E6AF025817}" dt="2020-07-08T16:00:39.565" v="452"/>
          <ac:spMkLst>
            <pc:docMk/>
            <pc:sldMk cId="1709668940" sldId="469"/>
            <ac:spMk id="16" creationId="{B6DDE794-677B-4B59-9C04-376905BFB06A}"/>
          </ac:spMkLst>
        </pc:spChg>
        <pc:spChg chg="add">
          <ac:chgData name="Maresa Beazley - Senior Researcher" userId="5f8a0d0f-7495-4475-8968-cf1e28e5c564" providerId="ADAL" clId="{000A65F4-A908-4E6D-9714-A8E6AF025817}" dt="2020-07-08T16:00:39.565" v="452"/>
          <ac:spMkLst>
            <pc:docMk/>
            <pc:sldMk cId="1709668940" sldId="469"/>
            <ac:spMk id="17" creationId="{16D6D7DC-B8DA-4D47-86B9-F926C0F0F7F9}"/>
          </ac:spMkLst>
        </pc:spChg>
        <pc:spChg chg="mod">
          <ac:chgData name="Maresa Beazley - Senior Researcher" userId="5f8a0d0f-7495-4475-8968-cf1e28e5c564" providerId="ADAL" clId="{000A65F4-A908-4E6D-9714-A8E6AF025817}" dt="2020-07-08T16:01:06.748" v="453" actId="20577"/>
          <ac:spMkLst>
            <pc:docMk/>
            <pc:sldMk cId="1709668940" sldId="469"/>
            <ac:spMk id="18" creationId="{51DCEFCC-EDA3-470F-BFA1-F8B3E8E94CCC}"/>
          </ac:spMkLst>
        </pc:spChg>
      </pc:sldChg>
      <pc:sldChg chg="modSp">
        <pc:chgData name="Maresa Beazley - Senior Researcher" userId="5f8a0d0f-7495-4475-8968-cf1e28e5c564" providerId="ADAL" clId="{000A65F4-A908-4E6D-9714-A8E6AF025817}" dt="2020-06-30T16:29:30.039" v="221" actId="14100"/>
        <pc:sldMkLst>
          <pc:docMk/>
          <pc:sldMk cId="1073936566" sldId="470"/>
        </pc:sldMkLst>
        <pc:spChg chg="mod">
          <ac:chgData name="Maresa Beazley - Senior Researcher" userId="5f8a0d0f-7495-4475-8968-cf1e28e5c564" providerId="ADAL" clId="{000A65F4-A908-4E6D-9714-A8E6AF025817}" dt="2020-06-30T16:29:30.039" v="221" actId="14100"/>
          <ac:spMkLst>
            <pc:docMk/>
            <pc:sldMk cId="1073936566" sldId="470"/>
            <ac:spMk id="15" creationId="{9CEAC647-08CE-4528-9FB3-3F44454B0E14}"/>
          </ac:spMkLst>
        </pc:spChg>
      </pc:sldChg>
      <pc:sldChg chg="modSp">
        <pc:chgData name="Maresa Beazley - Senior Researcher" userId="5f8a0d0f-7495-4475-8968-cf1e28e5c564" providerId="ADAL" clId="{000A65F4-A908-4E6D-9714-A8E6AF025817}" dt="2020-06-30T16:30:08.671" v="227" actId="14100"/>
        <pc:sldMkLst>
          <pc:docMk/>
          <pc:sldMk cId="157327943" sldId="471"/>
        </pc:sldMkLst>
        <pc:spChg chg="mod">
          <ac:chgData name="Maresa Beazley - Senior Researcher" userId="5f8a0d0f-7495-4475-8968-cf1e28e5c564" providerId="ADAL" clId="{000A65F4-A908-4E6D-9714-A8E6AF025817}" dt="2020-06-30T16:30:08.671" v="227" actId="14100"/>
          <ac:spMkLst>
            <pc:docMk/>
            <pc:sldMk cId="157327943" sldId="471"/>
            <ac:spMk id="15" creationId="{9CEAC647-08CE-4528-9FB3-3F44454B0E14}"/>
          </ac:spMkLst>
        </pc:spChg>
      </pc:sldChg>
      <pc:sldChg chg="modSp">
        <pc:chgData name="Maresa Beazley - Senior Researcher" userId="5f8a0d0f-7495-4475-8968-cf1e28e5c564" providerId="ADAL" clId="{000A65F4-A908-4E6D-9714-A8E6AF025817}" dt="2020-06-30T16:31:09.621" v="247" actId="20577"/>
        <pc:sldMkLst>
          <pc:docMk/>
          <pc:sldMk cId="2364970645" sldId="472"/>
        </pc:sldMkLst>
        <pc:spChg chg="mod">
          <ac:chgData name="Maresa Beazley - Senior Researcher" userId="5f8a0d0f-7495-4475-8968-cf1e28e5c564" providerId="ADAL" clId="{000A65F4-A908-4E6D-9714-A8E6AF025817}" dt="2020-06-30T16:28:12.725" v="190" actId="14100"/>
          <ac:spMkLst>
            <pc:docMk/>
            <pc:sldMk cId="2364970645" sldId="472"/>
            <ac:spMk id="5" creationId="{E1AB353D-C3DD-45D0-A928-76F68198F592}"/>
          </ac:spMkLst>
        </pc:spChg>
        <pc:spChg chg="mod">
          <ac:chgData name="Maresa Beazley - Senior Researcher" userId="5f8a0d0f-7495-4475-8968-cf1e28e5c564" providerId="ADAL" clId="{000A65F4-A908-4E6D-9714-A8E6AF025817}" dt="2020-06-30T16:31:09.621" v="247" actId="20577"/>
          <ac:spMkLst>
            <pc:docMk/>
            <pc:sldMk cId="2364970645" sldId="472"/>
            <ac:spMk id="23" creationId="{2A132713-CE1E-4B3D-9632-6FFF5F0F89CB}"/>
          </ac:spMkLst>
        </pc:spChg>
      </pc:sldChg>
      <pc:sldChg chg="addSp modSp">
        <pc:chgData name="Maresa Beazley - Senior Researcher" userId="5f8a0d0f-7495-4475-8968-cf1e28e5c564" providerId="ADAL" clId="{000A65F4-A908-4E6D-9714-A8E6AF025817}" dt="2020-07-01T09:06:49.674" v="431" actId="404"/>
        <pc:sldMkLst>
          <pc:docMk/>
          <pc:sldMk cId="2540754055" sldId="473"/>
        </pc:sldMkLst>
        <pc:spChg chg="mod">
          <ac:chgData name="Maresa Beazley - Senior Researcher" userId="5f8a0d0f-7495-4475-8968-cf1e28e5c564" providerId="ADAL" clId="{000A65F4-A908-4E6D-9714-A8E6AF025817}" dt="2020-07-01T09:06:49.674" v="431" actId="404"/>
          <ac:spMkLst>
            <pc:docMk/>
            <pc:sldMk cId="2540754055" sldId="473"/>
            <ac:spMk id="3" creationId="{D94082C3-A739-4586-84F5-DBED494E9815}"/>
          </ac:spMkLst>
        </pc:spChg>
        <pc:spChg chg="mod">
          <ac:chgData name="Maresa Beazley - Senior Researcher" userId="5f8a0d0f-7495-4475-8968-cf1e28e5c564" providerId="ADAL" clId="{000A65F4-A908-4E6D-9714-A8E6AF025817}" dt="2020-06-30T16:30:35.970" v="230" actId="14100"/>
          <ac:spMkLst>
            <pc:docMk/>
            <pc:sldMk cId="2540754055" sldId="473"/>
            <ac:spMk id="4" creationId="{4C72A76B-B74C-4819-A68E-CCA4BC9EA49F}"/>
          </ac:spMkLst>
        </pc:spChg>
        <pc:spChg chg="add mod">
          <ac:chgData name="Maresa Beazley - Senior Researcher" userId="5f8a0d0f-7495-4475-8968-cf1e28e5c564" providerId="ADAL" clId="{000A65F4-A908-4E6D-9714-A8E6AF025817}" dt="2020-07-01T09:06:31.005" v="426" actId="14100"/>
          <ac:spMkLst>
            <pc:docMk/>
            <pc:sldMk cId="2540754055" sldId="473"/>
            <ac:spMk id="5" creationId="{91D9BDDE-BBDA-4460-A012-F7CB8C494BEA}"/>
          </ac:spMkLst>
        </pc:spChg>
        <pc:spChg chg="add mod">
          <ac:chgData name="Maresa Beazley - Senior Researcher" userId="5f8a0d0f-7495-4475-8968-cf1e28e5c564" providerId="ADAL" clId="{000A65F4-A908-4E6D-9714-A8E6AF025817}" dt="2020-07-01T09:06:38.337" v="427" actId="1076"/>
          <ac:spMkLst>
            <pc:docMk/>
            <pc:sldMk cId="2540754055" sldId="473"/>
            <ac:spMk id="6" creationId="{4A914124-45A1-4AE7-8255-F794A10DF962}"/>
          </ac:spMkLst>
        </pc:spChg>
        <pc:spChg chg="add mod">
          <ac:chgData name="Maresa Beazley - Senior Researcher" userId="5f8a0d0f-7495-4475-8968-cf1e28e5c564" providerId="ADAL" clId="{000A65F4-A908-4E6D-9714-A8E6AF025817}" dt="2020-07-01T09:06:38.337" v="427" actId="1076"/>
          <ac:spMkLst>
            <pc:docMk/>
            <pc:sldMk cId="2540754055" sldId="473"/>
            <ac:spMk id="7" creationId="{09C75984-7836-4CAD-9DDF-9155812631D0}"/>
          </ac:spMkLst>
        </pc:spChg>
        <pc:spChg chg="add mod">
          <ac:chgData name="Maresa Beazley - Senior Researcher" userId="5f8a0d0f-7495-4475-8968-cf1e28e5c564" providerId="ADAL" clId="{000A65F4-A908-4E6D-9714-A8E6AF025817}" dt="2020-07-01T09:06:41.310" v="428" actId="1076"/>
          <ac:spMkLst>
            <pc:docMk/>
            <pc:sldMk cId="2540754055" sldId="473"/>
            <ac:spMk id="8" creationId="{1427D1BD-7582-4D3E-9D4F-EB23FDF1F0ED}"/>
          </ac:spMkLst>
        </pc:spChg>
        <pc:spChg chg="add mod">
          <ac:chgData name="Maresa Beazley - Senior Researcher" userId="5f8a0d0f-7495-4475-8968-cf1e28e5c564" providerId="ADAL" clId="{000A65F4-A908-4E6D-9714-A8E6AF025817}" dt="2020-07-01T09:06:38.337" v="427" actId="1076"/>
          <ac:spMkLst>
            <pc:docMk/>
            <pc:sldMk cId="2540754055" sldId="473"/>
            <ac:spMk id="9" creationId="{5C320522-2CA8-4DBC-87AF-ECE39F9216BA}"/>
          </ac:spMkLst>
        </pc:spChg>
        <pc:spChg chg="add mod">
          <ac:chgData name="Maresa Beazley - Senior Researcher" userId="5f8a0d0f-7495-4475-8968-cf1e28e5c564" providerId="ADAL" clId="{000A65F4-A908-4E6D-9714-A8E6AF025817}" dt="2020-07-01T09:06:38.337" v="427" actId="1076"/>
          <ac:spMkLst>
            <pc:docMk/>
            <pc:sldMk cId="2540754055" sldId="473"/>
            <ac:spMk id="10" creationId="{E6F1B703-4C9E-4624-A036-E93AC501DF2B}"/>
          </ac:spMkLst>
        </pc:spChg>
      </pc:sldChg>
    </pc:docChg>
  </pc:docChgLst>
  <pc:docChgLst>
    <pc:chgData name="Maresa Beazley, Senior Researcher" userId="S::maresa.beazley@essex.gov.uk::5f8a0d0f-7495-4475-8968-cf1e28e5c564" providerId="AD" clId="Web-{908C9D6F-B6A1-4B14-90CB-66BE6E67A438}"/>
    <pc:docChg chg="modSld">
      <pc:chgData name="Maresa Beazley, Senior Researcher" userId="S::maresa.beazley@essex.gov.uk::5f8a0d0f-7495-4475-8968-cf1e28e5c564" providerId="AD" clId="Web-{908C9D6F-B6A1-4B14-90CB-66BE6E67A438}" dt="2020-06-09T11:49:08.521" v="51"/>
      <pc:docMkLst>
        <pc:docMk/>
      </pc:docMkLst>
      <pc:sldChg chg="addCm">
        <pc:chgData name="Maresa Beazley, Senior Researcher" userId="S::maresa.beazley@essex.gov.uk::5f8a0d0f-7495-4475-8968-cf1e28e5c564" providerId="AD" clId="Web-{908C9D6F-B6A1-4B14-90CB-66BE6E67A438}" dt="2020-06-09T11:49:08.521" v="51"/>
        <pc:sldMkLst>
          <pc:docMk/>
          <pc:sldMk cId="4231481942" sldId="262"/>
        </pc:sldMkLst>
      </pc:sldChg>
      <pc:sldChg chg="modSp">
        <pc:chgData name="Maresa Beazley, Senior Researcher" userId="S::maresa.beazley@essex.gov.uk::5f8a0d0f-7495-4475-8968-cf1e28e5c564" providerId="AD" clId="Web-{908C9D6F-B6A1-4B14-90CB-66BE6E67A438}" dt="2020-06-09T11:45:33.615" v="49" actId="20577"/>
        <pc:sldMkLst>
          <pc:docMk/>
          <pc:sldMk cId="2933295998" sldId="364"/>
        </pc:sldMkLst>
        <pc:spChg chg="mod">
          <ac:chgData name="Maresa Beazley, Senior Researcher" userId="S::maresa.beazley@essex.gov.uk::5f8a0d0f-7495-4475-8968-cf1e28e5c564" providerId="AD" clId="Web-{908C9D6F-B6A1-4B14-90CB-66BE6E67A438}" dt="2020-06-09T11:45:33.615" v="49" actId="20577"/>
          <ac:spMkLst>
            <pc:docMk/>
            <pc:sldMk cId="2933295998" sldId="364"/>
            <ac:spMk id="3" creationId="{8C856387-CA6F-4469-9867-00B150AF705B}"/>
          </ac:spMkLst>
        </pc:spChg>
        <pc:spChg chg="mod">
          <ac:chgData name="Maresa Beazley, Senior Researcher" userId="S::maresa.beazley@essex.gov.uk::5f8a0d0f-7495-4475-8968-cf1e28e5c564" providerId="AD" clId="Web-{908C9D6F-B6A1-4B14-90CB-66BE6E67A438}" dt="2020-06-09T11:44:05.678" v="24" actId="20577"/>
          <ac:spMkLst>
            <pc:docMk/>
            <pc:sldMk cId="2933295998" sldId="364"/>
            <ac:spMk id="8" creationId="{C9F2F95A-E7DF-4B1A-8961-5AAE74B2773E}"/>
          </ac:spMkLst>
        </pc:spChg>
        <pc:spChg chg="mod">
          <ac:chgData name="Maresa Beazley, Senior Researcher" userId="S::maresa.beazley@essex.gov.uk::5f8a0d0f-7495-4475-8968-cf1e28e5c564" providerId="AD" clId="Web-{908C9D6F-B6A1-4B14-90CB-66BE6E67A438}" dt="2020-06-09T11:44:49.834" v="44" actId="20577"/>
          <ac:spMkLst>
            <pc:docMk/>
            <pc:sldMk cId="2933295998" sldId="364"/>
            <ac:spMk id="9" creationId="{343472BF-A853-46C2-9063-1457FE7CC432}"/>
          </ac:spMkLst>
        </pc:spChg>
      </pc:sldChg>
      <pc:sldChg chg="modSp">
        <pc:chgData name="Maresa Beazley, Senior Researcher" userId="S::maresa.beazley@essex.gov.uk::5f8a0d0f-7495-4475-8968-cf1e28e5c564" providerId="AD" clId="Web-{908C9D6F-B6A1-4B14-90CB-66BE6E67A438}" dt="2020-06-09T11:41:51.976" v="20" actId="20577"/>
        <pc:sldMkLst>
          <pc:docMk/>
          <pc:sldMk cId="2187380053" sldId="412"/>
        </pc:sldMkLst>
        <pc:spChg chg="mod">
          <ac:chgData name="Maresa Beazley, Senior Researcher" userId="S::maresa.beazley@essex.gov.uk::5f8a0d0f-7495-4475-8968-cf1e28e5c564" providerId="AD" clId="Web-{908C9D6F-B6A1-4B14-90CB-66BE6E67A438}" dt="2020-06-09T11:41:51.976" v="20" actId="20577"/>
          <ac:spMkLst>
            <pc:docMk/>
            <pc:sldMk cId="2187380053" sldId="412"/>
            <ac:spMk id="3" creationId="{95B1FEE1-983A-4CE2-86F0-0A1A30DA577B}"/>
          </ac:spMkLst>
        </pc:spChg>
      </pc:sldChg>
      <pc:sldChg chg="modSp">
        <pc:chgData name="Maresa Beazley, Senior Researcher" userId="S::maresa.beazley@essex.gov.uk::5f8a0d0f-7495-4475-8968-cf1e28e5c564" providerId="AD" clId="Web-{908C9D6F-B6A1-4B14-90CB-66BE6E67A438}" dt="2020-06-09T11:41:27.116" v="17"/>
        <pc:sldMkLst>
          <pc:docMk/>
          <pc:sldMk cId="3192038873" sldId="415"/>
        </pc:sldMkLst>
        <pc:spChg chg="mod">
          <ac:chgData name="Maresa Beazley, Senior Researcher" userId="S::maresa.beazley@essex.gov.uk::5f8a0d0f-7495-4475-8968-cf1e28e5c564" providerId="AD" clId="Web-{908C9D6F-B6A1-4B14-90CB-66BE6E67A438}" dt="2020-06-09T11:41:27.116" v="17"/>
          <ac:spMkLst>
            <pc:docMk/>
            <pc:sldMk cId="3192038873" sldId="415"/>
            <ac:spMk id="3" creationId="{12275291-E9FD-4A5E-80FD-5CFA1B6194F3}"/>
          </ac:spMkLst>
        </pc:spChg>
      </pc:sldChg>
    </pc:docChg>
  </pc:docChgLst>
  <pc:docChgLst>
    <pc:chgData name="Maresa Beazley, Senior Researcher" userId="5f8a0d0f-7495-4475-8968-cf1e28e5c564" providerId="ADAL" clId="{000A65F4-A908-4E6D-9714-A8E6AF025817}"/>
    <pc:docChg chg="undo custSel addSld delSld modSld">
      <pc:chgData name="Maresa Beazley, Senior Researcher" userId="5f8a0d0f-7495-4475-8968-cf1e28e5c564" providerId="ADAL" clId="{000A65F4-A908-4E6D-9714-A8E6AF025817}" dt="2020-06-23T09:41:17.636" v="2408" actId="6549"/>
      <pc:docMkLst>
        <pc:docMk/>
      </pc:docMkLst>
      <pc:sldChg chg="modSp">
        <pc:chgData name="Maresa Beazley, Senior Researcher" userId="5f8a0d0f-7495-4475-8968-cf1e28e5c564" providerId="ADAL" clId="{000A65F4-A908-4E6D-9714-A8E6AF025817}" dt="2020-06-22T11:26:09.465" v="767" actId="20577"/>
        <pc:sldMkLst>
          <pc:docMk/>
          <pc:sldMk cId="4231481942" sldId="262"/>
        </pc:sldMkLst>
        <pc:spChg chg="mod">
          <ac:chgData name="Maresa Beazley, Senior Researcher" userId="5f8a0d0f-7495-4475-8968-cf1e28e5c564" providerId="ADAL" clId="{000A65F4-A908-4E6D-9714-A8E6AF025817}" dt="2020-06-22T11:26:09.465" v="767" actId="20577"/>
          <ac:spMkLst>
            <pc:docMk/>
            <pc:sldMk cId="4231481942" sldId="262"/>
            <ac:spMk id="13" creationId="{F508B5EC-BAFE-44A0-B48D-41AA4F9F6B14}"/>
          </ac:spMkLst>
        </pc:spChg>
      </pc:sldChg>
      <pc:sldChg chg="del">
        <pc:chgData name="Maresa Beazley, Senior Researcher" userId="5f8a0d0f-7495-4475-8968-cf1e28e5c564" providerId="ADAL" clId="{000A65F4-A908-4E6D-9714-A8E6AF025817}" dt="2020-06-22T11:13:43.692" v="296" actId="2696"/>
        <pc:sldMkLst>
          <pc:docMk/>
          <pc:sldMk cId="948215425" sldId="331"/>
        </pc:sldMkLst>
      </pc:sldChg>
      <pc:sldChg chg="modSp">
        <pc:chgData name="Maresa Beazley, Senior Researcher" userId="5f8a0d0f-7495-4475-8968-cf1e28e5c564" providerId="ADAL" clId="{000A65F4-A908-4E6D-9714-A8E6AF025817}" dt="2020-06-22T11:22:49.943" v="689" actId="20577"/>
        <pc:sldMkLst>
          <pc:docMk/>
          <pc:sldMk cId="3528816184" sldId="334"/>
        </pc:sldMkLst>
        <pc:spChg chg="mod">
          <ac:chgData name="Maresa Beazley, Senior Researcher" userId="5f8a0d0f-7495-4475-8968-cf1e28e5c564" providerId="ADAL" clId="{000A65F4-A908-4E6D-9714-A8E6AF025817}" dt="2020-06-22T11:22:49.943" v="689" actId="20577"/>
          <ac:spMkLst>
            <pc:docMk/>
            <pc:sldMk cId="3528816184" sldId="334"/>
            <ac:spMk id="2" creationId="{0BCA1EE4-4F60-418E-B50D-889392C38E14}"/>
          </ac:spMkLst>
        </pc:spChg>
        <pc:spChg chg="mod">
          <ac:chgData name="Maresa Beazley, Senior Researcher" userId="5f8a0d0f-7495-4475-8968-cf1e28e5c564" providerId="ADAL" clId="{000A65F4-A908-4E6D-9714-A8E6AF025817}" dt="2020-06-22T11:14:43.829" v="376" actId="20577"/>
          <ac:spMkLst>
            <pc:docMk/>
            <pc:sldMk cId="3528816184" sldId="334"/>
            <ac:spMk id="21" creationId="{67F3AA11-FDDA-4527-A332-C9D905841C22}"/>
          </ac:spMkLst>
        </pc:spChg>
      </pc:sldChg>
      <pc:sldChg chg="modSp">
        <pc:chgData name="Maresa Beazley, Senior Researcher" userId="5f8a0d0f-7495-4475-8968-cf1e28e5c564" providerId="ADAL" clId="{000A65F4-A908-4E6D-9714-A8E6AF025817}" dt="2020-06-22T14:45:23.426" v="1092" actId="20577"/>
        <pc:sldMkLst>
          <pc:docMk/>
          <pc:sldMk cId="2100498708" sldId="346"/>
        </pc:sldMkLst>
        <pc:spChg chg="mod">
          <ac:chgData name="Maresa Beazley, Senior Researcher" userId="5f8a0d0f-7495-4475-8968-cf1e28e5c564" providerId="ADAL" clId="{000A65F4-A908-4E6D-9714-A8E6AF025817}" dt="2020-06-22T14:45:23.426" v="1092" actId="20577"/>
          <ac:spMkLst>
            <pc:docMk/>
            <pc:sldMk cId="2100498708" sldId="346"/>
            <ac:spMk id="18" creationId="{51DCEFCC-EDA3-470F-BFA1-F8B3E8E94CCC}"/>
          </ac:spMkLst>
        </pc:spChg>
      </pc:sldChg>
      <pc:sldChg chg="modSp">
        <pc:chgData name="Maresa Beazley, Senior Researcher" userId="5f8a0d0f-7495-4475-8968-cf1e28e5c564" providerId="ADAL" clId="{000A65F4-A908-4E6D-9714-A8E6AF025817}" dt="2020-06-22T11:30:27.050" v="997" actId="20577"/>
        <pc:sldMkLst>
          <pc:docMk/>
          <pc:sldMk cId="586041243" sldId="371"/>
        </pc:sldMkLst>
        <pc:spChg chg="mod">
          <ac:chgData name="Maresa Beazley, Senior Researcher" userId="5f8a0d0f-7495-4475-8968-cf1e28e5c564" providerId="ADAL" clId="{000A65F4-A908-4E6D-9714-A8E6AF025817}" dt="2020-06-22T11:30:27.050" v="997" actId="20577"/>
          <ac:spMkLst>
            <pc:docMk/>
            <pc:sldMk cId="586041243" sldId="371"/>
            <ac:spMk id="23" creationId="{597EDB95-07AD-4D5D-B140-5946876E08DF}"/>
          </ac:spMkLst>
        </pc:spChg>
      </pc:sldChg>
      <pc:sldChg chg="addSp modSp add setBg">
        <pc:chgData name="Maresa Beazley, Senior Researcher" userId="5f8a0d0f-7495-4475-8968-cf1e28e5c564" providerId="ADAL" clId="{000A65F4-A908-4E6D-9714-A8E6AF025817}" dt="2020-06-22T11:15:14.550" v="423" actId="13926"/>
        <pc:sldMkLst>
          <pc:docMk/>
          <pc:sldMk cId="3923956637" sldId="372"/>
        </pc:sldMkLst>
        <pc:spChg chg="add mod">
          <ac:chgData name="Maresa Beazley, Senior Researcher" userId="5f8a0d0f-7495-4475-8968-cf1e28e5c564" providerId="ADAL" clId="{000A65F4-A908-4E6D-9714-A8E6AF025817}" dt="2020-06-22T11:15:14.550" v="423" actId="13926"/>
          <ac:spMkLst>
            <pc:docMk/>
            <pc:sldMk cId="3923956637" sldId="372"/>
            <ac:spMk id="2" creationId="{FA191502-5B17-4576-8AD0-2EC4B1BD3C71}"/>
          </ac:spMkLst>
        </pc:spChg>
        <pc:spChg chg="mod">
          <ac:chgData name="Maresa Beazley, Senior Researcher" userId="5f8a0d0f-7495-4475-8968-cf1e28e5c564" providerId="ADAL" clId="{000A65F4-A908-4E6D-9714-A8E6AF025817}" dt="2020-06-22T11:08:56.151" v="36" actId="207"/>
          <ac:spMkLst>
            <pc:docMk/>
            <pc:sldMk cId="3923956637" sldId="372"/>
            <ac:spMk id="3" creationId="{D94082C3-A739-4586-84F5-DBED494E9815}"/>
          </ac:spMkLst>
        </pc:spChg>
        <pc:spChg chg="add mod">
          <ac:chgData name="Maresa Beazley, Senior Researcher" userId="5f8a0d0f-7495-4475-8968-cf1e28e5c564" providerId="ADAL" clId="{000A65F4-A908-4E6D-9714-A8E6AF025817}" dt="2020-06-22T11:08:21.057" v="28" actId="313"/>
          <ac:spMkLst>
            <pc:docMk/>
            <pc:sldMk cId="3923956637" sldId="372"/>
            <ac:spMk id="4" creationId="{B3541FDA-905C-4430-9EDF-30C481A93C3D}"/>
          </ac:spMkLst>
        </pc:spChg>
      </pc:sldChg>
      <pc:sldChg chg="modSp">
        <pc:chgData name="Maresa Beazley, Senior Researcher" userId="5f8a0d0f-7495-4475-8968-cf1e28e5c564" providerId="ADAL" clId="{000A65F4-A908-4E6D-9714-A8E6AF025817}" dt="2020-06-22T15:45:56.032" v="2159" actId="948"/>
        <pc:sldMkLst>
          <pc:docMk/>
          <pc:sldMk cId="3322000455" sldId="375"/>
        </pc:sldMkLst>
        <pc:spChg chg="mod">
          <ac:chgData name="Maresa Beazley, Senior Researcher" userId="5f8a0d0f-7495-4475-8968-cf1e28e5c564" providerId="ADAL" clId="{000A65F4-A908-4E6D-9714-A8E6AF025817}" dt="2020-06-22T15:45:56.032" v="2159" actId="948"/>
          <ac:spMkLst>
            <pc:docMk/>
            <pc:sldMk cId="3322000455" sldId="375"/>
            <ac:spMk id="7" creationId="{5BF28DFC-B23B-45C4-8473-3007892C614F}"/>
          </ac:spMkLst>
        </pc:spChg>
      </pc:sldChg>
      <pc:sldChg chg="modNotesTx">
        <pc:chgData name="Maresa Beazley, Senior Researcher" userId="5f8a0d0f-7495-4475-8968-cf1e28e5c564" providerId="ADAL" clId="{000A65F4-A908-4E6D-9714-A8E6AF025817}" dt="2020-06-22T11:26:37.367" v="773" actId="6549"/>
        <pc:sldMkLst>
          <pc:docMk/>
          <pc:sldMk cId="1771183439" sldId="378"/>
        </pc:sldMkLst>
      </pc:sldChg>
      <pc:sldChg chg="addSp modSp add setBg">
        <pc:chgData name="Maresa Beazley, Senior Researcher" userId="5f8a0d0f-7495-4475-8968-cf1e28e5c564" providerId="ADAL" clId="{000A65F4-A908-4E6D-9714-A8E6AF025817}" dt="2020-06-23T09:03:13.771" v="2199" actId="20577"/>
        <pc:sldMkLst>
          <pc:docMk/>
          <pc:sldMk cId="2715914701" sldId="397"/>
        </pc:sldMkLst>
        <pc:spChg chg="mod">
          <ac:chgData name="Maresa Beazley, Senior Researcher" userId="5f8a0d0f-7495-4475-8968-cf1e28e5c564" providerId="ADAL" clId="{000A65F4-A908-4E6D-9714-A8E6AF025817}" dt="2020-06-23T09:03:13.771" v="2199" actId="20577"/>
          <ac:spMkLst>
            <pc:docMk/>
            <pc:sldMk cId="2715914701" sldId="397"/>
            <ac:spMk id="3" creationId="{D94082C3-A739-4586-84F5-DBED494E9815}"/>
          </ac:spMkLst>
        </pc:spChg>
        <pc:spChg chg="add mod">
          <ac:chgData name="Maresa Beazley, Senior Researcher" userId="5f8a0d0f-7495-4475-8968-cf1e28e5c564" providerId="ADAL" clId="{000A65F4-A908-4E6D-9714-A8E6AF025817}" dt="2020-06-22T11:08:39.792" v="30" actId="313"/>
          <ac:spMkLst>
            <pc:docMk/>
            <pc:sldMk cId="2715914701" sldId="397"/>
            <ac:spMk id="4" creationId="{4C72A76B-B74C-4819-A68E-CCA4BC9EA49F}"/>
          </ac:spMkLst>
        </pc:spChg>
      </pc:sldChg>
      <pc:sldChg chg="del">
        <pc:chgData name="Maresa Beazley, Senior Researcher" userId="5f8a0d0f-7495-4475-8968-cf1e28e5c564" providerId="ADAL" clId="{000A65F4-A908-4E6D-9714-A8E6AF025817}" dt="2020-06-22T11:13:45.662" v="297" actId="2696"/>
        <pc:sldMkLst>
          <pc:docMk/>
          <pc:sldMk cId="617303548" sldId="407"/>
        </pc:sldMkLst>
      </pc:sldChg>
      <pc:sldChg chg="modSp">
        <pc:chgData name="Maresa Beazley, Senior Researcher" userId="5f8a0d0f-7495-4475-8968-cf1e28e5c564" providerId="ADAL" clId="{000A65F4-A908-4E6D-9714-A8E6AF025817}" dt="2020-06-22T14:48:32.903" v="1279" actId="20577"/>
        <pc:sldMkLst>
          <pc:docMk/>
          <pc:sldMk cId="451994621" sldId="423"/>
        </pc:sldMkLst>
        <pc:spChg chg="mod">
          <ac:chgData name="Maresa Beazley, Senior Researcher" userId="5f8a0d0f-7495-4475-8968-cf1e28e5c564" providerId="ADAL" clId="{000A65F4-A908-4E6D-9714-A8E6AF025817}" dt="2020-06-22T14:48:32.903" v="1279" actId="20577"/>
          <ac:spMkLst>
            <pc:docMk/>
            <pc:sldMk cId="451994621" sldId="423"/>
            <ac:spMk id="6" creationId="{AF03B604-3AE3-42E5-889E-6EE30C74AF5C}"/>
          </ac:spMkLst>
        </pc:spChg>
      </pc:sldChg>
      <pc:sldChg chg="modSp add">
        <pc:chgData name="Maresa Beazley, Senior Researcher" userId="5f8a0d0f-7495-4475-8968-cf1e28e5c564" providerId="ADAL" clId="{000A65F4-A908-4E6D-9714-A8E6AF025817}" dt="2020-06-22T11:28:08.728" v="907" actId="20577"/>
        <pc:sldMkLst>
          <pc:docMk/>
          <pc:sldMk cId="790774682" sldId="431"/>
        </pc:sldMkLst>
        <pc:spChg chg="mod">
          <ac:chgData name="Maresa Beazley, Senior Researcher" userId="5f8a0d0f-7495-4475-8968-cf1e28e5c564" providerId="ADAL" clId="{000A65F4-A908-4E6D-9714-A8E6AF025817}" dt="2020-06-22T11:28:08.728" v="907" actId="20577"/>
          <ac:spMkLst>
            <pc:docMk/>
            <pc:sldMk cId="790774682" sldId="431"/>
            <ac:spMk id="12" creationId="{B219EFB9-1554-4E46-AE37-91ABEB9A83FA}"/>
          </ac:spMkLst>
        </pc:spChg>
      </pc:sldChg>
      <pc:sldChg chg="addSp modSp add setBg">
        <pc:chgData name="Maresa Beazley, Senior Researcher" userId="5f8a0d0f-7495-4475-8968-cf1e28e5c564" providerId="ADAL" clId="{000A65F4-A908-4E6D-9714-A8E6AF025817}" dt="2020-06-23T09:02:44.767" v="2194" actId="255"/>
        <pc:sldMkLst>
          <pc:docMk/>
          <pc:sldMk cId="1180847141" sldId="451"/>
        </pc:sldMkLst>
        <pc:spChg chg="mod">
          <ac:chgData name="Maresa Beazley, Senior Researcher" userId="5f8a0d0f-7495-4475-8968-cf1e28e5c564" providerId="ADAL" clId="{000A65F4-A908-4E6D-9714-A8E6AF025817}" dt="2020-06-23T09:02:44.767" v="2194" actId="255"/>
          <ac:spMkLst>
            <pc:docMk/>
            <pc:sldMk cId="1180847141" sldId="451"/>
            <ac:spMk id="3" creationId="{D94082C3-A739-4586-84F5-DBED494E9815}"/>
          </ac:spMkLst>
        </pc:spChg>
        <pc:spChg chg="add mod">
          <ac:chgData name="Maresa Beazley, Senior Researcher" userId="5f8a0d0f-7495-4475-8968-cf1e28e5c564" providerId="ADAL" clId="{000A65F4-A908-4E6D-9714-A8E6AF025817}" dt="2020-06-22T11:16:04.162" v="442" actId="313"/>
          <ac:spMkLst>
            <pc:docMk/>
            <pc:sldMk cId="1180847141" sldId="451"/>
            <ac:spMk id="4" creationId="{E368A756-D8F6-47AD-A054-D0AD7564E954}"/>
          </ac:spMkLst>
        </pc:spChg>
      </pc:sldChg>
      <pc:sldChg chg="addSp modSp add">
        <pc:chgData name="Maresa Beazley, Senior Researcher" userId="5f8a0d0f-7495-4475-8968-cf1e28e5c564" providerId="ADAL" clId="{000A65F4-A908-4E6D-9714-A8E6AF025817}" dt="2020-06-22T14:51:48.153" v="1281" actId="20577"/>
        <pc:sldMkLst>
          <pc:docMk/>
          <pc:sldMk cId="4071533732" sldId="452"/>
        </pc:sldMkLst>
        <pc:spChg chg="mod">
          <ac:chgData name="Maresa Beazley, Senior Researcher" userId="5f8a0d0f-7495-4475-8968-cf1e28e5c564" providerId="ADAL" clId="{000A65F4-A908-4E6D-9714-A8E6AF025817}" dt="2020-06-22T14:51:48.153" v="1281" actId="20577"/>
          <ac:spMkLst>
            <pc:docMk/>
            <pc:sldMk cId="4071533732" sldId="452"/>
            <ac:spMk id="3" creationId="{CE2B8406-DE52-4444-B7E7-2ECFEC53FA7D}"/>
          </ac:spMkLst>
        </pc:spChg>
        <pc:spChg chg="mod">
          <ac:chgData name="Maresa Beazley, Senior Researcher" userId="5f8a0d0f-7495-4475-8968-cf1e28e5c564" providerId="ADAL" clId="{000A65F4-A908-4E6D-9714-A8E6AF025817}" dt="2020-06-22T11:27:18.193" v="822" actId="20577"/>
          <ac:spMkLst>
            <pc:docMk/>
            <pc:sldMk cId="4071533732" sldId="452"/>
            <ac:spMk id="4" creationId="{F1373249-189F-4C9A-89A4-30B0EE6CD7CC}"/>
          </ac:spMkLst>
        </pc:spChg>
        <pc:spChg chg="add mod">
          <ac:chgData name="Maresa Beazley, Senior Researcher" userId="5f8a0d0f-7495-4475-8968-cf1e28e5c564" providerId="ADAL" clId="{000A65F4-A908-4E6D-9714-A8E6AF025817}" dt="2020-06-22T11:27:42.955" v="857" actId="20577"/>
          <ac:spMkLst>
            <pc:docMk/>
            <pc:sldMk cId="4071533732" sldId="452"/>
            <ac:spMk id="6" creationId="{077C25FD-81F1-4C32-A500-F771D2FA915A}"/>
          </ac:spMkLst>
        </pc:spChg>
      </pc:sldChg>
      <pc:sldChg chg="addSp modSp add setBg">
        <pc:chgData name="Maresa Beazley, Senior Researcher" userId="5f8a0d0f-7495-4475-8968-cf1e28e5c564" providerId="ADAL" clId="{000A65F4-A908-4E6D-9714-A8E6AF025817}" dt="2020-06-22T11:09:12.431" v="39" actId="313"/>
        <pc:sldMkLst>
          <pc:docMk/>
          <pc:sldMk cId="673834068" sldId="453"/>
        </pc:sldMkLst>
        <pc:spChg chg="mod">
          <ac:chgData name="Maresa Beazley, Senior Researcher" userId="5f8a0d0f-7495-4475-8968-cf1e28e5c564" providerId="ADAL" clId="{000A65F4-A908-4E6D-9714-A8E6AF025817}" dt="2020-06-22T11:09:09.239" v="38" actId="207"/>
          <ac:spMkLst>
            <pc:docMk/>
            <pc:sldMk cId="673834068" sldId="453"/>
            <ac:spMk id="3" creationId="{D94082C3-A739-4586-84F5-DBED494E9815}"/>
          </ac:spMkLst>
        </pc:spChg>
        <pc:spChg chg="add mod">
          <ac:chgData name="Maresa Beazley, Senior Researcher" userId="5f8a0d0f-7495-4475-8968-cf1e28e5c564" providerId="ADAL" clId="{000A65F4-A908-4E6D-9714-A8E6AF025817}" dt="2020-06-22T11:09:12.431" v="39" actId="313"/>
          <ac:spMkLst>
            <pc:docMk/>
            <pc:sldMk cId="673834068" sldId="453"/>
            <ac:spMk id="4" creationId="{5E26E936-2609-4519-BD1E-2A7C20AF3063}"/>
          </ac:spMkLst>
        </pc:spChg>
      </pc:sldChg>
      <pc:sldChg chg="addSp modSp add">
        <pc:chgData name="Maresa Beazley, Senior Researcher" userId="5f8a0d0f-7495-4475-8968-cf1e28e5c564" providerId="ADAL" clId="{000A65F4-A908-4E6D-9714-A8E6AF025817}" dt="2020-06-22T11:27:57.430" v="884" actId="20577"/>
        <pc:sldMkLst>
          <pc:docMk/>
          <pc:sldMk cId="1493395294" sldId="454"/>
        </pc:sldMkLst>
        <pc:spChg chg="add mod">
          <ac:chgData name="Maresa Beazley, Senior Researcher" userId="5f8a0d0f-7495-4475-8968-cf1e28e5c564" providerId="ADAL" clId="{000A65F4-A908-4E6D-9714-A8E6AF025817}" dt="2020-06-22T11:27:57.430" v="884" actId="20577"/>
          <ac:spMkLst>
            <pc:docMk/>
            <pc:sldMk cId="1493395294" sldId="454"/>
            <ac:spMk id="14" creationId="{940F5313-A2A2-4862-8855-0644425F1D58}"/>
          </ac:spMkLst>
        </pc:spChg>
      </pc:sldChg>
      <pc:sldChg chg="modSp modCm">
        <pc:chgData name="Maresa Beazley, Senior Researcher" userId="5f8a0d0f-7495-4475-8968-cf1e28e5c564" providerId="ADAL" clId="{000A65F4-A908-4E6D-9714-A8E6AF025817}" dt="2020-06-23T09:36:16.232" v="2282" actId="20577"/>
        <pc:sldMkLst>
          <pc:docMk/>
          <pc:sldMk cId="1605518849" sldId="467"/>
        </pc:sldMkLst>
        <pc:spChg chg="mod">
          <ac:chgData name="Maresa Beazley, Senior Researcher" userId="5f8a0d0f-7495-4475-8968-cf1e28e5c564" providerId="ADAL" clId="{000A65F4-A908-4E6D-9714-A8E6AF025817}" dt="2020-06-22T11:11:38.237" v="189" actId="20577"/>
          <ac:spMkLst>
            <pc:docMk/>
            <pc:sldMk cId="1605518849" sldId="467"/>
            <ac:spMk id="5" creationId="{E1AB353D-C3DD-45D0-A928-76F68198F592}"/>
          </ac:spMkLst>
        </pc:spChg>
        <pc:graphicFrameChg chg="mod modGraphic">
          <ac:chgData name="Maresa Beazley, Senior Researcher" userId="5f8a0d0f-7495-4475-8968-cf1e28e5c564" providerId="ADAL" clId="{000A65F4-A908-4E6D-9714-A8E6AF025817}" dt="2020-06-23T09:36:16.232" v="2282" actId="20577"/>
          <ac:graphicFrameMkLst>
            <pc:docMk/>
            <pc:sldMk cId="1605518849" sldId="467"/>
            <ac:graphicFrameMk id="2" creationId="{2E34F1B8-A6FC-40BC-9657-6314617C6284}"/>
          </ac:graphicFrameMkLst>
        </pc:graphicFrameChg>
      </pc:sldChg>
      <pc:sldChg chg="addSp modSp add">
        <pc:chgData name="Maresa Beazley, Senior Researcher" userId="5f8a0d0f-7495-4475-8968-cf1e28e5c564" providerId="ADAL" clId="{000A65F4-A908-4E6D-9714-A8E6AF025817}" dt="2020-06-22T11:16:22.341" v="475" actId="20577"/>
        <pc:sldMkLst>
          <pc:docMk/>
          <pc:sldMk cId="1861336897" sldId="468"/>
        </pc:sldMkLst>
        <pc:spChg chg="add mod">
          <ac:chgData name="Maresa Beazley, Senior Researcher" userId="5f8a0d0f-7495-4475-8968-cf1e28e5c564" providerId="ADAL" clId="{000A65F4-A908-4E6D-9714-A8E6AF025817}" dt="2020-06-22T11:16:22.341" v="475" actId="20577"/>
          <ac:spMkLst>
            <pc:docMk/>
            <pc:sldMk cId="1861336897" sldId="468"/>
            <ac:spMk id="4" creationId="{33A08F23-B4EE-4145-9147-8A5987914E14}"/>
          </ac:spMkLst>
        </pc:spChg>
        <pc:spChg chg="mod">
          <ac:chgData name="Maresa Beazley, Senior Researcher" userId="5f8a0d0f-7495-4475-8968-cf1e28e5c564" providerId="ADAL" clId="{000A65F4-A908-4E6D-9714-A8E6AF025817}" dt="2020-06-22T11:15:59.998" v="441" actId="20577"/>
          <ac:spMkLst>
            <pc:docMk/>
            <pc:sldMk cId="1861336897" sldId="468"/>
            <ac:spMk id="13" creationId="{F508B5EC-BAFE-44A0-B48D-41AA4F9F6B14}"/>
          </ac:spMkLst>
        </pc:spChg>
      </pc:sldChg>
      <pc:sldChg chg="addSp modSp add modNotesTx">
        <pc:chgData name="Maresa Beazley, Senior Researcher" userId="5f8a0d0f-7495-4475-8968-cf1e28e5c564" providerId="ADAL" clId="{000A65F4-A908-4E6D-9714-A8E6AF025817}" dt="2020-06-22T11:28:49.992" v="954" actId="6549"/>
        <pc:sldMkLst>
          <pc:docMk/>
          <pc:sldMk cId="1709668940" sldId="469"/>
        </pc:sldMkLst>
        <pc:spChg chg="add mod">
          <ac:chgData name="Maresa Beazley, Senior Researcher" userId="5f8a0d0f-7495-4475-8968-cf1e28e5c564" providerId="ADAL" clId="{000A65F4-A908-4E6D-9714-A8E6AF025817}" dt="2020-06-22T11:28:38.437" v="952" actId="20577"/>
          <ac:spMkLst>
            <pc:docMk/>
            <pc:sldMk cId="1709668940" sldId="469"/>
            <ac:spMk id="13" creationId="{322111F0-BF80-468E-8C88-204BB0D3EFF8}"/>
          </ac:spMkLst>
        </pc:spChg>
        <pc:spChg chg="mod">
          <ac:chgData name="Maresa Beazley, Senior Researcher" userId="5f8a0d0f-7495-4475-8968-cf1e28e5c564" providerId="ADAL" clId="{000A65F4-A908-4E6D-9714-A8E6AF025817}" dt="2020-06-22T11:28:49.992" v="954" actId="6549"/>
          <ac:spMkLst>
            <pc:docMk/>
            <pc:sldMk cId="1709668940" sldId="469"/>
            <ac:spMk id="18" creationId="{51DCEFCC-EDA3-470F-BFA1-F8B3E8E94CCC}"/>
          </ac:spMkLst>
        </pc:spChg>
      </pc:sldChg>
      <pc:sldChg chg="delSp modSp add">
        <pc:chgData name="Maresa Beazley, Senior Researcher" userId="5f8a0d0f-7495-4475-8968-cf1e28e5c564" providerId="ADAL" clId="{000A65F4-A908-4E6D-9714-A8E6AF025817}" dt="2020-06-22T11:21:28.851" v="586" actId="478"/>
        <pc:sldMkLst>
          <pc:docMk/>
          <pc:sldMk cId="1073936566" sldId="470"/>
        </pc:sldMkLst>
        <pc:spChg chg="del">
          <ac:chgData name="Maresa Beazley, Senior Researcher" userId="5f8a0d0f-7495-4475-8968-cf1e28e5c564" providerId="ADAL" clId="{000A65F4-A908-4E6D-9714-A8E6AF025817}" dt="2020-06-22T11:21:28.851" v="586" actId="478"/>
          <ac:spMkLst>
            <pc:docMk/>
            <pc:sldMk cId="1073936566" sldId="470"/>
            <ac:spMk id="4" creationId="{33A08F23-B4EE-4145-9147-8A5987914E14}"/>
          </ac:spMkLst>
        </pc:spChg>
        <pc:spChg chg="mod">
          <ac:chgData name="Maresa Beazley, Senior Researcher" userId="5f8a0d0f-7495-4475-8968-cf1e28e5c564" providerId="ADAL" clId="{000A65F4-A908-4E6D-9714-A8E6AF025817}" dt="2020-06-22T11:21:24.932" v="585" actId="20577"/>
          <ac:spMkLst>
            <pc:docMk/>
            <pc:sldMk cId="1073936566" sldId="470"/>
            <ac:spMk id="13" creationId="{F508B5EC-BAFE-44A0-B48D-41AA4F9F6B14}"/>
          </ac:spMkLst>
        </pc:spChg>
      </pc:sldChg>
      <pc:sldChg chg="modSp add">
        <pc:chgData name="Maresa Beazley, Senior Researcher" userId="5f8a0d0f-7495-4475-8968-cf1e28e5c564" providerId="ADAL" clId="{000A65F4-A908-4E6D-9714-A8E6AF025817}" dt="2020-06-23T09:37:50.617" v="2297" actId="20577"/>
        <pc:sldMkLst>
          <pc:docMk/>
          <pc:sldMk cId="157327943" sldId="471"/>
        </pc:sldMkLst>
        <pc:spChg chg="mod">
          <ac:chgData name="Maresa Beazley, Senior Researcher" userId="5f8a0d0f-7495-4475-8968-cf1e28e5c564" providerId="ADAL" clId="{000A65F4-A908-4E6D-9714-A8E6AF025817}" dt="2020-06-23T09:37:50.617" v="2297" actId="20577"/>
          <ac:spMkLst>
            <pc:docMk/>
            <pc:sldMk cId="157327943" sldId="471"/>
            <ac:spMk id="13" creationId="{F508B5EC-BAFE-44A0-B48D-41AA4F9F6B14}"/>
          </ac:spMkLst>
        </pc:spChg>
      </pc:sldChg>
      <pc:sldChg chg="addSp delSp modSp add addCm delCm modNotesTx">
        <pc:chgData name="Maresa Beazley, Senior Researcher" userId="5f8a0d0f-7495-4475-8968-cf1e28e5c564" providerId="ADAL" clId="{000A65F4-A908-4E6D-9714-A8E6AF025817}" dt="2020-06-23T09:41:17.636" v="2408" actId="6549"/>
        <pc:sldMkLst>
          <pc:docMk/>
          <pc:sldMk cId="2364970645" sldId="472"/>
        </pc:sldMkLst>
        <pc:spChg chg="del">
          <ac:chgData name="Maresa Beazley, Senior Researcher" userId="5f8a0d0f-7495-4475-8968-cf1e28e5c564" providerId="ADAL" clId="{000A65F4-A908-4E6D-9714-A8E6AF025817}" dt="2020-06-22T14:46:00.948" v="1095" actId="478"/>
          <ac:spMkLst>
            <pc:docMk/>
            <pc:sldMk cId="2364970645" sldId="472"/>
            <ac:spMk id="2" creationId="{3D0E431F-710D-4885-BE92-773D44F31AFE}"/>
          </ac:spMkLst>
        </pc:spChg>
        <pc:spChg chg="mod">
          <ac:chgData name="Maresa Beazley, Senior Researcher" userId="5f8a0d0f-7495-4475-8968-cf1e28e5c564" providerId="ADAL" clId="{000A65F4-A908-4E6D-9714-A8E6AF025817}" dt="2020-06-22T15:28:09.896" v="1477" actId="1076"/>
          <ac:spMkLst>
            <pc:docMk/>
            <pc:sldMk cId="2364970645" sldId="472"/>
            <ac:spMk id="3" creationId="{37759A5F-8C5B-4705-9FB3-F34D0045CCF7}"/>
          </ac:spMkLst>
        </pc:spChg>
        <pc:spChg chg="del">
          <ac:chgData name="Maresa Beazley, Senior Researcher" userId="5f8a0d0f-7495-4475-8968-cf1e28e5c564" providerId="ADAL" clId="{000A65F4-A908-4E6D-9714-A8E6AF025817}" dt="2020-06-22T14:45:59.485" v="1094" actId="478"/>
          <ac:spMkLst>
            <pc:docMk/>
            <pc:sldMk cId="2364970645" sldId="472"/>
            <ac:spMk id="6" creationId="{AF03B604-3AE3-42E5-889E-6EE30C74AF5C}"/>
          </ac:spMkLst>
        </pc:spChg>
        <pc:spChg chg="add del mod">
          <ac:chgData name="Maresa Beazley, Senior Researcher" userId="5f8a0d0f-7495-4475-8968-cf1e28e5c564" providerId="ADAL" clId="{000A65F4-A908-4E6D-9714-A8E6AF025817}" dt="2020-06-22T15:27:56.755" v="1476"/>
          <ac:spMkLst>
            <pc:docMk/>
            <pc:sldMk cId="2364970645" sldId="472"/>
            <ac:spMk id="19" creationId="{F779E09E-84CF-4614-AA9C-7F0229BCA970}"/>
          </ac:spMkLst>
        </pc:spChg>
        <pc:spChg chg="add mod">
          <ac:chgData name="Maresa Beazley, Senior Researcher" userId="5f8a0d0f-7495-4475-8968-cf1e28e5c564" providerId="ADAL" clId="{000A65F4-A908-4E6D-9714-A8E6AF025817}" dt="2020-06-22T15:38:21.052" v="1933" actId="1038"/>
          <ac:spMkLst>
            <pc:docMk/>
            <pc:sldMk cId="2364970645" sldId="472"/>
            <ac:spMk id="20" creationId="{DF325AA7-F670-406B-8EB6-10D8B1324AE9}"/>
          </ac:spMkLst>
        </pc:spChg>
        <pc:spChg chg="add mod">
          <ac:chgData name="Maresa Beazley, Senior Researcher" userId="5f8a0d0f-7495-4475-8968-cf1e28e5c564" providerId="ADAL" clId="{000A65F4-A908-4E6D-9714-A8E6AF025817}" dt="2020-06-23T09:01:46.429" v="2185" actId="1038"/>
          <ac:spMkLst>
            <pc:docMk/>
            <pc:sldMk cId="2364970645" sldId="472"/>
            <ac:spMk id="21" creationId="{E4867684-C8AA-4A02-96F0-A5F56CCA4F29}"/>
          </ac:spMkLst>
        </pc:spChg>
        <pc:spChg chg="add mod">
          <ac:chgData name="Maresa Beazley, Senior Researcher" userId="5f8a0d0f-7495-4475-8968-cf1e28e5c564" providerId="ADAL" clId="{000A65F4-A908-4E6D-9714-A8E6AF025817}" dt="2020-06-22T15:43:58.338" v="2149" actId="1076"/>
          <ac:spMkLst>
            <pc:docMk/>
            <pc:sldMk cId="2364970645" sldId="472"/>
            <ac:spMk id="22" creationId="{A3354175-6F72-40D8-9785-AC31F1E23B71}"/>
          </ac:spMkLst>
        </pc:spChg>
        <pc:spChg chg="add mod">
          <ac:chgData name="Maresa Beazley, Senior Researcher" userId="5f8a0d0f-7495-4475-8968-cf1e28e5c564" providerId="ADAL" clId="{000A65F4-A908-4E6D-9714-A8E6AF025817}" dt="2020-06-22T15:44:18.625" v="2157" actId="20577"/>
          <ac:spMkLst>
            <pc:docMk/>
            <pc:sldMk cId="2364970645" sldId="472"/>
            <ac:spMk id="23" creationId="{2A132713-CE1E-4B3D-9632-6FFF5F0F89CB}"/>
          </ac:spMkLst>
        </pc:spChg>
        <pc:graphicFrameChg chg="add mod">
          <ac:chgData name="Maresa Beazley, Senior Researcher" userId="5f8a0d0f-7495-4475-8968-cf1e28e5c564" providerId="ADAL" clId="{000A65F4-A908-4E6D-9714-A8E6AF025817}" dt="2020-06-23T09:02:05.811" v="2191" actId="404"/>
          <ac:graphicFrameMkLst>
            <pc:docMk/>
            <pc:sldMk cId="2364970645" sldId="472"/>
            <ac:graphicFrameMk id="4" creationId="{EC4B75D1-A16D-4D53-AF7E-5D62AF707849}"/>
          </ac:graphicFrameMkLst>
        </pc:graphicFrameChg>
        <pc:picChg chg="add mod">
          <ac:chgData name="Maresa Beazley, Senior Researcher" userId="5f8a0d0f-7495-4475-8968-cf1e28e5c564" providerId="ADAL" clId="{000A65F4-A908-4E6D-9714-A8E6AF025817}" dt="2020-06-22T15:38:21.052" v="1933" actId="1038"/>
          <ac:picMkLst>
            <pc:docMk/>
            <pc:sldMk cId="2364970645" sldId="472"/>
            <ac:picMk id="8" creationId="{56524603-D81D-4449-B207-D069A06EA19D}"/>
          </ac:picMkLst>
        </pc:picChg>
        <pc:picChg chg="add mod">
          <ac:chgData name="Maresa Beazley, Senior Researcher" userId="5f8a0d0f-7495-4475-8968-cf1e28e5c564" providerId="ADAL" clId="{000A65F4-A908-4E6D-9714-A8E6AF025817}" dt="2020-06-22T15:38:21.052" v="1933" actId="1038"/>
          <ac:picMkLst>
            <pc:docMk/>
            <pc:sldMk cId="2364970645" sldId="472"/>
            <ac:picMk id="10" creationId="{DE40C1C6-EC4F-4A03-B5A2-F4A5AFCC8FFA}"/>
          </ac:picMkLst>
        </pc:picChg>
        <pc:picChg chg="add del mod">
          <ac:chgData name="Maresa Beazley, Senior Researcher" userId="5f8a0d0f-7495-4475-8968-cf1e28e5c564" providerId="ADAL" clId="{000A65F4-A908-4E6D-9714-A8E6AF025817}" dt="2020-06-22T15:12:31.107" v="1413" actId="478"/>
          <ac:picMkLst>
            <pc:docMk/>
            <pc:sldMk cId="2364970645" sldId="472"/>
            <ac:picMk id="12" creationId="{39B228CE-C800-4915-BBA3-08DBE4E04786}"/>
          </ac:picMkLst>
        </pc:picChg>
        <pc:picChg chg="add del mod">
          <ac:chgData name="Maresa Beazley, Senior Researcher" userId="5f8a0d0f-7495-4475-8968-cf1e28e5c564" providerId="ADAL" clId="{000A65F4-A908-4E6D-9714-A8E6AF025817}" dt="2020-06-22T15:12:28.963" v="1412" actId="478"/>
          <ac:picMkLst>
            <pc:docMk/>
            <pc:sldMk cId="2364970645" sldId="472"/>
            <ac:picMk id="14" creationId="{333647C6-B0C3-44CC-90DE-EE7114D94A2B}"/>
          </ac:picMkLst>
        </pc:picChg>
        <pc:picChg chg="add mod">
          <ac:chgData name="Maresa Beazley, Senior Researcher" userId="5f8a0d0f-7495-4475-8968-cf1e28e5c564" providerId="ADAL" clId="{000A65F4-A908-4E6D-9714-A8E6AF025817}" dt="2020-06-23T09:02:12.134" v="2193" actId="1035"/>
          <ac:picMkLst>
            <pc:docMk/>
            <pc:sldMk cId="2364970645" sldId="472"/>
            <ac:picMk id="16" creationId="{339B10F7-DBEB-47B7-8495-5DB9CBBC908B}"/>
          </ac:picMkLst>
        </pc:picChg>
        <pc:picChg chg="add mod">
          <ac:chgData name="Maresa Beazley, Senior Researcher" userId="5f8a0d0f-7495-4475-8968-cf1e28e5c564" providerId="ADAL" clId="{000A65F4-A908-4E6D-9714-A8E6AF025817}" dt="2020-06-22T15:38:21.052" v="1933" actId="1038"/>
          <ac:picMkLst>
            <pc:docMk/>
            <pc:sldMk cId="2364970645" sldId="472"/>
            <ac:picMk id="18" creationId="{E4B89D32-12F3-4B8F-9092-D1539682AD43}"/>
          </ac:picMkLst>
        </pc:picChg>
      </pc:sldChg>
      <pc:sldChg chg="modSp add modNotesTx">
        <pc:chgData name="Maresa Beazley, Senior Researcher" userId="5f8a0d0f-7495-4475-8968-cf1e28e5c564" providerId="ADAL" clId="{000A65F4-A908-4E6D-9714-A8E6AF025817}" dt="2020-06-23T09:40:37.425" v="2407" actId="6549"/>
        <pc:sldMkLst>
          <pc:docMk/>
          <pc:sldMk cId="2540754055" sldId="473"/>
        </pc:sldMkLst>
        <pc:spChg chg="mod">
          <ac:chgData name="Maresa Beazley, Senior Researcher" userId="5f8a0d0f-7495-4475-8968-cf1e28e5c564" providerId="ADAL" clId="{000A65F4-A908-4E6D-9714-A8E6AF025817}" dt="2020-06-23T09:40:37.425" v="2407" actId="6549"/>
          <ac:spMkLst>
            <pc:docMk/>
            <pc:sldMk cId="2540754055" sldId="473"/>
            <ac:spMk id="3" creationId="{D94082C3-A739-4586-84F5-DBED494E9815}"/>
          </ac:spMkLst>
        </pc:spChg>
        <pc:spChg chg="mod">
          <ac:chgData name="Maresa Beazley, Senior Researcher" userId="5f8a0d0f-7495-4475-8968-cf1e28e5c564" providerId="ADAL" clId="{000A65F4-A908-4E6D-9714-A8E6AF025817}" dt="2020-06-23T09:04:30.647" v="2229" actId="20577"/>
          <ac:spMkLst>
            <pc:docMk/>
            <pc:sldMk cId="2540754055" sldId="473"/>
            <ac:spMk id="4" creationId="{4C72A76B-B74C-4819-A68E-CCA4BC9EA49F}"/>
          </ac:spMkLst>
        </pc:spChg>
      </pc:sldChg>
    </pc:docChg>
  </pc:docChgLst>
  <pc:docChgLst>
    <pc:chgData name="Maura O'Malley, Researcher" userId="S::maura.o-malley@essex.gov.uk::debcc6ab-8d4c-4f20-82e6-146e5bb09687" providerId="AD" clId="Web-{17710F67-4342-4DA7-8F6A-DC773F2E7300}"/>
    <pc:docChg chg="modSld">
      <pc:chgData name="Maura O'Malley, Researcher" userId="S::maura.o-malley@essex.gov.uk::debcc6ab-8d4c-4f20-82e6-146e5bb09687" providerId="AD" clId="Web-{17710F67-4342-4DA7-8F6A-DC773F2E7300}" dt="2020-05-26T11:37:13.986" v="30" actId="20577"/>
      <pc:docMkLst>
        <pc:docMk/>
      </pc:docMkLst>
      <pc:sldChg chg="modSp">
        <pc:chgData name="Maura O'Malley, Researcher" userId="S::maura.o-malley@essex.gov.uk::debcc6ab-8d4c-4f20-82e6-146e5bb09687" providerId="AD" clId="Web-{17710F67-4342-4DA7-8F6A-DC773F2E7300}" dt="2020-05-26T11:37:13.986" v="29" actId="20577"/>
        <pc:sldMkLst>
          <pc:docMk/>
          <pc:sldMk cId="2100498708" sldId="346"/>
        </pc:sldMkLst>
        <pc:spChg chg="mod">
          <ac:chgData name="Maura O'Malley, Researcher" userId="S::maura.o-malley@essex.gov.uk::debcc6ab-8d4c-4f20-82e6-146e5bb09687" providerId="AD" clId="Web-{17710F67-4342-4DA7-8F6A-DC773F2E7300}" dt="2020-05-26T11:37:13.986" v="29" actId="20577"/>
          <ac:spMkLst>
            <pc:docMk/>
            <pc:sldMk cId="2100498708" sldId="346"/>
            <ac:spMk id="18" creationId="{51DCEFCC-EDA3-470F-BFA1-F8B3E8E94CCC}"/>
          </ac:spMkLst>
        </pc:spChg>
      </pc:sldChg>
      <pc:sldChg chg="modSp">
        <pc:chgData name="Maura O'Malley, Researcher" userId="S::maura.o-malley@essex.gov.uk::debcc6ab-8d4c-4f20-82e6-146e5bb09687" providerId="AD" clId="Web-{17710F67-4342-4DA7-8F6A-DC773F2E7300}" dt="2020-05-26T11:36:07.049" v="0" actId="1076"/>
        <pc:sldMkLst>
          <pc:docMk/>
          <pc:sldMk cId="1771183439" sldId="378"/>
        </pc:sldMkLst>
        <pc:spChg chg="mod">
          <ac:chgData name="Maura O'Malley, Researcher" userId="S::maura.o-malley@essex.gov.uk::debcc6ab-8d4c-4f20-82e6-146e5bb09687" providerId="AD" clId="Web-{17710F67-4342-4DA7-8F6A-DC773F2E7300}" dt="2020-05-26T11:36:07.049" v="0" actId="1076"/>
          <ac:spMkLst>
            <pc:docMk/>
            <pc:sldMk cId="1771183439" sldId="378"/>
            <ac:spMk id="46" creationId="{0FE4A286-0833-4733-94CD-B597AFD07D79}"/>
          </ac:spMkLst>
        </pc:spChg>
      </pc:sldChg>
    </pc:docChg>
  </pc:docChgLst>
  <pc:docChgLst>
    <pc:chgData name="Maresa Beazley, Senior Researcher" userId="S::maresa.beazley@essex.gov.uk::5f8a0d0f-7495-4475-8968-cf1e28e5c564" providerId="AD" clId="Web-{E02F6E3D-26A4-46FF-8386-E9A29DDEF225}"/>
    <pc:docChg chg="modSld">
      <pc:chgData name="Maresa Beazley, Senior Researcher" userId="S::maresa.beazley@essex.gov.uk::5f8a0d0f-7495-4475-8968-cf1e28e5c564" providerId="AD" clId="Web-{E02F6E3D-26A4-46FF-8386-E9A29DDEF225}" dt="2020-05-26T11:45:25.723" v="46" actId="20577"/>
      <pc:docMkLst>
        <pc:docMk/>
      </pc:docMkLst>
      <pc:sldChg chg="modSp">
        <pc:chgData name="Maresa Beazley, Senior Researcher" userId="S::maresa.beazley@essex.gov.uk::5f8a0d0f-7495-4475-8968-cf1e28e5c564" providerId="AD" clId="Web-{E02F6E3D-26A4-46FF-8386-E9A29DDEF225}" dt="2020-05-26T11:45:25.723" v="46" actId="20577"/>
        <pc:sldMkLst>
          <pc:docMk/>
          <pc:sldMk cId="1309248427" sldId="344"/>
        </pc:sldMkLst>
        <pc:spChg chg="mod">
          <ac:chgData name="Maresa Beazley, Senior Researcher" userId="S::maresa.beazley@essex.gov.uk::5f8a0d0f-7495-4475-8968-cf1e28e5c564" providerId="AD" clId="Web-{E02F6E3D-26A4-46FF-8386-E9A29DDEF225}" dt="2020-05-26T11:45:25.723" v="46" actId="20577"/>
          <ac:spMkLst>
            <pc:docMk/>
            <pc:sldMk cId="1309248427" sldId="344"/>
            <ac:spMk id="7" creationId="{5BF28DFC-B23B-45C4-8473-3007892C614F}"/>
          </ac:spMkLst>
        </pc:spChg>
      </pc:sldChg>
    </pc:docChg>
  </pc:docChgLst>
  <pc:docChgLst>
    <pc:chgData name="Maresa Beazley - Senior Researcher" userId="S::maresa.beazley@essex.gov.uk::5f8a0d0f-7495-4475-8968-cf1e28e5c564" providerId="AD" clId="Web-{9463F4A8-6FBF-436C-A970-06939BDFFC3F}"/>
    <pc:docChg chg="modSld">
      <pc:chgData name="Maresa Beazley - Senior Researcher" userId="S::maresa.beazley@essex.gov.uk::5f8a0d0f-7495-4475-8968-cf1e28e5c564" providerId="AD" clId="Web-{9463F4A8-6FBF-436C-A970-06939BDFFC3F}" dt="2020-06-22T11:05:01.509" v="348" actId="20577"/>
      <pc:docMkLst>
        <pc:docMk/>
      </pc:docMkLst>
      <pc:sldChg chg="modSp">
        <pc:chgData name="Maresa Beazley - Senior Researcher" userId="S::maresa.beazley@essex.gov.uk::5f8a0d0f-7495-4475-8968-cf1e28e5c564" providerId="AD" clId="Web-{9463F4A8-6FBF-436C-A970-06939BDFFC3F}" dt="2020-06-22T11:05:00.291" v="346" actId="20577"/>
        <pc:sldMkLst>
          <pc:docMk/>
          <pc:sldMk cId="586041243" sldId="371"/>
        </pc:sldMkLst>
        <pc:spChg chg="mod">
          <ac:chgData name="Maresa Beazley - Senior Researcher" userId="S::maresa.beazley@essex.gov.uk::5f8a0d0f-7495-4475-8968-cf1e28e5c564" providerId="AD" clId="Web-{9463F4A8-6FBF-436C-A970-06939BDFFC3F}" dt="2020-06-22T11:05:00.291" v="346" actId="20577"/>
          <ac:spMkLst>
            <pc:docMk/>
            <pc:sldMk cId="586041243" sldId="371"/>
            <ac:spMk id="23" creationId="{597EDB95-07AD-4D5D-B140-5946876E08DF}"/>
          </ac:spMkLst>
        </pc:spChg>
      </pc:sldChg>
    </pc:docChg>
  </pc:docChgLst>
  <pc:docChgLst>
    <pc:chgData name="Katerina Glover - Senior Researcher" userId="S::katerina.glover@essex.gov.uk::de2edfa1-0aa9-41ab-9f34-1fb333eb4396" providerId="AD" clId="Web-{AFC94FCA-9347-4C10-8D7E-0C35A2D73953}"/>
    <pc:docChg chg="modSld">
      <pc:chgData name="Katerina Glover - Senior Researcher" userId="S::katerina.glover@essex.gov.uk::de2edfa1-0aa9-41ab-9f34-1fb333eb4396" providerId="AD" clId="Web-{AFC94FCA-9347-4C10-8D7E-0C35A2D73953}" dt="2021-02-08T22:33:49.405" v="6" actId="14100"/>
      <pc:docMkLst>
        <pc:docMk/>
      </pc:docMkLst>
      <pc:sldChg chg="modSp">
        <pc:chgData name="Katerina Glover - Senior Researcher" userId="S::katerina.glover@essex.gov.uk::de2edfa1-0aa9-41ab-9f34-1fb333eb4396" providerId="AD" clId="Web-{AFC94FCA-9347-4C10-8D7E-0C35A2D73953}" dt="2021-02-08T22:33:14.153" v="1" actId="20577"/>
        <pc:sldMkLst>
          <pc:docMk/>
          <pc:sldMk cId="4231481942" sldId="262"/>
        </pc:sldMkLst>
        <pc:spChg chg="mod">
          <ac:chgData name="Katerina Glover - Senior Researcher" userId="S::katerina.glover@essex.gov.uk::de2edfa1-0aa9-41ab-9f34-1fb333eb4396" providerId="AD" clId="Web-{AFC94FCA-9347-4C10-8D7E-0C35A2D73953}" dt="2021-02-08T22:33:14.153" v="1" actId="20577"/>
          <ac:spMkLst>
            <pc:docMk/>
            <pc:sldMk cId="4231481942" sldId="262"/>
            <ac:spMk id="13" creationId="{F508B5EC-BAFE-44A0-B48D-41AA4F9F6B14}"/>
          </ac:spMkLst>
        </pc:spChg>
      </pc:sldChg>
      <pc:sldChg chg="addSp delSp modSp">
        <pc:chgData name="Katerina Glover - Senior Researcher" userId="S::katerina.glover@essex.gov.uk::de2edfa1-0aa9-41ab-9f34-1fb333eb4396" providerId="AD" clId="Web-{AFC94FCA-9347-4C10-8D7E-0C35A2D73953}" dt="2021-02-08T22:33:49.405" v="6" actId="14100"/>
        <pc:sldMkLst>
          <pc:docMk/>
          <pc:sldMk cId="586041243" sldId="371"/>
        </pc:sldMkLst>
        <pc:picChg chg="del">
          <ac:chgData name="Katerina Glover - Senior Researcher" userId="S::katerina.glover@essex.gov.uk::de2edfa1-0aa9-41ab-9f34-1fb333eb4396" providerId="AD" clId="Web-{AFC94FCA-9347-4C10-8D7E-0C35A2D73953}" dt="2021-02-08T22:33:25.873" v="2"/>
          <ac:picMkLst>
            <pc:docMk/>
            <pc:sldMk cId="586041243" sldId="371"/>
            <ac:picMk id="4" creationId="{6BEDCBF7-E097-459F-8507-B6277991097B}"/>
          </ac:picMkLst>
        </pc:picChg>
        <pc:picChg chg="add mod">
          <ac:chgData name="Katerina Glover - Senior Researcher" userId="S::katerina.glover@essex.gov.uk::de2edfa1-0aa9-41ab-9f34-1fb333eb4396" providerId="AD" clId="Web-{AFC94FCA-9347-4C10-8D7E-0C35A2D73953}" dt="2021-02-08T22:33:49.405" v="6" actId="14100"/>
          <ac:picMkLst>
            <pc:docMk/>
            <pc:sldMk cId="586041243" sldId="371"/>
            <ac:picMk id="5" creationId="{A3C7FEC8-61D6-46E8-B627-7977AB9E5194}"/>
          </ac:picMkLst>
        </pc:picChg>
      </pc:sldChg>
    </pc:docChg>
  </pc:docChgLst>
  <pc:docChgLst>
    <pc:chgData name="Maresa Beazley, Senior Researcher" userId="S::maresa.beazley@essex.gov.uk::5f8a0d0f-7495-4475-8968-cf1e28e5c564" providerId="AD" clId="Web-{B1CB869B-EC15-41E6-97D8-44E86289210E}"/>
    <pc:docChg chg="modSld">
      <pc:chgData name="Maresa Beazley, Senior Researcher" userId="S::maresa.beazley@essex.gov.uk::5f8a0d0f-7495-4475-8968-cf1e28e5c564" providerId="AD" clId="Web-{B1CB869B-EC15-41E6-97D8-44E86289210E}" dt="2020-05-26T12:46:45.643" v="1" actId="14100"/>
      <pc:docMkLst>
        <pc:docMk/>
      </pc:docMkLst>
      <pc:sldChg chg="delSp modSp">
        <pc:chgData name="Maresa Beazley, Senior Researcher" userId="S::maresa.beazley@essex.gov.uk::5f8a0d0f-7495-4475-8968-cf1e28e5c564" providerId="AD" clId="Web-{B1CB869B-EC15-41E6-97D8-44E86289210E}" dt="2020-05-26T12:46:45.643" v="1" actId="14100"/>
        <pc:sldMkLst>
          <pc:docMk/>
          <pc:sldMk cId="1771183439" sldId="378"/>
        </pc:sldMkLst>
        <pc:picChg chg="mod">
          <ac:chgData name="Maresa Beazley, Senior Researcher" userId="S::maresa.beazley@essex.gov.uk::5f8a0d0f-7495-4475-8968-cf1e28e5c564" providerId="AD" clId="Web-{B1CB869B-EC15-41E6-97D8-44E86289210E}" dt="2020-05-26T12:46:45.643" v="1" actId="14100"/>
          <ac:picMkLst>
            <pc:docMk/>
            <pc:sldMk cId="1771183439" sldId="378"/>
            <ac:picMk id="2" creationId="{C6F353BD-09B6-4B67-A3D3-5C694E950B3A}"/>
          </ac:picMkLst>
        </pc:picChg>
        <pc:picChg chg="del">
          <ac:chgData name="Maresa Beazley, Senior Researcher" userId="S::maresa.beazley@essex.gov.uk::5f8a0d0f-7495-4475-8968-cf1e28e5c564" providerId="AD" clId="Web-{B1CB869B-EC15-41E6-97D8-44E86289210E}" dt="2020-05-26T12:46:39.800" v="0"/>
          <ac:picMkLst>
            <pc:docMk/>
            <pc:sldMk cId="1771183439" sldId="378"/>
            <ac:picMk id="69" creationId="{DD658787-8D67-4A9F-9A84-F463311F09E1}"/>
          </ac:picMkLst>
        </pc:picChg>
      </pc:sldChg>
    </pc:docChg>
  </pc:docChgLst>
  <pc:docChgLst>
    <pc:chgData name="Katerina Glover, Senior Researcher" userId="S::katerina.glover@essex.gov.uk::de2edfa1-0aa9-41ab-9f34-1fb333eb4396" providerId="AD" clId="Web-{F58599AF-3FA8-4A3C-ADE9-A256D720259F}"/>
    <pc:docChg chg="addSld modSld">
      <pc:chgData name="Katerina Glover, Senior Researcher" userId="S::katerina.glover@essex.gov.uk::de2edfa1-0aa9-41ab-9f34-1fb333eb4396" providerId="AD" clId="Web-{F58599AF-3FA8-4A3C-ADE9-A256D720259F}" dt="2020-05-28T13:17:00.230" v="15" actId="20577"/>
      <pc:docMkLst>
        <pc:docMk/>
      </pc:docMkLst>
      <pc:sldChg chg="addSp modSp add replId">
        <pc:chgData name="Katerina Glover, Senior Researcher" userId="S::katerina.glover@essex.gov.uk::de2edfa1-0aa9-41ab-9f34-1fb333eb4396" providerId="AD" clId="Web-{F58599AF-3FA8-4A3C-ADE9-A256D720259F}" dt="2020-05-28T13:17:00.230" v="14" actId="20577"/>
        <pc:sldMkLst>
          <pc:docMk/>
          <pc:sldMk cId="2712761055" sldId="385"/>
        </pc:sldMkLst>
        <pc:spChg chg="add mod">
          <ac:chgData name="Katerina Glover, Senior Researcher" userId="S::katerina.glover@essex.gov.uk::de2edfa1-0aa9-41ab-9f34-1fb333eb4396" providerId="AD" clId="Web-{F58599AF-3FA8-4A3C-ADE9-A256D720259F}" dt="2020-05-28T13:17:00.230" v="14" actId="20577"/>
          <ac:spMkLst>
            <pc:docMk/>
            <pc:sldMk cId="2712761055" sldId="385"/>
            <ac:spMk id="2" creationId="{1216CB69-CFC1-48DC-987C-E1E1F3BA349D}"/>
          </ac:spMkLst>
        </pc:spChg>
        <pc:spChg chg="mod">
          <ac:chgData name="Katerina Glover, Senior Researcher" userId="S::katerina.glover@essex.gov.uk::de2edfa1-0aa9-41ab-9f34-1fb333eb4396" providerId="AD" clId="Web-{F58599AF-3FA8-4A3C-ADE9-A256D720259F}" dt="2020-05-28T13:16:32.792" v="7" actId="20577"/>
          <ac:spMkLst>
            <pc:docMk/>
            <pc:sldMk cId="2712761055" sldId="385"/>
            <ac:spMk id="5" creationId="{E1AB353D-C3DD-45D0-A928-76F68198F592}"/>
          </ac:spMkLst>
        </pc:spChg>
      </pc:sldChg>
    </pc:docChg>
  </pc:docChgLst>
  <pc:docChgLst>
    <pc:chgData name="Maresa Beazley - Senior Researcher" userId="S::maresa.beazley@essex.gov.uk::5f8a0d0f-7495-4475-8968-cf1e28e5c564" providerId="AD" clId="Web-{CB802EA5-71CE-47FD-B558-CA696B9A2EF1}"/>
    <pc:docChg chg="modSld">
      <pc:chgData name="Maresa Beazley - Senior Researcher" userId="S::maresa.beazley@essex.gov.uk::5f8a0d0f-7495-4475-8968-cf1e28e5c564" providerId="AD" clId="Web-{CB802EA5-71CE-47FD-B558-CA696B9A2EF1}" dt="2020-07-03T14:05:45.748" v="31" actId="20577"/>
      <pc:docMkLst>
        <pc:docMk/>
      </pc:docMkLst>
      <pc:sldChg chg="modSp">
        <pc:chgData name="Maresa Beazley - Senior Researcher" userId="S::maresa.beazley@essex.gov.uk::5f8a0d0f-7495-4475-8968-cf1e28e5c564" providerId="AD" clId="Web-{CB802EA5-71CE-47FD-B558-CA696B9A2EF1}" dt="2020-07-03T14:05:45.748" v="31" actId="20577"/>
        <pc:sldMkLst>
          <pc:docMk/>
          <pc:sldMk cId="1967806232" sldId="389"/>
        </pc:sldMkLst>
        <pc:graphicFrameChg chg="modGraphic">
          <ac:chgData name="Maresa Beazley - Senior Researcher" userId="S::maresa.beazley@essex.gov.uk::5f8a0d0f-7495-4475-8968-cf1e28e5c564" providerId="AD" clId="Web-{CB802EA5-71CE-47FD-B558-CA696B9A2EF1}" dt="2020-07-03T14:05:45.748" v="31" actId="20577"/>
          <ac:graphicFrameMkLst>
            <pc:docMk/>
            <pc:sldMk cId="1967806232" sldId="389"/>
            <ac:graphicFrameMk id="7" creationId="{920F5B50-213D-4CEC-8464-EA6FDD3895FF}"/>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02189224848054E-2"/>
          <c:y val="3.5556103051105598E-2"/>
          <c:w val="0.91558639508890471"/>
          <c:h val="0.68765876593258712"/>
        </c:manualLayout>
      </c:layout>
      <c:barChart>
        <c:barDir val="col"/>
        <c:grouping val="clustered"/>
        <c:varyColors val="0"/>
        <c:ser>
          <c:idx val="0"/>
          <c:order val="0"/>
          <c:tx>
            <c:strRef>
              <c:f>Sheet1!$B$1</c:f>
              <c:strCache>
                <c:ptCount val="1"/>
                <c:pt idx="0">
                  <c:v>Column1</c:v>
                </c:pt>
              </c:strCache>
            </c:strRef>
          </c:tx>
          <c:spPr>
            <a:solidFill>
              <a:srgbClr val="E12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31-45 yrs</c:v>
                </c:pt>
                <c:pt idx="1">
                  <c:v>45-55 yrs</c:v>
                </c:pt>
                <c:pt idx="2">
                  <c:v>56-69 yrs</c:v>
                </c:pt>
                <c:pt idx="3">
                  <c:v>70+ years</c:v>
                </c:pt>
              </c:strCache>
            </c:strRef>
          </c:cat>
          <c:val>
            <c:numRef>
              <c:f>Sheet1!$B$2:$B$5</c:f>
              <c:numCache>
                <c:formatCode>General</c:formatCode>
                <c:ptCount val="4"/>
                <c:pt idx="0">
                  <c:v>3</c:v>
                </c:pt>
                <c:pt idx="1">
                  <c:v>4</c:v>
                </c:pt>
                <c:pt idx="2">
                  <c:v>5</c:v>
                </c:pt>
                <c:pt idx="3">
                  <c:v>3</c:v>
                </c:pt>
              </c:numCache>
            </c:numRef>
          </c:val>
          <c:extLst>
            <c:ext xmlns:c16="http://schemas.microsoft.com/office/drawing/2014/chart" uri="{C3380CC4-5D6E-409C-BE32-E72D297353CC}">
              <c16:uniqueId val="{00000000-DB1E-42B1-A7F4-CD6626F3384E}"/>
            </c:ext>
          </c:extLst>
        </c:ser>
        <c:dLbls>
          <c:showLegendKey val="0"/>
          <c:showVal val="0"/>
          <c:showCatName val="0"/>
          <c:showSerName val="0"/>
          <c:showPercent val="0"/>
          <c:showBubbleSize val="0"/>
        </c:dLbls>
        <c:gapWidth val="60"/>
        <c:overlap val="-27"/>
        <c:axId val="812580320"/>
        <c:axId val="812581304"/>
      </c:barChart>
      <c:catAx>
        <c:axId val="81258032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Participant by age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2581304"/>
        <c:crosses val="autoZero"/>
        <c:auto val="1"/>
        <c:lblAlgn val="ctr"/>
        <c:lblOffset val="100"/>
        <c:noMultiLvlLbl val="0"/>
      </c:catAx>
      <c:valAx>
        <c:axId val="812581304"/>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81258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02189224848054E-2"/>
          <c:y val="3.5556103051105598E-2"/>
          <c:w val="0.91558639508890471"/>
          <c:h val="0.65059316430665592"/>
        </c:manualLayout>
      </c:layout>
      <c:barChart>
        <c:barDir val="col"/>
        <c:grouping val="clustered"/>
        <c:varyColors val="0"/>
        <c:ser>
          <c:idx val="0"/>
          <c:order val="0"/>
          <c:tx>
            <c:strRef>
              <c:f>Sheet1!$B$1</c:f>
              <c:strCache>
                <c:ptCount val="1"/>
                <c:pt idx="0">
                  <c:v>Children by age</c:v>
                </c:pt>
              </c:strCache>
            </c:strRef>
          </c:tx>
          <c:spPr>
            <a:solidFill>
              <a:srgbClr val="E12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0-4 yrs</c:v>
                </c:pt>
                <c:pt idx="1">
                  <c:v>5-11 yrs</c:v>
                </c:pt>
                <c:pt idx="2">
                  <c:v>12-18 yrs</c:v>
                </c:pt>
              </c:strCache>
            </c:strRef>
          </c:cat>
          <c:val>
            <c:numRef>
              <c:f>Sheet1!$B$2:$B$4</c:f>
              <c:numCache>
                <c:formatCode>General</c:formatCode>
                <c:ptCount val="3"/>
                <c:pt idx="0">
                  <c:v>3</c:v>
                </c:pt>
                <c:pt idx="1">
                  <c:v>3</c:v>
                </c:pt>
                <c:pt idx="2">
                  <c:v>1</c:v>
                </c:pt>
              </c:numCache>
            </c:numRef>
          </c:val>
          <c:extLst>
            <c:ext xmlns:c16="http://schemas.microsoft.com/office/drawing/2014/chart" uri="{C3380CC4-5D6E-409C-BE32-E72D297353CC}">
              <c16:uniqueId val="{00000000-3B37-4319-98BD-7B4AC2BA68DD}"/>
            </c:ext>
          </c:extLst>
        </c:ser>
        <c:dLbls>
          <c:showLegendKey val="0"/>
          <c:showVal val="0"/>
          <c:showCatName val="0"/>
          <c:showSerName val="0"/>
          <c:showPercent val="0"/>
          <c:showBubbleSize val="0"/>
        </c:dLbls>
        <c:gapWidth val="60"/>
        <c:overlap val="-27"/>
        <c:axId val="812580320"/>
        <c:axId val="812581304"/>
      </c:barChart>
      <c:catAx>
        <c:axId val="81258032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Children by age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2581304"/>
        <c:crosses val="autoZero"/>
        <c:auto val="1"/>
        <c:lblAlgn val="ctr"/>
        <c:lblOffset val="100"/>
        <c:noMultiLvlLbl val="0"/>
      </c:catAx>
      <c:valAx>
        <c:axId val="812581304"/>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81258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hyperlink" Target="http://www.publicdomainpictures.net/view-image.php?image=150549&amp;picture=desktop-computer-pc"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5" Type="http://schemas.openxmlformats.org/officeDocument/2006/relationships/image" Target="../media/image35.png"/><Relationship Id="rId4" Type="http://schemas.openxmlformats.org/officeDocument/2006/relationships/image" Target="../media/image34.jpeg"/></Relationships>
</file>

<file path=ppt/diagrams/_rels/data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image" Target="../media/image36.jpeg"/><Relationship Id="rId5" Type="http://schemas.openxmlformats.org/officeDocument/2006/relationships/image" Target="../media/image40.jpeg"/><Relationship Id="rId4"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hyperlink" Target="http://www.publicdomainpictures.net/view-image.php?image=150549&amp;picture=desktop-computer-pc"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5" Type="http://schemas.openxmlformats.org/officeDocument/2006/relationships/image" Target="../media/image35.png"/><Relationship Id="rId4" Type="http://schemas.openxmlformats.org/officeDocument/2006/relationships/image" Target="../media/image3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image" Target="../media/image36.jpeg"/><Relationship Id="rId5" Type="http://schemas.openxmlformats.org/officeDocument/2006/relationships/image" Target="../media/image40.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AB8AC1-5562-4E92-8C77-3C2C24C3F6E1}" type="doc">
      <dgm:prSet loTypeId="urn:microsoft.com/office/officeart/2005/8/layout/vList3" loCatId="list" qsTypeId="urn:microsoft.com/office/officeart/2005/8/quickstyle/simple1" qsCatId="simple" csTypeId="urn:microsoft.com/office/officeart/2005/8/colors/accent1_2" csCatId="accent1" phldr="1"/>
      <dgm:spPr/>
    </dgm:pt>
    <dgm:pt modelId="{7BE3A086-682F-4AD9-B7B3-89F10A4B1366}">
      <dgm:prSet phldrT="[Text]" custT="1"/>
      <dgm:spPr>
        <a:solidFill>
          <a:srgbClr val="F28F00"/>
        </a:solidFill>
      </dgm:spPr>
      <dgm:t>
        <a:bodyPr/>
        <a:lstStyle/>
        <a:p>
          <a:pPr rtl="0"/>
          <a:r>
            <a:rPr lang="en-GB" sz="1400">
              <a:solidFill>
                <a:schemeClr val="tx1"/>
              </a:solidFill>
              <a:latin typeface="Arial"/>
              <a:cs typeface="Arial"/>
            </a:rPr>
            <a:t> Sheila works in a bank one day a week, wearing PPE, and 4 from </a:t>
          </a:r>
          <a:br>
            <a:rPr lang="en-GB" sz="1400">
              <a:solidFill>
                <a:schemeClr val="tx1"/>
              </a:solidFill>
              <a:latin typeface="Arial"/>
              <a:cs typeface="Arial"/>
            </a:rPr>
          </a:br>
          <a:r>
            <a:rPr lang="en-GB" sz="1400">
              <a:solidFill>
                <a:schemeClr val="tx1"/>
              </a:solidFill>
              <a:latin typeface="Arial"/>
              <a:cs typeface="Arial"/>
            </a:rPr>
            <a:t>home. She doesn’t feel there’s been much change as they don’t go out often.</a:t>
          </a:r>
          <a:endParaRPr lang="en-GB" sz="1400" b="0" i="0" u="none" strike="noStrike" cap="none" baseline="0" noProof="0">
            <a:solidFill>
              <a:srgbClr val="010000"/>
            </a:solidFill>
            <a:latin typeface="Arial"/>
            <a:cs typeface="Arial"/>
          </a:endParaRPr>
        </a:p>
      </dgm:t>
    </dgm:pt>
    <dgm:pt modelId="{7F08641A-8C78-4FC9-B15D-56DC4765FF45}" type="parTrans" cxnId="{2B9D39D8-80E6-4984-BF67-159B2564298C}">
      <dgm:prSet/>
      <dgm:spPr/>
      <dgm:t>
        <a:bodyPr/>
        <a:lstStyle/>
        <a:p>
          <a:endParaRPr lang="en-GB"/>
        </a:p>
      </dgm:t>
    </dgm:pt>
    <dgm:pt modelId="{7AD42F85-4ACA-45ED-86F6-1091B4E38C3C}" type="sibTrans" cxnId="{2B9D39D8-80E6-4984-BF67-159B2564298C}">
      <dgm:prSet/>
      <dgm:spPr/>
      <dgm:t>
        <a:bodyPr/>
        <a:lstStyle/>
        <a:p>
          <a:endParaRPr lang="en-GB"/>
        </a:p>
      </dgm:t>
    </dgm:pt>
    <dgm:pt modelId="{0CD1B2B3-A4A7-48A6-AA5A-A930D52BF14E}">
      <dgm:prSet phldrT="[Text]" custT="1"/>
      <dgm:spPr>
        <a:solidFill>
          <a:srgbClr val="F28F00"/>
        </a:solidFill>
      </dgm:spPr>
      <dgm:t>
        <a:bodyPr/>
        <a:lstStyle/>
        <a:p>
          <a:pPr rtl="0"/>
          <a:r>
            <a:rPr lang="en-GB" sz="1400">
              <a:solidFill>
                <a:schemeClr val="tx1"/>
              </a:solidFill>
              <a:latin typeface="Arial"/>
              <a:cs typeface="Arial"/>
            </a:rPr>
            <a:t>Simone works in education and training and has shifted her work pattern whilst she shields her husband. Her rural village has great community spirit.   </a:t>
          </a:r>
        </a:p>
      </dgm:t>
    </dgm:pt>
    <dgm:pt modelId="{E5E0F086-DD7E-46AB-AD73-5E733D24C288}" type="parTrans" cxnId="{0AE20236-CF0F-45C9-9C45-42DE892CCE2B}">
      <dgm:prSet/>
      <dgm:spPr/>
      <dgm:t>
        <a:bodyPr/>
        <a:lstStyle/>
        <a:p>
          <a:endParaRPr lang="en-GB"/>
        </a:p>
      </dgm:t>
    </dgm:pt>
    <dgm:pt modelId="{A08A326E-EC5C-48CB-8EA7-1316B6B85FC6}" type="sibTrans" cxnId="{0AE20236-CF0F-45C9-9C45-42DE892CCE2B}">
      <dgm:prSet/>
      <dgm:spPr/>
      <dgm:t>
        <a:bodyPr/>
        <a:lstStyle/>
        <a:p>
          <a:endParaRPr lang="en-GB"/>
        </a:p>
      </dgm:t>
    </dgm:pt>
    <dgm:pt modelId="{0DC72F58-2703-4941-AA80-66A4DE7DF58F}">
      <dgm:prSet phldrT="[Text]" custT="1"/>
      <dgm:spPr>
        <a:solidFill>
          <a:srgbClr val="F28F00"/>
        </a:solidFill>
      </dgm:spPr>
      <dgm:t>
        <a:bodyPr/>
        <a:lstStyle/>
        <a:p>
          <a:pPr rtl="0"/>
          <a:r>
            <a:rPr lang="en-GB" sz="1400" kern="1200">
              <a:solidFill>
                <a:prstClr val="black"/>
              </a:solidFill>
              <a:latin typeface="Arial"/>
              <a:ea typeface="+mn-ea"/>
              <a:cs typeface="Arial"/>
            </a:rPr>
            <a:t>Ellie is a single mum. Balancing caring for her son and working full time requires a careful daily routine. Ellie sees this as continuing for the foreseeable future. </a:t>
          </a:r>
        </a:p>
      </dgm:t>
    </dgm:pt>
    <dgm:pt modelId="{E2CFCB24-BB65-46D9-AC58-306C781C5EC7}" type="parTrans" cxnId="{C6C36CCC-87F8-4EA0-826C-2077125660CF}">
      <dgm:prSet/>
      <dgm:spPr/>
      <dgm:t>
        <a:bodyPr/>
        <a:lstStyle/>
        <a:p>
          <a:endParaRPr lang="en-GB"/>
        </a:p>
      </dgm:t>
    </dgm:pt>
    <dgm:pt modelId="{95A39625-A71E-4673-B28E-4D3035EF15E2}" type="sibTrans" cxnId="{C6C36CCC-87F8-4EA0-826C-2077125660CF}">
      <dgm:prSet/>
      <dgm:spPr/>
      <dgm:t>
        <a:bodyPr/>
        <a:lstStyle/>
        <a:p>
          <a:endParaRPr lang="en-GB"/>
        </a:p>
      </dgm:t>
    </dgm:pt>
    <dgm:pt modelId="{A889A3A5-03CF-40E0-9499-D2EDA83481D7}">
      <dgm:prSet custT="1"/>
      <dgm:spPr>
        <a:solidFill>
          <a:srgbClr val="F28F00"/>
        </a:solidFill>
      </dgm:spPr>
      <dgm:t>
        <a:bodyPr/>
        <a:lstStyle/>
        <a:p>
          <a:r>
            <a:rPr lang="en-GB" sz="1400">
              <a:solidFill>
                <a:schemeClr val="tx1"/>
              </a:solidFill>
              <a:latin typeface="Arial"/>
              <a:cs typeface="Arial"/>
            </a:rPr>
            <a:t>Liz lives with her husband &amp; two children, dog and chickens. She is concerned about the transition of her son to primary school in September.</a:t>
          </a:r>
        </a:p>
      </dgm:t>
    </dgm:pt>
    <dgm:pt modelId="{202B5607-9ADF-433C-B0E4-6E3FCD0D0BAF}" type="parTrans" cxnId="{59E8EF62-A753-498E-8B05-5DF711A640DE}">
      <dgm:prSet/>
      <dgm:spPr/>
      <dgm:t>
        <a:bodyPr/>
        <a:lstStyle/>
        <a:p>
          <a:endParaRPr lang="en-GB"/>
        </a:p>
      </dgm:t>
    </dgm:pt>
    <dgm:pt modelId="{D3CA9C49-5A39-46CA-9276-514903CBF350}" type="sibTrans" cxnId="{59E8EF62-A753-498E-8B05-5DF711A640DE}">
      <dgm:prSet/>
      <dgm:spPr/>
      <dgm:t>
        <a:bodyPr/>
        <a:lstStyle/>
        <a:p>
          <a:endParaRPr lang="en-GB"/>
        </a:p>
      </dgm:t>
    </dgm:pt>
    <dgm:pt modelId="{C79073C5-18C2-4333-9949-53A942FB83F9}">
      <dgm:prSet custT="1"/>
      <dgm:spPr>
        <a:solidFill>
          <a:srgbClr val="F28F00"/>
        </a:solidFill>
      </dgm:spPr>
      <dgm:t>
        <a:bodyPr/>
        <a:lstStyle/>
        <a:p>
          <a:pPr algn="ctr" rtl="0"/>
          <a:r>
            <a:rPr lang="en-GB" sz="1400">
              <a:solidFill>
                <a:schemeClr val="tx1"/>
              </a:solidFill>
              <a:latin typeface="Arial"/>
              <a:cs typeface="Arial"/>
            </a:rPr>
            <a:t>Lorna’s employer has been supportive in working from home. She is a single parent of a 16 year old, she has been teaching him to cook in lockdown.</a:t>
          </a:r>
        </a:p>
      </dgm:t>
    </dgm:pt>
    <dgm:pt modelId="{4C99809A-BD8E-4EB0-B737-D747D750CD4C}" type="parTrans" cxnId="{B1940286-E7B0-4EB7-8F9E-B42898639BD4}">
      <dgm:prSet/>
      <dgm:spPr/>
      <dgm:t>
        <a:bodyPr/>
        <a:lstStyle/>
        <a:p>
          <a:endParaRPr lang="en-GB"/>
        </a:p>
      </dgm:t>
    </dgm:pt>
    <dgm:pt modelId="{64FCAC81-7E67-450B-B929-79707E7A3A0E}" type="sibTrans" cxnId="{B1940286-E7B0-4EB7-8F9E-B42898639BD4}">
      <dgm:prSet/>
      <dgm:spPr/>
      <dgm:t>
        <a:bodyPr/>
        <a:lstStyle/>
        <a:p>
          <a:endParaRPr lang="en-GB"/>
        </a:p>
      </dgm:t>
    </dgm:pt>
    <dgm:pt modelId="{C2692193-473E-4A6D-BF7A-BD6944974DAC}" type="pres">
      <dgm:prSet presAssocID="{24AB8AC1-5562-4E92-8C77-3C2C24C3F6E1}" presName="linearFlow" presStyleCnt="0">
        <dgm:presLayoutVars>
          <dgm:dir/>
          <dgm:resizeHandles val="exact"/>
        </dgm:presLayoutVars>
      </dgm:prSet>
      <dgm:spPr/>
    </dgm:pt>
    <dgm:pt modelId="{1CF71DE8-ECF2-4986-B6BF-E7E2183F7F38}" type="pres">
      <dgm:prSet presAssocID="{7BE3A086-682F-4AD9-B7B3-89F10A4B1366}" presName="composite" presStyleCnt="0"/>
      <dgm:spPr/>
    </dgm:pt>
    <dgm:pt modelId="{47901680-B33B-406F-AA6C-E034D19AB884}" type="pres">
      <dgm:prSet presAssocID="{7BE3A086-682F-4AD9-B7B3-89F10A4B1366}" presName="imgShp" presStyleLbl="fgImgPlace1" presStyleIdx="0" presStyleCnt="5" custLinFactNeighborX="-2434"/>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34BF912D-14AE-4869-AF73-2DCBFC6FE7A2}" type="pres">
      <dgm:prSet presAssocID="{7BE3A086-682F-4AD9-B7B3-89F10A4B1366}" presName="txShp" presStyleLbl="node1" presStyleIdx="0" presStyleCnt="5" custScaleX="111366" custScaleY="115108" custLinFactNeighborX="4274" custLinFactNeighborY="-519">
        <dgm:presLayoutVars>
          <dgm:bulletEnabled val="1"/>
        </dgm:presLayoutVars>
      </dgm:prSet>
      <dgm:spPr>
        <a:prstGeom prst="rect">
          <a:avLst/>
        </a:prstGeom>
      </dgm:spPr>
    </dgm:pt>
    <dgm:pt modelId="{2120F1CF-D083-4701-8DB6-A90CE4208243}" type="pres">
      <dgm:prSet presAssocID="{7AD42F85-4ACA-45ED-86F6-1091B4E38C3C}" presName="spacing" presStyleCnt="0"/>
      <dgm:spPr/>
    </dgm:pt>
    <dgm:pt modelId="{72947FBA-A353-49B2-93BB-FAD329C366CC}" type="pres">
      <dgm:prSet presAssocID="{0CD1B2B3-A4A7-48A6-AA5A-A930D52BF14E}" presName="composite" presStyleCnt="0"/>
      <dgm:spPr/>
    </dgm:pt>
    <dgm:pt modelId="{5B2515F1-F3A2-426D-909C-BF250669286F}" type="pres">
      <dgm:prSet presAssocID="{0CD1B2B3-A4A7-48A6-AA5A-A930D52BF14E}" presName="imgShp" presStyleLbl="fgImgPlace1" presStyleIdx="1" presStyleCnt="5" custLinFactNeighborX="-1217"/>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pt>
    <dgm:pt modelId="{41100093-2ACD-4733-AE82-5A146997F6F6}" type="pres">
      <dgm:prSet presAssocID="{0CD1B2B3-A4A7-48A6-AA5A-A930D52BF14E}" presName="txShp" presStyleLbl="node1" presStyleIdx="1" presStyleCnt="5" custScaleX="111366" custScaleY="121088" custLinFactNeighborX="5205" custLinFactNeighborY="-1217">
        <dgm:presLayoutVars>
          <dgm:bulletEnabled val="1"/>
        </dgm:presLayoutVars>
      </dgm:prSet>
      <dgm:spPr>
        <a:prstGeom prst="rect">
          <a:avLst/>
        </a:prstGeom>
      </dgm:spPr>
    </dgm:pt>
    <dgm:pt modelId="{826BDF8E-12C8-4EA8-BA20-C9012ABF7D55}" type="pres">
      <dgm:prSet presAssocID="{A08A326E-EC5C-48CB-8EA7-1316B6B85FC6}" presName="spacing" presStyleCnt="0"/>
      <dgm:spPr/>
    </dgm:pt>
    <dgm:pt modelId="{744E7008-CBF9-4FB7-8A42-80419390D4DD}" type="pres">
      <dgm:prSet presAssocID="{C79073C5-18C2-4333-9949-53A942FB83F9}" presName="composite" presStyleCnt="0"/>
      <dgm:spPr/>
    </dgm:pt>
    <dgm:pt modelId="{E00AFF5A-A956-4571-B197-CF6A39270369}" type="pres">
      <dgm:prSet presAssocID="{C79073C5-18C2-4333-9949-53A942FB83F9}" presName="imgShp" presStyleLbl="fgImgPlace1" presStyleIdx="2" presStyleCnt="5" custAng="150499" custLinFactNeighborX="-4875"/>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pt>
    <dgm:pt modelId="{F7B5E9EC-BB25-4DC5-A6F1-49B3921C0A52}" type="pres">
      <dgm:prSet presAssocID="{C79073C5-18C2-4333-9949-53A942FB83F9}" presName="txShp" presStyleLbl="node1" presStyleIdx="2" presStyleCnt="5" custScaleX="108796" custScaleY="118760" custLinFactNeighborX="4537">
        <dgm:presLayoutVars>
          <dgm:bulletEnabled val="1"/>
        </dgm:presLayoutVars>
      </dgm:prSet>
      <dgm:spPr>
        <a:prstGeom prst="rect">
          <a:avLst/>
        </a:prstGeom>
      </dgm:spPr>
    </dgm:pt>
    <dgm:pt modelId="{18B05DAC-D388-411A-8632-216711448DDE}" type="pres">
      <dgm:prSet presAssocID="{64FCAC81-7E67-450B-B929-79707E7A3A0E}" presName="spacing" presStyleCnt="0"/>
      <dgm:spPr/>
    </dgm:pt>
    <dgm:pt modelId="{744F4404-B920-41C6-8539-EDDDC7551616}" type="pres">
      <dgm:prSet presAssocID="{0DC72F58-2703-4941-AA80-66A4DE7DF58F}" presName="composite" presStyleCnt="0"/>
      <dgm:spPr/>
    </dgm:pt>
    <dgm:pt modelId="{F851A5F7-D578-4A29-9493-4C33BD5CB046}" type="pres">
      <dgm:prSet presAssocID="{0DC72F58-2703-4941-AA80-66A4DE7DF58F}" presName="imgShp" presStyleLbl="fgImgPlace1" presStyleIdx="3" presStyleCnt="5" custLinFactNeighborX="-2162" custLinFactNeighborY="-1217"/>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489F4951-B1DE-4926-9820-B3ECFB681A48}" type="pres">
      <dgm:prSet presAssocID="{0DC72F58-2703-4941-AA80-66A4DE7DF58F}" presName="txShp" presStyleLbl="node1" presStyleIdx="3" presStyleCnt="5" custScaleX="107806" custScaleY="113989" custLinFactNeighborX="4274" custLinFactNeighborY="1">
        <dgm:presLayoutVars>
          <dgm:bulletEnabled val="1"/>
        </dgm:presLayoutVars>
      </dgm:prSet>
      <dgm:spPr>
        <a:prstGeom prst="rect">
          <a:avLst/>
        </a:prstGeom>
      </dgm:spPr>
    </dgm:pt>
    <dgm:pt modelId="{9D01B535-3815-497C-A307-E99A8EC9E222}" type="pres">
      <dgm:prSet presAssocID="{95A39625-A71E-4673-B28E-4D3035EF15E2}" presName="spacing" presStyleCnt="0"/>
      <dgm:spPr/>
    </dgm:pt>
    <dgm:pt modelId="{39F162C7-E55C-46AD-9CE3-D2C117FB7F80}" type="pres">
      <dgm:prSet presAssocID="{A889A3A5-03CF-40E0-9499-D2EDA83481D7}" presName="composite" presStyleCnt="0"/>
      <dgm:spPr/>
    </dgm:pt>
    <dgm:pt modelId="{E352E4B7-3D94-4F7E-9D76-F5ECC2FD9263}" type="pres">
      <dgm:prSet presAssocID="{A889A3A5-03CF-40E0-9499-D2EDA83481D7}" presName="imgShp" presStyleLbl="fgImgPlace1" presStyleIdx="4" presStyleCnt="5" custLinFactNeighborX="-2434"/>
      <dgm:spPr>
        <a:blipFill>
          <a:blip xmlns:r="http://schemas.openxmlformats.org/officeDocument/2006/relationships" r:embed="rId6">
            <a:extLst>
              <a:ext uri="{28A0092B-C50C-407E-A947-70E740481C1C}">
                <a14:useLocalDpi xmlns:a14="http://schemas.microsoft.com/office/drawing/2010/main" val="0"/>
              </a:ext>
            </a:extLst>
          </a:blip>
          <a:srcRect/>
          <a:stretch>
            <a:fillRect l="-40000" r="-40000"/>
          </a:stretch>
        </a:blipFill>
      </dgm:spPr>
    </dgm:pt>
    <dgm:pt modelId="{78A20A40-AE08-4F38-96C9-46721142CE0A}" type="pres">
      <dgm:prSet presAssocID="{A889A3A5-03CF-40E0-9499-D2EDA83481D7}" presName="txShp" presStyleLbl="node1" presStyleIdx="4" presStyleCnt="5" custScaleX="111366" custScaleY="112143" custLinFactNeighborX="4943" custLinFactNeighborY="519">
        <dgm:presLayoutVars>
          <dgm:bulletEnabled val="1"/>
        </dgm:presLayoutVars>
      </dgm:prSet>
      <dgm:spPr>
        <a:prstGeom prst="rect">
          <a:avLst/>
        </a:prstGeom>
      </dgm:spPr>
    </dgm:pt>
  </dgm:ptLst>
  <dgm:cxnLst>
    <dgm:cxn modelId="{FC50FB21-1EA5-45C7-8A6C-88FB82D86B36}" type="presOf" srcId="{C79073C5-18C2-4333-9949-53A942FB83F9}" destId="{F7B5E9EC-BB25-4DC5-A6F1-49B3921C0A52}" srcOrd="0" destOrd="0" presId="urn:microsoft.com/office/officeart/2005/8/layout/vList3"/>
    <dgm:cxn modelId="{0AE20236-CF0F-45C9-9C45-42DE892CCE2B}" srcId="{24AB8AC1-5562-4E92-8C77-3C2C24C3F6E1}" destId="{0CD1B2B3-A4A7-48A6-AA5A-A930D52BF14E}" srcOrd="1" destOrd="0" parTransId="{E5E0F086-DD7E-46AB-AD73-5E733D24C288}" sibTransId="{A08A326E-EC5C-48CB-8EA7-1316B6B85FC6}"/>
    <dgm:cxn modelId="{8846CD42-24E3-4B78-A749-FCB0B056C89C}" type="presOf" srcId="{0CD1B2B3-A4A7-48A6-AA5A-A930D52BF14E}" destId="{41100093-2ACD-4733-AE82-5A146997F6F6}" srcOrd="0" destOrd="0" presId="urn:microsoft.com/office/officeart/2005/8/layout/vList3"/>
    <dgm:cxn modelId="{59E8EF62-A753-498E-8B05-5DF711A640DE}" srcId="{24AB8AC1-5562-4E92-8C77-3C2C24C3F6E1}" destId="{A889A3A5-03CF-40E0-9499-D2EDA83481D7}" srcOrd="4" destOrd="0" parTransId="{202B5607-9ADF-433C-B0E4-6E3FCD0D0BAF}" sibTransId="{D3CA9C49-5A39-46CA-9276-514903CBF350}"/>
    <dgm:cxn modelId="{CEA14859-6EA6-4758-82D8-076AF4FBA539}" type="presOf" srcId="{0DC72F58-2703-4941-AA80-66A4DE7DF58F}" destId="{489F4951-B1DE-4926-9820-B3ECFB681A48}" srcOrd="0" destOrd="0" presId="urn:microsoft.com/office/officeart/2005/8/layout/vList3"/>
    <dgm:cxn modelId="{4E6D705A-D50C-46CA-9996-B12302653C34}" type="presOf" srcId="{7BE3A086-682F-4AD9-B7B3-89F10A4B1366}" destId="{34BF912D-14AE-4869-AF73-2DCBFC6FE7A2}" srcOrd="0" destOrd="0" presId="urn:microsoft.com/office/officeart/2005/8/layout/vList3"/>
    <dgm:cxn modelId="{B1940286-E7B0-4EB7-8F9E-B42898639BD4}" srcId="{24AB8AC1-5562-4E92-8C77-3C2C24C3F6E1}" destId="{C79073C5-18C2-4333-9949-53A942FB83F9}" srcOrd="2" destOrd="0" parTransId="{4C99809A-BD8E-4EB0-B737-D747D750CD4C}" sibTransId="{64FCAC81-7E67-450B-B929-79707E7A3A0E}"/>
    <dgm:cxn modelId="{C6C36CCC-87F8-4EA0-826C-2077125660CF}" srcId="{24AB8AC1-5562-4E92-8C77-3C2C24C3F6E1}" destId="{0DC72F58-2703-4941-AA80-66A4DE7DF58F}" srcOrd="3" destOrd="0" parTransId="{E2CFCB24-BB65-46D9-AC58-306C781C5EC7}" sibTransId="{95A39625-A71E-4673-B28E-4D3035EF15E2}"/>
    <dgm:cxn modelId="{2B9D39D8-80E6-4984-BF67-159B2564298C}" srcId="{24AB8AC1-5562-4E92-8C77-3C2C24C3F6E1}" destId="{7BE3A086-682F-4AD9-B7B3-89F10A4B1366}" srcOrd="0" destOrd="0" parTransId="{7F08641A-8C78-4FC9-B15D-56DC4765FF45}" sibTransId="{7AD42F85-4ACA-45ED-86F6-1091B4E38C3C}"/>
    <dgm:cxn modelId="{DE835AE9-DDD0-4CCF-9535-DFCECA3D2D05}" type="presOf" srcId="{A889A3A5-03CF-40E0-9499-D2EDA83481D7}" destId="{78A20A40-AE08-4F38-96C9-46721142CE0A}" srcOrd="0" destOrd="0" presId="urn:microsoft.com/office/officeart/2005/8/layout/vList3"/>
    <dgm:cxn modelId="{15450EFC-A386-4BC3-8B07-5BBD88C7660C}" type="presOf" srcId="{24AB8AC1-5562-4E92-8C77-3C2C24C3F6E1}" destId="{C2692193-473E-4A6D-BF7A-BD6944974DAC}" srcOrd="0" destOrd="0" presId="urn:microsoft.com/office/officeart/2005/8/layout/vList3"/>
    <dgm:cxn modelId="{FA36B011-B601-4B4E-A781-3CB0AD69422F}" type="presParOf" srcId="{C2692193-473E-4A6D-BF7A-BD6944974DAC}" destId="{1CF71DE8-ECF2-4986-B6BF-E7E2183F7F38}" srcOrd="0" destOrd="0" presId="urn:microsoft.com/office/officeart/2005/8/layout/vList3"/>
    <dgm:cxn modelId="{7EEB6352-47BE-4891-8E7E-9F05D6ED3891}" type="presParOf" srcId="{1CF71DE8-ECF2-4986-B6BF-E7E2183F7F38}" destId="{47901680-B33B-406F-AA6C-E034D19AB884}" srcOrd="0" destOrd="0" presId="urn:microsoft.com/office/officeart/2005/8/layout/vList3"/>
    <dgm:cxn modelId="{7FB5F484-AA92-41E2-ABA4-8260C8FEC310}" type="presParOf" srcId="{1CF71DE8-ECF2-4986-B6BF-E7E2183F7F38}" destId="{34BF912D-14AE-4869-AF73-2DCBFC6FE7A2}" srcOrd="1" destOrd="0" presId="urn:microsoft.com/office/officeart/2005/8/layout/vList3"/>
    <dgm:cxn modelId="{2F149AB5-17C6-4FBF-B2BC-825D52178166}" type="presParOf" srcId="{C2692193-473E-4A6D-BF7A-BD6944974DAC}" destId="{2120F1CF-D083-4701-8DB6-A90CE4208243}" srcOrd="1" destOrd="0" presId="urn:microsoft.com/office/officeart/2005/8/layout/vList3"/>
    <dgm:cxn modelId="{6D1C0161-A0F8-426F-BA97-26B7C8E65843}" type="presParOf" srcId="{C2692193-473E-4A6D-BF7A-BD6944974DAC}" destId="{72947FBA-A353-49B2-93BB-FAD329C366CC}" srcOrd="2" destOrd="0" presId="urn:microsoft.com/office/officeart/2005/8/layout/vList3"/>
    <dgm:cxn modelId="{34E803B5-D8F2-4355-9C64-467E99270D70}" type="presParOf" srcId="{72947FBA-A353-49B2-93BB-FAD329C366CC}" destId="{5B2515F1-F3A2-426D-909C-BF250669286F}" srcOrd="0" destOrd="0" presId="urn:microsoft.com/office/officeart/2005/8/layout/vList3"/>
    <dgm:cxn modelId="{FB2B1B42-61E1-44CC-842A-E04E4F7920EC}" type="presParOf" srcId="{72947FBA-A353-49B2-93BB-FAD329C366CC}" destId="{41100093-2ACD-4733-AE82-5A146997F6F6}" srcOrd="1" destOrd="0" presId="urn:microsoft.com/office/officeart/2005/8/layout/vList3"/>
    <dgm:cxn modelId="{A1B8074F-8FE0-48A8-AD85-DF2823C4C672}" type="presParOf" srcId="{C2692193-473E-4A6D-BF7A-BD6944974DAC}" destId="{826BDF8E-12C8-4EA8-BA20-C9012ABF7D55}" srcOrd="3" destOrd="0" presId="urn:microsoft.com/office/officeart/2005/8/layout/vList3"/>
    <dgm:cxn modelId="{F3C743C1-1366-4BA3-A8BC-C19E63E71CA0}" type="presParOf" srcId="{C2692193-473E-4A6D-BF7A-BD6944974DAC}" destId="{744E7008-CBF9-4FB7-8A42-80419390D4DD}" srcOrd="4" destOrd="0" presId="urn:microsoft.com/office/officeart/2005/8/layout/vList3"/>
    <dgm:cxn modelId="{543BC6BB-4EBC-456C-964C-F047E304AB7E}" type="presParOf" srcId="{744E7008-CBF9-4FB7-8A42-80419390D4DD}" destId="{E00AFF5A-A956-4571-B197-CF6A39270369}" srcOrd="0" destOrd="0" presId="urn:microsoft.com/office/officeart/2005/8/layout/vList3"/>
    <dgm:cxn modelId="{E8079D23-D9F2-402C-80F9-85FE5B7504B1}" type="presParOf" srcId="{744E7008-CBF9-4FB7-8A42-80419390D4DD}" destId="{F7B5E9EC-BB25-4DC5-A6F1-49B3921C0A52}" srcOrd="1" destOrd="0" presId="urn:microsoft.com/office/officeart/2005/8/layout/vList3"/>
    <dgm:cxn modelId="{41C8B5A9-3B7A-4D82-ACD7-7FC76FF37355}" type="presParOf" srcId="{C2692193-473E-4A6D-BF7A-BD6944974DAC}" destId="{18B05DAC-D388-411A-8632-216711448DDE}" srcOrd="5" destOrd="0" presId="urn:microsoft.com/office/officeart/2005/8/layout/vList3"/>
    <dgm:cxn modelId="{C34CAE77-6F8F-4ED2-A918-F58215EDFBF0}" type="presParOf" srcId="{C2692193-473E-4A6D-BF7A-BD6944974DAC}" destId="{744F4404-B920-41C6-8539-EDDDC7551616}" srcOrd="6" destOrd="0" presId="urn:microsoft.com/office/officeart/2005/8/layout/vList3"/>
    <dgm:cxn modelId="{2BF27222-4D0E-4BE9-8F3E-AA442AFD6C85}" type="presParOf" srcId="{744F4404-B920-41C6-8539-EDDDC7551616}" destId="{F851A5F7-D578-4A29-9493-4C33BD5CB046}" srcOrd="0" destOrd="0" presId="urn:microsoft.com/office/officeart/2005/8/layout/vList3"/>
    <dgm:cxn modelId="{10ABC4F6-EB1F-4C43-BE60-892C00A00EE9}" type="presParOf" srcId="{744F4404-B920-41C6-8539-EDDDC7551616}" destId="{489F4951-B1DE-4926-9820-B3ECFB681A48}" srcOrd="1" destOrd="0" presId="urn:microsoft.com/office/officeart/2005/8/layout/vList3"/>
    <dgm:cxn modelId="{3452B88B-E12B-4205-B70F-A012C54020FD}" type="presParOf" srcId="{C2692193-473E-4A6D-BF7A-BD6944974DAC}" destId="{9D01B535-3815-497C-A307-E99A8EC9E222}" srcOrd="7" destOrd="0" presId="urn:microsoft.com/office/officeart/2005/8/layout/vList3"/>
    <dgm:cxn modelId="{F0555F7E-8EEC-476C-A6D9-29D8F858A145}" type="presParOf" srcId="{C2692193-473E-4A6D-BF7A-BD6944974DAC}" destId="{39F162C7-E55C-46AD-9CE3-D2C117FB7F80}" srcOrd="8" destOrd="0" presId="urn:microsoft.com/office/officeart/2005/8/layout/vList3"/>
    <dgm:cxn modelId="{FEB71D71-6971-4892-8AC3-0F7343D4A048}" type="presParOf" srcId="{39F162C7-E55C-46AD-9CE3-D2C117FB7F80}" destId="{E352E4B7-3D94-4F7E-9D76-F5ECC2FD9263}" srcOrd="0" destOrd="0" presId="urn:microsoft.com/office/officeart/2005/8/layout/vList3"/>
    <dgm:cxn modelId="{EC7B4DF4-E0D6-42D5-BA02-9FE2BDE604F8}" type="presParOf" srcId="{39F162C7-E55C-46AD-9CE3-D2C117FB7F80}" destId="{78A20A40-AE08-4F38-96C9-46721142CE0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AB8AC1-5562-4E92-8C77-3C2C24C3F6E1}" type="doc">
      <dgm:prSet loTypeId="urn:microsoft.com/office/officeart/2005/8/layout/vList3" loCatId="list" qsTypeId="urn:microsoft.com/office/officeart/2005/8/quickstyle/simple1" qsCatId="simple" csTypeId="urn:microsoft.com/office/officeart/2005/8/colors/accent1_2" csCatId="accent1" phldr="1"/>
      <dgm:spPr/>
    </dgm:pt>
    <dgm:pt modelId="{7BE3A086-682F-4AD9-B7B3-89F10A4B1366}">
      <dgm:prSet phldrT="[Text]" custT="1"/>
      <dgm:spPr>
        <a:solidFill>
          <a:srgbClr val="FFC000"/>
        </a:solidFill>
      </dgm:spPr>
      <dgm:t>
        <a:bodyPr/>
        <a:lstStyle/>
        <a:p>
          <a:pPr rtl="0"/>
          <a:r>
            <a:rPr lang="en-GB" sz="1400" kern="1200">
              <a:solidFill>
                <a:prstClr val="black"/>
              </a:solidFill>
              <a:latin typeface="Arial"/>
              <a:ea typeface="+mn-ea"/>
              <a:cs typeface="Arial"/>
            </a:rPr>
            <a:t>Simon is self-employed in IT. Home schooling his two children causes disruptions to his job. He would like more support and feedback from the school. </a:t>
          </a:r>
        </a:p>
      </dgm:t>
    </dgm:pt>
    <dgm:pt modelId="{7F08641A-8C78-4FC9-B15D-56DC4765FF45}" type="parTrans" cxnId="{2B9D39D8-80E6-4984-BF67-159B2564298C}">
      <dgm:prSet/>
      <dgm:spPr/>
      <dgm:t>
        <a:bodyPr/>
        <a:lstStyle/>
        <a:p>
          <a:endParaRPr lang="en-GB"/>
        </a:p>
      </dgm:t>
    </dgm:pt>
    <dgm:pt modelId="{7AD42F85-4ACA-45ED-86F6-1091B4E38C3C}" type="sibTrans" cxnId="{2B9D39D8-80E6-4984-BF67-159B2564298C}">
      <dgm:prSet/>
      <dgm:spPr/>
      <dgm:t>
        <a:bodyPr/>
        <a:lstStyle/>
        <a:p>
          <a:endParaRPr lang="en-GB"/>
        </a:p>
      </dgm:t>
    </dgm:pt>
    <dgm:pt modelId="{0CD1B2B3-A4A7-48A6-AA5A-A930D52BF14E}">
      <dgm:prSet phldrT="[Text]" custT="1"/>
      <dgm:spPr>
        <a:solidFill>
          <a:srgbClr val="FFC000"/>
        </a:solidFill>
      </dgm:spPr>
      <dgm:t>
        <a:bodyPr/>
        <a:lstStyle/>
        <a:p>
          <a:r>
            <a:rPr lang="en-GB" sz="1400">
              <a:solidFill>
                <a:schemeClr val="tx1"/>
              </a:solidFill>
              <a:latin typeface="Arial"/>
              <a:cs typeface="Arial"/>
            </a:rPr>
            <a:t>Hazel is a furloughed business owner with concerns for the future. She loves the positive impact of lockdown on the environment, such as the untouched verges.</a:t>
          </a:r>
        </a:p>
      </dgm:t>
    </dgm:pt>
    <dgm:pt modelId="{E5E0F086-DD7E-46AB-AD73-5E733D24C288}" type="parTrans" cxnId="{0AE20236-CF0F-45C9-9C45-42DE892CCE2B}">
      <dgm:prSet/>
      <dgm:spPr/>
      <dgm:t>
        <a:bodyPr/>
        <a:lstStyle/>
        <a:p>
          <a:endParaRPr lang="en-GB"/>
        </a:p>
      </dgm:t>
    </dgm:pt>
    <dgm:pt modelId="{A08A326E-EC5C-48CB-8EA7-1316B6B85FC6}" type="sibTrans" cxnId="{0AE20236-CF0F-45C9-9C45-42DE892CCE2B}">
      <dgm:prSet/>
      <dgm:spPr/>
      <dgm:t>
        <a:bodyPr/>
        <a:lstStyle/>
        <a:p>
          <a:endParaRPr lang="en-GB"/>
        </a:p>
      </dgm:t>
    </dgm:pt>
    <dgm:pt modelId="{0DC72F58-2703-4941-AA80-66A4DE7DF58F}">
      <dgm:prSet phldrT="[Text]" custT="1"/>
      <dgm:spPr>
        <a:solidFill>
          <a:srgbClr val="FFC000"/>
        </a:solidFill>
      </dgm:spPr>
      <dgm:t>
        <a:bodyPr/>
        <a:lstStyle/>
        <a:p>
          <a:r>
            <a:rPr lang="en-GB" sz="1400">
              <a:solidFill>
                <a:schemeClr val="tx1"/>
              </a:solidFill>
              <a:latin typeface="Arial"/>
              <a:cs typeface="Arial"/>
            </a:rPr>
            <a:t>Alison lives on her own and is both employed &amp; self-employed, working fewer hours. She regularly has a socially distanced coffee or dinner with her neighbour on the drive.</a:t>
          </a:r>
        </a:p>
      </dgm:t>
    </dgm:pt>
    <dgm:pt modelId="{E2CFCB24-BB65-46D9-AC58-306C781C5EC7}" type="parTrans" cxnId="{C6C36CCC-87F8-4EA0-826C-2077125660CF}">
      <dgm:prSet/>
      <dgm:spPr/>
      <dgm:t>
        <a:bodyPr/>
        <a:lstStyle/>
        <a:p>
          <a:endParaRPr lang="en-GB"/>
        </a:p>
      </dgm:t>
    </dgm:pt>
    <dgm:pt modelId="{95A39625-A71E-4673-B28E-4D3035EF15E2}" type="sibTrans" cxnId="{C6C36CCC-87F8-4EA0-826C-2077125660CF}">
      <dgm:prSet/>
      <dgm:spPr/>
      <dgm:t>
        <a:bodyPr/>
        <a:lstStyle/>
        <a:p>
          <a:endParaRPr lang="en-GB"/>
        </a:p>
      </dgm:t>
    </dgm:pt>
    <dgm:pt modelId="{A889A3A5-03CF-40E0-9499-D2EDA83481D7}">
      <dgm:prSet custT="1"/>
      <dgm:spPr>
        <a:solidFill>
          <a:srgbClr val="00A8D6"/>
        </a:solidFill>
      </dgm:spPr>
      <dgm:t>
        <a:bodyPr/>
        <a:lstStyle/>
        <a:p>
          <a:r>
            <a:rPr lang="en-GB" sz="1400">
              <a:solidFill>
                <a:schemeClr val="tx1"/>
              </a:solidFill>
              <a:latin typeface="Arial"/>
              <a:cs typeface="Arial"/>
            </a:rPr>
            <a:t>Barry is retired and lives with his wife and son who is self-isolating from them in the home. He misses going to football with his friends.</a:t>
          </a:r>
        </a:p>
      </dgm:t>
    </dgm:pt>
    <dgm:pt modelId="{202B5607-9ADF-433C-B0E4-6E3FCD0D0BAF}" type="parTrans" cxnId="{59E8EF62-A753-498E-8B05-5DF711A640DE}">
      <dgm:prSet/>
      <dgm:spPr/>
      <dgm:t>
        <a:bodyPr/>
        <a:lstStyle/>
        <a:p>
          <a:endParaRPr lang="en-GB"/>
        </a:p>
      </dgm:t>
    </dgm:pt>
    <dgm:pt modelId="{D3CA9C49-5A39-46CA-9276-514903CBF350}" type="sibTrans" cxnId="{59E8EF62-A753-498E-8B05-5DF711A640DE}">
      <dgm:prSet/>
      <dgm:spPr/>
      <dgm:t>
        <a:bodyPr/>
        <a:lstStyle/>
        <a:p>
          <a:endParaRPr lang="en-GB"/>
        </a:p>
      </dgm:t>
    </dgm:pt>
    <dgm:pt modelId="{929F2FF8-38AB-4538-81AB-AC6727D0887C}">
      <dgm:prSet phldrT="[Text]" custT="1"/>
      <dgm:spPr>
        <a:solidFill>
          <a:srgbClr val="FFC000"/>
        </a:solidFill>
      </dgm:spPr>
      <dgm:t>
        <a:bodyPr/>
        <a:lstStyle/>
        <a:p>
          <a:r>
            <a:rPr lang="en-GB" sz="1400">
              <a:solidFill>
                <a:schemeClr val="tx1"/>
              </a:solidFill>
              <a:latin typeface="Arial"/>
              <a:cs typeface="Arial"/>
            </a:rPr>
            <a:t>Justine is a childminder who loves her job, but enjoys having her house ‘back’ over lockdown. </a:t>
          </a:r>
          <a:br>
            <a:rPr lang="en-GB" sz="1400">
              <a:solidFill>
                <a:schemeClr val="tx1"/>
              </a:solidFill>
              <a:latin typeface="Arial"/>
              <a:cs typeface="Arial"/>
            </a:rPr>
          </a:br>
          <a:r>
            <a:rPr lang="en-GB" sz="1400">
              <a:solidFill>
                <a:schemeClr val="tx1"/>
              </a:solidFill>
              <a:latin typeface="Arial"/>
              <a:cs typeface="Arial"/>
            </a:rPr>
            <a:t>She keeps herself fit with a virtual run rather than a park run.</a:t>
          </a:r>
        </a:p>
      </dgm:t>
    </dgm:pt>
    <dgm:pt modelId="{67BC6108-C385-425A-83A7-CBDDF1C1AF22}" type="parTrans" cxnId="{50371647-CAE4-47EB-84AB-926C7E99CDDD}">
      <dgm:prSet/>
      <dgm:spPr/>
      <dgm:t>
        <a:bodyPr/>
        <a:lstStyle/>
        <a:p>
          <a:endParaRPr lang="en-GB"/>
        </a:p>
      </dgm:t>
    </dgm:pt>
    <dgm:pt modelId="{E9B13D54-432E-44F3-B4D4-29BAA85A71E9}" type="sibTrans" cxnId="{50371647-CAE4-47EB-84AB-926C7E99CDDD}">
      <dgm:prSet/>
      <dgm:spPr/>
      <dgm:t>
        <a:bodyPr/>
        <a:lstStyle/>
        <a:p>
          <a:endParaRPr lang="en-GB"/>
        </a:p>
      </dgm:t>
    </dgm:pt>
    <dgm:pt modelId="{C2692193-473E-4A6D-BF7A-BD6944974DAC}" type="pres">
      <dgm:prSet presAssocID="{24AB8AC1-5562-4E92-8C77-3C2C24C3F6E1}" presName="linearFlow" presStyleCnt="0">
        <dgm:presLayoutVars>
          <dgm:dir/>
          <dgm:resizeHandles val="exact"/>
        </dgm:presLayoutVars>
      </dgm:prSet>
      <dgm:spPr/>
    </dgm:pt>
    <dgm:pt modelId="{1CF71DE8-ECF2-4986-B6BF-E7E2183F7F38}" type="pres">
      <dgm:prSet presAssocID="{7BE3A086-682F-4AD9-B7B3-89F10A4B1366}" presName="composite" presStyleCnt="0"/>
      <dgm:spPr/>
    </dgm:pt>
    <dgm:pt modelId="{47901680-B33B-406F-AA6C-E034D19AB884}" type="pres">
      <dgm:prSet presAssocID="{7BE3A086-682F-4AD9-B7B3-89F10A4B1366}" presName="imgShp" presStyleLbl="fgImgPlace1" presStyleIdx="0" presStyleCnt="5" custScaleX="120913" custScaleY="121550" custLinFactNeighborX="-11" custLinFactNeighborY="-501"/>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34BF912D-14AE-4869-AF73-2DCBFC6FE7A2}" type="pres">
      <dgm:prSet presAssocID="{7BE3A086-682F-4AD9-B7B3-89F10A4B1366}" presName="txShp" presStyleLbl="node1" presStyleIdx="0" presStyleCnt="5" custScaleX="108749" custScaleY="146870" custLinFactNeighborX="6079" custLinFactNeighborY="-519">
        <dgm:presLayoutVars>
          <dgm:bulletEnabled val="1"/>
        </dgm:presLayoutVars>
      </dgm:prSet>
      <dgm:spPr>
        <a:prstGeom prst="rect">
          <a:avLst/>
        </a:prstGeom>
      </dgm:spPr>
    </dgm:pt>
    <dgm:pt modelId="{2120F1CF-D083-4701-8DB6-A90CE4208243}" type="pres">
      <dgm:prSet presAssocID="{7AD42F85-4ACA-45ED-86F6-1091B4E38C3C}" presName="spacing" presStyleCnt="0"/>
      <dgm:spPr/>
    </dgm:pt>
    <dgm:pt modelId="{A5F55D0D-F39B-4935-A0E0-7A3266E8DABA}" type="pres">
      <dgm:prSet presAssocID="{929F2FF8-38AB-4538-81AB-AC6727D0887C}" presName="composite" presStyleCnt="0"/>
      <dgm:spPr/>
    </dgm:pt>
    <dgm:pt modelId="{01A0BC48-03E1-48A3-861F-BE49F385AB2D}" type="pres">
      <dgm:prSet presAssocID="{929F2FF8-38AB-4538-81AB-AC6727D0887C}" presName="imgShp" presStyleLbl="fgImgPlace1" presStyleIdx="1" presStyleCnt="5" custScaleX="120913" custScaleY="121550" custLinFactNeighborX="449" custLinFactNeighborY="-538"/>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A8E0EA37-1FFB-4E0C-BF8E-0652450FA585}" type="pres">
      <dgm:prSet presAssocID="{929F2FF8-38AB-4538-81AB-AC6727D0887C}" presName="txShp" presStyleLbl="node1" presStyleIdx="1" presStyleCnt="5" custScaleX="109137" custScaleY="135382" custLinFactNeighborX="6079" custLinFactNeighborY="-519">
        <dgm:presLayoutVars>
          <dgm:bulletEnabled val="1"/>
        </dgm:presLayoutVars>
      </dgm:prSet>
      <dgm:spPr>
        <a:prstGeom prst="rect">
          <a:avLst/>
        </a:prstGeom>
      </dgm:spPr>
    </dgm:pt>
    <dgm:pt modelId="{7EB5DF19-3F22-4C34-BA98-70811A108A9A}" type="pres">
      <dgm:prSet presAssocID="{E9B13D54-432E-44F3-B4D4-29BAA85A71E9}" presName="spacing" presStyleCnt="0"/>
      <dgm:spPr/>
    </dgm:pt>
    <dgm:pt modelId="{72947FBA-A353-49B2-93BB-FAD329C366CC}" type="pres">
      <dgm:prSet presAssocID="{0CD1B2B3-A4A7-48A6-AA5A-A930D52BF14E}" presName="composite" presStyleCnt="0"/>
      <dgm:spPr/>
    </dgm:pt>
    <dgm:pt modelId="{5B2515F1-F3A2-426D-909C-BF250669286F}" type="pres">
      <dgm:prSet presAssocID="{0CD1B2B3-A4A7-48A6-AA5A-A930D52BF14E}" presName="imgShp" presStyleLbl="fgImgPlace1" presStyleIdx="2" presStyleCnt="5" custAng="5568490" custScaleX="134598" custScaleY="134598" custLinFactNeighborX="-4782"/>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41100093-2ACD-4733-AE82-5A146997F6F6}" type="pres">
      <dgm:prSet presAssocID="{0CD1B2B3-A4A7-48A6-AA5A-A930D52BF14E}" presName="txShp" presStyleLbl="node1" presStyleIdx="2" presStyleCnt="5" custScaleX="109137" custScaleY="145697" custLinFactNeighborX="6079" custLinFactNeighborY="-519">
        <dgm:presLayoutVars>
          <dgm:bulletEnabled val="1"/>
        </dgm:presLayoutVars>
      </dgm:prSet>
      <dgm:spPr>
        <a:prstGeom prst="rect">
          <a:avLst/>
        </a:prstGeom>
      </dgm:spPr>
    </dgm:pt>
    <dgm:pt modelId="{826BDF8E-12C8-4EA8-BA20-C9012ABF7D55}" type="pres">
      <dgm:prSet presAssocID="{A08A326E-EC5C-48CB-8EA7-1316B6B85FC6}" presName="spacing" presStyleCnt="0"/>
      <dgm:spPr/>
    </dgm:pt>
    <dgm:pt modelId="{744F4404-B920-41C6-8539-EDDDC7551616}" type="pres">
      <dgm:prSet presAssocID="{0DC72F58-2703-4941-AA80-66A4DE7DF58F}" presName="composite" presStyleCnt="0"/>
      <dgm:spPr/>
    </dgm:pt>
    <dgm:pt modelId="{F851A5F7-D578-4A29-9493-4C33BD5CB046}" type="pres">
      <dgm:prSet presAssocID="{0DC72F58-2703-4941-AA80-66A4DE7DF58F}" presName="imgShp" presStyleLbl="fgImgPlace1" presStyleIdx="3" presStyleCnt="5" custAng="5150607" custScaleX="120913" custScaleY="121550"/>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489F4951-B1DE-4926-9820-B3ECFB681A48}" type="pres">
      <dgm:prSet presAssocID="{0DC72F58-2703-4941-AA80-66A4DE7DF58F}" presName="txShp" presStyleLbl="node1" presStyleIdx="3" presStyleCnt="5" custScaleX="109137" custScaleY="148961" custLinFactNeighborX="6079" custLinFactNeighborY="-519">
        <dgm:presLayoutVars>
          <dgm:bulletEnabled val="1"/>
        </dgm:presLayoutVars>
      </dgm:prSet>
      <dgm:spPr>
        <a:prstGeom prst="rect">
          <a:avLst/>
        </a:prstGeom>
      </dgm:spPr>
    </dgm:pt>
    <dgm:pt modelId="{9D01B535-3815-497C-A307-E99A8EC9E222}" type="pres">
      <dgm:prSet presAssocID="{95A39625-A71E-4673-B28E-4D3035EF15E2}" presName="spacing" presStyleCnt="0"/>
      <dgm:spPr/>
    </dgm:pt>
    <dgm:pt modelId="{39F162C7-E55C-46AD-9CE3-D2C117FB7F80}" type="pres">
      <dgm:prSet presAssocID="{A889A3A5-03CF-40E0-9499-D2EDA83481D7}" presName="composite" presStyleCnt="0"/>
      <dgm:spPr/>
    </dgm:pt>
    <dgm:pt modelId="{E352E4B7-3D94-4F7E-9D76-F5ECC2FD9263}" type="pres">
      <dgm:prSet presAssocID="{A889A3A5-03CF-40E0-9499-D2EDA83481D7}" presName="imgShp" presStyleLbl="fgImgPlace1" presStyleIdx="4" presStyleCnt="5" custScaleX="120913" custScaleY="121550" custLinFactNeighborX="-645" custLinFactNeighborY="519"/>
      <dgm:spPr>
        <a:blipFill>
          <a:blip xmlns:r="http://schemas.openxmlformats.org/officeDocument/2006/relationships" r:embed="rId5">
            <a:extLst>
              <a:ext uri="{28A0092B-C50C-407E-A947-70E740481C1C}">
                <a14:useLocalDpi xmlns:a14="http://schemas.microsoft.com/office/drawing/2010/main" val="0"/>
              </a:ext>
            </a:extLst>
          </a:blip>
          <a:srcRect/>
          <a:stretch>
            <a:fillRect l="-39000" r="-39000"/>
          </a:stretch>
        </a:blipFill>
      </dgm:spPr>
    </dgm:pt>
    <dgm:pt modelId="{78A20A40-AE08-4F38-96C9-46721142CE0A}" type="pres">
      <dgm:prSet presAssocID="{A889A3A5-03CF-40E0-9499-D2EDA83481D7}" presName="txShp" presStyleLbl="node1" presStyleIdx="4" presStyleCnt="5" custScaleX="106779" custScaleY="147822" custLinFactNeighborX="5340" custLinFactNeighborY="344">
        <dgm:presLayoutVars>
          <dgm:bulletEnabled val="1"/>
        </dgm:presLayoutVars>
      </dgm:prSet>
      <dgm:spPr>
        <a:prstGeom prst="rect">
          <a:avLst/>
        </a:prstGeom>
      </dgm:spPr>
    </dgm:pt>
  </dgm:ptLst>
  <dgm:cxnLst>
    <dgm:cxn modelId="{0AE20236-CF0F-45C9-9C45-42DE892CCE2B}" srcId="{24AB8AC1-5562-4E92-8C77-3C2C24C3F6E1}" destId="{0CD1B2B3-A4A7-48A6-AA5A-A930D52BF14E}" srcOrd="2" destOrd="0" parTransId="{E5E0F086-DD7E-46AB-AD73-5E733D24C288}" sibTransId="{A08A326E-EC5C-48CB-8EA7-1316B6B85FC6}"/>
    <dgm:cxn modelId="{8846CD42-24E3-4B78-A749-FCB0B056C89C}" type="presOf" srcId="{0CD1B2B3-A4A7-48A6-AA5A-A930D52BF14E}" destId="{41100093-2ACD-4733-AE82-5A146997F6F6}" srcOrd="0" destOrd="0" presId="urn:microsoft.com/office/officeart/2005/8/layout/vList3"/>
    <dgm:cxn modelId="{59E8EF62-A753-498E-8B05-5DF711A640DE}" srcId="{24AB8AC1-5562-4E92-8C77-3C2C24C3F6E1}" destId="{A889A3A5-03CF-40E0-9499-D2EDA83481D7}" srcOrd="4" destOrd="0" parTransId="{202B5607-9ADF-433C-B0E4-6E3FCD0D0BAF}" sibTransId="{D3CA9C49-5A39-46CA-9276-514903CBF350}"/>
    <dgm:cxn modelId="{193A1666-242E-4678-A3AC-CA12EEAF0569}" type="presOf" srcId="{929F2FF8-38AB-4538-81AB-AC6727D0887C}" destId="{A8E0EA37-1FFB-4E0C-BF8E-0652450FA585}" srcOrd="0" destOrd="0" presId="urn:microsoft.com/office/officeart/2005/8/layout/vList3"/>
    <dgm:cxn modelId="{50371647-CAE4-47EB-84AB-926C7E99CDDD}" srcId="{24AB8AC1-5562-4E92-8C77-3C2C24C3F6E1}" destId="{929F2FF8-38AB-4538-81AB-AC6727D0887C}" srcOrd="1" destOrd="0" parTransId="{67BC6108-C385-425A-83A7-CBDDF1C1AF22}" sibTransId="{E9B13D54-432E-44F3-B4D4-29BAA85A71E9}"/>
    <dgm:cxn modelId="{CEA14859-6EA6-4758-82D8-076AF4FBA539}" type="presOf" srcId="{0DC72F58-2703-4941-AA80-66A4DE7DF58F}" destId="{489F4951-B1DE-4926-9820-B3ECFB681A48}" srcOrd="0" destOrd="0" presId="urn:microsoft.com/office/officeart/2005/8/layout/vList3"/>
    <dgm:cxn modelId="{4E6D705A-D50C-46CA-9996-B12302653C34}" type="presOf" srcId="{7BE3A086-682F-4AD9-B7B3-89F10A4B1366}" destId="{34BF912D-14AE-4869-AF73-2DCBFC6FE7A2}" srcOrd="0" destOrd="0" presId="urn:microsoft.com/office/officeart/2005/8/layout/vList3"/>
    <dgm:cxn modelId="{C6C36CCC-87F8-4EA0-826C-2077125660CF}" srcId="{24AB8AC1-5562-4E92-8C77-3C2C24C3F6E1}" destId="{0DC72F58-2703-4941-AA80-66A4DE7DF58F}" srcOrd="3" destOrd="0" parTransId="{E2CFCB24-BB65-46D9-AC58-306C781C5EC7}" sibTransId="{95A39625-A71E-4673-B28E-4D3035EF15E2}"/>
    <dgm:cxn modelId="{2B9D39D8-80E6-4984-BF67-159B2564298C}" srcId="{24AB8AC1-5562-4E92-8C77-3C2C24C3F6E1}" destId="{7BE3A086-682F-4AD9-B7B3-89F10A4B1366}" srcOrd="0" destOrd="0" parTransId="{7F08641A-8C78-4FC9-B15D-56DC4765FF45}" sibTransId="{7AD42F85-4ACA-45ED-86F6-1091B4E38C3C}"/>
    <dgm:cxn modelId="{DE835AE9-DDD0-4CCF-9535-DFCECA3D2D05}" type="presOf" srcId="{A889A3A5-03CF-40E0-9499-D2EDA83481D7}" destId="{78A20A40-AE08-4F38-96C9-46721142CE0A}" srcOrd="0" destOrd="0" presId="urn:microsoft.com/office/officeart/2005/8/layout/vList3"/>
    <dgm:cxn modelId="{15450EFC-A386-4BC3-8B07-5BBD88C7660C}" type="presOf" srcId="{24AB8AC1-5562-4E92-8C77-3C2C24C3F6E1}" destId="{C2692193-473E-4A6D-BF7A-BD6944974DAC}" srcOrd="0" destOrd="0" presId="urn:microsoft.com/office/officeart/2005/8/layout/vList3"/>
    <dgm:cxn modelId="{FA36B011-B601-4B4E-A781-3CB0AD69422F}" type="presParOf" srcId="{C2692193-473E-4A6D-BF7A-BD6944974DAC}" destId="{1CF71DE8-ECF2-4986-B6BF-E7E2183F7F38}" srcOrd="0" destOrd="0" presId="urn:microsoft.com/office/officeart/2005/8/layout/vList3"/>
    <dgm:cxn modelId="{7EEB6352-47BE-4891-8E7E-9F05D6ED3891}" type="presParOf" srcId="{1CF71DE8-ECF2-4986-B6BF-E7E2183F7F38}" destId="{47901680-B33B-406F-AA6C-E034D19AB884}" srcOrd="0" destOrd="0" presId="urn:microsoft.com/office/officeart/2005/8/layout/vList3"/>
    <dgm:cxn modelId="{7FB5F484-AA92-41E2-ABA4-8260C8FEC310}" type="presParOf" srcId="{1CF71DE8-ECF2-4986-B6BF-E7E2183F7F38}" destId="{34BF912D-14AE-4869-AF73-2DCBFC6FE7A2}" srcOrd="1" destOrd="0" presId="urn:microsoft.com/office/officeart/2005/8/layout/vList3"/>
    <dgm:cxn modelId="{2F149AB5-17C6-4FBF-B2BC-825D52178166}" type="presParOf" srcId="{C2692193-473E-4A6D-BF7A-BD6944974DAC}" destId="{2120F1CF-D083-4701-8DB6-A90CE4208243}" srcOrd="1" destOrd="0" presId="urn:microsoft.com/office/officeart/2005/8/layout/vList3"/>
    <dgm:cxn modelId="{98F5C725-1D7D-4CB4-A0CC-5A1F4A975AF1}" type="presParOf" srcId="{C2692193-473E-4A6D-BF7A-BD6944974DAC}" destId="{A5F55D0D-F39B-4935-A0E0-7A3266E8DABA}" srcOrd="2" destOrd="0" presId="urn:microsoft.com/office/officeart/2005/8/layout/vList3"/>
    <dgm:cxn modelId="{8A74025A-E25A-40A6-9931-5FB8533D70B9}" type="presParOf" srcId="{A5F55D0D-F39B-4935-A0E0-7A3266E8DABA}" destId="{01A0BC48-03E1-48A3-861F-BE49F385AB2D}" srcOrd="0" destOrd="0" presId="urn:microsoft.com/office/officeart/2005/8/layout/vList3"/>
    <dgm:cxn modelId="{65387DF0-1351-434A-8882-4BE6081997F7}" type="presParOf" srcId="{A5F55D0D-F39B-4935-A0E0-7A3266E8DABA}" destId="{A8E0EA37-1FFB-4E0C-BF8E-0652450FA585}" srcOrd="1" destOrd="0" presId="urn:microsoft.com/office/officeart/2005/8/layout/vList3"/>
    <dgm:cxn modelId="{063CB86A-F59A-48AC-85BF-FEB60739338B}" type="presParOf" srcId="{C2692193-473E-4A6D-BF7A-BD6944974DAC}" destId="{7EB5DF19-3F22-4C34-BA98-70811A108A9A}" srcOrd="3" destOrd="0" presId="urn:microsoft.com/office/officeart/2005/8/layout/vList3"/>
    <dgm:cxn modelId="{6D1C0161-A0F8-426F-BA97-26B7C8E65843}" type="presParOf" srcId="{C2692193-473E-4A6D-BF7A-BD6944974DAC}" destId="{72947FBA-A353-49B2-93BB-FAD329C366CC}" srcOrd="4" destOrd="0" presId="urn:microsoft.com/office/officeart/2005/8/layout/vList3"/>
    <dgm:cxn modelId="{34E803B5-D8F2-4355-9C64-467E99270D70}" type="presParOf" srcId="{72947FBA-A353-49B2-93BB-FAD329C366CC}" destId="{5B2515F1-F3A2-426D-909C-BF250669286F}" srcOrd="0" destOrd="0" presId="urn:microsoft.com/office/officeart/2005/8/layout/vList3"/>
    <dgm:cxn modelId="{FB2B1B42-61E1-44CC-842A-E04E4F7920EC}" type="presParOf" srcId="{72947FBA-A353-49B2-93BB-FAD329C366CC}" destId="{41100093-2ACD-4733-AE82-5A146997F6F6}" srcOrd="1" destOrd="0" presId="urn:microsoft.com/office/officeart/2005/8/layout/vList3"/>
    <dgm:cxn modelId="{A1B8074F-8FE0-48A8-AD85-DF2823C4C672}" type="presParOf" srcId="{C2692193-473E-4A6D-BF7A-BD6944974DAC}" destId="{826BDF8E-12C8-4EA8-BA20-C9012ABF7D55}" srcOrd="5" destOrd="0" presId="urn:microsoft.com/office/officeart/2005/8/layout/vList3"/>
    <dgm:cxn modelId="{C34CAE77-6F8F-4ED2-A918-F58215EDFBF0}" type="presParOf" srcId="{C2692193-473E-4A6D-BF7A-BD6944974DAC}" destId="{744F4404-B920-41C6-8539-EDDDC7551616}" srcOrd="6" destOrd="0" presId="urn:microsoft.com/office/officeart/2005/8/layout/vList3"/>
    <dgm:cxn modelId="{2BF27222-4D0E-4BE9-8F3E-AA442AFD6C85}" type="presParOf" srcId="{744F4404-B920-41C6-8539-EDDDC7551616}" destId="{F851A5F7-D578-4A29-9493-4C33BD5CB046}" srcOrd="0" destOrd="0" presId="urn:microsoft.com/office/officeart/2005/8/layout/vList3"/>
    <dgm:cxn modelId="{10ABC4F6-EB1F-4C43-BE60-892C00A00EE9}" type="presParOf" srcId="{744F4404-B920-41C6-8539-EDDDC7551616}" destId="{489F4951-B1DE-4926-9820-B3ECFB681A48}" srcOrd="1" destOrd="0" presId="urn:microsoft.com/office/officeart/2005/8/layout/vList3"/>
    <dgm:cxn modelId="{3452B88B-E12B-4205-B70F-A012C54020FD}" type="presParOf" srcId="{C2692193-473E-4A6D-BF7A-BD6944974DAC}" destId="{9D01B535-3815-497C-A307-E99A8EC9E222}" srcOrd="7" destOrd="0" presId="urn:microsoft.com/office/officeart/2005/8/layout/vList3"/>
    <dgm:cxn modelId="{F0555F7E-8EEC-476C-A6D9-29D8F858A145}" type="presParOf" srcId="{C2692193-473E-4A6D-BF7A-BD6944974DAC}" destId="{39F162C7-E55C-46AD-9CE3-D2C117FB7F80}" srcOrd="8" destOrd="0" presId="urn:microsoft.com/office/officeart/2005/8/layout/vList3"/>
    <dgm:cxn modelId="{FEB71D71-6971-4892-8AC3-0F7343D4A048}" type="presParOf" srcId="{39F162C7-E55C-46AD-9CE3-D2C117FB7F80}" destId="{E352E4B7-3D94-4F7E-9D76-F5ECC2FD9263}" srcOrd="0" destOrd="0" presId="urn:microsoft.com/office/officeart/2005/8/layout/vList3"/>
    <dgm:cxn modelId="{EC7B4DF4-E0D6-42D5-BA02-9FE2BDE604F8}" type="presParOf" srcId="{39F162C7-E55C-46AD-9CE3-D2C117FB7F80}" destId="{78A20A40-AE08-4F38-96C9-46721142CE0A}"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AB8AC1-5562-4E92-8C77-3C2C24C3F6E1}" type="doc">
      <dgm:prSet loTypeId="urn:microsoft.com/office/officeart/2005/8/layout/vList3" loCatId="list" qsTypeId="urn:microsoft.com/office/officeart/2005/8/quickstyle/simple1" qsCatId="simple" csTypeId="urn:microsoft.com/office/officeart/2005/8/colors/accent1_2" csCatId="accent1" phldr="1"/>
      <dgm:spPr/>
    </dgm:pt>
    <dgm:pt modelId="{7BE3A086-682F-4AD9-B7B3-89F10A4B1366}">
      <dgm:prSet phldrT="[Text]" custT="1"/>
      <dgm:spPr>
        <a:solidFill>
          <a:srgbClr val="00A8D6"/>
        </a:solidFill>
      </dgm:spPr>
      <dgm:t>
        <a:bodyPr/>
        <a:lstStyle/>
        <a:p>
          <a:r>
            <a:rPr lang="en-GB" sz="1400">
              <a:solidFill>
                <a:schemeClr val="tx1"/>
              </a:solidFill>
              <a:latin typeface="Arial"/>
              <a:cs typeface="Arial"/>
            </a:rPr>
            <a:t>Dennis is retired and lives with his wife. He is keeping busy with jobs around the home and garden, and talking to friends and family online.</a:t>
          </a:r>
        </a:p>
      </dgm:t>
    </dgm:pt>
    <dgm:pt modelId="{7F08641A-8C78-4FC9-B15D-56DC4765FF45}" type="parTrans" cxnId="{2B9D39D8-80E6-4984-BF67-159B2564298C}">
      <dgm:prSet/>
      <dgm:spPr/>
      <dgm:t>
        <a:bodyPr/>
        <a:lstStyle/>
        <a:p>
          <a:endParaRPr lang="en-GB"/>
        </a:p>
      </dgm:t>
    </dgm:pt>
    <dgm:pt modelId="{7AD42F85-4ACA-45ED-86F6-1091B4E38C3C}" type="sibTrans" cxnId="{2B9D39D8-80E6-4984-BF67-159B2564298C}">
      <dgm:prSet/>
      <dgm:spPr/>
      <dgm:t>
        <a:bodyPr/>
        <a:lstStyle/>
        <a:p>
          <a:endParaRPr lang="en-GB"/>
        </a:p>
      </dgm:t>
    </dgm:pt>
    <dgm:pt modelId="{0CD1B2B3-A4A7-48A6-AA5A-A930D52BF14E}">
      <dgm:prSet phldrT="[Text]" custT="1"/>
      <dgm:spPr>
        <a:solidFill>
          <a:srgbClr val="00A8D6"/>
        </a:solidFill>
      </dgm:spPr>
      <dgm:t>
        <a:bodyPr/>
        <a:lstStyle/>
        <a:p>
          <a:r>
            <a:rPr lang="en-GB" sz="1400">
              <a:solidFill>
                <a:schemeClr val="tx1"/>
              </a:solidFill>
              <a:latin typeface="Arial"/>
              <a:cs typeface="Arial"/>
            </a:rPr>
            <a:t>Valerie is retired and lives with her husband. She misses friends and family but doesn’t feel her life has changed too much in lockdown.</a:t>
          </a:r>
        </a:p>
      </dgm:t>
    </dgm:pt>
    <dgm:pt modelId="{E5E0F086-DD7E-46AB-AD73-5E733D24C288}" type="parTrans" cxnId="{0AE20236-CF0F-45C9-9C45-42DE892CCE2B}">
      <dgm:prSet/>
      <dgm:spPr/>
      <dgm:t>
        <a:bodyPr/>
        <a:lstStyle/>
        <a:p>
          <a:endParaRPr lang="en-GB"/>
        </a:p>
      </dgm:t>
    </dgm:pt>
    <dgm:pt modelId="{A08A326E-EC5C-48CB-8EA7-1316B6B85FC6}" type="sibTrans" cxnId="{0AE20236-CF0F-45C9-9C45-42DE892CCE2B}">
      <dgm:prSet/>
      <dgm:spPr/>
      <dgm:t>
        <a:bodyPr/>
        <a:lstStyle/>
        <a:p>
          <a:endParaRPr lang="en-GB"/>
        </a:p>
      </dgm:t>
    </dgm:pt>
    <dgm:pt modelId="{0DC72F58-2703-4941-AA80-66A4DE7DF58F}">
      <dgm:prSet phldrT="[Text]" custT="1"/>
      <dgm:spPr>
        <a:solidFill>
          <a:srgbClr val="00A8D6"/>
        </a:solidFill>
      </dgm:spPr>
      <dgm:t>
        <a:bodyPr/>
        <a:lstStyle/>
        <a:p>
          <a:pPr rtl="0"/>
          <a:r>
            <a:rPr lang="en-GB" sz="1400">
              <a:solidFill>
                <a:schemeClr val="tx1"/>
              </a:solidFill>
              <a:latin typeface="Arial"/>
              <a:cs typeface="Arial"/>
            </a:rPr>
            <a:t>Rosa is an early retiree and feels that seeing her family online just isn’t the same. She spends much of her time decorating her new home.</a:t>
          </a:r>
        </a:p>
      </dgm:t>
    </dgm:pt>
    <dgm:pt modelId="{E2CFCB24-BB65-46D9-AC58-306C781C5EC7}" type="parTrans" cxnId="{C6C36CCC-87F8-4EA0-826C-2077125660CF}">
      <dgm:prSet/>
      <dgm:spPr/>
      <dgm:t>
        <a:bodyPr/>
        <a:lstStyle/>
        <a:p>
          <a:endParaRPr lang="en-GB"/>
        </a:p>
      </dgm:t>
    </dgm:pt>
    <dgm:pt modelId="{95A39625-A71E-4673-B28E-4D3035EF15E2}" type="sibTrans" cxnId="{C6C36CCC-87F8-4EA0-826C-2077125660CF}">
      <dgm:prSet/>
      <dgm:spPr/>
      <dgm:t>
        <a:bodyPr/>
        <a:lstStyle/>
        <a:p>
          <a:endParaRPr lang="en-GB"/>
        </a:p>
      </dgm:t>
    </dgm:pt>
    <dgm:pt modelId="{A889A3A5-03CF-40E0-9499-D2EDA83481D7}">
      <dgm:prSet custT="1"/>
      <dgm:spPr>
        <a:solidFill>
          <a:srgbClr val="00A8D6"/>
        </a:solidFill>
      </dgm:spPr>
      <dgm:t>
        <a:bodyPr/>
        <a:lstStyle/>
        <a:p>
          <a:pPr rtl="0"/>
          <a:r>
            <a:rPr lang="en-GB" sz="1400">
              <a:solidFill>
                <a:schemeClr val="tx1"/>
              </a:solidFill>
              <a:latin typeface="Arial"/>
              <a:cs typeface="Arial"/>
            </a:rPr>
            <a:t>Linda is a widow. Working in her garden keeps her busy and fit. She has lots of friends and continues with her social/cultural life online, pursuing multiple interests, especially music.</a:t>
          </a:r>
        </a:p>
      </dgm:t>
    </dgm:pt>
    <dgm:pt modelId="{202B5607-9ADF-433C-B0E4-6E3FCD0D0BAF}" type="parTrans" cxnId="{59E8EF62-A753-498E-8B05-5DF711A640DE}">
      <dgm:prSet/>
      <dgm:spPr/>
      <dgm:t>
        <a:bodyPr/>
        <a:lstStyle/>
        <a:p>
          <a:endParaRPr lang="en-GB"/>
        </a:p>
      </dgm:t>
    </dgm:pt>
    <dgm:pt modelId="{D3CA9C49-5A39-46CA-9276-514903CBF350}" type="sibTrans" cxnId="{59E8EF62-A753-498E-8B05-5DF711A640DE}">
      <dgm:prSet/>
      <dgm:spPr/>
      <dgm:t>
        <a:bodyPr/>
        <a:lstStyle/>
        <a:p>
          <a:endParaRPr lang="en-GB"/>
        </a:p>
      </dgm:t>
    </dgm:pt>
    <dgm:pt modelId="{C79073C5-18C2-4333-9949-53A942FB83F9}">
      <dgm:prSet custT="1"/>
      <dgm:spPr>
        <a:solidFill>
          <a:srgbClr val="00A8D6"/>
        </a:solidFill>
      </dgm:spPr>
      <dgm:t>
        <a:bodyPr/>
        <a:lstStyle/>
        <a:p>
          <a:pPr rtl="0"/>
          <a:r>
            <a:rPr lang="en-GB" sz="1400">
              <a:solidFill>
                <a:schemeClr val="tx1"/>
              </a:solidFill>
              <a:latin typeface="Arial"/>
              <a:cs typeface="Arial"/>
            </a:rPr>
            <a:t>Bill is retired and misses hugging his family. He is very involved in advising people about community safety, which he doesn’t view as a form of  ‘volunteering’.</a:t>
          </a:r>
        </a:p>
      </dgm:t>
    </dgm:pt>
    <dgm:pt modelId="{4C99809A-BD8E-4EB0-B737-D747D750CD4C}" type="parTrans" cxnId="{B1940286-E7B0-4EB7-8F9E-B42898639BD4}">
      <dgm:prSet/>
      <dgm:spPr/>
      <dgm:t>
        <a:bodyPr/>
        <a:lstStyle/>
        <a:p>
          <a:endParaRPr lang="en-GB"/>
        </a:p>
      </dgm:t>
    </dgm:pt>
    <dgm:pt modelId="{64FCAC81-7E67-450B-B929-79707E7A3A0E}" type="sibTrans" cxnId="{B1940286-E7B0-4EB7-8F9E-B42898639BD4}">
      <dgm:prSet/>
      <dgm:spPr/>
      <dgm:t>
        <a:bodyPr/>
        <a:lstStyle/>
        <a:p>
          <a:endParaRPr lang="en-GB"/>
        </a:p>
      </dgm:t>
    </dgm:pt>
    <dgm:pt modelId="{C2692193-473E-4A6D-BF7A-BD6944974DAC}" type="pres">
      <dgm:prSet presAssocID="{24AB8AC1-5562-4E92-8C77-3C2C24C3F6E1}" presName="linearFlow" presStyleCnt="0">
        <dgm:presLayoutVars>
          <dgm:dir/>
          <dgm:resizeHandles val="exact"/>
        </dgm:presLayoutVars>
      </dgm:prSet>
      <dgm:spPr/>
    </dgm:pt>
    <dgm:pt modelId="{1CF71DE8-ECF2-4986-B6BF-E7E2183F7F38}" type="pres">
      <dgm:prSet presAssocID="{7BE3A086-682F-4AD9-B7B3-89F10A4B1366}" presName="composite" presStyleCnt="0"/>
      <dgm:spPr/>
    </dgm:pt>
    <dgm:pt modelId="{47901680-B33B-406F-AA6C-E034D19AB884}" type="pres">
      <dgm:prSet presAssocID="{7BE3A086-682F-4AD9-B7B3-89F10A4B1366}" presName="imgShp" presStyleLbl="fgImgPlace1" presStyleIdx="0" presStyleCnt="5" custScaleX="119907" custScaleY="119907" custLinFactNeighborX="-7050"/>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34BF912D-14AE-4869-AF73-2DCBFC6FE7A2}" type="pres">
      <dgm:prSet presAssocID="{7BE3A086-682F-4AD9-B7B3-89F10A4B1366}" presName="txShp" presStyleLbl="node1" presStyleIdx="0" presStyleCnt="5" custScaleX="112306" custScaleY="128560" custLinFactNeighborX="5933">
        <dgm:presLayoutVars>
          <dgm:bulletEnabled val="1"/>
        </dgm:presLayoutVars>
      </dgm:prSet>
      <dgm:spPr>
        <a:prstGeom prst="rect">
          <a:avLst/>
        </a:prstGeom>
      </dgm:spPr>
    </dgm:pt>
    <dgm:pt modelId="{2120F1CF-D083-4701-8DB6-A90CE4208243}" type="pres">
      <dgm:prSet presAssocID="{7AD42F85-4ACA-45ED-86F6-1091B4E38C3C}" presName="spacing" presStyleCnt="0"/>
      <dgm:spPr/>
    </dgm:pt>
    <dgm:pt modelId="{72947FBA-A353-49B2-93BB-FAD329C366CC}" type="pres">
      <dgm:prSet presAssocID="{0CD1B2B3-A4A7-48A6-AA5A-A930D52BF14E}" presName="composite" presStyleCnt="0"/>
      <dgm:spPr/>
    </dgm:pt>
    <dgm:pt modelId="{5B2515F1-F3A2-426D-909C-BF250669286F}" type="pres">
      <dgm:prSet presAssocID="{0CD1B2B3-A4A7-48A6-AA5A-A930D52BF14E}" presName="imgShp" presStyleLbl="fgImgPlace1" presStyleIdx="1" presStyleCnt="5" custScaleX="119907" custScaleY="119907" custLinFactNeighborX="-8237" custLinFactNeighborY="-443"/>
      <dgm:spPr>
        <a:blipFill>
          <a:blip xmlns:r="http://schemas.openxmlformats.org/officeDocument/2006/relationships" r:embed="rId2">
            <a:extLst>
              <a:ext uri="{28A0092B-C50C-407E-A947-70E740481C1C}">
                <a14:useLocalDpi xmlns:a14="http://schemas.microsoft.com/office/drawing/2010/main" val="0"/>
              </a:ext>
            </a:extLst>
          </a:blip>
          <a:srcRect/>
          <a:stretch>
            <a:fillRect t="-39000" b="-39000"/>
          </a:stretch>
        </a:blipFill>
      </dgm:spPr>
    </dgm:pt>
    <dgm:pt modelId="{41100093-2ACD-4733-AE82-5A146997F6F6}" type="pres">
      <dgm:prSet presAssocID="{0CD1B2B3-A4A7-48A6-AA5A-A930D52BF14E}" presName="txShp" presStyleLbl="node1" presStyleIdx="1" presStyleCnt="5" custAng="0" custScaleX="108026" custScaleY="122447" custLinFactNeighborX="5584">
        <dgm:presLayoutVars>
          <dgm:bulletEnabled val="1"/>
        </dgm:presLayoutVars>
      </dgm:prSet>
      <dgm:spPr>
        <a:prstGeom prst="rect">
          <a:avLst/>
        </a:prstGeom>
      </dgm:spPr>
    </dgm:pt>
    <dgm:pt modelId="{826BDF8E-12C8-4EA8-BA20-C9012ABF7D55}" type="pres">
      <dgm:prSet presAssocID="{A08A326E-EC5C-48CB-8EA7-1316B6B85FC6}" presName="spacing" presStyleCnt="0"/>
      <dgm:spPr/>
    </dgm:pt>
    <dgm:pt modelId="{744E7008-CBF9-4FB7-8A42-80419390D4DD}" type="pres">
      <dgm:prSet presAssocID="{C79073C5-18C2-4333-9949-53A942FB83F9}" presName="composite" presStyleCnt="0"/>
      <dgm:spPr/>
    </dgm:pt>
    <dgm:pt modelId="{E00AFF5A-A956-4571-B197-CF6A39270369}" type="pres">
      <dgm:prSet presAssocID="{C79073C5-18C2-4333-9949-53A942FB83F9}" presName="imgShp" presStyleLbl="fgImgPlace1" presStyleIdx="2" presStyleCnt="5" custScaleX="119907" custScaleY="119907" custLinFactNeighborX="-7050" custLinFactNeighborY="-2505"/>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F7B5E9EC-BB25-4DC5-A6F1-49B3921C0A52}" type="pres">
      <dgm:prSet presAssocID="{C79073C5-18C2-4333-9949-53A942FB83F9}" presName="txShp" presStyleLbl="node1" presStyleIdx="2" presStyleCnt="5" custScaleX="111366" custScaleY="125896" custLinFactNeighborX="5401" custLinFactNeighborY="-2505">
        <dgm:presLayoutVars>
          <dgm:bulletEnabled val="1"/>
        </dgm:presLayoutVars>
      </dgm:prSet>
      <dgm:spPr>
        <a:prstGeom prst="rect">
          <a:avLst/>
        </a:prstGeom>
      </dgm:spPr>
    </dgm:pt>
    <dgm:pt modelId="{18B05DAC-D388-411A-8632-216711448DDE}" type="pres">
      <dgm:prSet presAssocID="{64FCAC81-7E67-450B-B929-79707E7A3A0E}" presName="spacing" presStyleCnt="0"/>
      <dgm:spPr/>
    </dgm:pt>
    <dgm:pt modelId="{744F4404-B920-41C6-8539-EDDDC7551616}" type="pres">
      <dgm:prSet presAssocID="{0DC72F58-2703-4941-AA80-66A4DE7DF58F}" presName="composite" presStyleCnt="0"/>
      <dgm:spPr/>
    </dgm:pt>
    <dgm:pt modelId="{F851A5F7-D578-4A29-9493-4C33BD5CB046}" type="pres">
      <dgm:prSet presAssocID="{0DC72F58-2703-4941-AA80-66A4DE7DF58F}" presName="imgShp" presStyleLbl="fgImgPlace1" presStyleIdx="3" presStyleCnt="5" custScaleX="119907" custScaleY="119907" custLinFactNeighborX="-5640"/>
      <dgm:spPr>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dgm:spPr>
    </dgm:pt>
    <dgm:pt modelId="{489F4951-B1DE-4926-9820-B3ECFB681A48}" type="pres">
      <dgm:prSet presAssocID="{0DC72F58-2703-4941-AA80-66A4DE7DF58F}" presName="txShp" presStyleLbl="node1" presStyleIdx="3" presStyleCnt="5" custScaleX="111366" custScaleY="128908" custLinFactNeighborX="7146">
        <dgm:presLayoutVars>
          <dgm:bulletEnabled val="1"/>
        </dgm:presLayoutVars>
      </dgm:prSet>
      <dgm:spPr>
        <a:prstGeom prst="rect">
          <a:avLst/>
        </a:prstGeom>
      </dgm:spPr>
    </dgm:pt>
    <dgm:pt modelId="{9D01B535-3815-497C-A307-E99A8EC9E222}" type="pres">
      <dgm:prSet presAssocID="{95A39625-A71E-4673-B28E-4D3035EF15E2}" presName="spacing" presStyleCnt="0"/>
      <dgm:spPr/>
    </dgm:pt>
    <dgm:pt modelId="{39F162C7-E55C-46AD-9CE3-D2C117FB7F80}" type="pres">
      <dgm:prSet presAssocID="{A889A3A5-03CF-40E0-9499-D2EDA83481D7}" presName="composite" presStyleCnt="0"/>
      <dgm:spPr/>
    </dgm:pt>
    <dgm:pt modelId="{E352E4B7-3D94-4F7E-9D76-F5ECC2FD9263}" type="pres">
      <dgm:prSet presAssocID="{A889A3A5-03CF-40E0-9499-D2EDA83481D7}" presName="imgShp" presStyleLbl="fgImgPlace1" presStyleIdx="4" presStyleCnt="5" custAng="5400000" custScaleX="119907" custScaleY="119907" custLinFactNeighborX="-7050"/>
      <dgm:spPr>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dgm:spPr>
    </dgm:pt>
    <dgm:pt modelId="{78A20A40-AE08-4F38-96C9-46721142CE0A}" type="pres">
      <dgm:prSet presAssocID="{A889A3A5-03CF-40E0-9499-D2EDA83481D7}" presName="txShp" presStyleLbl="node1" presStyleIdx="4" presStyleCnt="5" custScaleX="111366" custScaleY="126608" custLinFactNeighborX="7750" custLinFactNeighborY="441">
        <dgm:presLayoutVars>
          <dgm:bulletEnabled val="1"/>
        </dgm:presLayoutVars>
      </dgm:prSet>
      <dgm:spPr>
        <a:prstGeom prst="rect">
          <a:avLst/>
        </a:prstGeom>
      </dgm:spPr>
    </dgm:pt>
  </dgm:ptLst>
  <dgm:cxnLst>
    <dgm:cxn modelId="{FC50FB21-1EA5-45C7-8A6C-88FB82D86B36}" type="presOf" srcId="{C79073C5-18C2-4333-9949-53A942FB83F9}" destId="{F7B5E9EC-BB25-4DC5-A6F1-49B3921C0A52}" srcOrd="0" destOrd="0" presId="urn:microsoft.com/office/officeart/2005/8/layout/vList3"/>
    <dgm:cxn modelId="{0AE20236-CF0F-45C9-9C45-42DE892CCE2B}" srcId="{24AB8AC1-5562-4E92-8C77-3C2C24C3F6E1}" destId="{0CD1B2B3-A4A7-48A6-AA5A-A930D52BF14E}" srcOrd="1" destOrd="0" parTransId="{E5E0F086-DD7E-46AB-AD73-5E733D24C288}" sibTransId="{A08A326E-EC5C-48CB-8EA7-1316B6B85FC6}"/>
    <dgm:cxn modelId="{8846CD42-24E3-4B78-A749-FCB0B056C89C}" type="presOf" srcId="{0CD1B2B3-A4A7-48A6-AA5A-A930D52BF14E}" destId="{41100093-2ACD-4733-AE82-5A146997F6F6}" srcOrd="0" destOrd="0" presId="urn:microsoft.com/office/officeart/2005/8/layout/vList3"/>
    <dgm:cxn modelId="{59E8EF62-A753-498E-8B05-5DF711A640DE}" srcId="{24AB8AC1-5562-4E92-8C77-3C2C24C3F6E1}" destId="{A889A3A5-03CF-40E0-9499-D2EDA83481D7}" srcOrd="4" destOrd="0" parTransId="{202B5607-9ADF-433C-B0E4-6E3FCD0D0BAF}" sibTransId="{D3CA9C49-5A39-46CA-9276-514903CBF350}"/>
    <dgm:cxn modelId="{CEA14859-6EA6-4758-82D8-076AF4FBA539}" type="presOf" srcId="{0DC72F58-2703-4941-AA80-66A4DE7DF58F}" destId="{489F4951-B1DE-4926-9820-B3ECFB681A48}" srcOrd="0" destOrd="0" presId="urn:microsoft.com/office/officeart/2005/8/layout/vList3"/>
    <dgm:cxn modelId="{4E6D705A-D50C-46CA-9996-B12302653C34}" type="presOf" srcId="{7BE3A086-682F-4AD9-B7B3-89F10A4B1366}" destId="{34BF912D-14AE-4869-AF73-2DCBFC6FE7A2}" srcOrd="0" destOrd="0" presId="urn:microsoft.com/office/officeart/2005/8/layout/vList3"/>
    <dgm:cxn modelId="{B1940286-E7B0-4EB7-8F9E-B42898639BD4}" srcId="{24AB8AC1-5562-4E92-8C77-3C2C24C3F6E1}" destId="{C79073C5-18C2-4333-9949-53A942FB83F9}" srcOrd="2" destOrd="0" parTransId="{4C99809A-BD8E-4EB0-B737-D747D750CD4C}" sibTransId="{64FCAC81-7E67-450B-B929-79707E7A3A0E}"/>
    <dgm:cxn modelId="{C6C36CCC-87F8-4EA0-826C-2077125660CF}" srcId="{24AB8AC1-5562-4E92-8C77-3C2C24C3F6E1}" destId="{0DC72F58-2703-4941-AA80-66A4DE7DF58F}" srcOrd="3" destOrd="0" parTransId="{E2CFCB24-BB65-46D9-AC58-306C781C5EC7}" sibTransId="{95A39625-A71E-4673-B28E-4D3035EF15E2}"/>
    <dgm:cxn modelId="{2B9D39D8-80E6-4984-BF67-159B2564298C}" srcId="{24AB8AC1-5562-4E92-8C77-3C2C24C3F6E1}" destId="{7BE3A086-682F-4AD9-B7B3-89F10A4B1366}" srcOrd="0" destOrd="0" parTransId="{7F08641A-8C78-4FC9-B15D-56DC4765FF45}" sibTransId="{7AD42F85-4ACA-45ED-86F6-1091B4E38C3C}"/>
    <dgm:cxn modelId="{DE835AE9-DDD0-4CCF-9535-DFCECA3D2D05}" type="presOf" srcId="{A889A3A5-03CF-40E0-9499-D2EDA83481D7}" destId="{78A20A40-AE08-4F38-96C9-46721142CE0A}" srcOrd="0" destOrd="0" presId="urn:microsoft.com/office/officeart/2005/8/layout/vList3"/>
    <dgm:cxn modelId="{15450EFC-A386-4BC3-8B07-5BBD88C7660C}" type="presOf" srcId="{24AB8AC1-5562-4E92-8C77-3C2C24C3F6E1}" destId="{C2692193-473E-4A6D-BF7A-BD6944974DAC}" srcOrd="0" destOrd="0" presId="urn:microsoft.com/office/officeart/2005/8/layout/vList3"/>
    <dgm:cxn modelId="{FA36B011-B601-4B4E-A781-3CB0AD69422F}" type="presParOf" srcId="{C2692193-473E-4A6D-BF7A-BD6944974DAC}" destId="{1CF71DE8-ECF2-4986-B6BF-E7E2183F7F38}" srcOrd="0" destOrd="0" presId="urn:microsoft.com/office/officeart/2005/8/layout/vList3"/>
    <dgm:cxn modelId="{7EEB6352-47BE-4891-8E7E-9F05D6ED3891}" type="presParOf" srcId="{1CF71DE8-ECF2-4986-B6BF-E7E2183F7F38}" destId="{47901680-B33B-406F-AA6C-E034D19AB884}" srcOrd="0" destOrd="0" presId="urn:microsoft.com/office/officeart/2005/8/layout/vList3"/>
    <dgm:cxn modelId="{7FB5F484-AA92-41E2-ABA4-8260C8FEC310}" type="presParOf" srcId="{1CF71DE8-ECF2-4986-B6BF-E7E2183F7F38}" destId="{34BF912D-14AE-4869-AF73-2DCBFC6FE7A2}" srcOrd="1" destOrd="0" presId="urn:microsoft.com/office/officeart/2005/8/layout/vList3"/>
    <dgm:cxn modelId="{2F149AB5-17C6-4FBF-B2BC-825D52178166}" type="presParOf" srcId="{C2692193-473E-4A6D-BF7A-BD6944974DAC}" destId="{2120F1CF-D083-4701-8DB6-A90CE4208243}" srcOrd="1" destOrd="0" presId="urn:microsoft.com/office/officeart/2005/8/layout/vList3"/>
    <dgm:cxn modelId="{6D1C0161-A0F8-426F-BA97-26B7C8E65843}" type="presParOf" srcId="{C2692193-473E-4A6D-BF7A-BD6944974DAC}" destId="{72947FBA-A353-49B2-93BB-FAD329C366CC}" srcOrd="2" destOrd="0" presId="urn:microsoft.com/office/officeart/2005/8/layout/vList3"/>
    <dgm:cxn modelId="{34E803B5-D8F2-4355-9C64-467E99270D70}" type="presParOf" srcId="{72947FBA-A353-49B2-93BB-FAD329C366CC}" destId="{5B2515F1-F3A2-426D-909C-BF250669286F}" srcOrd="0" destOrd="0" presId="urn:microsoft.com/office/officeart/2005/8/layout/vList3"/>
    <dgm:cxn modelId="{FB2B1B42-61E1-44CC-842A-E04E4F7920EC}" type="presParOf" srcId="{72947FBA-A353-49B2-93BB-FAD329C366CC}" destId="{41100093-2ACD-4733-AE82-5A146997F6F6}" srcOrd="1" destOrd="0" presId="urn:microsoft.com/office/officeart/2005/8/layout/vList3"/>
    <dgm:cxn modelId="{A1B8074F-8FE0-48A8-AD85-DF2823C4C672}" type="presParOf" srcId="{C2692193-473E-4A6D-BF7A-BD6944974DAC}" destId="{826BDF8E-12C8-4EA8-BA20-C9012ABF7D55}" srcOrd="3" destOrd="0" presId="urn:microsoft.com/office/officeart/2005/8/layout/vList3"/>
    <dgm:cxn modelId="{F3C743C1-1366-4BA3-A8BC-C19E63E71CA0}" type="presParOf" srcId="{C2692193-473E-4A6D-BF7A-BD6944974DAC}" destId="{744E7008-CBF9-4FB7-8A42-80419390D4DD}" srcOrd="4" destOrd="0" presId="urn:microsoft.com/office/officeart/2005/8/layout/vList3"/>
    <dgm:cxn modelId="{543BC6BB-4EBC-456C-964C-F047E304AB7E}" type="presParOf" srcId="{744E7008-CBF9-4FB7-8A42-80419390D4DD}" destId="{E00AFF5A-A956-4571-B197-CF6A39270369}" srcOrd="0" destOrd="0" presId="urn:microsoft.com/office/officeart/2005/8/layout/vList3"/>
    <dgm:cxn modelId="{E8079D23-D9F2-402C-80F9-85FE5B7504B1}" type="presParOf" srcId="{744E7008-CBF9-4FB7-8A42-80419390D4DD}" destId="{F7B5E9EC-BB25-4DC5-A6F1-49B3921C0A52}" srcOrd="1" destOrd="0" presId="urn:microsoft.com/office/officeart/2005/8/layout/vList3"/>
    <dgm:cxn modelId="{41C8B5A9-3B7A-4D82-ACD7-7FC76FF37355}" type="presParOf" srcId="{C2692193-473E-4A6D-BF7A-BD6944974DAC}" destId="{18B05DAC-D388-411A-8632-216711448DDE}" srcOrd="5" destOrd="0" presId="urn:microsoft.com/office/officeart/2005/8/layout/vList3"/>
    <dgm:cxn modelId="{C34CAE77-6F8F-4ED2-A918-F58215EDFBF0}" type="presParOf" srcId="{C2692193-473E-4A6D-BF7A-BD6944974DAC}" destId="{744F4404-B920-41C6-8539-EDDDC7551616}" srcOrd="6" destOrd="0" presId="urn:microsoft.com/office/officeart/2005/8/layout/vList3"/>
    <dgm:cxn modelId="{2BF27222-4D0E-4BE9-8F3E-AA442AFD6C85}" type="presParOf" srcId="{744F4404-B920-41C6-8539-EDDDC7551616}" destId="{F851A5F7-D578-4A29-9493-4C33BD5CB046}" srcOrd="0" destOrd="0" presId="urn:microsoft.com/office/officeart/2005/8/layout/vList3"/>
    <dgm:cxn modelId="{10ABC4F6-EB1F-4C43-BE60-892C00A00EE9}" type="presParOf" srcId="{744F4404-B920-41C6-8539-EDDDC7551616}" destId="{489F4951-B1DE-4926-9820-B3ECFB681A48}" srcOrd="1" destOrd="0" presId="urn:microsoft.com/office/officeart/2005/8/layout/vList3"/>
    <dgm:cxn modelId="{3452B88B-E12B-4205-B70F-A012C54020FD}" type="presParOf" srcId="{C2692193-473E-4A6D-BF7A-BD6944974DAC}" destId="{9D01B535-3815-497C-A307-E99A8EC9E222}" srcOrd="7" destOrd="0" presId="urn:microsoft.com/office/officeart/2005/8/layout/vList3"/>
    <dgm:cxn modelId="{F0555F7E-8EEC-476C-A6D9-29D8F858A145}" type="presParOf" srcId="{C2692193-473E-4A6D-BF7A-BD6944974DAC}" destId="{39F162C7-E55C-46AD-9CE3-D2C117FB7F80}" srcOrd="8" destOrd="0" presId="urn:microsoft.com/office/officeart/2005/8/layout/vList3"/>
    <dgm:cxn modelId="{FEB71D71-6971-4892-8AC3-0F7343D4A048}" type="presParOf" srcId="{39F162C7-E55C-46AD-9CE3-D2C117FB7F80}" destId="{E352E4B7-3D94-4F7E-9D76-F5ECC2FD9263}" srcOrd="0" destOrd="0" presId="urn:microsoft.com/office/officeart/2005/8/layout/vList3"/>
    <dgm:cxn modelId="{EC7B4DF4-E0D6-42D5-BA02-9FE2BDE604F8}" type="presParOf" srcId="{39F162C7-E55C-46AD-9CE3-D2C117FB7F80}" destId="{78A20A40-AE08-4F38-96C9-46721142CE0A}"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579E1F-746C-423C-853F-0C927496168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90343E4F-4F73-4BF2-B6DB-EB772024472F}">
      <dgm:prSet phldrT="[Text]"/>
      <dgm:spPr>
        <a:solidFill>
          <a:srgbClr val="E12900"/>
        </a:solidFill>
      </dgm:spPr>
      <dgm:t>
        <a:bodyPr/>
        <a:lstStyle/>
        <a:p>
          <a:r>
            <a:rPr lang="en-GB"/>
            <a:t>Shared experiences</a:t>
          </a:r>
        </a:p>
      </dgm:t>
    </dgm:pt>
    <dgm:pt modelId="{8E4A09F2-3915-4CA6-AFE5-8C9776D7025A}" type="parTrans" cxnId="{03EEBF19-4B5B-4054-BFDB-E3ABC4351D30}">
      <dgm:prSet/>
      <dgm:spPr/>
      <dgm:t>
        <a:bodyPr/>
        <a:lstStyle/>
        <a:p>
          <a:endParaRPr lang="en-GB"/>
        </a:p>
      </dgm:t>
    </dgm:pt>
    <dgm:pt modelId="{D9BB40F2-BA6C-47D3-88F9-2975ABE3C37E}" type="sibTrans" cxnId="{03EEBF19-4B5B-4054-BFDB-E3ABC4351D30}">
      <dgm:prSet/>
      <dgm:spPr/>
      <dgm:t>
        <a:bodyPr/>
        <a:lstStyle/>
        <a:p>
          <a:endParaRPr lang="en-GB"/>
        </a:p>
      </dgm:t>
    </dgm:pt>
    <dgm:pt modelId="{525CAC16-1AAD-439F-8231-32EE477FD345}">
      <dgm:prSet phldrT="[Text]" custT="1"/>
      <dgm:spPr>
        <a:solidFill>
          <a:srgbClr val="00A8D6"/>
        </a:solidFill>
        <a:ln>
          <a:solidFill>
            <a:srgbClr val="00A8D6"/>
          </a:solidFill>
        </a:ln>
      </dgm:spPr>
      <dgm:t>
        <a:bodyPr/>
        <a:lstStyle/>
        <a:p>
          <a:endParaRPr lang="en-GB" sz="1000"/>
        </a:p>
        <a:p>
          <a:pPr rtl="0"/>
          <a:endParaRPr lang="en-GB" sz="1000">
            <a:latin typeface="Arial"/>
            <a:cs typeface="Arial"/>
          </a:endParaRPr>
        </a:p>
        <a:p>
          <a:endParaRPr lang="en-GB" sz="1000">
            <a:latin typeface="Calibri Light"/>
            <a:cs typeface="Calibri Light"/>
          </a:endParaRPr>
        </a:p>
        <a:p>
          <a:pPr rtl="0"/>
          <a:r>
            <a:rPr lang="en-GB" sz="1400">
              <a:latin typeface="Arial"/>
              <a:cs typeface="Arial"/>
            </a:rPr>
            <a:t>Family </a:t>
          </a:r>
        </a:p>
        <a:p>
          <a:r>
            <a:rPr lang="en-GB" sz="1400">
              <a:latin typeface="Arial"/>
              <a:cs typeface="Arial"/>
            </a:rPr>
            <a:t>Thinkers</a:t>
          </a:r>
          <a:endParaRPr lang="en-GB" sz="1400"/>
        </a:p>
      </dgm:t>
    </dgm:pt>
    <dgm:pt modelId="{952A702E-9AB6-4B79-9611-BDB8E204DF53}" type="parTrans" cxnId="{C65C0CDB-2179-47D7-8060-DB8CB298DD53}">
      <dgm:prSet/>
      <dgm:spPr/>
      <dgm:t>
        <a:bodyPr/>
        <a:lstStyle/>
        <a:p>
          <a:endParaRPr lang="en-GB"/>
        </a:p>
      </dgm:t>
    </dgm:pt>
    <dgm:pt modelId="{7939A1D8-64E5-4593-A07B-BAF0080352A1}" type="sibTrans" cxnId="{C65C0CDB-2179-47D7-8060-DB8CB298DD53}">
      <dgm:prSet/>
      <dgm:spPr>
        <a:solidFill>
          <a:schemeClr val="tx1">
            <a:lumMod val="50000"/>
            <a:lumOff val="50000"/>
          </a:schemeClr>
        </a:solidFill>
      </dgm:spPr>
      <dgm:t>
        <a:bodyPr/>
        <a:lstStyle/>
        <a:p>
          <a:endParaRPr lang="en-GB"/>
        </a:p>
      </dgm:t>
    </dgm:pt>
    <dgm:pt modelId="{2BB0757F-E604-4582-8C7C-8B97903BC3B3}">
      <dgm:prSet phldrT="[Text]" custT="1"/>
      <dgm:spPr>
        <a:solidFill>
          <a:srgbClr val="E12900"/>
        </a:solidFill>
        <a:ln>
          <a:solidFill>
            <a:srgbClr val="C00000"/>
          </a:solidFill>
        </a:ln>
      </dgm:spPr>
      <dgm:t>
        <a:bodyPr/>
        <a:lstStyle/>
        <a:p>
          <a:endParaRPr lang="en-GB" sz="1100"/>
        </a:p>
        <a:p>
          <a:endParaRPr lang="en-GB" sz="1100"/>
        </a:p>
        <a:p>
          <a:endParaRPr lang="en-GB" sz="1400">
            <a:latin typeface="Arial" panose="020B0604020202020204" pitchFamily="34" charset="0"/>
            <a:cs typeface="Arial" panose="020B0604020202020204" pitchFamily="34" charset="0"/>
          </a:endParaRPr>
        </a:p>
        <a:p>
          <a:r>
            <a:rPr lang="en-GB" sz="1400">
              <a:latin typeface="Arial"/>
              <a:cs typeface="Arial"/>
            </a:rPr>
            <a:t>Rule Followers</a:t>
          </a:r>
        </a:p>
      </dgm:t>
    </dgm:pt>
    <dgm:pt modelId="{9FFBD79A-F25F-4098-8668-616E12575AFB}" type="parTrans" cxnId="{BD98B033-BD78-49C7-91A1-DF3CC1C5F141}">
      <dgm:prSet/>
      <dgm:spPr/>
      <dgm:t>
        <a:bodyPr/>
        <a:lstStyle/>
        <a:p>
          <a:endParaRPr lang="en-GB"/>
        </a:p>
      </dgm:t>
    </dgm:pt>
    <dgm:pt modelId="{B00C107B-9F7D-43E0-AC23-94E732C8F877}" type="sibTrans" cxnId="{BD98B033-BD78-49C7-91A1-DF3CC1C5F141}">
      <dgm:prSet/>
      <dgm:spPr>
        <a:solidFill>
          <a:schemeClr val="tx1">
            <a:lumMod val="50000"/>
            <a:lumOff val="50000"/>
          </a:schemeClr>
        </a:solidFill>
      </dgm:spPr>
      <dgm:t>
        <a:bodyPr/>
        <a:lstStyle/>
        <a:p>
          <a:endParaRPr lang="en-GB"/>
        </a:p>
      </dgm:t>
    </dgm:pt>
    <dgm:pt modelId="{4A8B728B-4235-4AA0-BA23-1D04641C4629}">
      <dgm:prSet phldrT="[Text]" custT="1"/>
      <dgm:spPr>
        <a:solidFill>
          <a:srgbClr val="F28F00"/>
        </a:solidFill>
        <a:ln>
          <a:solidFill>
            <a:srgbClr val="F28F00"/>
          </a:solidFill>
        </a:ln>
      </dgm:spPr>
      <dgm:t>
        <a:bodyPr/>
        <a:lstStyle/>
        <a:p>
          <a:endParaRPr lang="en-GB" sz="1400"/>
        </a:p>
        <a:p>
          <a:endParaRPr lang="en-GB" sz="1400"/>
        </a:p>
        <a:p>
          <a:r>
            <a:rPr lang="en-GB" sz="1400">
              <a:latin typeface="Arial"/>
              <a:cs typeface="Arial"/>
            </a:rPr>
            <a:t>Tech Adopters</a:t>
          </a:r>
        </a:p>
      </dgm:t>
    </dgm:pt>
    <dgm:pt modelId="{86E1FF18-C10D-45FC-B65F-F646553480FD}" type="parTrans" cxnId="{7CA20FEB-BA16-43BC-AC73-17A98D2DEE78}">
      <dgm:prSet/>
      <dgm:spPr/>
      <dgm:t>
        <a:bodyPr/>
        <a:lstStyle/>
        <a:p>
          <a:endParaRPr lang="en-GB"/>
        </a:p>
      </dgm:t>
    </dgm:pt>
    <dgm:pt modelId="{A2467965-7329-4408-9B45-062C01E0EC90}" type="sibTrans" cxnId="{7CA20FEB-BA16-43BC-AC73-17A98D2DEE78}">
      <dgm:prSet/>
      <dgm:spPr>
        <a:solidFill>
          <a:schemeClr val="tx1">
            <a:lumMod val="50000"/>
            <a:lumOff val="50000"/>
          </a:schemeClr>
        </a:solidFill>
      </dgm:spPr>
      <dgm:t>
        <a:bodyPr/>
        <a:lstStyle/>
        <a:p>
          <a:endParaRPr lang="en-GB"/>
        </a:p>
      </dgm:t>
    </dgm:pt>
    <dgm:pt modelId="{DA2306A6-E353-41F3-93FD-A47106F1129F}">
      <dgm:prSet phldrT="[Text]" custT="1"/>
      <dgm:spPr>
        <a:solidFill>
          <a:srgbClr val="FAB500"/>
        </a:solidFill>
        <a:ln>
          <a:solidFill>
            <a:srgbClr val="FAB500"/>
          </a:solidFill>
        </a:ln>
      </dgm:spPr>
      <dgm:t>
        <a:bodyPr/>
        <a:lstStyle/>
        <a:p>
          <a:endParaRPr lang="en-GB" sz="1000"/>
        </a:p>
        <a:p>
          <a:endParaRPr lang="en-GB" sz="1000">
            <a:latin typeface="Arial"/>
            <a:cs typeface="Arial"/>
          </a:endParaRPr>
        </a:p>
        <a:p>
          <a:endParaRPr lang="en-GB" sz="1000">
            <a:latin typeface="Arial"/>
            <a:cs typeface="Arial"/>
          </a:endParaRPr>
        </a:p>
        <a:p>
          <a:pPr rtl="0"/>
          <a:r>
            <a:rPr lang="en-GB" sz="1400">
              <a:latin typeface="Arial"/>
              <a:cs typeface="Arial"/>
            </a:rPr>
            <a:t>Comfortable lives</a:t>
          </a:r>
          <a:endParaRPr lang="en-GB" sz="1400"/>
        </a:p>
      </dgm:t>
    </dgm:pt>
    <dgm:pt modelId="{938A05D4-413B-45C5-AB0C-EDD7BEBD012C}" type="parTrans" cxnId="{AFB8C552-723F-4A45-91D2-5D2D081E6183}">
      <dgm:prSet/>
      <dgm:spPr/>
      <dgm:t>
        <a:bodyPr/>
        <a:lstStyle/>
        <a:p>
          <a:endParaRPr lang="en-GB"/>
        </a:p>
      </dgm:t>
    </dgm:pt>
    <dgm:pt modelId="{ABAF6405-CD52-4998-B292-46E30FAE1EFF}" type="sibTrans" cxnId="{AFB8C552-723F-4A45-91D2-5D2D081E6183}">
      <dgm:prSet/>
      <dgm:spPr>
        <a:solidFill>
          <a:schemeClr val="tx1">
            <a:lumMod val="50000"/>
            <a:lumOff val="50000"/>
          </a:schemeClr>
        </a:solidFill>
      </dgm:spPr>
      <dgm:t>
        <a:bodyPr/>
        <a:lstStyle/>
        <a:p>
          <a:endParaRPr lang="en-GB"/>
        </a:p>
      </dgm:t>
    </dgm:pt>
    <dgm:pt modelId="{F97EBA9B-746A-4E4C-9897-8ED45DADEE2A}" type="pres">
      <dgm:prSet presAssocID="{CF579E1F-746C-423C-853F-0C927496168E}" presName="Name0" presStyleCnt="0">
        <dgm:presLayoutVars>
          <dgm:chMax val="1"/>
          <dgm:dir/>
          <dgm:animLvl val="ctr"/>
          <dgm:resizeHandles val="exact"/>
        </dgm:presLayoutVars>
      </dgm:prSet>
      <dgm:spPr/>
    </dgm:pt>
    <dgm:pt modelId="{550E3CD6-F3E7-47D1-87AB-6680D33EBE42}" type="pres">
      <dgm:prSet presAssocID="{90343E4F-4F73-4BF2-B6DB-EB772024472F}" presName="centerShape" presStyleLbl="node0" presStyleIdx="0" presStyleCnt="1"/>
      <dgm:spPr/>
    </dgm:pt>
    <dgm:pt modelId="{78316476-B68C-4C24-94BC-EE15893D4CCD}" type="pres">
      <dgm:prSet presAssocID="{525CAC16-1AAD-439F-8231-32EE477FD345}" presName="node" presStyleLbl="node1" presStyleIdx="0" presStyleCnt="4">
        <dgm:presLayoutVars>
          <dgm:bulletEnabled val="1"/>
        </dgm:presLayoutVars>
      </dgm:prSet>
      <dgm:spPr/>
    </dgm:pt>
    <dgm:pt modelId="{F1304FB3-18A5-46F0-93CC-67815F7BE517}" type="pres">
      <dgm:prSet presAssocID="{525CAC16-1AAD-439F-8231-32EE477FD345}" presName="dummy" presStyleCnt="0"/>
      <dgm:spPr/>
    </dgm:pt>
    <dgm:pt modelId="{AB532AC6-F8FD-4098-A572-A93B0E9C58BF}" type="pres">
      <dgm:prSet presAssocID="{7939A1D8-64E5-4593-A07B-BAF0080352A1}" presName="sibTrans" presStyleLbl="sibTrans2D1" presStyleIdx="0" presStyleCnt="4"/>
      <dgm:spPr/>
    </dgm:pt>
    <dgm:pt modelId="{AAB888D1-228C-47A8-9955-10595F25B75C}" type="pres">
      <dgm:prSet presAssocID="{2BB0757F-E604-4582-8C7C-8B97903BC3B3}" presName="node" presStyleLbl="node1" presStyleIdx="1" presStyleCnt="4" custScaleX="107205">
        <dgm:presLayoutVars>
          <dgm:bulletEnabled val="1"/>
        </dgm:presLayoutVars>
      </dgm:prSet>
      <dgm:spPr/>
    </dgm:pt>
    <dgm:pt modelId="{B073EB4B-BDD4-4903-883D-02C8FFABBCA8}" type="pres">
      <dgm:prSet presAssocID="{2BB0757F-E604-4582-8C7C-8B97903BC3B3}" presName="dummy" presStyleCnt="0"/>
      <dgm:spPr/>
    </dgm:pt>
    <dgm:pt modelId="{9F3D2118-60A6-47D6-AE41-3C9CA9902B65}" type="pres">
      <dgm:prSet presAssocID="{B00C107B-9F7D-43E0-AC23-94E732C8F877}" presName="sibTrans" presStyleLbl="sibTrans2D1" presStyleIdx="1" presStyleCnt="4"/>
      <dgm:spPr/>
    </dgm:pt>
    <dgm:pt modelId="{A2AC9B15-2250-4B1E-AF79-FCD52D84EE41}" type="pres">
      <dgm:prSet presAssocID="{4A8B728B-4235-4AA0-BA23-1D04641C4629}" presName="node" presStyleLbl="node1" presStyleIdx="2" presStyleCnt="4" custScaleX="107205">
        <dgm:presLayoutVars>
          <dgm:bulletEnabled val="1"/>
        </dgm:presLayoutVars>
      </dgm:prSet>
      <dgm:spPr/>
    </dgm:pt>
    <dgm:pt modelId="{8AF6D87D-F7AE-4B47-8116-7D9067B7C907}" type="pres">
      <dgm:prSet presAssocID="{4A8B728B-4235-4AA0-BA23-1D04641C4629}" presName="dummy" presStyleCnt="0"/>
      <dgm:spPr/>
    </dgm:pt>
    <dgm:pt modelId="{580CB84A-D72A-4C1B-8519-32CF5D65BC5E}" type="pres">
      <dgm:prSet presAssocID="{A2467965-7329-4408-9B45-062C01E0EC90}" presName="sibTrans" presStyleLbl="sibTrans2D1" presStyleIdx="2" presStyleCnt="4"/>
      <dgm:spPr/>
    </dgm:pt>
    <dgm:pt modelId="{5D58D4BE-CAE8-4801-89C1-20D393CEE8CB}" type="pres">
      <dgm:prSet presAssocID="{DA2306A6-E353-41F3-93FD-A47106F1129F}" presName="node" presStyleLbl="node1" presStyleIdx="3" presStyleCnt="4" custScaleX="107205">
        <dgm:presLayoutVars>
          <dgm:bulletEnabled val="1"/>
        </dgm:presLayoutVars>
      </dgm:prSet>
      <dgm:spPr/>
    </dgm:pt>
    <dgm:pt modelId="{772E1747-4D8C-4E70-9B7E-4AB6DF96321E}" type="pres">
      <dgm:prSet presAssocID="{DA2306A6-E353-41F3-93FD-A47106F1129F}" presName="dummy" presStyleCnt="0"/>
      <dgm:spPr/>
    </dgm:pt>
    <dgm:pt modelId="{11884ED1-B0B7-4856-9E8C-C66342E64CFF}" type="pres">
      <dgm:prSet presAssocID="{ABAF6405-CD52-4998-B292-46E30FAE1EFF}" presName="sibTrans" presStyleLbl="sibTrans2D1" presStyleIdx="3" presStyleCnt="4"/>
      <dgm:spPr/>
    </dgm:pt>
  </dgm:ptLst>
  <dgm:cxnLst>
    <dgm:cxn modelId="{03EEBF19-4B5B-4054-BFDB-E3ABC4351D30}" srcId="{CF579E1F-746C-423C-853F-0C927496168E}" destId="{90343E4F-4F73-4BF2-B6DB-EB772024472F}" srcOrd="0" destOrd="0" parTransId="{8E4A09F2-3915-4CA6-AFE5-8C9776D7025A}" sibTransId="{D9BB40F2-BA6C-47D3-88F9-2975ABE3C37E}"/>
    <dgm:cxn modelId="{BD98B033-BD78-49C7-91A1-DF3CC1C5F141}" srcId="{90343E4F-4F73-4BF2-B6DB-EB772024472F}" destId="{2BB0757F-E604-4582-8C7C-8B97903BC3B3}" srcOrd="1" destOrd="0" parTransId="{9FFBD79A-F25F-4098-8668-616E12575AFB}" sibTransId="{B00C107B-9F7D-43E0-AC23-94E732C8F877}"/>
    <dgm:cxn modelId="{3980113D-875F-4395-89D1-12204D3E0710}" type="presOf" srcId="{4A8B728B-4235-4AA0-BA23-1D04641C4629}" destId="{A2AC9B15-2250-4B1E-AF79-FCD52D84EE41}" srcOrd="0" destOrd="0" presId="urn:microsoft.com/office/officeart/2005/8/layout/radial6"/>
    <dgm:cxn modelId="{8F49CA43-DA87-49C9-809C-A27308904C94}" type="presOf" srcId="{B00C107B-9F7D-43E0-AC23-94E732C8F877}" destId="{9F3D2118-60A6-47D6-AE41-3C9CA9902B65}" srcOrd="0" destOrd="0" presId="urn:microsoft.com/office/officeart/2005/8/layout/radial6"/>
    <dgm:cxn modelId="{AFB8C552-723F-4A45-91D2-5D2D081E6183}" srcId="{90343E4F-4F73-4BF2-B6DB-EB772024472F}" destId="{DA2306A6-E353-41F3-93FD-A47106F1129F}" srcOrd="3" destOrd="0" parTransId="{938A05D4-413B-45C5-AB0C-EDD7BEBD012C}" sibTransId="{ABAF6405-CD52-4998-B292-46E30FAE1EFF}"/>
    <dgm:cxn modelId="{B6760357-2A04-4B52-8262-FED89D2B8EDF}" type="presOf" srcId="{A2467965-7329-4408-9B45-062C01E0EC90}" destId="{580CB84A-D72A-4C1B-8519-32CF5D65BC5E}" srcOrd="0" destOrd="0" presId="urn:microsoft.com/office/officeart/2005/8/layout/radial6"/>
    <dgm:cxn modelId="{8ECB9098-F836-401B-8E3B-F81F65D28CD9}" type="presOf" srcId="{ABAF6405-CD52-4998-B292-46E30FAE1EFF}" destId="{11884ED1-B0B7-4856-9E8C-C66342E64CFF}" srcOrd="0" destOrd="0" presId="urn:microsoft.com/office/officeart/2005/8/layout/radial6"/>
    <dgm:cxn modelId="{D681F9A6-26B4-44AD-B44B-07BDEAEB01D7}" type="presOf" srcId="{2BB0757F-E604-4582-8C7C-8B97903BC3B3}" destId="{AAB888D1-228C-47A8-9955-10595F25B75C}" srcOrd="0" destOrd="0" presId="urn:microsoft.com/office/officeart/2005/8/layout/radial6"/>
    <dgm:cxn modelId="{C03D72A9-3325-4A31-B855-E78492D04EB3}" type="presOf" srcId="{CF579E1F-746C-423C-853F-0C927496168E}" destId="{F97EBA9B-746A-4E4C-9897-8ED45DADEE2A}" srcOrd="0" destOrd="0" presId="urn:microsoft.com/office/officeart/2005/8/layout/radial6"/>
    <dgm:cxn modelId="{F5EF3FCB-E4C8-4803-AB76-CD25C1B57CBC}" type="presOf" srcId="{525CAC16-1AAD-439F-8231-32EE477FD345}" destId="{78316476-B68C-4C24-94BC-EE15893D4CCD}" srcOrd="0" destOrd="0" presId="urn:microsoft.com/office/officeart/2005/8/layout/radial6"/>
    <dgm:cxn modelId="{0B632BD6-CF03-4704-B70B-DC38551EB7D7}" type="presOf" srcId="{7939A1D8-64E5-4593-A07B-BAF0080352A1}" destId="{AB532AC6-F8FD-4098-A572-A93B0E9C58BF}" srcOrd="0" destOrd="0" presId="urn:microsoft.com/office/officeart/2005/8/layout/radial6"/>
    <dgm:cxn modelId="{4FB43AD7-B483-47A1-8B86-5E8660E5C84E}" type="presOf" srcId="{DA2306A6-E353-41F3-93FD-A47106F1129F}" destId="{5D58D4BE-CAE8-4801-89C1-20D393CEE8CB}" srcOrd="0" destOrd="0" presId="urn:microsoft.com/office/officeart/2005/8/layout/radial6"/>
    <dgm:cxn modelId="{C65C0CDB-2179-47D7-8060-DB8CB298DD53}" srcId="{90343E4F-4F73-4BF2-B6DB-EB772024472F}" destId="{525CAC16-1AAD-439F-8231-32EE477FD345}" srcOrd="0" destOrd="0" parTransId="{952A702E-9AB6-4B79-9611-BDB8E204DF53}" sibTransId="{7939A1D8-64E5-4593-A07B-BAF0080352A1}"/>
    <dgm:cxn modelId="{BE9D3FE6-C4C7-4AEF-93A0-E6C16D79B896}" type="presOf" srcId="{90343E4F-4F73-4BF2-B6DB-EB772024472F}" destId="{550E3CD6-F3E7-47D1-87AB-6680D33EBE42}" srcOrd="0" destOrd="0" presId="urn:microsoft.com/office/officeart/2005/8/layout/radial6"/>
    <dgm:cxn modelId="{7CA20FEB-BA16-43BC-AC73-17A98D2DEE78}" srcId="{90343E4F-4F73-4BF2-B6DB-EB772024472F}" destId="{4A8B728B-4235-4AA0-BA23-1D04641C4629}" srcOrd="2" destOrd="0" parTransId="{86E1FF18-C10D-45FC-B65F-F646553480FD}" sibTransId="{A2467965-7329-4408-9B45-062C01E0EC90}"/>
    <dgm:cxn modelId="{61CF2A8B-1B79-4390-A127-13BCEA8CD5BD}" type="presParOf" srcId="{F97EBA9B-746A-4E4C-9897-8ED45DADEE2A}" destId="{550E3CD6-F3E7-47D1-87AB-6680D33EBE42}" srcOrd="0" destOrd="0" presId="urn:microsoft.com/office/officeart/2005/8/layout/radial6"/>
    <dgm:cxn modelId="{94E78294-3027-4535-905A-4060CA4D345A}" type="presParOf" srcId="{F97EBA9B-746A-4E4C-9897-8ED45DADEE2A}" destId="{78316476-B68C-4C24-94BC-EE15893D4CCD}" srcOrd="1" destOrd="0" presId="urn:microsoft.com/office/officeart/2005/8/layout/radial6"/>
    <dgm:cxn modelId="{E1FBA5CD-16A1-4A45-AB10-5E25987CF735}" type="presParOf" srcId="{F97EBA9B-746A-4E4C-9897-8ED45DADEE2A}" destId="{F1304FB3-18A5-46F0-93CC-67815F7BE517}" srcOrd="2" destOrd="0" presId="urn:microsoft.com/office/officeart/2005/8/layout/radial6"/>
    <dgm:cxn modelId="{377444CD-EFFF-4ADF-9A52-6474C324E2C1}" type="presParOf" srcId="{F97EBA9B-746A-4E4C-9897-8ED45DADEE2A}" destId="{AB532AC6-F8FD-4098-A572-A93B0E9C58BF}" srcOrd="3" destOrd="0" presId="urn:microsoft.com/office/officeart/2005/8/layout/radial6"/>
    <dgm:cxn modelId="{15D5F561-F970-41AD-B38A-6B54486E2277}" type="presParOf" srcId="{F97EBA9B-746A-4E4C-9897-8ED45DADEE2A}" destId="{AAB888D1-228C-47A8-9955-10595F25B75C}" srcOrd="4" destOrd="0" presId="urn:microsoft.com/office/officeart/2005/8/layout/radial6"/>
    <dgm:cxn modelId="{9ADFDA87-A3E5-43E8-A7A8-FA3D8D677B78}" type="presParOf" srcId="{F97EBA9B-746A-4E4C-9897-8ED45DADEE2A}" destId="{B073EB4B-BDD4-4903-883D-02C8FFABBCA8}" srcOrd="5" destOrd="0" presId="urn:microsoft.com/office/officeart/2005/8/layout/radial6"/>
    <dgm:cxn modelId="{D7928875-181E-4927-96E9-2385772A690D}" type="presParOf" srcId="{F97EBA9B-746A-4E4C-9897-8ED45DADEE2A}" destId="{9F3D2118-60A6-47D6-AE41-3C9CA9902B65}" srcOrd="6" destOrd="0" presId="urn:microsoft.com/office/officeart/2005/8/layout/radial6"/>
    <dgm:cxn modelId="{E8161D4C-C83C-4A28-AC3A-4478E8616FAF}" type="presParOf" srcId="{F97EBA9B-746A-4E4C-9897-8ED45DADEE2A}" destId="{A2AC9B15-2250-4B1E-AF79-FCD52D84EE41}" srcOrd="7" destOrd="0" presId="urn:microsoft.com/office/officeart/2005/8/layout/radial6"/>
    <dgm:cxn modelId="{2FB10A9A-4E70-4991-928E-A040837D2860}" type="presParOf" srcId="{F97EBA9B-746A-4E4C-9897-8ED45DADEE2A}" destId="{8AF6D87D-F7AE-4B47-8116-7D9067B7C907}" srcOrd="8" destOrd="0" presId="urn:microsoft.com/office/officeart/2005/8/layout/radial6"/>
    <dgm:cxn modelId="{5E0CFBDF-0FF8-472B-9503-51DCD1B76FD3}" type="presParOf" srcId="{F97EBA9B-746A-4E4C-9897-8ED45DADEE2A}" destId="{580CB84A-D72A-4C1B-8519-32CF5D65BC5E}" srcOrd="9" destOrd="0" presId="urn:microsoft.com/office/officeart/2005/8/layout/radial6"/>
    <dgm:cxn modelId="{4ADB735B-B268-47F6-80D8-CAE9E4CBA71F}" type="presParOf" srcId="{F97EBA9B-746A-4E4C-9897-8ED45DADEE2A}" destId="{5D58D4BE-CAE8-4801-89C1-20D393CEE8CB}" srcOrd="10" destOrd="0" presId="urn:microsoft.com/office/officeart/2005/8/layout/radial6"/>
    <dgm:cxn modelId="{8618C7AE-D3C6-4DF5-A5BD-75AB71BD8FA4}" type="presParOf" srcId="{F97EBA9B-746A-4E4C-9897-8ED45DADEE2A}" destId="{772E1747-4D8C-4E70-9B7E-4AB6DF96321E}" srcOrd="11" destOrd="0" presId="urn:microsoft.com/office/officeart/2005/8/layout/radial6"/>
    <dgm:cxn modelId="{382DEB6E-2E72-4AAC-8B89-F5504B249354}" type="presParOf" srcId="{F97EBA9B-746A-4E4C-9897-8ED45DADEE2A}" destId="{11884ED1-B0B7-4856-9E8C-C66342E64CF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F912D-14AE-4869-AF73-2DCBFC6FE7A2}">
      <dsp:nvSpPr>
        <dsp:cNvPr id="0" name=""/>
        <dsp:cNvSpPr/>
      </dsp:nvSpPr>
      <dsp:spPr>
        <a:xfrm rot="10800000">
          <a:off x="830812" y="0"/>
          <a:ext cx="3391198" cy="889772"/>
        </a:xfrm>
        <a:prstGeom prst="rect">
          <a:avLst/>
        </a:prstGeom>
        <a:solidFill>
          <a:srgbClr val="F2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867" tIns="53340" rIns="99568"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chemeClr val="tx1"/>
              </a:solidFill>
              <a:latin typeface="Arial"/>
              <a:cs typeface="Arial"/>
            </a:rPr>
            <a:t> Sheila works in a bank one day a week, wearing PPE, and 4 from </a:t>
          </a:r>
          <a:br>
            <a:rPr lang="en-GB" sz="1400" kern="1200">
              <a:solidFill>
                <a:schemeClr val="tx1"/>
              </a:solidFill>
              <a:latin typeface="Arial"/>
              <a:cs typeface="Arial"/>
            </a:rPr>
          </a:br>
          <a:r>
            <a:rPr lang="en-GB" sz="1400" kern="1200">
              <a:solidFill>
                <a:schemeClr val="tx1"/>
              </a:solidFill>
              <a:latin typeface="Arial"/>
              <a:cs typeface="Arial"/>
            </a:rPr>
            <a:t>home. She doesn’t feel there’s been much change as they don’t go out often.</a:t>
          </a:r>
          <a:endParaRPr lang="en-GB" sz="1400" b="0" i="0" u="none" strike="noStrike" kern="1200" cap="none" baseline="0" noProof="0">
            <a:solidFill>
              <a:srgbClr val="010000"/>
            </a:solidFill>
            <a:latin typeface="Arial"/>
            <a:cs typeface="Arial"/>
          </a:endParaRPr>
        </a:p>
      </dsp:txBody>
      <dsp:txXfrm rot="10800000">
        <a:off x="830812" y="0"/>
        <a:ext cx="3391198" cy="889772"/>
      </dsp:txXfrm>
    </dsp:sp>
    <dsp:sp modelId="{47901680-B33B-406F-AA6C-E034D19AB884}">
      <dsp:nvSpPr>
        <dsp:cNvPr id="0" name=""/>
        <dsp:cNvSpPr/>
      </dsp:nvSpPr>
      <dsp:spPr>
        <a:xfrm>
          <a:off x="468408" y="60364"/>
          <a:ext cx="772989" cy="7729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100093-2ACD-4733-AE82-5A146997F6F6}">
      <dsp:nvSpPr>
        <dsp:cNvPr id="0" name=""/>
        <dsp:cNvSpPr/>
      </dsp:nvSpPr>
      <dsp:spPr>
        <a:xfrm rot="10800000">
          <a:off x="859162" y="1113081"/>
          <a:ext cx="3391198" cy="935997"/>
        </a:xfrm>
        <a:prstGeom prst="rect">
          <a:avLst/>
        </a:prstGeom>
        <a:solidFill>
          <a:srgbClr val="F2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867" tIns="53340" rIns="99568"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chemeClr val="tx1"/>
              </a:solidFill>
              <a:latin typeface="Arial"/>
              <a:cs typeface="Arial"/>
            </a:rPr>
            <a:t>Simone works in education and training and has shifted her work pattern whilst she shields her husband. Her rural village has great community spirit.   </a:t>
          </a:r>
        </a:p>
      </dsp:txBody>
      <dsp:txXfrm rot="10800000">
        <a:off x="859162" y="1113081"/>
        <a:ext cx="3391198" cy="935997"/>
      </dsp:txXfrm>
    </dsp:sp>
    <dsp:sp modelId="{5B2515F1-F3A2-426D-909C-BF250669286F}">
      <dsp:nvSpPr>
        <dsp:cNvPr id="0" name=""/>
        <dsp:cNvSpPr/>
      </dsp:nvSpPr>
      <dsp:spPr>
        <a:xfrm>
          <a:off x="477816" y="1203992"/>
          <a:ext cx="772989" cy="77298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B5E9EC-BB25-4DC5-A6F1-49B3921C0A52}">
      <dsp:nvSpPr>
        <dsp:cNvPr id="0" name=""/>
        <dsp:cNvSpPr/>
      </dsp:nvSpPr>
      <dsp:spPr>
        <a:xfrm rot="10800000">
          <a:off x="897515" y="2289229"/>
          <a:ext cx="3312939" cy="918002"/>
        </a:xfrm>
        <a:prstGeom prst="rect">
          <a:avLst/>
        </a:prstGeom>
        <a:solidFill>
          <a:srgbClr val="F2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867" tIns="53340" rIns="99568"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chemeClr val="tx1"/>
              </a:solidFill>
              <a:latin typeface="Arial"/>
              <a:cs typeface="Arial"/>
            </a:rPr>
            <a:t>Lorna’s employer has been supportive in working from home. She is a single parent of a 16 year old, she has been teaching him to cook in lockdown.</a:t>
          </a:r>
        </a:p>
      </dsp:txBody>
      <dsp:txXfrm rot="10800000">
        <a:off x="897515" y="2289229"/>
        <a:ext cx="3312939" cy="918002"/>
      </dsp:txXfrm>
    </dsp:sp>
    <dsp:sp modelId="{E00AFF5A-A956-4571-B197-CF6A39270369}">
      <dsp:nvSpPr>
        <dsp:cNvPr id="0" name=""/>
        <dsp:cNvSpPr/>
      </dsp:nvSpPr>
      <dsp:spPr>
        <a:xfrm rot="150499">
          <a:off x="469105" y="2361735"/>
          <a:ext cx="772989" cy="772989"/>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9F4951-B1DE-4926-9820-B3ECFB681A48}">
      <dsp:nvSpPr>
        <dsp:cNvPr id="0" name=""/>
        <dsp:cNvSpPr/>
      </dsp:nvSpPr>
      <dsp:spPr>
        <a:xfrm rot="10800000">
          <a:off x="912116" y="3437982"/>
          <a:ext cx="3282793" cy="881122"/>
        </a:xfrm>
        <a:prstGeom prst="rect">
          <a:avLst/>
        </a:prstGeom>
        <a:solidFill>
          <a:srgbClr val="F2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867" tIns="53340" rIns="99568"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prstClr val="black"/>
              </a:solidFill>
              <a:latin typeface="Arial"/>
              <a:ea typeface="+mn-ea"/>
              <a:cs typeface="Arial"/>
            </a:rPr>
            <a:t>Ellie is a single mum. Balancing caring for her son and working full time requires a careful daily routine. Ellie sees this as continuing for the foreseeable future. </a:t>
          </a:r>
        </a:p>
      </dsp:txBody>
      <dsp:txXfrm rot="10800000">
        <a:off x="912116" y="3437982"/>
        <a:ext cx="3282793" cy="881122"/>
      </dsp:txXfrm>
    </dsp:sp>
    <dsp:sp modelId="{F851A5F7-D578-4A29-9493-4C33BD5CB046}">
      <dsp:nvSpPr>
        <dsp:cNvPr id="0" name=""/>
        <dsp:cNvSpPr/>
      </dsp:nvSpPr>
      <dsp:spPr>
        <a:xfrm>
          <a:off x="497612" y="3482634"/>
          <a:ext cx="772989" cy="77298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A20A40-AE08-4F38-96C9-46721142CE0A}">
      <dsp:nvSpPr>
        <dsp:cNvPr id="0" name=""/>
        <dsp:cNvSpPr/>
      </dsp:nvSpPr>
      <dsp:spPr>
        <a:xfrm rot="10800000">
          <a:off x="851184" y="4551813"/>
          <a:ext cx="3391198" cy="866853"/>
        </a:xfrm>
        <a:prstGeom prst="rect">
          <a:avLst/>
        </a:prstGeom>
        <a:solidFill>
          <a:srgbClr val="F2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867"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latin typeface="Arial"/>
              <a:cs typeface="Arial"/>
            </a:rPr>
            <a:t>Liz lives with her husband &amp; two children, dog and chickens. She is concerned about the transition of her son to primary school in September.</a:t>
          </a:r>
        </a:p>
      </dsp:txBody>
      <dsp:txXfrm rot="10800000">
        <a:off x="851184" y="4551813"/>
        <a:ext cx="3391198" cy="866853"/>
      </dsp:txXfrm>
    </dsp:sp>
    <dsp:sp modelId="{E352E4B7-3D94-4F7E-9D76-F5ECC2FD9263}">
      <dsp:nvSpPr>
        <dsp:cNvPr id="0" name=""/>
        <dsp:cNvSpPr/>
      </dsp:nvSpPr>
      <dsp:spPr>
        <a:xfrm>
          <a:off x="468408" y="4596772"/>
          <a:ext cx="772989" cy="772989"/>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40000" r="-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F912D-14AE-4869-AF73-2DCBFC6FE7A2}">
      <dsp:nvSpPr>
        <dsp:cNvPr id="0" name=""/>
        <dsp:cNvSpPr/>
      </dsp:nvSpPr>
      <dsp:spPr>
        <a:xfrm rot="10800000">
          <a:off x="946335" y="0"/>
          <a:ext cx="3311508" cy="94277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065" tIns="53340" rIns="99568"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prstClr val="black"/>
              </a:solidFill>
              <a:latin typeface="Arial"/>
              <a:ea typeface="+mn-ea"/>
              <a:cs typeface="Arial"/>
            </a:rPr>
            <a:t>Simon is self-employed in IT. Home schooling his two children causes disruptions to his job. He would like more support and feedback from the school. </a:t>
          </a:r>
        </a:p>
      </dsp:txBody>
      <dsp:txXfrm rot="10800000">
        <a:off x="946335" y="0"/>
        <a:ext cx="3311508" cy="942774"/>
      </dsp:txXfrm>
    </dsp:sp>
    <dsp:sp modelId="{47901680-B33B-406F-AA6C-E034D19AB884}">
      <dsp:nvSpPr>
        <dsp:cNvPr id="0" name=""/>
        <dsp:cNvSpPr/>
      </dsp:nvSpPr>
      <dsp:spPr>
        <a:xfrm>
          <a:off x="506284" y="78086"/>
          <a:ext cx="776153" cy="78024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E0EA37-1FFB-4E0C-BF8E-0652450FA585}">
      <dsp:nvSpPr>
        <dsp:cNvPr id="0" name=""/>
        <dsp:cNvSpPr/>
      </dsp:nvSpPr>
      <dsp:spPr>
        <a:xfrm rot="10800000">
          <a:off x="937474" y="1131094"/>
          <a:ext cx="3323323" cy="869031"/>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065"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latin typeface="Arial"/>
              <a:cs typeface="Arial"/>
            </a:rPr>
            <a:t>Justine is a childminder who loves her job, but enjoys having her house ‘back’ over lockdown. </a:t>
          </a:r>
          <a:br>
            <a:rPr lang="en-GB" sz="1400" kern="1200">
              <a:solidFill>
                <a:schemeClr val="tx1"/>
              </a:solidFill>
              <a:latin typeface="Arial"/>
              <a:cs typeface="Arial"/>
            </a:rPr>
          </a:br>
          <a:r>
            <a:rPr lang="en-GB" sz="1400" kern="1200">
              <a:solidFill>
                <a:schemeClr val="tx1"/>
              </a:solidFill>
              <a:latin typeface="Arial"/>
              <a:cs typeface="Arial"/>
            </a:rPr>
            <a:t>She keeps herself fit with a virtual run rather than a park run.</a:t>
          </a:r>
        </a:p>
      </dsp:txBody>
      <dsp:txXfrm rot="10800000">
        <a:off x="937474" y="1131094"/>
        <a:ext cx="3323323" cy="869031"/>
      </dsp:txXfrm>
    </dsp:sp>
    <dsp:sp modelId="{01A0BC48-03E1-48A3-861F-BE49F385AB2D}">
      <dsp:nvSpPr>
        <dsp:cNvPr id="0" name=""/>
        <dsp:cNvSpPr/>
      </dsp:nvSpPr>
      <dsp:spPr>
        <a:xfrm>
          <a:off x="506283" y="1175367"/>
          <a:ext cx="776153" cy="7802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100093-2ACD-4733-AE82-5A146997F6F6}">
      <dsp:nvSpPr>
        <dsp:cNvPr id="0" name=""/>
        <dsp:cNvSpPr/>
      </dsp:nvSpPr>
      <dsp:spPr>
        <a:xfrm rot="10800000">
          <a:off x="959435" y="2191741"/>
          <a:ext cx="3323323" cy="93524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065"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latin typeface="Arial"/>
              <a:cs typeface="Arial"/>
            </a:rPr>
            <a:t>Hazel is a furloughed business owner with concerns for the future. She loves the positive impact of lockdown on the environment, such as the untouched verges.</a:t>
          </a:r>
        </a:p>
      </dsp:txBody>
      <dsp:txXfrm rot="10800000">
        <a:off x="959435" y="2191741"/>
        <a:ext cx="3323323" cy="935244"/>
      </dsp:txXfrm>
    </dsp:sp>
    <dsp:sp modelId="{5B2515F1-F3A2-426D-909C-BF250669286F}">
      <dsp:nvSpPr>
        <dsp:cNvPr id="0" name=""/>
        <dsp:cNvSpPr/>
      </dsp:nvSpPr>
      <dsp:spPr>
        <a:xfrm rot="5568490">
          <a:off x="450743" y="2230695"/>
          <a:ext cx="863999" cy="8639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9F4951-B1DE-4926-9820-B3ECFB681A48}">
      <dsp:nvSpPr>
        <dsp:cNvPr id="0" name=""/>
        <dsp:cNvSpPr/>
      </dsp:nvSpPr>
      <dsp:spPr>
        <a:xfrm rot="10800000">
          <a:off x="937474" y="3318601"/>
          <a:ext cx="3323323" cy="956196"/>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065"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latin typeface="Arial"/>
              <a:cs typeface="Arial"/>
            </a:rPr>
            <a:t>Alison lives on her own and is both employed &amp; self-employed, working fewer hours. She regularly has a socially distanced coffee or dinner with her neighbour on the drive.</a:t>
          </a:r>
        </a:p>
      </dsp:txBody>
      <dsp:txXfrm rot="10800000">
        <a:off x="937474" y="3318601"/>
        <a:ext cx="3323323" cy="956196"/>
      </dsp:txXfrm>
    </dsp:sp>
    <dsp:sp modelId="{F851A5F7-D578-4A29-9493-4C33BD5CB046}">
      <dsp:nvSpPr>
        <dsp:cNvPr id="0" name=""/>
        <dsp:cNvSpPr/>
      </dsp:nvSpPr>
      <dsp:spPr>
        <a:xfrm rot="5150607">
          <a:off x="503401" y="3409910"/>
          <a:ext cx="776153" cy="78024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A20A40-AE08-4F38-96C9-46721142CE0A}">
      <dsp:nvSpPr>
        <dsp:cNvPr id="0" name=""/>
        <dsp:cNvSpPr/>
      </dsp:nvSpPr>
      <dsp:spPr>
        <a:xfrm rot="10800000">
          <a:off x="968823" y="4469781"/>
          <a:ext cx="3251520" cy="948885"/>
        </a:xfrm>
        <a:prstGeom prst="rect">
          <a:avLst/>
        </a:prstGeom>
        <a:solidFill>
          <a:srgbClr val="00A8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065"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latin typeface="Arial"/>
              <a:cs typeface="Arial"/>
            </a:rPr>
            <a:t>Barry is retired and lives with his wife and son who is self-isolating from them in the home. He misses going to football with his friends.</a:t>
          </a:r>
        </a:p>
      </dsp:txBody>
      <dsp:txXfrm rot="10800000">
        <a:off x="968823" y="4469781"/>
        <a:ext cx="3251520" cy="948885"/>
      </dsp:txXfrm>
    </dsp:sp>
    <dsp:sp modelId="{E352E4B7-3D94-4F7E-9D76-F5ECC2FD9263}">
      <dsp:nvSpPr>
        <dsp:cNvPr id="0" name=""/>
        <dsp:cNvSpPr/>
      </dsp:nvSpPr>
      <dsp:spPr>
        <a:xfrm>
          <a:off x="517211" y="4557397"/>
          <a:ext cx="776153" cy="78024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F912D-14AE-4869-AF73-2DCBFC6FE7A2}">
      <dsp:nvSpPr>
        <dsp:cNvPr id="0" name=""/>
        <dsp:cNvSpPr/>
      </dsp:nvSpPr>
      <dsp:spPr>
        <a:xfrm rot="10800000">
          <a:off x="882615" y="676"/>
          <a:ext cx="3419822" cy="926349"/>
        </a:xfrm>
        <a:prstGeom prst="rect">
          <a:avLst/>
        </a:prstGeom>
        <a:solidFill>
          <a:srgbClr val="00A8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746"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latin typeface="Arial"/>
              <a:cs typeface="Arial"/>
            </a:rPr>
            <a:t>Dennis is retired and lives with his wife. He is keeping busy with jobs around the home and garden, and talking to friends and family online.</a:t>
          </a:r>
        </a:p>
      </dsp:txBody>
      <dsp:txXfrm rot="10800000">
        <a:off x="882615" y="676"/>
        <a:ext cx="3419822" cy="926349"/>
      </dsp:txXfrm>
    </dsp:sp>
    <dsp:sp modelId="{47901680-B33B-406F-AA6C-E034D19AB884}">
      <dsp:nvSpPr>
        <dsp:cNvPr id="0" name=""/>
        <dsp:cNvSpPr/>
      </dsp:nvSpPr>
      <dsp:spPr>
        <a:xfrm>
          <a:off x="406515" y="31851"/>
          <a:ext cx="863999" cy="8639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100093-2ACD-4733-AE82-5A146997F6F6}">
      <dsp:nvSpPr>
        <dsp:cNvPr id="0" name=""/>
        <dsp:cNvSpPr/>
      </dsp:nvSpPr>
      <dsp:spPr>
        <a:xfrm rot="10800000">
          <a:off x="969735" y="1142118"/>
          <a:ext cx="3289492" cy="882301"/>
        </a:xfrm>
        <a:prstGeom prst="rect">
          <a:avLst/>
        </a:prstGeom>
        <a:solidFill>
          <a:srgbClr val="00A8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746"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latin typeface="Arial"/>
              <a:cs typeface="Arial"/>
            </a:rPr>
            <a:t>Valerie is retired and lives with her husband. She misses friends and family but doesn’t feel her life has changed too much in lockdown.</a:t>
          </a:r>
        </a:p>
      </dsp:txBody>
      <dsp:txXfrm rot="10800000">
        <a:off x="969735" y="1142118"/>
        <a:ext cx="3289492" cy="882301"/>
      </dsp:txXfrm>
    </dsp:sp>
    <dsp:sp modelId="{5B2515F1-F3A2-426D-909C-BF250669286F}">
      <dsp:nvSpPr>
        <dsp:cNvPr id="0" name=""/>
        <dsp:cNvSpPr/>
      </dsp:nvSpPr>
      <dsp:spPr>
        <a:xfrm>
          <a:off x="430545" y="1148077"/>
          <a:ext cx="863999" cy="86399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9000" b="-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B5E9EC-BB25-4DC5-A6F1-49B3921C0A52}">
      <dsp:nvSpPr>
        <dsp:cNvPr id="0" name=""/>
        <dsp:cNvSpPr/>
      </dsp:nvSpPr>
      <dsp:spPr>
        <a:xfrm rot="10800000">
          <a:off x="887883" y="2221461"/>
          <a:ext cx="3391198" cy="907153"/>
        </a:xfrm>
        <a:prstGeom prst="rect">
          <a:avLst/>
        </a:prstGeom>
        <a:solidFill>
          <a:srgbClr val="00A8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746" tIns="53340" rIns="99568"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chemeClr val="tx1"/>
              </a:solidFill>
              <a:latin typeface="Arial"/>
              <a:cs typeface="Arial"/>
            </a:rPr>
            <a:t>Bill is retired and misses hugging his family. He is very involved in advising people about community safety, which he doesn’t view as a form of  ‘volunteering’.</a:t>
          </a:r>
        </a:p>
      </dsp:txBody>
      <dsp:txXfrm rot="10800000">
        <a:off x="887883" y="2221461"/>
        <a:ext cx="3391198" cy="907153"/>
      </dsp:txXfrm>
    </dsp:sp>
    <dsp:sp modelId="{E00AFF5A-A956-4571-B197-CF6A39270369}">
      <dsp:nvSpPr>
        <dsp:cNvPr id="0" name=""/>
        <dsp:cNvSpPr/>
      </dsp:nvSpPr>
      <dsp:spPr>
        <a:xfrm>
          <a:off x="413671" y="2243038"/>
          <a:ext cx="863999" cy="8639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9F4951-B1DE-4926-9820-B3ECFB681A48}">
      <dsp:nvSpPr>
        <dsp:cNvPr id="0" name=""/>
        <dsp:cNvSpPr/>
      </dsp:nvSpPr>
      <dsp:spPr>
        <a:xfrm rot="10800000">
          <a:off x="941020" y="3361757"/>
          <a:ext cx="3391198" cy="928856"/>
        </a:xfrm>
        <a:prstGeom prst="rect">
          <a:avLst/>
        </a:prstGeom>
        <a:solidFill>
          <a:srgbClr val="00A8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746" tIns="53340" rIns="99568"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chemeClr val="tx1"/>
              </a:solidFill>
              <a:latin typeface="Arial"/>
              <a:cs typeface="Arial"/>
            </a:rPr>
            <a:t>Rosa is an early retiree and feels that seeing her family online just isn’t the same. She spends much of her time decorating her new home.</a:t>
          </a:r>
        </a:p>
      </dsp:txBody>
      <dsp:txXfrm rot="10800000">
        <a:off x="941020" y="3361757"/>
        <a:ext cx="3391198" cy="928856"/>
      </dsp:txXfrm>
    </dsp:sp>
    <dsp:sp modelId="{F851A5F7-D578-4A29-9493-4C33BD5CB046}">
      <dsp:nvSpPr>
        <dsp:cNvPr id="0" name=""/>
        <dsp:cNvSpPr/>
      </dsp:nvSpPr>
      <dsp:spPr>
        <a:xfrm>
          <a:off x="423831" y="3394185"/>
          <a:ext cx="863999" cy="86399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A20A40-AE08-4F38-96C9-46721142CE0A}">
      <dsp:nvSpPr>
        <dsp:cNvPr id="0" name=""/>
        <dsp:cNvSpPr/>
      </dsp:nvSpPr>
      <dsp:spPr>
        <a:xfrm rot="10800000">
          <a:off x="959412" y="4506382"/>
          <a:ext cx="3391198" cy="912284"/>
        </a:xfrm>
        <a:prstGeom prst="rect">
          <a:avLst/>
        </a:prstGeom>
        <a:solidFill>
          <a:srgbClr val="00A8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746" tIns="53340" rIns="99568"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chemeClr val="tx1"/>
              </a:solidFill>
              <a:latin typeface="Arial"/>
              <a:cs typeface="Arial"/>
            </a:rPr>
            <a:t>Linda is a widow. Working in her garden keeps her busy and fit. She has lots of friends and continues with her social/cultural life online, pursuing multiple interests, especially music.</a:t>
          </a:r>
        </a:p>
      </dsp:txBody>
      <dsp:txXfrm rot="10800000">
        <a:off x="959412" y="4506382"/>
        <a:ext cx="3391198" cy="912284"/>
      </dsp:txXfrm>
    </dsp:sp>
    <dsp:sp modelId="{E352E4B7-3D94-4F7E-9D76-F5ECC2FD9263}">
      <dsp:nvSpPr>
        <dsp:cNvPr id="0" name=""/>
        <dsp:cNvSpPr/>
      </dsp:nvSpPr>
      <dsp:spPr>
        <a:xfrm rot="5400000">
          <a:off x="413671" y="4529848"/>
          <a:ext cx="863999" cy="86399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84ED1-B0B7-4856-9E8C-C66342E64CFF}">
      <dsp:nvSpPr>
        <dsp:cNvPr id="0" name=""/>
        <dsp:cNvSpPr/>
      </dsp:nvSpPr>
      <dsp:spPr>
        <a:xfrm>
          <a:off x="1980380" y="625714"/>
          <a:ext cx="4167238" cy="4167238"/>
        </a:xfrm>
        <a:prstGeom prst="blockArc">
          <a:avLst>
            <a:gd name="adj1" fmla="val 10800000"/>
            <a:gd name="adj2" fmla="val 16200000"/>
            <a:gd name="adj3" fmla="val 4642"/>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580CB84A-D72A-4C1B-8519-32CF5D65BC5E}">
      <dsp:nvSpPr>
        <dsp:cNvPr id="0" name=""/>
        <dsp:cNvSpPr/>
      </dsp:nvSpPr>
      <dsp:spPr>
        <a:xfrm>
          <a:off x="1980380" y="625714"/>
          <a:ext cx="4167238" cy="4167238"/>
        </a:xfrm>
        <a:prstGeom prst="blockArc">
          <a:avLst>
            <a:gd name="adj1" fmla="val 5400000"/>
            <a:gd name="adj2" fmla="val 10800000"/>
            <a:gd name="adj3" fmla="val 4642"/>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9F3D2118-60A6-47D6-AE41-3C9CA9902B65}">
      <dsp:nvSpPr>
        <dsp:cNvPr id="0" name=""/>
        <dsp:cNvSpPr/>
      </dsp:nvSpPr>
      <dsp:spPr>
        <a:xfrm>
          <a:off x="1980380" y="625714"/>
          <a:ext cx="4167238" cy="4167238"/>
        </a:xfrm>
        <a:prstGeom prst="blockArc">
          <a:avLst>
            <a:gd name="adj1" fmla="val 0"/>
            <a:gd name="adj2" fmla="val 5400000"/>
            <a:gd name="adj3" fmla="val 4642"/>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AB532AC6-F8FD-4098-A572-A93B0E9C58BF}">
      <dsp:nvSpPr>
        <dsp:cNvPr id="0" name=""/>
        <dsp:cNvSpPr/>
      </dsp:nvSpPr>
      <dsp:spPr>
        <a:xfrm>
          <a:off x="1980380" y="625714"/>
          <a:ext cx="4167238" cy="4167238"/>
        </a:xfrm>
        <a:prstGeom prst="blockArc">
          <a:avLst>
            <a:gd name="adj1" fmla="val 16200000"/>
            <a:gd name="adj2" fmla="val 0"/>
            <a:gd name="adj3" fmla="val 4642"/>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550E3CD6-F3E7-47D1-87AB-6680D33EBE42}">
      <dsp:nvSpPr>
        <dsp:cNvPr id="0" name=""/>
        <dsp:cNvSpPr/>
      </dsp:nvSpPr>
      <dsp:spPr>
        <a:xfrm>
          <a:off x="3104554" y="1749888"/>
          <a:ext cx="1918890" cy="1918890"/>
        </a:xfrm>
        <a:prstGeom prst="ellipse">
          <a:avLst/>
        </a:prstGeom>
        <a:solidFill>
          <a:srgbClr val="E12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a:t>Shared experiences</a:t>
          </a:r>
        </a:p>
      </dsp:txBody>
      <dsp:txXfrm>
        <a:off x="3385569" y="2030903"/>
        <a:ext cx="1356860" cy="1356860"/>
      </dsp:txXfrm>
    </dsp:sp>
    <dsp:sp modelId="{78316476-B68C-4C24-94BC-EE15893D4CCD}">
      <dsp:nvSpPr>
        <dsp:cNvPr id="0" name=""/>
        <dsp:cNvSpPr/>
      </dsp:nvSpPr>
      <dsp:spPr>
        <a:xfrm>
          <a:off x="3392388" y="2458"/>
          <a:ext cx="1343223" cy="1343223"/>
        </a:xfrm>
        <a:prstGeom prst="ellipse">
          <a:avLst/>
        </a:prstGeom>
        <a:solidFill>
          <a:srgbClr val="00A8D6"/>
        </a:solidFill>
        <a:ln w="12700" cap="flat" cmpd="sng" algn="ctr">
          <a:solidFill>
            <a:srgbClr val="00A8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GB" sz="1000" kern="1200"/>
        </a:p>
        <a:p>
          <a:pPr marL="0" lvl="0" indent="0" algn="ctr" defTabSz="444500" rtl="0">
            <a:lnSpc>
              <a:spcPct val="90000"/>
            </a:lnSpc>
            <a:spcBef>
              <a:spcPct val="0"/>
            </a:spcBef>
            <a:spcAft>
              <a:spcPct val="35000"/>
            </a:spcAft>
            <a:buNone/>
          </a:pPr>
          <a:endParaRPr lang="en-GB" sz="1000" kern="1200">
            <a:latin typeface="Arial"/>
            <a:cs typeface="Arial"/>
          </a:endParaRPr>
        </a:p>
        <a:p>
          <a:pPr marL="0" lvl="0" indent="0" algn="ctr" defTabSz="444500">
            <a:lnSpc>
              <a:spcPct val="90000"/>
            </a:lnSpc>
            <a:spcBef>
              <a:spcPct val="0"/>
            </a:spcBef>
            <a:spcAft>
              <a:spcPct val="35000"/>
            </a:spcAft>
            <a:buNone/>
          </a:pPr>
          <a:endParaRPr lang="en-GB" sz="1000" kern="1200">
            <a:latin typeface="Calibri Light"/>
            <a:cs typeface="Calibri Light"/>
          </a:endParaRPr>
        </a:p>
        <a:p>
          <a:pPr marL="0" lvl="0" indent="0" algn="ctr" defTabSz="444500" rtl="0">
            <a:lnSpc>
              <a:spcPct val="90000"/>
            </a:lnSpc>
            <a:spcBef>
              <a:spcPct val="0"/>
            </a:spcBef>
            <a:spcAft>
              <a:spcPct val="35000"/>
            </a:spcAft>
            <a:buNone/>
          </a:pPr>
          <a:r>
            <a:rPr lang="en-GB" sz="1400" kern="1200">
              <a:latin typeface="Arial"/>
              <a:cs typeface="Arial"/>
            </a:rPr>
            <a:t>Family </a:t>
          </a:r>
        </a:p>
        <a:p>
          <a:pPr marL="0" lvl="0" indent="0" algn="ctr" defTabSz="444500">
            <a:lnSpc>
              <a:spcPct val="90000"/>
            </a:lnSpc>
            <a:spcBef>
              <a:spcPct val="0"/>
            </a:spcBef>
            <a:spcAft>
              <a:spcPct val="35000"/>
            </a:spcAft>
            <a:buNone/>
          </a:pPr>
          <a:r>
            <a:rPr lang="en-GB" sz="1400" kern="1200">
              <a:latin typeface="Arial"/>
              <a:cs typeface="Arial"/>
            </a:rPr>
            <a:t>Thinkers</a:t>
          </a:r>
          <a:endParaRPr lang="en-GB" sz="1400" kern="1200"/>
        </a:p>
      </dsp:txBody>
      <dsp:txXfrm>
        <a:off x="3589098" y="199168"/>
        <a:ext cx="949803" cy="949803"/>
      </dsp:txXfrm>
    </dsp:sp>
    <dsp:sp modelId="{AAB888D1-228C-47A8-9955-10595F25B75C}">
      <dsp:nvSpPr>
        <dsp:cNvPr id="0" name=""/>
        <dsp:cNvSpPr/>
      </dsp:nvSpPr>
      <dsp:spPr>
        <a:xfrm>
          <a:off x="5379262" y="2037721"/>
          <a:ext cx="1440002" cy="1343223"/>
        </a:xfrm>
        <a:prstGeom prst="ellipse">
          <a:avLst/>
        </a:prstGeom>
        <a:solidFill>
          <a:srgbClr val="E129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GB" sz="1100" kern="1200"/>
        </a:p>
        <a:p>
          <a:pPr marL="0" lvl="0" indent="0" algn="ctr" defTabSz="488950">
            <a:lnSpc>
              <a:spcPct val="90000"/>
            </a:lnSpc>
            <a:spcBef>
              <a:spcPct val="0"/>
            </a:spcBef>
            <a:spcAft>
              <a:spcPct val="35000"/>
            </a:spcAft>
            <a:buNone/>
          </a:pPr>
          <a:endParaRPr lang="en-GB" sz="1100" kern="1200"/>
        </a:p>
        <a:p>
          <a:pPr marL="0" lvl="0" indent="0" algn="ctr" defTabSz="48895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n-GB" sz="1400" kern="1200">
              <a:latin typeface="Arial"/>
              <a:cs typeface="Arial"/>
            </a:rPr>
            <a:t>Rule Followers</a:t>
          </a:r>
        </a:p>
      </dsp:txBody>
      <dsp:txXfrm>
        <a:off x="5590145" y="2234431"/>
        <a:ext cx="1018236" cy="949803"/>
      </dsp:txXfrm>
    </dsp:sp>
    <dsp:sp modelId="{A2AC9B15-2250-4B1E-AF79-FCD52D84EE41}">
      <dsp:nvSpPr>
        <dsp:cNvPr id="0" name=""/>
        <dsp:cNvSpPr/>
      </dsp:nvSpPr>
      <dsp:spPr>
        <a:xfrm>
          <a:off x="3343998" y="4072985"/>
          <a:ext cx="1440002" cy="1343223"/>
        </a:xfrm>
        <a:prstGeom prst="ellipse">
          <a:avLst/>
        </a:prstGeom>
        <a:solidFill>
          <a:srgbClr val="F28F00"/>
        </a:solidFill>
        <a:ln w="12700" cap="flat" cmpd="sng" algn="ctr">
          <a:solidFill>
            <a:srgbClr val="F28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GB" sz="1400" kern="1200"/>
        </a:p>
        <a:p>
          <a:pPr marL="0" lvl="0" indent="0" algn="ctr" defTabSz="622300">
            <a:lnSpc>
              <a:spcPct val="90000"/>
            </a:lnSpc>
            <a:spcBef>
              <a:spcPct val="0"/>
            </a:spcBef>
            <a:spcAft>
              <a:spcPct val="35000"/>
            </a:spcAft>
            <a:buNone/>
          </a:pPr>
          <a:endParaRPr lang="en-GB" sz="1400" kern="1200"/>
        </a:p>
        <a:p>
          <a:pPr marL="0" lvl="0" indent="0" algn="ctr" defTabSz="622300">
            <a:lnSpc>
              <a:spcPct val="90000"/>
            </a:lnSpc>
            <a:spcBef>
              <a:spcPct val="0"/>
            </a:spcBef>
            <a:spcAft>
              <a:spcPct val="35000"/>
            </a:spcAft>
            <a:buNone/>
          </a:pPr>
          <a:r>
            <a:rPr lang="en-GB" sz="1400" kern="1200">
              <a:latin typeface="Arial"/>
              <a:cs typeface="Arial"/>
            </a:rPr>
            <a:t>Tech Adopters</a:t>
          </a:r>
        </a:p>
      </dsp:txBody>
      <dsp:txXfrm>
        <a:off x="3554881" y="4269695"/>
        <a:ext cx="1018236" cy="949803"/>
      </dsp:txXfrm>
    </dsp:sp>
    <dsp:sp modelId="{5D58D4BE-CAE8-4801-89C1-20D393CEE8CB}">
      <dsp:nvSpPr>
        <dsp:cNvPr id="0" name=""/>
        <dsp:cNvSpPr/>
      </dsp:nvSpPr>
      <dsp:spPr>
        <a:xfrm>
          <a:off x="1308735" y="2037721"/>
          <a:ext cx="1440002" cy="1343223"/>
        </a:xfrm>
        <a:prstGeom prst="ellipse">
          <a:avLst/>
        </a:prstGeom>
        <a:solidFill>
          <a:srgbClr val="FAB500"/>
        </a:solidFill>
        <a:ln w="12700" cap="flat" cmpd="sng" algn="ctr">
          <a:solidFill>
            <a:srgbClr val="FAB5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GB" sz="1000" kern="1200"/>
        </a:p>
        <a:p>
          <a:pPr marL="0" lvl="0" indent="0" algn="ctr" defTabSz="444500">
            <a:lnSpc>
              <a:spcPct val="90000"/>
            </a:lnSpc>
            <a:spcBef>
              <a:spcPct val="0"/>
            </a:spcBef>
            <a:spcAft>
              <a:spcPct val="35000"/>
            </a:spcAft>
            <a:buNone/>
          </a:pPr>
          <a:endParaRPr lang="en-GB" sz="1000" kern="1200">
            <a:latin typeface="Arial"/>
            <a:cs typeface="Arial"/>
          </a:endParaRPr>
        </a:p>
        <a:p>
          <a:pPr marL="0" lvl="0" indent="0" algn="ctr" defTabSz="444500">
            <a:lnSpc>
              <a:spcPct val="90000"/>
            </a:lnSpc>
            <a:spcBef>
              <a:spcPct val="0"/>
            </a:spcBef>
            <a:spcAft>
              <a:spcPct val="35000"/>
            </a:spcAft>
            <a:buNone/>
          </a:pPr>
          <a:endParaRPr lang="en-GB" sz="1000" kern="1200">
            <a:latin typeface="Arial"/>
            <a:cs typeface="Arial"/>
          </a:endParaRPr>
        </a:p>
        <a:p>
          <a:pPr marL="0" lvl="0" indent="0" algn="ctr" defTabSz="444500" rtl="0">
            <a:lnSpc>
              <a:spcPct val="90000"/>
            </a:lnSpc>
            <a:spcBef>
              <a:spcPct val="0"/>
            </a:spcBef>
            <a:spcAft>
              <a:spcPct val="35000"/>
            </a:spcAft>
            <a:buNone/>
          </a:pPr>
          <a:r>
            <a:rPr lang="en-GB" sz="1400" kern="1200">
              <a:latin typeface="Arial"/>
              <a:cs typeface="Arial"/>
            </a:rPr>
            <a:t>Comfortable lives</a:t>
          </a:r>
          <a:endParaRPr lang="en-GB" sz="1400" kern="1200"/>
        </a:p>
      </dsp:txBody>
      <dsp:txXfrm>
        <a:off x="1519618" y="2234431"/>
        <a:ext cx="1018236" cy="94980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25" y="0"/>
            <a:ext cx="2951163" cy="498475"/>
          </a:xfrm>
          <a:prstGeom prst="rect">
            <a:avLst/>
          </a:prstGeom>
        </p:spPr>
        <p:txBody>
          <a:bodyPr vert="horz" lIns="91440" tIns="45720" rIns="91440" bIns="45720" rtlCol="0"/>
          <a:lstStyle>
            <a:lvl1pPr algn="r">
              <a:defRPr sz="1200"/>
            </a:lvl1pPr>
          </a:lstStyle>
          <a:p>
            <a:fld id="{819E07CE-680A-4AB6-A1AD-6D205E4E3346}" type="datetimeFigureOut">
              <a:rPr lang="en-GB" smtClean="0"/>
              <a:t>16/02/2021</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725"/>
            <a:ext cx="5448300"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25" y="9444038"/>
            <a:ext cx="2951163" cy="498475"/>
          </a:xfrm>
          <a:prstGeom prst="rect">
            <a:avLst/>
          </a:prstGeom>
        </p:spPr>
        <p:txBody>
          <a:bodyPr vert="horz" lIns="91440" tIns="45720" rIns="91440" bIns="45720" rtlCol="0" anchor="b"/>
          <a:lstStyle>
            <a:lvl1pPr algn="r">
              <a:defRPr sz="1200"/>
            </a:lvl1pPr>
          </a:lstStyle>
          <a:p>
            <a:fld id="{2B98D04C-FC81-4035-B1F5-CF817146DC9E}" type="slidenum">
              <a:rPr lang="en-GB" smtClean="0"/>
              <a:t>‹#›</a:t>
            </a:fld>
            <a:endParaRPr lang="en-GB"/>
          </a:p>
        </p:txBody>
      </p:sp>
    </p:spTree>
    <p:extLst>
      <p:ext uri="{BB962C8B-B14F-4D97-AF65-F5344CB8AC3E}">
        <p14:creationId xmlns:p14="http://schemas.microsoft.com/office/powerpoint/2010/main" val="3752130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1</a:t>
            </a:fld>
            <a:endParaRPr lang="en-GB"/>
          </a:p>
        </p:txBody>
      </p:sp>
    </p:spTree>
    <p:extLst>
      <p:ext uri="{BB962C8B-B14F-4D97-AF65-F5344CB8AC3E}">
        <p14:creationId xmlns:p14="http://schemas.microsoft.com/office/powerpoint/2010/main" val="156487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14</a:t>
            </a:fld>
            <a:endParaRPr lang="en-GB"/>
          </a:p>
        </p:txBody>
      </p:sp>
    </p:spTree>
    <p:extLst>
      <p:ext uri="{BB962C8B-B14F-4D97-AF65-F5344CB8AC3E}">
        <p14:creationId xmlns:p14="http://schemas.microsoft.com/office/powerpoint/2010/main" val="6728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15</a:t>
            </a:fld>
            <a:endParaRPr lang="en-GB"/>
          </a:p>
        </p:txBody>
      </p:sp>
    </p:spTree>
    <p:extLst>
      <p:ext uri="{BB962C8B-B14F-4D97-AF65-F5344CB8AC3E}">
        <p14:creationId xmlns:p14="http://schemas.microsoft.com/office/powerpoint/2010/main" val="2275772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16</a:t>
            </a:fld>
            <a:endParaRPr lang="en-GB"/>
          </a:p>
        </p:txBody>
      </p:sp>
    </p:spTree>
    <p:extLst>
      <p:ext uri="{BB962C8B-B14F-4D97-AF65-F5344CB8AC3E}">
        <p14:creationId xmlns:p14="http://schemas.microsoft.com/office/powerpoint/2010/main" val="1751576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17</a:t>
            </a:fld>
            <a:endParaRPr lang="en-GB"/>
          </a:p>
        </p:txBody>
      </p:sp>
    </p:spTree>
    <p:extLst>
      <p:ext uri="{BB962C8B-B14F-4D97-AF65-F5344CB8AC3E}">
        <p14:creationId xmlns:p14="http://schemas.microsoft.com/office/powerpoint/2010/main" val="861159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18</a:t>
            </a:fld>
            <a:endParaRPr lang="en-GB"/>
          </a:p>
        </p:txBody>
      </p:sp>
    </p:spTree>
    <p:extLst>
      <p:ext uri="{BB962C8B-B14F-4D97-AF65-F5344CB8AC3E}">
        <p14:creationId xmlns:p14="http://schemas.microsoft.com/office/powerpoint/2010/main" val="2646943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Employment and finance</a:t>
            </a:r>
          </a:p>
        </p:txBody>
      </p:sp>
      <p:sp>
        <p:nvSpPr>
          <p:cNvPr id="4" name="Slide Number Placeholder 3"/>
          <p:cNvSpPr>
            <a:spLocks noGrp="1"/>
          </p:cNvSpPr>
          <p:nvPr>
            <p:ph type="sldNum" sz="quarter" idx="5"/>
          </p:nvPr>
        </p:nvSpPr>
        <p:spPr/>
        <p:txBody>
          <a:bodyPr/>
          <a:lstStyle/>
          <a:p>
            <a:fld id="{2B98D04C-FC81-4035-B1F5-CF817146DC9E}" type="slidenum">
              <a:rPr lang="en-GB" smtClean="0"/>
              <a:t>19</a:t>
            </a:fld>
            <a:endParaRPr lang="en-GB"/>
          </a:p>
        </p:txBody>
      </p:sp>
    </p:spTree>
    <p:extLst>
      <p:ext uri="{BB962C8B-B14F-4D97-AF65-F5344CB8AC3E}">
        <p14:creationId xmlns:p14="http://schemas.microsoft.com/office/powerpoint/2010/main" val="3572159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20</a:t>
            </a:fld>
            <a:endParaRPr lang="en-GB"/>
          </a:p>
        </p:txBody>
      </p:sp>
    </p:spTree>
    <p:extLst>
      <p:ext uri="{BB962C8B-B14F-4D97-AF65-F5344CB8AC3E}">
        <p14:creationId xmlns:p14="http://schemas.microsoft.com/office/powerpoint/2010/main" val="2148361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21</a:t>
            </a:fld>
            <a:endParaRPr lang="en-GB"/>
          </a:p>
        </p:txBody>
      </p:sp>
    </p:spTree>
    <p:extLst>
      <p:ext uri="{BB962C8B-B14F-4D97-AF65-F5344CB8AC3E}">
        <p14:creationId xmlns:p14="http://schemas.microsoft.com/office/powerpoint/2010/main" val="2707443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24</a:t>
            </a:fld>
            <a:endParaRPr lang="en-GB"/>
          </a:p>
        </p:txBody>
      </p:sp>
    </p:spTree>
    <p:extLst>
      <p:ext uri="{BB962C8B-B14F-4D97-AF65-F5344CB8AC3E}">
        <p14:creationId xmlns:p14="http://schemas.microsoft.com/office/powerpoint/2010/main" val="196910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2</a:t>
            </a:fld>
            <a:endParaRPr lang="en-GB"/>
          </a:p>
        </p:txBody>
      </p:sp>
    </p:spTree>
    <p:extLst>
      <p:ext uri="{BB962C8B-B14F-4D97-AF65-F5344CB8AC3E}">
        <p14:creationId xmlns:p14="http://schemas.microsoft.com/office/powerpoint/2010/main" val="290015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3</a:t>
            </a:fld>
            <a:endParaRPr lang="en-GB"/>
          </a:p>
        </p:txBody>
      </p:sp>
    </p:spTree>
    <p:extLst>
      <p:ext uri="{BB962C8B-B14F-4D97-AF65-F5344CB8AC3E}">
        <p14:creationId xmlns:p14="http://schemas.microsoft.com/office/powerpoint/2010/main" val="396753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5</a:t>
            </a:fld>
            <a:endParaRPr lang="en-GB"/>
          </a:p>
        </p:txBody>
      </p:sp>
    </p:spTree>
    <p:extLst>
      <p:ext uri="{BB962C8B-B14F-4D97-AF65-F5344CB8AC3E}">
        <p14:creationId xmlns:p14="http://schemas.microsoft.com/office/powerpoint/2010/main" val="358907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2B98D04C-FC81-4035-B1F5-CF817146DC9E}" type="slidenum">
              <a:rPr lang="en-GB" smtClean="0"/>
              <a:t>8</a:t>
            </a:fld>
            <a:endParaRPr lang="en-GB"/>
          </a:p>
        </p:txBody>
      </p:sp>
    </p:spTree>
    <p:extLst>
      <p:ext uri="{BB962C8B-B14F-4D97-AF65-F5344CB8AC3E}">
        <p14:creationId xmlns:p14="http://schemas.microsoft.com/office/powerpoint/2010/main" val="707193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2B98D04C-FC81-4035-B1F5-CF817146DC9E}" type="slidenum">
              <a:rPr lang="en-GB" smtClean="0"/>
              <a:t>9</a:t>
            </a:fld>
            <a:endParaRPr lang="en-GB"/>
          </a:p>
        </p:txBody>
      </p:sp>
    </p:spTree>
    <p:extLst>
      <p:ext uri="{BB962C8B-B14F-4D97-AF65-F5344CB8AC3E}">
        <p14:creationId xmlns:p14="http://schemas.microsoft.com/office/powerpoint/2010/main" val="4120460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2B98D04C-FC81-4035-B1F5-CF817146DC9E}" type="slidenum">
              <a:rPr lang="en-GB" smtClean="0"/>
              <a:t>10</a:t>
            </a:fld>
            <a:endParaRPr lang="en-GB"/>
          </a:p>
        </p:txBody>
      </p:sp>
    </p:spTree>
    <p:extLst>
      <p:ext uri="{BB962C8B-B14F-4D97-AF65-F5344CB8AC3E}">
        <p14:creationId xmlns:p14="http://schemas.microsoft.com/office/powerpoint/2010/main" val="2275501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2B98D04C-FC81-4035-B1F5-CF817146DC9E}" type="slidenum">
              <a:rPr lang="en-GB" smtClean="0"/>
              <a:t>11</a:t>
            </a:fld>
            <a:endParaRPr lang="en-GB"/>
          </a:p>
        </p:txBody>
      </p:sp>
    </p:spTree>
    <p:extLst>
      <p:ext uri="{BB962C8B-B14F-4D97-AF65-F5344CB8AC3E}">
        <p14:creationId xmlns:p14="http://schemas.microsoft.com/office/powerpoint/2010/main" val="219466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12</a:t>
            </a:fld>
            <a:endParaRPr lang="en-GB"/>
          </a:p>
        </p:txBody>
      </p:sp>
    </p:spTree>
    <p:extLst>
      <p:ext uri="{BB962C8B-B14F-4D97-AF65-F5344CB8AC3E}">
        <p14:creationId xmlns:p14="http://schemas.microsoft.com/office/powerpoint/2010/main" val="319140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489184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83581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337752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319753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126320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E8855B-DD27-409E-9005-093FB3B6B267}" type="datetimeFigureOut">
              <a:rPr lang="en-GB" smtClean="0"/>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9001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E8855B-DD27-409E-9005-093FB3B6B267}" type="datetimeFigureOut">
              <a:rPr lang="en-GB" smtClean="0"/>
              <a:t>16/02/2021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51666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E8855B-DD27-409E-9005-093FB3B6B267}" type="datetimeFigureOut">
              <a:rPr lang="en-GB" smtClean="0"/>
              <a:t>16/02/2021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4989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8855B-DD27-409E-9005-093FB3B6B267}" type="datetimeFigureOut">
              <a:rPr lang="en-GB" smtClean="0"/>
              <a:t>16/02/2021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6330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E8855B-DD27-409E-9005-093FB3B6B267}" type="datetimeFigureOut">
              <a:rPr lang="en-GB" smtClean="0"/>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404017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E8855B-DD27-409E-9005-093FB3B6B267}" type="datetimeFigureOut">
              <a:rPr lang="en-GB" smtClean="0"/>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53592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8855B-DD27-409E-9005-093FB3B6B267}" type="datetimeFigureOut">
              <a:rPr lang="en-GB" smtClean="0"/>
              <a:t>16/02/2021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ED14E-EB6A-4F94-932A-3930CAD586E4}" type="slidenum">
              <a:rPr lang="en-GB" smtClean="0"/>
              <a:t>‹#›</a:t>
            </a:fld>
            <a:endParaRPr lang="en-GB"/>
          </a:p>
        </p:txBody>
      </p:sp>
    </p:spTree>
    <p:extLst>
      <p:ext uri="{BB962C8B-B14F-4D97-AF65-F5344CB8AC3E}">
        <p14:creationId xmlns:p14="http://schemas.microsoft.com/office/powerpoint/2010/main" val="48047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48.svg"/><Relationship Id="rId5" Type="http://schemas.openxmlformats.org/officeDocument/2006/relationships/diagramQuickStyle" Target="../diagrams/quickStyle4.xml"/><Relationship Id="rId15" Type="http://schemas.openxmlformats.org/officeDocument/2006/relationships/image" Target="../media/image52.svg"/><Relationship Id="rId10" Type="http://schemas.openxmlformats.org/officeDocument/2006/relationships/image" Target="../media/image47.png"/><Relationship Id="rId4" Type="http://schemas.openxmlformats.org/officeDocument/2006/relationships/diagramLayout" Target="../diagrams/layout4.xml"/><Relationship Id="rId9" Type="http://schemas.openxmlformats.org/officeDocument/2006/relationships/image" Target="../media/image46.sv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7.png"/><Relationship Id="rId26" Type="http://schemas.openxmlformats.org/officeDocument/2006/relationships/image" Target="../media/image24.png"/><Relationship Id="rId3" Type="http://schemas.openxmlformats.org/officeDocument/2006/relationships/image" Target="../media/image3.png"/><Relationship Id="rId21" Type="http://schemas.openxmlformats.org/officeDocument/2006/relationships/image" Target="../media/image20.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chart" Target="../charts/chart1.xml"/><Relationship Id="rId25"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16.sv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chart" Target="../charts/chart2.xml"/><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2.svg"/><Relationship Id="rId10" Type="http://schemas.openxmlformats.org/officeDocument/2006/relationships/image" Target="../media/image10.svg"/><Relationship Id="rId19" Type="http://schemas.openxmlformats.org/officeDocument/2006/relationships/image" Target="../media/image18.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1.png"/><Relationship Id="rId27" Type="http://schemas.openxmlformats.org/officeDocument/2006/relationships/image" Target="../media/image2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832EEC30-C71B-4372-8F09-DCA8B7A6A7E5}"/>
              </a:ext>
            </a:extLst>
          </p:cNvPr>
          <p:cNvSpPr txBox="1"/>
          <p:nvPr/>
        </p:nvSpPr>
        <p:spPr>
          <a:xfrm>
            <a:off x="1872521" y="5055394"/>
            <a:ext cx="2286000" cy="207169"/>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750" b="1">
                <a:solidFill>
                  <a:srgbClr val="FFFFFF"/>
                </a:solidFill>
                <a:latin typeface="Century Gothic" panose="020B0502020202020204" pitchFamily="34" charset="0"/>
                <a:ea typeface="Calibri" panose="020F0502020204030204" pitchFamily="34" charset="0"/>
                <a:cs typeface="Times New Roman" panose="02020603050405020304" pitchFamily="18" charset="0"/>
              </a:rPr>
              <a:t>The 2019 English Indices of Deprivation </a:t>
            </a:r>
            <a:endParaRPr lang="en-GB" sz="900">
              <a:latin typeface="Arial" panose="020B0604020202020204" pitchFamily="34" charset="0"/>
              <a:ea typeface="Calibri" panose="020F0502020204030204" pitchFamily="34" charset="0"/>
              <a:cs typeface="Times New Roman" panose="02020603050405020304" pitchFamily="18" charset="0"/>
            </a:endParaRPr>
          </a:p>
        </p:txBody>
      </p:sp>
      <p:sp>
        <p:nvSpPr>
          <p:cNvPr id="7" name="Text Box 6">
            <a:extLst>
              <a:ext uri="{FF2B5EF4-FFF2-40B4-BE49-F238E27FC236}">
                <a16:creationId xmlns:a16="http://schemas.microsoft.com/office/drawing/2014/main" id="{C3AC2932-80F9-4EB8-B63F-2AD3DE23E245}"/>
              </a:ext>
            </a:extLst>
          </p:cNvPr>
          <p:cNvSpPr txBox="1"/>
          <p:nvPr/>
        </p:nvSpPr>
        <p:spPr>
          <a:xfrm>
            <a:off x="1827552" y="5066636"/>
            <a:ext cx="2085975" cy="750094"/>
          </a:xfrm>
          <a:prstGeom prst="rect">
            <a:avLst/>
          </a:prstGeom>
          <a:noFill/>
          <a:ln w="6350">
            <a:noFill/>
          </a:ln>
        </p:spPr>
        <p:txBody>
          <a:bodyPr rot="0" spcFirstLastPara="0" vert="horz" wrap="square" lIns="68580" tIns="0" rIns="68580" bIns="34290" numCol="1" spcCol="0" rtlCol="0" fromWordArt="0" anchor="t" anchorCtr="0" forceAA="0" compatLnSpc="1">
            <a:prstTxWarp prst="textNoShape">
              <a:avLst/>
            </a:prstTxWarp>
            <a:noAutofit/>
          </a:bodyPr>
          <a:lstStyle/>
          <a:p>
            <a:pPr>
              <a:lnSpc>
                <a:spcPct val="107000"/>
              </a:lnSpc>
              <a:spcAft>
                <a:spcPts val="600"/>
              </a:spcAft>
            </a:pPr>
            <a:r>
              <a:rPr lang="en-GB" sz="5400">
                <a:solidFill>
                  <a:srgbClr val="FFFFFF"/>
                </a:solidFill>
                <a:latin typeface="Century Gothic" panose="020B0502020202020204" pitchFamily="34" charset="0"/>
                <a:ea typeface="Calibri" panose="020F0502020204030204" pitchFamily="34" charset="0"/>
                <a:cs typeface="Times New Roman" panose="02020603050405020304" pitchFamily="18" charset="0"/>
              </a:rPr>
              <a:t>ESSEX</a:t>
            </a:r>
            <a:endParaRPr lang="en-GB" sz="900">
              <a:latin typeface="Arial" panose="020B0604020202020204" pitchFamily="34" charset="0"/>
              <a:ea typeface="Calibri" panose="020F0502020204030204" pitchFamily="34" charset="0"/>
              <a:cs typeface="Times New Roman" panose="02020603050405020304" pitchFamily="18" charset="0"/>
            </a:endParaRPr>
          </a:p>
        </p:txBody>
      </p:sp>
      <p:sp>
        <p:nvSpPr>
          <p:cNvPr id="10" name="Text Box 7">
            <a:extLst>
              <a:ext uri="{FF2B5EF4-FFF2-40B4-BE49-F238E27FC236}">
                <a16:creationId xmlns:a16="http://schemas.microsoft.com/office/drawing/2014/main" id="{0D28211C-6B72-4A67-A86A-04E9E81813C9}"/>
              </a:ext>
            </a:extLst>
          </p:cNvPr>
          <p:cNvSpPr txBox="1"/>
          <p:nvPr/>
        </p:nvSpPr>
        <p:spPr>
          <a:xfrm>
            <a:off x="8835687" y="5066636"/>
            <a:ext cx="1528763" cy="750094"/>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4875">
                <a:solidFill>
                  <a:srgbClr val="FFFFFF"/>
                </a:solidFill>
                <a:latin typeface="Century Gothic" panose="020B0502020202020204" pitchFamily="34" charset="0"/>
                <a:ea typeface="Calibri" panose="020F0502020204030204" pitchFamily="34" charset="0"/>
                <a:cs typeface="Times New Roman" panose="02020603050405020304" pitchFamily="18" charset="0"/>
              </a:rPr>
              <a:t>2019</a:t>
            </a:r>
            <a:endParaRPr lang="en-GB" sz="900">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4A89E63C-A439-4295-B93F-8AAAC704646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74257" y="542470"/>
            <a:ext cx="1408271" cy="680561"/>
          </a:xfrm>
          <a:prstGeom prst="rect">
            <a:avLst/>
          </a:prstGeom>
        </p:spPr>
      </p:pic>
      <p:sp>
        <p:nvSpPr>
          <p:cNvPr id="13" name="Text Box 14">
            <a:extLst>
              <a:ext uri="{FF2B5EF4-FFF2-40B4-BE49-F238E27FC236}">
                <a16:creationId xmlns:a16="http://schemas.microsoft.com/office/drawing/2014/main" id="{F508B5EC-BAFE-44A0-B48D-41AA4F9F6B14}"/>
              </a:ext>
            </a:extLst>
          </p:cNvPr>
          <p:cNvSpPr txBox="1"/>
          <p:nvPr/>
        </p:nvSpPr>
        <p:spPr>
          <a:xfrm>
            <a:off x="1169234" y="1178756"/>
            <a:ext cx="9578978" cy="1720858"/>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3200" i="1">
                <a:solidFill>
                  <a:srgbClr val="C00000"/>
                </a:solidFill>
                <a:latin typeface="Arial"/>
                <a:ea typeface="Calibri" panose="020F0502020204030204" pitchFamily="34" charset="0"/>
                <a:cs typeface="Arial"/>
              </a:rPr>
              <a:t>“I don’t think there’s ever going to be a ‘normal’      as we knew it"</a:t>
            </a:r>
          </a:p>
          <a:p>
            <a:pPr>
              <a:lnSpc>
                <a:spcPct val="107000"/>
              </a:lnSpc>
              <a:spcAft>
                <a:spcPts val="600"/>
              </a:spcAft>
            </a:pPr>
            <a:r>
              <a:rPr lang="en-GB" sz="2400" b="1">
                <a:solidFill>
                  <a:srgbClr val="C00000"/>
                </a:solidFill>
                <a:latin typeface="Arial"/>
                <a:cs typeface="Arial"/>
              </a:rPr>
              <a:t>A summary of key themes</a:t>
            </a:r>
          </a:p>
          <a:p>
            <a:pPr>
              <a:lnSpc>
                <a:spcPct val="107000"/>
              </a:lnSpc>
              <a:spcAft>
                <a:spcPts val="600"/>
              </a:spcAft>
            </a:pPr>
            <a:endParaRPr lang="en-GB" sz="2400" b="1">
              <a:solidFill>
                <a:schemeClr val="bg1">
                  <a:lumMod val="50000"/>
                </a:schemeClr>
              </a:solidFill>
              <a:latin typeface="Arial"/>
              <a:ea typeface="Calibri" panose="020F0502020204030204" pitchFamily="34" charset="0"/>
              <a:cs typeface="Arial"/>
            </a:endParaRPr>
          </a:p>
          <a:p>
            <a:pPr>
              <a:lnSpc>
                <a:spcPct val="107000"/>
              </a:lnSpc>
              <a:spcAft>
                <a:spcPts val="600"/>
              </a:spcAft>
            </a:pPr>
            <a:r>
              <a:rPr lang="en-GB" sz="2400" b="1">
                <a:solidFill>
                  <a:schemeClr val="bg1">
                    <a:lumMod val="50000"/>
                  </a:schemeClr>
                </a:solidFill>
                <a:latin typeface="Arial"/>
                <a:ea typeface="Calibri" panose="020F0502020204030204" pitchFamily="34" charset="0"/>
                <a:cs typeface="Arial"/>
              </a:rPr>
              <a:t>Interviews with Essex residents about their attitudes and experiences during the COVID-19 pandemic</a:t>
            </a:r>
            <a:endParaRPr lang="en-GB" sz="2400" b="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endParaRPr lang="en-GB" sz="2000" b="1">
              <a:solidFill>
                <a:schemeClr val="tx2">
                  <a:lumMod val="90000"/>
                  <a:lumOff val="10000"/>
                </a:schemeClr>
              </a:solidFill>
            </a:endParaRPr>
          </a:p>
          <a:p>
            <a:pPr>
              <a:lnSpc>
                <a:spcPct val="107000"/>
              </a:lnSpc>
              <a:spcAft>
                <a:spcPts val="600"/>
              </a:spcAft>
            </a:pPr>
            <a:r>
              <a:rPr lang="en-GB" sz="2100">
                <a:solidFill>
                  <a:schemeClr val="tx2">
                    <a:lumMod val="90000"/>
                    <a:lumOff val="10000"/>
                  </a:schemeClr>
                </a:solidFill>
                <a:latin typeface="Arial"/>
                <a:ea typeface="Calibri" panose="020F0502020204030204" pitchFamily="34" charset="0"/>
                <a:cs typeface="Arial"/>
              </a:rPr>
              <a:t>Sept 2020</a:t>
            </a:r>
          </a:p>
          <a:p>
            <a:pPr>
              <a:lnSpc>
                <a:spcPct val="107000"/>
              </a:lnSpc>
              <a:spcAft>
                <a:spcPts val="600"/>
              </a:spcAft>
            </a:pPr>
            <a:r>
              <a:rPr lang="en-GB" sz="2100">
                <a:solidFill>
                  <a:schemeClr val="tx2">
                    <a:lumMod val="90000"/>
                    <a:lumOff val="10000"/>
                  </a:schemeClr>
                </a:solidFill>
                <a:latin typeface="Arial"/>
                <a:ea typeface="Calibri" panose="020F0502020204030204" pitchFamily="34" charset="0"/>
                <a:cs typeface="Arial"/>
              </a:rPr>
              <a:t>Version 1.0 </a:t>
            </a:r>
            <a:endParaRPr lang="en-GB" sz="2100">
              <a:solidFill>
                <a:schemeClr val="tx2">
                  <a:lumMod val="90000"/>
                  <a:lumOff val="10000"/>
                </a:schemeClr>
              </a:solidFill>
              <a:latin typeface="Arial" panose="020B0604020202020204" pitchFamily="34" charset="0"/>
              <a:ea typeface="Calibri" panose="020F050202020403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33BF61DA-6DA4-468A-BF05-3A156DDA9D38}"/>
              </a:ext>
            </a:extLst>
          </p:cNvPr>
          <p:cNvGrpSpPr/>
          <p:nvPr/>
        </p:nvGrpSpPr>
        <p:grpSpPr>
          <a:xfrm>
            <a:off x="2" y="5444779"/>
            <a:ext cx="12191997" cy="1428162"/>
            <a:chOff x="-47624" y="65840"/>
            <a:chExt cx="7581900" cy="1847850"/>
          </a:xfrm>
        </p:grpSpPr>
        <p:sp>
          <p:nvSpPr>
            <p:cNvPr id="16" name="Rectangle 15">
              <a:extLst>
                <a:ext uri="{FF2B5EF4-FFF2-40B4-BE49-F238E27FC236}">
                  <a16:creationId xmlns:a16="http://schemas.microsoft.com/office/drawing/2014/main" id="{431E1CF5-309D-4F70-B816-549D241DCAA1}"/>
                </a:ext>
              </a:extLst>
            </p:cNvPr>
            <p:cNvSpPr/>
            <p:nvPr/>
          </p:nvSpPr>
          <p:spPr>
            <a:xfrm>
              <a:off x="-47624" y="65840"/>
              <a:ext cx="7581900" cy="1847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a:p>
          </p:txBody>
        </p:sp>
        <p:sp>
          <p:nvSpPr>
            <p:cNvPr id="18" name="Text Box 9">
              <a:extLst>
                <a:ext uri="{FF2B5EF4-FFF2-40B4-BE49-F238E27FC236}">
                  <a16:creationId xmlns:a16="http://schemas.microsoft.com/office/drawing/2014/main" id="{DE0FD0C4-B443-4787-9356-8E5E0890D085}"/>
                </a:ext>
              </a:extLst>
            </p:cNvPr>
            <p:cNvSpPr txBox="1"/>
            <p:nvPr/>
          </p:nvSpPr>
          <p:spPr>
            <a:xfrm>
              <a:off x="4430017" y="396156"/>
              <a:ext cx="2813609" cy="119269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r">
                <a:lnSpc>
                  <a:spcPct val="107000"/>
                </a:lnSpc>
              </a:pPr>
              <a:r>
                <a:rPr lang="en-GB" sz="1400">
                  <a:solidFill>
                    <a:srgbClr val="FFFFFF"/>
                  </a:solidFill>
                  <a:latin typeface="Arial" panose="020B0604020202020204" pitchFamily="34" charset="0"/>
                  <a:ea typeface="Calibri" panose="020F0502020204030204" pitchFamily="34" charset="0"/>
                  <a:cs typeface="Arial" panose="020B0604020202020204" pitchFamily="34" charset="0"/>
                </a:rPr>
                <a:t>Research &amp; Citizen Insight</a:t>
              </a:r>
              <a:endParaRPr lang="en-GB" sz="1400">
                <a:latin typeface="Arial" panose="020B0604020202020204" pitchFamily="34" charset="0"/>
                <a:ea typeface="Calibri" panose="020F0502020204030204" pitchFamily="34" charset="0"/>
                <a:cs typeface="Arial" panose="020B0604020202020204" pitchFamily="34" charset="0"/>
              </a:endParaRPr>
            </a:p>
            <a:p>
              <a:pPr algn="r">
                <a:lnSpc>
                  <a:spcPct val="107000"/>
                </a:lnSpc>
              </a:pPr>
              <a:r>
                <a:rPr lang="en-GB" sz="1400">
                  <a:solidFill>
                    <a:srgbClr val="BFBFBF"/>
                  </a:solidFill>
                  <a:latin typeface="Arial" panose="020B0604020202020204" pitchFamily="34" charset="0"/>
                  <a:ea typeface="Calibri" panose="020F0502020204030204" pitchFamily="34" charset="0"/>
                  <a:cs typeface="Arial" panose="020B0604020202020204" pitchFamily="34" charset="0"/>
                </a:rPr>
                <a:t>Strategy, Insight &amp; Engagement</a:t>
              </a:r>
              <a:endParaRPr lang="en-GB" sz="1400">
                <a:latin typeface="Arial" panose="020B0604020202020204" pitchFamily="34" charset="0"/>
                <a:ea typeface="Calibri" panose="020F0502020204030204" pitchFamily="34" charset="0"/>
                <a:cs typeface="Arial" panose="020B0604020202020204" pitchFamily="34" charset="0"/>
              </a:endParaRPr>
            </a:p>
            <a:p>
              <a:pPr algn="r">
                <a:lnSpc>
                  <a:spcPct val="107000"/>
                </a:lnSpc>
              </a:pPr>
              <a:r>
                <a:rPr lang="en-GB" sz="1400">
                  <a:solidFill>
                    <a:srgbClr val="BFBFBF"/>
                  </a:solidFill>
                  <a:latin typeface="Arial" panose="020B0604020202020204" pitchFamily="34" charset="0"/>
                  <a:ea typeface="Calibri" panose="020F0502020204030204" pitchFamily="34" charset="0"/>
                  <a:cs typeface="Arial" panose="020B0604020202020204" pitchFamily="34" charset="0"/>
                </a:rPr>
                <a:t>Essex County Council</a:t>
              </a:r>
              <a:endParaRPr lang="en-GB" sz="1400">
                <a:latin typeface="Arial" panose="020B0604020202020204" pitchFamily="34" charset="0"/>
                <a:ea typeface="Calibri" panose="020F0502020204030204" pitchFamily="34" charset="0"/>
                <a:cs typeface="Arial" panose="020B0604020202020204" pitchFamily="34" charset="0"/>
              </a:endParaRPr>
            </a:p>
          </p:txBody>
        </p:sp>
      </p:grpSp>
      <p:sp>
        <p:nvSpPr>
          <p:cNvPr id="2" name="AutoShape 2">
            <a:extLst>
              <a:ext uri="{FF2B5EF4-FFF2-40B4-BE49-F238E27FC236}">
                <a16:creationId xmlns:a16="http://schemas.microsoft.com/office/drawing/2014/main" id="{866FC8D2-795D-4553-8A5F-142A40279B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231481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373249-189F-4C9A-89A4-30B0EE6CD7CC}"/>
              </a:ext>
            </a:extLst>
          </p:cNvPr>
          <p:cNvSpPr txBox="1">
            <a:spLocks/>
          </p:cNvSpPr>
          <p:nvPr/>
        </p:nvSpPr>
        <p:spPr>
          <a:xfrm>
            <a:off x="-1" y="0"/>
            <a:ext cx="468000"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mn-lt"/>
              </a:rPr>
              <a:t>                        		</a:t>
            </a:r>
            <a:r>
              <a:rPr lang="en-GB" sz="2400">
                <a:solidFill>
                  <a:schemeClr val="bg1"/>
                </a:solidFill>
                <a:latin typeface="Arial" panose="020B0604020202020204" pitchFamily="34" charset="0"/>
                <a:cs typeface="Arial" panose="020B0604020202020204" pitchFamily="34" charset="0"/>
              </a:rPr>
              <a:t>Self-Employed</a:t>
            </a:r>
            <a:endParaRPr lang="en-GB" sz="1800">
              <a:solidFill>
                <a:schemeClr val="bg1"/>
              </a:solidFill>
              <a:latin typeface="Arial" panose="020B0604020202020204" pitchFamily="34" charset="0"/>
              <a:cs typeface="Arial" panose="020B0604020202020204" pitchFamily="34" charset="0"/>
            </a:endParaRPr>
          </a:p>
        </p:txBody>
      </p:sp>
      <p:sp>
        <p:nvSpPr>
          <p:cNvPr id="5" name="AutoShape 2">
            <a:extLst>
              <a:ext uri="{FF2B5EF4-FFF2-40B4-BE49-F238E27FC236}">
                <a16:creationId xmlns:a16="http://schemas.microsoft.com/office/drawing/2014/main" id="{E6AA6C46-F6F8-4136-BFD6-52618DBC49E7}"/>
              </a:ext>
            </a:extLst>
          </p:cNvPr>
          <p:cNvSpPr>
            <a:spLocks noChangeAspect="1" noChangeArrowheads="1"/>
          </p:cNvSpPr>
          <p:nvPr/>
        </p:nvSpPr>
        <p:spPr bwMode="auto">
          <a:xfrm>
            <a:off x="7477639" y="3093752"/>
            <a:ext cx="304800" cy="2990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3A68F409-8D99-4305-82DE-37EA14CCD393}"/>
              </a:ext>
            </a:extLst>
          </p:cNvPr>
          <p:cNvSpPr/>
          <p:nvPr/>
        </p:nvSpPr>
        <p:spPr>
          <a:xfrm>
            <a:off x="646872" y="122394"/>
            <a:ext cx="4755814" cy="3728220"/>
          </a:xfrm>
          <a:prstGeom prst="rect">
            <a:avLst/>
          </a:prstGeom>
          <a:solidFill>
            <a:srgbClr val="FAB500"/>
          </a:solidFill>
          <a:ln>
            <a:solidFill>
              <a:srgbClr val="F2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BF28DFC-B23B-45C4-8473-3007892C614F}"/>
              </a:ext>
            </a:extLst>
          </p:cNvPr>
          <p:cNvSpPr/>
          <p:nvPr/>
        </p:nvSpPr>
        <p:spPr>
          <a:xfrm>
            <a:off x="5431446" y="122394"/>
            <a:ext cx="6479322" cy="6495393"/>
          </a:xfrm>
          <a:prstGeom prst="rect">
            <a:avLst/>
          </a:prstGeom>
          <a:solidFill>
            <a:schemeClr val="bg1">
              <a:lumMod val="75000"/>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Bef>
                <a:spcPts val="600"/>
              </a:spcBef>
            </a:pPr>
            <a:r>
              <a:rPr lang="en-GB" sz="2000" b="1">
                <a:solidFill>
                  <a:schemeClr val="tx1"/>
                </a:solidFill>
                <a:latin typeface="Arial"/>
                <a:cs typeface="Arial"/>
              </a:rPr>
              <a:t>Key characteristics</a:t>
            </a:r>
          </a:p>
          <a:p>
            <a:pPr marL="342900" indent="-342900">
              <a:spcBef>
                <a:spcPts val="600"/>
              </a:spcBef>
              <a:buFont typeface="Arial" panose="020B0604020202020204" pitchFamily="34" charset="0"/>
              <a:buChar char="•"/>
            </a:pPr>
            <a:r>
              <a:rPr lang="en-GB">
                <a:solidFill>
                  <a:schemeClr val="tx1"/>
                </a:solidFill>
                <a:latin typeface="Arial"/>
                <a:cs typeface="Arial"/>
              </a:rPr>
              <a:t>Full-time self-employed workers in different job sectors</a:t>
            </a:r>
            <a:endParaRPr lang="en-GB">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a:solidFill>
                  <a:schemeClr val="tx1"/>
                </a:solidFill>
                <a:latin typeface="Arial"/>
                <a:cs typeface="Arial"/>
              </a:rPr>
              <a:t>Most are sole traders without any employees</a:t>
            </a:r>
          </a:p>
          <a:p>
            <a:pPr marL="342900" indent="-342900">
              <a:buFont typeface="Arial" panose="020B0604020202020204" pitchFamily="34" charset="0"/>
              <a:buChar char="•"/>
            </a:pPr>
            <a:r>
              <a:rPr lang="en-GB">
                <a:solidFill>
                  <a:schemeClr val="tx1"/>
                </a:solidFill>
                <a:latin typeface="Arial"/>
                <a:cs typeface="Arial"/>
              </a:rPr>
              <a:t>Most can continue to work, with </a:t>
            </a:r>
            <a:r>
              <a:rPr lang="en-GB" b="1">
                <a:solidFill>
                  <a:schemeClr val="tx1"/>
                </a:solidFill>
                <a:latin typeface="Arial"/>
                <a:cs typeface="Arial"/>
              </a:rPr>
              <a:t>fewer customers or hours </a:t>
            </a:r>
            <a:r>
              <a:rPr lang="en-GB">
                <a:solidFill>
                  <a:schemeClr val="tx1"/>
                </a:solidFill>
                <a:latin typeface="Arial"/>
                <a:cs typeface="Arial"/>
              </a:rPr>
              <a:t>for some</a:t>
            </a:r>
          </a:p>
          <a:p>
            <a:pPr marL="342900" indent="-342900">
              <a:buFont typeface="Arial" panose="020B0604020202020204" pitchFamily="34" charset="0"/>
              <a:buChar char="•"/>
            </a:pPr>
            <a:r>
              <a:rPr lang="en-GB" b="1">
                <a:solidFill>
                  <a:schemeClr val="tx1"/>
                </a:solidFill>
                <a:latin typeface="Arial"/>
                <a:cs typeface="Arial"/>
              </a:rPr>
              <a:t>Reduced income </a:t>
            </a:r>
            <a:r>
              <a:rPr lang="en-GB">
                <a:solidFill>
                  <a:schemeClr val="tx1"/>
                </a:solidFill>
                <a:latin typeface="Arial"/>
                <a:cs typeface="Arial"/>
              </a:rPr>
              <a:t>for those with fewer hours or customers</a:t>
            </a:r>
          </a:p>
          <a:p>
            <a:pPr marL="342900" indent="-342900">
              <a:buFont typeface="Arial" panose="020B0604020202020204" pitchFamily="34" charset="0"/>
              <a:buChar char="•"/>
            </a:pPr>
            <a:r>
              <a:rPr lang="en-GB">
                <a:solidFill>
                  <a:schemeClr val="tx1"/>
                </a:solidFill>
                <a:latin typeface="Arial"/>
                <a:cs typeface="Arial"/>
              </a:rPr>
              <a:t>Some accessing furlough, mortgage break or making pension choices to enable them to manage financially in the short-term</a:t>
            </a:r>
          </a:p>
          <a:p>
            <a:pPr marL="342900" indent="-342900">
              <a:buFont typeface="Arial" panose="020B0604020202020204" pitchFamily="34" charset="0"/>
              <a:buChar char="•"/>
            </a:pPr>
            <a:r>
              <a:rPr lang="en-GB">
                <a:solidFill>
                  <a:schemeClr val="tx1"/>
                </a:solidFill>
                <a:latin typeface="Arial"/>
                <a:cs typeface="Arial"/>
              </a:rPr>
              <a:t>Many have concerns about the future, </a:t>
            </a:r>
            <a:r>
              <a:rPr lang="en-GB" b="1">
                <a:solidFill>
                  <a:schemeClr val="tx1"/>
                </a:solidFill>
                <a:latin typeface="Arial"/>
                <a:cs typeface="Arial"/>
              </a:rPr>
              <a:t>job security</a:t>
            </a:r>
            <a:r>
              <a:rPr lang="en-GB">
                <a:solidFill>
                  <a:schemeClr val="tx1"/>
                </a:solidFill>
                <a:latin typeface="Arial"/>
                <a:cs typeface="Arial"/>
              </a:rPr>
              <a:t> and sustainability</a:t>
            </a:r>
          </a:p>
          <a:p>
            <a:pPr marL="342900" indent="-342900">
              <a:buFont typeface="Arial" panose="020B0604020202020204" pitchFamily="34" charset="0"/>
              <a:buChar char="•"/>
            </a:pPr>
            <a:r>
              <a:rPr lang="en-GB">
                <a:solidFill>
                  <a:schemeClr val="tx1"/>
                </a:solidFill>
                <a:latin typeface="Arial"/>
                <a:cs typeface="Arial"/>
              </a:rPr>
              <a:t>Some are </a:t>
            </a:r>
            <a:r>
              <a:rPr lang="en-GB" b="1">
                <a:solidFill>
                  <a:schemeClr val="tx1"/>
                </a:solidFill>
                <a:latin typeface="Arial"/>
                <a:cs typeface="Arial"/>
              </a:rPr>
              <a:t>managing risks </a:t>
            </a:r>
            <a:r>
              <a:rPr lang="en-GB">
                <a:solidFill>
                  <a:schemeClr val="tx1"/>
                </a:solidFill>
                <a:latin typeface="Arial"/>
                <a:cs typeface="Arial"/>
              </a:rPr>
              <a:t>by planning ahead and finding alternative solutions </a:t>
            </a:r>
          </a:p>
          <a:p>
            <a:pPr algn="ctr">
              <a:spcBef>
                <a:spcPts val="600"/>
              </a:spcBef>
            </a:pPr>
            <a:r>
              <a:rPr lang="en-GB" b="1" i="1">
                <a:solidFill>
                  <a:schemeClr val="accent1"/>
                </a:solidFill>
                <a:latin typeface="Arial"/>
                <a:cs typeface="Arial"/>
              </a:rPr>
              <a:t>“Because</a:t>
            </a:r>
            <a:r>
              <a:rPr lang="en-GB" b="1" i="1">
                <a:solidFill>
                  <a:schemeClr val="accent1"/>
                </a:solidFill>
                <a:latin typeface="Arial"/>
                <a:ea typeface="+mn-lt"/>
                <a:cs typeface="Arial"/>
              </a:rPr>
              <a:t> my business had been shut down that week, I was quite in a mess and I think it</a:t>
            </a:r>
            <a:r>
              <a:rPr lang="en-GB" b="1" i="1">
                <a:solidFill>
                  <a:schemeClr val="accent1"/>
                </a:solidFill>
                <a:latin typeface="Arial"/>
                <a:cs typeface="Arial"/>
              </a:rPr>
              <a:t> was lack of control of knowing what was going on.”</a:t>
            </a:r>
          </a:p>
          <a:p>
            <a:pPr algn="ctr">
              <a:spcBef>
                <a:spcPts val="600"/>
              </a:spcBef>
            </a:pPr>
            <a:endParaRPr lang="en-GB" b="1" i="1">
              <a:solidFill>
                <a:schemeClr val="accent1"/>
              </a:solidFill>
              <a:latin typeface="Arial"/>
              <a:cs typeface="Arial"/>
            </a:endParaRPr>
          </a:p>
          <a:p>
            <a:pPr marL="342900" indent="-342900">
              <a:buFont typeface="Arial" panose="020B0604020202020204" pitchFamily="34" charset="0"/>
              <a:buChar char="•"/>
            </a:pPr>
            <a:r>
              <a:rPr lang="en-GB" b="1">
                <a:solidFill>
                  <a:schemeClr val="tx1"/>
                </a:solidFill>
                <a:latin typeface="Arial"/>
                <a:cs typeface="Arial"/>
              </a:rPr>
              <a:t>Very active</a:t>
            </a:r>
            <a:r>
              <a:rPr lang="en-GB">
                <a:solidFill>
                  <a:schemeClr val="tx1"/>
                </a:solidFill>
                <a:latin typeface="Arial"/>
                <a:cs typeface="Arial"/>
              </a:rPr>
              <a:t>; cycling, virtual running, long walks</a:t>
            </a:r>
          </a:p>
          <a:p>
            <a:pPr marL="342900" indent="-342900">
              <a:buFont typeface="Arial" panose="020B0604020202020204" pitchFamily="34" charset="0"/>
              <a:buChar char="•"/>
            </a:pPr>
            <a:r>
              <a:rPr lang="en-GB">
                <a:solidFill>
                  <a:schemeClr val="tx1"/>
                </a:solidFill>
                <a:latin typeface="Arial"/>
                <a:cs typeface="Arial"/>
              </a:rPr>
              <a:t>Most doing voluntary or community work for many years</a:t>
            </a:r>
          </a:p>
          <a:p>
            <a:pPr algn="ctr">
              <a:spcBef>
                <a:spcPts val="600"/>
              </a:spcBef>
            </a:pPr>
            <a:r>
              <a:rPr lang="en-GB" sz="2000" b="1" i="1">
                <a:solidFill>
                  <a:schemeClr val="accent1"/>
                </a:solidFill>
                <a:latin typeface="Arial"/>
                <a:cs typeface="Arial"/>
              </a:rPr>
              <a:t>“</a:t>
            </a:r>
            <a:r>
              <a:rPr lang="en-GB" b="1" i="1">
                <a:solidFill>
                  <a:schemeClr val="accent1"/>
                </a:solidFill>
                <a:latin typeface="Arial"/>
                <a:cs typeface="Arial"/>
              </a:rPr>
              <a:t>No one could comprehend really, the full extent of it.”</a:t>
            </a:r>
            <a:endParaRPr lang="en-GB" sz="2000" b="1" i="1">
              <a:solidFill>
                <a:schemeClr val="accent1"/>
              </a:solidFill>
              <a:latin typeface="Arial"/>
              <a:cs typeface="Arial"/>
            </a:endParaRPr>
          </a:p>
        </p:txBody>
      </p:sp>
      <p:sp>
        <p:nvSpPr>
          <p:cNvPr id="10" name="Rectangle 9">
            <a:extLst>
              <a:ext uri="{FF2B5EF4-FFF2-40B4-BE49-F238E27FC236}">
                <a16:creationId xmlns:a16="http://schemas.microsoft.com/office/drawing/2014/main" id="{4D570535-919B-4FCB-AE03-B051EB07AFE9}"/>
              </a:ext>
            </a:extLst>
          </p:cNvPr>
          <p:cNvSpPr/>
          <p:nvPr/>
        </p:nvSpPr>
        <p:spPr>
          <a:xfrm>
            <a:off x="670948" y="2505866"/>
            <a:ext cx="4724012" cy="1821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28F00"/>
              </a:solidFill>
            </a:endParaRPr>
          </a:p>
        </p:txBody>
      </p:sp>
      <p:sp>
        <p:nvSpPr>
          <p:cNvPr id="11" name="TextBox 10">
            <a:extLst>
              <a:ext uri="{FF2B5EF4-FFF2-40B4-BE49-F238E27FC236}">
                <a16:creationId xmlns:a16="http://schemas.microsoft.com/office/drawing/2014/main" id="{00B12A2E-2363-4DD7-A7A5-519CF6FADB3C}"/>
              </a:ext>
            </a:extLst>
          </p:cNvPr>
          <p:cNvSpPr txBox="1"/>
          <p:nvPr/>
        </p:nvSpPr>
        <p:spPr>
          <a:xfrm>
            <a:off x="653792" y="2248132"/>
            <a:ext cx="4755814" cy="1631216"/>
          </a:xfrm>
          <a:prstGeom prst="rect">
            <a:avLst/>
          </a:prstGeom>
          <a:noFill/>
        </p:spPr>
        <p:txBody>
          <a:bodyPr wrap="square" rtlCol="0">
            <a:spAutoFit/>
          </a:bodyPr>
          <a:lstStyle/>
          <a:p>
            <a:endParaRPr lang="en-GB" sz="2000">
              <a:latin typeface="Arial" panose="020B0604020202020204" pitchFamily="34" charset="0"/>
              <a:cs typeface="Arial" panose="020B0604020202020204" pitchFamily="34" charset="0"/>
            </a:endParaRPr>
          </a:p>
          <a:p>
            <a:pPr algn="ctr"/>
            <a:r>
              <a:rPr lang="en-GB" sz="2000">
                <a:solidFill>
                  <a:schemeClr val="bg1"/>
                </a:solidFill>
                <a:latin typeface="Arial" panose="020B0604020202020204" pitchFamily="34" charset="0"/>
                <a:cs typeface="Arial" panose="020B0604020202020204" pitchFamily="34" charset="0"/>
              </a:rPr>
              <a:t>Full-time self-employed workers with uncertain futures. Most able to continue to work; some with reduced work or hours.   </a:t>
            </a:r>
          </a:p>
        </p:txBody>
      </p:sp>
      <p:sp>
        <p:nvSpPr>
          <p:cNvPr id="15" name="TextBox 14">
            <a:extLst>
              <a:ext uri="{FF2B5EF4-FFF2-40B4-BE49-F238E27FC236}">
                <a16:creationId xmlns:a16="http://schemas.microsoft.com/office/drawing/2014/main" id="{1774EB99-0509-44A1-A957-38F1D1404488}"/>
              </a:ext>
            </a:extLst>
          </p:cNvPr>
          <p:cNvSpPr txBox="1"/>
          <p:nvPr/>
        </p:nvSpPr>
        <p:spPr>
          <a:xfrm>
            <a:off x="2888448" y="951356"/>
            <a:ext cx="2374893" cy="369332"/>
          </a:xfrm>
          <a:prstGeom prst="rect">
            <a:avLst/>
          </a:prstGeom>
          <a:noFill/>
        </p:spPr>
        <p:txBody>
          <a:bodyPr wrap="square" rtlCol="0">
            <a:spAutoFit/>
          </a:bodyPr>
          <a:lstStyle/>
          <a:p>
            <a:pPr algn="ctr"/>
            <a:r>
              <a:rPr lang="en-GB" b="1">
                <a:solidFill>
                  <a:schemeClr val="bg1"/>
                </a:solidFill>
                <a:latin typeface="Arial" panose="020B0604020202020204" pitchFamily="34" charset="0"/>
                <a:cs typeface="Arial" panose="020B0604020202020204" pitchFamily="34" charset="0"/>
              </a:rPr>
              <a:t>SELF-EMPLOYED </a:t>
            </a:r>
          </a:p>
        </p:txBody>
      </p:sp>
      <p:pic>
        <p:nvPicPr>
          <p:cNvPr id="12" name="Picture 11" descr="A picture containing drawing&#10;&#10;Description automatically generated">
            <a:extLst>
              <a:ext uri="{FF2B5EF4-FFF2-40B4-BE49-F238E27FC236}">
                <a16:creationId xmlns:a16="http://schemas.microsoft.com/office/drawing/2014/main" id="{29748775-40BC-40C9-8ECA-88B11950C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77" y="154010"/>
            <a:ext cx="2232000" cy="2232000"/>
          </a:xfrm>
          <a:prstGeom prst="rect">
            <a:avLst/>
          </a:prstGeom>
        </p:spPr>
      </p:pic>
      <p:sp>
        <p:nvSpPr>
          <p:cNvPr id="29" name="Rectangle 28">
            <a:extLst>
              <a:ext uri="{FF2B5EF4-FFF2-40B4-BE49-F238E27FC236}">
                <a16:creationId xmlns:a16="http://schemas.microsoft.com/office/drawing/2014/main" id="{40C3A700-EF8F-41E9-AE75-3116AAB31600}"/>
              </a:ext>
            </a:extLst>
          </p:cNvPr>
          <p:cNvSpPr/>
          <p:nvPr/>
        </p:nvSpPr>
        <p:spPr>
          <a:xfrm>
            <a:off x="646872" y="3959392"/>
            <a:ext cx="4616469" cy="2893100"/>
          </a:xfrm>
          <a:prstGeom prst="rect">
            <a:avLst/>
          </a:prstGeom>
        </p:spPr>
        <p:txBody>
          <a:bodyPr wrap="square" anchor="t">
            <a:spAutoFit/>
          </a:bodyPr>
          <a:lstStyle/>
          <a:p>
            <a:r>
              <a:rPr lang="en-GB" sz="1400" b="1">
                <a:latin typeface="Arial"/>
                <a:cs typeface="Arial"/>
              </a:rPr>
              <a:t>What’s good/positive impacts?</a:t>
            </a:r>
          </a:p>
          <a:p>
            <a:r>
              <a:rPr lang="en-GB" sz="1400">
                <a:latin typeface="Arial"/>
                <a:cs typeface="Arial"/>
              </a:rPr>
              <a:t>Increased community spirit; more free time, being more appreciative of what they have and of other people. Some are enjoying the positive changes to the environment and the freedom to enjoy it.</a:t>
            </a:r>
            <a:endParaRPr lang="en-GB" sz="1400" b="1">
              <a:latin typeface="Arial" panose="020B0604020202020204" pitchFamily="34" charset="0"/>
              <a:cs typeface="Arial" panose="020B0604020202020204" pitchFamily="34" charset="0"/>
            </a:endParaRPr>
          </a:p>
          <a:p>
            <a:endParaRPr lang="en-GB" sz="1400" b="1">
              <a:latin typeface="Arial"/>
              <a:cs typeface="Arial"/>
            </a:endParaRPr>
          </a:p>
          <a:p>
            <a:r>
              <a:rPr lang="en-GB" sz="1400" b="1">
                <a:latin typeface="Arial"/>
                <a:cs typeface="Arial"/>
              </a:rPr>
              <a:t>What are they missing the most?</a:t>
            </a:r>
          </a:p>
          <a:p>
            <a:r>
              <a:rPr lang="en-GB" sz="1400">
                <a:latin typeface="Arial"/>
                <a:cs typeface="Arial"/>
              </a:rPr>
              <a:t>Hairdressers, meeting friends at the pub</a:t>
            </a:r>
            <a:endParaRPr lang="en-GB" sz="1400">
              <a:latin typeface="Arial" panose="020B0604020202020204" pitchFamily="34" charset="0"/>
              <a:cs typeface="Arial" panose="020B0604020202020204" pitchFamily="34" charset="0"/>
            </a:endParaRPr>
          </a:p>
          <a:p>
            <a:endParaRPr lang="en-GB" sz="1400" b="1">
              <a:latin typeface="Arial" panose="020B0604020202020204" pitchFamily="34" charset="0"/>
              <a:cs typeface="Arial" panose="020B0604020202020204" pitchFamily="34" charset="0"/>
            </a:endParaRPr>
          </a:p>
          <a:p>
            <a:r>
              <a:rPr lang="en-GB" sz="1400" b="1">
                <a:latin typeface="Arial"/>
                <a:cs typeface="Arial"/>
              </a:rPr>
              <a:t>Fears/concerns?</a:t>
            </a:r>
          </a:p>
          <a:p>
            <a:r>
              <a:rPr lang="en-GB" sz="1400">
                <a:latin typeface="Arial"/>
                <a:cs typeface="Arial"/>
              </a:rPr>
              <a:t>Social interaction - Loneliness, lack of child’s social contact, school (child), elderly relatives living on their own, business survival</a:t>
            </a:r>
          </a:p>
        </p:txBody>
      </p:sp>
    </p:spTree>
    <p:custDataLst>
      <p:tags r:id="rId1"/>
    </p:custDataLst>
    <p:extLst>
      <p:ext uri="{BB962C8B-B14F-4D97-AF65-F5344CB8AC3E}">
        <p14:creationId xmlns:p14="http://schemas.microsoft.com/office/powerpoint/2010/main" val="1220670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373249-189F-4C9A-89A4-30B0EE6CD7CC}"/>
              </a:ext>
            </a:extLst>
          </p:cNvPr>
          <p:cNvSpPr txBox="1">
            <a:spLocks/>
          </p:cNvSpPr>
          <p:nvPr/>
        </p:nvSpPr>
        <p:spPr>
          <a:xfrm>
            <a:off x="-1" y="0"/>
            <a:ext cx="468000"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mn-lt"/>
              </a:rPr>
              <a:t>                        		</a:t>
            </a:r>
            <a:r>
              <a:rPr lang="en-GB" sz="2400">
                <a:solidFill>
                  <a:schemeClr val="bg1"/>
                </a:solidFill>
                <a:latin typeface="Arial" panose="020B0604020202020204" pitchFamily="34" charset="0"/>
                <a:cs typeface="Arial" panose="020B0604020202020204" pitchFamily="34" charset="0"/>
              </a:rPr>
              <a:t>Retired</a:t>
            </a:r>
            <a:endParaRPr lang="en-GB" sz="1800">
              <a:solidFill>
                <a:schemeClr val="bg1"/>
              </a:solidFill>
              <a:latin typeface="Arial" panose="020B0604020202020204" pitchFamily="34" charset="0"/>
              <a:cs typeface="Arial" panose="020B0604020202020204" pitchFamily="34" charset="0"/>
            </a:endParaRPr>
          </a:p>
        </p:txBody>
      </p:sp>
      <p:sp>
        <p:nvSpPr>
          <p:cNvPr id="5" name="AutoShape 2">
            <a:extLst>
              <a:ext uri="{FF2B5EF4-FFF2-40B4-BE49-F238E27FC236}">
                <a16:creationId xmlns:a16="http://schemas.microsoft.com/office/drawing/2014/main" id="{E6AA6C46-F6F8-4136-BFD6-52618DBC49E7}"/>
              </a:ext>
            </a:extLst>
          </p:cNvPr>
          <p:cNvSpPr>
            <a:spLocks noChangeAspect="1" noChangeArrowheads="1"/>
          </p:cNvSpPr>
          <p:nvPr/>
        </p:nvSpPr>
        <p:spPr bwMode="auto">
          <a:xfrm>
            <a:off x="7477639" y="3093752"/>
            <a:ext cx="304800" cy="2990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3A68F409-8D99-4305-82DE-37EA14CCD393}"/>
              </a:ext>
            </a:extLst>
          </p:cNvPr>
          <p:cNvSpPr/>
          <p:nvPr/>
        </p:nvSpPr>
        <p:spPr>
          <a:xfrm>
            <a:off x="646872" y="122394"/>
            <a:ext cx="4755814" cy="3526328"/>
          </a:xfrm>
          <a:prstGeom prst="rect">
            <a:avLst/>
          </a:prstGeom>
          <a:solidFill>
            <a:srgbClr val="00A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Rectangle 6">
            <a:extLst>
              <a:ext uri="{FF2B5EF4-FFF2-40B4-BE49-F238E27FC236}">
                <a16:creationId xmlns:a16="http://schemas.microsoft.com/office/drawing/2014/main" id="{5BF28DFC-B23B-45C4-8473-3007892C614F}"/>
              </a:ext>
            </a:extLst>
          </p:cNvPr>
          <p:cNvSpPr/>
          <p:nvPr/>
        </p:nvSpPr>
        <p:spPr>
          <a:xfrm>
            <a:off x="5515418" y="122394"/>
            <a:ext cx="6478314" cy="6495393"/>
          </a:xfrm>
          <a:prstGeom prst="rect">
            <a:avLst/>
          </a:prstGeom>
          <a:solidFill>
            <a:schemeClr val="bg1">
              <a:lumMod val="75000"/>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2000" b="1">
                <a:solidFill>
                  <a:schemeClr val="tx1"/>
                </a:solidFill>
                <a:latin typeface="Arial" panose="020B0604020202020204" pitchFamily="34" charset="0"/>
                <a:cs typeface="Arial" panose="020B0604020202020204" pitchFamily="34" charset="0"/>
              </a:rPr>
              <a:t>Key characteristics</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Financially comfortable – increase in disposable income</a:t>
            </a:r>
          </a:p>
          <a:p>
            <a:pPr marL="285750" indent="-285750">
              <a:spcBef>
                <a:spcPts val="600"/>
              </a:spcBef>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Most are managing well, with good support networks </a:t>
            </a:r>
          </a:p>
          <a:p>
            <a:pPr marL="285750" indent="-285750">
              <a:spcBef>
                <a:spcPts val="600"/>
              </a:spcBef>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Accessing food and essentials independently – many are using Click &amp; Click and deliveries, while some are going into local shops, exercising caution (e.g. masks, gloves)</a:t>
            </a:r>
          </a:p>
          <a:p>
            <a:pPr marL="285750" indent="-285750">
              <a:spcBef>
                <a:spcPts val="600"/>
              </a:spcBef>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Most are used to spending time at home and are keeping busy with jobs in the home/garden, TV, arts/crafts, puzzles</a:t>
            </a:r>
          </a:p>
          <a:p>
            <a:pPr marL="285750" indent="-285750">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endParaRPr>
          </a:p>
          <a:p>
            <a:pPr algn="ctr"/>
            <a:r>
              <a:rPr lang="en-GB" b="1" i="1">
                <a:solidFill>
                  <a:srgbClr val="0070C0"/>
                </a:solidFill>
                <a:latin typeface="Arial" panose="020B0604020202020204" pitchFamily="34" charset="0"/>
                <a:cs typeface="Arial" panose="020B0604020202020204" pitchFamily="34" charset="0"/>
              </a:rPr>
              <a:t>“I think our age group are probably the least affected.”</a:t>
            </a:r>
            <a:endParaRPr lang="en-GB">
              <a:solidFill>
                <a:schemeClr val="tx1"/>
              </a:solidFill>
              <a:latin typeface="Arial" panose="020B0604020202020204" pitchFamily="34" charset="0"/>
              <a:cs typeface="Arial" panose="020B0604020202020204" pitchFamily="34" charset="0"/>
            </a:endParaRPr>
          </a:p>
          <a:p>
            <a:pPr algn="ctr"/>
            <a:endParaRPr lang="en-GB" b="1" i="1">
              <a:solidFill>
                <a:srgbClr val="C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Embracing new technology and having regular virtual contact with friends &amp; family (e.g. Zoom, WhatsApp calls)</a:t>
            </a:r>
          </a:p>
          <a:p>
            <a:pPr marL="342900" indent="-34290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Keeping active by working around the house/garden, walking, or exercising at home to online classes/the radio</a:t>
            </a:r>
          </a:p>
          <a:p>
            <a:pPr marL="342900" indent="-342900">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endParaRPr>
          </a:p>
          <a:p>
            <a:pPr algn="ctr"/>
            <a:r>
              <a:rPr lang="en-GB" b="1" i="1">
                <a:solidFill>
                  <a:srgbClr val="0070C0"/>
                </a:solidFill>
                <a:latin typeface="Arial" panose="020B0604020202020204" pitchFamily="34" charset="0"/>
                <a:cs typeface="Arial" panose="020B0604020202020204" pitchFamily="34" charset="0"/>
              </a:rPr>
              <a:t>“Doing more exercise and will likely keep it up in future as I’m enjoying it. When they play a tune we like with the right beat, we’re up doing some exercise and dancing”.</a:t>
            </a:r>
          </a:p>
          <a:p>
            <a:pPr algn="ctr"/>
            <a:r>
              <a:rPr lang="en-GB" b="1" i="1">
                <a:solidFill>
                  <a:srgbClr val="C00000"/>
                </a:solidFill>
                <a:latin typeface="Arial" panose="020B0604020202020204" pitchFamily="34" charset="0"/>
                <a:cs typeface="Arial" panose="020B0604020202020204" pitchFamily="34" charset="0"/>
              </a:rPr>
              <a:t>  </a:t>
            </a:r>
            <a:endParaRPr lang="en-GB" b="1">
              <a:solidFill>
                <a:srgbClr val="0070C0"/>
              </a:solidFill>
              <a:latin typeface="Arial" panose="020B0604020202020204" pitchFamily="34" charset="0"/>
              <a:cs typeface="Arial" panose="020B0604020202020204" pitchFamily="34" charset="0"/>
            </a:endParaRPr>
          </a:p>
          <a:p>
            <a:pPr algn="ctr"/>
            <a:r>
              <a:rPr lang="en-GB" b="1" i="1">
                <a:solidFill>
                  <a:srgbClr val="0070C0"/>
                </a:solidFill>
                <a:latin typeface="Arial" panose="020B0604020202020204" pitchFamily="34" charset="0"/>
                <a:cs typeface="Arial" panose="020B0604020202020204" pitchFamily="34" charset="0"/>
              </a:rPr>
              <a:t>“I miss meeting my friends, hugging my grandkids... Just meeting other people, the social interaction with them.”</a:t>
            </a:r>
          </a:p>
        </p:txBody>
      </p:sp>
      <p:sp>
        <p:nvSpPr>
          <p:cNvPr id="10" name="Rectangle 9">
            <a:extLst>
              <a:ext uri="{FF2B5EF4-FFF2-40B4-BE49-F238E27FC236}">
                <a16:creationId xmlns:a16="http://schemas.microsoft.com/office/drawing/2014/main" id="{4D570535-919B-4FCB-AE03-B051EB07AFE9}"/>
              </a:ext>
            </a:extLst>
          </p:cNvPr>
          <p:cNvSpPr/>
          <p:nvPr/>
        </p:nvSpPr>
        <p:spPr>
          <a:xfrm>
            <a:off x="670948" y="2505866"/>
            <a:ext cx="4724012" cy="1821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28F00"/>
              </a:solidFill>
            </a:endParaRPr>
          </a:p>
        </p:txBody>
      </p:sp>
      <p:sp>
        <p:nvSpPr>
          <p:cNvPr id="11" name="TextBox 10">
            <a:extLst>
              <a:ext uri="{FF2B5EF4-FFF2-40B4-BE49-F238E27FC236}">
                <a16:creationId xmlns:a16="http://schemas.microsoft.com/office/drawing/2014/main" id="{00B12A2E-2363-4DD7-A7A5-519CF6FADB3C}"/>
              </a:ext>
            </a:extLst>
          </p:cNvPr>
          <p:cNvSpPr txBox="1"/>
          <p:nvPr/>
        </p:nvSpPr>
        <p:spPr>
          <a:xfrm>
            <a:off x="653792" y="2248132"/>
            <a:ext cx="4755814" cy="1323439"/>
          </a:xfrm>
          <a:prstGeom prst="rect">
            <a:avLst/>
          </a:prstGeom>
          <a:noFill/>
        </p:spPr>
        <p:txBody>
          <a:bodyPr wrap="square" rtlCol="0">
            <a:spAutoFit/>
          </a:bodyPr>
          <a:lstStyle/>
          <a:p>
            <a:endParaRPr lang="en-GB" sz="2000">
              <a:latin typeface="Arial" panose="020B0604020202020204" pitchFamily="34" charset="0"/>
              <a:cs typeface="Arial" panose="020B0604020202020204" pitchFamily="34" charset="0"/>
            </a:endParaRPr>
          </a:p>
          <a:p>
            <a:pPr algn="ctr"/>
            <a:r>
              <a:rPr lang="en-GB" sz="2000">
                <a:solidFill>
                  <a:schemeClr val="bg1"/>
                </a:solidFill>
                <a:latin typeface="Arial" panose="020B0604020202020204" pitchFamily="34" charset="0"/>
                <a:cs typeface="Arial" panose="020B0604020202020204" pitchFamily="34" charset="0"/>
              </a:rPr>
              <a:t>Couple over retirement age with no dependent children, living in own home without the need for support.</a:t>
            </a:r>
            <a:endParaRPr lang="en-GB" sz="20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774EB99-0509-44A1-A957-38F1D1404488}"/>
              </a:ext>
            </a:extLst>
          </p:cNvPr>
          <p:cNvSpPr txBox="1"/>
          <p:nvPr/>
        </p:nvSpPr>
        <p:spPr>
          <a:xfrm>
            <a:off x="2888448" y="951356"/>
            <a:ext cx="2374893" cy="369332"/>
          </a:xfrm>
          <a:prstGeom prst="rect">
            <a:avLst/>
          </a:prstGeom>
          <a:noFill/>
        </p:spPr>
        <p:txBody>
          <a:bodyPr wrap="square" rtlCol="0">
            <a:spAutoFit/>
          </a:bodyPr>
          <a:lstStyle/>
          <a:p>
            <a:pPr algn="ctr"/>
            <a:r>
              <a:rPr lang="en-GB" b="1">
                <a:solidFill>
                  <a:schemeClr val="bg1"/>
                </a:solidFill>
                <a:latin typeface="Arial" panose="020B0604020202020204" pitchFamily="34" charset="0"/>
                <a:cs typeface="Arial" panose="020B0604020202020204" pitchFamily="34" charset="0"/>
              </a:rPr>
              <a:t>RETIRED</a:t>
            </a:r>
            <a:r>
              <a:rPr lang="en-GB" b="1">
                <a:latin typeface="Arial" panose="020B0604020202020204" pitchFamily="34" charset="0"/>
                <a:cs typeface="Arial" panose="020B0604020202020204" pitchFamily="34" charset="0"/>
              </a:rPr>
              <a:t> </a:t>
            </a:r>
          </a:p>
        </p:txBody>
      </p:sp>
      <p:pic>
        <p:nvPicPr>
          <p:cNvPr id="31" name="Picture 30" descr="A close up of a logo&#10;&#10;Description automatically generated">
            <a:extLst>
              <a:ext uri="{FF2B5EF4-FFF2-40B4-BE49-F238E27FC236}">
                <a16:creationId xmlns:a16="http://schemas.microsoft.com/office/drawing/2014/main" id="{0769C6C0-37D1-48CC-946D-3F8D565989E8}"/>
              </a:ext>
            </a:extLst>
          </p:cNvPr>
          <p:cNvPicPr>
            <a:picLocks noChangeAspect="1"/>
          </p:cNvPicPr>
          <p:nvPr/>
        </p:nvPicPr>
        <p:blipFill>
          <a:blip r:embed="rId4"/>
          <a:stretch>
            <a:fillRect/>
          </a:stretch>
        </p:blipFill>
        <p:spPr>
          <a:xfrm>
            <a:off x="1451386" y="630601"/>
            <a:ext cx="1581569" cy="1581569"/>
          </a:xfrm>
          <a:prstGeom prst="rect">
            <a:avLst/>
          </a:prstGeom>
        </p:spPr>
      </p:pic>
      <p:sp>
        <p:nvSpPr>
          <p:cNvPr id="32" name="Rectangle 31">
            <a:extLst>
              <a:ext uri="{FF2B5EF4-FFF2-40B4-BE49-F238E27FC236}">
                <a16:creationId xmlns:a16="http://schemas.microsoft.com/office/drawing/2014/main" id="{7143E7CF-2102-4767-83CF-47598F036180}"/>
              </a:ext>
            </a:extLst>
          </p:cNvPr>
          <p:cNvSpPr/>
          <p:nvPr/>
        </p:nvSpPr>
        <p:spPr>
          <a:xfrm>
            <a:off x="646872" y="3845471"/>
            <a:ext cx="4616469" cy="2893100"/>
          </a:xfrm>
          <a:prstGeom prst="rect">
            <a:avLst/>
          </a:prstGeom>
        </p:spPr>
        <p:txBody>
          <a:bodyPr wrap="square">
            <a:spAutoFit/>
          </a:bodyPr>
          <a:lstStyle/>
          <a:p>
            <a:r>
              <a:rPr lang="en-GB" sz="1400" b="1">
                <a:latin typeface="Arial" panose="020B0604020202020204" pitchFamily="34" charset="0"/>
                <a:cs typeface="Arial" panose="020B0604020202020204" pitchFamily="34" charset="0"/>
              </a:rPr>
              <a:t>What’s good/positive impacts?</a:t>
            </a:r>
          </a:p>
          <a:p>
            <a:r>
              <a:rPr lang="en-GB" sz="1400">
                <a:latin typeface="Arial" panose="020B0604020202020204" pitchFamily="34" charset="0"/>
                <a:cs typeface="Arial" panose="020B0604020202020204" pitchFamily="34" charset="0"/>
              </a:rPr>
              <a:t>Most are managing very well and even enjoying having more free time for hobbies, DIY and other projects.</a:t>
            </a:r>
          </a:p>
          <a:p>
            <a:endParaRPr lang="en-GB" sz="1400" b="1">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What are they missing the most?</a:t>
            </a:r>
          </a:p>
          <a:p>
            <a:r>
              <a:rPr lang="en-GB" sz="1400">
                <a:latin typeface="Arial" panose="020B0604020202020204" pitchFamily="34" charset="0"/>
                <a:cs typeface="Arial" panose="020B0604020202020204" pitchFamily="34" charset="0"/>
              </a:rPr>
              <a:t>Seeing family (particularly grandchildren), socialising with friends, and playing/watching sports. </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Fears/concerns?</a:t>
            </a:r>
          </a:p>
          <a:p>
            <a:r>
              <a:rPr lang="en-GB" sz="1400">
                <a:latin typeface="Arial" panose="020B0604020202020204" pitchFamily="34" charset="0"/>
                <a:cs typeface="Arial" panose="020B0604020202020204" pitchFamily="34" charset="0"/>
              </a:rPr>
              <a:t>Catching the virus – wary of behaviour of others around social distancing. Some are more concerned about the impact on their family than themselves – i.e. their adult children and grandchildren.</a:t>
            </a:r>
            <a:endParaRPr lang="en-GB" sz="11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9762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468000"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panose="020B0604020202020204" pitchFamily="34" charset="0"/>
                <a:cs typeface="Arial" panose="020B0604020202020204" pitchFamily="34" charset="0"/>
              </a:rPr>
              <a:t>Shared experiences </a:t>
            </a:r>
          </a:p>
        </p:txBody>
      </p:sp>
      <p:sp>
        <p:nvSpPr>
          <p:cNvPr id="3" name="TextBox 2">
            <a:extLst>
              <a:ext uri="{FF2B5EF4-FFF2-40B4-BE49-F238E27FC236}">
                <a16:creationId xmlns:a16="http://schemas.microsoft.com/office/drawing/2014/main" id="{37759A5F-8C5B-4705-9FB3-F34D0045CCF7}"/>
              </a:ext>
            </a:extLst>
          </p:cNvPr>
          <p:cNvSpPr txBox="1"/>
          <p:nvPr/>
        </p:nvSpPr>
        <p:spPr>
          <a:xfrm>
            <a:off x="690098" y="257778"/>
            <a:ext cx="11029071" cy="400110"/>
          </a:xfrm>
          <a:prstGeom prst="rect">
            <a:avLst/>
          </a:prstGeom>
          <a:noFill/>
        </p:spPr>
        <p:txBody>
          <a:bodyPr wrap="square" rtlCol="0" anchor="t">
            <a:spAutoFit/>
          </a:bodyPr>
          <a:lstStyle/>
          <a:p>
            <a:r>
              <a:rPr lang="en-GB" sz="2000" b="1">
                <a:solidFill>
                  <a:srgbClr val="C00000"/>
                </a:solidFill>
                <a:latin typeface="Arial"/>
                <a:cs typeface="Arial"/>
              </a:rPr>
              <a:t>Our participants have several shared experiences … </a:t>
            </a:r>
          </a:p>
        </p:txBody>
      </p:sp>
      <p:graphicFrame>
        <p:nvGraphicFramePr>
          <p:cNvPr id="4" name="Diagram 3">
            <a:extLst>
              <a:ext uri="{FF2B5EF4-FFF2-40B4-BE49-F238E27FC236}">
                <a16:creationId xmlns:a16="http://schemas.microsoft.com/office/drawing/2014/main" id="{EC4B75D1-A16D-4D53-AF7E-5D62AF707849}"/>
              </a:ext>
            </a:extLst>
          </p:cNvPr>
          <p:cNvGraphicFramePr/>
          <p:nvPr>
            <p:extLst>
              <p:ext uri="{D42A27DB-BD31-4B8C-83A1-F6EECF244321}">
                <p14:modId xmlns:p14="http://schemas.microsoft.com/office/powerpoint/2010/main" val="3762543384"/>
              </p:ext>
            </p:extLst>
          </p:nvPr>
        </p:nvGraphicFramePr>
        <p:xfrm>
          <a:off x="2235200" y="126830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Head with gears">
            <a:extLst>
              <a:ext uri="{FF2B5EF4-FFF2-40B4-BE49-F238E27FC236}">
                <a16:creationId xmlns:a16="http://schemas.microsoft.com/office/drawing/2014/main" id="{56524603-D81D-4449-B207-D069A06EA1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41640" y="3360545"/>
            <a:ext cx="731520" cy="731520"/>
          </a:xfrm>
          <a:prstGeom prst="rect">
            <a:avLst/>
          </a:prstGeom>
        </p:spPr>
      </p:pic>
      <p:pic>
        <p:nvPicPr>
          <p:cNvPr id="10" name="Graphic 9" descr="Laptop">
            <a:extLst>
              <a:ext uri="{FF2B5EF4-FFF2-40B4-BE49-F238E27FC236}">
                <a16:creationId xmlns:a16="http://schemas.microsoft.com/office/drawing/2014/main" id="{DE40C1C6-EC4F-4A03-B5A2-F4A5AFCC8F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2000" y="5284894"/>
            <a:ext cx="914400" cy="914400"/>
          </a:xfrm>
          <a:prstGeom prst="rect">
            <a:avLst/>
          </a:prstGeom>
        </p:spPr>
      </p:pic>
      <p:pic>
        <p:nvPicPr>
          <p:cNvPr id="16" name="Graphic 15" descr="Group success">
            <a:extLst>
              <a:ext uri="{FF2B5EF4-FFF2-40B4-BE49-F238E27FC236}">
                <a16:creationId xmlns:a16="http://schemas.microsoft.com/office/drawing/2014/main" id="{339B10F7-DBEB-47B7-8495-5DB9CBBC908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42000" y="1247986"/>
            <a:ext cx="914400" cy="914400"/>
          </a:xfrm>
          <a:prstGeom prst="rect">
            <a:avLst/>
          </a:prstGeom>
        </p:spPr>
      </p:pic>
      <p:pic>
        <p:nvPicPr>
          <p:cNvPr id="18" name="Graphic 17" descr="Suburban scene">
            <a:extLst>
              <a:ext uri="{FF2B5EF4-FFF2-40B4-BE49-F238E27FC236}">
                <a16:creationId xmlns:a16="http://schemas.microsoft.com/office/drawing/2014/main" id="{E4B89D32-12F3-4B8F-9092-D1539682AD4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821387" y="3264938"/>
            <a:ext cx="914400" cy="914400"/>
          </a:xfrm>
          <a:prstGeom prst="rect">
            <a:avLst/>
          </a:prstGeom>
        </p:spPr>
      </p:pic>
      <p:sp>
        <p:nvSpPr>
          <p:cNvPr id="20" name="TextBox 19">
            <a:extLst>
              <a:ext uri="{FF2B5EF4-FFF2-40B4-BE49-F238E27FC236}">
                <a16:creationId xmlns:a16="http://schemas.microsoft.com/office/drawing/2014/main" id="{DF325AA7-F670-406B-8EB6-10D8B1324AE9}"/>
              </a:ext>
            </a:extLst>
          </p:cNvPr>
          <p:cNvSpPr txBox="1"/>
          <p:nvPr/>
        </p:nvSpPr>
        <p:spPr>
          <a:xfrm>
            <a:off x="7857309" y="483476"/>
            <a:ext cx="3168000" cy="1569660"/>
          </a:xfrm>
          <a:prstGeom prst="rect">
            <a:avLst/>
          </a:prstGeom>
          <a:noFill/>
        </p:spPr>
        <p:txBody>
          <a:bodyPr wrap="square" rtlCol="0" anchor="t">
            <a:spAutoFit/>
          </a:bodyPr>
          <a:lstStyle/>
          <a:p>
            <a:pPr marL="285750" indent="-285750">
              <a:buFont typeface="Arial" panose="020B0604020202020204" pitchFamily="34" charset="0"/>
              <a:buChar char="•"/>
            </a:pPr>
            <a:r>
              <a:rPr lang="en-GB" sz="1600">
                <a:latin typeface="Arial"/>
                <a:cs typeface="Arial"/>
              </a:rPr>
              <a:t>Miss family face-to-face contact</a:t>
            </a:r>
          </a:p>
          <a:p>
            <a:pPr marL="285750" indent="-285750">
              <a:buFont typeface="Arial" panose="020B0604020202020204" pitchFamily="34" charset="0"/>
              <a:buChar char="•"/>
            </a:pPr>
            <a:r>
              <a:rPr lang="en-GB" sz="1600">
                <a:latin typeface="Arial"/>
                <a:cs typeface="Arial"/>
              </a:rPr>
              <a:t>Feel more responsible for some extended family </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a:cs typeface="Arial"/>
              </a:rPr>
              <a:t>Concern for extended family's health, job or finances</a:t>
            </a:r>
          </a:p>
        </p:txBody>
      </p:sp>
      <p:sp>
        <p:nvSpPr>
          <p:cNvPr id="21" name="TextBox 20">
            <a:extLst>
              <a:ext uri="{FF2B5EF4-FFF2-40B4-BE49-F238E27FC236}">
                <a16:creationId xmlns:a16="http://schemas.microsoft.com/office/drawing/2014/main" id="{E4867684-C8AA-4A02-96F0-A5F56CCA4F29}"/>
              </a:ext>
            </a:extLst>
          </p:cNvPr>
          <p:cNvSpPr txBox="1"/>
          <p:nvPr/>
        </p:nvSpPr>
        <p:spPr>
          <a:xfrm>
            <a:off x="9047480" y="3367319"/>
            <a:ext cx="3096000" cy="1815882"/>
          </a:xfrm>
          <a:prstGeom prst="rect">
            <a:avLst/>
          </a:prstGeom>
          <a:noFill/>
        </p:spPr>
        <p:txBody>
          <a:bodyPr wrap="square" rtlCol="0">
            <a:spAutoFit/>
          </a:bodyPr>
          <a:lstStyle/>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People accepted lockdown restrictions</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Compliant with rules initially</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Use official sources for information about COVID (e.g. BBC, Government briefings)</a:t>
            </a:r>
          </a:p>
        </p:txBody>
      </p:sp>
      <p:sp>
        <p:nvSpPr>
          <p:cNvPr id="22" name="TextBox 21">
            <a:extLst>
              <a:ext uri="{FF2B5EF4-FFF2-40B4-BE49-F238E27FC236}">
                <a16:creationId xmlns:a16="http://schemas.microsoft.com/office/drawing/2014/main" id="{A3354175-6F72-40D8-9785-AC31F1E23B71}"/>
              </a:ext>
            </a:extLst>
          </p:cNvPr>
          <p:cNvSpPr txBox="1"/>
          <p:nvPr/>
        </p:nvSpPr>
        <p:spPr>
          <a:xfrm>
            <a:off x="1652824" y="5363532"/>
            <a:ext cx="3166539" cy="1323439"/>
          </a:xfrm>
          <a:prstGeom prst="rect">
            <a:avLst/>
          </a:prstGeom>
          <a:noFill/>
        </p:spPr>
        <p:txBody>
          <a:bodyPr wrap="square" rtlCol="0">
            <a:spAutoFit/>
          </a:bodyPr>
          <a:lstStyle/>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Use tech more frequently to stay connected: WhatsApp and Zoom</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Online shopping </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Online quizzes with family</a:t>
            </a:r>
          </a:p>
        </p:txBody>
      </p:sp>
      <p:sp>
        <p:nvSpPr>
          <p:cNvPr id="23" name="TextBox 22">
            <a:extLst>
              <a:ext uri="{FF2B5EF4-FFF2-40B4-BE49-F238E27FC236}">
                <a16:creationId xmlns:a16="http://schemas.microsoft.com/office/drawing/2014/main" id="{2A132713-CE1E-4B3D-9632-6FFF5F0F89CB}"/>
              </a:ext>
            </a:extLst>
          </p:cNvPr>
          <p:cNvSpPr txBox="1"/>
          <p:nvPr/>
        </p:nvSpPr>
        <p:spPr>
          <a:xfrm>
            <a:off x="775855" y="1192675"/>
            <a:ext cx="3463636" cy="1815882"/>
          </a:xfrm>
          <a:prstGeom prst="rect">
            <a:avLst/>
          </a:prstGeom>
          <a:noFill/>
        </p:spPr>
        <p:txBody>
          <a:bodyPr wrap="square" rtlCol="0">
            <a:spAutoFit/>
          </a:bodyPr>
          <a:lstStyle/>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Financially okay in short-term, </a:t>
            </a:r>
            <a:br>
              <a:rPr lang="en-GB"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or thriving</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Spending less</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No social care contact</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No declared disability</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All but one are homeowners</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No flats, all homes with gardens </a:t>
            </a:r>
          </a:p>
        </p:txBody>
      </p:sp>
    </p:spTree>
    <p:extLst>
      <p:ext uri="{BB962C8B-B14F-4D97-AF65-F5344CB8AC3E}">
        <p14:creationId xmlns:p14="http://schemas.microsoft.com/office/powerpoint/2010/main" val="2364970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4">
            <a:extLst>
              <a:ext uri="{FF2B5EF4-FFF2-40B4-BE49-F238E27FC236}">
                <a16:creationId xmlns:a16="http://schemas.microsoft.com/office/drawing/2014/main" id="{F508B5EC-BAFE-44A0-B48D-41AA4F9F6B14}"/>
              </a:ext>
            </a:extLst>
          </p:cNvPr>
          <p:cNvSpPr txBox="1"/>
          <p:nvPr/>
        </p:nvSpPr>
        <p:spPr>
          <a:xfrm>
            <a:off x="738889" y="2612661"/>
            <a:ext cx="9319512" cy="495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4000">
                <a:solidFill>
                  <a:srgbClr val="C00000"/>
                </a:solidFill>
                <a:latin typeface="Arial" panose="020B0604020202020204" pitchFamily="34" charset="0"/>
                <a:ea typeface="Calibri" panose="020F0502020204030204" pitchFamily="34" charset="0"/>
                <a:cs typeface="Arial" panose="020B0604020202020204" pitchFamily="34" charset="0"/>
              </a:rPr>
              <a:t>Headline findings</a:t>
            </a:r>
            <a:endParaRPr lang="en-GB" sz="3600">
              <a:latin typeface="Arial" panose="020B0604020202020204" pitchFamily="34" charset="0"/>
              <a:ea typeface="Calibri" panose="020F0502020204030204" pitchFamily="34" charset="0"/>
              <a:cs typeface="Arial" panose="020B0604020202020204" pitchFamily="34" charset="0"/>
            </a:endParaRPr>
          </a:p>
        </p:txBody>
      </p:sp>
      <p:sp>
        <p:nvSpPr>
          <p:cNvPr id="15" name="Title 1">
            <a:extLst>
              <a:ext uri="{FF2B5EF4-FFF2-40B4-BE49-F238E27FC236}">
                <a16:creationId xmlns:a16="http://schemas.microsoft.com/office/drawing/2014/main" id="{9CEAC647-08CE-4528-9FB3-3F44454B0E14}"/>
              </a:ext>
            </a:extLst>
          </p:cNvPr>
          <p:cNvSpPr txBox="1">
            <a:spLocks/>
          </p:cNvSpPr>
          <p:nvPr/>
        </p:nvSpPr>
        <p:spPr>
          <a:xfrm>
            <a:off x="1" y="0"/>
            <a:ext cx="468000" cy="6858000"/>
          </a:xfrm>
          <a:prstGeom prst="rect">
            <a:avLst/>
          </a:prstGeom>
          <a:solidFill>
            <a:srgbClr val="C00000"/>
          </a:solidFill>
          <a:ln>
            <a:noFill/>
          </a:ln>
        </p:spPr>
        <p:txBody>
          <a:bodyPr vert="vert270" lIns="91440" tIns="0" rIns="9144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n-GB" sz="32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6133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082C3-A739-4586-84F5-DBED494E9815}"/>
              </a:ext>
            </a:extLst>
          </p:cNvPr>
          <p:cNvSpPr>
            <a:spLocks noGrp="1"/>
          </p:cNvSpPr>
          <p:nvPr>
            <p:ph idx="1"/>
          </p:nvPr>
        </p:nvSpPr>
        <p:spPr>
          <a:xfrm>
            <a:off x="838200" y="514536"/>
            <a:ext cx="10515600" cy="6084567"/>
          </a:xfrm>
          <a:noFill/>
        </p:spPr>
        <p:txBody>
          <a:bodyPr vert="horz" lIns="91440" tIns="45720" rIns="91440" bIns="45720" rtlCol="0" anchor="t">
            <a:normAutofit/>
          </a:bodyPr>
          <a:lstStyle/>
          <a:p>
            <a:pPr marL="0" indent="0">
              <a:buNone/>
            </a:pPr>
            <a:r>
              <a:rPr lang="en-GB" sz="3200" b="1">
                <a:solidFill>
                  <a:srgbClr val="C00000"/>
                </a:solidFill>
                <a:latin typeface="Arial"/>
                <a:cs typeface="Calibri" panose="020F0502020204030204"/>
              </a:rPr>
              <a:t>Response to the coronavirus situation </a:t>
            </a:r>
          </a:p>
          <a:p>
            <a:pPr>
              <a:lnSpc>
                <a:spcPct val="100000"/>
              </a:lnSpc>
              <a:spcBef>
                <a:spcPts val="600"/>
              </a:spcBef>
            </a:pPr>
            <a:r>
              <a:rPr lang="en-GB" sz="2400">
                <a:latin typeface="Arial"/>
                <a:cs typeface="Calibri" panose="020F0502020204030204"/>
              </a:rPr>
              <a:t>Initial government measures were welcomed by most, and seen as necessary although caused some initial concerns and anxieties</a:t>
            </a:r>
          </a:p>
          <a:p>
            <a:pPr>
              <a:lnSpc>
                <a:spcPct val="100000"/>
              </a:lnSpc>
              <a:spcBef>
                <a:spcPts val="600"/>
              </a:spcBef>
            </a:pPr>
            <a:r>
              <a:rPr lang="en-GB" sz="2400">
                <a:latin typeface="Arial"/>
                <a:cs typeface="Calibri" panose="020F0502020204030204"/>
              </a:rPr>
              <a:t>Some people took active steps to plan for lockdown to ensure they could stay at home as much as possible</a:t>
            </a:r>
          </a:p>
          <a:p>
            <a:pPr>
              <a:lnSpc>
                <a:spcPct val="100000"/>
              </a:lnSpc>
              <a:spcBef>
                <a:spcPts val="600"/>
              </a:spcBef>
            </a:pPr>
            <a:r>
              <a:rPr lang="en-GB" sz="2400">
                <a:latin typeface="Arial"/>
                <a:cs typeface="Calibri" panose="020F0502020204030204"/>
              </a:rPr>
              <a:t>As measures were lifted, some began to question the logic and clarity of the guidance, resulting in frustration and some deviation from the rules</a:t>
            </a:r>
          </a:p>
          <a:p>
            <a:pPr>
              <a:lnSpc>
                <a:spcPct val="100000"/>
              </a:lnSpc>
              <a:spcBef>
                <a:spcPts val="600"/>
              </a:spcBef>
            </a:pPr>
            <a:r>
              <a:rPr lang="en-GB" sz="2400">
                <a:latin typeface="Arial"/>
                <a:cs typeface="Arial"/>
              </a:rPr>
              <a:t>They seek out official sources for information, but some are switching off due to the repetition and negative news</a:t>
            </a:r>
            <a:endParaRPr lang="en-GB" sz="2400">
              <a:latin typeface="Arial"/>
              <a:cs typeface="Calibri" panose="020F0502020204030204"/>
            </a:endParaRPr>
          </a:p>
          <a:p>
            <a:pPr>
              <a:lnSpc>
                <a:spcPct val="100000"/>
              </a:lnSpc>
              <a:spcBef>
                <a:spcPts val="600"/>
              </a:spcBef>
            </a:pPr>
            <a:r>
              <a:rPr lang="en-GB" sz="2400">
                <a:latin typeface="Arial"/>
                <a:cs typeface="Calibri" panose="020F0502020204030204"/>
              </a:rPr>
              <a:t>As time goes on, all have adapted well and settled into a routine, finding things to do to keep busy, active and positive </a:t>
            </a:r>
          </a:p>
          <a:p>
            <a:pPr>
              <a:lnSpc>
                <a:spcPct val="100000"/>
              </a:lnSpc>
              <a:spcBef>
                <a:spcPts val="600"/>
              </a:spcBef>
            </a:pPr>
            <a:r>
              <a:rPr lang="en-GB" sz="2400">
                <a:latin typeface="Arial"/>
                <a:cs typeface="Calibri" panose="020F0502020204030204"/>
              </a:rPr>
              <a:t>Many have continued to ‘stay home’ despite the ‘stay alert’ message</a:t>
            </a:r>
            <a:endParaRPr lang="en-GB" sz="2400"/>
          </a:p>
          <a:p>
            <a:pPr>
              <a:lnSpc>
                <a:spcPct val="100000"/>
              </a:lnSpc>
              <a:spcBef>
                <a:spcPts val="600"/>
              </a:spcBef>
            </a:pPr>
            <a:r>
              <a:rPr lang="en-GB" sz="2400">
                <a:latin typeface="Arial"/>
                <a:cs typeface="Calibri" panose="020F0502020204030204"/>
              </a:rPr>
              <a:t>Some of those living alone and working and/or caring for children are finding lockdown more difficult, whereas retired people continue to thrive.</a:t>
            </a:r>
          </a:p>
          <a:p>
            <a:pPr>
              <a:lnSpc>
                <a:spcPct val="100000"/>
              </a:lnSpc>
              <a:spcBef>
                <a:spcPts val="600"/>
              </a:spcBef>
            </a:pPr>
            <a:endParaRPr lang="en-GB" sz="2400">
              <a:latin typeface="Arial"/>
              <a:cs typeface="Calibri" panose="020F0502020204030204"/>
            </a:endParaRPr>
          </a:p>
        </p:txBody>
      </p:sp>
      <p:sp>
        <p:nvSpPr>
          <p:cNvPr id="4" name="Title 1">
            <a:extLst>
              <a:ext uri="{FF2B5EF4-FFF2-40B4-BE49-F238E27FC236}">
                <a16:creationId xmlns:a16="http://schemas.microsoft.com/office/drawing/2014/main" id="{E368A756-D8F6-47AD-A054-D0AD7564E954}"/>
              </a:ext>
            </a:extLst>
          </p:cNvPr>
          <p:cNvSpPr txBox="1">
            <a:spLocks/>
          </p:cNvSpPr>
          <p:nvPr/>
        </p:nvSpPr>
        <p:spPr>
          <a:xfrm>
            <a:off x="1" y="0"/>
            <a:ext cx="468000"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panose="020B0604020202020204" pitchFamily="34" charset="0"/>
                <a:cs typeface="Arial" panose="020B0604020202020204" pitchFamily="34" charset="0"/>
              </a:rPr>
              <a:t>Headline Findings</a:t>
            </a:r>
          </a:p>
        </p:txBody>
      </p:sp>
    </p:spTree>
    <p:extLst>
      <p:ext uri="{BB962C8B-B14F-4D97-AF65-F5344CB8AC3E}">
        <p14:creationId xmlns:p14="http://schemas.microsoft.com/office/powerpoint/2010/main" val="1180847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082C3-A739-4586-84F5-DBED494E9815}"/>
              </a:ext>
            </a:extLst>
          </p:cNvPr>
          <p:cNvSpPr>
            <a:spLocks noGrp="1"/>
          </p:cNvSpPr>
          <p:nvPr>
            <p:ph idx="1"/>
          </p:nvPr>
        </p:nvSpPr>
        <p:spPr>
          <a:xfrm>
            <a:off x="838200" y="514536"/>
            <a:ext cx="11154878" cy="6084567"/>
          </a:xfrm>
        </p:spPr>
        <p:txBody>
          <a:bodyPr vert="horz" lIns="91440" tIns="45720" rIns="91440" bIns="45720" rtlCol="0" anchor="t">
            <a:normAutofit/>
          </a:bodyPr>
          <a:lstStyle/>
          <a:p>
            <a:pPr marL="0" indent="0">
              <a:buNone/>
            </a:pPr>
            <a:r>
              <a:rPr lang="en-GB" sz="3200" b="1">
                <a:solidFill>
                  <a:srgbClr val="C00000"/>
                </a:solidFill>
                <a:latin typeface="Arial"/>
                <a:cs typeface="Calibri" panose="020F0502020204030204"/>
              </a:rPr>
              <a:t>Impact on day to day life</a:t>
            </a:r>
          </a:p>
          <a:p>
            <a:pPr>
              <a:lnSpc>
                <a:spcPct val="100000"/>
              </a:lnSpc>
              <a:spcBef>
                <a:spcPts val="600"/>
              </a:spcBef>
            </a:pPr>
            <a:r>
              <a:rPr lang="en-GB" sz="2400">
                <a:latin typeface="Arial"/>
                <a:cs typeface="Calibri" panose="020F0502020204030204"/>
              </a:rPr>
              <a:t>Most were able to keep busy during lockdown, with some enjoying the extra time at home</a:t>
            </a:r>
          </a:p>
          <a:p>
            <a:pPr>
              <a:lnSpc>
                <a:spcPct val="100000"/>
              </a:lnSpc>
              <a:spcBef>
                <a:spcPts val="600"/>
              </a:spcBef>
            </a:pPr>
            <a:r>
              <a:rPr lang="en-GB" sz="2400">
                <a:latin typeface="Arial"/>
                <a:cs typeface="Calibri" panose="020F0502020204030204"/>
              </a:rPr>
              <a:t>All are using technology to stay connected with family and friends, some more frequently; for some, this is a new experience</a:t>
            </a:r>
          </a:p>
          <a:p>
            <a:pPr>
              <a:lnSpc>
                <a:spcPct val="100000"/>
              </a:lnSpc>
              <a:spcBef>
                <a:spcPts val="600"/>
              </a:spcBef>
            </a:pPr>
            <a:r>
              <a:rPr lang="en-GB" sz="2400">
                <a:latin typeface="Arial"/>
                <a:cs typeface="Calibri" panose="020F0502020204030204"/>
              </a:rPr>
              <a:t>Use of digital has helped people connect more with neighbours and communities</a:t>
            </a:r>
          </a:p>
          <a:p>
            <a:pPr>
              <a:lnSpc>
                <a:spcPct val="100000"/>
              </a:lnSpc>
              <a:spcBef>
                <a:spcPts val="600"/>
              </a:spcBef>
            </a:pPr>
            <a:r>
              <a:rPr lang="en-GB" sz="2400">
                <a:latin typeface="Arial"/>
                <a:cs typeface="Calibri" panose="020F0502020204030204"/>
              </a:rPr>
              <a:t>All were able to access food and essentials independently</a:t>
            </a:r>
          </a:p>
          <a:p>
            <a:pPr>
              <a:lnSpc>
                <a:spcPct val="100000"/>
              </a:lnSpc>
              <a:spcBef>
                <a:spcPts val="600"/>
              </a:spcBef>
            </a:pPr>
            <a:r>
              <a:rPr lang="en-GB" sz="2400">
                <a:latin typeface="Arial"/>
                <a:cs typeface="Calibri" panose="020F0502020204030204"/>
              </a:rPr>
              <a:t>Many have grown fruit and vegetables this year, but usually do each year</a:t>
            </a:r>
          </a:p>
          <a:p>
            <a:pPr>
              <a:lnSpc>
                <a:spcPct val="100000"/>
              </a:lnSpc>
              <a:spcBef>
                <a:spcPts val="600"/>
              </a:spcBef>
            </a:pPr>
            <a:r>
              <a:rPr lang="en-GB" sz="2400">
                <a:latin typeface="Arial"/>
                <a:cs typeface="Calibri" panose="020F0502020204030204"/>
              </a:rPr>
              <a:t>Some have increased physical activity due to having more free time, while others are doing less due to a lack of motivation or fear of going outside </a:t>
            </a:r>
          </a:p>
          <a:p>
            <a:pPr>
              <a:lnSpc>
                <a:spcPct val="100000"/>
              </a:lnSpc>
              <a:spcBef>
                <a:spcPts val="600"/>
              </a:spcBef>
            </a:pPr>
            <a:r>
              <a:rPr lang="en-GB" sz="2400">
                <a:latin typeface="Arial"/>
                <a:cs typeface="Calibri" panose="020F0502020204030204"/>
              </a:rPr>
              <a:t>Finding the right routine is enabling people to cope better </a:t>
            </a:r>
          </a:p>
          <a:p>
            <a:pPr marL="0" indent="0">
              <a:lnSpc>
                <a:spcPct val="100000"/>
              </a:lnSpc>
              <a:spcBef>
                <a:spcPts val="600"/>
              </a:spcBef>
              <a:buNone/>
            </a:pPr>
            <a:br>
              <a:rPr lang="en-GB" sz="2400">
                <a:latin typeface="Arial"/>
                <a:cs typeface="Calibri" panose="020F0502020204030204"/>
              </a:rPr>
            </a:br>
            <a:endParaRPr lang="en-GB" sz="2400">
              <a:solidFill>
                <a:schemeClr val="bg1"/>
              </a:solidFill>
              <a:latin typeface="Arial"/>
              <a:cs typeface="Calibri" panose="020F0502020204030204"/>
            </a:endParaRPr>
          </a:p>
        </p:txBody>
      </p:sp>
      <p:sp>
        <p:nvSpPr>
          <p:cNvPr id="4" name="Title 1">
            <a:extLst>
              <a:ext uri="{FF2B5EF4-FFF2-40B4-BE49-F238E27FC236}">
                <a16:creationId xmlns:a16="http://schemas.microsoft.com/office/drawing/2014/main" id="{5E26E936-2609-4519-BD1E-2A7C20AF3063}"/>
              </a:ext>
            </a:extLst>
          </p:cNvPr>
          <p:cNvSpPr txBox="1">
            <a:spLocks/>
          </p:cNvSpPr>
          <p:nvPr/>
        </p:nvSpPr>
        <p:spPr>
          <a:xfrm>
            <a:off x="0" y="0"/>
            <a:ext cx="468000"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panose="020B0604020202020204" pitchFamily="34" charset="0"/>
                <a:cs typeface="Arial" panose="020B0604020202020204" pitchFamily="34" charset="0"/>
              </a:rPr>
              <a:t>Headline Findings</a:t>
            </a:r>
          </a:p>
        </p:txBody>
      </p:sp>
    </p:spTree>
    <p:extLst>
      <p:ext uri="{BB962C8B-B14F-4D97-AF65-F5344CB8AC3E}">
        <p14:creationId xmlns:p14="http://schemas.microsoft.com/office/powerpoint/2010/main" val="67383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373249-189F-4C9A-89A4-30B0EE6CD7CC}"/>
              </a:ext>
            </a:extLst>
          </p:cNvPr>
          <p:cNvSpPr txBox="1">
            <a:spLocks/>
          </p:cNvSpPr>
          <p:nvPr/>
        </p:nvSpPr>
        <p:spPr>
          <a:xfrm>
            <a:off x="-1" y="0"/>
            <a:ext cx="468000"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a:cs typeface="Arial"/>
              </a:rPr>
              <a:t>                        Impact on daily life by persona</a:t>
            </a:r>
          </a:p>
        </p:txBody>
      </p:sp>
      <p:sp>
        <p:nvSpPr>
          <p:cNvPr id="18" name="TextBox 17">
            <a:extLst>
              <a:ext uri="{FF2B5EF4-FFF2-40B4-BE49-F238E27FC236}">
                <a16:creationId xmlns:a16="http://schemas.microsoft.com/office/drawing/2014/main" id="{51DCEFCC-EDA3-470F-BFA1-F8B3E8E94CCC}"/>
              </a:ext>
            </a:extLst>
          </p:cNvPr>
          <p:cNvSpPr txBox="1"/>
          <p:nvPr/>
        </p:nvSpPr>
        <p:spPr>
          <a:xfrm>
            <a:off x="849085" y="311783"/>
            <a:ext cx="10946675" cy="400110"/>
          </a:xfrm>
          <a:prstGeom prst="rect">
            <a:avLst/>
          </a:prstGeom>
          <a:noFill/>
        </p:spPr>
        <p:txBody>
          <a:bodyPr wrap="square" rtlCol="0" anchor="t">
            <a:spAutoFit/>
          </a:bodyPr>
          <a:lstStyle/>
          <a:p>
            <a:r>
              <a:rPr lang="en-GB" sz="2000" b="1">
                <a:solidFill>
                  <a:srgbClr val="C00000"/>
                </a:solidFill>
                <a:latin typeface="Arial"/>
                <a:cs typeface="Arial"/>
              </a:rPr>
              <a:t>Many are enjoying the extra time with the family</a:t>
            </a:r>
          </a:p>
        </p:txBody>
      </p:sp>
      <p:sp>
        <p:nvSpPr>
          <p:cNvPr id="2" name="Rectangle 1">
            <a:extLst>
              <a:ext uri="{FF2B5EF4-FFF2-40B4-BE49-F238E27FC236}">
                <a16:creationId xmlns:a16="http://schemas.microsoft.com/office/drawing/2014/main" id="{056F8416-716D-4555-BB35-0733F171B8B6}"/>
              </a:ext>
            </a:extLst>
          </p:cNvPr>
          <p:cNvSpPr/>
          <p:nvPr/>
        </p:nvSpPr>
        <p:spPr>
          <a:xfrm>
            <a:off x="1069029" y="2277050"/>
            <a:ext cx="2397760" cy="2692400"/>
          </a:xfrm>
          <a:prstGeom prst="rect">
            <a:avLst/>
          </a:prstGeom>
          <a:solidFill>
            <a:srgbClr val="E12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a:cs typeface="Arial"/>
              </a:rPr>
              <a:t>Appreciating more family time, including teaching children new skills</a:t>
            </a:r>
          </a:p>
          <a:p>
            <a:pPr marL="285750" indent="-285750">
              <a:buFont typeface="Arial" panose="020B0604020202020204" pitchFamily="34" charset="0"/>
              <a:buChar char="•"/>
            </a:pPr>
            <a:r>
              <a:rPr lang="en-GB">
                <a:solidFill>
                  <a:schemeClr val="tx1"/>
                </a:solidFill>
                <a:latin typeface="Arial"/>
                <a:cs typeface="Arial"/>
              </a:rPr>
              <a:t>Some struggling with home schooling </a:t>
            </a:r>
          </a:p>
          <a:p>
            <a:pPr marL="285750" indent="-285750">
              <a:buFont typeface="Arial" panose="020B0604020202020204" pitchFamily="34" charset="0"/>
              <a:buChar char="•"/>
            </a:pPr>
            <a:endParaRPr lang="en-GB">
              <a:solidFill>
                <a:schemeClr val="tx1"/>
              </a:solidFill>
              <a:latin typeface="Arial"/>
              <a:cs typeface="Arial"/>
            </a:endParaRPr>
          </a:p>
        </p:txBody>
      </p:sp>
      <p:sp>
        <p:nvSpPr>
          <p:cNvPr id="5" name="Rectangle 4">
            <a:extLst>
              <a:ext uri="{FF2B5EF4-FFF2-40B4-BE49-F238E27FC236}">
                <a16:creationId xmlns:a16="http://schemas.microsoft.com/office/drawing/2014/main" id="{ED34343C-FCA4-4182-8A14-F4447A1CE25C}"/>
              </a:ext>
            </a:extLst>
          </p:cNvPr>
          <p:cNvSpPr/>
          <p:nvPr/>
        </p:nvSpPr>
        <p:spPr>
          <a:xfrm>
            <a:off x="3649670" y="2267814"/>
            <a:ext cx="2397760" cy="2692400"/>
          </a:xfrm>
          <a:prstGeom prst="rect">
            <a:avLst/>
          </a:prstGeom>
          <a:solidFill>
            <a:srgbClr val="F28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a:cs typeface="Arial"/>
              </a:rPr>
              <a:t>Keeping busy working and filling up their free time with DIY, gardening, watching TV, exercising</a:t>
            </a:r>
          </a:p>
        </p:txBody>
      </p:sp>
      <p:sp>
        <p:nvSpPr>
          <p:cNvPr id="7" name="Rectangle 6">
            <a:extLst>
              <a:ext uri="{FF2B5EF4-FFF2-40B4-BE49-F238E27FC236}">
                <a16:creationId xmlns:a16="http://schemas.microsoft.com/office/drawing/2014/main" id="{3C044940-6FDD-47DE-9AF9-886FE9DBC1AD}"/>
              </a:ext>
            </a:extLst>
          </p:cNvPr>
          <p:cNvSpPr/>
          <p:nvPr/>
        </p:nvSpPr>
        <p:spPr>
          <a:xfrm>
            <a:off x="1069029" y="1362650"/>
            <a:ext cx="2397760" cy="914400"/>
          </a:xfrm>
          <a:prstGeom prst="rect">
            <a:avLst/>
          </a:prstGeom>
          <a:solidFill>
            <a:srgbClr val="E12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a:cs typeface="Arial"/>
              </a:rPr>
              <a:t>Families with Children</a:t>
            </a:r>
          </a:p>
        </p:txBody>
      </p:sp>
      <p:sp>
        <p:nvSpPr>
          <p:cNvPr id="8" name="Rectangle 7">
            <a:extLst>
              <a:ext uri="{FF2B5EF4-FFF2-40B4-BE49-F238E27FC236}">
                <a16:creationId xmlns:a16="http://schemas.microsoft.com/office/drawing/2014/main" id="{67AE1961-0067-4D7B-84DD-CA7C286619B7}"/>
              </a:ext>
            </a:extLst>
          </p:cNvPr>
          <p:cNvSpPr/>
          <p:nvPr/>
        </p:nvSpPr>
        <p:spPr>
          <a:xfrm>
            <a:off x="3649670" y="1358780"/>
            <a:ext cx="2397760" cy="914400"/>
          </a:xfrm>
          <a:prstGeom prst="rect">
            <a:avLst/>
          </a:prstGeom>
          <a:solidFill>
            <a:srgbClr val="F2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a:cs typeface="Arial"/>
              </a:rPr>
              <a:t>Employed</a:t>
            </a:r>
          </a:p>
        </p:txBody>
      </p:sp>
      <p:sp>
        <p:nvSpPr>
          <p:cNvPr id="10" name="Rectangle 9">
            <a:extLst>
              <a:ext uri="{FF2B5EF4-FFF2-40B4-BE49-F238E27FC236}">
                <a16:creationId xmlns:a16="http://schemas.microsoft.com/office/drawing/2014/main" id="{513B4E98-16C8-4C4B-8C71-BFD81C2334F6}"/>
              </a:ext>
            </a:extLst>
          </p:cNvPr>
          <p:cNvSpPr/>
          <p:nvPr/>
        </p:nvSpPr>
        <p:spPr>
          <a:xfrm>
            <a:off x="6250629" y="2267814"/>
            <a:ext cx="2397760" cy="2692400"/>
          </a:xfrm>
          <a:prstGeom prst="rect">
            <a:avLst/>
          </a:prstGeom>
          <a:solidFill>
            <a:srgbClr val="FAB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a:cs typeface="Arial"/>
              </a:rPr>
              <a:t>Most have more free time than usual due to furlough or reduced hours with voluntary work and keeping active </a:t>
            </a:r>
          </a:p>
          <a:p>
            <a:pPr marL="285750" indent="-285750">
              <a:buFont typeface="Arial" panose="020B0604020202020204" pitchFamily="34" charset="0"/>
              <a:buChar char="•"/>
            </a:pPr>
            <a:endParaRPr lang="en-GB">
              <a:solidFill>
                <a:schemeClr val="tx1"/>
              </a:solidFill>
              <a:latin typeface="Arial"/>
              <a:cs typeface="Arial"/>
            </a:endParaRPr>
          </a:p>
        </p:txBody>
      </p:sp>
      <p:sp>
        <p:nvSpPr>
          <p:cNvPr id="11" name="Rectangle 10">
            <a:extLst>
              <a:ext uri="{FF2B5EF4-FFF2-40B4-BE49-F238E27FC236}">
                <a16:creationId xmlns:a16="http://schemas.microsoft.com/office/drawing/2014/main" id="{7C382022-D33C-456D-B41D-101F7C8F5381}"/>
              </a:ext>
            </a:extLst>
          </p:cNvPr>
          <p:cNvSpPr/>
          <p:nvPr/>
        </p:nvSpPr>
        <p:spPr>
          <a:xfrm>
            <a:off x="6250629" y="1358780"/>
            <a:ext cx="2397760" cy="914400"/>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a:cs typeface="Arial"/>
              </a:rPr>
              <a:t>Self-employed</a:t>
            </a:r>
          </a:p>
        </p:txBody>
      </p:sp>
      <p:sp>
        <p:nvSpPr>
          <p:cNvPr id="3" name="Rectangle 2">
            <a:extLst>
              <a:ext uri="{FF2B5EF4-FFF2-40B4-BE49-F238E27FC236}">
                <a16:creationId xmlns:a16="http://schemas.microsoft.com/office/drawing/2014/main" id="{CE2B8406-DE52-4444-B7E7-2ECFEC53FA7D}"/>
              </a:ext>
            </a:extLst>
          </p:cNvPr>
          <p:cNvSpPr/>
          <p:nvPr/>
        </p:nvSpPr>
        <p:spPr>
          <a:xfrm>
            <a:off x="1058755" y="5145186"/>
            <a:ext cx="10174080" cy="1215717"/>
          </a:xfrm>
          <a:prstGeom prst="rect">
            <a:avLst/>
          </a:prstGeom>
          <a:solidFill>
            <a:schemeClr val="bg1">
              <a:lumMod val="85000"/>
            </a:schemeClr>
          </a:solidFill>
        </p:spPr>
        <p:txBody>
          <a:bodyPr wrap="square">
            <a:spAutoFit/>
          </a:bodyPr>
          <a:lstStyle/>
          <a:p>
            <a:r>
              <a:rPr lang="en-GB">
                <a:latin typeface="Arial" panose="020B0604020202020204" pitchFamily="34" charset="0"/>
                <a:cs typeface="Arial" panose="020B0604020202020204" pitchFamily="34" charset="0"/>
              </a:rPr>
              <a:t>An online survey by Ipsos MORI found that </a:t>
            </a:r>
            <a:r>
              <a:rPr lang="en-GB" b="1">
                <a:latin typeface="Arial" panose="020B0604020202020204" pitchFamily="34" charset="0"/>
                <a:cs typeface="Arial" panose="020B0604020202020204" pitchFamily="34" charset="0"/>
              </a:rPr>
              <a:t>47% </a:t>
            </a:r>
            <a:r>
              <a:rPr lang="en-GB">
                <a:latin typeface="Arial" panose="020B0604020202020204" pitchFamily="34" charset="0"/>
                <a:cs typeface="Arial" panose="020B0604020202020204" pitchFamily="34" charset="0"/>
              </a:rPr>
              <a:t>are spending more time on social media, </a:t>
            </a:r>
            <a:r>
              <a:rPr lang="en-GB" b="1">
                <a:latin typeface="Arial" panose="020B0604020202020204" pitchFamily="34" charset="0"/>
                <a:cs typeface="Arial" panose="020B0604020202020204" pitchFamily="34" charset="0"/>
              </a:rPr>
              <a:t>39%</a:t>
            </a:r>
            <a:r>
              <a:rPr lang="en-GB">
                <a:latin typeface="Arial" panose="020B0604020202020204" pitchFamily="34" charset="0"/>
                <a:cs typeface="Arial" panose="020B0604020202020204" pitchFamily="34" charset="0"/>
              </a:rPr>
              <a:t> are gardening, </a:t>
            </a:r>
            <a:r>
              <a:rPr lang="en-GB" b="1">
                <a:latin typeface="Arial" panose="020B0604020202020204" pitchFamily="34" charset="0"/>
                <a:cs typeface="Arial" panose="020B0604020202020204" pitchFamily="34" charset="0"/>
              </a:rPr>
              <a:t>33% </a:t>
            </a:r>
            <a:r>
              <a:rPr lang="en-GB">
                <a:latin typeface="Arial" panose="020B0604020202020204" pitchFamily="34" charset="0"/>
                <a:cs typeface="Arial" panose="020B0604020202020204" pitchFamily="34" charset="0"/>
              </a:rPr>
              <a:t>read books, </a:t>
            </a:r>
            <a:r>
              <a:rPr lang="en-GB" b="1">
                <a:latin typeface="Arial" panose="020B0604020202020204" pitchFamily="34" charset="0"/>
                <a:cs typeface="Arial" panose="020B0604020202020204" pitchFamily="34" charset="0"/>
              </a:rPr>
              <a:t>25% </a:t>
            </a:r>
            <a:r>
              <a:rPr lang="en-GB">
                <a:latin typeface="Arial" panose="020B0604020202020204" pitchFamily="34" charset="0"/>
                <a:cs typeface="Arial" panose="020B0604020202020204" pitchFamily="34" charset="0"/>
              </a:rPr>
              <a:t>play board games / puzzles and </a:t>
            </a:r>
            <a:r>
              <a:rPr lang="en-GB" b="1">
                <a:latin typeface="Arial" panose="020B0604020202020204" pitchFamily="34" charset="0"/>
                <a:cs typeface="Arial" panose="020B0604020202020204" pitchFamily="34" charset="0"/>
              </a:rPr>
              <a:t>25% </a:t>
            </a:r>
            <a:r>
              <a:rPr lang="en-GB">
                <a:latin typeface="Arial" panose="020B0604020202020204" pitchFamily="34" charset="0"/>
                <a:cs typeface="Arial" panose="020B0604020202020204" pitchFamily="34" charset="0"/>
              </a:rPr>
              <a:t>are</a:t>
            </a:r>
            <a:r>
              <a:rPr lang="en-GB" b="1">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trying new types of exercise.</a:t>
            </a:r>
          </a:p>
          <a:p>
            <a:pPr>
              <a:spcBef>
                <a:spcPts val="600"/>
              </a:spcBef>
            </a:pPr>
            <a:r>
              <a:rPr lang="en-GB" sz="1400">
                <a:latin typeface="Arial" panose="020B0604020202020204" pitchFamily="34" charset="0"/>
                <a:cs typeface="Arial" panose="020B0604020202020204" pitchFamily="34" charset="0"/>
              </a:rPr>
              <a:t>Source: Ipsos MORI Coronavirus polling Public 10-13 April 2020 (Adults aged 18+ in GB)</a:t>
            </a:r>
          </a:p>
        </p:txBody>
      </p:sp>
      <p:sp>
        <p:nvSpPr>
          <p:cNvPr id="12" name="Rectangle 11">
            <a:extLst>
              <a:ext uri="{FF2B5EF4-FFF2-40B4-BE49-F238E27FC236}">
                <a16:creationId xmlns:a16="http://schemas.microsoft.com/office/drawing/2014/main" id="{2FBFF387-0508-47EB-A09A-CC6C02213906}"/>
              </a:ext>
            </a:extLst>
          </p:cNvPr>
          <p:cNvSpPr/>
          <p:nvPr/>
        </p:nvSpPr>
        <p:spPr>
          <a:xfrm>
            <a:off x="8835074" y="2267814"/>
            <a:ext cx="2397760" cy="2692400"/>
          </a:xfrm>
          <a:prstGeom prst="rect">
            <a:avLst/>
          </a:prstGeom>
          <a:solidFill>
            <a:srgbClr val="00A8D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a:cs typeface="Arial"/>
              </a:rPr>
              <a:t>Managing better than the other personas due to fewer responsibilities</a:t>
            </a:r>
          </a:p>
          <a:p>
            <a:pPr marL="285750" indent="-285750">
              <a:buFont typeface="Arial" panose="020B0604020202020204" pitchFamily="34" charset="0"/>
              <a:buChar char="•"/>
            </a:pPr>
            <a:r>
              <a:rPr lang="en-GB">
                <a:solidFill>
                  <a:schemeClr val="tx1"/>
                </a:solidFill>
                <a:latin typeface="Arial"/>
                <a:cs typeface="Arial"/>
              </a:rPr>
              <a:t>DIY, gardening, watching TV, exercising, arts &amp; crafts and puzzles</a:t>
            </a:r>
          </a:p>
        </p:txBody>
      </p:sp>
      <p:sp>
        <p:nvSpPr>
          <p:cNvPr id="13" name="Rectangle 12">
            <a:extLst>
              <a:ext uri="{FF2B5EF4-FFF2-40B4-BE49-F238E27FC236}">
                <a16:creationId xmlns:a16="http://schemas.microsoft.com/office/drawing/2014/main" id="{DA3AAAB2-EB08-4DAC-9A17-CF4AC9C64995}"/>
              </a:ext>
            </a:extLst>
          </p:cNvPr>
          <p:cNvSpPr/>
          <p:nvPr/>
        </p:nvSpPr>
        <p:spPr>
          <a:xfrm>
            <a:off x="8835074" y="1358780"/>
            <a:ext cx="2397760" cy="914400"/>
          </a:xfrm>
          <a:prstGeom prst="rect">
            <a:avLst/>
          </a:prstGeom>
          <a:solidFill>
            <a:srgbClr val="00A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latin typeface="Arial"/>
                <a:cs typeface="Arial"/>
              </a:rPr>
              <a:t>Retired</a:t>
            </a:r>
          </a:p>
        </p:txBody>
      </p:sp>
      <p:sp>
        <p:nvSpPr>
          <p:cNvPr id="14" name="Rectangle 13">
            <a:extLst>
              <a:ext uri="{FF2B5EF4-FFF2-40B4-BE49-F238E27FC236}">
                <a16:creationId xmlns:a16="http://schemas.microsoft.com/office/drawing/2014/main" id="{940F5313-A2A2-4862-8855-0644425F1D58}"/>
              </a:ext>
            </a:extLst>
          </p:cNvPr>
          <p:cNvSpPr/>
          <p:nvPr/>
        </p:nvSpPr>
        <p:spPr>
          <a:xfrm>
            <a:off x="924354" y="723467"/>
            <a:ext cx="6968574" cy="369332"/>
          </a:xfrm>
          <a:prstGeom prst="rect">
            <a:avLst/>
          </a:prstGeom>
        </p:spPr>
        <p:txBody>
          <a:bodyPr wrap="none">
            <a:spAutoFit/>
          </a:bodyPr>
          <a:lstStyle/>
          <a:p>
            <a:r>
              <a:rPr lang="en-GB">
                <a:latin typeface="Arial"/>
                <a:cs typeface="Arial"/>
              </a:rPr>
              <a:t>What does the impact on daily life look like for our four personas …</a:t>
            </a:r>
            <a:endParaRPr lang="en-GB">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9339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082C3-A739-4586-84F5-DBED494E9815}"/>
              </a:ext>
            </a:extLst>
          </p:cNvPr>
          <p:cNvSpPr>
            <a:spLocks noGrp="1"/>
          </p:cNvSpPr>
          <p:nvPr>
            <p:ph idx="1"/>
          </p:nvPr>
        </p:nvSpPr>
        <p:spPr>
          <a:xfrm>
            <a:off x="838200" y="514536"/>
            <a:ext cx="10872730" cy="6343464"/>
          </a:xfrm>
        </p:spPr>
        <p:txBody>
          <a:bodyPr vert="horz" lIns="91440" tIns="45720" rIns="91440" bIns="45720" rtlCol="0" anchor="t">
            <a:normAutofit/>
          </a:bodyPr>
          <a:lstStyle/>
          <a:p>
            <a:pPr marL="0" indent="0">
              <a:buNone/>
            </a:pPr>
            <a:r>
              <a:rPr lang="en-GB" sz="3200" b="1">
                <a:solidFill>
                  <a:srgbClr val="C00000"/>
                </a:solidFill>
                <a:latin typeface="Arial"/>
                <a:cs typeface="Calibri" panose="020F0502020204030204"/>
              </a:rPr>
              <a:t>Employment and finance</a:t>
            </a:r>
          </a:p>
          <a:p>
            <a:pPr>
              <a:lnSpc>
                <a:spcPct val="100000"/>
              </a:lnSpc>
              <a:spcBef>
                <a:spcPts val="600"/>
              </a:spcBef>
            </a:pPr>
            <a:r>
              <a:rPr lang="en-GB" sz="2400">
                <a:latin typeface="Arial"/>
                <a:cs typeface="Calibri" panose="020F0502020204030204"/>
              </a:rPr>
              <a:t>Participants who are employed are doing a little better than those self-employed; due to better work, health and homelife balance, having an empathetic boss and support from team members &amp; being less isolated ​</a:t>
            </a:r>
          </a:p>
          <a:p>
            <a:pPr>
              <a:lnSpc>
                <a:spcPct val="100000"/>
              </a:lnSpc>
              <a:spcBef>
                <a:spcPts val="600"/>
              </a:spcBef>
            </a:pPr>
            <a:r>
              <a:rPr lang="en-GB" sz="2400">
                <a:latin typeface="Arial"/>
                <a:cs typeface="Calibri" panose="020F0502020204030204"/>
              </a:rPr>
              <a:t>All our participants are financially ok and almost all are spending less; most incomes of those self-employed have been negatively impacted due to less work or closed businesses, in some cases with impact to their wellbeing​</a:t>
            </a:r>
          </a:p>
          <a:p>
            <a:pPr>
              <a:lnSpc>
                <a:spcPct val="100000"/>
              </a:lnSpc>
              <a:spcBef>
                <a:spcPts val="600"/>
              </a:spcBef>
            </a:pPr>
            <a:r>
              <a:rPr lang="en-GB" sz="2400">
                <a:latin typeface="Arial"/>
                <a:cs typeface="Calibri" panose="020F0502020204030204"/>
              </a:rPr>
              <a:t>People feel less secure in job sectors that are non-essential or where they have public facing roles, due to lack of demand and/or health risk ​</a:t>
            </a:r>
          </a:p>
          <a:p>
            <a:pPr>
              <a:lnSpc>
                <a:spcPct val="100000"/>
              </a:lnSpc>
              <a:spcBef>
                <a:spcPts val="600"/>
              </a:spcBef>
            </a:pPr>
            <a:r>
              <a:rPr lang="en-GB" sz="2400">
                <a:latin typeface="Arial"/>
                <a:cs typeface="Calibri" panose="020F0502020204030204"/>
              </a:rPr>
              <a:t>Government restrictions and the lack of public confidence are hindering the rate and how non-essential business might recover</a:t>
            </a:r>
          </a:p>
          <a:p>
            <a:pPr>
              <a:lnSpc>
                <a:spcPct val="100000"/>
              </a:lnSpc>
              <a:spcBef>
                <a:spcPts val="600"/>
              </a:spcBef>
            </a:pPr>
            <a:r>
              <a:rPr lang="en-GB" sz="2400">
                <a:latin typeface="Arial"/>
                <a:cs typeface="Calibri" panose="020F0502020204030204"/>
              </a:rPr>
              <a:t>Implications of the economic downturn: pensions and investments were mentioned, although some think these will recover soon. House prices are of concern only if buying or selling. </a:t>
            </a:r>
          </a:p>
          <a:p>
            <a:pPr>
              <a:lnSpc>
                <a:spcPct val="100000"/>
              </a:lnSpc>
              <a:spcBef>
                <a:spcPts val="600"/>
              </a:spcBef>
            </a:pPr>
            <a:endParaRPr lang="en-GB" sz="2400">
              <a:latin typeface="Arial"/>
              <a:cs typeface="Calibri" panose="020F0502020204030204"/>
            </a:endParaRPr>
          </a:p>
        </p:txBody>
      </p:sp>
      <p:sp>
        <p:nvSpPr>
          <p:cNvPr id="4" name="Title 1">
            <a:extLst>
              <a:ext uri="{FF2B5EF4-FFF2-40B4-BE49-F238E27FC236}">
                <a16:creationId xmlns:a16="http://schemas.microsoft.com/office/drawing/2014/main" id="{4C72A76B-B74C-4819-A68E-CCA4BC9EA49F}"/>
              </a:ext>
            </a:extLst>
          </p:cNvPr>
          <p:cNvSpPr txBox="1">
            <a:spLocks/>
          </p:cNvSpPr>
          <p:nvPr/>
        </p:nvSpPr>
        <p:spPr>
          <a:xfrm>
            <a:off x="1" y="0"/>
            <a:ext cx="468000"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panose="020B0604020202020204" pitchFamily="34" charset="0"/>
                <a:cs typeface="Arial" panose="020B0604020202020204" pitchFamily="34" charset="0"/>
              </a:rPr>
              <a:t>Headline Findings</a:t>
            </a:r>
          </a:p>
        </p:txBody>
      </p:sp>
    </p:spTree>
    <p:extLst>
      <p:ext uri="{BB962C8B-B14F-4D97-AF65-F5344CB8AC3E}">
        <p14:creationId xmlns:p14="http://schemas.microsoft.com/office/powerpoint/2010/main" val="2715914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373249-189F-4C9A-89A4-30B0EE6CD7CC}"/>
              </a:ext>
            </a:extLst>
          </p:cNvPr>
          <p:cNvSpPr txBox="1">
            <a:spLocks/>
          </p:cNvSpPr>
          <p:nvPr/>
        </p:nvSpPr>
        <p:spPr>
          <a:xfrm>
            <a:off x="-1" y="0"/>
            <a:ext cx="432000"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a:cs typeface="Arial"/>
              </a:rPr>
              <a:t>                        Employment by persona</a:t>
            </a:r>
          </a:p>
        </p:txBody>
      </p:sp>
      <p:sp>
        <p:nvSpPr>
          <p:cNvPr id="18" name="TextBox 17">
            <a:extLst>
              <a:ext uri="{FF2B5EF4-FFF2-40B4-BE49-F238E27FC236}">
                <a16:creationId xmlns:a16="http://schemas.microsoft.com/office/drawing/2014/main" id="{51DCEFCC-EDA3-470F-BFA1-F8B3E8E94CCC}"/>
              </a:ext>
            </a:extLst>
          </p:cNvPr>
          <p:cNvSpPr txBox="1"/>
          <p:nvPr/>
        </p:nvSpPr>
        <p:spPr>
          <a:xfrm>
            <a:off x="849085" y="311783"/>
            <a:ext cx="10946675" cy="707886"/>
          </a:xfrm>
          <a:prstGeom prst="rect">
            <a:avLst/>
          </a:prstGeom>
          <a:noFill/>
        </p:spPr>
        <p:txBody>
          <a:bodyPr wrap="square" rtlCol="0" anchor="t">
            <a:spAutoFit/>
          </a:bodyPr>
          <a:lstStyle/>
          <a:p>
            <a:r>
              <a:rPr lang="en-GB" sz="2000" b="1">
                <a:solidFill>
                  <a:srgbClr val="C00000"/>
                </a:solidFill>
                <a:latin typeface="Arial"/>
                <a:cs typeface="Arial"/>
              </a:rPr>
              <a:t>Those who are self-employed or have children are experiencing more challenges at work or their home-life</a:t>
            </a:r>
          </a:p>
        </p:txBody>
      </p:sp>
      <p:sp>
        <p:nvSpPr>
          <p:cNvPr id="2" name="Rectangle 1">
            <a:extLst>
              <a:ext uri="{FF2B5EF4-FFF2-40B4-BE49-F238E27FC236}">
                <a16:creationId xmlns:a16="http://schemas.microsoft.com/office/drawing/2014/main" id="{056F8416-716D-4555-BB35-0733F171B8B6}"/>
              </a:ext>
            </a:extLst>
          </p:cNvPr>
          <p:cNvSpPr/>
          <p:nvPr/>
        </p:nvSpPr>
        <p:spPr>
          <a:xfrm>
            <a:off x="701040" y="2277049"/>
            <a:ext cx="2397760" cy="3482067"/>
          </a:xfrm>
          <a:prstGeom prst="rect">
            <a:avLst/>
          </a:prstGeom>
          <a:solidFill>
            <a:srgbClr val="E12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a:cs typeface="Arial"/>
              </a:rPr>
              <a:t>No families with both parents working full-time.</a:t>
            </a:r>
          </a:p>
          <a:p>
            <a:pPr marL="285750" indent="-285750">
              <a:buFont typeface="Arial" panose="020B0604020202020204" pitchFamily="34" charset="0"/>
              <a:buChar char="•"/>
            </a:pPr>
            <a:r>
              <a:rPr lang="en-GB">
                <a:solidFill>
                  <a:schemeClr val="tx1"/>
                </a:solidFill>
                <a:latin typeface="Arial"/>
                <a:cs typeface="Arial"/>
              </a:rPr>
              <a:t>Some flexibility in childcare as one of the parents tends to work part-time or is self-employed.</a:t>
            </a:r>
          </a:p>
          <a:p>
            <a:pPr marL="285750" indent="-285750">
              <a:buFont typeface="Arial" panose="020B0604020202020204" pitchFamily="34" charset="0"/>
              <a:buChar char="•"/>
            </a:pPr>
            <a:r>
              <a:rPr lang="en-GB">
                <a:solidFill>
                  <a:schemeClr val="tx1"/>
                </a:solidFill>
                <a:latin typeface="Arial"/>
                <a:cs typeface="Arial"/>
              </a:rPr>
              <a:t>Challenging for single parents.</a:t>
            </a:r>
          </a:p>
          <a:p>
            <a:pPr marL="285750" indent="-285750">
              <a:buFont typeface="Arial" panose="020B0604020202020204" pitchFamily="34" charset="0"/>
              <a:buChar char="•"/>
            </a:pPr>
            <a:endParaRPr lang="en-GB">
              <a:solidFill>
                <a:schemeClr val="tx1"/>
              </a:solidFill>
              <a:latin typeface="Arial"/>
              <a:cs typeface="Arial"/>
            </a:endParaRPr>
          </a:p>
        </p:txBody>
      </p:sp>
      <p:sp>
        <p:nvSpPr>
          <p:cNvPr id="5" name="Rectangle 4">
            <a:extLst>
              <a:ext uri="{FF2B5EF4-FFF2-40B4-BE49-F238E27FC236}">
                <a16:creationId xmlns:a16="http://schemas.microsoft.com/office/drawing/2014/main" id="{ED34343C-FCA4-4182-8A14-F4447A1CE25C}"/>
              </a:ext>
            </a:extLst>
          </p:cNvPr>
          <p:cNvSpPr/>
          <p:nvPr/>
        </p:nvSpPr>
        <p:spPr>
          <a:xfrm>
            <a:off x="3281681" y="2267814"/>
            <a:ext cx="2397760" cy="3491302"/>
          </a:xfrm>
          <a:prstGeom prst="rect">
            <a:avLst/>
          </a:prstGeom>
          <a:solidFill>
            <a:srgbClr val="F28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a:cs typeface="Arial"/>
              </a:rPr>
              <a:t>Have understanding employers. </a:t>
            </a:r>
          </a:p>
          <a:p>
            <a:pPr marL="285750" indent="-285750">
              <a:buFont typeface="Arial" panose="020B0604020202020204" pitchFamily="34" charset="0"/>
              <a:buChar char="•"/>
            </a:pPr>
            <a:r>
              <a:rPr lang="en-GB">
                <a:solidFill>
                  <a:schemeClr val="tx1"/>
                </a:solidFill>
                <a:latin typeface="Arial"/>
                <a:cs typeface="Arial"/>
              </a:rPr>
              <a:t>Some new work patterns or reduced hours due to childcare or caring responsibilities.</a:t>
            </a:r>
          </a:p>
        </p:txBody>
      </p:sp>
      <p:sp>
        <p:nvSpPr>
          <p:cNvPr id="7" name="Rectangle 6">
            <a:extLst>
              <a:ext uri="{FF2B5EF4-FFF2-40B4-BE49-F238E27FC236}">
                <a16:creationId xmlns:a16="http://schemas.microsoft.com/office/drawing/2014/main" id="{3C044940-6FDD-47DE-9AF9-886FE9DBC1AD}"/>
              </a:ext>
            </a:extLst>
          </p:cNvPr>
          <p:cNvSpPr/>
          <p:nvPr/>
        </p:nvSpPr>
        <p:spPr>
          <a:xfrm>
            <a:off x="701040" y="1362650"/>
            <a:ext cx="2397760" cy="914400"/>
          </a:xfrm>
          <a:prstGeom prst="rect">
            <a:avLst/>
          </a:prstGeom>
          <a:solidFill>
            <a:srgbClr val="E12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a:cs typeface="Arial"/>
              </a:rPr>
              <a:t>Families with Children</a:t>
            </a:r>
          </a:p>
        </p:txBody>
      </p:sp>
      <p:sp>
        <p:nvSpPr>
          <p:cNvPr id="8" name="Rectangle 7">
            <a:extLst>
              <a:ext uri="{FF2B5EF4-FFF2-40B4-BE49-F238E27FC236}">
                <a16:creationId xmlns:a16="http://schemas.microsoft.com/office/drawing/2014/main" id="{67AE1961-0067-4D7B-84DD-CA7C286619B7}"/>
              </a:ext>
            </a:extLst>
          </p:cNvPr>
          <p:cNvSpPr/>
          <p:nvPr/>
        </p:nvSpPr>
        <p:spPr>
          <a:xfrm>
            <a:off x="3281681" y="1358780"/>
            <a:ext cx="2397760" cy="914400"/>
          </a:xfrm>
          <a:prstGeom prst="rect">
            <a:avLst/>
          </a:prstGeom>
          <a:solidFill>
            <a:srgbClr val="F2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a:cs typeface="Arial"/>
              </a:rPr>
              <a:t>Employed</a:t>
            </a:r>
          </a:p>
        </p:txBody>
      </p:sp>
      <p:sp>
        <p:nvSpPr>
          <p:cNvPr id="10" name="Rectangle 9">
            <a:extLst>
              <a:ext uri="{FF2B5EF4-FFF2-40B4-BE49-F238E27FC236}">
                <a16:creationId xmlns:a16="http://schemas.microsoft.com/office/drawing/2014/main" id="{513B4E98-16C8-4C4B-8C71-BFD81C2334F6}"/>
              </a:ext>
            </a:extLst>
          </p:cNvPr>
          <p:cNvSpPr/>
          <p:nvPr/>
        </p:nvSpPr>
        <p:spPr>
          <a:xfrm>
            <a:off x="5882640" y="2267813"/>
            <a:ext cx="2397760" cy="3491303"/>
          </a:xfrm>
          <a:prstGeom prst="rect">
            <a:avLst/>
          </a:prstGeom>
          <a:solidFill>
            <a:srgbClr val="FAB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a:cs typeface="Arial"/>
              </a:rPr>
              <a:t>Most with less work or reduced hours, due to public facing roles and less customers.</a:t>
            </a:r>
          </a:p>
          <a:p>
            <a:pPr marL="285750" indent="-285750">
              <a:buFont typeface="Arial" panose="020B0604020202020204" pitchFamily="34" charset="0"/>
              <a:buChar char="•"/>
            </a:pPr>
            <a:r>
              <a:rPr lang="en-GB">
                <a:solidFill>
                  <a:schemeClr val="tx1"/>
                </a:solidFill>
                <a:latin typeface="Arial"/>
                <a:cs typeface="Arial"/>
              </a:rPr>
              <a:t>Negative impact on income.</a:t>
            </a:r>
          </a:p>
          <a:p>
            <a:pPr marL="285750" indent="-285750">
              <a:buFont typeface="Arial" panose="020B0604020202020204" pitchFamily="34" charset="0"/>
              <a:buChar char="•"/>
            </a:pPr>
            <a:r>
              <a:rPr lang="en-GB">
                <a:solidFill>
                  <a:schemeClr val="tx1"/>
                </a:solidFill>
                <a:latin typeface="Arial"/>
                <a:cs typeface="Arial"/>
              </a:rPr>
              <a:t>Futures rely on ongoing support &amp; coming out of lockdown.</a:t>
            </a:r>
          </a:p>
        </p:txBody>
      </p:sp>
      <p:sp>
        <p:nvSpPr>
          <p:cNvPr id="11" name="Rectangle 10">
            <a:extLst>
              <a:ext uri="{FF2B5EF4-FFF2-40B4-BE49-F238E27FC236}">
                <a16:creationId xmlns:a16="http://schemas.microsoft.com/office/drawing/2014/main" id="{7C382022-D33C-456D-B41D-101F7C8F5381}"/>
              </a:ext>
            </a:extLst>
          </p:cNvPr>
          <p:cNvSpPr/>
          <p:nvPr/>
        </p:nvSpPr>
        <p:spPr>
          <a:xfrm>
            <a:off x="5882640" y="1358780"/>
            <a:ext cx="2397760" cy="914400"/>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a:cs typeface="Arial"/>
              </a:rPr>
              <a:t>Self-employed</a:t>
            </a:r>
          </a:p>
        </p:txBody>
      </p:sp>
      <p:sp>
        <p:nvSpPr>
          <p:cNvPr id="3" name="Rectangle 2">
            <a:extLst>
              <a:ext uri="{FF2B5EF4-FFF2-40B4-BE49-F238E27FC236}">
                <a16:creationId xmlns:a16="http://schemas.microsoft.com/office/drawing/2014/main" id="{CE2B8406-DE52-4444-B7E7-2ECFEC53FA7D}"/>
              </a:ext>
            </a:extLst>
          </p:cNvPr>
          <p:cNvSpPr/>
          <p:nvPr/>
        </p:nvSpPr>
        <p:spPr>
          <a:xfrm>
            <a:off x="8392160" y="1358780"/>
            <a:ext cx="3403600" cy="3970318"/>
          </a:xfrm>
          <a:prstGeom prst="rect">
            <a:avLst/>
          </a:prstGeom>
          <a:solidFill>
            <a:schemeClr val="bg1">
              <a:lumMod val="85000"/>
            </a:schemeClr>
          </a:solidFill>
        </p:spPr>
        <p:txBody>
          <a:bodyPr wrap="square">
            <a:spAutoFit/>
          </a:bodyPr>
          <a:lstStyle/>
          <a:p>
            <a:r>
              <a:rPr lang="en-GB">
                <a:latin typeface="Arial" panose="020B0604020202020204" pitchFamily="34" charset="0"/>
              </a:rPr>
              <a:t>Nationally, </a:t>
            </a:r>
            <a:r>
              <a:rPr lang="en-GB" i="1">
                <a:latin typeface="Arial" panose="020B0604020202020204" pitchFamily="34" charset="0"/>
              </a:rPr>
              <a:t>Understanding Society</a:t>
            </a:r>
            <a:r>
              <a:rPr lang="en-GB">
                <a:latin typeface="Arial" panose="020B0604020202020204" pitchFamily="34" charset="0"/>
              </a:rPr>
              <a:t> have found these reasons for a decline in hours:</a:t>
            </a:r>
          </a:p>
          <a:p>
            <a:pPr marL="285750" indent="-285750">
              <a:buFont typeface="Arial" panose="020B0604020202020204" pitchFamily="34" charset="0"/>
              <a:buChar char="•"/>
            </a:pPr>
            <a:r>
              <a:rPr lang="en-GB" b="1">
                <a:latin typeface="Arial" panose="020B0604020202020204" pitchFamily="34" charset="0"/>
              </a:rPr>
              <a:t>43% </a:t>
            </a:r>
            <a:r>
              <a:rPr lang="en-GB">
                <a:latin typeface="Arial" panose="020B0604020202020204" pitchFamily="34" charset="0"/>
              </a:rPr>
              <a:t>were furloughed</a:t>
            </a:r>
          </a:p>
          <a:p>
            <a:pPr marL="285750" indent="-285750">
              <a:buFont typeface="Arial" panose="020B0604020202020204" pitchFamily="34" charset="0"/>
              <a:buChar char="•"/>
            </a:pPr>
            <a:r>
              <a:rPr lang="en-GB" b="1">
                <a:latin typeface="Arial" panose="020B0604020202020204" pitchFamily="34" charset="0"/>
              </a:rPr>
              <a:t>14% </a:t>
            </a:r>
            <a:r>
              <a:rPr lang="en-GB">
                <a:latin typeface="Arial" panose="020B0604020202020204" pitchFamily="34" charset="0"/>
              </a:rPr>
              <a:t>report loss of self-employment business </a:t>
            </a:r>
          </a:p>
          <a:p>
            <a:pPr marL="285750" indent="-285750">
              <a:buFont typeface="Arial" panose="020B0604020202020204" pitchFamily="34" charset="0"/>
              <a:buChar char="•"/>
            </a:pPr>
            <a:r>
              <a:rPr lang="en-GB" b="1">
                <a:latin typeface="Arial" panose="020B0604020202020204" pitchFamily="34" charset="0"/>
              </a:rPr>
              <a:t>7% </a:t>
            </a:r>
            <a:r>
              <a:rPr lang="en-GB">
                <a:latin typeface="Arial" panose="020B0604020202020204" pitchFamily="34" charset="0"/>
              </a:rPr>
              <a:t>report caring for others as a reason for the decline, but it is double for those aged 30-49</a:t>
            </a:r>
          </a:p>
          <a:p>
            <a:pPr marL="285750" indent="-285750">
              <a:buFont typeface="Arial" panose="020B0604020202020204" pitchFamily="34" charset="0"/>
              <a:buChar char="•"/>
            </a:pPr>
            <a:r>
              <a:rPr lang="en-GB">
                <a:latin typeface="Arial" panose="020B0604020202020204" pitchFamily="34" charset="0"/>
              </a:rPr>
              <a:t>Only </a:t>
            </a:r>
            <a:r>
              <a:rPr lang="en-GB" b="1">
                <a:latin typeface="Arial" panose="020B0604020202020204" pitchFamily="34" charset="0"/>
              </a:rPr>
              <a:t>7% </a:t>
            </a:r>
            <a:r>
              <a:rPr lang="en-GB">
                <a:latin typeface="Arial" panose="020B0604020202020204" pitchFamily="34" charset="0"/>
              </a:rPr>
              <a:t>report health as a reason for the decline in hours</a:t>
            </a:r>
          </a:p>
          <a:p>
            <a:endParaRPr lang="en-GB">
              <a:latin typeface="Arial" panose="020B0604020202020204" pitchFamily="34" charset="0"/>
            </a:endParaRPr>
          </a:p>
        </p:txBody>
      </p:sp>
    </p:spTree>
    <p:custDataLst>
      <p:tags r:id="rId1"/>
    </p:custDataLst>
    <p:extLst>
      <p:ext uri="{BB962C8B-B14F-4D97-AF65-F5344CB8AC3E}">
        <p14:creationId xmlns:p14="http://schemas.microsoft.com/office/powerpoint/2010/main" val="790774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082C3-A739-4586-84F5-DBED494E9815}"/>
              </a:ext>
            </a:extLst>
          </p:cNvPr>
          <p:cNvSpPr>
            <a:spLocks noGrp="1"/>
          </p:cNvSpPr>
          <p:nvPr>
            <p:ph idx="1"/>
          </p:nvPr>
        </p:nvSpPr>
        <p:spPr>
          <a:xfrm>
            <a:off x="838200" y="514536"/>
            <a:ext cx="10872730" cy="5984587"/>
          </a:xfrm>
        </p:spPr>
        <p:txBody>
          <a:bodyPr vert="horz" lIns="91440" tIns="45720" rIns="91440" bIns="45720" rtlCol="0" anchor="t">
            <a:normAutofit lnSpcReduction="10000"/>
          </a:bodyPr>
          <a:lstStyle/>
          <a:p>
            <a:pPr marL="0" indent="0">
              <a:buNone/>
            </a:pPr>
            <a:r>
              <a:rPr lang="en-GB" sz="3200" b="1">
                <a:solidFill>
                  <a:srgbClr val="C00000"/>
                </a:solidFill>
                <a:latin typeface="Arial"/>
                <a:cs typeface="Calibri" panose="020F0502020204030204"/>
              </a:rPr>
              <a:t>Families with children</a:t>
            </a:r>
          </a:p>
          <a:p>
            <a:pPr>
              <a:lnSpc>
                <a:spcPct val="100000"/>
              </a:lnSpc>
              <a:spcBef>
                <a:spcPts val="600"/>
              </a:spcBef>
            </a:pPr>
            <a:r>
              <a:rPr lang="en-GB" sz="2400">
                <a:latin typeface="Arial"/>
                <a:cs typeface="Calibri" panose="020F0502020204030204"/>
              </a:rPr>
              <a:t>Families with children are finding a new rhythm to their daily life and are generally managing better than expected. </a:t>
            </a:r>
          </a:p>
          <a:p>
            <a:pPr>
              <a:lnSpc>
                <a:spcPct val="100000"/>
              </a:lnSpc>
              <a:spcBef>
                <a:spcPts val="600"/>
              </a:spcBef>
            </a:pPr>
            <a:r>
              <a:rPr lang="en-GB" sz="2400">
                <a:latin typeface="Arial"/>
                <a:cs typeface="Calibri" panose="020F0502020204030204"/>
              </a:rPr>
              <a:t>Balancing childcare, schoolwork and employment is the key challenge.</a:t>
            </a:r>
          </a:p>
          <a:p>
            <a:pPr>
              <a:lnSpc>
                <a:spcPct val="100000"/>
              </a:lnSpc>
              <a:spcBef>
                <a:spcPts val="600"/>
              </a:spcBef>
            </a:pPr>
            <a:r>
              <a:rPr lang="en-GB" sz="2400">
                <a:latin typeface="Arial"/>
                <a:cs typeface="Calibri" panose="020F0502020204030204"/>
              </a:rPr>
              <a:t>Both parents and children are grateful for the extra time spent as a family.</a:t>
            </a:r>
          </a:p>
          <a:p>
            <a:pPr>
              <a:lnSpc>
                <a:spcPct val="100000"/>
              </a:lnSpc>
              <a:spcBef>
                <a:spcPts val="600"/>
              </a:spcBef>
            </a:pPr>
            <a:r>
              <a:rPr lang="en-GB" sz="2400">
                <a:latin typeface="Arial"/>
                <a:cs typeface="Calibri" panose="020F0502020204030204"/>
              </a:rPr>
              <a:t>Parents are trying to balance how much information they share with their children about the current situation but not worry them too much at the same time. </a:t>
            </a:r>
          </a:p>
          <a:p>
            <a:pPr>
              <a:lnSpc>
                <a:spcPct val="100000"/>
              </a:lnSpc>
              <a:spcBef>
                <a:spcPts val="600"/>
              </a:spcBef>
            </a:pPr>
            <a:r>
              <a:rPr lang="en-GB" sz="2400">
                <a:latin typeface="Arial"/>
                <a:cs typeface="Calibri" panose="020F0502020204030204"/>
              </a:rPr>
              <a:t>Parents are more conscious of their children’s reduced social contact than their education, but do not worry about long-term impacts. </a:t>
            </a:r>
          </a:p>
          <a:p>
            <a:pPr>
              <a:lnSpc>
                <a:spcPct val="100000"/>
              </a:lnSpc>
              <a:spcBef>
                <a:spcPts val="600"/>
              </a:spcBef>
            </a:pPr>
            <a:r>
              <a:rPr lang="en-GB" sz="2400">
                <a:latin typeface="Arial"/>
                <a:cs typeface="Calibri" panose="020F0502020204030204"/>
              </a:rPr>
              <a:t>Access to a laptop/PC and internet is crucial to enable school work at home. </a:t>
            </a:r>
          </a:p>
          <a:p>
            <a:pPr>
              <a:lnSpc>
                <a:spcPct val="100000"/>
              </a:lnSpc>
              <a:spcBef>
                <a:spcPts val="600"/>
              </a:spcBef>
            </a:pPr>
            <a:r>
              <a:rPr lang="en-GB" sz="2400">
                <a:latin typeface="Arial"/>
                <a:cs typeface="Calibri" panose="020F0502020204030204"/>
              </a:rPr>
              <a:t>Schools could provide more interactive sessions to facilitate better explanation and feedback on school work and make it more engaging overall</a:t>
            </a:r>
          </a:p>
          <a:p>
            <a:pPr>
              <a:lnSpc>
                <a:spcPct val="100000"/>
              </a:lnSpc>
              <a:spcBef>
                <a:spcPts val="600"/>
              </a:spcBef>
            </a:pPr>
            <a:r>
              <a:rPr lang="en-GB" sz="2400">
                <a:latin typeface="Arial"/>
                <a:cs typeface="Calibri" panose="020F0502020204030204"/>
              </a:rPr>
              <a:t>Two households sent their children back to their educational settings in June 2020, to the satisfaction of both parents and children. </a:t>
            </a:r>
          </a:p>
          <a:p>
            <a:pPr>
              <a:lnSpc>
                <a:spcPct val="100000"/>
              </a:lnSpc>
              <a:spcBef>
                <a:spcPts val="600"/>
              </a:spcBef>
            </a:pPr>
            <a:endParaRPr lang="en-GB" sz="2000">
              <a:latin typeface="Arial"/>
              <a:cs typeface="Calibri" panose="020F0502020204030204"/>
            </a:endParaRPr>
          </a:p>
        </p:txBody>
      </p:sp>
      <p:sp>
        <p:nvSpPr>
          <p:cNvPr id="4" name="Title 1">
            <a:extLst>
              <a:ext uri="{FF2B5EF4-FFF2-40B4-BE49-F238E27FC236}">
                <a16:creationId xmlns:a16="http://schemas.microsoft.com/office/drawing/2014/main" id="{4C72A76B-B74C-4819-A68E-CCA4BC9EA49F}"/>
              </a:ext>
            </a:extLst>
          </p:cNvPr>
          <p:cNvSpPr txBox="1">
            <a:spLocks/>
          </p:cNvSpPr>
          <p:nvPr/>
        </p:nvSpPr>
        <p:spPr>
          <a:xfrm>
            <a:off x="1" y="0"/>
            <a:ext cx="468000"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panose="020B0604020202020204" pitchFamily="34" charset="0"/>
                <a:cs typeface="Arial" panose="020B0604020202020204" pitchFamily="34" charset="0"/>
              </a:rPr>
              <a:t>Headline Findings</a:t>
            </a:r>
          </a:p>
        </p:txBody>
      </p:sp>
    </p:spTree>
    <p:extLst>
      <p:ext uri="{BB962C8B-B14F-4D97-AF65-F5344CB8AC3E}">
        <p14:creationId xmlns:p14="http://schemas.microsoft.com/office/powerpoint/2010/main" val="109280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0934F-0246-4ADF-A968-84E4F2EF688D}"/>
              </a:ext>
            </a:extLst>
          </p:cNvPr>
          <p:cNvSpPr txBox="1">
            <a:spLocks/>
          </p:cNvSpPr>
          <p:nvPr/>
        </p:nvSpPr>
        <p:spPr>
          <a:xfrm>
            <a:off x="-1" y="0"/>
            <a:ext cx="468000"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mn-lt"/>
              </a:rPr>
              <a:t>                   </a:t>
            </a:r>
            <a:r>
              <a:rPr lang="en-GB" sz="2400">
                <a:solidFill>
                  <a:schemeClr val="bg1"/>
                </a:solidFill>
                <a:latin typeface="Calibri"/>
                <a:cs typeface="Calibri"/>
              </a:rPr>
              <a:t>     		</a:t>
            </a:r>
            <a:r>
              <a:rPr lang="en-GB" sz="2400">
                <a:solidFill>
                  <a:schemeClr val="bg1"/>
                </a:solidFill>
                <a:latin typeface="Arial"/>
                <a:cs typeface="Arial"/>
              </a:rPr>
              <a:t>Introduction</a:t>
            </a:r>
            <a:endParaRPr lang="en-GB" sz="18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35D71F5-59E7-4485-A028-D295F09DA633}"/>
              </a:ext>
            </a:extLst>
          </p:cNvPr>
          <p:cNvSpPr txBox="1"/>
          <p:nvPr/>
        </p:nvSpPr>
        <p:spPr>
          <a:xfrm>
            <a:off x="754460" y="298000"/>
            <a:ext cx="5490753" cy="4355038"/>
          </a:xfrm>
          <a:prstGeom prst="rect">
            <a:avLst/>
          </a:prstGeom>
          <a:noFill/>
        </p:spPr>
        <p:txBody>
          <a:bodyPr wrap="square" rtlCol="0">
            <a:spAutoFit/>
          </a:bodyPr>
          <a:lstStyle/>
          <a:p>
            <a:pPr>
              <a:spcBef>
                <a:spcPts val="600"/>
              </a:spcBef>
            </a:pPr>
            <a:r>
              <a:rPr lang="en-GB" b="1">
                <a:latin typeface="Arial" panose="020B0604020202020204" pitchFamily="34" charset="0"/>
                <a:cs typeface="Arial" panose="020B0604020202020204" pitchFamily="34" charset="0"/>
              </a:rPr>
              <a:t>Introduction</a:t>
            </a:r>
          </a:p>
          <a:p>
            <a:pPr>
              <a:spcBef>
                <a:spcPts val="600"/>
              </a:spcBef>
            </a:pPr>
            <a:r>
              <a:rPr lang="en-GB">
                <a:latin typeface="Arial" panose="020B0604020202020204" pitchFamily="34" charset="0"/>
                <a:cs typeface="Arial" panose="020B0604020202020204" pitchFamily="34" charset="0"/>
              </a:rPr>
              <a:t>This research aimed to track resident attitudes and experiences during the COVID-19 pandemic to: </a:t>
            </a:r>
          </a:p>
          <a:p>
            <a:pPr marL="257175" indent="-257175">
              <a:spcBef>
                <a:spcPts val="600"/>
              </a:spcBef>
              <a:buFont typeface="+mj-lt"/>
              <a:buAutoNum type="arabicPeriod"/>
            </a:pPr>
            <a:r>
              <a:rPr lang="en-GB">
                <a:latin typeface="Arial" panose="020B0604020202020204" pitchFamily="34" charset="0"/>
                <a:cs typeface="Arial" panose="020B0604020202020204" pitchFamily="34" charset="0"/>
              </a:rPr>
              <a:t>Explore how different types of residents and households were impacted.</a:t>
            </a:r>
          </a:p>
          <a:p>
            <a:pPr marL="257175" indent="-257175">
              <a:spcBef>
                <a:spcPts val="600"/>
              </a:spcBef>
              <a:buFont typeface="+mj-lt"/>
              <a:buAutoNum type="arabicPeriod"/>
            </a:pPr>
            <a:r>
              <a:rPr lang="en-GB">
                <a:latin typeface="Arial" panose="020B0604020202020204" pitchFamily="34" charset="0"/>
                <a:cs typeface="Arial" panose="020B0604020202020204" pitchFamily="34" charset="0"/>
              </a:rPr>
              <a:t>Understand what day to day life was like for different types of households.</a:t>
            </a:r>
          </a:p>
          <a:p>
            <a:pPr marL="257175" indent="-257175">
              <a:spcBef>
                <a:spcPts val="600"/>
              </a:spcBef>
              <a:buFont typeface="+mj-lt"/>
              <a:buAutoNum type="arabicPeriod"/>
            </a:pPr>
            <a:r>
              <a:rPr lang="en-GB">
                <a:latin typeface="Arial" panose="020B0604020202020204" pitchFamily="34" charset="0"/>
                <a:cs typeface="Arial" panose="020B0604020202020204" pitchFamily="34" charset="0"/>
              </a:rPr>
              <a:t>Record how experiences and attitudes changed over the lockdown period and beyond.</a:t>
            </a:r>
          </a:p>
          <a:p>
            <a:pPr>
              <a:spcBef>
                <a:spcPts val="600"/>
              </a:spcBef>
            </a:pPr>
            <a:r>
              <a:rPr lang="en-GB">
                <a:latin typeface="Arial" panose="020B0604020202020204" pitchFamily="34" charset="0"/>
                <a:cs typeface="Arial" panose="020B0604020202020204" pitchFamily="34" charset="0"/>
              </a:rPr>
              <a:t>The insight was obtained through a series of video/telephone interviews (mostly via Teams) with </a:t>
            </a:r>
            <a:r>
              <a:rPr lang="en-GB" b="1">
                <a:latin typeface="Arial" panose="020B0604020202020204" pitchFamily="34" charset="0"/>
                <a:cs typeface="Arial" panose="020B0604020202020204" pitchFamily="34" charset="0"/>
              </a:rPr>
              <a:t>fifteen</a:t>
            </a:r>
            <a:r>
              <a:rPr lang="en-GB">
                <a:latin typeface="Arial" panose="020B0604020202020204" pitchFamily="34" charset="0"/>
                <a:cs typeface="Arial" panose="020B0604020202020204" pitchFamily="34" charset="0"/>
              </a:rPr>
              <a:t> Essex residents recruited from respondents to the Essex Residents survey 2020 who volunteered to take part in further research.</a:t>
            </a:r>
          </a:p>
        </p:txBody>
      </p:sp>
      <p:sp>
        <p:nvSpPr>
          <p:cNvPr id="23" name="TextBox 22">
            <a:extLst>
              <a:ext uri="{FF2B5EF4-FFF2-40B4-BE49-F238E27FC236}">
                <a16:creationId xmlns:a16="http://schemas.microsoft.com/office/drawing/2014/main" id="{597EDB95-07AD-4D5D-B140-5946876E08DF}"/>
              </a:ext>
            </a:extLst>
          </p:cNvPr>
          <p:cNvSpPr txBox="1"/>
          <p:nvPr/>
        </p:nvSpPr>
        <p:spPr>
          <a:xfrm>
            <a:off x="6447246" y="298000"/>
            <a:ext cx="5490753" cy="4216539"/>
          </a:xfrm>
          <a:prstGeom prst="rect">
            <a:avLst/>
          </a:prstGeom>
          <a:noFill/>
        </p:spPr>
        <p:txBody>
          <a:bodyPr wrap="square" rtlCol="0" anchor="t">
            <a:spAutoFit/>
          </a:bodyPr>
          <a:lstStyle/>
          <a:p>
            <a:pPr>
              <a:spcBef>
                <a:spcPts val="600"/>
              </a:spcBef>
            </a:pPr>
            <a:r>
              <a:rPr lang="en-GB" b="1">
                <a:solidFill>
                  <a:srgbClr val="000000"/>
                </a:solidFill>
                <a:latin typeface="Arial"/>
                <a:cs typeface="Arial"/>
              </a:rPr>
              <a:t>Research areas</a:t>
            </a:r>
          </a:p>
          <a:p>
            <a:pPr>
              <a:spcBef>
                <a:spcPts val="600"/>
              </a:spcBef>
            </a:pPr>
            <a:r>
              <a:rPr lang="en-GB">
                <a:solidFill>
                  <a:srgbClr val="000000"/>
                </a:solidFill>
                <a:latin typeface="Arial"/>
                <a:cs typeface="Arial"/>
              </a:rPr>
              <a:t>This summary paper is supported by a release of a suite of specialist topic reports that explore these themes: </a:t>
            </a:r>
          </a:p>
          <a:p>
            <a:pPr marL="285750" indent="-285750">
              <a:spcBef>
                <a:spcPts val="600"/>
              </a:spcBef>
              <a:buFont typeface="Arial" panose="020B0604020202020204" pitchFamily="34" charset="0"/>
              <a:buChar char="•"/>
            </a:pPr>
            <a:r>
              <a:rPr lang="en-GB">
                <a:solidFill>
                  <a:srgbClr val="000000"/>
                </a:solidFill>
                <a:latin typeface="Arial"/>
                <a:cs typeface="Arial"/>
              </a:rPr>
              <a:t>Response to the coronavirus situation and the impact on day-to-day life</a:t>
            </a:r>
          </a:p>
          <a:p>
            <a:pPr marL="285750" indent="-285750">
              <a:spcBef>
                <a:spcPts val="600"/>
              </a:spcBef>
              <a:buFont typeface="Arial" panose="020B0604020202020204" pitchFamily="34" charset="0"/>
              <a:buChar char="•"/>
            </a:pPr>
            <a:r>
              <a:rPr lang="en-GB">
                <a:solidFill>
                  <a:srgbClr val="000000"/>
                </a:solidFill>
                <a:latin typeface="Arial"/>
                <a:cs typeface="Arial"/>
              </a:rPr>
              <a:t>Employment ​and Finance</a:t>
            </a:r>
          </a:p>
          <a:p>
            <a:pPr marL="285750" indent="-285750">
              <a:spcBef>
                <a:spcPts val="600"/>
              </a:spcBef>
              <a:buFont typeface="Arial" panose="020B0604020202020204" pitchFamily="34" charset="0"/>
              <a:buChar char="•"/>
            </a:pPr>
            <a:r>
              <a:rPr lang="en-GB">
                <a:solidFill>
                  <a:srgbClr val="000000"/>
                </a:solidFill>
                <a:latin typeface="Arial"/>
                <a:cs typeface="Arial"/>
              </a:rPr>
              <a:t>Families with children</a:t>
            </a:r>
          </a:p>
          <a:p>
            <a:pPr marL="285750" indent="-285750">
              <a:spcBef>
                <a:spcPts val="600"/>
              </a:spcBef>
              <a:buFont typeface="Arial" panose="020B0604020202020204" pitchFamily="34" charset="0"/>
              <a:buChar char="•"/>
            </a:pPr>
            <a:r>
              <a:rPr lang="en-GB">
                <a:solidFill>
                  <a:srgbClr val="000000"/>
                </a:solidFill>
                <a:latin typeface="Arial"/>
                <a:cs typeface="Arial"/>
              </a:rPr>
              <a:t>Health and wellbeing​</a:t>
            </a:r>
          </a:p>
          <a:p>
            <a:pPr marL="285750" indent="-285750">
              <a:spcBef>
                <a:spcPts val="600"/>
              </a:spcBef>
              <a:buFont typeface="Arial" panose="020B0604020202020204" pitchFamily="34" charset="0"/>
              <a:buChar char="•"/>
            </a:pPr>
            <a:r>
              <a:rPr lang="en-GB">
                <a:solidFill>
                  <a:srgbClr val="000000"/>
                </a:solidFill>
                <a:latin typeface="Arial"/>
                <a:cs typeface="Arial"/>
              </a:rPr>
              <a:t>Neighbourliness, community and volunteering</a:t>
            </a:r>
          </a:p>
          <a:p>
            <a:pPr>
              <a:spcBef>
                <a:spcPts val="600"/>
              </a:spcBef>
            </a:pPr>
            <a:endParaRPr lang="en-GB" sz="1200">
              <a:solidFill>
                <a:srgbClr val="000000"/>
              </a:solidFill>
              <a:latin typeface="Arial"/>
              <a:cs typeface="Arial"/>
            </a:endParaRPr>
          </a:p>
          <a:p>
            <a:pPr>
              <a:spcBef>
                <a:spcPts val="600"/>
              </a:spcBef>
            </a:pPr>
            <a:r>
              <a:rPr lang="en-GB" sz="1200">
                <a:solidFill>
                  <a:srgbClr val="000000"/>
                </a:solidFill>
                <a:latin typeface="Arial"/>
                <a:cs typeface="Arial"/>
              </a:rPr>
              <a:t>Caveat: There are some gaps in the demographic or characteristics of our participants, e.g. people working full-time in their place of work, or small organisation </a:t>
            </a:r>
            <a:endParaRPr lang="en-GB" sz="1200">
              <a:solidFill>
                <a:srgbClr val="000000"/>
              </a:solidFill>
              <a:latin typeface="Arial" panose="020B0604020202020204" pitchFamily="34" charset="0"/>
              <a:cs typeface="Arial" panose="020B0604020202020204" pitchFamily="34" charset="0"/>
            </a:endParaRPr>
          </a:p>
        </p:txBody>
      </p:sp>
      <p:pic>
        <p:nvPicPr>
          <p:cNvPr id="5" name="Picture 5" descr="Timeline&#10;&#10;Description automatically generated">
            <a:extLst>
              <a:ext uri="{FF2B5EF4-FFF2-40B4-BE49-F238E27FC236}">
                <a16:creationId xmlns:a16="http://schemas.microsoft.com/office/drawing/2014/main" id="{A3C7FEC8-61D6-46E8-B627-7977AB9E5194}"/>
              </a:ext>
            </a:extLst>
          </p:cNvPr>
          <p:cNvPicPr>
            <a:picLocks noChangeAspect="1"/>
          </p:cNvPicPr>
          <p:nvPr/>
        </p:nvPicPr>
        <p:blipFill>
          <a:blip r:embed="rId3"/>
          <a:stretch>
            <a:fillRect/>
          </a:stretch>
        </p:blipFill>
        <p:spPr>
          <a:xfrm>
            <a:off x="473241" y="4699214"/>
            <a:ext cx="11740148" cy="2018204"/>
          </a:xfrm>
          <a:prstGeom prst="rect">
            <a:avLst/>
          </a:prstGeom>
        </p:spPr>
      </p:pic>
    </p:spTree>
    <p:extLst>
      <p:ext uri="{BB962C8B-B14F-4D97-AF65-F5344CB8AC3E}">
        <p14:creationId xmlns:p14="http://schemas.microsoft.com/office/powerpoint/2010/main" val="586041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082C3-A739-4586-84F5-DBED494E9815}"/>
              </a:ext>
            </a:extLst>
          </p:cNvPr>
          <p:cNvSpPr>
            <a:spLocks noGrp="1"/>
          </p:cNvSpPr>
          <p:nvPr>
            <p:ph idx="1"/>
          </p:nvPr>
        </p:nvSpPr>
        <p:spPr>
          <a:xfrm>
            <a:off x="838199" y="514537"/>
            <a:ext cx="11021291" cy="6090515"/>
          </a:xfrm>
        </p:spPr>
        <p:txBody>
          <a:bodyPr vert="horz" lIns="91440" tIns="45720" rIns="91440" bIns="45720" rtlCol="0" anchor="t">
            <a:noAutofit/>
          </a:bodyPr>
          <a:lstStyle/>
          <a:p>
            <a:pPr marL="0" indent="0">
              <a:lnSpc>
                <a:spcPct val="100000"/>
              </a:lnSpc>
              <a:spcBef>
                <a:spcPts val="600"/>
              </a:spcBef>
              <a:buNone/>
            </a:pPr>
            <a:r>
              <a:rPr lang="en-GB" b="1">
                <a:solidFill>
                  <a:srgbClr val="C00000"/>
                </a:solidFill>
                <a:latin typeface="Arial"/>
                <a:cs typeface="Calibri" panose="020F0502020204030204"/>
              </a:rPr>
              <a:t>Supporting each other, neighbourliness and volunteering</a:t>
            </a:r>
          </a:p>
          <a:p>
            <a:pPr>
              <a:lnSpc>
                <a:spcPct val="100000"/>
              </a:lnSpc>
              <a:spcBef>
                <a:spcPts val="600"/>
              </a:spcBef>
            </a:pPr>
            <a:r>
              <a:rPr lang="en-GB" sz="2000">
                <a:latin typeface="Arial"/>
                <a:cs typeface="Arial"/>
              </a:rPr>
              <a:t>Participants have become part of local support networks in their neighbourhoods that keep an eye out for each other ​</a:t>
            </a:r>
          </a:p>
          <a:p>
            <a:pPr>
              <a:lnSpc>
                <a:spcPct val="100000"/>
              </a:lnSpc>
              <a:spcBef>
                <a:spcPts val="600"/>
              </a:spcBef>
            </a:pPr>
            <a:r>
              <a:rPr lang="en-GB" sz="2000">
                <a:latin typeface="Arial"/>
                <a:cs typeface="Arial"/>
              </a:rPr>
              <a:t>Existing networks are more active or stronger since lockdown​</a:t>
            </a:r>
          </a:p>
          <a:p>
            <a:pPr>
              <a:lnSpc>
                <a:spcPct val="100000"/>
              </a:lnSpc>
              <a:spcBef>
                <a:spcPts val="600"/>
              </a:spcBef>
            </a:pPr>
            <a:r>
              <a:rPr lang="en-GB" sz="2000">
                <a:latin typeface="Arial"/>
                <a:cs typeface="Arial"/>
              </a:rPr>
              <a:t>People are looking to friends, family and neighbours first before formal support​</a:t>
            </a:r>
          </a:p>
          <a:p>
            <a:pPr>
              <a:lnSpc>
                <a:spcPct val="100000"/>
              </a:lnSpc>
              <a:spcBef>
                <a:spcPts val="600"/>
              </a:spcBef>
            </a:pPr>
            <a:r>
              <a:rPr lang="en-GB" sz="2000">
                <a:latin typeface="Arial"/>
                <a:cs typeface="Arial"/>
              </a:rPr>
              <a:t>People have become more innovative at keeping face-to-face contact while social distancing, e.g. over the fence conversations, driveway coffees. Technology is in greater use.​</a:t>
            </a:r>
          </a:p>
          <a:p>
            <a:pPr>
              <a:lnSpc>
                <a:spcPct val="100000"/>
              </a:lnSpc>
              <a:spcBef>
                <a:spcPts val="600"/>
              </a:spcBef>
            </a:pPr>
            <a:r>
              <a:rPr lang="en-GB" sz="2000">
                <a:latin typeface="Arial"/>
                <a:cs typeface="Arial"/>
              </a:rPr>
              <a:t>The situation has triggered an increase in ‘neighbourliness’, with people organising events while adhering to social distancing, reaching out more to each other. ​</a:t>
            </a:r>
          </a:p>
          <a:p>
            <a:pPr>
              <a:lnSpc>
                <a:spcPct val="100000"/>
              </a:lnSpc>
              <a:spcBef>
                <a:spcPts val="600"/>
              </a:spcBef>
            </a:pPr>
            <a:r>
              <a:rPr lang="en-GB" sz="2000">
                <a:latin typeface="Arial"/>
                <a:cs typeface="Arial"/>
              </a:rPr>
              <a:t>Many did not describe their community activities as ‘volunteering’; messaging for communications and promotions may need to be rethought.​</a:t>
            </a:r>
          </a:p>
          <a:p>
            <a:pPr>
              <a:lnSpc>
                <a:spcPct val="100000"/>
              </a:lnSpc>
              <a:spcBef>
                <a:spcPts val="600"/>
              </a:spcBef>
            </a:pPr>
            <a:r>
              <a:rPr lang="en-GB" sz="2000">
                <a:latin typeface="Arial"/>
                <a:cs typeface="Arial"/>
              </a:rPr>
              <a:t>Largely not volunteering unless they have in the past, due to other priorities and vulnerability​</a:t>
            </a:r>
          </a:p>
          <a:p>
            <a:pPr>
              <a:lnSpc>
                <a:spcPct val="100000"/>
              </a:lnSpc>
              <a:spcBef>
                <a:spcPts val="600"/>
              </a:spcBef>
            </a:pPr>
            <a:r>
              <a:rPr lang="en-GB" sz="2000">
                <a:latin typeface="Arial"/>
                <a:cs typeface="Arial"/>
              </a:rPr>
              <a:t>Those new to the area, in less active communities, with few neighbours nearby or no other adult company are less likely to be involved in mutual support.		</a:t>
            </a:r>
            <a:r>
              <a:rPr lang="en-GB" sz="2000">
                <a:latin typeface="Arial"/>
                <a:cs typeface="Calibri" panose="020F0502020204030204"/>
              </a:rPr>
              <a:t>		</a:t>
            </a:r>
          </a:p>
          <a:p>
            <a:pPr>
              <a:lnSpc>
                <a:spcPct val="100000"/>
              </a:lnSpc>
              <a:spcBef>
                <a:spcPts val="600"/>
              </a:spcBef>
            </a:pPr>
            <a:r>
              <a:rPr lang="en-GB" sz="2000">
                <a:latin typeface="Arial"/>
                <a:cs typeface="Calibri" panose="020F0502020204030204"/>
              </a:rPr>
              <a:t>Many hope this increased neighbourliness and community spirit will continue in the future, although some feel it has already decreased as restrictions ease 	</a:t>
            </a:r>
            <a:r>
              <a:rPr lang="en-GB" sz="2400">
                <a:latin typeface="Arial"/>
                <a:cs typeface="Calibri" panose="020F0502020204030204"/>
              </a:rPr>
              <a:t>			</a:t>
            </a:r>
            <a:endParaRPr lang="en-GB" sz="2400">
              <a:latin typeface="Calibri" panose="020F0502020204030204"/>
              <a:cs typeface="Calibri" panose="020F0502020204030204"/>
            </a:endParaRPr>
          </a:p>
        </p:txBody>
      </p:sp>
      <p:sp>
        <p:nvSpPr>
          <p:cNvPr id="4" name="Title 1">
            <a:extLst>
              <a:ext uri="{FF2B5EF4-FFF2-40B4-BE49-F238E27FC236}">
                <a16:creationId xmlns:a16="http://schemas.microsoft.com/office/drawing/2014/main" id="{B3541FDA-905C-4430-9EDF-30C481A93C3D}"/>
              </a:ext>
            </a:extLst>
          </p:cNvPr>
          <p:cNvSpPr txBox="1">
            <a:spLocks/>
          </p:cNvSpPr>
          <p:nvPr/>
        </p:nvSpPr>
        <p:spPr>
          <a:xfrm>
            <a:off x="1" y="0"/>
            <a:ext cx="468000"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panose="020B0604020202020204" pitchFamily="34" charset="0"/>
                <a:cs typeface="Arial" panose="020B0604020202020204" pitchFamily="34" charset="0"/>
              </a:rPr>
              <a:t>Headline Findings</a:t>
            </a:r>
          </a:p>
        </p:txBody>
      </p:sp>
    </p:spTree>
    <p:extLst>
      <p:ext uri="{BB962C8B-B14F-4D97-AF65-F5344CB8AC3E}">
        <p14:creationId xmlns:p14="http://schemas.microsoft.com/office/powerpoint/2010/main" val="392395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082C3-A739-4586-84F5-DBED494E9815}"/>
              </a:ext>
            </a:extLst>
          </p:cNvPr>
          <p:cNvSpPr>
            <a:spLocks noGrp="1"/>
          </p:cNvSpPr>
          <p:nvPr>
            <p:ph idx="1"/>
          </p:nvPr>
        </p:nvSpPr>
        <p:spPr>
          <a:xfrm>
            <a:off x="838200" y="514536"/>
            <a:ext cx="10872730" cy="5984587"/>
          </a:xfrm>
        </p:spPr>
        <p:txBody>
          <a:bodyPr vert="horz" lIns="91440" tIns="45720" rIns="91440" bIns="45720" rtlCol="0" anchor="t">
            <a:normAutofit fontScale="92500" lnSpcReduction="10000"/>
          </a:bodyPr>
          <a:lstStyle/>
          <a:p>
            <a:pPr marL="0" indent="0">
              <a:buNone/>
            </a:pPr>
            <a:r>
              <a:rPr lang="en-GB" sz="3200" b="1" dirty="0">
                <a:solidFill>
                  <a:srgbClr val="C00000"/>
                </a:solidFill>
                <a:latin typeface="Arial"/>
                <a:cs typeface="Calibri" panose="020F0502020204030204"/>
              </a:rPr>
              <a:t>Health and wellbeing</a:t>
            </a:r>
          </a:p>
          <a:p>
            <a:pPr>
              <a:lnSpc>
                <a:spcPct val="100000"/>
              </a:lnSpc>
              <a:spcBef>
                <a:spcPts val="600"/>
              </a:spcBef>
            </a:pPr>
            <a:r>
              <a:rPr lang="en-GB" sz="2400" dirty="0">
                <a:latin typeface="Arial"/>
                <a:cs typeface="Calibri" panose="020F0502020204030204"/>
              </a:rPr>
              <a:t>Some have increased physical activity due to having more free time, while others are doing less due to a lack of motivation or fear of going outside.</a:t>
            </a:r>
          </a:p>
          <a:p>
            <a:pPr>
              <a:lnSpc>
                <a:spcPct val="100000"/>
              </a:lnSpc>
              <a:spcBef>
                <a:spcPts val="600"/>
              </a:spcBef>
            </a:pPr>
            <a:r>
              <a:rPr lang="en-GB" sz="2400" dirty="0">
                <a:latin typeface="Arial"/>
                <a:cs typeface="Calibri" panose="020F0502020204030204"/>
              </a:rPr>
              <a:t>Most are keeping relatively active, either by doing at-home workouts, going out for walks / bike rides / runs, walking the dog, or doing physical work around the house and garden . In combination with ‘keeping busy’, this is a way of also looking after their emotional wellbeing. Still, levels of frustration have increased for some over time. </a:t>
            </a:r>
          </a:p>
          <a:p>
            <a:pPr>
              <a:lnSpc>
                <a:spcPct val="100000"/>
              </a:lnSpc>
              <a:spcBef>
                <a:spcPts val="600"/>
              </a:spcBef>
            </a:pPr>
            <a:r>
              <a:rPr lang="en-GB" sz="2400" dirty="0">
                <a:latin typeface="Arial"/>
                <a:cs typeface="Calibri" panose="020F0502020204030204"/>
              </a:rPr>
              <a:t>For some levels of activity have reduced over time.</a:t>
            </a:r>
          </a:p>
          <a:p>
            <a:pPr>
              <a:lnSpc>
                <a:spcPct val="100000"/>
              </a:lnSpc>
              <a:spcBef>
                <a:spcPts val="600"/>
              </a:spcBef>
            </a:pPr>
            <a:r>
              <a:rPr lang="en-GB" sz="2400" dirty="0">
                <a:latin typeface="Arial"/>
                <a:cs typeface="Calibri" panose="020F0502020204030204"/>
              </a:rPr>
              <a:t>Being less active for several months is now starting to take its toll on levels of fitness of some retired participants. </a:t>
            </a:r>
            <a:endParaRPr lang="en-GB" sz="2400" dirty="0">
              <a:solidFill>
                <a:srgbClr val="000000"/>
              </a:solidFill>
              <a:latin typeface="Arial" panose="020B0604020202020204" pitchFamily="34" charset="0"/>
              <a:cs typeface="Calibri" panose="020F0502020204030204"/>
            </a:endParaRPr>
          </a:p>
          <a:p>
            <a:pPr>
              <a:lnSpc>
                <a:spcPct val="100000"/>
              </a:lnSpc>
              <a:spcBef>
                <a:spcPts val="600"/>
              </a:spcBef>
            </a:pPr>
            <a:r>
              <a:rPr lang="en-GB" sz="2400" dirty="0">
                <a:latin typeface="Arial"/>
                <a:cs typeface="Calibri" panose="020F0502020204030204"/>
              </a:rPr>
              <a:t>Families still need to access health &amp; wellbeing services during lockdown to ensure that health doesn’t deteriorate to crisis.</a:t>
            </a:r>
          </a:p>
          <a:p>
            <a:pPr>
              <a:lnSpc>
                <a:spcPct val="100000"/>
              </a:lnSpc>
              <a:spcBef>
                <a:spcPts val="600"/>
              </a:spcBef>
            </a:pPr>
            <a:r>
              <a:rPr lang="en-GB" sz="2400" dirty="0">
                <a:latin typeface="Arial"/>
                <a:cs typeface="Calibri" panose="020F0502020204030204"/>
              </a:rPr>
              <a:t>Many found virtual medical appointments beneficial.</a:t>
            </a:r>
          </a:p>
          <a:p>
            <a:pPr>
              <a:lnSpc>
                <a:spcPct val="100000"/>
              </a:lnSpc>
              <a:spcBef>
                <a:spcPts val="600"/>
              </a:spcBef>
            </a:pPr>
            <a:r>
              <a:rPr lang="en-GB" sz="2400" dirty="0">
                <a:latin typeface="Arial"/>
                <a:cs typeface="Calibri" panose="020F0502020204030204"/>
              </a:rPr>
              <a:t>Levels of concern with infection have decreased over time.</a:t>
            </a:r>
          </a:p>
          <a:p>
            <a:pPr>
              <a:lnSpc>
                <a:spcPct val="100000"/>
              </a:lnSpc>
              <a:spcBef>
                <a:spcPts val="600"/>
              </a:spcBef>
            </a:pPr>
            <a:r>
              <a:rPr lang="en-GB" sz="2400" dirty="0">
                <a:latin typeface="Arial"/>
                <a:cs typeface="Calibri" panose="020F0502020204030204"/>
              </a:rPr>
              <a:t>People are generally following the safety guidelines in the short term, but with some bending of the rules as restrictions ease.</a:t>
            </a:r>
          </a:p>
          <a:p>
            <a:pPr>
              <a:lnSpc>
                <a:spcPct val="100000"/>
              </a:lnSpc>
              <a:spcBef>
                <a:spcPts val="600"/>
              </a:spcBef>
            </a:pPr>
            <a:endParaRPr lang="en-GB" sz="2000" dirty="0">
              <a:latin typeface="Arial"/>
              <a:cs typeface="Calibri" panose="020F0502020204030204"/>
            </a:endParaRPr>
          </a:p>
        </p:txBody>
      </p:sp>
      <p:sp>
        <p:nvSpPr>
          <p:cNvPr id="4" name="Title 1">
            <a:extLst>
              <a:ext uri="{FF2B5EF4-FFF2-40B4-BE49-F238E27FC236}">
                <a16:creationId xmlns:a16="http://schemas.microsoft.com/office/drawing/2014/main" id="{4C72A76B-B74C-4819-A68E-CCA4BC9EA49F}"/>
              </a:ext>
            </a:extLst>
          </p:cNvPr>
          <p:cNvSpPr txBox="1">
            <a:spLocks/>
          </p:cNvSpPr>
          <p:nvPr/>
        </p:nvSpPr>
        <p:spPr>
          <a:xfrm>
            <a:off x="1" y="0"/>
            <a:ext cx="468000"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panose="020B0604020202020204" pitchFamily="34" charset="0"/>
                <a:cs typeface="Arial" panose="020B0604020202020204" pitchFamily="34" charset="0"/>
              </a:rPr>
              <a:t>Headline Findings</a:t>
            </a:r>
          </a:p>
        </p:txBody>
      </p:sp>
    </p:spTree>
    <p:extLst>
      <p:ext uri="{BB962C8B-B14F-4D97-AF65-F5344CB8AC3E}">
        <p14:creationId xmlns:p14="http://schemas.microsoft.com/office/powerpoint/2010/main" val="1025929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4">
            <a:extLst>
              <a:ext uri="{FF2B5EF4-FFF2-40B4-BE49-F238E27FC236}">
                <a16:creationId xmlns:a16="http://schemas.microsoft.com/office/drawing/2014/main" id="{F508B5EC-BAFE-44A0-B48D-41AA4F9F6B14}"/>
              </a:ext>
            </a:extLst>
          </p:cNvPr>
          <p:cNvSpPr txBox="1"/>
          <p:nvPr/>
        </p:nvSpPr>
        <p:spPr>
          <a:xfrm>
            <a:off x="738889" y="2612661"/>
            <a:ext cx="9319512" cy="495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4000">
                <a:solidFill>
                  <a:srgbClr val="C00000"/>
                </a:solidFill>
                <a:latin typeface="Arial" panose="020B0604020202020204" pitchFamily="34" charset="0"/>
                <a:ea typeface="Calibri" panose="020F0502020204030204" pitchFamily="34" charset="0"/>
                <a:cs typeface="Arial" panose="020B0604020202020204" pitchFamily="34" charset="0"/>
              </a:rPr>
              <a:t>Risk and protective factors</a:t>
            </a:r>
            <a:endParaRPr lang="en-GB" sz="3600">
              <a:latin typeface="Arial" panose="020B0604020202020204" pitchFamily="34" charset="0"/>
              <a:ea typeface="Calibri" panose="020F0502020204030204" pitchFamily="34" charset="0"/>
              <a:cs typeface="Arial" panose="020B0604020202020204" pitchFamily="34" charset="0"/>
            </a:endParaRPr>
          </a:p>
        </p:txBody>
      </p:sp>
      <p:sp>
        <p:nvSpPr>
          <p:cNvPr id="15" name="Title 1">
            <a:extLst>
              <a:ext uri="{FF2B5EF4-FFF2-40B4-BE49-F238E27FC236}">
                <a16:creationId xmlns:a16="http://schemas.microsoft.com/office/drawing/2014/main" id="{9CEAC647-08CE-4528-9FB3-3F44454B0E14}"/>
              </a:ext>
            </a:extLst>
          </p:cNvPr>
          <p:cNvSpPr txBox="1">
            <a:spLocks/>
          </p:cNvSpPr>
          <p:nvPr/>
        </p:nvSpPr>
        <p:spPr>
          <a:xfrm>
            <a:off x="1" y="0"/>
            <a:ext cx="468000" cy="6858000"/>
          </a:xfrm>
          <a:prstGeom prst="rect">
            <a:avLst/>
          </a:prstGeom>
          <a:solidFill>
            <a:srgbClr val="C00000"/>
          </a:solidFill>
          <a:ln>
            <a:noFill/>
          </a:ln>
        </p:spPr>
        <p:txBody>
          <a:bodyPr vert="vert270" lIns="91440" tIns="0" rIns="9144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n-GB" sz="32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73936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468000"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panose="020B0604020202020204" pitchFamily="34" charset="0"/>
                <a:cs typeface="Arial" panose="020B0604020202020204" pitchFamily="34" charset="0"/>
              </a:rPr>
              <a:t>Protective and Risk factors</a:t>
            </a:r>
          </a:p>
        </p:txBody>
      </p:sp>
      <p:graphicFrame>
        <p:nvGraphicFramePr>
          <p:cNvPr id="2" name="Table 2">
            <a:extLst>
              <a:ext uri="{FF2B5EF4-FFF2-40B4-BE49-F238E27FC236}">
                <a16:creationId xmlns:a16="http://schemas.microsoft.com/office/drawing/2014/main" id="{2E34F1B8-A6FC-40BC-9657-6314617C6284}"/>
              </a:ext>
            </a:extLst>
          </p:cNvPr>
          <p:cNvGraphicFramePr>
            <a:graphicFrameLocks noGrp="1"/>
          </p:cNvGraphicFramePr>
          <p:nvPr>
            <p:extLst>
              <p:ext uri="{D42A27DB-BD31-4B8C-83A1-F6EECF244321}">
                <p14:modId xmlns:p14="http://schemas.microsoft.com/office/powerpoint/2010/main" val="1869846852"/>
              </p:ext>
            </p:extLst>
          </p:nvPr>
        </p:nvGraphicFramePr>
        <p:xfrm>
          <a:off x="719527" y="74004"/>
          <a:ext cx="11272604" cy="6775525"/>
        </p:xfrm>
        <a:graphic>
          <a:graphicData uri="http://schemas.openxmlformats.org/drawingml/2006/table">
            <a:tbl>
              <a:tblPr firstRow="1" bandRow="1">
                <a:tableStyleId>{5C22544A-7EE6-4342-B048-85BDC9FD1C3A}</a:tableStyleId>
              </a:tblPr>
              <a:tblGrid>
                <a:gridCol w="5636302">
                  <a:extLst>
                    <a:ext uri="{9D8B030D-6E8A-4147-A177-3AD203B41FA5}">
                      <a16:colId xmlns:a16="http://schemas.microsoft.com/office/drawing/2014/main" val="1473767258"/>
                    </a:ext>
                  </a:extLst>
                </a:gridCol>
                <a:gridCol w="5636302">
                  <a:extLst>
                    <a:ext uri="{9D8B030D-6E8A-4147-A177-3AD203B41FA5}">
                      <a16:colId xmlns:a16="http://schemas.microsoft.com/office/drawing/2014/main" val="1777142509"/>
                    </a:ext>
                  </a:extLst>
                </a:gridCol>
              </a:tblGrid>
              <a:tr h="848312">
                <a:tc>
                  <a:txBody>
                    <a:bodyPr/>
                    <a:lstStyle/>
                    <a:p>
                      <a:pPr algn="ctr"/>
                      <a:r>
                        <a:rPr lang="en-GB" sz="1800">
                          <a:latin typeface="Arial"/>
                          <a:cs typeface="Arial"/>
                        </a:rPr>
                        <a:t>Why are our participants coping with lockdown relatively well?</a:t>
                      </a:r>
                    </a:p>
                  </a:txBody>
                  <a:tcPr>
                    <a:solidFill>
                      <a:srgbClr val="C00000"/>
                    </a:solidFill>
                  </a:tcPr>
                </a:tc>
                <a:tc>
                  <a:txBody>
                    <a:bodyPr/>
                    <a:lstStyle/>
                    <a:p>
                      <a:pPr algn="ctr"/>
                      <a:r>
                        <a:rPr lang="en-GB" sz="1800">
                          <a:latin typeface="Arial"/>
                          <a:cs typeface="Arial"/>
                        </a:rPr>
                        <a:t>Who may be struggling in lockdown…? </a:t>
                      </a:r>
                      <a:endParaRPr lang="en-GB" sz="1800">
                        <a:latin typeface="Arial" panose="020B0604020202020204" pitchFamily="34" charset="0"/>
                        <a:cs typeface="Arial" panose="020B0604020202020204" pitchFamily="34" charset="0"/>
                      </a:endParaRPr>
                    </a:p>
                  </a:txBody>
                  <a:tcPr>
                    <a:solidFill>
                      <a:srgbClr val="C00000"/>
                    </a:solidFill>
                  </a:tcPr>
                </a:tc>
                <a:extLst>
                  <a:ext uri="{0D108BD9-81ED-4DB2-BD59-A6C34878D82A}">
                    <a16:rowId xmlns:a16="http://schemas.microsoft.com/office/drawing/2014/main" val="4004555762"/>
                  </a:ext>
                </a:extLst>
              </a:tr>
              <a:tr h="704392">
                <a:tc>
                  <a:txBody>
                    <a:bodyPr/>
                    <a:lstStyle/>
                    <a:p>
                      <a:r>
                        <a:rPr lang="en-GB" sz="1600">
                          <a:latin typeface="Arial"/>
                          <a:cs typeface="Arial"/>
                        </a:rPr>
                        <a:t>Stable financial situation (even those with reduced incomes are not struggling financially in the short-term)</a:t>
                      </a:r>
                    </a:p>
                  </a:txBody>
                  <a:tcPr/>
                </a:tc>
                <a:tc>
                  <a:txBody>
                    <a:bodyPr/>
                    <a:lstStyle/>
                    <a:p>
                      <a:r>
                        <a:rPr lang="en-GB" sz="1600">
                          <a:latin typeface="Arial"/>
                          <a:cs typeface="Arial"/>
                        </a:rPr>
                        <a:t>Zero contract staff relying on wages to live; recovery of business is slow, unlikely to happen or downsized; partners in less stable employment; accessing state welfare</a:t>
                      </a:r>
                    </a:p>
                  </a:txBody>
                  <a:tcPr/>
                </a:tc>
                <a:extLst>
                  <a:ext uri="{0D108BD9-81ED-4DB2-BD59-A6C34878D82A}">
                    <a16:rowId xmlns:a16="http://schemas.microsoft.com/office/drawing/2014/main" val="3982919179"/>
                  </a:ext>
                </a:extLst>
              </a:tr>
              <a:tr h="704392">
                <a:tc>
                  <a:txBody>
                    <a:bodyPr/>
                    <a:lstStyle/>
                    <a:p>
                      <a:r>
                        <a:rPr lang="en-GB" sz="1600">
                          <a:latin typeface="Arial"/>
                          <a:cs typeface="Arial"/>
                        </a:rPr>
                        <a:t>(non-retired) Stable employment which continued in lockdown (from home or on reduced hours)</a:t>
                      </a:r>
                    </a:p>
                  </a:txBody>
                  <a:tcPr/>
                </a:tc>
                <a:tc>
                  <a:txBody>
                    <a:bodyPr/>
                    <a:lstStyle/>
                    <a:p>
                      <a:r>
                        <a:rPr lang="en-GB" sz="1600">
                          <a:latin typeface="Arial"/>
                          <a:cs typeface="Arial"/>
                        </a:rPr>
                        <a:t>Those furloughed from lower income jobs, made redundant, or those with reduced/fluctuating hours</a:t>
                      </a:r>
                    </a:p>
                  </a:txBody>
                  <a:tcPr/>
                </a:tc>
                <a:extLst>
                  <a:ext uri="{0D108BD9-81ED-4DB2-BD59-A6C34878D82A}">
                    <a16:rowId xmlns:a16="http://schemas.microsoft.com/office/drawing/2014/main" val="1092744802"/>
                  </a:ext>
                </a:extLst>
              </a:tr>
              <a:tr h="704392">
                <a:tc>
                  <a:txBody>
                    <a:bodyPr/>
                    <a:lstStyle/>
                    <a:p>
                      <a:r>
                        <a:rPr lang="en-GB" sz="1600">
                          <a:latin typeface="Arial"/>
                          <a:cs typeface="Arial"/>
                        </a:rPr>
                        <a:t>Understanding employers, who support working from home and who are aware of childcare needs </a:t>
                      </a:r>
                      <a:endParaRPr lang="en-GB" sz="1600">
                        <a:latin typeface="Arial" panose="020B0604020202020204" pitchFamily="34" charset="0"/>
                        <a:cs typeface="Arial" panose="020B0604020202020204" pitchFamily="34" charset="0"/>
                      </a:endParaRPr>
                    </a:p>
                  </a:txBody>
                  <a:tcPr/>
                </a:tc>
                <a:tc>
                  <a:txBody>
                    <a:bodyPr/>
                    <a:lstStyle/>
                    <a:p>
                      <a:r>
                        <a:rPr lang="en-GB" sz="1600">
                          <a:latin typeface="Arial"/>
                          <a:cs typeface="Arial"/>
                        </a:rPr>
                        <a:t>Those working for smaller employers who may be less able to offer support/flexibility; working in industries where home working is not an option </a:t>
                      </a:r>
                      <a:endParaRPr lang="en-GB"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7342267"/>
                  </a:ext>
                </a:extLst>
              </a:tr>
              <a:tr h="704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a:cs typeface="Arial"/>
                        </a:rPr>
                        <a:t>(non-retired) Flexibility of one of the partners, where one can take on more childcare</a:t>
                      </a:r>
                    </a:p>
                  </a:txBody>
                  <a:tcPr/>
                </a:tc>
                <a:tc>
                  <a:txBody>
                    <a:bodyPr/>
                    <a:lstStyle/>
                    <a:p>
                      <a:r>
                        <a:rPr lang="en-GB" sz="1600">
                          <a:latin typeface="Arial"/>
                          <a:cs typeface="Arial"/>
                        </a:rPr>
                        <a:t>Single parent families; single income households; or where there is less stability</a:t>
                      </a:r>
                    </a:p>
                  </a:txBody>
                  <a:tcPr/>
                </a:tc>
                <a:extLst>
                  <a:ext uri="{0D108BD9-81ED-4DB2-BD59-A6C34878D82A}">
                    <a16:rowId xmlns:a16="http://schemas.microsoft.com/office/drawing/2014/main" val="1533014562"/>
                  </a:ext>
                </a:extLst>
              </a:tr>
              <a:tr h="704392">
                <a:tc>
                  <a:txBody>
                    <a:bodyPr/>
                    <a:lstStyle/>
                    <a:p>
                      <a:r>
                        <a:rPr lang="en-GB" sz="1600">
                          <a:latin typeface="Arial"/>
                          <a:cs typeface="Arial"/>
                        </a:rPr>
                        <a:t>Pleasant living conditions (all participants have outside space)</a:t>
                      </a:r>
                    </a:p>
                  </a:txBody>
                  <a:tcPr/>
                </a:tc>
                <a:tc>
                  <a:txBody>
                    <a:bodyPr/>
                    <a:lstStyle/>
                    <a:p>
                      <a:r>
                        <a:rPr lang="en-GB" sz="1600">
                          <a:latin typeface="Arial"/>
                          <a:cs typeface="Arial"/>
                        </a:rPr>
                        <a:t>Crowded housing conditions, those with lack of outdoor space</a:t>
                      </a:r>
                    </a:p>
                  </a:txBody>
                  <a:tcPr/>
                </a:tc>
                <a:extLst>
                  <a:ext uri="{0D108BD9-81ED-4DB2-BD59-A6C34878D82A}">
                    <a16:rowId xmlns:a16="http://schemas.microsoft.com/office/drawing/2014/main" val="3428196524"/>
                  </a:ext>
                </a:extLst>
              </a:tr>
              <a:tr h="704392">
                <a:tc>
                  <a:txBody>
                    <a:bodyPr/>
                    <a:lstStyle/>
                    <a:p>
                      <a:r>
                        <a:rPr lang="en-GB" sz="1600">
                          <a:latin typeface="Arial"/>
                          <a:cs typeface="Arial"/>
                        </a:rPr>
                        <a:t>Living in a stable relationship </a:t>
                      </a:r>
                      <a:endParaRPr lang="en-GB" sz="1600">
                        <a:latin typeface="Arial" panose="020B0604020202020204" pitchFamily="34" charset="0"/>
                        <a:cs typeface="Arial" panose="020B0604020202020204" pitchFamily="34" charset="0"/>
                      </a:endParaRPr>
                    </a:p>
                  </a:txBody>
                  <a:tcPr/>
                </a:tc>
                <a:tc>
                  <a:txBody>
                    <a:bodyPr/>
                    <a:lstStyle/>
                    <a:p>
                      <a:r>
                        <a:rPr lang="en-GB" sz="1600">
                          <a:latin typeface="Arial"/>
                          <a:cs typeface="Arial"/>
                        </a:rPr>
                        <a:t>Single adult households</a:t>
                      </a:r>
                    </a:p>
                    <a:p>
                      <a:r>
                        <a:rPr lang="en-GB" sz="1600">
                          <a:latin typeface="Arial"/>
                          <a:cs typeface="Arial"/>
                        </a:rPr>
                        <a:t>Single parents </a:t>
                      </a:r>
                    </a:p>
                  </a:txBody>
                  <a:tcPr/>
                </a:tc>
                <a:extLst>
                  <a:ext uri="{0D108BD9-81ED-4DB2-BD59-A6C34878D82A}">
                    <a16:rowId xmlns:a16="http://schemas.microsoft.com/office/drawing/2014/main" val="4221650064"/>
                  </a:ext>
                </a:extLst>
              </a:tr>
              <a:tr h="396925">
                <a:tc>
                  <a:txBody>
                    <a:bodyPr/>
                    <a:lstStyle/>
                    <a:p>
                      <a:r>
                        <a:rPr lang="en-GB" sz="1600">
                          <a:latin typeface="Arial"/>
                          <a:cs typeface="Arial"/>
                        </a:rPr>
                        <a:t>Having a hobby (or work) which gives a structure to the day </a:t>
                      </a:r>
                      <a:endParaRPr lang="en-GB" sz="1600">
                        <a:latin typeface="Arial" panose="020B0604020202020204" pitchFamily="34" charset="0"/>
                        <a:cs typeface="Arial" panose="020B0604020202020204" pitchFamily="34" charset="0"/>
                      </a:endParaRPr>
                    </a:p>
                  </a:txBody>
                  <a:tcPr/>
                </a:tc>
                <a:tc>
                  <a:txBody>
                    <a:bodyPr/>
                    <a:lstStyle/>
                    <a:p>
                      <a:r>
                        <a:rPr lang="en-GB" sz="1600">
                          <a:latin typeface="Arial"/>
                          <a:cs typeface="Arial"/>
                        </a:rPr>
                        <a:t>No hobby or daily structure/routine (e.g. no work at this time)</a:t>
                      </a:r>
                    </a:p>
                  </a:txBody>
                  <a:tcPr/>
                </a:tc>
                <a:extLst>
                  <a:ext uri="{0D108BD9-81ED-4DB2-BD59-A6C34878D82A}">
                    <a16:rowId xmlns:a16="http://schemas.microsoft.com/office/drawing/2014/main" val="348079384"/>
                  </a:ext>
                </a:extLst>
              </a:tr>
              <a:tr h="907842">
                <a:tc>
                  <a:txBody>
                    <a:bodyPr/>
                    <a:lstStyle/>
                    <a:p>
                      <a:r>
                        <a:rPr lang="en-GB" sz="1600">
                          <a:latin typeface="Arial"/>
                          <a:cs typeface="Arial"/>
                        </a:rPr>
                        <a:t>Comfortable with technology (or supported by someone) incl. WhatsApp, Zoom, online shopping and have internet access to enable work and education from home</a:t>
                      </a:r>
                      <a:endParaRPr lang="en-GB" sz="1600">
                        <a:latin typeface="Arial" panose="020B0604020202020204" pitchFamily="34" charset="0"/>
                        <a:cs typeface="Arial" panose="020B0604020202020204" pitchFamily="34" charset="0"/>
                      </a:endParaRPr>
                    </a:p>
                  </a:txBody>
                  <a:tcPr/>
                </a:tc>
                <a:tc>
                  <a:txBody>
                    <a:bodyPr/>
                    <a:lstStyle/>
                    <a:p>
                      <a:r>
                        <a:rPr lang="en-GB" sz="1600">
                          <a:latin typeface="Arial"/>
                          <a:cs typeface="Arial"/>
                        </a:rPr>
                        <a:t>People without a computer/laptop, smartphone and internet access; those uncomfortable using technology – implications for keeping in touch with other people and schoolwork for school children</a:t>
                      </a:r>
                    </a:p>
                  </a:txBody>
                  <a:tcPr/>
                </a:tc>
                <a:extLst>
                  <a:ext uri="{0D108BD9-81ED-4DB2-BD59-A6C34878D82A}">
                    <a16:rowId xmlns:a16="http://schemas.microsoft.com/office/drawing/2014/main" val="4031607763"/>
                  </a:ext>
                </a:extLst>
              </a:tr>
            </a:tbl>
          </a:graphicData>
        </a:graphic>
      </p:graphicFrame>
    </p:spTree>
    <p:extLst>
      <p:ext uri="{BB962C8B-B14F-4D97-AF65-F5344CB8AC3E}">
        <p14:creationId xmlns:p14="http://schemas.microsoft.com/office/powerpoint/2010/main" val="1605518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082C3-A739-4586-84F5-DBED494E9815}"/>
              </a:ext>
            </a:extLst>
          </p:cNvPr>
          <p:cNvSpPr>
            <a:spLocks noGrp="1"/>
          </p:cNvSpPr>
          <p:nvPr>
            <p:ph idx="1"/>
          </p:nvPr>
        </p:nvSpPr>
        <p:spPr>
          <a:xfrm>
            <a:off x="838200" y="257268"/>
            <a:ext cx="10872730" cy="6343464"/>
          </a:xfrm>
        </p:spPr>
        <p:txBody>
          <a:bodyPr vert="horz" lIns="91440" tIns="45720" rIns="91440" bIns="45720" rtlCol="0" anchor="t">
            <a:normAutofit/>
          </a:bodyPr>
          <a:lstStyle/>
          <a:p>
            <a:pPr marL="0" indent="0">
              <a:buNone/>
            </a:pPr>
            <a:r>
              <a:rPr lang="en-GB" b="1">
                <a:solidFill>
                  <a:srgbClr val="C00000"/>
                </a:solidFill>
                <a:latin typeface="Arial"/>
                <a:cs typeface="Calibri" panose="020F0502020204030204"/>
              </a:rPr>
              <a:t>Specialist Topic Reports</a:t>
            </a:r>
          </a:p>
          <a:p>
            <a:pPr marL="0" indent="0">
              <a:buNone/>
            </a:pPr>
            <a:r>
              <a:rPr lang="en-GB" sz="2000">
                <a:latin typeface="Arial"/>
                <a:cs typeface="Calibri" panose="020F0502020204030204"/>
              </a:rPr>
              <a:t>This summary paper is accompanied by a release of specialist topic reports that explore the themes in more detail including quotes and case studies: </a:t>
            </a:r>
          </a:p>
          <a:p>
            <a:pPr marL="0" indent="0">
              <a:buNone/>
            </a:pPr>
            <a:endParaRPr lang="en-GB" sz="2000">
              <a:solidFill>
                <a:srgbClr val="C00000"/>
              </a:solidFill>
              <a:latin typeface="Arial"/>
              <a:cs typeface="Calibri" panose="020F0502020204030204"/>
            </a:endParaRPr>
          </a:p>
          <a:p>
            <a:pPr marL="742950" lvl="1" indent="-285750">
              <a:spcBef>
                <a:spcPts val="600"/>
              </a:spcBef>
            </a:pPr>
            <a:r>
              <a:rPr lang="en-GB" sz="2000" b="1" i="1">
                <a:latin typeface="Arial"/>
                <a:cs typeface="Arial"/>
              </a:rPr>
              <a:t>“It’s like the whole world has stopped and there is nothing else happening anywhere” </a:t>
            </a:r>
            <a:r>
              <a:rPr lang="en-GB" sz="2000" i="1">
                <a:latin typeface="Arial"/>
                <a:cs typeface="Arial"/>
              </a:rPr>
              <a:t>- Response to coronavirus outbreak and the day to day impact</a:t>
            </a:r>
          </a:p>
          <a:p>
            <a:pPr marL="742950" lvl="1" indent="-285750">
              <a:spcBef>
                <a:spcPts val="600"/>
              </a:spcBef>
            </a:pPr>
            <a:r>
              <a:rPr lang="en-GB" sz="2000" b="1" i="1">
                <a:latin typeface="Arial"/>
                <a:cs typeface="Arial"/>
              </a:rPr>
              <a:t>“Being with your child 24/7 is tough” </a:t>
            </a:r>
            <a:r>
              <a:rPr lang="en-GB" sz="2000" i="1">
                <a:latin typeface="Arial"/>
                <a:cs typeface="Arial"/>
              </a:rPr>
              <a:t>– Experiences of Essex working parents</a:t>
            </a:r>
          </a:p>
          <a:p>
            <a:pPr marL="742950" lvl="1" indent="-285750">
              <a:spcBef>
                <a:spcPts val="600"/>
              </a:spcBef>
            </a:pPr>
            <a:r>
              <a:rPr lang="en-GB" sz="2000" b="1" i="1">
                <a:latin typeface="Arial"/>
                <a:cs typeface="Arial"/>
              </a:rPr>
              <a:t>“I’m still working at home… and saving money” </a:t>
            </a:r>
            <a:r>
              <a:rPr lang="en-GB" sz="2000" i="1">
                <a:latin typeface="Arial"/>
                <a:cs typeface="Arial"/>
              </a:rPr>
              <a:t>– Experiences of employment and personal finance</a:t>
            </a:r>
          </a:p>
          <a:p>
            <a:pPr marL="742950" lvl="1" indent="-285750">
              <a:spcBef>
                <a:spcPts val="600"/>
              </a:spcBef>
            </a:pPr>
            <a:r>
              <a:rPr lang="en-GB" sz="2000" b="1" i="1">
                <a:latin typeface="Arial"/>
                <a:cs typeface="Arial"/>
              </a:rPr>
              <a:t>“Neighbour friendships have been formed that will last permanently” </a:t>
            </a:r>
            <a:r>
              <a:rPr lang="en-GB" sz="2000" i="1">
                <a:latin typeface="Arial"/>
                <a:cs typeface="Arial"/>
              </a:rPr>
              <a:t>– Neighbourliness, community and volunteering</a:t>
            </a:r>
          </a:p>
          <a:p>
            <a:pPr marL="742950" lvl="1" indent="-285750">
              <a:spcBef>
                <a:spcPts val="600"/>
              </a:spcBef>
            </a:pPr>
            <a:r>
              <a:rPr lang="en-GB" sz="2000" b="1" i="1">
                <a:latin typeface="Arial"/>
                <a:cs typeface="Arial"/>
              </a:rPr>
              <a:t>“Being able to go for a proper walk is really important” </a:t>
            </a:r>
            <a:r>
              <a:rPr lang="en-GB" sz="2000" i="1">
                <a:latin typeface="Arial"/>
                <a:cs typeface="Arial"/>
              </a:rPr>
              <a:t>- Health and wellbeing</a:t>
            </a:r>
          </a:p>
        </p:txBody>
      </p:sp>
      <p:sp>
        <p:nvSpPr>
          <p:cNvPr id="4" name="Title 1">
            <a:extLst>
              <a:ext uri="{FF2B5EF4-FFF2-40B4-BE49-F238E27FC236}">
                <a16:creationId xmlns:a16="http://schemas.microsoft.com/office/drawing/2014/main" id="{4C72A76B-B74C-4819-A68E-CCA4BC9EA49F}"/>
              </a:ext>
            </a:extLst>
          </p:cNvPr>
          <p:cNvSpPr txBox="1">
            <a:spLocks/>
          </p:cNvSpPr>
          <p:nvPr/>
        </p:nvSpPr>
        <p:spPr>
          <a:xfrm>
            <a:off x="1" y="0"/>
            <a:ext cx="468000"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panose="020B0604020202020204" pitchFamily="34" charset="0"/>
                <a:cs typeface="Arial" panose="020B0604020202020204" pitchFamily="34" charset="0"/>
              </a:rPr>
              <a:t>Specialist Topic Reports </a:t>
            </a:r>
          </a:p>
        </p:txBody>
      </p:sp>
    </p:spTree>
    <p:extLst>
      <p:ext uri="{BB962C8B-B14F-4D97-AF65-F5344CB8AC3E}">
        <p14:creationId xmlns:p14="http://schemas.microsoft.com/office/powerpoint/2010/main" val="2540754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1541F0-3524-4DE6-9E0B-4A03511F771A}"/>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6" name="Rectangle 5">
            <a:extLst>
              <a:ext uri="{FF2B5EF4-FFF2-40B4-BE49-F238E27FC236}">
                <a16:creationId xmlns:a16="http://schemas.microsoft.com/office/drawing/2014/main" id="{B41102E7-DAEE-4A42-B336-D8961EA087B1}"/>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7" name="Rectangle 6">
            <a:extLst>
              <a:ext uri="{FF2B5EF4-FFF2-40B4-BE49-F238E27FC236}">
                <a16:creationId xmlns:a16="http://schemas.microsoft.com/office/drawing/2014/main" id="{E8EEBFA8-5C95-4D4E-98D4-FBAFC86E415F}"/>
              </a:ext>
            </a:extLst>
          </p:cNvPr>
          <p:cNvSpPr/>
          <p:nvPr/>
        </p:nvSpPr>
        <p:spPr>
          <a:xfrm>
            <a:off x="5977217" y="3244334"/>
            <a:ext cx="237566" cy="369332"/>
          </a:xfrm>
          <a:prstGeom prst="rect">
            <a:avLst/>
          </a:prstGeom>
        </p:spPr>
        <p:txBody>
          <a:bodyPr wrap="none">
            <a:spAutoFit/>
          </a:bodyPr>
          <a:lstStyle/>
          <a:p>
            <a:r>
              <a:rPr lang="en-GB"/>
              <a:t> </a:t>
            </a:r>
          </a:p>
        </p:txBody>
      </p:sp>
      <p:sp>
        <p:nvSpPr>
          <p:cNvPr id="11" name="Rectangle 10">
            <a:extLst>
              <a:ext uri="{FF2B5EF4-FFF2-40B4-BE49-F238E27FC236}">
                <a16:creationId xmlns:a16="http://schemas.microsoft.com/office/drawing/2014/main" id="{C12CF261-D17B-499E-9EF1-7AE750EAEC55}"/>
              </a:ext>
            </a:extLst>
          </p:cNvPr>
          <p:cNvSpPr/>
          <p:nvPr/>
        </p:nvSpPr>
        <p:spPr>
          <a:xfrm>
            <a:off x="5977217" y="3244334"/>
            <a:ext cx="237566" cy="369332"/>
          </a:xfrm>
          <a:prstGeom prst="rect">
            <a:avLst/>
          </a:prstGeom>
        </p:spPr>
        <p:txBody>
          <a:bodyPr wrap="none">
            <a:spAutoFit/>
          </a:bodyPr>
          <a:lstStyle/>
          <a:p>
            <a:r>
              <a:rPr lang="en-GB"/>
              <a:t> </a:t>
            </a:r>
          </a:p>
        </p:txBody>
      </p:sp>
      <p:sp>
        <p:nvSpPr>
          <p:cNvPr id="12" name="Rectangle 11">
            <a:extLst>
              <a:ext uri="{FF2B5EF4-FFF2-40B4-BE49-F238E27FC236}">
                <a16:creationId xmlns:a16="http://schemas.microsoft.com/office/drawing/2014/main" id="{13342358-90AF-49DB-BEFD-79115F36BF33}"/>
              </a:ext>
            </a:extLst>
          </p:cNvPr>
          <p:cNvSpPr/>
          <p:nvPr/>
        </p:nvSpPr>
        <p:spPr>
          <a:xfrm>
            <a:off x="1124262" y="474345"/>
            <a:ext cx="10358204" cy="6109365"/>
          </a:xfrm>
          <a:prstGeom prst="rect">
            <a:avLst/>
          </a:prstGeom>
        </p:spPr>
        <p:txBody>
          <a:bodyPr wrap="square" anchor="t">
            <a:spAutoFit/>
          </a:bodyPr>
          <a:lstStyle/>
          <a:p>
            <a:pPr fontAlgn="base"/>
            <a:r>
              <a:rPr lang="en-GB" sz="2000" b="1">
                <a:solidFill>
                  <a:schemeClr val="bg1"/>
                </a:solidFill>
                <a:latin typeface="Arial"/>
                <a:cs typeface="Arial"/>
              </a:rPr>
              <a:t>Contact Us</a:t>
            </a:r>
          </a:p>
          <a:p>
            <a:r>
              <a:rPr lang="en-GB" sz="1700">
                <a:solidFill>
                  <a:schemeClr val="bg1"/>
                </a:solidFill>
                <a:latin typeface="Arial"/>
                <a:cs typeface="Arial"/>
              </a:rPr>
              <a:t>This information is issued by:</a:t>
            </a:r>
            <a:r>
              <a:rPr lang="en-US" sz="1700">
                <a:solidFill>
                  <a:schemeClr val="bg1"/>
                </a:solidFill>
                <a:latin typeface="Arial"/>
                <a:cs typeface="Arial"/>
              </a:rPr>
              <a:t>​</a:t>
            </a:r>
            <a:endParaRPr lang="en-US">
              <a:solidFill>
                <a:schemeClr val="bg1"/>
              </a:solidFill>
            </a:endParaRPr>
          </a:p>
          <a:p>
            <a:pPr fontAlgn="base"/>
            <a:r>
              <a:rPr lang="en-GB" sz="1700">
                <a:solidFill>
                  <a:schemeClr val="bg1"/>
                </a:solidFill>
                <a:latin typeface="Arial"/>
                <a:cs typeface="Arial"/>
              </a:rPr>
              <a:t>Essex County Council</a:t>
            </a:r>
            <a:r>
              <a:rPr lang="en-US" sz="1700">
                <a:solidFill>
                  <a:schemeClr val="bg1"/>
                </a:solidFill>
                <a:latin typeface="Arial"/>
                <a:cs typeface="Arial"/>
              </a:rPr>
              <a:t>​</a:t>
            </a:r>
          </a:p>
          <a:p>
            <a:pPr fontAlgn="base"/>
            <a:r>
              <a:rPr lang="en-GB" sz="1700">
                <a:solidFill>
                  <a:schemeClr val="bg1"/>
                </a:solidFill>
                <a:latin typeface="Arial"/>
                <a:cs typeface="Arial"/>
              </a:rPr>
              <a:t>Strategy, Insight &amp; Engagement </a:t>
            </a:r>
            <a:r>
              <a:rPr lang="en-US" sz="1700">
                <a:solidFill>
                  <a:schemeClr val="bg1"/>
                </a:solidFill>
                <a:latin typeface="Arial"/>
                <a:cs typeface="Arial"/>
              </a:rPr>
              <a:t>​</a:t>
            </a:r>
          </a:p>
          <a:p>
            <a:pPr fontAlgn="base"/>
            <a:r>
              <a:rPr lang="en-GB" sz="1700">
                <a:solidFill>
                  <a:schemeClr val="bg1"/>
                </a:solidFill>
                <a:latin typeface="Arial"/>
                <a:cs typeface="Arial"/>
              </a:rPr>
              <a:t>Research &amp; Citizen Insight</a:t>
            </a:r>
            <a:r>
              <a:rPr lang="en-US"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You can contact us in the following ways:</a:t>
            </a:r>
            <a:r>
              <a:rPr lang="en-US"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By email: </a:t>
            </a:r>
            <a:r>
              <a:rPr lang="en-US" sz="1700">
                <a:solidFill>
                  <a:schemeClr val="bg1"/>
                </a:solidFill>
                <a:latin typeface="Arial"/>
                <a:cs typeface="Arial"/>
              </a:rPr>
              <a:t>​</a:t>
            </a:r>
          </a:p>
          <a:p>
            <a:pPr fontAlgn="base"/>
            <a:r>
              <a:rPr lang="en-GB" sz="1700" b="1">
                <a:solidFill>
                  <a:schemeClr val="bg1"/>
                </a:solidFill>
                <a:latin typeface="Arial"/>
                <a:cs typeface="Arial"/>
              </a:rPr>
              <a:t>katerina.glover@essex.gov.uk</a:t>
            </a:r>
            <a:r>
              <a:rPr lang="en-US" sz="1700">
                <a:solidFill>
                  <a:schemeClr val="bg1"/>
                </a:solidFill>
                <a:latin typeface="Arial"/>
                <a:cs typeface="Arial"/>
              </a:rPr>
              <a:t>​</a:t>
            </a:r>
          </a:p>
          <a:p>
            <a:pPr fontAlgn="base"/>
            <a:endParaRPr lang="en-US" sz="1700">
              <a:solidFill>
                <a:schemeClr val="bg1"/>
              </a:solidFill>
              <a:latin typeface="Arial" panose="020B0604020202020204" pitchFamily="34" charset="0"/>
              <a:cs typeface="Arial" panose="020B0604020202020204" pitchFamily="34" charset="0"/>
            </a:endParaRPr>
          </a:p>
          <a:p>
            <a:pPr fontAlgn="base"/>
            <a:r>
              <a:rPr lang="en-US" sz="1700" b="1">
                <a:solidFill>
                  <a:schemeClr val="bg1"/>
                </a:solidFill>
                <a:latin typeface="Arial"/>
                <a:cs typeface="Arial"/>
              </a:rPr>
              <a:t>maresa.beazley@essex.gov.uk; maura.o-malley@essex.gov.uk; poppy.reece@essex.gov.uk</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Visit our website:</a:t>
            </a:r>
            <a:r>
              <a:rPr lang="en-US" sz="1700">
                <a:solidFill>
                  <a:schemeClr val="bg1"/>
                </a:solidFill>
                <a:latin typeface="Arial"/>
                <a:cs typeface="Arial"/>
              </a:rPr>
              <a:t>​</a:t>
            </a:r>
          </a:p>
          <a:p>
            <a:pPr fontAlgn="base"/>
            <a:r>
              <a:rPr lang="en-GB" sz="1700">
                <a:solidFill>
                  <a:schemeClr val="bg1"/>
                </a:solidFill>
                <a:latin typeface="Arial"/>
                <a:cs typeface="Arial"/>
              </a:rPr>
              <a:t>www.essex.gov.uk</a:t>
            </a:r>
            <a:r>
              <a:rPr lang="en-US"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By telephone:</a:t>
            </a:r>
            <a:r>
              <a:rPr lang="en-US" sz="1700">
                <a:solidFill>
                  <a:schemeClr val="bg1"/>
                </a:solidFill>
                <a:latin typeface="Arial"/>
                <a:cs typeface="Arial"/>
              </a:rPr>
              <a:t>​</a:t>
            </a:r>
          </a:p>
          <a:p>
            <a:pPr fontAlgn="base"/>
            <a:r>
              <a:rPr lang="en-GB" sz="1700">
                <a:solidFill>
                  <a:schemeClr val="bg1"/>
                </a:solidFill>
                <a:latin typeface="Arial"/>
                <a:cs typeface="Arial"/>
              </a:rPr>
              <a:t>033301 30874</a:t>
            </a:r>
            <a:r>
              <a:rPr lang="en-US"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By post:</a:t>
            </a:r>
            <a:r>
              <a:rPr lang="en-US" sz="1700">
                <a:solidFill>
                  <a:schemeClr val="bg1"/>
                </a:solidFill>
                <a:latin typeface="Arial"/>
                <a:cs typeface="Arial"/>
              </a:rPr>
              <a:t>​</a:t>
            </a:r>
          </a:p>
          <a:p>
            <a:pPr fontAlgn="base"/>
            <a:r>
              <a:rPr lang="en-GB" sz="1700">
                <a:solidFill>
                  <a:schemeClr val="bg1"/>
                </a:solidFill>
                <a:latin typeface="Arial"/>
                <a:cs typeface="Arial"/>
              </a:rPr>
              <a:t>Essex County Council, Research &amp; Citizen Insight (SIE)</a:t>
            </a:r>
            <a:r>
              <a:rPr lang="en-US" sz="1700">
                <a:solidFill>
                  <a:schemeClr val="bg1"/>
                </a:solidFill>
                <a:latin typeface="Arial"/>
                <a:cs typeface="Arial"/>
              </a:rPr>
              <a:t>​</a:t>
            </a:r>
          </a:p>
          <a:p>
            <a:pPr fontAlgn="base"/>
            <a:r>
              <a:rPr lang="en-GB" sz="1700">
                <a:solidFill>
                  <a:schemeClr val="bg1"/>
                </a:solidFill>
                <a:latin typeface="Arial"/>
                <a:cs typeface="Arial"/>
              </a:rPr>
              <a:t>D202, County Hall, Chelmsford, Essex CM1 1QH</a:t>
            </a:r>
            <a:endParaRPr lang="en-US" sz="1700" b="0" i="0">
              <a:solidFill>
                <a:schemeClr val="bg1"/>
              </a:solidFill>
              <a:effectLst/>
              <a:latin typeface="Arial"/>
              <a:cs typeface="Arial"/>
            </a:endParaRPr>
          </a:p>
        </p:txBody>
      </p:sp>
    </p:spTree>
    <p:extLst>
      <p:ext uri="{BB962C8B-B14F-4D97-AF65-F5344CB8AC3E}">
        <p14:creationId xmlns:p14="http://schemas.microsoft.com/office/powerpoint/2010/main" val="75189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1">
            <a:extLst>
              <a:ext uri="{FF2B5EF4-FFF2-40B4-BE49-F238E27FC236}">
                <a16:creationId xmlns:a16="http://schemas.microsoft.com/office/drawing/2014/main" id="{8051D673-8720-4EA5-85DA-E23266EF3AB7}"/>
              </a:ext>
            </a:extLst>
          </p:cNvPr>
          <p:cNvSpPr txBox="1">
            <a:spLocks/>
          </p:cNvSpPr>
          <p:nvPr/>
        </p:nvSpPr>
        <p:spPr>
          <a:xfrm>
            <a:off x="1" y="0"/>
            <a:ext cx="468000"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a:solidFill>
                  <a:schemeClr val="bg1"/>
                </a:solidFill>
                <a:latin typeface="+mn-lt"/>
              </a:rPr>
              <a:t>                 </a:t>
            </a:r>
            <a:r>
              <a:rPr lang="en-GB" sz="2400">
                <a:solidFill>
                  <a:schemeClr val="bg1"/>
                </a:solidFill>
                <a:latin typeface="Arial" panose="020B0604020202020204" pitchFamily="34" charset="0"/>
                <a:cs typeface="Arial" panose="020B0604020202020204" pitchFamily="34" charset="0"/>
              </a:rPr>
              <a:t>Sample: Who are our interviewees?</a:t>
            </a:r>
            <a:endParaRPr lang="en-GB" sz="2400">
              <a:solidFill>
                <a:schemeClr val="bg1"/>
              </a:solidFill>
              <a:latin typeface="+mn-lt"/>
            </a:endParaRPr>
          </a:p>
        </p:txBody>
      </p:sp>
      <p:grpSp>
        <p:nvGrpSpPr>
          <p:cNvPr id="2" name="Group 1">
            <a:extLst>
              <a:ext uri="{FF2B5EF4-FFF2-40B4-BE49-F238E27FC236}">
                <a16:creationId xmlns:a16="http://schemas.microsoft.com/office/drawing/2014/main" id="{9F797D4D-6683-4447-9FDB-BE82F27BEF63}"/>
              </a:ext>
            </a:extLst>
          </p:cNvPr>
          <p:cNvGrpSpPr/>
          <p:nvPr/>
        </p:nvGrpSpPr>
        <p:grpSpPr>
          <a:xfrm>
            <a:off x="772160" y="352701"/>
            <a:ext cx="11226799" cy="6165650"/>
            <a:chOff x="772160" y="352701"/>
            <a:chExt cx="11226799" cy="6165650"/>
          </a:xfrm>
        </p:grpSpPr>
        <p:cxnSp>
          <p:nvCxnSpPr>
            <p:cNvPr id="80" name="Connector: Elbow 79">
              <a:extLst>
                <a:ext uri="{FF2B5EF4-FFF2-40B4-BE49-F238E27FC236}">
                  <a16:creationId xmlns:a16="http://schemas.microsoft.com/office/drawing/2014/main" id="{F9EDC78B-8CA7-492D-B646-DBCDAB69F580}"/>
                </a:ext>
              </a:extLst>
            </p:cNvPr>
            <p:cNvCxnSpPr>
              <a:cxnSpLocks/>
              <a:stCxn id="73" idx="2"/>
              <a:endCxn id="77" idx="0"/>
            </p:cNvCxnSpPr>
            <p:nvPr/>
          </p:nvCxnSpPr>
          <p:spPr>
            <a:xfrm rot="16200000" flipH="1">
              <a:off x="5450080" y="3676757"/>
              <a:ext cx="1595013" cy="753807"/>
            </a:xfrm>
            <a:prstGeom prst="bentConnector3">
              <a:avLst>
                <a:gd name="adj1" fmla="val 50000"/>
              </a:avLst>
            </a:prstGeom>
            <a:ln w="38100">
              <a:solidFill>
                <a:srgbClr val="F28F00"/>
              </a:solidFill>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2B323A78-5321-46EC-96AC-203921D81BD3}"/>
                </a:ext>
              </a:extLst>
            </p:cNvPr>
            <p:cNvCxnSpPr>
              <a:stCxn id="73" idx="2"/>
              <a:endCxn id="34" idx="0"/>
            </p:cNvCxnSpPr>
            <p:nvPr/>
          </p:nvCxnSpPr>
          <p:spPr>
            <a:xfrm rot="5400000">
              <a:off x="4880033" y="3723533"/>
              <a:ext cx="1458028" cy="523272"/>
            </a:xfrm>
            <a:prstGeom prst="bentConnector3">
              <a:avLst/>
            </a:prstGeom>
            <a:ln w="38100">
              <a:solidFill>
                <a:srgbClr val="F28F00"/>
              </a:solidFill>
            </a:ln>
          </p:spPr>
          <p:style>
            <a:lnRef idx="1">
              <a:schemeClr val="accent1"/>
            </a:lnRef>
            <a:fillRef idx="0">
              <a:schemeClr val="accent1"/>
            </a:fillRef>
            <a:effectRef idx="0">
              <a:schemeClr val="accent1"/>
            </a:effectRef>
            <a:fontRef idx="minor">
              <a:schemeClr val="tx1"/>
            </a:fontRef>
          </p:style>
        </p:cxnSp>
        <p:pic>
          <p:nvPicPr>
            <p:cNvPr id="3" name="Graphic 2" descr="Woman">
              <a:extLst>
                <a:ext uri="{FF2B5EF4-FFF2-40B4-BE49-F238E27FC236}">
                  <a16:creationId xmlns:a16="http://schemas.microsoft.com/office/drawing/2014/main" id="{CD2CEB15-57B5-4473-98E5-820ED9096A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160" y="472440"/>
              <a:ext cx="914400" cy="914400"/>
            </a:xfrm>
            <a:prstGeom prst="rect">
              <a:avLst/>
            </a:prstGeom>
          </p:spPr>
        </p:pic>
        <p:pic>
          <p:nvPicPr>
            <p:cNvPr id="5" name="Graphic 4" descr="Man">
              <a:extLst>
                <a:ext uri="{FF2B5EF4-FFF2-40B4-BE49-F238E27FC236}">
                  <a16:creationId xmlns:a16="http://schemas.microsoft.com/office/drawing/2014/main" id="{0B6EE5B4-0429-478A-8C97-840AA905E2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3688" y="489520"/>
              <a:ext cx="914400" cy="914400"/>
            </a:xfrm>
            <a:prstGeom prst="rect">
              <a:avLst/>
            </a:prstGeom>
          </p:spPr>
        </p:pic>
        <p:pic>
          <p:nvPicPr>
            <p:cNvPr id="7" name="Graphic 6" descr="Family with two children">
              <a:extLst>
                <a:ext uri="{FF2B5EF4-FFF2-40B4-BE49-F238E27FC236}">
                  <a16:creationId xmlns:a16="http://schemas.microsoft.com/office/drawing/2014/main" id="{CFCCFDBF-8430-49F6-9D58-66727AB5B1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78653" y="2154492"/>
              <a:ext cx="972000" cy="1031538"/>
            </a:xfrm>
            <a:prstGeom prst="rect">
              <a:avLst/>
            </a:prstGeom>
          </p:spPr>
        </p:pic>
        <p:pic>
          <p:nvPicPr>
            <p:cNvPr id="21" name="Graphic 20" descr="Suitcase">
              <a:extLst>
                <a:ext uri="{FF2B5EF4-FFF2-40B4-BE49-F238E27FC236}">
                  <a16:creationId xmlns:a16="http://schemas.microsoft.com/office/drawing/2014/main" id="{A1932663-5CA2-4977-86A1-0C14234912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99673" y="2111740"/>
              <a:ext cx="914400" cy="914400"/>
            </a:xfrm>
            <a:prstGeom prst="rect">
              <a:avLst/>
            </a:prstGeom>
          </p:spPr>
        </p:pic>
        <p:pic>
          <p:nvPicPr>
            <p:cNvPr id="29" name="Graphic 28" descr="Suburban scene">
              <a:extLst>
                <a:ext uri="{FF2B5EF4-FFF2-40B4-BE49-F238E27FC236}">
                  <a16:creationId xmlns:a16="http://schemas.microsoft.com/office/drawing/2014/main" id="{51B43752-D0AE-4FF8-AEF7-A683A573AFD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80633" y="352701"/>
              <a:ext cx="1152000" cy="1152000"/>
            </a:xfrm>
            <a:prstGeom prst="rect">
              <a:avLst/>
            </a:prstGeom>
          </p:spPr>
        </p:pic>
        <p:pic>
          <p:nvPicPr>
            <p:cNvPr id="34" name="Graphic 33" descr="Programmer">
              <a:extLst>
                <a:ext uri="{FF2B5EF4-FFF2-40B4-BE49-F238E27FC236}">
                  <a16:creationId xmlns:a16="http://schemas.microsoft.com/office/drawing/2014/main" id="{DDD44D87-CE1D-4C2F-9182-48D94596DAC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90211" y="4714183"/>
              <a:ext cx="914400" cy="914400"/>
            </a:xfrm>
            <a:prstGeom prst="rect">
              <a:avLst/>
            </a:prstGeom>
          </p:spPr>
        </p:pic>
        <p:pic>
          <p:nvPicPr>
            <p:cNvPr id="40" name="Graphic 39" descr="Person eating">
              <a:extLst>
                <a:ext uri="{FF2B5EF4-FFF2-40B4-BE49-F238E27FC236}">
                  <a16:creationId xmlns:a16="http://schemas.microsoft.com/office/drawing/2014/main" id="{5885800F-2B20-4875-A706-34F7C826ED7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812293" y="2086029"/>
              <a:ext cx="914400" cy="914400"/>
            </a:xfrm>
            <a:prstGeom prst="rect">
              <a:avLst/>
            </a:prstGeom>
          </p:spPr>
        </p:pic>
        <p:pic>
          <p:nvPicPr>
            <p:cNvPr id="43" name="Graphic 42" descr="Woman">
              <a:extLst>
                <a:ext uri="{FF2B5EF4-FFF2-40B4-BE49-F238E27FC236}">
                  <a16:creationId xmlns:a16="http://schemas.microsoft.com/office/drawing/2014/main" id="{DDF52D5C-4E12-4CBD-AD46-0FA026DCD1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336" y="482040"/>
              <a:ext cx="914400" cy="914400"/>
            </a:xfrm>
            <a:prstGeom prst="rect">
              <a:avLst/>
            </a:prstGeom>
          </p:spPr>
        </p:pic>
        <p:pic>
          <p:nvPicPr>
            <p:cNvPr id="44" name="Graphic 43" descr="Woman">
              <a:extLst>
                <a:ext uri="{FF2B5EF4-FFF2-40B4-BE49-F238E27FC236}">
                  <a16:creationId xmlns:a16="http://schemas.microsoft.com/office/drawing/2014/main" id="{A60FC2B5-1042-4050-8EA0-B4DA14D640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6512" y="482040"/>
              <a:ext cx="914400" cy="914400"/>
            </a:xfrm>
            <a:prstGeom prst="rect">
              <a:avLst/>
            </a:prstGeom>
          </p:spPr>
        </p:pic>
        <p:pic>
          <p:nvPicPr>
            <p:cNvPr id="49" name="Graphic 48" descr="Woman">
              <a:extLst>
                <a:ext uri="{FF2B5EF4-FFF2-40B4-BE49-F238E27FC236}">
                  <a16:creationId xmlns:a16="http://schemas.microsoft.com/office/drawing/2014/main" id="{CE5E6407-628E-41CD-BEA7-15163090C2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520" y="1386840"/>
              <a:ext cx="914400" cy="914400"/>
            </a:xfrm>
            <a:prstGeom prst="rect">
              <a:avLst/>
            </a:prstGeom>
          </p:spPr>
        </p:pic>
        <p:pic>
          <p:nvPicPr>
            <p:cNvPr id="50" name="Graphic 49" descr="Woman">
              <a:extLst>
                <a:ext uri="{FF2B5EF4-FFF2-40B4-BE49-F238E27FC236}">
                  <a16:creationId xmlns:a16="http://schemas.microsoft.com/office/drawing/2014/main" id="{74DEA8E5-22D2-4531-BFCA-DB1332CD5D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0440" y="1396440"/>
              <a:ext cx="914400" cy="914400"/>
            </a:xfrm>
            <a:prstGeom prst="rect">
              <a:avLst/>
            </a:prstGeom>
          </p:spPr>
        </p:pic>
        <p:pic>
          <p:nvPicPr>
            <p:cNvPr id="51" name="Graphic 50" descr="Woman">
              <a:extLst>
                <a:ext uri="{FF2B5EF4-FFF2-40B4-BE49-F238E27FC236}">
                  <a16:creationId xmlns:a16="http://schemas.microsoft.com/office/drawing/2014/main" id="{C16A4629-5FA7-44C2-9324-3B0C395F70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8600" y="1396440"/>
              <a:ext cx="914400" cy="914400"/>
            </a:xfrm>
            <a:prstGeom prst="rect">
              <a:avLst/>
            </a:prstGeom>
          </p:spPr>
        </p:pic>
        <p:pic>
          <p:nvPicPr>
            <p:cNvPr id="52" name="Graphic 51" descr="Woman">
              <a:extLst>
                <a:ext uri="{FF2B5EF4-FFF2-40B4-BE49-F238E27FC236}">
                  <a16:creationId xmlns:a16="http://schemas.microsoft.com/office/drawing/2014/main" id="{C4BC6719-6CC5-4490-9227-63D417A71F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680" y="2301240"/>
              <a:ext cx="914400" cy="914400"/>
            </a:xfrm>
            <a:prstGeom prst="rect">
              <a:avLst/>
            </a:prstGeom>
          </p:spPr>
        </p:pic>
        <p:pic>
          <p:nvPicPr>
            <p:cNvPr id="53" name="Graphic 52" descr="Woman">
              <a:extLst>
                <a:ext uri="{FF2B5EF4-FFF2-40B4-BE49-F238E27FC236}">
                  <a16:creationId xmlns:a16="http://schemas.microsoft.com/office/drawing/2014/main" id="{9B72C1F7-A928-4E4E-8812-AC7C6BE233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600" y="2310840"/>
              <a:ext cx="914400" cy="914400"/>
            </a:xfrm>
            <a:prstGeom prst="rect">
              <a:avLst/>
            </a:prstGeom>
          </p:spPr>
        </p:pic>
        <p:pic>
          <p:nvPicPr>
            <p:cNvPr id="54" name="Graphic 53" descr="Woman">
              <a:extLst>
                <a:ext uri="{FF2B5EF4-FFF2-40B4-BE49-F238E27FC236}">
                  <a16:creationId xmlns:a16="http://schemas.microsoft.com/office/drawing/2014/main" id="{3A5A3C4A-DE38-427A-A47F-E5B2C33595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8760" y="2310840"/>
              <a:ext cx="914400" cy="914400"/>
            </a:xfrm>
            <a:prstGeom prst="rect">
              <a:avLst/>
            </a:prstGeom>
          </p:spPr>
        </p:pic>
        <p:pic>
          <p:nvPicPr>
            <p:cNvPr id="55" name="Graphic 54" descr="Woman">
              <a:extLst>
                <a:ext uri="{FF2B5EF4-FFF2-40B4-BE49-F238E27FC236}">
                  <a16:creationId xmlns:a16="http://schemas.microsoft.com/office/drawing/2014/main" id="{5A88EDAE-8491-4D8B-A234-6F2FF74D85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800" y="3208160"/>
              <a:ext cx="914400" cy="914400"/>
            </a:xfrm>
            <a:prstGeom prst="rect">
              <a:avLst/>
            </a:prstGeom>
          </p:spPr>
        </p:pic>
        <p:pic>
          <p:nvPicPr>
            <p:cNvPr id="56" name="Graphic 55" descr="Woman">
              <a:extLst>
                <a:ext uri="{FF2B5EF4-FFF2-40B4-BE49-F238E27FC236}">
                  <a16:creationId xmlns:a16="http://schemas.microsoft.com/office/drawing/2014/main" id="{BCFF09C2-7488-49DC-8ED0-D00538FC94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3560" y="3217760"/>
              <a:ext cx="914400" cy="914400"/>
            </a:xfrm>
            <a:prstGeom prst="rect">
              <a:avLst/>
            </a:prstGeom>
          </p:spPr>
        </p:pic>
        <p:pic>
          <p:nvPicPr>
            <p:cNvPr id="57" name="Graphic 56" descr="Man">
              <a:extLst>
                <a:ext uri="{FF2B5EF4-FFF2-40B4-BE49-F238E27FC236}">
                  <a16:creationId xmlns:a16="http://schemas.microsoft.com/office/drawing/2014/main" id="{47B1460F-D386-4872-8B00-CEC83A81AC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0864" y="510400"/>
              <a:ext cx="914400" cy="914400"/>
            </a:xfrm>
            <a:prstGeom prst="rect">
              <a:avLst/>
            </a:prstGeom>
          </p:spPr>
        </p:pic>
        <p:pic>
          <p:nvPicPr>
            <p:cNvPr id="58" name="Graphic 57" descr="Man">
              <a:extLst>
                <a:ext uri="{FF2B5EF4-FFF2-40B4-BE49-F238E27FC236}">
                  <a16:creationId xmlns:a16="http://schemas.microsoft.com/office/drawing/2014/main" id="{D5706BEC-3543-4275-A7FA-EB257A2ECA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8040" y="482040"/>
              <a:ext cx="914400" cy="914400"/>
            </a:xfrm>
            <a:prstGeom prst="rect">
              <a:avLst/>
            </a:prstGeom>
          </p:spPr>
        </p:pic>
        <p:pic>
          <p:nvPicPr>
            <p:cNvPr id="59" name="Graphic 58" descr="Man">
              <a:extLst>
                <a:ext uri="{FF2B5EF4-FFF2-40B4-BE49-F238E27FC236}">
                  <a16:creationId xmlns:a16="http://schemas.microsoft.com/office/drawing/2014/main" id="{8B816B36-F735-44F3-91EF-0D30AA629D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34360" y="1417320"/>
              <a:ext cx="914400" cy="914400"/>
            </a:xfrm>
            <a:prstGeom prst="rect">
              <a:avLst/>
            </a:prstGeom>
          </p:spPr>
        </p:pic>
        <p:pic>
          <p:nvPicPr>
            <p:cNvPr id="60" name="Graphic 59" descr="Man">
              <a:extLst>
                <a:ext uri="{FF2B5EF4-FFF2-40B4-BE49-F238E27FC236}">
                  <a16:creationId xmlns:a16="http://schemas.microsoft.com/office/drawing/2014/main" id="{9EF99E9B-DC6F-47C7-8325-9E8A969930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3560" y="1427480"/>
              <a:ext cx="914400" cy="914400"/>
            </a:xfrm>
            <a:prstGeom prst="rect">
              <a:avLst/>
            </a:prstGeom>
          </p:spPr>
        </p:pic>
        <p:sp>
          <p:nvSpPr>
            <p:cNvPr id="61" name="Rectangle 60">
              <a:extLst>
                <a:ext uri="{FF2B5EF4-FFF2-40B4-BE49-F238E27FC236}">
                  <a16:creationId xmlns:a16="http://schemas.microsoft.com/office/drawing/2014/main" id="{C400939A-F757-483A-B5B5-3335CB57F2DD}"/>
                </a:ext>
              </a:extLst>
            </p:cNvPr>
            <p:cNvSpPr/>
            <p:nvPr/>
          </p:nvSpPr>
          <p:spPr>
            <a:xfrm>
              <a:off x="2416878" y="2385539"/>
              <a:ext cx="1803681" cy="369332"/>
            </a:xfrm>
            <a:prstGeom prst="rect">
              <a:avLst/>
            </a:prstGeom>
          </p:spPr>
          <p:txBody>
            <a:bodyPr wrap="square">
              <a:spAutoFit/>
            </a:bodyPr>
            <a:lstStyle/>
            <a:p>
              <a:pPr lvl="0" algn="r"/>
              <a:r>
                <a:rPr lang="en-GB">
                  <a:latin typeface="Arial"/>
                  <a:cs typeface="Arial"/>
                </a:rPr>
                <a:t>15 participants </a:t>
              </a:r>
            </a:p>
          </p:txBody>
        </p:sp>
        <p:sp>
          <p:nvSpPr>
            <p:cNvPr id="62" name="Rectangle 61">
              <a:extLst>
                <a:ext uri="{FF2B5EF4-FFF2-40B4-BE49-F238E27FC236}">
                  <a16:creationId xmlns:a16="http://schemas.microsoft.com/office/drawing/2014/main" id="{1C8B1593-51D8-48DD-BEC8-548B062F4DF4}"/>
                </a:ext>
              </a:extLst>
            </p:cNvPr>
            <p:cNvSpPr/>
            <p:nvPr/>
          </p:nvSpPr>
          <p:spPr>
            <a:xfrm>
              <a:off x="1949410" y="3311269"/>
              <a:ext cx="2246300" cy="369332"/>
            </a:xfrm>
            <a:prstGeom prst="rect">
              <a:avLst/>
            </a:prstGeom>
          </p:spPr>
          <p:txBody>
            <a:bodyPr wrap="square">
              <a:spAutoFit/>
            </a:bodyPr>
            <a:lstStyle/>
            <a:p>
              <a:pPr lvl="0" algn="r"/>
              <a:r>
                <a:rPr lang="en-GB">
                  <a:latin typeface="Arial"/>
                  <a:cs typeface="Arial"/>
                </a:rPr>
                <a:t>11 women &amp; 5 men</a:t>
              </a:r>
            </a:p>
          </p:txBody>
        </p:sp>
        <p:sp>
          <p:nvSpPr>
            <p:cNvPr id="64" name="Rectangle 63">
              <a:extLst>
                <a:ext uri="{FF2B5EF4-FFF2-40B4-BE49-F238E27FC236}">
                  <a16:creationId xmlns:a16="http://schemas.microsoft.com/office/drawing/2014/main" id="{F87FDBD0-944B-4078-89C4-9DED04F7C8D6}"/>
                </a:ext>
              </a:extLst>
            </p:cNvPr>
            <p:cNvSpPr/>
            <p:nvPr/>
          </p:nvSpPr>
          <p:spPr>
            <a:xfrm>
              <a:off x="9746392" y="501215"/>
              <a:ext cx="1902549" cy="646331"/>
            </a:xfrm>
            <a:prstGeom prst="rect">
              <a:avLst/>
            </a:prstGeom>
          </p:spPr>
          <p:txBody>
            <a:bodyPr wrap="square">
              <a:spAutoFit/>
            </a:bodyPr>
            <a:lstStyle/>
            <a:p>
              <a:pPr lvl="0"/>
              <a:r>
                <a:rPr lang="en-GB">
                  <a:latin typeface="Arial"/>
                  <a:cs typeface="Arial"/>
                </a:rPr>
                <a:t>All but one are homeowners</a:t>
              </a:r>
            </a:p>
          </p:txBody>
        </p:sp>
        <p:sp>
          <p:nvSpPr>
            <p:cNvPr id="65" name="Rectangle 64">
              <a:extLst>
                <a:ext uri="{FF2B5EF4-FFF2-40B4-BE49-F238E27FC236}">
                  <a16:creationId xmlns:a16="http://schemas.microsoft.com/office/drawing/2014/main" id="{EDDFA58D-38FC-4BB2-B352-00DF40D079AD}"/>
                </a:ext>
              </a:extLst>
            </p:cNvPr>
            <p:cNvSpPr/>
            <p:nvPr/>
          </p:nvSpPr>
          <p:spPr>
            <a:xfrm>
              <a:off x="8497766" y="3223586"/>
              <a:ext cx="1796677" cy="923330"/>
            </a:xfrm>
            <a:prstGeom prst="rect">
              <a:avLst/>
            </a:prstGeom>
          </p:spPr>
          <p:txBody>
            <a:bodyPr wrap="square">
              <a:spAutoFit/>
            </a:bodyPr>
            <a:lstStyle/>
            <a:p>
              <a:pPr lvl="0" algn="ctr"/>
              <a:r>
                <a:rPr lang="en-GB">
                  <a:latin typeface="Arial"/>
                  <a:cs typeface="Arial"/>
                </a:rPr>
                <a:t>households without children </a:t>
              </a:r>
            </a:p>
            <a:p>
              <a:pPr lvl="0" algn="ctr"/>
              <a:r>
                <a:rPr lang="en-GB">
                  <a:latin typeface="Arial"/>
                  <a:cs typeface="Arial"/>
                </a:rPr>
                <a:t> </a:t>
              </a:r>
            </a:p>
          </p:txBody>
        </p:sp>
        <p:sp>
          <p:nvSpPr>
            <p:cNvPr id="66" name="Rectangle 65">
              <a:extLst>
                <a:ext uri="{FF2B5EF4-FFF2-40B4-BE49-F238E27FC236}">
                  <a16:creationId xmlns:a16="http://schemas.microsoft.com/office/drawing/2014/main" id="{4FA4C6F7-85FC-447C-867F-B90A6FD122DB}"/>
                </a:ext>
              </a:extLst>
            </p:cNvPr>
            <p:cNvSpPr/>
            <p:nvPr/>
          </p:nvSpPr>
          <p:spPr>
            <a:xfrm>
              <a:off x="5506991" y="3138288"/>
              <a:ext cx="2225182" cy="369332"/>
            </a:xfrm>
            <a:prstGeom prst="rect">
              <a:avLst/>
            </a:prstGeom>
            <a:solidFill>
              <a:schemeClr val="bg1"/>
            </a:solidFill>
          </p:spPr>
          <p:txBody>
            <a:bodyPr wrap="square">
              <a:spAutoFit/>
            </a:bodyPr>
            <a:lstStyle/>
            <a:p>
              <a:pPr lvl="0" algn="ctr"/>
              <a:r>
                <a:rPr lang="en-GB">
                  <a:latin typeface="Arial"/>
                  <a:cs typeface="Arial"/>
                </a:rPr>
                <a:t>working &amp; retired</a:t>
              </a:r>
            </a:p>
          </p:txBody>
        </p:sp>
        <p:sp>
          <p:nvSpPr>
            <p:cNvPr id="67" name="Rectangle 66">
              <a:extLst>
                <a:ext uri="{FF2B5EF4-FFF2-40B4-BE49-F238E27FC236}">
                  <a16:creationId xmlns:a16="http://schemas.microsoft.com/office/drawing/2014/main" id="{D3AFE055-FC6D-4E82-AAE3-90F94A31BD39}"/>
                </a:ext>
              </a:extLst>
            </p:cNvPr>
            <p:cNvSpPr/>
            <p:nvPr/>
          </p:nvSpPr>
          <p:spPr>
            <a:xfrm>
              <a:off x="7083170" y="2879009"/>
              <a:ext cx="334927" cy="369332"/>
            </a:xfrm>
            <a:prstGeom prst="rect">
              <a:avLst/>
            </a:prstGeom>
          </p:spPr>
          <p:txBody>
            <a:bodyPr wrap="square">
              <a:spAutoFit/>
            </a:bodyPr>
            <a:lstStyle/>
            <a:p>
              <a:pPr lvl="0"/>
              <a:r>
                <a:rPr lang="en-GB">
                  <a:solidFill>
                    <a:srgbClr val="F28F00"/>
                  </a:solidFill>
                  <a:latin typeface="Arial"/>
                  <a:cs typeface="Arial"/>
                </a:rPr>
                <a:t>6</a:t>
              </a:r>
            </a:p>
          </p:txBody>
        </p:sp>
        <p:graphicFrame>
          <p:nvGraphicFramePr>
            <p:cNvPr id="70" name="Chart 69">
              <a:extLst>
                <a:ext uri="{FF2B5EF4-FFF2-40B4-BE49-F238E27FC236}">
                  <a16:creationId xmlns:a16="http://schemas.microsoft.com/office/drawing/2014/main" id="{90BE79B0-01DE-4664-9C43-F1F3302ADE0F}"/>
                </a:ext>
              </a:extLst>
            </p:cNvPr>
            <p:cNvGraphicFramePr/>
            <p:nvPr>
              <p:extLst>
                <p:ext uri="{D42A27DB-BD31-4B8C-83A1-F6EECF244321}">
                  <p14:modId xmlns:p14="http://schemas.microsoft.com/office/powerpoint/2010/main" val="3037330358"/>
                </p:ext>
              </p:extLst>
            </p:nvPr>
          </p:nvGraphicFramePr>
          <p:xfrm>
            <a:off x="830467" y="4343791"/>
            <a:ext cx="3309893" cy="2143092"/>
          </p:xfrm>
          <a:graphic>
            <a:graphicData uri="http://schemas.openxmlformats.org/drawingml/2006/chart">
              <c:chart xmlns:c="http://schemas.openxmlformats.org/drawingml/2006/chart" xmlns:r="http://schemas.openxmlformats.org/officeDocument/2006/relationships" r:id="rId17"/>
            </a:graphicData>
          </a:graphic>
        </p:graphicFrame>
        <p:sp>
          <p:nvSpPr>
            <p:cNvPr id="72" name="Rectangle 71">
              <a:extLst>
                <a:ext uri="{FF2B5EF4-FFF2-40B4-BE49-F238E27FC236}">
                  <a16:creationId xmlns:a16="http://schemas.microsoft.com/office/drawing/2014/main" id="{59B6FF33-1981-463E-B4BD-B0C5DC3BDD1C}"/>
                </a:ext>
              </a:extLst>
            </p:cNvPr>
            <p:cNvSpPr/>
            <p:nvPr/>
          </p:nvSpPr>
          <p:spPr>
            <a:xfrm>
              <a:off x="2733000" y="4163706"/>
              <a:ext cx="1698724" cy="646331"/>
            </a:xfrm>
            <a:prstGeom prst="rect">
              <a:avLst/>
            </a:prstGeom>
          </p:spPr>
          <p:txBody>
            <a:bodyPr wrap="square">
              <a:spAutoFit/>
            </a:bodyPr>
            <a:lstStyle/>
            <a:p>
              <a:pPr lvl="0" algn="ctr"/>
              <a:r>
                <a:rPr lang="en-GB">
                  <a:latin typeface="Arial"/>
                  <a:cs typeface="Arial"/>
                </a:rPr>
                <a:t>A range of ages</a:t>
              </a:r>
            </a:p>
          </p:txBody>
        </p:sp>
        <p:sp>
          <p:nvSpPr>
            <p:cNvPr id="73" name="Rectangle 72">
              <a:extLst>
                <a:ext uri="{FF2B5EF4-FFF2-40B4-BE49-F238E27FC236}">
                  <a16:creationId xmlns:a16="http://schemas.microsoft.com/office/drawing/2014/main" id="{7642A135-FC4E-4977-8D12-13F388B8D252}"/>
                </a:ext>
              </a:extLst>
            </p:cNvPr>
            <p:cNvSpPr/>
            <p:nvPr/>
          </p:nvSpPr>
          <p:spPr>
            <a:xfrm>
              <a:off x="5703219" y="2886823"/>
              <a:ext cx="334927" cy="369332"/>
            </a:xfrm>
            <a:prstGeom prst="rect">
              <a:avLst/>
            </a:prstGeom>
          </p:spPr>
          <p:txBody>
            <a:bodyPr wrap="square">
              <a:spAutoFit/>
            </a:bodyPr>
            <a:lstStyle/>
            <a:p>
              <a:pPr lvl="0"/>
              <a:r>
                <a:rPr lang="en-GB">
                  <a:solidFill>
                    <a:srgbClr val="E12900"/>
                  </a:solidFill>
                  <a:latin typeface="Arial"/>
                  <a:cs typeface="Arial"/>
                </a:rPr>
                <a:t>9</a:t>
              </a:r>
            </a:p>
          </p:txBody>
        </p:sp>
        <p:sp>
          <p:nvSpPr>
            <p:cNvPr id="74" name="Rectangle 73">
              <a:extLst>
                <a:ext uri="{FF2B5EF4-FFF2-40B4-BE49-F238E27FC236}">
                  <a16:creationId xmlns:a16="http://schemas.microsoft.com/office/drawing/2014/main" id="{D70FCF07-030C-42FC-9C99-3F5B73A84AC9}"/>
                </a:ext>
              </a:extLst>
            </p:cNvPr>
            <p:cNvSpPr/>
            <p:nvPr/>
          </p:nvSpPr>
          <p:spPr>
            <a:xfrm>
              <a:off x="4668517" y="5876883"/>
              <a:ext cx="2903359" cy="369332"/>
            </a:xfrm>
            <a:prstGeom prst="rect">
              <a:avLst/>
            </a:prstGeom>
          </p:spPr>
          <p:txBody>
            <a:bodyPr wrap="none">
              <a:spAutoFit/>
            </a:bodyPr>
            <a:lstStyle/>
            <a:p>
              <a:pPr lvl="0"/>
              <a:r>
                <a:rPr lang="en-GB">
                  <a:latin typeface="Arial"/>
                  <a:cs typeface="Arial"/>
                </a:rPr>
                <a:t>employed &amp; self-employed</a:t>
              </a:r>
            </a:p>
          </p:txBody>
        </p:sp>
        <p:pic>
          <p:nvPicPr>
            <p:cNvPr id="77" name="Graphic 76">
              <a:extLst>
                <a:ext uri="{FF2B5EF4-FFF2-40B4-BE49-F238E27FC236}">
                  <a16:creationId xmlns:a16="http://schemas.microsoft.com/office/drawing/2014/main" id="{6D9E48C8-BE83-4E81-B693-37B59F9373C4}"/>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t="13019"/>
            <a:stretch/>
          </p:blipFill>
          <p:spPr>
            <a:xfrm>
              <a:off x="6174490" y="4851168"/>
              <a:ext cx="900000" cy="782828"/>
            </a:xfrm>
            <a:prstGeom prst="rect">
              <a:avLst/>
            </a:prstGeom>
          </p:spPr>
        </p:pic>
        <p:sp>
          <p:nvSpPr>
            <p:cNvPr id="86" name="Rectangle 85">
              <a:extLst>
                <a:ext uri="{FF2B5EF4-FFF2-40B4-BE49-F238E27FC236}">
                  <a16:creationId xmlns:a16="http://schemas.microsoft.com/office/drawing/2014/main" id="{9E07A9DC-4CC5-46EE-9643-F843B464DD61}"/>
                </a:ext>
              </a:extLst>
            </p:cNvPr>
            <p:cNvSpPr/>
            <p:nvPr/>
          </p:nvSpPr>
          <p:spPr>
            <a:xfrm>
              <a:off x="5219139" y="5573317"/>
              <a:ext cx="334927" cy="369332"/>
            </a:xfrm>
            <a:prstGeom prst="rect">
              <a:avLst/>
            </a:prstGeom>
          </p:spPr>
          <p:txBody>
            <a:bodyPr wrap="square">
              <a:spAutoFit/>
            </a:bodyPr>
            <a:lstStyle/>
            <a:p>
              <a:pPr lvl="0"/>
              <a:r>
                <a:rPr lang="en-GB">
                  <a:solidFill>
                    <a:srgbClr val="E12900"/>
                  </a:solidFill>
                  <a:latin typeface="Arial"/>
                  <a:cs typeface="Arial"/>
                </a:rPr>
                <a:t>5</a:t>
              </a:r>
            </a:p>
          </p:txBody>
        </p:sp>
        <p:sp>
          <p:nvSpPr>
            <p:cNvPr id="87" name="Rectangle 86">
              <a:extLst>
                <a:ext uri="{FF2B5EF4-FFF2-40B4-BE49-F238E27FC236}">
                  <a16:creationId xmlns:a16="http://schemas.microsoft.com/office/drawing/2014/main" id="{9D55D33E-F203-4EEC-87CD-D112D2901C3A}"/>
                </a:ext>
              </a:extLst>
            </p:cNvPr>
            <p:cNvSpPr/>
            <p:nvPr/>
          </p:nvSpPr>
          <p:spPr>
            <a:xfrm>
              <a:off x="6466546" y="5535720"/>
              <a:ext cx="334927" cy="369332"/>
            </a:xfrm>
            <a:prstGeom prst="rect">
              <a:avLst/>
            </a:prstGeom>
          </p:spPr>
          <p:txBody>
            <a:bodyPr wrap="square">
              <a:spAutoFit/>
            </a:bodyPr>
            <a:lstStyle/>
            <a:p>
              <a:pPr lvl="0"/>
              <a:r>
                <a:rPr lang="en-GB">
                  <a:solidFill>
                    <a:srgbClr val="F28F00"/>
                  </a:solidFill>
                  <a:latin typeface="Arial"/>
                  <a:cs typeface="Arial"/>
                </a:rPr>
                <a:t>4</a:t>
              </a:r>
            </a:p>
          </p:txBody>
        </p:sp>
        <p:sp>
          <p:nvSpPr>
            <p:cNvPr id="90" name="Rectangle 89">
              <a:extLst>
                <a:ext uri="{FF2B5EF4-FFF2-40B4-BE49-F238E27FC236}">
                  <a16:creationId xmlns:a16="http://schemas.microsoft.com/office/drawing/2014/main" id="{C677EC7F-6870-4B9E-ADEA-3083F7CA986C}"/>
                </a:ext>
              </a:extLst>
            </p:cNvPr>
            <p:cNvSpPr/>
            <p:nvPr/>
          </p:nvSpPr>
          <p:spPr>
            <a:xfrm>
              <a:off x="11107457" y="2976731"/>
              <a:ext cx="377026" cy="369332"/>
            </a:xfrm>
            <a:prstGeom prst="rect">
              <a:avLst/>
            </a:prstGeom>
          </p:spPr>
          <p:txBody>
            <a:bodyPr wrap="none" anchor="t">
              <a:spAutoFit/>
            </a:bodyPr>
            <a:lstStyle/>
            <a:p>
              <a:r>
                <a:rPr lang="en-GB">
                  <a:solidFill>
                    <a:srgbClr val="F28F00"/>
                  </a:solidFill>
                  <a:latin typeface="Arial"/>
                  <a:cs typeface="Arial"/>
                </a:rPr>
                <a:t>3 </a:t>
              </a:r>
              <a:endParaRPr lang="en-GB">
                <a:solidFill>
                  <a:srgbClr val="F28F00"/>
                </a:solidFill>
              </a:endParaRPr>
            </a:p>
          </p:txBody>
        </p:sp>
        <p:pic>
          <p:nvPicPr>
            <p:cNvPr id="92" name="Graphic 91" descr="Man and woman">
              <a:extLst>
                <a:ext uri="{FF2B5EF4-FFF2-40B4-BE49-F238E27FC236}">
                  <a16:creationId xmlns:a16="http://schemas.microsoft.com/office/drawing/2014/main" id="{A3B94DC1-3A71-441B-9600-2811EF651E9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377896" y="2190350"/>
              <a:ext cx="914400" cy="914400"/>
            </a:xfrm>
            <a:prstGeom prst="rect">
              <a:avLst/>
            </a:prstGeom>
          </p:spPr>
        </p:pic>
        <p:sp>
          <p:nvSpPr>
            <p:cNvPr id="93" name="Rectangle 92">
              <a:extLst>
                <a:ext uri="{FF2B5EF4-FFF2-40B4-BE49-F238E27FC236}">
                  <a16:creationId xmlns:a16="http://schemas.microsoft.com/office/drawing/2014/main" id="{78259D32-7931-435B-A243-224B09F89994}"/>
                </a:ext>
              </a:extLst>
            </p:cNvPr>
            <p:cNvSpPr/>
            <p:nvPr/>
          </p:nvSpPr>
          <p:spPr>
            <a:xfrm>
              <a:off x="8671375" y="2999072"/>
              <a:ext cx="377026" cy="369332"/>
            </a:xfrm>
            <a:prstGeom prst="rect">
              <a:avLst/>
            </a:prstGeom>
          </p:spPr>
          <p:txBody>
            <a:bodyPr wrap="none">
              <a:spAutoFit/>
            </a:bodyPr>
            <a:lstStyle/>
            <a:p>
              <a:r>
                <a:rPr lang="en-GB">
                  <a:solidFill>
                    <a:srgbClr val="E12900"/>
                  </a:solidFill>
                  <a:latin typeface="Arial"/>
                  <a:cs typeface="Arial"/>
                </a:rPr>
                <a:t>8 </a:t>
              </a:r>
              <a:endParaRPr lang="en-GB">
                <a:solidFill>
                  <a:srgbClr val="E12900"/>
                </a:solidFill>
              </a:endParaRPr>
            </a:p>
          </p:txBody>
        </p:sp>
        <p:pic>
          <p:nvPicPr>
            <p:cNvPr id="95" name="Graphic 94" descr="Man">
              <a:extLst>
                <a:ext uri="{FF2B5EF4-FFF2-40B4-BE49-F238E27FC236}">
                  <a16:creationId xmlns:a16="http://schemas.microsoft.com/office/drawing/2014/main" id="{17CF0E10-476D-4D14-B8FF-561B03B17F4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395033" y="2251790"/>
              <a:ext cx="792000" cy="792000"/>
            </a:xfrm>
            <a:prstGeom prst="rect">
              <a:avLst/>
            </a:prstGeom>
          </p:spPr>
        </p:pic>
        <p:sp>
          <p:nvSpPr>
            <p:cNvPr id="96" name="Rectangle 95">
              <a:extLst>
                <a:ext uri="{FF2B5EF4-FFF2-40B4-BE49-F238E27FC236}">
                  <a16:creationId xmlns:a16="http://schemas.microsoft.com/office/drawing/2014/main" id="{6C8114AC-BFF4-4375-A63D-739B9894FA76}"/>
                </a:ext>
              </a:extLst>
            </p:cNvPr>
            <p:cNvSpPr/>
            <p:nvPr/>
          </p:nvSpPr>
          <p:spPr>
            <a:xfrm>
              <a:off x="9625817" y="2989228"/>
              <a:ext cx="377026" cy="369332"/>
            </a:xfrm>
            <a:prstGeom prst="rect">
              <a:avLst/>
            </a:prstGeom>
          </p:spPr>
          <p:txBody>
            <a:bodyPr wrap="none">
              <a:spAutoFit/>
            </a:bodyPr>
            <a:lstStyle/>
            <a:p>
              <a:r>
                <a:rPr lang="en-GB">
                  <a:solidFill>
                    <a:srgbClr val="E12900"/>
                  </a:solidFill>
                  <a:latin typeface="Arial"/>
                  <a:cs typeface="Arial"/>
                </a:rPr>
                <a:t>2</a:t>
              </a:r>
              <a:r>
                <a:rPr lang="en-GB">
                  <a:solidFill>
                    <a:srgbClr val="FAB500"/>
                  </a:solidFill>
                  <a:latin typeface="Arial"/>
                  <a:cs typeface="Arial"/>
                </a:rPr>
                <a:t> </a:t>
              </a:r>
              <a:endParaRPr lang="en-GB">
                <a:solidFill>
                  <a:srgbClr val="FAB500"/>
                </a:solidFill>
              </a:endParaRPr>
            </a:p>
          </p:txBody>
        </p:sp>
        <p:graphicFrame>
          <p:nvGraphicFramePr>
            <p:cNvPr id="98" name="Chart 97">
              <a:extLst>
                <a:ext uri="{FF2B5EF4-FFF2-40B4-BE49-F238E27FC236}">
                  <a16:creationId xmlns:a16="http://schemas.microsoft.com/office/drawing/2014/main" id="{B61747A3-5C6C-4902-91D5-2DBF13333A57}"/>
                </a:ext>
              </a:extLst>
            </p:cNvPr>
            <p:cNvGraphicFramePr/>
            <p:nvPr>
              <p:extLst>
                <p:ext uri="{D42A27DB-BD31-4B8C-83A1-F6EECF244321}">
                  <p14:modId xmlns:p14="http://schemas.microsoft.com/office/powerpoint/2010/main" val="3347374135"/>
                </p:ext>
              </p:extLst>
            </p:nvPr>
          </p:nvGraphicFramePr>
          <p:xfrm>
            <a:off x="8233810" y="4069704"/>
            <a:ext cx="3765149" cy="2448647"/>
          </p:xfrm>
          <a:graphic>
            <a:graphicData uri="http://schemas.openxmlformats.org/drawingml/2006/chart">
              <c:chart xmlns:c="http://schemas.openxmlformats.org/drawingml/2006/chart" xmlns:r="http://schemas.openxmlformats.org/officeDocument/2006/relationships" r:id="rId24"/>
            </a:graphicData>
          </a:graphic>
        </p:graphicFrame>
        <p:sp>
          <p:nvSpPr>
            <p:cNvPr id="99" name="Rectangle 98">
              <a:extLst>
                <a:ext uri="{FF2B5EF4-FFF2-40B4-BE49-F238E27FC236}">
                  <a16:creationId xmlns:a16="http://schemas.microsoft.com/office/drawing/2014/main" id="{35F87B8C-B8F5-4411-B7EA-F8BD31598315}"/>
                </a:ext>
              </a:extLst>
            </p:cNvPr>
            <p:cNvSpPr/>
            <p:nvPr/>
          </p:nvSpPr>
          <p:spPr>
            <a:xfrm>
              <a:off x="5579882" y="446491"/>
              <a:ext cx="2549046" cy="1200329"/>
            </a:xfrm>
            <a:prstGeom prst="rect">
              <a:avLst/>
            </a:prstGeom>
          </p:spPr>
          <p:txBody>
            <a:bodyPr wrap="square">
              <a:spAutoFit/>
            </a:bodyPr>
            <a:lstStyle/>
            <a:p>
              <a:pPr lvl="0" algn="r"/>
              <a:r>
                <a:rPr lang="en-GB">
                  <a:latin typeface="Arial"/>
                  <a:cs typeface="Arial"/>
                </a:rPr>
                <a:t>at least one from</a:t>
              </a:r>
            </a:p>
            <a:p>
              <a:pPr lvl="0" algn="r"/>
              <a:r>
                <a:rPr lang="en-GB">
                  <a:latin typeface="Arial"/>
                  <a:cs typeface="Arial"/>
                </a:rPr>
                <a:t> each district </a:t>
              </a:r>
            </a:p>
            <a:p>
              <a:pPr lvl="0" algn="r"/>
              <a:r>
                <a:rPr lang="en-GB">
                  <a:latin typeface="Arial"/>
                  <a:cs typeface="Arial"/>
                </a:rPr>
                <a:t>(except Harlow and Tendring)</a:t>
              </a:r>
            </a:p>
          </p:txBody>
        </p:sp>
        <p:sp>
          <p:nvSpPr>
            <p:cNvPr id="46" name="Rectangle 45">
              <a:extLst>
                <a:ext uri="{FF2B5EF4-FFF2-40B4-BE49-F238E27FC236}">
                  <a16:creationId xmlns:a16="http://schemas.microsoft.com/office/drawing/2014/main" id="{0FE4A286-0833-4733-94CD-B597AFD07D79}"/>
                </a:ext>
              </a:extLst>
            </p:cNvPr>
            <p:cNvSpPr/>
            <p:nvPr/>
          </p:nvSpPr>
          <p:spPr>
            <a:xfrm>
              <a:off x="10107430" y="3181165"/>
              <a:ext cx="1796677" cy="923330"/>
            </a:xfrm>
            <a:prstGeom prst="rect">
              <a:avLst/>
            </a:prstGeom>
          </p:spPr>
          <p:txBody>
            <a:bodyPr wrap="square">
              <a:spAutoFit/>
            </a:bodyPr>
            <a:lstStyle/>
            <a:p>
              <a:pPr lvl="0" algn="ctr"/>
              <a:r>
                <a:rPr lang="en-GB">
                  <a:latin typeface="Arial"/>
                  <a:cs typeface="Arial"/>
                </a:rPr>
                <a:t>households with children </a:t>
              </a:r>
            </a:p>
            <a:p>
              <a:pPr lvl="0" algn="ctr"/>
              <a:r>
                <a:rPr lang="en-GB">
                  <a:latin typeface="Arial"/>
                  <a:cs typeface="Arial"/>
                </a:rPr>
                <a:t> </a:t>
              </a:r>
            </a:p>
          </p:txBody>
        </p:sp>
        <p:sp>
          <p:nvSpPr>
            <p:cNvPr id="48" name="Rectangle 47">
              <a:extLst>
                <a:ext uri="{FF2B5EF4-FFF2-40B4-BE49-F238E27FC236}">
                  <a16:creationId xmlns:a16="http://schemas.microsoft.com/office/drawing/2014/main" id="{241042CF-C9CA-4D96-A547-72128DEC13BC}"/>
                </a:ext>
              </a:extLst>
            </p:cNvPr>
            <p:cNvSpPr/>
            <p:nvPr/>
          </p:nvSpPr>
          <p:spPr>
            <a:xfrm>
              <a:off x="10371734" y="4122282"/>
              <a:ext cx="1478919" cy="646331"/>
            </a:xfrm>
            <a:prstGeom prst="rect">
              <a:avLst/>
            </a:prstGeom>
          </p:spPr>
          <p:txBody>
            <a:bodyPr wrap="square">
              <a:spAutoFit/>
            </a:bodyPr>
            <a:lstStyle/>
            <a:p>
              <a:pPr lvl="0" algn="ctr"/>
              <a:r>
                <a:rPr lang="en-GB">
                  <a:latin typeface="Arial"/>
                  <a:cs typeface="Arial"/>
                </a:rPr>
                <a:t>A range of ages</a:t>
              </a:r>
            </a:p>
          </p:txBody>
        </p:sp>
        <p:pic>
          <p:nvPicPr>
            <p:cNvPr id="4" name="Picture 3">
              <a:extLst>
                <a:ext uri="{FF2B5EF4-FFF2-40B4-BE49-F238E27FC236}">
                  <a16:creationId xmlns:a16="http://schemas.microsoft.com/office/drawing/2014/main" id="{C4F840A7-98B0-4F85-B317-879B2AAFD6DD}"/>
                </a:ext>
              </a:extLst>
            </p:cNvPr>
            <p:cNvPicPr>
              <a:picLocks noChangeAspect="1"/>
            </p:cNvPicPr>
            <p:nvPr/>
          </p:nvPicPr>
          <p:blipFill>
            <a:blip r:embed="rId25">
              <a:clrChange>
                <a:clrFrom>
                  <a:srgbClr val="FFFFFF"/>
                </a:clrFrom>
                <a:clrTo>
                  <a:srgbClr val="FFFFFF">
                    <a:alpha val="0"/>
                  </a:srgbClr>
                </a:clrTo>
              </a:clrChange>
            </a:blip>
            <a:stretch>
              <a:fillRect/>
            </a:stretch>
          </p:blipFill>
          <p:spPr>
            <a:xfrm>
              <a:off x="4678207" y="461383"/>
              <a:ext cx="1500504" cy="1152000"/>
            </a:xfrm>
            <a:prstGeom prst="rect">
              <a:avLst/>
            </a:prstGeom>
          </p:spPr>
        </p:pic>
        <p:pic>
          <p:nvPicPr>
            <p:cNvPr id="10" name="Graphic 9" descr="Woman with kid">
              <a:extLst>
                <a:ext uri="{FF2B5EF4-FFF2-40B4-BE49-F238E27FC236}">
                  <a16:creationId xmlns:a16="http://schemas.microsoft.com/office/drawing/2014/main" id="{806E5FEC-6647-48C2-ABD3-505E131DDD8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105310" y="2190350"/>
              <a:ext cx="914400" cy="914400"/>
            </a:xfrm>
            <a:prstGeom prst="rect">
              <a:avLst/>
            </a:prstGeom>
          </p:spPr>
        </p:pic>
        <p:sp>
          <p:nvSpPr>
            <p:cNvPr id="68" name="Rectangle 67">
              <a:extLst>
                <a:ext uri="{FF2B5EF4-FFF2-40B4-BE49-F238E27FC236}">
                  <a16:creationId xmlns:a16="http://schemas.microsoft.com/office/drawing/2014/main" id="{3ECA40D2-856C-4CDA-834B-FE78D4CB7D7A}"/>
                </a:ext>
              </a:extLst>
            </p:cNvPr>
            <p:cNvSpPr/>
            <p:nvPr/>
          </p:nvSpPr>
          <p:spPr>
            <a:xfrm>
              <a:off x="10499320" y="3004832"/>
              <a:ext cx="312906" cy="369332"/>
            </a:xfrm>
            <a:prstGeom prst="rect">
              <a:avLst/>
            </a:prstGeom>
          </p:spPr>
          <p:txBody>
            <a:bodyPr wrap="none" anchor="t">
              <a:spAutoFit/>
            </a:bodyPr>
            <a:lstStyle/>
            <a:p>
              <a:r>
                <a:rPr lang="en-GB">
                  <a:solidFill>
                    <a:srgbClr val="F28F00"/>
                  </a:solidFill>
                  <a:latin typeface="Arial"/>
                  <a:cs typeface="Arial"/>
                </a:rPr>
                <a:t>2</a:t>
              </a:r>
              <a:endParaRPr lang="en-US"/>
            </a:p>
          </p:txBody>
        </p:sp>
      </p:grpSp>
    </p:spTree>
    <p:extLst>
      <p:ext uri="{BB962C8B-B14F-4D97-AF65-F5344CB8AC3E}">
        <p14:creationId xmlns:p14="http://schemas.microsoft.com/office/powerpoint/2010/main" val="1771183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C82E14-396B-436D-BC9E-54CD09C6BB9C}"/>
              </a:ext>
            </a:extLst>
          </p:cNvPr>
          <p:cNvSpPr/>
          <p:nvPr/>
        </p:nvSpPr>
        <p:spPr>
          <a:xfrm>
            <a:off x="569494" y="1284496"/>
            <a:ext cx="2752826" cy="33855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C00000"/>
                </a:solidFill>
                <a:latin typeface="Arial"/>
                <a:cs typeface="Arial"/>
              </a:rPr>
              <a:t>Stable financial situation</a:t>
            </a:r>
            <a:endParaRPr lang="en-GB">
              <a:solidFill>
                <a:srgbClr val="C0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38AE731-82A5-443C-804C-6E9AEEFD4019}"/>
              </a:ext>
            </a:extLst>
          </p:cNvPr>
          <p:cNvSpPr/>
          <p:nvPr/>
        </p:nvSpPr>
        <p:spPr>
          <a:xfrm>
            <a:off x="3619898" y="1284495"/>
            <a:ext cx="2752826" cy="33855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C00000"/>
                </a:solidFill>
                <a:latin typeface="Arial" panose="020B0604020202020204" pitchFamily="34" charset="0"/>
                <a:cs typeface="Arial" panose="020B0604020202020204" pitchFamily="34" charset="0"/>
              </a:rPr>
              <a:t>Strong support networks</a:t>
            </a:r>
          </a:p>
        </p:txBody>
      </p:sp>
      <p:sp>
        <p:nvSpPr>
          <p:cNvPr id="5" name="Rectangle 4">
            <a:extLst>
              <a:ext uri="{FF2B5EF4-FFF2-40B4-BE49-F238E27FC236}">
                <a16:creationId xmlns:a16="http://schemas.microsoft.com/office/drawing/2014/main" id="{886B3337-FB57-454B-AF6D-CC71BF29BB0A}"/>
              </a:ext>
            </a:extLst>
          </p:cNvPr>
          <p:cNvSpPr/>
          <p:nvPr/>
        </p:nvSpPr>
        <p:spPr>
          <a:xfrm>
            <a:off x="6670301" y="1284495"/>
            <a:ext cx="3584041" cy="33855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C00000"/>
                </a:solidFill>
                <a:latin typeface="Arial" panose="020B0604020202020204" pitchFamily="34" charset="0"/>
                <a:cs typeface="Arial" panose="020B0604020202020204" pitchFamily="34" charset="0"/>
              </a:rPr>
              <a:t>Comfortable living environment</a:t>
            </a:r>
          </a:p>
        </p:txBody>
      </p:sp>
      <p:sp>
        <p:nvSpPr>
          <p:cNvPr id="7" name="Rectangle 6">
            <a:extLst>
              <a:ext uri="{FF2B5EF4-FFF2-40B4-BE49-F238E27FC236}">
                <a16:creationId xmlns:a16="http://schemas.microsoft.com/office/drawing/2014/main" id="{5E73740B-8C79-4C58-9100-E59FE81726E1}"/>
              </a:ext>
            </a:extLst>
          </p:cNvPr>
          <p:cNvSpPr/>
          <p:nvPr/>
        </p:nvSpPr>
        <p:spPr>
          <a:xfrm>
            <a:off x="163629" y="2264267"/>
            <a:ext cx="12028371" cy="4524315"/>
          </a:xfrm>
          <a:prstGeom prst="rect">
            <a:avLst/>
          </a:prstGeom>
        </p:spPr>
        <p:txBody>
          <a:bodyPr wrap="square" lIns="91440" tIns="45720" rIns="91440" bIns="45720" anchor="t">
            <a:spAutoFit/>
          </a:bodyPr>
          <a:lstStyle/>
          <a:p>
            <a:r>
              <a:rPr lang="en-GB" sz="1600" b="1">
                <a:latin typeface="Arial"/>
                <a:ea typeface="Calibri" panose="020F0502020204030204" pitchFamily="34" charset="0"/>
                <a:cs typeface="Times New Roman"/>
              </a:rPr>
              <a:t>2.  Despite this, some groups have found lockdown easier than others.</a:t>
            </a:r>
            <a:r>
              <a:rPr lang="en-GB" sz="1600">
                <a:latin typeface="Arial"/>
                <a:ea typeface="Calibri" panose="020F0502020204030204" pitchFamily="34" charset="0"/>
                <a:cs typeface="Times New Roman"/>
              </a:rPr>
              <a:t> </a:t>
            </a:r>
            <a:r>
              <a:rPr lang="en-GB" sz="1600" b="1">
                <a:latin typeface="Arial"/>
                <a:ea typeface="Calibri" panose="020F0502020204030204" pitchFamily="34" charset="0"/>
                <a:cs typeface="Times New Roman"/>
              </a:rPr>
              <a:t>Retired people are generally thriving, </a:t>
            </a:r>
            <a:br>
              <a:rPr lang="en-GB" sz="1600" b="1">
                <a:latin typeface="Arial" panose="020B0604020202020204" pitchFamily="34" charset="0"/>
                <a:ea typeface="Calibri" panose="020F0502020204030204" pitchFamily="34" charset="0"/>
                <a:cs typeface="Times New Roman" panose="02020603050405020304" pitchFamily="18" charset="0"/>
              </a:rPr>
            </a:br>
            <a:r>
              <a:rPr lang="en-GB" sz="1600" b="1">
                <a:latin typeface="Arial"/>
                <a:ea typeface="Calibri" panose="020F0502020204030204" pitchFamily="34" charset="0"/>
                <a:cs typeface="Times New Roman"/>
              </a:rPr>
              <a:t>whereas the self-employed or those balancing work and childcare have more challenges to navigate.</a:t>
            </a:r>
            <a:endParaRPr lang="en-GB" sz="1600">
              <a:latin typeface="Arial"/>
              <a:ea typeface="Calibri" panose="020F0502020204030204" pitchFamily="34" charset="0"/>
              <a:cs typeface="Times New Roman"/>
            </a:endParaRPr>
          </a:p>
          <a:p>
            <a:pPr>
              <a:spcAft>
                <a:spcPts val="0"/>
              </a:spcAft>
            </a:pPr>
            <a:endParaRPr lang="en-GB" sz="1400">
              <a:latin typeface="Arial" panose="020B060402020202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GB" sz="1400">
                <a:latin typeface="Arial"/>
                <a:ea typeface="Calibri" panose="020F0502020204030204" pitchFamily="34" charset="0"/>
                <a:cs typeface="Times New Roman"/>
              </a:rPr>
              <a:t>Some self-employed have concerns around their finances and are conscious of the </a:t>
            </a:r>
            <a:r>
              <a:rPr lang="en-GB" sz="1400" b="1">
                <a:latin typeface="Arial"/>
                <a:ea typeface="Calibri" panose="020F0502020204030204" pitchFamily="34" charset="0"/>
                <a:cs typeface="Times New Roman"/>
              </a:rPr>
              <a:t>unpredictability of their situation</a:t>
            </a:r>
            <a:r>
              <a:rPr lang="en-GB" sz="1400">
                <a:latin typeface="Arial"/>
                <a:ea typeface="Calibri" panose="020F0502020204030204" pitchFamily="34" charset="0"/>
                <a:cs typeface="Times New Roman"/>
              </a:rPr>
              <a:t>.</a:t>
            </a:r>
          </a:p>
          <a:p>
            <a:pPr marL="742950" lvl="1" indent="-285750">
              <a:buFont typeface="Arial" panose="020B0604020202020204" pitchFamily="34" charset="0"/>
              <a:buChar char="•"/>
            </a:pPr>
            <a:r>
              <a:rPr lang="en-GB" sz="1400">
                <a:latin typeface="Arial"/>
                <a:ea typeface="Calibri" panose="020F0502020204030204" pitchFamily="34" charset="0"/>
                <a:cs typeface="Times New Roman"/>
              </a:rPr>
              <a:t>The main challenge for parents is </a:t>
            </a:r>
            <a:r>
              <a:rPr lang="en-GB" sz="1400" b="1">
                <a:latin typeface="Arial"/>
                <a:ea typeface="Calibri" panose="020F0502020204030204" pitchFamily="34" charset="0"/>
                <a:cs typeface="Times New Roman"/>
              </a:rPr>
              <a:t>balancing childcare</a:t>
            </a:r>
            <a:r>
              <a:rPr lang="en-GB" sz="1400">
                <a:latin typeface="Arial"/>
                <a:ea typeface="Calibri" panose="020F0502020204030204" pitchFamily="34" charset="0"/>
                <a:cs typeface="Times New Roman"/>
              </a:rPr>
              <a:t>, schoolwork and employment, with some also caring for other family members.</a:t>
            </a:r>
          </a:p>
          <a:p>
            <a:pPr marL="742950" lvl="1" indent="-285750">
              <a:buFont typeface="Arial" panose="020B0604020202020204" pitchFamily="34" charset="0"/>
              <a:buChar char="•"/>
            </a:pPr>
            <a:r>
              <a:rPr lang="en-GB" sz="1400">
                <a:latin typeface="Arial"/>
                <a:ea typeface="Calibri" panose="020F0502020204030204" pitchFamily="34" charset="0"/>
                <a:cs typeface="Times New Roman"/>
              </a:rPr>
              <a:t>While parents are valuing the extra family time, it is still an </a:t>
            </a:r>
            <a:r>
              <a:rPr lang="en-GB" sz="1400" b="1">
                <a:latin typeface="Arial"/>
                <a:ea typeface="Calibri" panose="020F0502020204030204" pitchFamily="34" charset="0"/>
                <a:cs typeface="Times New Roman"/>
              </a:rPr>
              <a:t>intense situation</a:t>
            </a:r>
            <a:r>
              <a:rPr lang="en-GB" sz="1400">
                <a:latin typeface="Arial"/>
                <a:ea typeface="Calibri" panose="020F0502020204030204" pitchFamily="34" charset="0"/>
                <a:cs typeface="Times New Roman"/>
              </a:rPr>
              <a:t> for some.</a:t>
            </a:r>
          </a:p>
          <a:p>
            <a:pPr lvl="0">
              <a:spcAft>
                <a:spcPts val="0"/>
              </a:spcAft>
            </a:pPr>
            <a:endParaRPr lang="en-GB" sz="1400">
              <a:effectLst/>
              <a:latin typeface="Arial" panose="020B0604020202020204" pitchFamily="34" charset="0"/>
              <a:ea typeface="Calibri" panose="020F0502020204030204" pitchFamily="34" charset="0"/>
              <a:cs typeface="Times New Roman" panose="02020603050405020304" pitchFamily="18" charset="0"/>
            </a:endParaRPr>
          </a:p>
          <a:p>
            <a:r>
              <a:rPr lang="en-GB" sz="1600" b="1">
                <a:latin typeface="Arial"/>
                <a:ea typeface="Calibri" panose="020F0502020204030204" pitchFamily="34" charset="0"/>
                <a:cs typeface="Times New Roman"/>
              </a:rPr>
              <a:t>3.   Parents' main concerns are for the safety and emotional wellbeing of their children.</a:t>
            </a:r>
          </a:p>
          <a:p>
            <a:pPr lvl="0">
              <a:spcAft>
                <a:spcPts val="0"/>
              </a:spcAft>
            </a:pPr>
            <a:endParaRPr lang="en-GB" sz="1400">
              <a:latin typeface="Arial" panose="020B060402020202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GB" sz="1400">
                <a:latin typeface="Arial"/>
                <a:ea typeface="Calibri" panose="020F0502020204030204" pitchFamily="34" charset="0"/>
                <a:cs typeface="Times New Roman"/>
              </a:rPr>
              <a:t>In particular, they are worried about the impact of </a:t>
            </a:r>
            <a:r>
              <a:rPr lang="en-GB" sz="1400" b="1">
                <a:latin typeface="Arial"/>
                <a:ea typeface="Calibri" panose="020F0502020204030204" pitchFamily="34" charset="0"/>
                <a:cs typeface="Times New Roman"/>
              </a:rPr>
              <a:t>reduced social contact </a:t>
            </a:r>
            <a:r>
              <a:rPr lang="en-GB" sz="1400">
                <a:latin typeface="Arial"/>
                <a:ea typeface="Calibri" panose="020F0502020204030204" pitchFamily="34" charset="0"/>
                <a:cs typeface="Times New Roman"/>
              </a:rPr>
              <a:t>with family and friends, which some suggest </a:t>
            </a:r>
            <a:br>
              <a:rPr lang="en-GB" sz="1400">
                <a:latin typeface="Arial" panose="020B0604020202020204" pitchFamily="34" charset="0"/>
                <a:ea typeface="Calibri" panose="020F0502020204030204" pitchFamily="34" charset="0"/>
                <a:cs typeface="Times New Roman" panose="02020603050405020304" pitchFamily="18" charset="0"/>
              </a:rPr>
            </a:br>
            <a:r>
              <a:rPr lang="en-GB" sz="1400">
                <a:latin typeface="Arial"/>
                <a:ea typeface="Calibri" panose="020F0502020204030204" pitchFamily="34" charset="0"/>
                <a:cs typeface="Times New Roman"/>
              </a:rPr>
              <a:t>has led to </a:t>
            </a:r>
            <a:r>
              <a:rPr lang="en-GB" sz="1400" b="1">
                <a:latin typeface="Arial"/>
                <a:ea typeface="Calibri" panose="020F0502020204030204" pitchFamily="34" charset="0"/>
                <a:cs typeface="Times New Roman"/>
              </a:rPr>
              <a:t>changes in behaviour </a:t>
            </a:r>
            <a:r>
              <a:rPr lang="en-GB" sz="1400">
                <a:latin typeface="Arial"/>
                <a:ea typeface="Calibri" panose="020F0502020204030204" pitchFamily="34" charset="0"/>
                <a:cs typeface="Times New Roman"/>
              </a:rPr>
              <a:t>of younger children.</a:t>
            </a:r>
          </a:p>
          <a:p>
            <a:pPr lvl="0">
              <a:spcAft>
                <a:spcPts val="0"/>
              </a:spcAft>
            </a:pPr>
            <a:endParaRPr lang="en-GB" sz="1400">
              <a:latin typeface="Arial" panose="020B0604020202020204" pitchFamily="34" charset="0"/>
              <a:ea typeface="Calibri" panose="020F0502020204030204" pitchFamily="34" charset="0"/>
              <a:cs typeface="Times New Roman" panose="02020603050405020304" pitchFamily="18" charset="0"/>
            </a:endParaRPr>
          </a:p>
          <a:p>
            <a:r>
              <a:rPr lang="en-GB" sz="1600" b="1">
                <a:latin typeface="Arial"/>
                <a:ea typeface="Calibri" panose="020F0502020204030204" pitchFamily="34" charset="0"/>
                <a:cs typeface="Times New Roman"/>
              </a:rPr>
              <a:t>4.   A number of positive impacts and opportunities have arisen from lockdown.</a:t>
            </a:r>
          </a:p>
          <a:p>
            <a:pPr lvl="0">
              <a:spcAft>
                <a:spcPts val="0"/>
              </a:spcAft>
            </a:pPr>
            <a:endParaRPr lang="en-GB" sz="1400">
              <a:latin typeface="Arial" panose="020B060402020202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GB" sz="1400">
                <a:latin typeface="Arial"/>
                <a:ea typeface="Calibri" panose="020F0502020204030204" pitchFamily="34" charset="0"/>
                <a:cs typeface="Times New Roman"/>
              </a:rPr>
              <a:t>Many feel the situation has had a </a:t>
            </a:r>
            <a:r>
              <a:rPr lang="en-GB" sz="1400" b="1">
                <a:latin typeface="Arial"/>
                <a:ea typeface="Calibri" panose="020F0502020204030204" pitchFamily="34" charset="0"/>
                <a:cs typeface="Times New Roman"/>
              </a:rPr>
              <a:t>positive impact on their local area</a:t>
            </a:r>
            <a:r>
              <a:rPr lang="en-GB" sz="1400">
                <a:latin typeface="Arial"/>
                <a:ea typeface="Calibri" panose="020F0502020204030204" pitchFamily="34" charset="0"/>
                <a:cs typeface="Times New Roman"/>
              </a:rPr>
              <a:t>, in terms of both an increased sense of </a:t>
            </a:r>
            <a:r>
              <a:rPr lang="en-GB" sz="1400" b="1">
                <a:latin typeface="Arial"/>
                <a:ea typeface="Calibri" panose="020F0502020204030204" pitchFamily="34" charset="0"/>
                <a:cs typeface="Times New Roman"/>
              </a:rPr>
              <a:t>neighbourliness </a:t>
            </a:r>
            <a:br>
              <a:rPr lang="en-GB" sz="1400" b="1">
                <a:latin typeface="Arial" panose="020B0604020202020204" pitchFamily="34" charset="0"/>
                <a:ea typeface="Calibri" panose="020F0502020204030204" pitchFamily="34" charset="0"/>
                <a:cs typeface="Times New Roman" panose="02020603050405020304" pitchFamily="18" charset="0"/>
              </a:rPr>
            </a:br>
            <a:r>
              <a:rPr lang="en-GB" sz="1400" b="1">
                <a:latin typeface="Arial"/>
                <a:ea typeface="Calibri" panose="020F0502020204030204" pitchFamily="34" charset="0"/>
                <a:cs typeface="Times New Roman"/>
              </a:rPr>
              <a:t>and community</a:t>
            </a:r>
            <a:r>
              <a:rPr lang="en-GB" sz="1400">
                <a:latin typeface="Arial"/>
                <a:ea typeface="Calibri" panose="020F0502020204030204" pitchFamily="34" charset="0"/>
                <a:cs typeface="Times New Roman"/>
              </a:rPr>
              <a:t>, and environmental benefits (e.g. reduced traffic congestion, seeing more of nature).</a:t>
            </a:r>
          </a:p>
          <a:p>
            <a:pPr marL="742950" lvl="1" indent="-285750">
              <a:buFont typeface="Arial" panose="020B0604020202020204" pitchFamily="34" charset="0"/>
              <a:buChar char="•"/>
            </a:pPr>
            <a:r>
              <a:rPr lang="en-GB" sz="1400">
                <a:latin typeface="Arial"/>
                <a:ea typeface="Calibri" panose="020F0502020204030204" pitchFamily="34" charset="0"/>
                <a:cs typeface="Times New Roman"/>
              </a:rPr>
              <a:t>Several participants are </a:t>
            </a:r>
            <a:r>
              <a:rPr lang="en-GB" sz="1400" b="1">
                <a:latin typeface="Arial"/>
                <a:ea typeface="Calibri" panose="020F0502020204030204" pitchFamily="34" charset="0"/>
                <a:cs typeface="Times New Roman"/>
              </a:rPr>
              <a:t>shopping more locally</a:t>
            </a:r>
            <a:r>
              <a:rPr lang="en-GB" sz="1400">
                <a:latin typeface="Arial"/>
                <a:ea typeface="Calibri" panose="020F0502020204030204" pitchFamily="34" charset="0"/>
                <a:cs typeface="Times New Roman"/>
              </a:rPr>
              <a:t>, and local businesses have expanded their offer to meet need and maintain business.</a:t>
            </a:r>
          </a:p>
          <a:p>
            <a:pPr marL="742950" lvl="1" indent="-285750">
              <a:buFont typeface="Arial" panose="020B0604020202020204" pitchFamily="34" charset="0"/>
              <a:buChar char="•"/>
            </a:pPr>
            <a:r>
              <a:rPr lang="en-GB" sz="1400">
                <a:latin typeface="Arial"/>
                <a:ea typeface="Calibri" panose="020F0502020204030204" pitchFamily="34" charset="0"/>
                <a:cs typeface="Times New Roman"/>
              </a:rPr>
              <a:t>Many are using </a:t>
            </a:r>
            <a:r>
              <a:rPr lang="en-GB" sz="1400" b="1">
                <a:latin typeface="Arial"/>
                <a:ea typeface="Calibri" panose="020F0502020204030204" pitchFamily="34" charset="0"/>
                <a:cs typeface="Times New Roman"/>
              </a:rPr>
              <a:t>new technology</a:t>
            </a:r>
            <a:r>
              <a:rPr lang="en-GB" sz="1400">
                <a:latin typeface="Arial"/>
                <a:ea typeface="Calibri" panose="020F0502020204030204" pitchFamily="34" charset="0"/>
                <a:cs typeface="Times New Roman"/>
              </a:rPr>
              <a:t>, and older people in particular have adapted to this very well. Some are considering wider use of </a:t>
            </a:r>
            <a:br>
              <a:rPr lang="en-GB" sz="1400">
                <a:latin typeface="Arial" panose="020B0604020202020204" pitchFamily="34" charset="0"/>
                <a:ea typeface="Calibri" panose="020F0502020204030204" pitchFamily="34" charset="0"/>
                <a:cs typeface="Times New Roman" panose="02020603050405020304" pitchFamily="18" charset="0"/>
              </a:rPr>
            </a:br>
            <a:r>
              <a:rPr lang="en-GB" sz="1400">
                <a:latin typeface="Arial"/>
                <a:ea typeface="Calibri" panose="020F0502020204030204" pitchFamily="34" charset="0"/>
                <a:cs typeface="Times New Roman"/>
              </a:rPr>
              <a:t>technology in work and business, enabling virtual meetings and thus increasing opportunities for remote working.</a:t>
            </a:r>
          </a:p>
          <a:p>
            <a:pPr marL="742950" lvl="1" indent="-285750">
              <a:buFont typeface="Arial" panose="020B0604020202020204" pitchFamily="34" charset="0"/>
              <a:buChar char="•"/>
            </a:pPr>
            <a:r>
              <a:rPr lang="en-GB" sz="1400">
                <a:latin typeface="Arial"/>
                <a:ea typeface="Calibri" panose="020F0502020204030204" pitchFamily="34" charset="0"/>
                <a:cs typeface="Times New Roman"/>
              </a:rPr>
              <a:t>Some have been </a:t>
            </a:r>
            <a:r>
              <a:rPr lang="en-GB" sz="1400" b="1">
                <a:latin typeface="Arial"/>
                <a:ea typeface="Calibri" panose="020F0502020204030204" pitchFamily="34" charset="0"/>
                <a:cs typeface="Times New Roman"/>
              </a:rPr>
              <a:t>more physically active </a:t>
            </a:r>
            <a:r>
              <a:rPr lang="en-GB" sz="1400">
                <a:latin typeface="Arial"/>
                <a:ea typeface="Calibri" panose="020F0502020204030204" pitchFamily="34" charset="0"/>
                <a:cs typeface="Times New Roman"/>
              </a:rPr>
              <a:t>through use of digital channels, and there are opportunities to build on this.</a:t>
            </a:r>
          </a:p>
        </p:txBody>
      </p:sp>
      <p:sp>
        <p:nvSpPr>
          <p:cNvPr id="8" name="Rectangle 7">
            <a:extLst>
              <a:ext uri="{FF2B5EF4-FFF2-40B4-BE49-F238E27FC236}">
                <a16:creationId xmlns:a16="http://schemas.microsoft.com/office/drawing/2014/main" id="{F045C061-C18F-423B-A5B3-CE6590B4F6D8}"/>
              </a:ext>
            </a:extLst>
          </p:cNvPr>
          <p:cNvSpPr/>
          <p:nvPr/>
        </p:nvSpPr>
        <p:spPr>
          <a:xfrm>
            <a:off x="327258" y="1805616"/>
            <a:ext cx="11864742" cy="307777"/>
          </a:xfrm>
          <a:prstGeom prst="rect">
            <a:avLst/>
          </a:prstGeom>
        </p:spPr>
        <p:txBody>
          <a:bodyPr wrap="square">
            <a:spAutoFit/>
          </a:bodyPr>
          <a:lstStyle/>
          <a:p>
            <a:r>
              <a:rPr lang="en-GB" sz="1400">
                <a:latin typeface="Arial" panose="020B0604020202020204" pitchFamily="34" charset="0"/>
                <a:cs typeface="Arial" panose="020B0604020202020204" pitchFamily="34" charset="0"/>
              </a:rPr>
              <a:t>Having </a:t>
            </a:r>
            <a:r>
              <a:rPr lang="en-GB" sz="1400" b="1">
                <a:latin typeface="Arial" panose="020B0604020202020204" pitchFamily="34" charset="0"/>
                <a:cs typeface="Arial" panose="020B0604020202020204" pitchFamily="34" charset="0"/>
              </a:rPr>
              <a:t>adequate space at home </a:t>
            </a:r>
            <a:r>
              <a:rPr lang="en-GB" sz="1400">
                <a:latin typeface="Arial" panose="020B0604020202020204" pitchFamily="34" charset="0"/>
                <a:cs typeface="Arial" panose="020B0604020202020204" pitchFamily="34" charset="0"/>
              </a:rPr>
              <a:t>and </a:t>
            </a:r>
            <a:r>
              <a:rPr lang="en-GB" sz="1400" b="1">
                <a:latin typeface="Arial" panose="020B0604020202020204" pitchFamily="34" charset="0"/>
                <a:cs typeface="Arial" panose="020B0604020202020204" pitchFamily="34" charset="0"/>
              </a:rPr>
              <a:t>access to technology </a:t>
            </a:r>
            <a:r>
              <a:rPr lang="en-GB" sz="1400">
                <a:latin typeface="Arial" panose="020B0604020202020204" pitchFamily="34" charset="0"/>
                <a:cs typeface="Arial" panose="020B0604020202020204" pitchFamily="34" charset="0"/>
              </a:rPr>
              <a:t>are also factors which may have contributed to a more positive lockdown experience.</a:t>
            </a:r>
          </a:p>
        </p:txBody>
      </p:sp>
      <p:sp>
        <p:nvSpPr>
          <p:cNvPr id="9" name="Rectangle 8">
            <a:extLst>
              <a:ext uri="{FF2B5EF4-FFF2-40B4-BE49-F238E27FC236}">
                <a16:creationId xmlns:a16="http://schemas.microsoft.com/office/drawing/2014/main" id="{6EFAE1F5-F5AF-4A29-8468-64EA1331E094}"/>
              </a:ext>
            </a:extLst>
          </p:cNvPr>
          <p:cNvSpPr/>
          <p:nvPr/>
        </p:nvSpPr>
        <p:spPr>
          <a:xfrm>
            <a:off x="163629" y="772253"/>
            <a:ext cx="11864742" cy="338554"/>
          </a:xfrm>
          <a:prstGeom prst="rect">
            <a:avLst/>
          </a:prstGeom>
        </p:spPr>
        <p:txBody>
          <a:bodyPr wrap="square" anchor="t">
            <a:spAutoFit/>
          </a:bodyPr>
          <a:lstStyle/>
          <a:p>
            <a:r>
              <a:rPr lang="en-GB" sz="1600" b="1">
                <a:latin typeface="Arial"/>
                <a:cs typeface="Arial"/>
              </a:rPr>
              <a:t>1. All in our sample have been managing well during this period due to several key ‘protective factors’.</a:t>
            </a:r>
          </a:p>
        </p:txBody>
      </p:sp>
      <p:sp>
        <p:nvSpPr>
          <p:cNvPr id="6" name="TextBox 5">
            <a:extLst>
              <a:ext uri="{FF2B5EF4-FFF2-40B4-BE49-F238E27FC236}">
                <a16:creationId xmlns:a16="http://schemas.microsoft.com/office/drawing/2014/main" id="{31562785-7B61-4937-9C72-8562C932F698}"/>
              </a:ext>
            </a:extLst>
          </p:cNvPr>
          <p:cNvSpPr txBox="1"/>
          <p:nvPr/>
        </p:nvSpPr>
        <p:spPr>
          <a:xfrm>
            <a:off x="0" y="7324"/>
            <a:ext cx="12192000" cy="584775"/>
          </a:xfrm>
          <a:prstGeom prst="rect">
            <a:avLst/>
          </a:prstGeom>
          <a:solidFill>
            <a:srgbClr val="C00000"/>
          </a:solidFill>
        </p:spPr>
        <p:txBody>
          <a:bodyPr wrap="square" rtlCol="0" anchor="ctr" anchorCtr="0">
            <a:spAutoFit/>
          </a:bodyPr>
          <a:lstStyle/>
          <a:p>
            <a:r>
              <a:rPr lang="en-GB" sz="3200" b="1">
                <a:solidFill>
                  <a:schemeClr val="bg1"/>
                </a:solidFill>
                <a:latin typeface="Arial" panose="020B0604020202020204" pitchFamily="34" charset="0"/>
                <a:cs typeface="Arial" panose="020B0604020202020204" pitchFamily="34" charset="0"/>
              </a:rPr>
              <a:t>Headline Findings</a:t>
            </a:r>
          </a:p>
        </p:txBody>
      </p:sp>
    </p:spTree>
    <p:extLst>
      <p:ext uri="{BB962C8B-B14F-4D97-AF65-F5344CB8AC3E}">
        <p14:creationId xmlns:p14="http://schemas.microsoft.com/office/powerpoint/2010/main" val="184374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CEAC647-08CE-4528-9FB3-3F44454B0E14}"/>
              </a:ext>
            </a:extLst>
          </p:cNvPr>
          <p:cNvSpPr txBox="1">
            <a:spLocks/>
          </p:cNvSpPr>
          <p:nvPr/>
        </p:nvSpPr>
        <p:spPr>
          <a:xfrm>
            <a:off x="1" y="0"/>
            <a:ext cx="468000" cy="6858000"/>
          </a:xfrm>
          <a:prstGeom prst="rect">
            <a:avLst/>
          </a:prstGeom>
          <a:solidFill>
            <a:srgbClr val="C00000"/>
          </a:solidFill>
          <a:ln>
            <a:noFill/>
          </a:ln>
        </p:spPr>
        <p:txBody>
          <a:bodyPr vert="vert270" lIns="91440" tIns="0" rIns="9144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a:solidFill>
                  <a:schemeClr val="bg1"/>
                </a:solidFill>
                <a:latin typeface="Arial" panose="020B0604020202020204" pitchFamily="34" charset="0"/>
                <a:cs typeface="Arial" panose="020B0604020202020204" pitchFamily="34" charset="0"/>
              </a:rPr>
              <a:t>			Meet our participants </a:t>
            </a:r>
          </a:p>
        </p:txBody>
      </p:sp>
      <p:graphicFrame>
        <p:nvGraphicFramePr>
          <p:cNvPr id="3" name="Diagram 2">
            <a:extLst>
              <a:ext uri="{FF2B5EF4-FFF2-40B4-BE49-F238E27FC236}">
                <a16:creationId xmlns:a16="http://schemas.microsoft.com/office/drawing/2014/main" id="{24570EA3-7190-41FB-BDB6-D79C240632A3}"/>
              </a:ext>
            </a:extLst>
          </p:cNvPr>
          <p:cNvGraphicFramePr/>
          <p:nvPr>
            <p:extLst>
              <p:ext uri="{D42A27DB-BD31-4B8C-83A1-F6EECF244321}">
                <p14:modId xmlns:p14="http://schemas.microsoft.com/office/powerpoint/2010/main" val="3249226692"/>
              </p:ext>
            </p:extLst>
          </p:nvPr>
        </p:nvGraphicFramePr>
        <p:xfrm>
          <a:off x="150982" y="783834"/>
          <a:ext cx="457908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685C3DB6-81A5-425F-AE99-1197D8682A4F}"/>
              </a:ext>
            </a:extLst>
          </p:cNvPr>
          <p:cNvGraphicFramePr/>
          <p:nvPr>
            <p:extLst>
              <p:ext uri="{D42A27DB-BD31-4B8C-83A1-F6EECF244321}">
                <p14:modId xmlns:p14="http://schemas.microsoft.com/office/powerpoint/2010/main" val="2097422776"/>
              </p:ext>
            </p:extLst>
          </p:nvPr>
        </p:nvGraphicFramePr>
        <p:xfrm>
          <a:off x="3939717" y="783834"/>
          <a:ext cx="4579088"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920F5B50-213D-4CEC-8464-EA6FDD3895FF}"/>
              </a:ext>
            </a:extLst>
          </p:cNvPr>
          <p:cNvGraphicFramePr/>
          <p:nvPr>
            <p:extLst>
              <p:ext uri="{D42A27DB-BD31-4B8C-83A1-F6EECF244321}">
                <p14:modId xmlns:p14="http://schemas.microsoft.com/office/powerpoint/2010/main" val="340274562"/>
              </p:ext>
            </p:extLst>
          </p:nvPr>
        </p:nvGraphicFramePr>
        <p:xfrm>
          <a:off x="7813513" y="783834"/>
          <a:ext cx="4579088" cy="54186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Rectangle 1">
            <a:extLst>
              <a:ext uri="{FF2B5EF4-FFF2-40B4-BE49-F238E27FC236}">
                <a16:creationId xmlns:a16="http://schemas.microsoft.com/office/drawing/2014/main" id="{FF36ECF7-1196-4FE5-91B9-51C0865C5961}"/>
              </a:ext>
            </a:extLst>
          </p:cNvPr>
          <p:cNvSpPr/>
          <p:nvPr/>
        </p:nvSpPr>
        <p:spPr>
          <a:xfrm>
            <a:off x="8087360" y="793994"/>
            <a:ext cx="132080" cy="916094"/>
          </a:xfrm>
          <a:prstGeom prst="rect">
            <a:avLst/>
          </a:prstGeom>
          <a:solidFill>
            <a:srgbClr val="E12900"/>
          </a:solidFill>
          <a:ln>
            <a:solidFill>
              <a:srgbClr val="E12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23BDACA-E41A-4365-B4EA-9214DDFD21C0}"/>
              </a:ext>
            </a:extLst>
          </p:cNvPr>
          <p:cNvSpPr/>
          <p:nvPr/>
        </p:nvSpPr>
        <p:spPr>
          <a:xfrm>
            <a:off x="8082280" y="1931914"/>
            <a:ext cx="132080" cy="834814"/>
          </a:xfrm>
          <a:prstGeom prst="rect">
            <a:avLst/>
          </a:prstGeom>
          <a:solidFill>
            <a:srgbClr val="E12900"/>
          </a:solidFill>
          <a:ln>
            <a:solidFill>
              <a:srgbClr val="E12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E62DE25-BF58-4423-8783-26C0724BE42D}"/>
              </a:ext>
            </a:extLst>
          </p:cNvPr>
          <p:cNvSpPr/>
          <p:nvPr/>
        </p:nvSpPr>
        <p:spPr>
          <a:xfrm>
            <a:off x="4265118" y="5338497"/>
            <a:ext cx="106208" cy="852549"/>
          </a:xfrm>
          <a:prstGeom prst="rect">
            <a:avLst/>
          </a:prstGeom>
          <a:solidFill>
            <a:srgbClr val="E12900"/>
          </a:solidFill>
          <a:ln>
            <a:solidFill>
              <a:srgbClr val="E12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71454B5-A418-4670-AD95-E03167BFD08D}"/>
              </a:ext>
            </a:extLst>
          </p:cNvPr>
          <p:cNvSpPr/>
          <p:nvPr/>
        </p:nvSpPr>
        <p:spPr>
          <a:xfrm>
            <a:off x="4265118" y="4222408"/>
            <a:ext cx="106208" cy="864001"/>
          </a:xfrm>
          <a:prstGeom prst="rect">
            <a:avLst/>
          </a:prstGeom>
          <a:solidFill>
            <a:srgbClr val="E12900"/>
          </a:solidFill>
          <a:ln>
            <a:solidFill>
              <a:srgbClr val="E12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DBABBFF-59CE-441C-A4B1-8517E893E24F}"/>
              </a:ext>
            </a:extLst>
          </p:cNvPr>
          <p:cNvSpPr/>
          <p:nvPr/>
        </p:nvSpPr>
        <p:spPr>
          <a:xfrm>
            <a:off x="4265118" y="3088319"/>
            <a:ext cx="118128" cy="882000"/>
          </a:xfrm>
          <a:prstGeom prst="rect">
            <a:avLst/>
          </a:prstGeom>
          <a:solidFill>
            <a:srgbClr val="E12900"/>
          </a:solidFill>
          <a:ln>
            <a:solidFill>
              <a:srgbClr val="E12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2ABF7C4-DEA3-43F5-8272-BA20A3F14C4E}"/>
              </a:ext>
            </a:extLst>
          </p:cNvPr>
          <p:cNvSpPr/>
          <p:nvPr/>
        </p:nvSpPr>
        <p:spPr>
          <a:xfrm>
            <a:off x="1020860" y="6323292"/>
            <a:ext cx="124002" cy="386479"/>
          </a:xfrm>
          <a:prstGeom prst="rect">
            <a:avLst/>
          </a:prstGeom>
          <a:solidFill>
            <a:srgbClr val="E12900"/>
          </a:solidFill>
          <a:ln>
            <a:solidFill>
              <a:srgbClr val="E12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DDCBE91-69EF-4A20-BEC2-395DCD93C80C}"/>
              </a:ext>
            </a:extLst>
          </p:cNvPr>
          <p:cNvSpPr txBox="1"/>
          <p:nvPr/>
        </p:nvSpPr>
        <p:spPr>
          <a:xfrm>
            <a:off x="1236267" y="6362643"/>
            <a:ext cx="2387192"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Children &lt;18 years at home</a:t>
            </a:r>
          </a:p>
        </p:txBody>
      </p:sp>
      <p:sp>
        <p:nvSpPr>
          <p:cNvPr id="16" name="Rectangle 15">
            <a:extLst>
              <a:ext uri="{FF2B5EF4-FFF2-40B4-BE49-F238E27FC236}">
                <a16:creationId xmlns:a16="http://schemas.microsoft.com/office/drawing/2014/main" id="{BF9B83AF-75F0-4821-B155-AC73D3B8AAF3}"/>
              </a:ext>
            </a:extLst>
          </p:cNvPr>
          <p:cNvSpPr/>
          <p:nvPr/>
        </p:nvSpPr>
        <p:spPr>
          <a:xfrm>
            <a:off x="3881865" y="6323292"/>
            <a:ext cx="124002" cy="386479"/>
          </a:xfrm>
          <a:prstGeom prst="rect">
            <a:avLst/>
          </a:prstGeom>
          <a:solidFill>
            <a:srgbClr val="F28F00"/>
          </a:solidFill>
          <a:ln>
            <a:solidFill>
              <a:srgbClr val="F2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87104C4-CD4A-495D-9C27-F8D7E1A7DB94}"/>
              </a:ext>
            </a:extLst>
          </p:cNvPr>
          <p:cNvSpPr txBox="1"/>
          <p:nvPr/>
        </p:nvSpPr>
        <p:spPr>
          <a:xfrm>
            <a:off x="4097272" y="6362643"/>
            <a:ext cx="981359"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Employed</a:t>
            </a:r>
          </a:p>
        </p:txBody>
      </p:sp>
      <p:sp>
        <p:nvSpPr>
          <p:cNvPr id="18" name="Rectangle 17">
            <a:extLst>
              <a:ext uri="{FF2B5EF4-FFF2-40B4-BE49-F238E27FC236}">
                <a16:creationId xmlns:a16="http://schemas.microsoft.com/office/drawing/2014/main" id="{9B09AC5F-452D-4B47-8685-9A2C0882DB71}"/>
              </a:ext>
            </a:extLst>
          </p:cNvPr>
          <p:cNvSpPr/>
          <p:nvPr/>
        </p:nvSpPr>
        <p:spPr>
          <a:xfrm>
            <a:off x="6374685" y="6323292"/>
            <a:ext cx="124002" cy="386479"/>
          </a:xfrm>
          <a:prstGeom prst="rect">
            <a:avLst/>
          </a:prstGeom>
          <a:solidFill>
            <a:srgbClr val="FAB500"/>
          </a:solidFill>
          <a:ln>
            <a:solidFill>
              <a:srgbClr val="FA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7AA782A-8C95-4C4F-844A-F7DC89AE6930}"/>
              </a:ext>
            </a:extLst>
          </p:cNvPr>
          <p:cNvSpPr txBox="1"/>
          <p:nvPr/>
        </p:nvSpPr>
        <p:spPr>
          <a:xfrm>
            <a:off x="6590092" y="6362643"/>
            <a:ext cx="1329210"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Self-employed</a:t>
            </a:r>
          </a:p>
        </p:txBody>
      </p:sp>
      <p:sp>
        <p:nvSpPr>
          <p:cNvPr id="20" name="Rectangle 19">
            <a:extLst>
              <a:ext uri="{FF2B5EF4-FFF2-40B4-BE49-F238E27FC236}">
                <a16:creationId xmlns:a16="http://schemas.microsoft.com/office/drawing/2014/main" id="{1D523A36-A450-4F17-966E-67F837896E40}"/>
              </a:ext>
            </a:extLst>
          </p:cNvPr>
          <p:cNvSpPr/>
          <p:nvPr/>
        </p:nvSpPr>
        <p:spPr>
          <a:xfrm>
            <a:off x="9025113" y="6323292"/>
            <a:ext cx="124002" cy="386479"/>
          </a:xfrm>
          <a:prstGeom prst="rect">
            <a:avLst/>
          </a:prstGeom>
          <a:solidFill>
            <a:srgbClr val="00A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0C86B8A-A31E-4FDA-87B5-FE149D0DFA90}"/>
              </a:ext>
            </a:extLst>
          </p:cNvPr>
          <p:cNvSpPr txBox="1"/>
          <p:nvPr/>
        </p:nvSpPr>
        <p:spPr>
          <a:xfrm>
            <a:off x="9240520" y="6362643"/>
            <a:ext cx="761747"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Retired</a:t>
            </a:r>
          </a:p>
        </p:txBody>
      </p:sp>
      <p:sp>
        <p:nvSpPr>
          <p:cNvPr id="5" name="Rectangle 4">
            <a:extLst>
              <a:ext uri="{FF2B5EF4-FFF2-40B4-BE49-F238E27FC236}">
                <a16:creationId xmlns:a16="http://schemas.microsoft.com/office/drawing/2014/main" id="{7C2FE200-BFFA-473C-B9D7-23936C46FCED}"/>
              </a:ext>
            </a:extLst>
          </p:cNvPr>
          <p:cNvSpPr/>
          <p:nvPr/>
        </p:nvSpPr>
        <p:spPr>
          <a:xfrm>
            <a:off x="903510" y="125739"/>
            <a:ext cx="9744262" cy="584775"/>
          </a:xfrm>
          <a:prstGeom prst="rect">
            <a:avLst/>
          </a:prstGeom>
        </p:spPr>
        <p:txBody>
          <a:bodyPr wrap="square" lIns="91440" tIns="45720" rIns="91440" bIns="45720" anchor="t">
            <a:spAutoFit/>
          </a:bodyPr>
          <a:lstStyle/>
          <a:p>
            <a:r>
              <a:rPr lang="en-GB" sz="1600">
                <a:latin typeface="Arial"/>
                <a:cs typeface="Arial"/>
              </a:rPr>
              <a:t>Our participants were carefully selected to represent different ages and circumstances… </a:t>
            </a:r>
          </a:p>
          <a:p>
            <a:r>
              <a:rPr lang="en-GB" sz="1600">
                <a:latin typeface="Arial"/>
                <a:cs typeface="Arial"/>
              </a:rPr>
              <a:t>This is how they were experiencing the lockdown period. </a:t>
            </a:r>
            <a:endParaRPr lang="en-GB" sz="16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3A4E13F-4311-4560-BA2D-2C14A1A32484}"/>
              </a:ext>
            </a:extLst>
          </p:cNvPr>
          <p:cNvSpPr txBox="1"/>
          <p:nvPr/>
        </p:nvSpPr>
        <p:spPr>
          <a:xfrm>
            <a:off x="10752463" y="79572"/>
            <a:ext cx="1315248" cy="461665"/>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(All names have been changed.)</a:t>
            </a:r>
          </a:p>
        </p:txBody>
      </p:sp>
      <p:sp>
        <p:nvSpPr>
          <p:cNvPr id="22" name="TextBox 21">
            <a:extLst>
              <a:ext uri="{FF2B5EF4-FFF2-40B4-BE49-F238E27FC236}">
                <a16:creationId xmlns:a16="http://schemas.microsoft.com/office/drawing/2014/main" id="{2B448DD1-0C82-4D1B-A44E-4FD8E69F1522}"/>
              </a:ext>
            </a:extLst>
          </p:cNvPr>
          <p:cNvSpPr txBox="1"/>
          <p:nvPr/>
        </p:nvSpPr>
        <p:spPr>
          <a:xfrm>
            <a:off x="10752463" y="6211669"/>
            <a:ext cx="1315248" cy="646331"/>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(Photos are participants’ own or stock photos.)</a:t>
            </a:r>
          </a:p>
        </p:txBody>
      </p:sp>
    </p:spTree>
    <p:extLst>
      <p:ext uri="{BB962C8B-B14F-4D97-AF65-F5344CB8AC3E}">
        <p14:creationId xmlns:p14="http://schemas.microsoft.com/office/powerpoint/2010/main" val="196780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4">
            <a:extLst>
              <a:ext uri="{FF2B5EF4-FFF2-40B4-BE49-F238E27FC236}">
                <a16:creationId xmlns:a16="http://schemas.microsoft.com/office/drawing/2014/main" id="{F508B5EC-BAFE-44A0-B48D-41AA4F9F6B14}"/>
              </a:ext>
            </a:extLst>
          </p:cNvPr>
          <p:cNvSpPr txBox="1"/>
          <p:nvPr/>
        </p:nvSpPr>
        <p:spPr>
          <a:xfrm>
            <a:off x="738889" y="2612661"/>
            <a:ext cx="9319512" cy="495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4000">
                <a:solidFill>
                  <a:srgbClr val="C00000"/>
                </a:solidFill>
                <a:latin typeface="Arial" panose="020B0604020202020204" pitchFamily="34" charset="0"/>
                <a:ea typeface="Calibri" panose="020F0502020204030204" pitchFamily="34" charset="0"/>
                <a:cs typeface="Arial" panose="020B0604020202020204" pitchFamily="34" charset="0"/>
              </a:rPr>
              <a:t>Personas</a:t>
            </a:r>
            <a:endParaRPr lang="en-GB" sz="3600">
              <a:latin typeface="Arial" panose="020B0604020202020204" pitchFamily="34" charset="0"/>
              <a:ea typeface="Calibri" panose="020F0502020204030204" pitchFamily="34" charset="0"/>
              <a:cs typeface="Arial" panose="020B0604020202020204" pitchFamily="34" charset="0"/>
            </a:endParaRPr>
          </a:p>
        </p:txBody>
      </p:sp>
      <p:sp>
        <p:nvSpPr>
          <p:cNvPr id="15" name="Title 1">
            <a:extLst>
              <a:ext uri="{FF2B5EF4-FFF2-40B4-BE49-F238E27FC236}">
                <a16:creationId xmlns:a16="http://schemas.microsoft.com/office/drawing/2014/main" id="{9CEAC647-08CE-4528-9FB3-3F44454B0E14}"/>
              </a:ext>
            </a:extLst>
          </p:cNvPr>
          <p:cNvSpPr txBox="1">
            <a:spLocks/>
          </p:cNvSpPr>
          <p:nvPr/>
        </p:nvSpPr>
        <p:spPr>
          <a:xfrm>
            <a:off x="1" y="0"/>
            <a:ext cx="468000" cy="6858000"/>
          </a:xfrm>
          <a:prstGeom prst="rect">
            <a:avLst/>
          </a:prstGeom>
          <a:solidFill>
            <a:srgbClr val="C00000"/>
          </a:solidFill>
          <a:ln>
            <a:noFill/>
          </a:ln>
        </p:spPr>
        <p:txBody>
          <a:bodyPr vert="vert270" lIns="91440" tIns="0" rIns="9144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n-GB" sz="32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6376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373249-189F-4C9A-89A4-30B0EE6CD7CC}"/>
              </a:ext>
            </a:extLst>
          </p:cNvPr>
          <p:cNvSpPr txBox="1">
            <a:spLocks/>
          </p:cNvSpPr>
          <p:nvPr/>
        </p:nvSpPr>
        <p:spPr>
          <a:xfrm>
            <a:off x="-1" y="0"/>
            <a:ext cx="468000"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a:cs typeface="Arial"/>
              </a:rPr>
              <a:t>                        		Personas</a:t>
            </a:r>
          </a:p>
        </p:txBody>
      </p:sp>
      <p:sp>
        <p:nvSpPr>
          <p:cNvPr id="18" name="TextBox 17">
            <a:extLst>
              <a:ext uri="{FF2B5EF4-FFF2-40B4-BE49-F238E27FC236}">
                <a16:creationId xmlns:a16="http://schemas.microsoft.com/office/drawing/2014/main" id="{51DCEFCC-EDA3-470F-BFA1-F8B3E8E94CCC}"/>
              </a:ext>
            </a:extLst>
          </p:cNvPr>
          <p:cNvSpPr txBox="1"/>
          <p:nvPr/>
        </p:nvSpPr>
        <p:spPr>
          <a:xfrm>
            <a:off x="849086" y="311783"/>
            <a:ext cx="10123713" cy="1323439"/>
          </a:xfrm>
          <a:prstGeom prst="rect">
            <a:avLst/>
          </a:prstGeom>
          <a:noFill/>
        </p:spPr>
        <p:txBody>
          <a:bodyPr wrap="square" rtlCol="0" anchor="t">
            <a:spAutoFit/>
          </a:bodyPr>
          <a:lstStyle/>
          <a:p>
            <a:r>
              <a:rPr lang="en-GB" sz="2000" b="1">
                <a:solidFill>
                  <a:srgbClr val="C00000"/>
                </a:solidFill>
                <a:latin typeface="Arial"/>
                <a:cs typeface="Arial"/>
              </a:rPr>
              <a:t>People are finding the experience of lockdown measures different depending on their individual circumstances.</a:t>
            </a:r>
          </a:p>
          <a:p>
            <a:endParaRPr lang="en-GB" sz="2000">
              <a:latin typeface="Arial"/>
              <a:cs typeface="Arial"/>
            </a:endParaRPr>
          </a:p>
          <a:p>
            <a:r>
              <a:rPr lang="en-GB" sz="2000">
                <a:latin typeface="Arial"/>
                <a:cs typeface="Arial"/>
              </a:rPr>
              <a:t>We have identified 4 broad groups (personas):</a:t>
            </a:r>
            <a:endParaRPr lang="en-GB" sz="20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56F8416-716D-4555-BB35-0733F171B8B6}"/>
              </a:ext>
            </a:extLst>
          </p:cNvPr>
          <p:cNvSpPr/>
          <p:nvPr/>
        </p:nvSpPr>
        <p:spPr>
          <a:xfrm>
            <a:off x="1178560" y="3058160"/>
            <a:ext cx="2397760" cy="2692400"/>
          </a:xfrm>
          <a:prstGeom prst="rect">
            <a:avLst/>
          </a:prstGeom>
          <a:solidFill>
            <a:srgbClr val="E12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a:cs typeface="Arial"/>
              </a:rPr>
              <a:t>Children’s age dictates the type and amount of attention or support they need</a:t>
            </a:r>
          </a:p>
          <a:p>
            <a:pPr marL="285750" indent="-285750">
              <a:buFont typeface="Arial" panose="020B0604020202020204" pitchFamily="34" charset="0"/>
              <a:buChar char="•"/>
            </a:pPr>
            <a:r>
              <a:rPr lang="en-GB">
                <a:solidFill>
                  <a:schemeClr val="tx1"/>
                </a:solidFill>
                <a:latin typeface="Arial"/>
                <a:cs typeface="Arial"/>
              </a:rPr>
              <a:t>Balancing childcare and work life is challenging</a:t>
            </a:r>
          </a:p>
        </p:txBody>
      </p:sp>
      <p:sp>
        <p:nvSpPr>
          <p:cNvPr id="5" name="Rectangle 4">
            <a:extLst>
              <a:ext uri="{FF2B5EF4-FFF2-40B4-BE49-F238E27FC236}">
                <a16:creationId xmlns:a16="http://schemas.microsoft.com/office/drawing/2014/main" id="{ED34343C-FCA4-4182-8A14-F4447A1CE25C}"/>
              </a:ext>
            </a:extLst>
          </p:cNvPr>
          <p:cNvSpPr/>
          <p:nvPr/>
        </p:nvSpPr>
        <p:spPr>
          <a:xfrm>
            <a:off x="3759201" y="3058160"/>
            <a:ext cx="2397760" cy="2692400"/>
          </a:xfrm>
          <a:prstGeom prst="rect">
            <a:avLst/>
          </a:prstGeom>
          <a:solidFill>
            <a:srgbClr val="F28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a:cs typeface="Arial"/>
              </a:rPr>
              <a:t>Working from home all or most of the time</a:t>
            </a:r>
          </a:p>
          <a:p>
            <a:pPr marL="285750" indent="-285750">
              <a:buFont typeface="Arial" panose="020B0604020202020204" pitchFamily="34" charset="0"/>
              <a:buChar char="•"/>
            </a:pPr>
            <a:r>
              <a:rPr lang="en-GB">
                <a:solidFill>
                  <a:schemeClr val="tx1"/>
                </a:solidFill>
                <a:latin typeface="Arial"/>
                <a:cs typeface="Arial"/>
              </a:rPr>
              <a:t>Understanding employers and stable salaries</a:t>
            </a:r>
            <a:endParaRPr lang="en-GB">
              <a:solidFill>
                <a:schemeClr val="tx1"/>
              </a:solidFill>
            </a:endParaRPr>
          </a:p>
          <a:p>
            <a:pPr marL="285750" indent="-285750">
              <a:buFont typeface="Arial" panose="020B0604020202020204" pitchFamily="34" charset="0"/>
              <a:buChar char="•"/>
            </a:pPr>
            <a:r>
              <a:rPr lang="en-GB">
                <a:solidFill>
                  <a:schemeClr val="tx1"/>
                </a:solidFill>
                <a:latin typeface="Arial"/>
                <a:cs typeface="Arial"/>
              </a:rPr>
              <a:t>Some new work patterns or reduced hours</a:t>
            </a:r>
          </a:p>
        </p:txBody>
      </p:sp>
      <p:sp>
        <p:nvSpPr>
          <p:cNvPr id="6" name="Rectangle 5">
            <a:extLst>
              <a:ext uri="{FF2B5EF4-FFF2-40B4-BE49-F238E27FC236}">
                <a16:creationId xmlns:a16="http://schemas.microsoft.com/office/drawing/2014/main" id="{75FBB7AE-3870-4C8B-94B0-EBACFF5E5AF6}"/>
              </a:ext>
            </a:extLst>
          </p:cNvPr>
          <p:cNvSpPr/>
          <p:nvPr/>
        </p:nvSpPr>
        <p:spPr>
          <a:xfrm>
            <a:off x="9001760" y="3058160"/>
            <a:ext cx="2397760" cy="2692400"/>
          </a:xfrm>
          <a:prstGeom prst="rect">
            <a:avLst/>
          </a:prstGeom>
          <a:solidFill>
            <a:srgbClr val="00A8D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a:cs typeface="Arial"/>
              </a:rPr>
              <a:t>Retired people with no dependent children at home</a:t>
            </a:r>
          </a:p>
          <a:p>
            <a:pPr marL="285750" indent="-285750">
              <a:buFont typeface="Arial" panose="020B0604020202020204" pitchFamily="34" charset="0"/>
              <a:buChar char="•"/>
            </a:pPr>
            <a:r>
              <a:rPr lang="en-GB">
                <a:solidFill>
                  <a:schemeClr val="tx1"/>
                </a:solidFill>
                <a:latin typeface="Arial"/>
                <a:cs typeface="Arial"/>
              </a:rPr>
              <a:t>Adapting well to staying at home - keeping busy and active</a:t>
            </a:r>
          </a:p>
          <a:p>
            <a:pPr marL="285750" indent="-285750">
              <a:buFont typeface="Arial" panose="020B0604020202020204" pitchFamily="34" charset="0"/>
              <a:buChar char="•"/>
            </a:pPr>
            <a:r>
              <a:rPr lang="en-GB">
                <a:solidFill>
                  <a:schemeClr val="tx1"/>
                </a:solidFill>
                <a:latin typeface="Arial"/>
                <a:cs typeface="Arial"/>
              </a:rPr>
              <a:t>Good support networks</a:t>
            </a:r>
          </a:p>
        </p:txBody>
      </p:sp>
      <p:sp>
        <p:nvSpPr>
          <p:cNvPr id="7" name="Rectangle 6">
            <a:extLst>
              <a:ext uri="{FF2B5EF4-FFF2-40B4-BE49-F238E27FC236}">
                <a16:creationId xmlns:a16="http://schemas.microsoft.com/office/drawing/2014/main" id="{3C044940-6FDD-47DE-9AF9-886FE9DBC1AD}"/>
              </a:ext>
            </a:extLst>
          </p:cNvPr>
          <p:cNvSpPr/>
          <p:nvPr/>
        </p:nvSpPr>
        <p:spPr>
          <a:xfrm>
            <a:off x="1178560" y="2139890"/>
            <a:ext cx="2397760" cy="914400"/>
          </a:xfrm>
          <a:prstGeom prst="rect">
            <a:avLst/>
          </a:prstGeom>
          <a:solidFill>
            <a:srgbClr val="E12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a:cs typeface="Arial"/>
              </a:rPr>
              <a:t>Families with children</a:t>
            </a:r>
          </a:p>
          <a:p>
            <a:pPr algn="ctr"/>
            <a:r>
              <a:rPr lang="en-GB">
                <a:latin typeface="Arial"/>
                <a:cs typeface="Arial"/>
              </a:rPr>
              <a:t>(5 households) </a:t>
            </a:r>
          </a:p>
        </p:txBody>
      </p:sp>
      <p:sp>
        <p:nvSpPr>
          <p:cNvPr id="8" name="Rectangle 7">
            <a:extLst>
              <a:ext uri="{FF2B5EF4-FFF2-40B4-BE49-F238E27FC236}">
                <a16:creationId xmlns:a16="http://schemas.microsoft.com/office/drawing/2014/main" id="{67AE1961-0067-4D7B-84DD-CA7C286619B7}"/>
              </a:ext>
            </a:extLst>
          </p:cNvPr>
          <p:cNvSpPr/>
          <p:nvPr/>
        </p:nvSpPr>
        <p:spPr>
          <a:xfrm>
            <a:off x="3759201" y="2139890"/>
            <a:ext cx="2397760" cy="914400"/>
          </a:xfrm>
          <a:prstGeom prst="rect">
            <a:avLst/>
          </a:prstGeom>
          <a:solidFill>
            <a:srgbClr val="F2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a:cs typeface="Arial"/>
              </a:rPr>
              <a:t>Employed</a:t>
            </a:r>
          </a:p>
          <a:p>
            <a:pPr algn="ctr"/>
            <a:r>
              <a:rPr lang="en-GB">
                <a:solidFill>
                  <a:schemeClr val="tx1"/>
                </a:solidFill>
                <a:latin typeface="Arial"/>
                <a:cs typeface="Arial"/>
              </a:rPr>
              <a:t>(5 households)</a:t>
            </a:r>
          </a:p>
        </p:txBody>
      </p:sp>
      <p:sp>
        <p:nvSpPr>
          <p:cNvPr id="9" name="Rectangle 8">
            <a:extLst>
              <a:ext uri="{FF2B5EF4-FFF2-40B4-BE49-F238E27FC236}">
                <a16:creationId xmlns:a16="http://schemas.microsoft.com/office/drawing/2014/main" id="{AAC680CA-A4EF-46F0-B8C3-561803644983}"/>
              </a:ext>
            </a:extLst>
          </p:cNvPr>
          <p:cNvSpPr/>
          <p:nvPr/>
        </p:nvSpPr>
        <p:spPr>
          <a:xfrm>
            <a:off x="9001760" y="2139890"/>
            <a:ext cx="2397760" cy="914400"/>
          </a:xfrm>
          <a:prstGeom prst="rect">
            <a:avLst/>
          </a:prstGeom>
          <a:solidFill>
            <a:srgbClr val="00A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latin typeface="Arial"/>
                <a:cs typeface="Arial"/>
              </a:rPr>
              <a:t>Retired</a:t>
            </a:r>
          </a:p>
          <a:p>
            <a:pPr algn="ctr"/>
            <a:r>
              <a:rPr lang="en-GB">
                <a:solidFill>
                  <a:schemeClr val="bg1"/>
                </a:solidFill>
                <a:latin typeface="Arial"/>
                <a:cs typeface="Arial"/>
              </a:rPr>
              <a:t>(6 households)</a:t>
            </a:r>
          </a:p>
        </p:txBody>
      </p:sp>
      <p:sp>
        <p:nvSpPr>
          <p:cNvPr id="10" name="Rectangle 9">
            <a:extLst>
              <a:ext uri="{FF2B5EF4-FFF2-40B4-BE49-F238E27FC236}">
                <a16:creationId xmlns:a16="http://schemas.microsoft.com/office/drawing/2014/main" id="{513B4E98-16C8-4C4B-8C71-BFD81C2334F6}"/>
              </a:ext>
            </a:extLst>
          </p:cNvPr>
          <p:cNvSpPr/>
          <p:nvPr/>
        </p:nvSpPr>
        <p:spPr>
          <a:xfrm>
            <a:off x="6360160" y="3058160"/>
            <a:ext cx="2397760" cy="2692400"/>
          </a:xfrm>
          <a:prstGeom prst="rect">
            <a:avLst/>
          </a:prstGeom>
          <a:solidFill>
            <a:srgbClr val="FAB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a:cs typeface="Arial"/>
              </a:rPr>
              <a:t>Full-time self-employed workers</a:t>
            </a:r>
          </a:p>
          <a:p>
            <a:pPr marL="285750" indent="-285750">
              <a:buFont typeface="Arial" panose="020B0604020202020204" pitchFamily="34" charset="0"/>
              <a:buChar char="•"/>
            </a:pPr>
            <a:r>
              <a:rPr lang="en-GB">
                <a:solidFill>
                  <a:schemeClr val="tx1"/>
                </a:solidFill>
                <a:latin typeface="Arial"/>
                <a:cs typeface="Arial"/>
              </a:rPr>
              <a:t>Some with less work or hours impacting incomes</a:t>
            </a:r>
          </a:p>
          <a:p>
            <a:pPr marL="285750" indent="-285750">
              <a:buFont typeface="Arial" panose="020B0604020202020204" pitchFamily="34" charset="0"/>
              <a:buChar char="•"/>
            </a:pPr>
            <a:r>
              <a:rPr lang="en-GB">
                <a:solidFill>
                  <a:schemeClr val="tx1"/>
                </a:solidFill>
                <a:latin typeface="Arial"/>
                <a:cs typeface="Arial"/>
              </a:rPr>
              <a:t>Futures rely on ongoing support &amp; coming out of lockdown</a:t>
            </a:r>
          </a:p>
        </p:txBody>
      </p:sp>
      <p:sp>
        <p:nvSpPr>
          <p:cNvPr id="11" name="Rectangle 10">
            <a:extLst>
              <a:ext uri="{FF2B5EF4-FFF2-40B4-BE49-F238E27FC236}">
                <a16:creationId xmlns:a16="http://schemas.microsoft.com/office/drawing/2014/main" id="{7C382022-D33C-456D-B41D-101F7C8F5381}"/>
              </a:ext>
            </a:extLst>
          </p:cNvPr>
          <p:cNvSpPr/>
          <p:nvPr/>
        </p:nvSpPr>
        <p:spPr>
          <a:xfrm>
            <a:off x="6360160" y="2139890"/>
            <a:ext cx="2397760" cy="914400"/>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a:cs typeface="Arial"/>
              </a:rPr>
              <a:t>Self-employed</a:t>
            </a:r>
          </a:p>
          <a:p>
            <a:pPr algn="ctr"/>
            <a:r>
              <a:rPr lang="en-GB">
                <a:solidFill>
                  <a:schemeClr val="tx1"/>
                </a:solidFill>
                <a:latin typeface="Arial"/>
                <a:cs typeface="Arial"/>
              </a:rPr>
              <a:t>(4 households)</a:t>
            </a:r>
          </a:p>
        </p:txBody>
      </p:sp>
    </p:spTree>
    <p:custDataLst>
      <p:tags r:id="rId1"/>
    </p:custDataLst>
    <p:extLst>
      <p:ext uri="{BB962C8B-B14F-4D97-AF65-F5344CB8AC3E}">
        <p14:creationId xmlns:p14="http://schemas.microsoft.com/office/powerpoint/2010/main" val="2100498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373249-189F-4C9A-89A4-30B0EE6CD7CC}"/>
              </a:ext>
            </a:extLst>
          </p:cNvPr>
          <p:cNvSpPr txBox="1">
            <a:spLocks/>
          </p:cNvSpPr>
          <p:nvPr/>
        </p:nvSpPr>
        <p:spPr>
          <a:xfrm>
            <a:off x="-1" y="0"/>
            <a:ext cx="468000"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mn-lt"/>
              </a:rPr>
              <a:t>                        		</a:t>
            </a:r>
            <a:r>
              <a:rPr lang="en-GB" sz="2400">
                <a:solidFill>
                  <a:schemeClr val="bg1"/>
                </a:solidFill>
                <a:latin typeface="Arial" panose="020B0604020202020204" pitchFamily="34" charset="0"/>
                <a:cs typeface="Arial" panose="020B0604020202020204" pitchFamily="34" charset="0"/>
              </a:rPr>
              <a:t>Families with children</a:t>
            </a:r>
            <a:endParaRPr lang="en-GB" sz="1800">
              <a:solidFill>
                <a:schemeClr val="bg1"/>
              </a:solidFill>
              <a:latin typeface="Arial" panose="020B0604020202020204" pitchFamily="34" charset="0"/>
              <a:cs typeface="Arial" panose="020B0604020202020204" pitchFamily="34" charset="0"/>
            </a:endParaRPr>
          </a:p>
        </p:txBody>
      </p:sp>
      <p:sp>
        <p:nvSpPr>
          <p:cNvPr id="5" name="AutoShape 2">
            <a:extLst>
              <a:ext uri="{FF2B5EF4-FFF2-40B4-BE49-F238E27FC236}">
                <a16:creationId xmlns:a16="http://schemas.microsoft.com/office/drawing/2014/main" id="{E6AA6C46-F6F8-4136-BFD6-52618DBC49E7}"/>
              </a:ext>
            </a:extLst>
          </p:cNvPr>
          <p:cNvSpPr>
            <a:spLocks noChangeAspect="1" noChangeArrowheads="1"/>
          </p:cNvSpPr>
          <p:nvPr/>
        </p:nvSpPr>
        <p:spPr bwMode="auto">
          <a:xfrm>
            <a:off x="7477639" y="3093752"/>
            <a:ext cx="304800" cy="2990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3A68F409-8D99-4305-82DE-37EA14CCD393}"/>
              </a:ext>
            </a:extLst>
          </p:cNvPr>
          <p:cNvSpPr/>
          <p:nvPr/>
        </p:nvSpPr>
        <p:spPr>
          <a:xfrm>
            <a:off x="646872" y="122393"/>
            <a:ext cx="4755814" cy="3306607"/>
          </a:xfrm>
          <a:prstGeom prst="rect">
            <a:avLst/>
          </a:prstGeom>
          <a:solidFill>
            <a:srgbClr val="E12900"/>
          </a:solidFill>
          <a:ln>
            <a:solidFill>
              <a:srgbClr val="F2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BF28DFC-B23B-45C4-8473-3007892C614F}"/>
              </a:ext>
            </a:extLst>
          </p:cNvPr>
          <p:cNvSpPr/>
          <p:nvPr/>
        </p:nvSpPr>
        <p:spPr>
          <a:xfrm>
            <a:off x="5515418" y="122394"/>
            <a:ext cx="6395350" cy="6613213"/>
          </a:xfrm>
          <a:prstGeom prst="rect">
            <a:avLst/>
          </a:prstGeom>
          <a:solidFill>
            <a:schemeClr val="bg1">
              <a:lumMod val="75000"/>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2000" b="1">
                <a:solidFill>
                  <a:schemeClr val="tx1"/>
                </a:solidFill>
                <a:latin typeface="Arial"/>
                <a:cs typeface="Arial"/>
              </a:rPr>
              <a:t>Key characteristics</a:t>
            </a:r>
          </a:p>
          <a:p>
            <a:pPr marL="342900" indent="-342900">
              <a:spcBef>
                <a:spcPts val="600"/>
              </a:spcBef>
              <a:buFont typeface="Arial" panose="020B0604020202020204" pitchFamily="34" charset="0"/>
              <a:buChar char="•"/>
            </a:pPr>
            <a:r>
              <a:rPr lang="en-GB">
                <a:solidFill>
                  <a:schemeClr val="tx1"/>
                </a:solidFill>
                <a:latin typeface="Arial"/>
                <a:cs typeface="Arial"/>
              </a:rPr>
              <a:t>Families are </a:t>
            </a:r>
            <a:r>
              <a:rPr lang="en-GB" b="1">
                <a:solidFill>
                  <a:schemeClr val="tx1"/>
                </a:solidFill>
                <a:latin typeface="Arial"/>
                <a:cs typeface="Arial"/>
              </a:rPr>
              <a:t>managing better than expected</a:t>
            </a:r>
            <a:r>
              <a:rPr lang="en-GB">
                <a:solidFill>
                  <a:schemeClr val="tx1"/>
                </a:solidFill>
                <a:latin typeface="Arial"/>
                <a:cs typeface="Arial"/>
              </a:rPr>
              <a:t>, but parents still need a break from their children. </a:t>
            </a:r>
            <a:endParaRPr lang="en-GB">
              <a:solidFill>
                <a:schemeClr val="tx1"/>
              </a:solidFill>
              <a:latin typeface="Arial" panose="020B0604020202020204" pitchFamily="34" charset="0"/>
              <a:cs typeface="Arial" panose="020B0604020202020204" pitchFamily="34" charset="0"/>
            </a:endParaRPr>
          </a:p>
          <a:p>
            <a:pPr algn="ctr">
              <a:spcBef>
                <a:spcPts val="300"/>
              </a:spcBef>
            </a:pPr>
            <a:r>
              <a:rPr lang="en-GB" b="1" i="1">
                <a:solidFill>
                  <a:schemeClr val="accent1"/>
                </a:solidFill>
                <a:latin typeface="Arial"/>
                <a:cs typeface="Arial"/>
              </a:rPr>
              <a:t>“We are not supposed to be with our children 24/7…</a:t>
            </a:r>
            <a:br>
              <a:rPr lang="en-GB" b="1" i="1">
                <a:latin typeface="Arial" panose="020B0604020202020204" pitchFamily="34" charset="0"/>
                <a:cs typeface="Arial" panose="020B0604020202020204" pitchFamily="34" charset="0"/>
              </a:rPr>
            </a:br>
            <a:r>
              <a:rPr lang="en-GB" b="1" i="1">
                <a:solidFill>
                  <a:schemeClr val="accent1"/>
                </a:solidFill>
                <a:latin typeface="Arial"/>
                <a:cs typeface="Arial"/>
              </a:rPr>
              <a:t>it is so tough.”</a:t>
            </a:r>
          </a:p>
          <a:p>
            <a:pPr marL="342900" indent="-342900">
              <a:spcBef>
                <a:spcPts val="300"/>
              </a:spcBef>
              <a:buFont typeface="Arial" panose="020B0604020202020204" pitchFamily="34" charset="0"/>
              <a:buChar char="•"/>
            </a:pPr>
            <a:r>
              <a:rPr lang="en-GB" b="1">
                <a:solidFill>
                  <a:schemeClr val="tx1"/>
                </a:solidFill>
                <a:latin typeface="Arial"/>
                <a:cs typeface="Arial"/>
              </a:rPr>
              <a:t>Balancing</a:t>
            </a:r>
            <a:r>
              <a:rPr lang="en-GB">
                <a:solidFill>
                  <a:schemeClr val="tx1"/>
                </a:solidFill>
                <a:latin typeface="Arial"/>
                <a:cs typeface="Arial"/>
              </a:rPr>
              <a:t> </a:t>
            </a:r>
            <a:r>
              <a:rPr lang="en-GB" b="1">
                <a:solidFill>
                  <a:schemeClr val="tx1"/>
                </a:solidFill>
                <a:latin typeface="Arial"/>
                <a:cs typeface="Arial"/>
              </a:rPr>
              <a:t>work, childcare </a:t>
            </a:r>
            <a:r>
              <a:rPr lang="en-GB">
                <a:solidFill>
                  <a:schemeClr val="tx1"/>
                </a:solidFill>
                <a:latin typeface="Arial"/>
                <a:cs typeface="Arial"/>
              </a:rPr>
              <a:t>and schoolwork is a key challenge. For dual parents, one parent works reduced/ flexible hours, allowing the other to continue with work. </a:t>
            </a:r>
            <a:endParaRPr lang="en-GB">
              <a:solidFill>
                <a:schemeClr val="tx1"/>
              </a:solidFill>
              <a:latin typeface="Arial" panose="020B0604020202020204" pitchFamily="34" charset="0"/>
              <a:cs typeface="Arial" panose="020B0604020202020204" pitchFamily="34" charset="0"/>
            </a:endParaRPr>
          </a:p>
          <a:p>
            <a:pPr marL="342900" indent="-342900">
              <a:spcBef>
                <a:spcPts val="300"/>
              </a:spcBef>
              <a:buFont typeface="Arial" panose="020B0604020202020204" pitchFamily="34" charset="0"/>
              <a:buChar char="•"/>
            </a:pPr>
            <a:r>
              <a:rPr lang="en-GB">
                <a:solidFill>
                  <a:schemeClr val="tx1"/>
                </a:solidFill>
                <a:latin typeface="Arial"/>
                <a:cs typeface="Arial"/>
              </a:rPr>
              <a:t>Keeping busy with schoolwork, family activities, exercise and housework. Routine tends to be defined by the </a:t>
            </a:r>
            <a:r>
              <a:rPr lang="en-GB" b="1">
                <a:solidFill>
                  <a:schemeClr val="tx1"/>
                </a:solidFill>
                <a:latin typeface="Arial"/>
                <a:cs typeface="Arial"/>
              </a:rPr>
              <a:t>age of children</a:t>
            </a:r>
            <a:r>
              <a:rPr lang="en-GB">
                <a:solidFill>
                  <a:schemeClr val="tx1"/>
                </a:solidFill>
                <a:latin typeface="Arial"/>
                <a:cs typeface="Arial"/>
              </a:rPr>
              <a:t>, e.g. meal and sleep times. </a:t>
            </a:r>
            <a:endParaRPr lang="en-GB">
              <a:solidFill>
                <a:schemeClr val="tx1"/>
              </a:solidFill>
              <a:latin typeface="Arial" panose="020B0604020202020204" pitchFamily="34" charset="0"/>
              <a:cs typeface="Arial" panose="020B0604020202020204" pitchFamily="34" charset="0"/>
            </a:endParaRPr>
          </a:p>
          <a:p>
            <a:pPr marL="342900" indent="-342900">
              <a:spcBef>
                <a:spcPts val="300"/>
              </a:spcBef>
              <a:buFont typeface="Arial" panose="020B0604020202020204" pitchFamily="34" charset="0"/>
              <a:buChar char="•"/>
            </a:pPr>
            <a:r>
              <a:rPr lang="en-GB" b="1">
                <a:solidFill>
                  <a:schemeClr val="tx1"/>
                </a:solidFill>
                <a:latin typeface="Arial"/>
                <a:cs typeface="Arial"/>
              </a:rPr>
              <a:t>Home schooling experiences vary </a:t>
            </a:r>
            <a:r>
              <a:rPr lang="en-GB">
                <a:solidFill>
                  <a:schemeClr val="tx1"/>
                </a:solidFill>
                <a:latin typeface="Arial"/>
                <a:cs typeface="Arial"/>
              </a:rPr>
              <a:t>– some children work independently; others need more support. Parents unsure if they are supporting children adequately. </a:t>
            </a:r>
            <a:endParaRPr lang="en-GB">
              <a:solidFill>
                <a:schemeClr val="tx1"/>
              </a:solidFill>
              <a:latin typeface="Arial" panose="020B0604020202020204" pitchFamily="34" charset="0"/>
              <a:cs typeface="Arial" panose="020B0604020202020204" pitchFamily="34" charset="0"/>
            </a:endParaRPr>
          </a:p>
          <a:p>
            <a:pPr marL="342900" indent="-342900">
              <a:spcBef>
                <a:spcPts val="300"/>
              </a:spcBef>
              <a:buFont typeface="Arial" panose="020B0604020202020204" pitchFamily="34" charset="0"/>
              <a:buChar char="•"/>
            </a:pPr>
            <a:r>
              <a:rPr lang="en-GB">
                <a:solidFill>
                  <a:schemeClr val="tx1"/>
                </a:solidFill>
                <a:latin typeface="Arial"/>
                <a:cs typeface="Arial"/>
              </a:rPr>
              <a:t>Access to a laptop/PC and internet is crucial and more interactive activities from the school would be welcome.</a:t>
            </a:r>
          </a:p>
          <a:p>
            <a:pPr marL="342900" indent="-342900">
              <a:spcBef>
                <a:spcPts val="300"/>
              </a:spcBef>
              <a:buFont typeface="Arial" panose="020B0604020202020204" pitchFamily="34" charset="0"/>
              <a:buChar char="•"/>
            </a:pPr>
            <a:r>
              <a:rPr lang="en-GB">
                <a:solidFill>
                  <a:schemeClr val="tx1"/>
                </a:solidFill>
                <a:latin typeface="Arial"/>
                <a:cs typeface="Arial"/>
              </a:rPr>
              <a:t>Parents focus on </a:t>
            </a:r>
            <a:r>
              <a:rPr lang="en-GB" b="1">
                <a:solidFill>
                  <a:schemeClr val="tx1"/>
                </a:solidFill>
                <a:latin typeface="Arial"/>
                <a:cs typeface="Arial"/>
              </a:rPr>
              <a:t>keeping their children safe </a:t>
            </a:r>
            <a:r>
              <a:rPr lang="en-GB">
                <a:solidFill>
                  <a:schemeClr val="tx1"/>
                </a:solidFill>
                <a:latin typeface="Arial"/>
                <a:cs typeface="Arial"/>
              </a:rPr>
              <a:t>and face difficult decisions whether to send them back to school. </a:t>
            </a:r>
            <a:endParaRPr lang="en-GB">
              <a:solidFill>
                <a:schemeClr val="tx1"/>
              </a:solidFill>
              <a:latin typeface="Arial" panose="020B0604020202020204" pitchFamily="34" charset="0"/>
              <a:cs typeface="Arial" panose="020B0604020202020204" pitchFamily="34" charset="0"/>
            </a:endParaRPr>
          </a:p>
          <a:p>
            <a:pPr algn="ctr"/>
            <a:r>
              <a:rPr lang="en-GB" sz="2000" b="1" i="1">
                <a:solidFill>
                  <a:schemeClr val="accent1"/>
                </a:solidFill>
                <a:latin typeface="Arial"/>
                <a:cs typeface="Arial"/>
              </a:rPr>
              <a:t>“I</a:t>
            </a:r>
            <a:r>
              <a:rPr lang="en-GB" b="1" i="1">
                <a:solidFill>
                  <a:schemeClr val="accent1"/>
                </a:solidFill>
                <a:latin typeface="Arial"/>
                <a:cs typeface="Arial"/>
              </a:rPr>
              <a:t>t's a lot more of a burden on us as parents. You want to try your best, but obviously you are not a teacher. My daughter needs a lot of support, which can be a bit difficult whilst having to work at the same time.” </a:t>
            </a:r>
            <a:endParaRPr lang="en-GB" sz="2000" b="1" i="1">
              <a:solidFill>
                <a:schemeClr val="accent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D570535-919B-4FCB-AE03-B051EB07AFE9}"/>
              </a:ext>
            </a:extLst>
          </p:cNvPr>
          <p:cNvSpPr/>
          <p:nvPr/>
        </p:nvSpPr>
        <p:spPr>
          <a:xfrm>
            <a:off x="670948" y="2505866"/>
            <a:ext cx="4724012" cy="1821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28F00"/>
              </a:solidFill>
            </a:endParaRPr>
          </a:p>
        </p:txBody>
      </p:sp>
      <p:sp>
        <p:nvSpPr>
          <p:cNvPr id="11" name="TextBox 10">
            <a:extLst>
              <a:ext uri="{FF2B5EF4-FFF2-40B4-BE49-F238E27FC236}">
                <a16:creationId xmlns:a16="http://schemas.microsoft.com/office/drawing/2014/main" id="{00B12A2E-2363-4DD7-A7A5-519CF6FADB3C}"/>
              </a:ext>
            </a:extLst>
          </p:cNvPr>
          <p:cNvSpPr txBox="1"/>
          <p:nvPr/>
        </p:nvSpPr>
        <p:spPr>
          <a:xfrm>
            <a:off x="653792" y="2248132"/>
            <a:ext cx="4755814" cy="1015663"/>
          </a:xfrm>
          <a:prstGeom prst="rect">
            <a:avLst/>
          </a:prstGeom>
          <a:noFill/>
        </p:spPr>
        <p:txBody>
          <a:bodyPr wrap="square" rtlCol="0">
            <a:spAutoFit/>
          </a:bodyPr>
          <a:lstStyle/>
          <a:p>
            <a:pPr algn="ctr"/>
            <a:r>
              <a:rPr lang="en-GB" sz="2000">
                <a:solidFill>
                  <a:schemeClr val="bg1"/>
                </a:solidFill>
                <a:latin typeface="Arial" panose="020B0604020202020204" pitchFamily="34" charset="0"/>
                <a:cs typeface="Arial" panose="020B0604020202020204" pitchFamily="34" charset="0"/>
              </a:rPr>
              <a:t>Working households with children of nursery to secondary school age, home schooling and enjoying more family time</a:t>
            </a:r>
          </a:p>
        </p:txBody>
      </p:sp>
      <p:sp>
        <p:nvSpPr>
          <p:cNvPr id="15" name="TextBox 14">
            <a:extLst>
              <a:ext uri="{FF2B5EF4-FFF2-40B4-BE49-F238E27FC236}">
                <a16:creationId xmlns:a16="http://schemas.microsoft.com/office/drawing/2014/main" id="{1774EB99-0509-44A1-A957-38F1D1404488}"/>
              </a:ext>
            </a:extLst>
          </p:cNvPr>
          <p:cNvSpPr txBox="1"/>
          <p:nvPr/>
        </p:nvSpPr>
        <p:spPr>
          <a:xfrm>
            <a:off x="3134666" y="942200"/>
            <a:ext cx="2374893" cy="646331"/>
          </a:xfrm>
          <a:prstGeom prst="rect">
            <a:avLst/>
          </a:prstGeom>
          <a:noFill/>
        </p:spPr>
        <p:txBody>
          <a:bodyPr wrap="square" rtlCol="0">
            <a:spAutoFit/>
          </a:bodyPr>
          <a:lstStyle/>
          <a:p>
            <a:pPr algn="ctr"/>
            <a:r>
              <a:rPr lang="en-GB" b="1">
                <a:solidFill>
                  <a:schemeClr val="bg1"/>
                </a:solidFill>
                <a:latin typeface="Arial" panose="020B0604020202020204" pitchFamily="34" charset="0"/>
                <a:cs typeface="Arial" panose="020B0604020202020204" pitchFamily="34" charset="0"/>
              </a:rPr>
              <a:t>FAMILIES WITH CHILDREN</a:t>
            </a:r>
          </a:p>
        </p:txBody>
      </p:sp>
      <p:sp>
        <p:nvSpPr>
          <p:cNvPr id="33" name="TextBox 32">
            <a:extLst>
              <a:ext uri="{FF2B5EF4-FFF2-40B4-BE49-F238E27FC236}">
                <a16:creationId xmlns:a16="http://schemas.microsoft.com/office/drawing/2014/main" id="{480F5672-C033-4584-A384-B199FCF2D881}"/>
              </a:ext>
            </a:extLst>
          </p:cNvPr>
          <p:cNvSpPr txBox="1"/>
          <p:nvPr/>
        </p:nvSpPr>
        <p:spPr>
          <a:xfrm>
            <a:off x="656301" y="3627064"/>
            <a:ext cx="4853257" cy="3108543"/>
          </a:xfrm>
          <a:prstGeom prst="rect">
            <a:avLst/>
          </a:prstGeom>
          <a:noFill/>
          <a:ln>
            <a:noFill/>
          </a:ln>
        </p:spPr>
        <p:txBody>
          <a:bodyPr wrap="square" rtlCol="0" anchor="t">
            <a:spAutoFit/>
          </a:bodyPr>
          <a:lstStyle/>
          <a:p>
            <a:r>
              <a:rPr lang="en-GB" sz="1400" b="1">
                <a:latin typeface="Arial" panose="020B0604020202020204" pitchFamily="34" charset="0"/>
                <a:cs typeface="Arial" panose="020B0604020202020204" pitchFamily="34" charset="0"/>
              </a:rPr>
              <a:t>What’s good/positive impacts?</a:t>
            </a:r>
          </a:p>
          <a:p>
            <a:r>
              <a:rPr lang="en-GB" sz="1400">
                <a:latin typeface="Arial" panose="020B0604020202020204" pitchFamily="34" charset="0"/>
                <a:cs typeface="Arial" panose="020B0604020202020204" pitchFamily="34" charset="0"/>
              </a:rPr>
              <a:t>More quality time together, family mealtimes, playing in the garden and children learning new skills, such as baking. </a:t>
            </a:r>
          </a:p>
          <a:p>
            <a:endParaRPr lang="en-GB" sz="1400" b="1">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What are they missing the most?</a:t>
            </a:r>
          </a:p>
          <a:p>
            <a:r>
              <a:rPr lang="en-GB" sz="1400">
                <a:latin typeface="Arial" panose="020B0604020202020204" pitchFamily="34" charset="0"/>
                <a:cs typeface="Arial" panose="020B0604020202020204" pitchFamily="34" charset="0"/>
              </a:rPr>
              <a:t>Socialising with friends and family, activities outside the home and the structure of school. Parents miss some time for themselves.</a:t>
            </a:r>
          </a:p>
          <a:p>
            <a:endParaRPr lang="en-GB" sz="1400" b="1">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Fears/concerns?</a:t>
            </a:r>
            <a:endParaRPr lang="en-GB" sz="1200" b="1">
              <a:latin typeface="Arial" panose="020B0604020202020204" pitchFamily="34" charset="0"/>
              <a:cs typeface="Arial" panose="020B0604020202020204" pitchFamily="34" charset="0"/>
            </a:endParaRPr>
          </a:p>
          <a:p>
            <a:r>
              <a:rPr lang="en-GB" sz="1400">
                <a:latin typeface="Arial"/>
                <a:cs typeface="Arial"/>
              </a:rPr>
              <a:t>Ensuring children’s continued learning and supporting them, returning to school, transition to new settings in September, how much to share with children about the virus.</a:t>
            </a:r>
          </a:p>
        </p:txBody>
      </p:sp>
      <p:pic>
        <p:nvPicPr>
          <p:cNvPr id="3" name="Picture 2" descr="A picture containing food&#10;&#10;Description automatically generated">
            <a:extLst>
              <a:ext uri="{FF2B5EF4-FFF2-40B4-BE49-F238E27FC236}">
                <a16:creationId xmlns:a16="http://schemas.microsoft.com/office/drawing/2014/main" id="{E214F12B-4E39-42E4-A41A-84DCC518A6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427" y="298245"/>
            <a:ext cx="1934239" cy="1934239"/>
          </a:xfrm>
          <a:prstGeom prst="rect">
            <a:avLst/>
          </a:prstGeom>
        </p:spPr>
      </p:pic>
    </p:spTree>
    <p:custDataLst>
      <p:tags r:id="rId1"/>
    </p:custDataLst>
    <p:extLst>
      <p:ext uri="{BB962C8B-B14F-4D97-AF65-F5344CB8AC3E}">
        <p14:creationId xmlns:p14="http://schemas.microsoft.com/office/powerpoint/2010/main" val="332200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373249-189F-4C9A-89A4-30B0EE6CD7CC}"/>
              </a:ext>
            </a:extLst>
          </p:cNvPr>
          <p:cNvSpPr txBox="1">
            <a:spLocks/>
          </p:cNvSpPr>
          <p:nvPr/>
        </p:nvSpPr>
        <p:spPr>
          <a:xfrm>
            <a:off x="-1" y="0"/>
            <a:ext cx="468000"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mn-lt"/>
              </a:rPr>
              <a:t>                        		</a:t>
            </a:r>
            <a:r>
              <a:rPr lang="en-GB" sz="2400">
                <a:solidFill>
                  <a:schemeClr val="bg1"/>
                </a:solidFill>
                <a:latin typeface="Arial" panose="020B0604020202020204" pitchFamily="34" charset="0"/>
                <a:cs typeface="Arial" panose="020B0604020202020204" pitchFamily="34" charset="0"/>
              </a:rPr>
              <a:t>Employed</a:t>
            </a:r>
            <a:endParaRPr lang="en-GB" sz="1800">
              <a:solidFill>
                <a:schemeClr val="bg1"/>
              </a:solidFill>
              <a:latin typeface="Arial" panose="020B0604020202020204" pitchFamily="34" charset="0"/>
              <a:cs typeface="Arial" panose="020B0604020202020204" pitchFamily="34" charset="0"/>
            </a:endParaRPr>
          </a:p>
        </p:txBody>
      </p:sp>
      <p:sp>
        <p:nvSpPr>
          <p:cNvPr id="5" name="AutoShape 2">
            <a:extLst>
              <a:ext uri="{FF2B5EF4-FFF2-40B4-BE49-F238E27FC236}">
                <a16:creationId xmlns:a16="http://schemas.microsoft.com/office/drawing/2014/main" id="{E6AA6C46-F6F8-4136-BFD6-52618DBC49E7}"/>
              </a:ext>
            </a:extLst>
          </p:cNvPr>
          <p:cNvSpPr>
            <a:spLocks noChangeAspect="1" noChangeArrowheads="1"/>
          </p:cNvSpPr>
          <p:nvPr/>
        </p:nvSpPr>
        <p:spPr bwMode="auto">
          <a:xfrm>
            <a:off x="7477639" y="3093752"/>
            <a:ext cx="304800" cy="2990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3A68F409-8D99-4305-82DE-37EA14CCD393}"/>
              </a:ext>
            </a:extLst>
          </p:cNvPr>
          <p:cNvSpPr/>
          <p:nvPr/>
        </p:nvSpPr>
        <p:spPr>
          <a:xfrm>
            <a:off x="646872" y="122393"/>
            <a:ext cx="4755814" cy="3759995"/>
          </a:xfrm>
          <a:prstGeom prst="rect">
            <a:avLst/>
          </a:prstGeom>
          <a:solidFill>
            <a:srgbClr val="F28F00"/>
          </a:solidFill>
          <a:ln>
            <a:solidFill>
              <a:srgbClr val="F2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BF28DFC-B23B-45C4-8473-3007892C614F}"/>
              </a:ext>
            </a:extLst>
          </p:cNvPr>
          <p:cNvSpPr/>
          <p:nvPr/>
        </p:nvSpPr>
        <p:spPr>
          <a:xfrm>
            <a:off x="5419436" y="122393"/>
            <a:ext cx="6507627" cy="6559822"/>
          </a:xfrm>
          <a:prstGeom prst="rect">
            <a:avLst/>
          </a:prstGeom>
          <a:solidFill>
            <a:schemeClr val="bg1">
              <a:lumMod val="75000"/>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2000" b="1">
                <a:solidFill>
                  <a:schemeClr val="tx1"/>
                </a:solidFill>
                <a:latin typeface="Arial"/>
                <a:cs typeface="Arial"/>
              </a:rPr>
              <a:t>Key characteristics</a:t>
            </a:r>
          </a:p>
          <a:p>
            <a:pPr marL="342900" indent="-342900">
              <a:spcBef>
                <a:spcPts val="600"/>
              </a:spcBef>
              <a:buFont typeface="Arial" panose="020B0604020202020204" pitchFamily="34" charset="0"/>
              <a:buChar char="•"/>
            </a:pPr>
            <a:r>
              <a:rPr lang="en-GB">
                <a:solidFill>
                  <a:schemeClr val="tx1"/>
                </a:solidFill>
                <a:latin typeface="Arial"/>
                <a:cs typeface="Arial"/>
              </a:rPr>
              <a:t>Stable salaries - nobody seeing a reduction in hours</a:t>
            </a:r>
          </a:p>
          <a:p>
            <a:pPr marL="342900" indent="-342900">
              <a:buFont typeface="Arial" panose="020B0604020202020204" pitchFamily="34" charset="0"/>
              <a:buChar char="•"/>
            </a:pPr>
            <a:r>
              <a:rPr lang="en-GB" b="1">
                <a:solidFill>
                  <a:schemeClr val="tx1"/>
                </a:solidFill>
                <a:latin typeface="Arial"/>
                <a:cs typeface="Arial"/>
              </a:rPr>
              <a:t>Increase</a:t>
            </a:r>
            <a:r>
              <a:rPr lang="en-GB">
                <a:solidFill>
                  <a:schemeClr val="tx1"/>
                </a:solidFill>
                <a:latin typeface="Arial"/>
                <a:cs typeface="Arial"/>
              </a:rPr>
              <a:t> in disposable income for most</a:t>
            </a:r>
            <a:endParaRPr lang="en-GB">
              <a:solidFill>
                <a:schemeClr val="tx1"/>
              </a:solidFill>
              <a:latin typeface="Calibri" panose="020F0502020204030204"/>
              <a:cs typeface="Calibri" panose="020F0502020204030204"/>
            </a:endParaRPr>
          </a:p>
          <a:p>
            <a:pPr marL="342900" indent="-342900">
              <a:buFont typeface="Arial" panose="020B0604020202020204" pitchFamily="34" charset="0"/>
              <a:buChar char="•"/>
            </a:pPr>
            <a:r>
              <a:rPr lang="en-GB">
                <a:solidFill>
                  <a:schemeClr val="tx1"/>
                </a:solidFill>
                <a:latin typeface="Arial"/>
                <a:cs typeface="Arial"/>
              </a:rPr>
              <a:t>Changes in work patterns, increased working from home </a:t>
            </a:r>
            <a:endParaRPr lang="en-GB">
              <a:solidFill>
                <a:schemeClr val="tx1"/>
              </a:solidFill>
              <a:latin typeface="Calibri" panose="020F0502020204030204"/>
              <a:cs typeface="Calibri" panose="020F0502020204030204"/>
            </a:endParaRPr>
          </a:p>
          <a:p>
            <a:pPr marL="342900" indent="-342900">
              <a:buFont typeface="Arial" panose="020B0604020202020204" pitchFamily="34" charset="0"/>
              <a:buChar char="•"/>
            </a:pPr>
            <a:r>
              <a:rPr lang="en-GB">
                <a:solidFill>
                  <a:schemeClr val="tx1"/>
                </a:solidFill>
                <a:latin typeface="Arial"/>
                <a:cs typeface="Arial"/>
              </a:rPr>
              <a:t>Initial issues with access to work technology</a:t>
            </a:r>
          </a:p>
          <a:p>
            <a:pPr marL="342900" indent="-342900">
              <a:buFont typeface="Arial" panose="020B0604020202020204" pitchFamily="34" charset="0"/>
              <a:buChar char="•"/>
            </a:pPr>
            <a:r>
              <a:rPr lang="en-GB">
                <a:solidFill>
                  <a:schemeClr val="tx1"/>
                </a:solidFill>
                <a:latin typeface="Arial"/>
                <a:cs typeface="Arial"/>
              </a:rPr>
              <a:t>Employers </a:t>
            </a:r>
            <a:r>
              <a:rPr lang="en-GB" b="1">
                <a:solidFill>
                  <a:schemeClr val="tx1"/>
                </a:solidFill>
                <a:latin typeface="Arial"/>
                <a:cs typeface="Arial"/>
              </a:rPr>
              <a:t>understanding</a:t>
            </a:r>
            <a:r>
              <a:rPr lang="en-GB">
                <a:solidFill>
                  <a:schemeClr val="tx1"/>
                </a:solidFill>
                <a:latin typeface="Arial"/>
                <a:cs typeface="Arial"/>
              </a:rPr>
              <a:t> of work, health and homelife balance </a:t>
            </a:r>
          </a:p>
          <a:p>
            <a:pPr marL="342900" indent="-342900">
              <a:buFont typeface="Arial" panose="020B0604020202020204" pitchFamily="34" charset="0"/>
              <a:buChar char="•"/>
            </a:pPr>
            <a:r>
              <a:rPr lang="en-GB">
                <a:solidFill>
                  <a:schemeClr val="tx1"/>
                </a:solidFill>
                <a:latin typeface="Arial"/>
                <a:cs typeface="Arial"/>
              </a:rPr>
              <a:t>Employees feeling </a:t>
            </a:r>
            <a:r>
              <a:rPr lang="en-GB" b="1">
                <a:solidFill>
                  <a:schemeClr val="tx1"/>
                </a:solidFill>
                <a:latin typeface="Arial"/>
                <a:cs typeface="Arial"/>
              </a:rPr>
              <a:t>supported</a:t>
            </a:r>
          </a:p>
          <a:p>
            <a:pPr marL="342900" indent="-342900">
              <a:buFont typeface="Arial" panose="020B0604020202020204" pitchFamily="34" charset="0"/>
              <a:buChar char="•"/>
            </a:pPr>
            <a:r>
              <a:rPr lang="en-GB">
                <a:solidFill>
                  <a:schemeClr val="tx1"/>
                </a:solidFill>
                <a:latin typeface="Arial"/>
                <a:cs typeface="Arial"/>
              </a:rPr>
              <a:t>Employers' practices are in line with government guidance</a:t>
            </a:r>
          </a:p>
          <a:p>
            <a:pPr algn="ctr">
              <a:spcBef>
                <a:spcPts val="600"/>
              </a:spcBef>
              <a:spcAft>
                <a:spcPts val="600"/>
              </a:spcAft>
            </a:pPr>
            <a:r>
              <a:rPr lang="en-GB" sz="2000" b="1" i="1">
                <a:solidFill>
                  <a:schemeClr val="accent1"/>
                </a:solidFill>
                <a:latin typeface="Arial"/>
                <a:cs typeface="Arial"/>
              </a:rPr>
              <a:t>“M</a:t>
            </a:r>
            <a:r>
              <a:rPr lang="en-GB" b="1" i="1">
                <a:solidFill>
                  <a:schemeClr val="accent1"/>
                </a:solidFill>
                <a:latin typeface="Arial"/>
                <a:cs typeface="Arial"/>
              </a:rPr>
              <a:t>y boss wonderfully has said ‘We don't need you in, you can work from home’... I’m feeling grateful for my boss.”</a:t>
            </a:r>
          </a:p>
          <a:p>
            <a:pPr marL="342900" indent="-342900">
              <a:buFont typeface="Arial" panose="020B0604020202020204" pitchFamily="34" charset="0"/>
              <a:buChar char="•"/>
            </a:pPr>
            <a:r>
              <a:rPr lang="en-GB">
                <a:solidFill>
                  <a:schemeClr val="tx1"/>
                </a:solidFill>
                <a:latin typeface="Arial"/>
                <a:cs typeface="Arial"/>
              </a:rPr>
              <a:t>Making more use of </a:t>
            </a:r>
            <a:r>
              <a:rPr lang="en-GB" b="1">
                <a:solidFill>
                  <a:schemeClr val="tx1"/>
                </a:solidFill>
                <a:latin typeface="Arial"/>
                <a:cs typeface="Arial"/>
              </a:rPr>
              <a:t>new technologies</a:t>
            </a:r>
            <a:r>
              <a:rPr lang="en-GB">
                <a:solidFill>
                  <a:schemeClr val="tx1"/>
                </a:solidFill>
                <a:latin typeface="Arial"/>
                <a:cs typeface="Arial"/>
              </a:rPr>
              <a:t> to stay connected work colleagues</a:t>
            </a:r>
          </a:p>
          <a:p>
            <a:pPr marL="342900" indent="-342900">
              <a:buFont typeface="Arial" panose="020B0604020202020204" pitchFamily="34" charset="0"/>
              <a:buChar char="•"/>
            </a:pPr>
            <a:r>
              <a:rPr lang="en-GB">
                <a:solidFill>
                  <a:schemeClr val="tx1"/>
                </a:solidFill>
                <a:latin typeface="Arial"/>
                <a:cs typeface="Arial"/>
              </a:rPr>
              <a:t>Finding </a:t>
            </a:r>
            <a:r>
              <a:rPr lang="en-GB" b="1">
                <a:solidFill>
                  <a:schemeClr val="tx1"/>
                </a:solidFill>
                <a:latin typeface="Arial"/>
                <a:cs typeface="Arial"/>
              </a:rPr>
              <a:t>alternatives</a:t>
            </a:r>
            <a:r>
              <a:rPr lang="en-GB">
                <a:solidFill>
                  <a:schemeClr val="tx1"/>
                </a:solidFill>
                <a:latin typeface="Arial"/>
                <a:cs typeface="Arial"/>
              </a:rPr>
              <a:t> to keep fit routines including using online resources &amp; increased walking &amp; cycling</a:t>
            </a:r>
          </a:p>
          <a:p>
            <a:pPr marL="342900" indent="-342900">
              <a:buFont typeface="Arial" panose="020B0604020202020204" pitchFamily="34" charset="0"/>
              <a:buChar char="•"/>
            </a:pPr>
            <a:r>
              <a:rPr lang="en-GB">
                <a:solidFill>
                  <a:schemeClr val="tx1"/>
                </a:solidFill>
                <a:latin typeface="Arial"/>
                <a:cs typeface="Arial"/>
              </a:rPr>
              <a:t>Not formally volunteering but </a:t>
            </a:r>
            <a:r>
              <a:rPr lang="en-GB" b="1">
                <a:solidFill>
                  <a:schemeClr val="tx1"/>
                </a:solidFill>
                <a:latin typeface="Arial"/>
                <a:cs typeface="Arial"/>
              </a:rPr>
              <a:t>helping</a:t>
            </a:r>
            <a:r>
              <a:rPr lang="en-GB">
                <a:solidFill>
                  <a:schemeClr val="tx1"/>
                </a:solidFill>
                <a:latin typeface="Arial"/>
                <a:cs typeface="Arial"/>
              </a:rPr>
              <a:t> family, friends &amp; neighbours</a:t>
            </a:r>
          </a:p>
          <a:p>
            <a:pPr algn="ctr">
              <a:spcBef>
                <a:spcPts val="500"/>
              </a:spcBef>
            </a:pPr>
            <a:r>
              <a:rPr lang="en-GB" b="1" i="1">
                <a:solidFill>
                  <a:schemeClr val="accent1"/>
                </a:solidFill>
                <a:latin typeface="Arial"/>
                <a:cs typeface="Arial"/>
              </a:rPr>
              <a:t>“Funny we have become closer &amp; more supportive with each other [at work] since this happened, it has been lovely.”</a:t>
            </a:r>
          </a:p>
        </p:txBody>
      </p:sp>
      <p:sp>
        <p:nvSpPr>
          <p:cNvPr id="10" name="Rectangle 9">
            <a:extLst>
              <a:ext uri="{FF2B5EF4-FFF2-40B4-BE49-F238E27FC236}">
                <a16:creationId xmlns:a16="http://schemas.microsoft.com/office/drawing/2014/main" id="{4D570535-919B-4FCB-AE03-B051EB07AFE9}"/>
              </a:ext>
            </a:extLst>
          </p:cNvPr>
          <p:cNvSpPr/>
          <p:nvPr/>
        </p:nvSpPr>
        <p:spPr>
          <a:xfrm>
            <a:off x="670948" y="2505866"/>
            <a:ext cx="4724012" cy="1821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28F00"/>
              </a:solidFill>
            </a:endParaRPr>
          </a:p>
        </p:txBody>
      </p:sp>
      <p:sp>
        <p:nvSpPr>
          <p:cNvPr id="11" name="TextBox 10">
            <a:extLst>
              <a:ext uri="{FF2B5EF4-FFF2-40B4-BE49-F238E27FC236}">
                <a16:creationId xmlns:a16="http://schemas.microsoft.com/office/drawing/2014/main" id="{00B12A2E-2363-4DD7-A7A5-519CF6FADB3C}"/>
              </a:ext>
            </a:extLst>
          </p:cNvPr>
          <p:cNvSpPr txBox="1"/>
          <p:nvPr/>
        </p:nvSpPr>
        <p:spPr>
          <a:xfrm>
            <a:off x="614880" y="2000749"/>
            <a:ext cx="4755814" cy="1938992"/>
          </a:xfrm>
          <a:prstGeom prst="rect">
            <a:avLst/>
          </a:prstGeom>
          <a:noFill/>
        </p:spPr>
        <p:txBody>
          <a:bodyPr wrap="square" rtlCol="0">
            <a:spAutoFit/>
          </a:bodyPr>
          <a:lstStyle/>
          <a:p>
            <a:pPr algn="ctr"/>
            <a:endParaRPr lang="en-GB" sz="2000">
              <a:solidFill>
                <a:srgbClr val="F28F00"/>
              </a:solidFill>
              <a:latin typeface="Arial" panose="020B0604020202020204" pitchFamily="34" charset="0"/>
              <a:cs typeface="Arial" panose="020B0604020202020204" pitchFamily="34" charset="0"/>
            </a:endParaRPr>
          </a:p>
          <a:p>
            <a:pPr algn="ctr"/>
            <a:r>
              <a:rPr lang="en-GB" sz="2000">
                <a:solidFill>
                  <a:schemeClr val="bg1"/>
                </a:solidFill>
                <a:latin typeface="Arial" panose="020B0604020202020204" pitchFamily="34" charset="0"/>
                <a:cs typeface="Arial" panose="020B0604020202020204" pitchFamily="34" charset="0"/>
              </a:rPr>
              <a:t>Part-time and full-time workers, working from home all or most of the time, in steady employment for large organisations, including the public sector. </a:t>
            </a:r>
          </a:p>
        </p:txBody>
      </p:sp>
      <p:sp>
        <p:nvSpPr>
          <p:cNvPr id="15" name="TextBox 14">
            <a:extLst>
              <a:ext uri="{FF2B5EF4-FFF2-40B4-BE49-F238E27FC236}">
                <a16:creationId xmlns:a16="http://schemas.microsoft.com/office/drawing/2014/main" id="{1774EB99-0509-44A1-A957-38F1D1404488}"/>
              </a:ext>
            </a:extLst>
          </p:cNvPr>
          <p:cNvSpPr txBox="1"/>
          <p:nvPr/>
        </p:nvSpPr>
        <p:spPr>
          <a:xfrm>
            <a:off x="2888448" y="951356"/>
            <a:ext cx="2374893" cy="369332"/>
          </a:xfrm>
          <a:prstGeom prst="rect">
            <a:avLst/>
          </a:prstGeom>
          <a:noFill/>
        </p:spPr>
        <p:txBody>
          <a:bodyPr wrap="square" rtlCol="0">
            <a:spAutoFit/>
          </a:bodyPr>
          <a:lstStyle/>
          <a:p>
            <a:pPr algn="ctr"/>
            <a:r>
              <a:rPr lang="en-GB" b="1">
                <a:solidFill>
                  <a:schemeClr val="bg1"/>
                </a:solidFill>
                <a:latin typeface="Arial" panose="020B0604020202020204" pitchFamily="34" charset="0"/>
                <a:cs typeface="Arial" panose="020B0604020202020204" pitchFamily="34" charset="0"/>
              </a:rPr>
              <a:t>EMPLOYED </a:t>
            </a:r>
          </a:p>
        </p:txBody>
      </p:sp>
      <p:pic>
        <p:nvPicPr>
          <p:cNvPr id="47" name="Picture 46" descr="A picture containing drawing, plate&#10;&#10;Description automatically generated">
            <a:extLst>
              <a:ext uri="{FF2B5EF4-FFF2-40B4-BE49-F238E27FC236}">
                <a16:creationId xmlns:a16="http://schemas.microsoft.com/office/drawing/2014/main" id="{9A0E59D6-817A-429A-BC16-7C2891F7DA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98" y="122394"/>
            <a:ext cx="2255262" cy="2255262"/>
          </a:xfrm>
          <a:prstGeom prst="rect">
            <a:avLst/>
          </a:prstGeom>
        </p:spPr>
      </p:pic>
      <p:sp>
        <p:nvSpPr>
          <p:cNvPr id="2" name="Rectangle 1">
            <a:extLst>
              <a:ext uri="{FF2B5EF4-FFF2-40B4-BE49-F238E27FC236}">
                <a16:creationId xmlns:a16="http://schemas.microsoft.com/office/drawing/2014/main" id="{32C1D5FB-2ADE-417E-928A-C3A43BA34096}"/>
              </a:ext>
            </a:extLst>
          </p:cNvPr>
          <p:cNvSpPr/>
          <p:nvPr/>
        </p:nvSpPr>
        <p:spPr>
          <a:xfrm>
            <a:off x="663222" y="3939741"/>
            <a:ext cx="4616469" cy="2893100"/>
          </a:xfrm>
          <a:prstGeom prst="rect">
            <a:avLst/>
          </a:prstGeom>
        </p:spPr>
        <p:txBody>
          <a:bodyPr wrap="square" anchor="t">
            <a:spAutoFit/>
          </a:bodyPr>
          <a:lstStyle/>
          <a:p>
            <a:r>
              <a:rPr lang="en-GB" sz="1400" b="1">
                <a:latin typeface="Arial"/>
                <a:cs typeface="Arial"/>
              </a:rPr>
              <a:t>What’s good/positive impacts?</a:t>
            </a:r>
          </a:p>
          <a:p>
            <a:r>
              <a:rPr lang="en-GB" sz="1400">
                <a:latin typeface="Arial"/>
                <a:cs typeface="Arial"/>
              </a:rPr>
              <a:t>Some have felt that local businesses have been very innovative in extending their offer, many are cooking from scratch, making time for people, appreciating the community spirit and positive environment impact. </a:t>
            </a:r>
          </a:p>
          <a:p>
            <a:endParaRPr lang="en-GB" sz="1400" b="1">
              <a:latin typeface="Arial" panose="020B0604020202020204" pitchFamily="34" charset="0"/>
              <a:cs typeface="Arial" panose="020B0604020202020204" pitchFamily="34" charset="0"/>
            </a:endParaRPr>
          </a:p>
          <a:p>
            <a:r>
              <a:rPr lang="en-GB" sz="1400" b="1">
                <a:latin typeface="Arial"/>
                <a:cs typeface="Arial"/>
              </a:rPr>
              <a:t>What are they missing the most?</a:t>
            </a:r>
          </a:p>
          <a:p>
            <a:r>
              <a:rPr lang="en-GB" sz="1400">
                <a:latin typeface="Arial"/>
                <a:cs typeface="Arial"/>
              </a:rPr>
              <a:t>Family members and social activities - Sister, Son, walking and listening to podcasts, watching sport and eating out</a:t>
            </a:r>
          </a:p>
          <a:p>
            <a:endParaRPr lang="en-GB" sz="1400" b="1">
              <a:latin typeface="Arial" panose="020B0604020202020204" pitchFamily="34" charset="0"/>
              <a:cs typeface="Arial" panose="020B0604020202020204" pitchFamily="34" charset="0"/>
            </a:endParaRPr>
          </a:p>
          <a:p>
            <a:r>
              <a:rPr lang="en-GB" sz="1400" b="1">
                <a:latin typeface="Arial"/>
                <a:cs typeface="Arial"/>
              </a:rPr>
              <a:t>Fears/concerns?  </a:t>
            </a:r>
            <a:endParaRPr lang="en-GB" sz="1400" b="1">
              <a:latin typeface="Arial" panose="020B0604020202020204" pitchFamily="34" charset="0"/>
              <a:cs typeface="Arial" panose="020B0604020202020204" pitchFamily="34" charset="0"/>
            </a:endParaRPr>
          </a:p>
          <a:p>
            <a:r>
              <a:rPr lang="en-GB" sz="1400">
                <a:latin typeface="Arial"/>
                <a:cs typeface="Arial"/>
              </a:rPr>
              <a:t>Immediate family’s health needs, partner's job stability</a:t>
            </a:r>
          </a:p>
        </p:txBody>
      </p:sp>
    </p:spTree>
    <p:custDataLst>
      <p:tags r:id="rId1"/>
    </p:custDataLst>
    <p:extLst>
      <p:ext uri="{BB962C8B-B14F-4D97-AF65-F5344CB8AC3E}">
        <p14:creationId xmlns:p14="http://schemas.microsoft.com/office/powerpoint/2010/main" val="585352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12" ma:contentTypeDescription="Create a new document." ma:contentTypeScope="" ma:versionID="3d2b49279c80c6e7c1067c135a9710bb">
  <xsd:schema xmlns:xsd="http://www.w3.org/2001/XMLSchema" xmlns:xs="http://www.w3.org/2001/XMLSchema" xmlns:p="http://schemas.microsoft.com/office/2006/metadata/properties" xmlns:ns2="2969dc08-5bf8-468b-85d5-dfc5dae37cf0" xmlns:ns3="84ca0fae-7a23-4773-9d7c-60514ca6d38e" targetNamespace="http://schemas.microsoft.com/office/2006/metadata/properties" ma:root="true" ma:fieldsID="1b261316e1f1eec141c406ccccd02b2a" ns2:_="" ns3:_="">
    <xsd:import namespace="2969dc08-5bf8-468b-85d5-dfc5dae37cf0"/>
    <xsd:import namespace="84ca0fae-7a23-4773-9d7c-60514ca6d3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7DC589-0927-49AC-9B57-B569447B6464}">
  <ds:schemaRefs>
    <ds:schemaRef ds:uri="2969dc08-5bf8-468b-85d5-dfc5dae37cf0"/>
    <ds:schemaRef ds:uri="84ca0fae-7a23-4773-9d7c-60514ca6d3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E55E5A4-3333-4437-84F0-919C424731B4}">
  <ds:schemaRefs>
    <ds:schemaRef ds:uri="2969dc08-5bf8-468b-85d5-dfc5dae37cf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4ca0fae-7a23-4773-9d7c-60514ca6d38e"/>
    <ds:schemaRef ds:uri="http://www.w3.org/XML/1998/namespace"/>
    <ds:schemaRef ds:uri="http://purl.org/dc/dcmitype/"/>
  </ds:schemaRefs>
</ds:datastoreItem>
</file>

<file path=customXml/itemProps3.xml><?xml version="1.0" encoding="utf-8"?>
<ds:datastoreItem xmlns:ds="http://schemas.openxmlformats.org/officeDocument/2006/customXml" ds:itemID="{4B516D25-13C5-4E73-A4ED-8D2FC6FE2D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4567</Words>
  <Application>Microsoft Office PowerPoint</Application>
  <PresentationFormat>Widescreen</PresentationFormat>
  <Paragraphs>421</Paragraphs>
  <Slides>25</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Poppy Reece, Researcher</dc:creator>
  <cp:lastModifiedBy>Poppy Reece - Senior Researcher</cp:lastModifiedBy>
  <cp:revision>7</cp:revision>
  <dcterms:created xsi:type="dcterms:W3CDTF">2020-06-12T13:15:56Z</dcterms:created>
  <dcterms:modified xsi:type="dcterms:W3CDTF">2021-02-16T12:46:15Z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2020-06-30T16:31:30Z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70d395e3-2f17-4db8-9175-0000fa76c359</vt:lpwstr>
  </property>
  <property fmtid="{D5CDD505-2E9C-101B-9397-08002B2CF9AE}" pid="8" name="MSIP_Label_39d8be9e-c8d9-4b9c-bd40-2c27cc7ea2e6_ContentBits">
    <vt:lpwstr>0</vt:lpwstr>
  </property>
  <property fmtid="{D5CDD505-2E9C-101B-9397-08002B2CF9AE}" pid="9" name="ContentTypeId">
    <vt:lpwstr>0x01010068B6DE17D1CC6840AD4483472E640AD5</vt:lpwstr>
  </property>
</Properties>
</file>