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2" r:id="rId5"/>
    <p:sldId id="480" r:id="rId6"/>
    <p:sldId id="372" r:id="rId7"/>
    <p:sldId id="459" r:id="rId8"/>
    <p:sldId id="467" r:id="rId9"/>
    <p:sldId id="469" r:id="rId10"/>
    <p:sldId id="440" r:id="rId11"/>
    <p:sldId id="470" r:id="rId12"/>
    <p:sldId id="483" r:id="rId13"/>
    <p:sldId id="325" r:id="rId14"/>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Glover, Senior Researcher" initials="KGSR" lastIdx="6" clrIdx="0">
    <p:extLst>
      <p:ext uri="{19B8F6BF-5375-455C-9EA6-DF929625EA0E}">
        <p15:presenceInfo xmlns:p15="http://schemas.microsoft.com/office/powerpoint/2012/main" userId="S::katerina.glover@essex.gov.uk::de2edfa1-0aa9-41ab-9f34-1fb333eb4396" providerId="AD"/>
      </p:ext>
    </p:extLst>
  </p:cmAuthor>
  <p:cmAuthor id="2" name="Poppy Reece, Researcher" initials="PRR" lastIdx="10" clrIdx="1">
    <p:extLst>
      <p:ext uri="{19B8F6BF-5375-455C-9EA6-DF929625EA0E}">
        <p15:presenceInfo xmlns:p15="http://schemas.microsoft.com/office/powerpoint/2012/main" userId="S::Poppy.Reece@essex.gov.uk::dc98a925-bdaa-4bee-b207-d103908056d7" providerId="AD"/>
      </p:ext>
    </p:extLst>
  </p:cmAuthor>
  <p:cmAuthor id="3" name="Maura O'Malley, Researcher" initials="MOR" lastIdx="7" clrIdx="2">
    <p:extLst>
      <p:ext uri="{19B8F6BF-5375-455C-9EA6-DF929625EA0E}">
        <p15:presenceInfo xmlns:p15="http://schemas.microsoft.com/office/powerpoint/2012/main" userId="S::maura.o-malley@essex.gov.uk::debcc6ab-8d4c-4f20-82e6-146e5bb09687" providerId="AD"/>
      </p:ext>
    </p:extLst>
  </p:cmAuthor>
  <p:cmAuthor id="4" name="Maresa Beazley, Senior Researcher" initials="MBSR" lastIdx="12" clrIdx="3">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500"/>
    <a:srgbClr val="E12900"/>
    <a:srgbClr val="00A8D6"/>
    <a:srgbClr val="F28F00"/>
    <a:srgbClr val="D5EBF0"/>
    <a:srgbClr val="F8F8F8"/>
    <a:srgbClr val="EEF4DE"/>
    <a:srgbClr val="FBF2A2"/>
    <a:srgbClr val="C0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8244C-2BB1-4650-B29D-89E57287AE64}" v="3" dt="2021-02-16T12:39:37.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sa Beazley, Senior Researcher" userId="S::maresa.beazley@essex.gov.uk::5f8a0d0f-7495-4475-8968-cf1e28e5c564" providerId="AD" clId="Web-{908C9D6F-B6A1-4B14-90CB-66BE6E67A438}"/>
    <pc:docChg chg="modSld">
      <pc:chgData name="Maresa Beazley, Senior Researcher" userId="S::maresa.beazley@essex.gov.uk::5f8a0d0f-7495-4475-8968-cf1e28e5c564" providerId="AD" clId="Web-{908C9D6F-B6A1-4B14-90CB-66BE6E67A438}" dt="2020-06-09T11:49:08.521" v="51"/>
      <pc:docMkLst>
        <pc:docMk/>
      </pc:docMkLst>
      <pc:sldChg chg="addCm">
        <pc:chgData name="Maresa Beazley, Senior Researcher" userId="S::maresa.beazley@essex.gov.uk::5f8a0d0f-7495-4475-8968-cf1e28e5c564" providerId="AD" clId="Web-{908C9D6F-B6A1-4B14-90CB-66BE6E67A438}" dt="2020-06-09T11:49:08.521" v="51"/>
        <pc:sldMkLst>
          <pc:docMk/>
          <pc:sldMk cId="4231481942" sldId="262"/>
        </pc:sldMkLst>
      </pc:sldChg>
      <pc:sldChg chg="modSp">
        <pc:chgData name="Maresa Beazley, Senior Researcher" userId="S::maresa.beazley@essex.gov.uk::5f8a0d0f-7495-4475-8968-cf1e28e5c564" providerId="AD" clId="Web-{908C9D6F-B6A1-4B14-90CB-66BE6E67A438}" dt="2020-06-09T11:45:33.615" v="49" actId="20577"/>
        <pc:sldMkLst>
          <pc:docMk/>
          <pc:sldMk cId="2933295998" sldId="364"/>
        </pc:sldMkLst>
        <pc:spChg chg="mod">
          <ac:chgData name="Maresa Beazley, Senior Researcher" userId="S::maresa.beazley@essex.gov.uk::5f8a0d0f-7495-4475-8968-cf1e28e5c564" providerId="AD" clId="Web-{908C9D6F-B6A1-4B14-90CB-66BE6E67A438}" dt="2020-06-09T11:45:33.615" v="49" actId="20577"/>
          <ac:spMkLst>
            <pc:docMk/>
            <pc:sldMk cId="2933295998" sldId="364"/>
            <ac:spMk id="3" creationId="{8C856387-CA6F-4469-9867-00B150AF705B}"/>
          </ac:spMkLst>
        </pc:spChg>
        <pc:spChg chg="mod">
          <ac:chgData name="Maresa Beazley, Senior Researcher" userId="S::maresa.beazley@essex.gov.uk::5f8a0d0f-7495-4475-8968-cf1e28e5c564" providerId="AD" clId="Web-{908C9D6F-B6A1-4B14-90CB-66BE6E67A438}" dt="2020-06-09T11:44:05.678" v="24" actId="20577"/>
          <ac:spMkLst>
            <pc:docMk/>
            <pc:sldMk cId="2933295998" sldId="364"/>
            <ac:spMk id="8" creationId="{C9F2F95A-E7DF-4B1A-8961-5AAE74B2773E}"/>
          </ac:spMkLst>
        </pc:spChg>
        <pc:spChg chg="mod">
          <ac:chgData name="Maresa Beazley, Senior Researcher" userId="S::maresa.beazley@essex.gov.uk::5f8a0d0f-7495-4475-8968-cf1e28e5c564" providerId="AD" clId="Web-{908C9D6F-B6A1-4B14-90CB-66BE6E67A438}" dt="2020-06-09T11:44:49.834" v="44" actId="20577"/>
          <ac:spMkLst>
            <pc:docMk/>
            <pc:sldMk cId="2933295998" sldId="364"/>
            <ac:spMk id="9" creationId="{343472BF-A853-46C2-9063-1457FE7CC432}"/>
          </ac:spMkLst>
        </pc:spChg>
      </pc:sldChg>
      <pc:sldChg chg="modSp">
        <pc:chgData name="Maresa Beazley, Senior Researcher" userId="S::maresa.beazley@essex.gov.uk::5f8a0d0f-7495-4475-8968-cf1e28e5c564" providerId="AD" clId="Web-{908C9D6F-B6A1-4B14-90CB-66BE6E67A438}" dt="2020-06-09T11:41:51.976" v="20" actId="20577"/>
        <pc:sldMkLst>
          <pc:docMk/>
          <pc:sldMk cId="2187380053" sldId="412"/>
        </pc:sldMkLst>
        <pc:spChg chg="mod">
          <ac:chgData name="Maresa Beazley, Senior Researcher" userId="S::maresa.beazley@essex.gov.uk::5f8a0d0f-7495-4475-8968-cf1e28e5c564" providerId="AD" clId="Web-{908C9D6F-B6A1-4B14-90CB-66BE6E67A438}" dt="2020-06-09T11:41:51.976" v="20" actId="20577"/>
          <ac:spMkLst>
            <pc:docMk/>
            <pc:sldMk cId="2187380053" sldId="412"/>
            <ac:spMk id="3" creationId="{95B1FEE1-983A-4CE2-86F0-0A1A30DA577B}"/>
          </ac:spMkLst>
        </pc:spChg>
      </pc:sldChg>
      <pc:sldChg chg="modSp">
        <pc:chgData name="Maresa Beazley, Senior Researcher" userId="S::maresa.beazley@essex.gov.uk::5f8a0d0f-7495-4475-8968-cf1e28e5c564" providerId="AD" clId="Web-{908C9D6F-B6A1-4B14-90CB-66BE6E67A438}" dt="2020-06-09T11:41:27.116" v="17"/>
        <pc:sldMkLst>
          <pc:docMk/>
          <pc:sldMk cId="3192038873" sldId="415"/>
        </pc:sldMkLst>
        <pc:spChg chg="mod">
          <ac:chgData name="Maresa Beazley, Senior Researcher" userId="S::maresa.beazley@essex.gov.uk::5f8a0d0f-7495-4475-8968-cf1e28e5c564" providerId="AD" clId="Web-{908C9D6F-B6A1-4B14-90CB-66BE6E67A438}" dt="2020-06-09T11:41:27.116" v="17"/>
          <ac:spMkLst>
            <pc:docMk/>
            <pc:sldMk cId="3192038873" sldId="415"/>
            <ac:spMk id="3" creationId="{12275291-E9FD-4A5E-80FD-5CFA1B6194F3}"/>
          </ac:spMkLst>
        </pc:spChg>
      </pc:sldChg>
    </pc:docChg>
  </pc:docChgLst>
  <pc:docChgLst>
    <pc:chgData name="Poppy Reece - Researcher" userId="dc98a925-bdaa-4bee-b207-d103908056d7" providerId="ADAL" clId="{B3B85D72-AEDE-43FC-9499-96A62701533C}"/>
    <pc:docChg chg="modSld">
      <pc:chgData name="Poppy Reece - Researcher" userId="dc98a925-bdaa-4bee-b207-d103908056d7" providerId="ADAL" clId="{B3B85D72-AEDE-43FC-9499-96A62701533C}" dt="2020-09-11T08:45:03.795" v="0" actId="20577"/>
      <pc:docMkLst>
        <pc:docMk/>
      </pc:docMkLst>
      <pc:sldChg chg="modSp">
        <pc:chgData name="Poppy Reece - Researcher" userId="dc98a925-bdaa-4bee-b207-d103908056d7" providerId="ADAL" clId="{B3B85D72-AEDE-43FC-9499-96A62701533C}" dt="2020-09-11T08:45:03.795" v="0" actId="20577"/>
        <pc:sldMkLst>
          <pc:docMk/>
          <pc:sldMk cId="119860840" sldId="470"/>
        </pc:sldMkLst>
        <pc:spChg chg="mod">
          <ac:chgData name="Poppy Reece - Researcher" userId="dc98a925-bdaa-4bee-b207-d103908056d7" providerId="ADAL" clId="{B3B85D72-AEDE-43FC-9499-96A62701533C}" dt="2020-09-11T08:45:03.795" v="0" actId="20577"/>
          <ac:spMkLst>
            <pc:docMk/>
            <pc:sldMk cId="119860840" sldId="470"/>
            <ac:spMk id="2" creationId="{D85F1AFF-046D-43A4-BEF6-7635E2642316}"/>
          </ac:spMkLst>
        </pc:spChg>
      </pc:sldChg>
    </pc:docChg>
  </pc:docChgLst>
  <pc:docChgLst>
    <pc:chgData name="Maresa Beazley, Senior Researcher" userId="S::maresa.beazley@essex.gov.uk::5f8a0d0f-7495-4475-8968-cf1e28e5c564" providerId="AD" clId="Web-{BCBA6A88-F8E1-4767-B5C5-A598852FCECE}"/>
    <pc:docChg chg="modSld">
      <pc:chgData name="Maresa Beazley, Senior Researcher" userId="S::maresa.beazley@essex.gov.uk::5f8a0d0f-7495-4475-8968-cf1e28e5c564" providerId="AD" clId="Web-{BCBA6A88-F8E1-4767-B5C5-A598852FCECE}" dt="2020-05-28T17:19:00.749" v="101" actId="20577"/>
      <pc:docMkLst>
        <pc:docMk/>
      </pc:docMkLst>
      <pc:sldChg chg="modSp">
        <pc:chgData name="Maresa Beazley, Senior Researcher" userId="S::maresa.beazley@essex.gov.uk::5f8a0d0f-7495-4475-8968-cf1e28e5c564" providerId="AD" clId="Web-{BCBA6A88-F8E1-4767-B5C5-A598852FCECE}" dt="2020-05-28T17:18:02.420" v="13" actId="20577"/>
        <pc:sldMkLst>
          <pc:docMk/>
          <pc:sldMk cId="2168100537" sldId="374"/>
        </pc:sldMkLst>
        <pc:spChg chg="mod">
          <ac:chgData name="Maresa Beazley, Senior Researcher" userId="S::maresa.beazley@essex.gov.uk::5f8a0d0f-7495-4475-8968-cf1e28e5c564" providerId="AD" clId="Web-{BCBA6A88-F8E1-4767-B5C5-A598852FCECE}" dt="2020-05-28T17:18:02.420" v="13" actId="20577"/>
          <ac:spMkLst>
            <pc:docMk/>
            <pc:sldMk cId="2168100537" sldId="374"/>
            <ac:spMk id="7" creationId="{5BF28DFC-B23B-45C4-8473-3007892C614F}"/>
          </ac:spMkLst>
        </pc:spChg>
      </pc:sldChg>
      <pc:sldChg chg="modSp">
        <pc:chgData name="Maresa Beazley, Senior Researcher" userId="S::maresa.beazley@essex.gov.uk::5f8a0d0f-7495-4475-8968-cf1e28e5c564" providerId="AD" clId="Web-{BCBA6A88-F8E1-4767-B5C5-A598852FCECE}" dt="2020-05-28T17:17:23.232" v="3" actId="20577"/>
        <pc:sldMkLst>
          <pc:docMk/>
          <pc:sldMk cId="1771183439" sldId="378"/>
        </pc:sldMkLst>
        <pc:spChg chg="mod">
          <ac:chgData name="Maresa Beazley, Senior Researcher" userId="S::maresa.beazley@essex.gov.uk::5f8a0d0f-7495-4475-8968-cf1e28e5c564" providerId="AD" clId="Web-{BCBA6A88-F8E1-4767-B5C5-A598852FCECE}" dt="2020-05-28T17:17:14.591" v="1" actId="20577"/>
          <ac:spMkLst>
            <pc:docMk/>
            <pc:sldMk cId="1771183439" sldId="378"/>
            <ac:spMk id="68" creationId="{3ECA40D2-856C-4CDA-834B-FE78D4CB7D7A}"/>
          </ac:spMkLst>
        </pc:spChg>
        <pc:spChg chg="mod">
          <ac:chgData name="Maresa Beazley, Senior Researcher" userId="S::maresa.beazley@essex.gov.uk::5f8a0d0f-7495-4475-8968-cf1e28e5c564" providerId="AD" clId="Web-{BCBA6A88-F8E1-4767-B5C5-A598852FCECE}" dt="2020-05-28T17:17:23.232" v="3" actId="20577"/>
          <ac:spMkLst>
            <pc:docMk/>
            <pc:sldMk cId="1771183439" sldId="378"/>
            <ac:spMk id="90" creationId="{C677EC7F-6870-4B9E-ADEA-3083F7CA986C}"/>
          </ac:spMkLst>
        </pc:spChg>
      </pc:sldChg>
      <pc:sldChg chg="modSp">
        <pc:chgData name="Maresa Beazley, Senior Researcher" userId="S::maresa.beazley@essex.gov.uk::5f8a0d0f-7495-4475-8968-cf1e28e5c564" providerId="AD" clId="Web-{BCBA6A88-F8E1-4767-B5C5-A598852FCECE}" dt="2020-05-28T17:19:00.749" v="101" actId="20577"/>
        <pc:sldMkLst>
          <pc:docMk/>
          <pc:sldMk cId="1136255497" sldId="384"/>
        </pc:sldMkLst>
        <pc:spChg chg="mod">
          <ac:chgData name="Maresa Beazley, Senior Researcher" userId="S::maresa.beazley@essex.gov.uk::5f8a0d0f-7495-4475-8968-cf1e28e5c564" providerId="AD" clId="Web-{BCBA6A88-F8E1-4767-B5C5-A598852FCECE}" dt="2020-05-28T17:19:00.749" v="101" actId="20577"/>
          <ac:spMkLst>
            <pc:docMk/>
            <pc:sldMk cId="1136255497" sldId="384"/>
            <ac:spMk id="7" creationId="{5BF28DFC-B23B-45C4-8473-3007892C614F}"/>
          </ac:spMkLst>
        </pc:spChg>
      </pc:sldChg>
    </pc:docChg>
  </pc:docChgLst>
  <pc:docChgLst>
    <pc:chgData name="Poppy Reece, Researcher" userId="S::poppy.reece@essex.gov.uk::dc98a925-bdaa-4bee-b207-d103908056d7" providerId="AD" clId="Web-{74937C06-C961-455D-8DAF-6261EE6188F7}"/>
    <pc:docChg chg="modSld">
      <pc:chgData name="Poppy Reece, Researcher" userId="S::poppy.reece@essex.gov.uk::dc98a925-bdaa-4bee-b207-d103908056d7" providerId="AD" clId="Web-{74937C06-C961-455D-8DAF-6261EE6188F7}" dt="2020-06-01T18:02:35.473" v="70" actId="14100"/>
      <pc:docMkLst>
        <pc:docMk/>
      </pc:docMkLst>
      <pc:sldChg chg="addSp modSp">
        <pc:chgData name="Poppy Reece, Researcher" userId="S::poppy.reece@essex.gov.uk::dc98a925-bdaa-4bee-b207-d103908056d7" providerId="AD" clId="Web-{74937C06-C961-455D-8DAF-6261EE6188F7}" dt="2020-06-01T18:02:35.473" v="70" actId="14100"/>
        <pc:sldMkLst>
          <pc:docMk/>
          <pc:sldMk cId="2263966757" sldId="356"/>
        </pc:sldMkLst>
        <pc:spChg chg="mod">
          <ac:chgData name="Poppy Reece, Researcher" userId="S::poppy.reece@essex.gov.uk::dc98a925-bdaa-4bee-b207-d103908056d7" providerId="AD" clId="Web-{74937C06-C961-455D-8DAF-6261EE6188F7}" dt="2020-06-01T18:02:17.473" v="45" actId="20577"/>
          <ac:spMkLst>
            <pc:docMk/>
            <pc:sldMk cId="2263966757" sldId="356"/>
            <ac:spMk id="2" creationId="{B86E3F7B-6A20-4AB5-B5B5-890DB4982E62}"/>
          </ac:spMkLst>
        </pc:spChg>
        <pc:spChg chg="add mod">
          <ac:chgData name="Poppy Reece, Researcher" userId="S::poppy.reece@essex.gov.uk::dc98a925-bdaa-4bee-b207-d103908056d7" providerId="AD" clId="Web-{74937C06-C961-455D-8DAF-6261EE6188F7}" dt="2020-06-01T18:02:35.473" v="70" actId="14100"/>
          <ac:spMkLst>
            <pc:docMk/>
            <pc:sldMk cId="2263966757" sldId="356"/>
            <ac:spMk id="3" creationId="{0CE65435-0BBF-486E-8B7B-670D4AA398AD}"/>
          </ac:spMkLst>
        </pc:spChg>
      </pc:sldChg>
    </pc:docChg>
  </pc:docChgLst>
  <pc:docChgLst>
    <pc:chgData name="Poppy Reece, Researcher" userId="dc98a925-bdaa-4bee-b207-d103908056d7" providerId="ADAL" clId="{78A426F3-005C-4CE0-8A3E-B2C267EBF4A1}"/>
    <pc:docChg chg="undo redo custSel mod addSld delSld modSld sldOrd">
      <pc:chgData name="Poppy Reece, Researcher" userId="dc98a925-bdaa-4bee-b207-d103908056d7" providerId="ADAL" clId="{78A426F3-005C-4CE0-8A3E-B2C267EBF4A1}" dt="2020-06-19T13:36:17.314" v="41087" actId="20577"/>
      <pc:docMkLst>
        <pc:docMk/>
      </pc:docMkLst>
      <pc:sldChg chg="del">
        <pc:chgData name="Poppy Reece, Researcher" userId="dc98a925-bdaa-4bee-b207-d103908056d7" providerId="ADAL" clId="{78A426F3-005C-4CE0-8A3E-B2C267EBF4A1}" dt="2020-06-03T08:43:43.816" v="17072" actId="2696"/>
        <pc:sldMkLst>
          <pc:docMk/>
          <pc:sldMk cId="3461471365" sldId="330"/>
        </pc:sldMkLst>
      </pc:sldChg>
      <pc:sldChg chg="addSp delSp modSp ord">
        <pc:chgData name="Poppy Reece, Researcher" userId="dc98a925-bdaa-4bee-b207-d103908056d7" providerId="ADAL" clId="{78A426F3-005C-4CE0-8A3E-B2C267EBF4A1}" dt="2020-06-04T10:26:10.462" v="20315"/>
        <pc:sldMkLst>
          <pc:docMk/>
          <pc:sldMk cId="948215425" sldId="331"/>
        </pc:sldMkLst>
        <pc:spChg chg="mod">
          <ac:chgData name="Poppy Reece, Researcher" userId="dc98a925-bdaa-4bee-b207-d103908056d7" providerId="ADAL" clId="{78A426F3-005C-4CE0-8A3E-B2C267EBF4A1}" dt="2020-06-03T08:57:21.420" v="17388" actId="13926"/>
          <ac:spMkLst>
            <pc:docMk/>
            <pc:sldMk cId="948215425" sldId="331"/>
            <ac:spMk id="12" creationId="{13342358-90AF-49DB-BEFD-79115F36BF33}"/>
          </ac:spMkLst>
        </pc:spChg>
        <pc:picChg chg="add del">
          <ac:chgData name="Poppy Reece, Researcher" userId="dc98a925-bdaa-4bee-b207-d103908056d7" providerId="ADAL" clId="{78A426F3-005C-4CE0-8A3E-B2C267EBF4A1}" dt="2020-06-04T08:39:35.866" v="18130"/>
          <ac:picMkLst>
            <pc:docMk/>
            <pc:sldMk cId="948215425" sldId="331"/>
            <ac:picMk id="16" creationId="{B87514B6-F8B8-46E3-A677-5E4911ECD283}"/>
          </ac:picMkLst>
        </pc:picChg>
      </pc:sldChg>
      <pc:sldChg chg="modSp">
        <pc:chgData name="Poppy Reece, Researcher" userId="dc98a925-bdaa-4bee-b207-d103908056d7" providerId="ADAL" clId="{78A426F3-005C-4CE0-8A3E-B2C267EBF4A1}" dt="2020-05-27T10:21:57.195" v="961" actId="20577"/>
        <pc:sldMkLst>
          <pc:docMk/>
          <pc:sldMk cId="3528816184" sldId="334"/>
        </pc:sldMkLst>
        <pc:spChg chg="mod">
          <ac:chgData name="Poppy Reece, Researcher" userId="dc98a925-bdaa-4bee-b207-d103908056d7" providerId="ADAL" clId="{78A426F3-005C-4CE0-8A3E-B2C267EBF4A1}" dt="2020-05-27T10:21:39.198" v="946" actId="20577"/>
          <ac:spMkLst>
            <pc:docMk/>
            <pc:sldMk cId="3528816184" sldId="334"/>
            <ac:spMk id="7" creationId="{681F7599-90E5-4636-9494-FA271D05AE64}"/>
          </ac:spMkLst>
        </pc:spChg>
        <pc:spChg chg="mod">
          <ac:chgData name="Poppy Reece, Researcher" userId="dc98a925-bdaa-4bee-b207-d103908056d7" providerId="ADAL" clId="{78A426F3-005C-4CE0-8A3E-B2C267EBF4A1}" dt="2020-05-27T10:21:57.195" v="961" actId="20577"/>
          <ac:spMkLst>
            <pc:docMk/>
            <pc:sldMk cId="3528816184" sldId="334"/>
            <ac:spMk id="8" creationId="{4A6A1ADD-949A-4A32-B2BE-4362380C19C8}"/>
          </ac:spMkLst>
        </pc:spChg>
      </pc:sldChg>
      <pc:sldChg chg="modSp">
        <pc:chgData name="Poppy Reece, Researcher" userId="dc98a925-bdaa-4bee-b207-d103908056d7" providerId="ADAL" clId="{78A426F3-005C-4CE0-8A3E-B2C267EBF4A1}" dt="2020-05-27T15:43:17.837" v="1334" actId="20577"/>
        <pc:sldMkLst>
          <pc:docMk/>
          <pc:sldMk cId="1309248427" sldId="344"/>
        </pc:sldMkLst>
        <pc:spChg chg="mod">
          <ac:chgData name="Poppy Reece, Researcher" userId="dc98a925-bdaa-4bee-b207-d103908056d7" providerId="ADAL" clId="{78A426F3-005C-4CE0-8A3E-B2C267EBF4A1}" dt="2020-05-27T15:43:17.837" v="1334" actId="20577"/>
          <ac:spMkLst>
            <pc:docMk/>
            <pc:sldMk cId="1309248427" sldId="344"/>
            <ac:spMk id="7" creationId="{5BF28DFC-B23B-45C4-8473-3007892C614F}"/>
          </ac:spMkLst>
        </pc:spChg>
      </pc:sldChg>
      <pc:sldChg chg="modSp">
        <pc:chgData name="Poppy Reece, Researcher" userId="dc98a925-bdaa-4bee-b207-d103908056d7" providerId="ADAL" clId="{78A426F3-005C-4CE0-8A3E-B2C267EBF4A1}" dt="2020-06-19T09:19:09.215" v="40669" actId="20577"/>
        <pc:sldMkLst>
          <pc:docMk/>
          <pc:sldMk cId="2100498708" sldId="346"/>
        </pc:sldMkLst>
        <pc:spChg chg="mod">
          <ac:chgData name="Poppy Reece, Researcher" userId="dc98a925-bdaa-4bee-b207-d103908056d7" providerId="ADAL" clId="{78A426F3-005C-4CE0-8A3E-B2C267EBF4A1}" dt="2020-06-19T09:19:09.215" v="40669" actId="20577"/>
          <ac:spMkLst>
            <pc:docMk/>
            <pc:sldMk cId="2100498708" sldId="346"/>
            <ac:spMk id="5" creationId="{ED34343C-FCA4-4182-8A14-F4447A1CE25C}"/>
          </ac:spMkLst>
        </pc:spChg>
        <pc:spChg chg="mod">
          <ac:chgData name="Poppy Reece, Researcher" userId="dc98a925-bdaa-4bee-b207-d103908056d7" providerId="ADAL" clId="{78A426F3-005C-4CE0-8A3E-B2C267EBF4A1}" dt="2020-05-27T10:20:15.278" v="937" actId="20577"/>
          <ac:spMkLst>
            <pc:docMk/>
            <pc:sldMk cId="2100498708" sldId="346"/>
            <ac:spMk id="6" creationId="{75FBB7AE-3870-4C8B-94B0-EBACFF5E5AF6}"/>
          </ac:spMkLst>
        </pc:spChg>
        <pc:spChg chg="mod">
          <ac:chgData name="Poppy Reece, Researcher" userId="dc98a925-bdaa-4bee-b207-d103908056d7" providerId="ADAL" clId="{78A426F3-005C-4CE0-8A3E-B2C267EBF4A1}" dt="2020-05-27T10:20:44.399" v="945" actId="20577"/>
          <ac:spMkLst>
            <pc:docMk/>
            <pc:sldMk cId="2100498708" sldId="346"/>
            <ac:spMk id="9" creationId="{AAC680CA-A4EF-46F0-B8C3-561803644983}"/>
          </ac:spMkLst>
        </pc:spChg>
        <pc:spChg chg="mod">
          <ac:chgData name="Poppy Reece, Researcher" userId="dc98a925-bdaa-4bee-b207-d103908056d7" providerId="ADAL" clId="{78A426F3-005C-4CE0-8A3E-B2C267EBF4A1}" dt="2020-06-03T09:01:49.312" v="17409" actId="20577"/>
          <ac:spMkLst>
            <pc:docMk/>
            <pc:sldMk cId="2100498708" sldId="346"/>
            <ac:spMk id="18" creationId="{51DCEFCC-EDA3-470F-BFA1-F8B3E8E94CCC}"/>
          </ac:spMkLst>
        </pc:spChg>
      </pc:sldChg>
      <pc:sldChg chg="addSp delSp modSp ord addCm delCm modCm modNotesTx">
        <pc:chgData name="Poppy Reece, Researcher" userId="dc98a925-bdaa-4bee-b207-d103908056d7" providerId="ADAL" clId="{78A426F3-005C-4CE0-8A3E-B2C267EBF4A1}" dt="2020-06-19T08:44:27.155" v="39921" actId="20577"/>
        <pc:sldMkLst>
          <pc:docMk/>
          <pc:sldMk cId="2263966757" sldId="356"/>
        </pc:sldMkLst>
        <pc:spChg chg="add mod">
          <ac:chgData name="Poppy Reece, Researcher" userId="dc98a925-bdaa-4bee-b207-d103908056d7" providerId="ADAL" clId="{78A426F3-005C-4CE0-8A3E-B2C267EBF4A1}" dt="2020-06-04T16:07:37.319" v="25100" actId="20577"/>
          <ac:spMkLst>
            <pc:docMk/>
            <pc:sldMk cId="2263966757" sldId="356"/>
            <ac:spMk id="2" creationId="{B86E3F7B-6A20-4AB5-B5B5-890DB4982E62}"/>
          </ac:spMkLst>
        </pc:spChg>
        <pc:spChg chg="mod">
          <ac:chgData name="Poppy Reece, Researcher" userId="dc98a925-bdaa-4bee-b207-d103908056d7" providerId="ADAL" clId="{78A426F3-005C-4CE0-8A3E-B2C267EBF4A1}" dt="2020-06-17T14:27:10.222" v="38070" actId="13926"/>
          <ac:spMkLst>
            <pc:docMk/>
            <pc:sldMk cId="2263966757" sldId="356"/>
            <ac:spMk id="3" creationId="{0CE65435-0BBF-486E-8B7B-670D4AA398AD}"/>
          </ac:spMkLst>
        </pc:spChg>
        <pc:spChg chg="add mod">
          <ac:chgData name="Poppy Reece, Researcher" userId="dc98a925-bdaa-4bee-b207-d103908056d7" providerId="ADAL" clId="{78A426F3-005C-4CE0-8A3E-B2C267EBF4A1}" dt="2020-06-19T08:09:44.571" v="39679" actId="14100"/>
          <ac:spMkLst>
            <pc:docMk/>
            <pc:sldMk cId="2263966757" sldId="356"/>
            <ac:spMk id="4" creationId="{0F161D12-FDEB-469E-94DB-0B358468FF3C}"/>
          </ac:spMkLst>
        </pc:spChg>
        <pc:spChg chg="add mod">
          <ac:chgData name="Poppy Reece, Researcher" userId="dc98a925-bdaa-4bee-b207-d103908056d7" providerId="ADAL" clId="{78A426F3-005C-4CE0-8A3E-B2C267EBF4A1}" dt="2020-06-19T08:09:56.696" v="39680" actId="1076"/>
          <ac:spMkLst>
            <pc:docMk/>
            <pc:sldMk cId="2263966757" sldId="356"/>
            <ac:spMk id="6" creationId="{0B522E20-846D-40F2-83CC-C750C6A42F53}"/>
          </ac:spMkLst>
        </pc:spChg>
        <pc:spChg chg="add mod">
          <ac:chgData name="Poppy Reece, Researcher" userId="dc98a925-bdaa-4bee-b207-d103908056d7" providerId="ADAL" clId="{78A426F3-005C-4CE0-8A3E-B2C267EBF4A1}" dt="2020-06-19T08:10:01.511" v="39690" actId="1035"/>
          <ac:spMkLst>
            <pc:docMk/>
            <pc:sldMk cId="2263966757" sldId="356"/>
            <ac:spMk id="7" creationId="{A429D587-9307-407C-AE47-E7584346B67D}"/>
          </ac:spMkLst>
        </pc:spChg>
        <pc:spChg chg="add mod">
          <ac:chgData name="Poppy Reece, Researcher" userId="dc98a925-bdaa-4bee-b207-d103908056d7" providerId="ADAL" clId="{78A426F3-005C-4CE0-8A3E-B2C267EBF4A1}" dt="2020-06-19T08:10:07.523" v="39696" actId="1035"/>
          <ac:spMkLst>
            <pc:docMk/>
            <pc:sldMk cId="2263966757" sldId="356"/>
            <ac:spMk id="8" creationId="{4FD30C16-0094-4D40-873D-1FF0F6095569}"/>
          </ac:spMkLst>
        </pc:spChg>
        <pc:spChg chg="add mod">
          <ac:chgData name="Poppy Reece, Researcher" userId="dc98a925-bdaa-4bee-b207-d103908056d7" providerId="ADAL" clId="{78A426F3-005C-4CE0-8A3E-B2C267EBF4A1}" dt="2020-06-19T08:09:59.704" v="39685" actId="1035"/>
          <ac:spMkLst>
            <pc:docMk/>
            <pc:sldMk cId="2263966757" sldId="356"/>
            <ac:spMk id="9" creationId="{52FB8EDF-926E-4FF6-AFC3-330EDC944E8B}"/>
          </ac:spMkLst>
        </pc:spChg>
        <pc:spChg chg="add mod">
          <ac:chgData name="Poppy Reece, Researcher" userId="dc98a925-bdaa-4bee-b207-d103908056d7" providerId="ADAL" clId="{78A426F3-005C-4CE0-8A3E-B2C267EBF4A1}" dt="2020-06-19T08:10:06.173" v="39693" actId="1035"/>
          <ac:spMkLst>
            <pc:docMk/>
            <pc:sldMk cId="2263966757" sldId="356"/>
            <ac:spMk id="11" creationId="{09393E94-E6D4-4358-8046-37CDB2908BB8}"/>
          </ac:spMkLst>
        </pc:spChg>
        <pc:spChg chg="add mod">
          <ac:chgData name="Poppy Reece, Researcher" userId="dc98a925-bdaa-4bee-b207-d103908056d7" providerId="ADAL" clId="{78A426F3-005C-4CE0-8A3E-B2C267EBF4A1}" dt="2020-06-19T08:44:27.155" v="39921" actId="20577"/>
          <ac:spMkLst>
            <pc:docMk/>
            <pc:sldMk cId="2263966757" sldId="356"/>
            <ac:spMk id="13" creationId="{F157136B-D1B5-4A3D-888F-25A73344D58D}"/>
          </ac:spMkLst>
        </pc:spChg>
        <pc:spChg chg="add mod">
          <ac:chgData name="Poppy Reece, Researcher" userId="dc98a925-bdaa-4bee-b207-d103908056d7" providerId="ADAL" clId="{78A426F3-005C-4CE0-8A3E-B2C267EBF4A1}" dt="2020-06-19T08:10:09.552" v="39699" actId="1035"/>
          <ac:spMkLst>
            <pc:docMk/>
            <pc:sldMk cId="2263966757" sldId="356"/>
            <ac:spMk id="14" creationId="{AB64865B-E9A2-400A-B5EC-276B80D886A8}"/>
          </ac:spMkLst>
        </pc:spChg>
        <pc:picChg chg="add mod">
          <ac:chgData name="Poppy Reece, Researcher" userId="dc98a925-bdaa-4bee-b207-d103908056d7" providerId="ADAL" clId="{78A426F3-005C-4CE0-8A3E-B2C267EBF4A1}" dt="2020-06-04T16:14:36.698" v="25616" actId="1076"/>
          <ac:picMkLst>
            <pc:docMk/>
            <pc:sldMk cId="2263966757" sldId="356"/>
            <ac:picMk id="10" creationId="{58F1F67F-CF53-4783-9467-6DF491290C0D}"/>
          </ac:picMkLst>
        </pc:picChg>
        <pc:picChg chg="add del mod">
          <ac:chgData name="Poppy Reece, Researcher" userId="dc98a925-bdaa-4bee-b207-d103908056d7" providerId="ADAL" clId="{78A426F3-005C-4CE0-8A3E-B2C267EBF4A1}" dt="2020-06-11T09:45:15.839" v="27299" actId="478"/>
          <ac:picMkLst>
            <pc:docMk/>
            <pc:sldMk cId="2263966757" sldId="356"/>
            <ac:picMk id="12" creationId="{2E7B9EE5-7172-474F-9D3B-50961D237BEF}"/>
          </ac:picMkLst>
        </pc:picChg>
        <pc:picChg chg="add mod">
          <ac:chgData name="Poppy Reece, Researcher" userId="dc98a925-bdaa-4bee-b207-d103908056d7" providerId="ADAL" clId="{78A426F3-005C-4CE0-8A3E-B2C267EBF4A1}" dt="2020-06-19T08:09:21.179" v="39675" actId="1036"/>
          <ac:picMkLst>
            <pc:docMk/>
            <pc:sldMk cId="2263966757" sldId="356"/>
            <ac:picMk id="15" creationId="{337190D0-30D7-405A-83F7-312BEB3E2D50}"/>
          </ac:picMkLst>
        </pc:picChg>
      </pc:sldChg>
      <pc:sldChg chg="addSp delSp modSp ord modNotesTx">
        <pc:chgData name="Poppy Reece, Researcher" userId="dc98a925-bdaa-4bee-b207-d103908056d7" providerId="ADAL" clId="{78A426F3-005C-4CE0-8A3E-B2C267EBF4A1}" dt="2020-06-18T15:48:05.537" v="39224" actId="14100"/>
        <pc:sldMkLst>
          <pc:docMk/>
          <pc:sldMk cId="1401127612" sldId="357"/>
        </pc:sldMkLst>
        <pc:spChg chg="add mod">
          <ac:chgData name="Poppy Reece, Researcher" userId="dc98a925-bdaa-4bee-b207-d103908056d7" providerId="ADAL" clId="{78A426F3-005C-4CE0-8A3E-B2C267EBF4A1}" dt="2020-06-12T08:12:44.211" v="30120" actId="20577"/>
          <ac:spMkLst>
            <pc:docMk/>
            <pc:sldMk cId="1401127612" sldId="357"/>
            <ac:spMk id="2" creationId="{C3800895-8F00-4CD6-BE1C-65A271588A69}"/>
          </ac:spMkLst>
        </pc:spChg>
        <pc:spChg chg="add del mod">
          <ac:chgData name="Poppy Reece, Researcher" userId="dc98a925-bdaa-4bee-b207-d103908056d7" providerId="ADAL" clId="{78A426F3-005C-4CE0-8A3E-B2C267EBF4A1}" dt="2020-06-12T14:18:12.655" v="36976" actId="14100"/>
          <ac:spMkLst>
            <pc:docMk/>
            <pc:sldMk cId="1401127612" sldId="357"/>
            <ac:spMk id="3" creationId="{892CEA78-EDD2-4CD9-8AE0-43BC11A2C0DA}"/>
          </ac:spMkLst>
        </pc:spChg>
        <pc:spChg chg="add mod">
          <ac:chgData name="Poppy Reece, Researcher" userId="dc98a925-bdaa-4bee-b207-d103908056d7" providerId="ADAL" clId="{78A426F3-005C-4CE0-8A3E-B2C267EBF4A1}" dt="2020-06-12T08:13:07.097" v="30124" actId="1035"/>
          <ac:spMkLst>
            <pc:docMk/>
            <pc:sldMk cId="1401127612" sldId="357"/>
            <ac:spMk id="4" creationId="{75EA4B7A-05E0-4770-89F5-1B7D9FC1BB68}"/>
          </ac:spMkLst>
        </pc:spChg>
        <pc:spChg chg="add mod">
          <ac:chgData name="Poppy Reece, Researcher" userId="dc98a925-bdaa-4bee-b207-d103908056d7" providerId="ADAL" clId="{78A426F3-005C-4CE0-8A3E-B2C267EBF4A1}" dt="2020-06-18T15:48:05.537" v="39224" actId="14100"/>
          <ac:spMkLst>
            <pc:docMk/>
            <pc:sldMk cId="1401127612" sldId="357"/>
            <ac:spMk id="7" creationId="{DB698DC2-A80D-4EDB-B06D-81F096095860}"/>
          </ac:spMkLst>
        </pc:spChg>
        <pc:spChg chg="add mod">
          <ac:chgData name="Poppy Reece, Researcher" userId="dc98a925-bdaa-4bee-b207-d103908056d7" providerId="ADAL" clId="{78A426F3-005C-4CE0-8A3E-B2C267EBF4A1}" dt="2020-06-12T08:14:24.758" v="30136" actId="1035"/>
          <ac:spMkLst>
            <pc:docMk/>
            <pc:sldMk cId="1401127612" sldId="357"/>
            <ac:spMk id="8" creationId="{27245F76-4E33-4250-8718-0BA243CEBB5B}"/>
          </ac:spMkLst>
        </pc:spChg>
        <pc:spChg chg="add del mod">
          <ac:chgData name="Poppy Reece, Researcher" userId="dc98a925-bdaa-4bee-b207-d103908056d7" providerId="ADAL" clId="{78A426F3-005C-4CE0-8A3E-B2C267EBF4A1}" dt="2020-06-12T08:07:50.923" v="29956" actId="478"/>
          <ac:spMkLst>
            <pc:docMk/>
            <pc:sldMk cId="1401127612" sldId="357"/>
            <ac:spMk id="9" creationId="{4CB92870-EAE1-43C1-AA3A-87F657F6F366}"/>
          </ac:spMkLst>
        </pc:spChg>
        <pc:spChg chg="add mod">
          <ac:chgData name="Poppy Reece, Researcher" userId="dc98a925-bdaa-4bee-b207-d103908056d7" providerId="ADAL" clId="{78A426F3-005C-4CE0-8A3E-B2C267EBF4A1}" dt="2020-06-04T11:41:54.837" v="23130"/>
          <ac:spMkLst>
            <pc:docMk/>
            <pc:sldMk cId="1401127612" sldId="357"/>
            <ac:spMk id="10" creationId="{3D8B9BEB-49BB-4260-A629-AB5FDFD4D810}"/>
          </ac:spMkLst>
        </pc:spChg>
        <pc:spChg chg="add mod">
          <ac:chgData name="Poppy Reece, Researcher" userId="dc98a925-bdaa-4bee-b207-d103908056d7" providerId="ADAL" clId="{78A426F3-005C-4CE0-8A3E-B2C267EBF4A1}" dt="2020-06-15T08:28:01.680" v="37711" actId="1036"/>
          <ac:spMkLst>
            <pc:docMk/>
            <pc:sldMk cId="1401127612" sldId="357"/>
            <ac:spMk id="11" creationId="{46B29109-D013-42E9-88B4-8EB3FBEF708A}"/>
          </ac:spMkLst>
        </pc:spChg>
        <pc:spChg chg="add del mod">
          <ac:chgData name="Poppy Reece, Researcher" userId="dc98a925-bdaa-4bee-b207-d103908056d7" providerId="ADAL" clId="{78A426F3-005C-4CE0-8A3E-B2C267EBF4A1}" dt="2020-06-04T11:49:13.342" v="23421" actId="478"/>
          <ac:spMkLst>
            <pc:docMk/>
            <pc:sldMk cId="1401127612" sldId="357"/>
            <ac:spMk id="12" creationId="{2259EEC1-5C93-4E21-90D6-E228BAC4FE15}"/>
          </ac:spMkLst>
        </pc:spChg>
        <pc:spChg chg="add mod">
          <ac:chgData name="Poppy Reece, Researcher" userId="dc98a925-bdaa-4bee-b207-d103908056d7" providerId="ADAL" clId="{78A426F3-005C-4CE0-8A3E-B2C267EBF4A1}" dt="2020-06-12T08:13:09.122" v="30127" actId="1035"/>
          <ac:spMkLst>
            <pc:docMk/>
            <pc:sldMk cId="1401127612" sldId="357"/>
            <ac:spMk id="12" creationId="{86612291-0533-47D3-9576-E3F459362938}"/>
          </ac:spMkLst>
        </pc:spChg>
        <pc:spChg chg="add del mod">
          <ac:chgData name="Poppy Reece, Researcher" userId="dc98a925-bdaa-4bee-b207-d103908056d7" providerId="ADAL" clId="{78A426F3-005C-4CE0-8A3E-B2C267EBF4A1}" dt="2020-06-04T16:22:26.268" v="26200"/>
          <ac:spMkLst>
            <pc:docMk/>
            <pc:sldMk cId="1401127612" sldId="357"/>
            <ac:spMk id="13" creationId="{46F1BC15-93BF-440F-97E1-A8D3AF7FB795}"/>
          </ac:spMkLst>
        </pc:spChg>
        <pc:spChg chg="add mod">
          <ac:chgData name="Poppy Reece, Researcher" userId="dc98a925-bdaa-4bee-b207-d103908056d7" providerId="ADAL" clId="{78A426F3-005C-4CE0-8A3E-B2C267EBF4A1}" dt="2020-06-12T08:10:01.497" v="30055" actId="1035"/>
          <ac:spMkLst>
            <pc:docMk/>
            <pc:sldMk cId="1401127612" sldId="357"/>
            <ac:spMk id="14" creationId="{86CFB4EE-E6F1-4F70-B70A-E87011161F23}"/>
          </ac:spMkLst>
        </pc:spChg>
        <pc:spChg chg="add mod">
          <ac:chgData name="Poppy Reece, Researcher" userId="dc98a925-bdaa-4bee-b207-d103908056d7" providerId="ADAL" clId="{78A426F3-005C-4CE0-8A3E-B2C267EBF4A1}" dt="2020-06-12T08:09:47.872" v="30033" actId="1036"/>
          <ac:spMkLst>
            <pc:docMk/>
            <pc:sldMk cId="1401127612" sldId="357"/>
            <ac:spMk id="15" creationId="{3A6FAD70-E919-4836-BAAB-1D453CEA9326}"/>
          </ac:spMkLst>
        </pc:spChg>
        <pc:spChg chg="add mod">
          <ac:chgData name="Poppy Reece, Researcher" userId="dc98a925-bdaa-4bee-b207-d103908056d7" providerId="ADAL" clId="{78A426F3-005C-4CE0-8A3E-B2C267EBF4A1}" dt="2020-06-15T08:28:20.754" v="37736" actId="1035"/>
          <ac:spMkLst>
            <pc:docMk/>
            <pc:sldMk cId="1401127612" sldId="357"/>
            <ac:spMk id="16" creationId="{6C27DC18-160B-4FD1-9F6C-A9D26DD4673A}"/>
          </ac:spMkLst>
        </pc:spChg>
        <pc:spChg chg="add mod">
          <ac:chgData name="Poppy Reece, Researcher" userId="dc98a925-bdaa-4bee-b207-d103908056d7" providerId="ADAL" clId="{78A426F3-005C-4CE0-8A3E-B2C267EBF4A1}" dt="2020-06-15T08:28:14.186" v="37731" actId="1035"/>
          <ac:spMkLst>
            <pc:docMk/>
            <pc:sldMk cId="1401127612" sldId="357"/>
            <ac:spMk id="17" creationId="{B5CE1D89-138F-40FA-BD09-8B7E34A33BD7}"/>
          </ac:spMkLst>
        </pc:spChg>
        <pc:spChg chg="add mod">
          <ac:chgData name="Poppy Reece, Researcher" userId="dc98a925-bdaa-4bee-b207-d103908056d7" providerId="ADAL" clId="{78A426F3-005C-4CE0-8A3E-B2C267EBF4A1}" dt="2020-06-15T08:28:17.871" v="37734" actId="1035"/>
          <ac:spMkLst>
            <pc:docMk/>
            <pc:sldMk cId="1401127612" sldId="357"/>
            <ac:spMk id="18" creationId="{98AF47CE-7E5A-49B0-97E1-F08EA9FCA293}"/>
          </ac:spMkLst>
        </pc:spChg>
        <pc:picChg chg="add del mod">
          <ac:chgData name="Poppy Reece, Researcher" userId="dc98a925-bdaa-4bee-b207-d103908056d7" providerId="ADAL" clId="{78A426F3-005C-4CE0-8A3E-B2C267EBF4A1}" dt="2020-06-12T08:17:17.273" v="30147" actId="478"/>
          <ac:picMkLst>
            <pc:docMk/>
            <pc:sldMk cId="1401127612" sldId="357"/>
            <ac:picMk id="6" creationId="{27EB491E-CDA5-4942-A506-9371AAFA631F}"/>
          </ac:picMkLst>
        </pc:picChg>
        <pc:picChg chg="add mod">
          <ac:chgData name="Poppy Reece, Researcher" userId="dc98a925-bdaa-4bee-b207-d103908056d7" providerId="ADAL" clId="{78A426F3-005C-4CE0-8A3E-B2C267EBF4A1}" dt="2020-06-12T08:10:02.327" v="30057" actId="1035"/>
          <ac:picMkLst>
            <pc:docMk/>
            <pc:sldMk cId="1401127612" sldId="357"/>
            <ac:picMk id="13" creationId="{F3832DCB-A55B-4F8A-927A-5A6E8C899B20}"/>
          </ac:picMkLst>
        </pc:picChg>
        <pc:picChg chg="add del mod">
          <ac:chgData name="Poppy Reece, Researcher" userId="dc98a925-bdaa-4bee-b207-d103908056d7" providerId="ADAL" clId="{78A426F3-005C-4CE0-8A3E-B2C267EBF4A1}" dt="2020-06-11T09:45:22.951" v="27302" actId="478"/>
          <ac:picMkLst>
            <pc:docMk/>
            <pc:sldMk cId="1401127612" sldId="357"/>
            <ac:picMk id="15" creationId="{BA186E07-944A-4626-BA52-D2E8C3E770ED}"/>
          </ac:picMkLst>
        </pc:picChg>
        <pc:picChg chg="add mod">
          <ac:chgData name="Poppy Reece, Researcher" userId="dc98a925-bdaa-4bee-b207-d103908056d7" providerId="ADAL" clId="{78A426F3-005C-4CE0-8A3E-B2C267EBF4A1}" dt="2020-06-15T08:28:31.420" v="37748" actId="14100"/>
          <ac:picMkLst>
            <pc:docMk/>
            <pc:sldMk cId="1401127612" sldId="357"/>
            <ac:picMk id="1026" creationId="{0137043B-35C6-47D8-8E2C-FEB4D84A4F83}"/>
          </ac:picMkLst>
        </pc:picChg>
      </pc:sldChg>
      <pc:sldChg chg="addSp delSp modSp ord modNotesTx">
        <pc:chgData name="Poppy Reece, Researcher" userId="dc98a925-bdaa-4bee-b207-d103908056d7" providerId="ADAL" clId="{78A426F3-005C-4CE0-8A3E-B2C267EBF4A1}" dt="2020-06-18T13:33:33.529" v="38755" actId="113"/>
        <pc:sldMkLst>
          <pc:docMk/>
          <pc:sldMk cId="3237541940" sldId="359"/>
        </pc:sldMkLst>
        <pc:spChg chg="add mod">
          <ac:chgData name="Poppy Reece, Researcher" userId="dc98a925-bdaa-4bee-b207-d103908056d7" providerId="ADAL" clId="{78A426F3-005C-4CE0-8A3E-B2C267EBF4A1}" dt="2020-06-10T09:53:25.064" v="27198" actId="207"/>
          <ac:spMkLst>
            <pc:docMk/>
            <pc:sldMk cId="3237541940" sldId="359"/>
            <ac:spMk id="2" creationId="{9E4CF728-5206-416B-A820-1287C0A6CDBA}"/>
          </ac:spMkLst>
        </pc:spChg>
        <pc:spChg chg="add mod">
          <ac:chgData name="Poppy Reece, Researcher" userId="dc98a925-bdaa-4bee-b207-d103908056d7" providerId="ADAL" clId="{78A426F3-005C-4CE0-8A3E-B2C267EBF4A1}" dt="2020-06-02T13:35:22.383" v="11513" actId="20577"/>
          <ac:spMkLst>
            <pc:docMk/>
            <pc:sldMk cId="3237541940" sldId="359"/>
            <ac:spMk id="3" creationId="{95B1FEE1-983A-4CE2-86F0-0A1A30DA577B}"/>
          </ac:spMkLst>
        </pc:spChg>
        <pc:spChg chg="add mod">
          <ac:chgData name="Poppy Reece, Researcher" userId="dc98a925-bdaa-4bee-b207-d103908056d7" providerId="ADAL" clId="{78A426F3-005C-4CE0-8A3E-B2C267EBF4A1}" dt="2020-06-18T13:33:33.529" v="38755" actId="113"/>
          <ac:spMkLst>
            <pc:docMk/>
            <pc:sldMk cId="3237541940" sldId="359"/>
            <ac:spMk id="4" creationId="{9DB2612D-A933-466B-BB57-C688125F80F9}"/>
          </ac:spMkLst>
        </pc:spChg>
        <pc:spChg chg="mod">
          <ac:chgData name="Poppy Reece, Researcher" userId="dc98a925-bdaa-4bee-b207-d103908056d7" providerId="ADAL" clId="{78A426F3-005C-4CE0-8A3E-B2C267EBF4A1}" dt="2020-06-03T08:44:23.621" v="17126" actId="20577"/>
          <ac:spMkLst>
            <pc:docMk/>
            <pc:sldMk cId="3237541940" sldId="359"/>
            <ac:spMk id="5" creationId="{E1AB353D-C3DD-45D0-A928-76F68198F592}"/>
          </ac:spMkLst>
        </pc:spChg>
        <pc:spChg chg="add mod">
          <ac:chgData name="Poppy Reece, Researcher" userId="dc98a925-bdaa-4bee-b207-d103908056d7" providerId="ADAL" clId="{78A426F3-005C-4CE0-8A3E-B2C267EBF4A1}" dt="2020-06-15T09:50:29.078" v="37852" actId="1076"/>
          <ac:spMkLst>
            <pc:docMk/>
            <pc:sldMk cId="3237541940" sldId="359"/>
            <ac:spMk id="6" creationId="{B688DE75-F533-4A54-8F35-E189CA37584A}"/>
          </ac:spMkLst>
        </pc:spChg>
        <pc:spChg chg="add mod">
          <ac:chgData name="Poppy Reece, Researcher" userId="dc98a925-bdaa-4bee-b207-d103908056d7" providerId="ADAL" clId="{78A426F3-005C-4CE0-8A3E-B2C267EBF4A1}" dt="2020-06-15T09:50:45.995" v="37862" actId="1036"/>
          <ac:spMkLst>
            <pc:docMk/>
            <pc:sldMk cId="3237541940" sldId="359"/>
            <ac:spMk id="7" creationId="{B9B79F53-1808-402A-9468-028E1F8C9D9E}"/>
          </ac:spMkLst>
        </pc:spChg>
        <pc:spChg chg="add mod">
          <ac:chgData name="Poppy Reece, Researcher" userId="dc98a925-bdaa-4bee-b207-d103908056d7" providerId="ADAL" clId="{78A426F3-005C-4CE0-8A3E-B2C267EBF4A1}" dt="2020-06-15T09:49:45.254" v="37851" actId="1076"/>
          <ac:spMkLst>
            <pc:docMk/>
            <pc:sldMk cId="3237541940" sldId="359"/>
            <ac:spMk id="8" creationId="{6302B22E-9144-4FC9-8D5E-46EE55055250}"/>
          </ac:spMkLst>
        </pc:spChg>
        <pc:spChg chg="add mod">
          <ac:chgData name="Poppy Reece, Researcher" userId="dc98a925-bdaa-4bee-b207-d103908056d7" providerId="ADAL" clId="{78A426F3-005C-4CE0-8A3E-B2C267EBF4A1}" dt="2020-06-15T09:50:44.422" v="37857" actId="1036"/>
          <ac:spMkLst>
            <pc:docMk/>
            <pc:sldMk cId="3237541940" sldId="359"/>
            <ac:spMk id="9" creationId="{6240FF42-FA73-4525-9D8A-B2237302A46C}"/>
          </ac:spMkLst>
        </pc:spChg>
        <pc:spChg chg="add del mod">
          <ac:chgData name="Poppy Reece, Researcher" userId="dc98a925-bdaa-4bee-b207-d103908056d7" providerId="ADAL" clId="{78A426F3-005C-4CE0-8A3E-B2C267EBF4A1}" dt="2020-06-02T15:24:33.859" v="15019"/>
          <ac:spMkLst>
            <pc:docMk/>
            <pc:sldMk cId="3237541940" sldId="359"/>
            <ac:spMk id="10" creationId="{8453E241-98E0-481B-B470-DF5943EB5296}"/>
          </ac:spMkLst>
        </pc:spChg>
        <pc:spChg chg="add mod">
          <ac:chgData name="Poppy Reece, Researcher" userId="dc98a925-bdaa-4bee-b207-d103908056d7" providerId="ADAL" clId="{78A426F3-005C-4CE0-8A3E-B2C267EBF4A1}" dt="2020-06-04T15:48:53.221" v="24031" actId="1076"/>
          <ac:spMkLst>
            <pc:docMk/>
            <pc:sldMk cId="3237541940" sldId="359"/>
            <ac:spMk id="10" creationId="{B7FCDC03-D15F-4F03-9837-1381109B5A98}"/>
          </ac:spMkLst>
        </pc:spChg>
        <pc:spChg chg="add mod">
          <ac:chgData name="Poppy Reece, Researcher" userId="dc98a925-bdaa-4bee-b207-d103908056d7" providerId="ADAL" clId="{78A426F3-005C-4CE0-8A3E-B2C267EBF4A1}" dt="2020-06-15T09:50:48.339" v="37867" actId="1036"/>
          <ac:spMkLst>
            <pc:docMk/>
            <pc:sldMk cId="3237541940" sldId="359"/>
            <ac:spMk id="11" creationId="{3BA3CC20-9B4D-40F2-8321-D0D6B42443FB}"/>
          </ac:spMkLst>
        </pc:spChg>
        <pc:spChg chg="add del mod">
          <ac:chgData name="Poppy Reece, Researcher" userId="dc98a925-bdaa-4bee-b207-d103908056d7" providerId="ADAL" clId="{78A426F3-005C-4CE0-8A3E-B2C267EBF4A1}" dt="2020-06-02T15:24:49.821" v="15021"/>
          <ac:spMkLst>
            <pc:docMk/>
            <pc:sldMk cId="3237541940" sldId="359"/>
            <ac:spMk id="11" creationId="{7AED80D4-671A-4DF6-84DB-0EA772100249}"/>
          </ac:spMkLst>
        </pc:spChg>
        <pc:spChg chg="add del mod">
          <ac:chgData name="Poppy Reece, Researcher" userId="dc98a925-bdaa-4bee-b207-d103908056d7" providerId="ADAL" clId="{78A426F3-005C-4CE0-8A3E-B2C267EBF4A1}" dt="2020-06-04T15:47:35.706" v="24012" actId="478"/>
          <ac:spMkLst>
            <pc:docMk/>
            <pc:sldMk cId="3237541940" sldId="359"/>
            <ac:spMk id="12" creationId="{13C9C07E-5BC1-4760-9332-B9411FF1A422}"/>
          </ac:spMkLst>
        </pc:spChg>
        <pc:spChg chg="add mod">
          <ac:chgData name="Poppy Reece, Researcher" userId="dc98a925-bdaa-4bee-b207-d103908056d7" providerId="ADAL" clId="{78A426F3-005C-4CE0-8A3E-B2C267EBF4A1}" dt="2020-06-15T08:15:14.430" v="37323" actId="1036"/>
          <ac:spMkLst>
            <pc:docMk/>
            <pc:sldMk cId="3237541940" sldId="359"/>
            <ac:spMk id="13" creationId="{B6C4CD97-56F5-4807-82E0-1762B59AAF62}"/>
          </ac:spMkLst>
        </pc:spChg>
        <pc:spChg chg="add mod">
          <ac:chgData name="Poppy Reece, Researcher" userId="dc98a925-bdaa-4bee-b207-d103908056d7" providerId="ADAL" clId="{78A426F3-005C-4CE0-8A3E-B2C267EBF4A1}" dt="2020-06-11T09:36:07.893" v="27252" actId="207"/>
          <ac:spMkLst>
            <pc:docMk/>
            <pc:sldMk cId="3237541940" sldId="359"/>
            <ac:spMk id="15" creationId="{67E8DCBC-4DC1-487E-B472-29014EB88337}"/>
          </ac:spMkLst>
        </pc:spChg>
        <pc:picChg chg="add del mod">
          <ac:chgData name="Poppy Reece, Researcher" userId="dc98a925-bdaa-4bee-b207-d103908056d7" providerId="ADAL" clId="{78A426F3-005C-4CE0-8A3E-B2C267EBF4A1}" dt="2020-06-11T09:43:38.870" v="27280" actId="478"/>
          <ac:picMkLst>
            <pc:docMk/>
            <pc:sldMk cId="3237541940" sldId="359"/>
            <ac:picMk id="14" creationId="{E7FF4320-D122-4ABE-81DF-C47C29EAC7E0}"/>
          </ac:picMkLst>
        </pc:picChg>
        <pc:picChg chg="add del mod">
          <ac:chgData name="Poppy Reece, Researcher" userId="dc98a925-bdaa-4bee-b207-d103908056d7" providerId="ADAL" clId="{78A426F3-005C-4CE0-8A3E-B2C267EBF4A1}" dt="2020-06-11T09:44:58.055" v="27293" actId="478"/>
          <ac:picMkLst>
            <pc:docMk/>
            <pc:sldMk cId="3237541940" sldId="359"/>
            <ac:picMk id="16" creationId="{78FDB6FA-6F34-4456-A037-F8C710E8F1A5}"/>
          </ac:picMkLst>
        </pc:picChg>
        <pc:picChg chg="add mod">
          <ac:chgData name="Poppy Reece, Researcher" userId="dc98a925-bdaa-4bee-b207-d103908056d7" providerId="ADAL" clId="{78A426F3-005C-4CE0-8A3E-B2C267EBF4A1}" dt="2020-06-11T09:50:20.554" v="27467" actId="1035"/>
          <ac:picMkLst>
            <pc:docMk/>
            <pc:sldMk cId="3237541940" sldId="359"/>
            <ac:picMk id="17" creationId="{A0D4E07A-9F0A-4712-BA9C-848A2EB69849}"/>
          </ac:picMkLst>
        </pc:picChg>
      </pc:sldChg>
      <pc:sldChg chg="del">
        <pc:chgData name="Poppy Reece, Researcher" userId="dc98a925-bdaa-4bee-b207-d103908056d7" providerId="ADAL" clId="{78A426F3-005C-4CE0-8A3E-B2C267EBF4A1}" dt="2020-06-02T12:35:12.340" v="9009" actId="2696"/>
        <pc:sldMkLst>
          <pc:docMk/>
          <pc:sldMk cId="1249488905" sldId="361"/>
        </pc:sldMkLst>
      </pc:sldChg>
      <pc:sldChg chg="del">
        <pc:chgData name="Poppy Reece, Researcher" userId="dc98a925-bdaa-4bee-b207-d103908056d7" providerId="ADAL" clId="{78A426F3-005C-4CE0-8A3E-B2C267EBF4A1}" dt="2020-06-02T12:35:30.352" v="9011" actId="2696"/>
        <pc:sldMkLst>
          <pc:docMk/>
          <pc:sldMk cId="2353453099" sldId="362"/>
        </pc:sldMkLst>
      </pc:sldChg>
      <pc:sldChg chg="addSp delSp modSp ord modNotesTx">
        <pc:chgData name="Poppy Reece, Researcher" userId="dc98a925-bdaa-4bee-b207-d103908056d7" providerId="ADAL" clId="{78A426F3-005C-4CE0-8A3E-B2C267EBF4A1}" dt="2020-06-19T08:36:15.759" v="39832" actId="20577"/>
        <pc:sldMkLst>
          <pc:docMk/>
          <pc:sldMk cId="2933295998" sldId="364"/>
        </pc:sldMkLst>
        <pc:spChg chg="add mod">
          <ac:chgData name="Poppy Reece, Researcher" userId="dc98a925-bdaa-4bee-b207-d103908056d7" providerId="ADAL" clId="{78A426F3-005C-4CE0-8A3E-B2C267EBF4A1}" dt="2020-06-19T08:33:58.075" v="39817" actId="14100"/>
          <ac:spMkLst>
            <pc:docMk/>
            <pc:sldMk cId="2933295998" sldId="364"/>
            <ac:spMk id="2" creationId="{3BA83729-84F5-4242-A277-62BC4FEE096C}"/>
          </ac:spMkLst>
        </pc:spChg>
        <pc:spChg chg="mod">
          <ac:chgData name="Poppy Reece, Researcher" userId="dc98a925-bdaa-4bee-b207-d103908056d7" providerId="ADAL" clId="{78A426F3-005C-4CE0-8A3E-B2C267EBF4A1}" dt="2020-06-19T08:36:15.759" v="39832" actId="20577"/>
          <ac:spMkLst>
            <pc:docMk/>
            <pc:sldMk cId="2933295998" sldId="364"/>
            <ac:spMk id="3" creationId="{8C856387-CA6F-4469-9867-00B150AF705B}"/>
          </ac:spMkLst>
        </pc:spChg>
        <pc:spChg chg="mod">
          <ac:chgData name="Poppy Reece, Researcher" userId="dc98a925-bdaa-4bee-b207-d103908056d7" providerId="ADAL" clId="{78A426F3-005C-4CE0-8A3E-B2C267EBF4A1}" dt="2020-06-19T08:33:28.297" v="39810" actId="1076"/>
          <ac:spMkLst>
            <pc:docMk/>
            <pc:sldMk cId="2933295998" sldId="364"/>
            <ac:spMk id="4" creationId="{91C56FEB-C71D-4833-8F7B-96B226257259}"/>
          </ac:spMkLst>
        </pc:spChg>
        <pc:spChg chg="mod">
          <ac:chgData name="Poppy Reece, Researcher" userId="dc98a925-bdaa-4bee-b207-d103908056d7" providerId="ADAL" clId="{78A426F3-005C-4CE0-8A3E-B2C267EBF4A1}" dt="2020-06-03T08:47:57.370" v="17152" actId="20577"/>
          <ac:spMkLst>
            <pc:docMk/>
            <pc:sldMk cId="2933295998" sldId="364"/>
            <ac:spMk id="5" creationId="{E1AB353D-C3DD-45D0-A928-76F68198F592}"/>
          </ac:spMkLst>
        </pc:spChg>
        <pc:spChg chg="mod">
          <ac:chgData name="Poppy Reece, Researcher" userId="dc98a925-bdaa-4bee-b207-d103908056d7" providerId="ADAL" clId="{78A426F3-005C-4CE0-8A3E-B2C267EBF4A1}" dt="2020-06-19T08:34:39.469" v="39823" actId="14100"/>
          <ac:spMkLst>
            <pc:docMk/>
            <pc:sldMk cId="2933295998" sldId="364"/>
            <ac:spMk id="9" creationId="{67E4611C-77EC-4FC5-B281-CDEFD7465403}"/>
          </ac:spMkLst>
        </pc:spChg>
        <pc:picChg chg="add del">
          <ac:chgData name="Poppy Reece, Researcher" userId="dc98a925-bdaa-4bee-b207-d103908056d7" providerId="ADAL" clId="{78A426F3-005C-4CE0-8A3E-B2C267EBF4A1}" dt="2020-06-04T08:39:31.688" v="18128"/>
          <ac:picMkLst>
            <pc:docMk/>
            <pc:sldMk cId="2933295998" sldId="364"/>
            <ac:picMk id="4" creationId="{44C3062C-B5BA-432C-96C4-FBCC09C386BB}"/>
          </ac:picMkLst>
        </pc:picChg>
        <pc:picChg chg="mod">
          <ac:chgData name="Poppy Reece, Researcher" userId="dc98a925-bdaa-4bee-b207-d103908056d7" providerId="ADAL" clId="{78A426F3-005C-4CE0-8A3E-B2C267EBF4A1}" dt="2020-06-19T08:33:31.332" v="39811" actId="1076"/>
          <ac:picMkLst>
            <pc:docMk/>
            <pc:sldMk cId="2933295998" sldId="364"/>
            <ac:picMk id="6" creationId="{04AFA613-024C-48EC-9BF0-A3ED701C552D}"/>
          </ac:picMkLst>
        </pc:picChg>
        <pc:picChg chg="mod">
          <ac:chgData name="Poppy Reece, Researcher" userId="dc98a925-bdaa-4bee-b207-d103908056d7" providerId="ADAL" clId="{78A426F3-005C-4CE0-8A3E-B2C267EBF4A1}" dt="2020-06-19T08:35:44.111" v="39827" actId="1037"/>
          <ac:picMkLst>
            <pc:docMk/>
            <pc:sldMk cId="2933295998" sldId="364"/>
            <ac:picMk id="10" creationId="{994AD5E6-A84A-4B43-AC28-48CE13F6D30A}"/>
          </ac:picMkLst>
        </pc:picChg>
      </pc:sldChg>
      <pc:sldChg chg="ord">
        <pc:chgData name="Poppy Reece, Researcher" userId="dc98a925-bdaa-4bee-b207-d103908056d7" providerId="ADAL" clId="{78A426F3-005C-4CE0-8A3E-B2C267EBF4A1}" dt="2020-06-02T12:35:39.095" v="9014"/>
        <pc:sldMkLst>
          <pc:docMk/>
          <pc:sldMk cId="3657328677" sldId="365"/>
        </pc:sldMkLst>
      </pc:sldChg>
      <pc:sldChg chg="del">
        <pc:chgData name="Poppy Reece, Researcher" userId="dc98a925-bdaa-4bee-b207-d103908056d7" providerId="ADAL" clId="{78A426F3-005C-4CE0-8A3E-B2C267EBF4A1}" dt="2020-06-03T08:46:36.661" v="17137" actId="2696"/>
        <pc:sldMkLst>
          <pc:docMk/>
          <pc:sldMk cId="1858546633" sldId="366"/>
        </pc:sldMkLst>
      </pc:sldChg>
      <pc:sldChg chg="del">
        <pc:chgData name="Poppy Reece, Researcher" userId="dc98a925-bdaa-4bee-b207-d103908056d7" providerId="ADAL" clId="{78A426F3-005C-4CE0-8A3E-B2C267EBF4A1}" dt="2020-06-02T12:35:24.837" v="9010" actId="2696"/>
        <pc:sldMkLst>
          <pc:docMk/>
          <pc:sldMk cId="1419680825" sldId="367"/>
        </pc:sldMkLst>
      </pc:sldChg>
      <pc:sldChg chg="addCm modCm">
        <pc:chgData name="Poppy Reece, Researcher" userId="dc98a925-bdaa-4bee-b207-d103908056d7" providerId="ADAL" clId="{78A426F3-005C-4CE0-8A3E-B2C267EBF4A1}" dt="2020-06-12T13:04:35.306" v="35662"/>
        <pc:sldMkLst>
          <pc:docMk/>
          <pc:sldMk cId="586041243" sldId="371"/>
        </pc:sldMkLst>
      </pc:sldChg>
      <pc:sldChg chg="modSp">
        <pc:chgData name="Poppy Reece, Researcher" userId="dc98a925-bdaa-4bee-b207-d103908056d7" providerId="ADAL" clId="{78A426F3-005C-4CE0-8A3E-B2C267EBF4A1}" dt="2020-06-19T09:11:37.395" v="40511" actId="20577"/>
        <pc:sldMkLst>
          <pc:docMk/>
          <pc:sldMk cId="3923956637" sldId="372"/>
        </pc:sldMkLst>
        <pc:spChg chg="mod">
          <ac:chgData name="Poppy Reece, Researcher" userId="dc98a925-bdaa-4bee-b207-d103908056d7" providerId="ADAL" clId="{78A426F3-005C-4CE0-8A3E-B2C267EBF4A1}" dt="2020-06-19T09:11:37.395" v="40511" actId="20577"/>
          <ac:spMkLst>
            <pc:docMk/>
            <pc:sldMk cId="3923956637" sldId="372"/>
            <ac:spMk id="3" creationId="{D94082C3-A739-4586-84F5-DBED494E9815}"/>
          </ac:spMkLst>
        </pc:spChg>
      </pc:sldChg>
      <pc:sldChg chg="delSp modSp">
        <pc:chgData name="Poppy Reece, Researcher" userId="dc98a925-bdaa-4bee-b207-d103908056d7" providerId="ADAL" clId="{78A426F3-005C-4CE0-8A3E-B2C267EBF4A1}" dt="2020-05-27T11:49:22.393" v="1045" actId="478"/>
        <pc:sldMkLst>
          <pc:docMk/>
          <pc:sldMk cId="2168100537" sldId="374"/>
        </pc:sldMkLst>
        <pc:spChg chg="del">
          <ac:chgData name="Poppy Reece, Researcher" userId="dc98a925-bdaa-4bee-b207-d103908056d7" providerId="ADAL" clId="{78A426F3-005C-4CE0-8A3E-B2C267EBF4A1}" dt="2020-05-27T11:49:22.393" v="1045" actId="478"/>
          <ac:spMkLst>
            <pc:docMk/>
            <pc:sldMk cId="2168100537" sldId="374"/>
            <ac:spMk id="2" creationId="{7CA12635-EF15-4070-883B-51FA9BD25CAB}"/>
          </ac:spMkLst>
        </pc:spChg>
        <pc:spChg chg="mod">
          <ac:chgData name="Poppy Reece, Researcher" userId="dc98a925-bdaa-4bee-b207-d103908056d7" providerId="ADAL" clId="{78A426F3-005C-4CE0-8A3E-B2C267EBF4A1}" dt="2020-05-27T10:19:50.280" v="929" actId="122"/>
          <ac:spMkLst>
            <pc:docMk/>
            <pc:sldMk cId="2168100537" sldId="374"/>
            <ac:spMk id="7" creationId="{5BF28DFC-B23B-45C4-8473-3007892C614F}"/>
          </ac:spMkLst>
        </pc:spChg>
        <pc:spChg chg="mod">
          <ac:chgData name="Poppy Reece, Researcher" userId="dc98a925-bdaa-4bee-b207-d103908056d7" providerId="ADAL" clId="{78A426F3-005C-4CE0-8A3E-B2C267EBF4A1}" dt="2020-05-27T10:19:20.212" v="921" actId="20577"/>
          <ac:spMkLst>
            <pc:docMk/>
            <pc:sldMk cId="2168100537" sldId="374"/>
            <ac:spMk id="11" creationId="{00B12A2E-2363-4DD7-A7A5-519CF6FADB3C}"/>
          </ac:spMkLst>
        </pc:spChg>
      </pc:sldChg>
      <pc:sldChg chg="delSp modSp">
        <pc:chgData name="Poppy Reece, Researcher" userId="dc98a925-bdaa-4bee-b207-d103908056d7" providerId="ADAL" clId="{78A426F3-005C-4CE0-8A3E-B2C267EBF4A1}" dt="2020-05-27T15:41:27.495" v="1213" actId="20577"/>
        <pc:sldMkLst>
          <pc:docMk/>
          <pc:sldMk cId="3322000455" sldId="375"/>
        </pc:sldMkLst>
        <pc:spChg chg="del">
          <ac:chgData name="Poppy Reece, Researcher" userId="dc98a925-bdaa-4bee-b207-d103908056d7" providerId="ADAL" clId="{78A426F3-005C-4CE0-8A3E-B2C267EBF4A1}" dt="2020-05-27T15:26:40.231" v="1098" actId="478"/>
          <ac:spMkLst>
            <pc:docMk/>
            <pc:sldMk cId="3322000455" sldId="375"/>
            <ac:spMk id="9" creationId="{74CAAD94-4E63-4D1F-8912-8F12F38232AE}"/>
          </ac:spMkLst>
        </pc:spChg>
        <pc:spChg chg="del">
          <ac:chgData name="Poppy Reece, Researcher" userId="dc98a925-bdaa-4bee-b207-d103908056d7" providerId="ADAL" clId="{78A426F3-005C-4CE0-8A3E-B2C267EBF4A1}" dt="2020-05-27T15:26:59.350" v="1106" actId="478"/>
          <ac:spMkLst>
            <pc:docMk/>
            <pc:sldMk cId="3322000455" sldId="375"/>
            <ac:spMk id="18" creationId="{1C91BBCB-1317-4372-ACDA-274BE1426717}"/>
          </ac:spMkLst>
        </pc:spChg>
        <pc:spChg chg="del">
          <ac:chgData name="Poppy Reece, Researcher" userId="dc98a925-bdaa-4bee-b207-d103908056d7" providerId="ADAL" clId="{78A426F3-005C-4CE0-8A3E-B2C267EBF4A1}" dt="2020-05-27T15:27:02.974" v="1108" actId="478"/>
          <ac:spMkLst>
            <pc:docMk/>
            <pc:sldMk cId="3322000455" sldId="375"/>
            <ac:spMk id="19" creationId="{EEE61ED5-B3E0-4DE5-BADC-C9BDCC3E98BC}"/>
          </ac:spMkLst>
        </pc:spChg>
        <pc:spChg chg="del">
          <ac:chgData name="Poppy Reece, Researcher" userId="dc98a925-bdaa-4bee-b207-d103908056d7" providerId="ADAL" clId="{78A426F3-005C-4CE0-8A3E-B2C267EBF4A1}" dt="2020-05-27T15:26:46.140" v="1100" actId="478"/>
          <ac:spMkLst>
            <pc:docMk/>
            <pc:sldMk cId="3322000455" sldId="375"/>
            <ac:spMk id="20" creationId="{BDC15B94-CE2C-4C1E-8819-CFAECFF65349}"/>
          </ac:spMkLst>
        </pc:spChg>
        <pc:spChg chg="del">
          <ac:chgData name="Poppy Reece, Researcher" userId="dc98a925-bdaa-4bee-b207-d103908056d7" providerId="ADAL" clId="{78A426F3-005C-4CE0-8A3E-B2C267EBF4A1}" dt="2020-05-27T15:26:46.140" v="1100" actId="478"/>
          <ac:spMkLst>
            <pc:docMk/>
            <pc:sldMk cId="3322000455" sldId="375"/>
            <ac:spMk id="21" creationId="{0F27B1D5-D1D0-47B8-AE31-A5EDFAABBC09}"/>
          </ac:spMkLst>
        </pc:spChg>
        <pc:spChg chg="del">
          <ac:chgData name="Poppy Reece, Researcher" userId="dc98a925-bdaa-4bee-b207-d103908056d7" providerId="ADAL" clId="{78A426F3-005C-4CE0-8A3E-B2C267EBF4A1}" dt="2020-05-27T15:26:46.140" v="1100" actId="478"/>
          <ac:spMkLst>
            <pc:docMk/>
            <pc:sldMk cId="3322000455" sldId="375"/>
            <ac:spMk id="22" creationId="{D0089388-2997-476C-B5A2-3A3C24A73015}"/>
          </ac:spMkLst>
        </pc:spChg>
        <pc:spChg chg="del">
          <ac:chgData name="Poppy Reece, Researcher" userId="dc98a925-bdaa-4bee-b207-d103908056d7" providerId="ADAL" clId="{78A426F3-005C-4CE0-8A3E-B2C267EBF4A1}" dt="2020-05-27T15:26:50.900" v="1102" actId="478"/>
          <ac:spMkLst>
            <pc:docMk/>
            <pc:sldMk cId="3322000455" sldId="375"/>
            <ac:spMk id="25" creationId="{C3ED0C3D-2F77-4032-B7F3-4C576F02ED3E}"/>
          </ac:spMkLst>
        </pc:spChg>
        <pc:spChg chg="del">
          <ac:chgData name="Poppy Reece, Researcher" userId="dc98a925-bdaa-4bee-b207-d103908056d7" providerId="ADAL" clId="{78A426F3-005C-4CE0-8A3E-B2C267EBF4A1}" dt="2020-05-27T15:26:57.874" v="1105" actId="478"/>
          <ac:spMkLst>
            <pc:docMk/>
            <pc:sldMk cId="3322000455" sldId="375"/>
            <ac:spMk id="26" creationId="{86D3F190-8EAF-40D3-8A18-FDEC616D4E8D}"/>
          </ac:spMkLst>
        </pc:spChg>
        <pc:spChg chg="del">
          <ac:chgData name="Poppy Reece, Researcher" userId="dc98a925-bdaa-4bee-b207-d103908056d7" providerId="ADAL" clId="{78A426F3-005C-4CE0-8A3E-B2C267EBF4A1}" dt="2020-05-27T15:27:01.300" v="1107" actId="478"/>
          <ac:spMkLst>
            <pc:docMk/>
            <pc:sldMk cId="3322000455" sldId="375"/>
            <ac:spMk id="27" creationId="{F5BA4838-31E6-4918-A866-C0D12D9A3F63}"/>
          </ac:spMkLst>
        </pc:spChg>
        <pc:spChg chg="del">
          <ac:chgData name="Poppy Reece, Researcher" userId="dc98a925-bdaa-4bee-b207-d103908056d7" providerId="ADAL" clId="{78A426F3-005C-4CE0-8A3E-B2C267EBF4A1}" dt="2020-05-27T15:26:53.006" v="1103" actId="478"/>
          <ac:spMkLst>
            <pc:docMk/>
            <pc:sldMk cId="3322000455" sldId="375"/>
            <ac:spMk id="28" creationId="{DD17FF45-3ED2-4295-8C71-C40436CB0B71}"/>
          </ac:spMkLst>
        </pc:spChg>
        <pc:spChg chg="mod">
          <ac:chgData name="Poppy Reece, Researcher" userId="dc98a925-bdaa-4bee-b207-d103908056d7" providerId="ADAL" clId="{78A426F3-005C-4CE0-8A3E-B2C267EBF4A1}" dt="2020-05-27T15:41:27.495" v="1213" actId="20577"/>
          <ac:spMkLst>
            <pc:docMk/>
            <pc:sldMk cId="3322000455" sldId="375"/>
            <ac:spMk id="33" creationId="{480F5672-C033-4584-A384-B199FCF2D881}"/>
          </ac:spMkLst>
        </pc:spChg>
        <pc:spChg chg="del">
          <ac:chgData name="Poppy Reece, Researcher" userId="dc98a925-bdaa-4bee-b207-d103908056d7" providerId="ADAL" clId="{78A426F3-005C-4CE0-8A3E-B2C267EBF4A1}" dt="2020-05-27T15:26:48.428" v="1101" actId="478"/>
          <ac:spMkLst>
            <pc:docMk/>
            <pc:sldMk cId="3322000455" sldId="375"/>
            <ac:spMk id="34" creationId="{CA4CA0B3-EBCE-488D-90E5-C659350E3789}"/>
          </ac:spMkLst>
        </pc:spChg>
        <pc:spChg chg="del">
          <ac:chgData name="Poppy Reece, Researcher" userId="dc98a925-bdaa-4bee-b207-d103908056d7" providerId="ADAL" clId="{78A426F3-005C-4CE0-8A3E-B2C267EBF4A1}" dt="2020-05-27T15:26:46.140" v="1100" actId="478"/>
          <ac:spMkLst>
            <pc:docMk/>
            <pc:sldMk cId="3322000455" sldId="375"/>
            <ac:spMk id="43" creationId="{A0501F10-B82A-44C9-9850-71C9ABCCEFB8}"/>
          </ac:spMkLst>
        </pc:spChg>
        <pc:spChg chg="del">
          <ac:chgData name="Poppy Reece, Researcher" userId="dc98a925-bdaa-4bee-b207-d103908056d7" providerId="ADAL" clId="{78A426F3-005C-4CE0-8A3E-B2C267EBF4A1}" dt="2020-05-27T15:26:46.140" v="1100" actId="478"/>
          <ac:spMkLst>
            <pc:docMk/>
            <pc:sldMk cId="3322000455" sldId="375"/>
            <ac:spMk id="44" creationId="{05AD358A-5324-40EA-A946-54C4935278EC}"/>
          </ac:spMkLst>
        </pc:spChg>
        <pc:spChg chg="del">
          <ac:chgData name="Poppy Reece, Researcher" userId="dc98a925-bdaa-4bee-b207-d103908056d7" providerId="ADAL" clId="{78A426F3-005C-4CE0-8A3E-B2C267EBF4A1}" dt="2020-05-27T15:26:46.140" v="1100" actId="478"/>
          <ac:spMkLst>
            <pc:docMk/>
            <pc:sldMk cId="3322000455" sldId="375"/>
            <ac:spMk id="45" creationId="{7E052CE8-0404-4BFE-AC21-1E77966999E1}"/>
          </ac:spMkLst>
        </pc:spChg>
        <pc:cxnChg chg="del mod">
          <ac:chgData name="Poppy Reece, Researcher" userId="dc98a925-bdaa-4bee-b207-d103908056d7" providerId="ADAL" clId="{78A426F3-005C-4CE0-8A3E-B2C267EBF4A1}" dt="2020-05-27T15:26:35.724" v="1096" actId="478"/>
          <ac:cxnSpMkLst>
            <pc:docMk/>
            <pc:sldMk cId="3322000455" sldId="375"/>
            <ac:cxnSpMk id="3" creationId="{C996E70D-C7BD-43D9-8CED-92C6D92F0083}"/>
          </ac:cxnSpMkLst>
        </pc:cxnChg>
        <pc:cxnChg chg="del mod">
          <ac:chgData name="Poppy Reece, Researcher" userId="dc98a925-bdaa-4bee-b207-d103908056d7" providerId="ADAL" clId="{78A426F3-005C-4CE0-8A3E-B2C267EBF4A1}" dt="2020-05-27T15:26:54.315" v="1104" actId="478"/>
          <ac:cxnSpMkLst>
            <pc:docMk/>
            <pc:sldMk cId="3322000455" sldId="375"/>
            <ac:cxnSpMk id="16" creationId="{C8C4C1DF-8F50-47B9-956C-5361E8B06A32}"/>
          </ac:cxnSpMkLst>
        </pc:cxnChg>
        <pc:cxnChg chg="del mod">
          <ac:chgData name="Poppy Reece, Researcher" userId="dc98a925-bdaa-4bee-b207-d103908056d7" providerId="ADAL" clId="{78A426F3-005C-4CE0-8A3E-B2C267EBF4A1}" dt="2020-05-27T15:27:04.408" v="1109" actId="478"/>
          <ac:cxnSpMkLst>
            <pc:docMk/>
            <pc:sldMk cId="3322000455" sldId="375"/>
            <ac:cxnSpMk id="17" creationId="{D50E3ECD-553C-43DC-BE83-783EFA9EE8AD}"/>
          </ac:cxnSpMkLst>
        </pc:cxnChg>
      </pc:sldChg>
      <pc:sldChg chg="addSp delSp modSp">
        <pc:chgData name="Poppy Reece, Researcher" userId="dc98a925-bdaa-4bee-b207-d103908056d7" providerId="ADAL" clId="{78A426F3-005C-4CE0-8A3E-B2C267EBF4A1}" dt="2020-06-19T08:27:22.907" v="39727" actId="20577"/>
        <pc:sldMkLst>
          <pc:docMk/>
          <pc:sldMk cId="697628778" sldId="376"/>
        </pc:sldMkLst>
        <pc:spChg chg="del">
          <ac:chgData name="Poppy Reece, Researcher" userId="dc98a925-bdaa-4bee-b207-d103908056d7" providerId="ADAL" clId="{78A426F3-005C-4CE0-8A3E-B2C267EBF4A1}" dt="2020-05-27T11:49:12.743" v="1043" actId="478"/>
          <ac:spMkLst>
            <pc:docMk/>
            <pc:sldMk cId="697628778" sldId="376"/>
            <ac:spMk id="2" creationId="{7CA12635-EF15-4070-883B-51FA9BD25CAB}"/>
          </ac:spMkLst>
        </pc:spChg>
        <pc:spChg chg="mod">
          <ac:chgData name="Poppy Reece, Researcher" userId="dc98a925-bdaa-4bee-b207-d103908056d7" providerId="ADAL" clId="{78A426F3-005C-4CE0-8A3E-B2C267EBF4A1}" dt="2020-06-01T09:57:55.090" v="2670" actId="14100"/>
          <ac:spMkLst>
            <pc:docMk/>
            <pc:sldMk cId="697628778" sldId="376"/>
            <ac:spMk id="6" creationId="{3A68F409-8D99-4305-82DE-37EA14CCD393}"/>
          </ac:spMkLst>
        </pc:spChg>
        <pc:spChg chg="mod">
          <ac:chgData name="Poppy Reece, Researcher" userId="dc98a925-bdaa-4bee-b207-d103908056d7" providerId="ADAL" clId="{78A426F3-005C-4CE0-8A3E-B2C267EBF4A1}" dt="2020-06-01T12:25:23.735" v="2735" actId="20577"/>
          <ac:spMkLst>
            <pc:docMk/>
            <pc:sldMk cId="697628778" sldId="376"/>
            <ac:spMk id="7" creationId="{5BF28DFC-B23B-45C4-8473-3007892C614F}"/>
          </ac:spMkLst>
        </pc:spChg>
        <pc:spChg chg="del">
          <ac:chgData name="Poppy Reece, Researcher" userId="dc98a925-bdaa-4bee-b207-d103908056d7" providerId="ADAL" clId="{78A426F3-005C-4CE0-8A3E-B2C267EBF4A1}" dt="2020-06-01T09:46:55.370" v="1651" actId="478"/>
          <ac:spMkLst>
            <pc:docMk/>
            <pc:sldMk cId="697628778" sldId="376"/>
            <ac:spMk id="9" creationId="{74CAAD94-4E63-4D1F-8912-8F12F38232AE}"/>
          </ac:spMkLst>
        </pc:spChg>
        <pc:spChg chg="mod">
          <ac:chgData name="Poppy Reece, Researcher" userId="dc98a925-bdaa-4bee-b207-d103908056d7" providerId="ADAL" clId="{78A426F3-005C-4CE0-8A3E-B2C267EBF4A1}" dt="2020-05-26T10:42:11.276" v="4" actId="20577"/>
          <ac:spMkLst>
            <pc:docMk/>
            <pc:sldMk cId="697628778" sldId="376"/>
            <ac:spMk id="11" creationId="{00B12A2E-2363-4DD7-A7A5-519CF6FADB3C}"/>
          </ac:spMkLst>
        </pc:spChg>
        <pc:spChg chg="del">
          <ac:chgData name="Poppy Reece, Researcher" userId="dc98a925-bdaa-4bee-b207-d103908056d7" providerId="ADAL" clId="{78A426F3-005C-4CE0-8A3E-B2C267EBF4A1}" dt="2020-06-01T09:46:55.370" v="1651" actId="478"/>
          <ac:spMkLst>
            <pc:docMk/>
            <pc:sldMk cId="697628778" sldId="376"/>
            <ac:spMk id="18" creationId="{1C91BBCB-1317-4372-ACDA-274BE1426717}"/>
          </ac:spMkLst>
        </pc:spChg>
        <pc:spChg chg="del">
          <ac:chgData name="Poppy Reece, Researcher" userId="dc98a925-bdaa-4bee-b207-d103908056d7" providerId="ADAL" clId="{78A426F3-005C-4CE0-8A3E-B2C267EBF4A1}" dt="2020-06-01T09:46:55.370" v="1651" actId="478"/>
          <ac:spMkLst>
            <pc:docMk/>
            <pc:sldMk cId="697628778" sldId="376"/>
            <ac:spMk id="19" creationId="{EEE61ED5-B3E0-4DE5-BADC-C9BDCC3E98BC}"/>
          </ac:spMkLst>
        </pc:spChg>
        <pc:spChg chg="del">
          <ac:chgData name="Poppy Reece, Researcher" userId="dc98a925-bdaa-4bee-b207-d103908056d7" providerId="ADAL" clId="{78A426F3-005C-4CE0-8A3E-B2C267EBF4A1}" dt="2020-06-01T09:46:55.370" v="1651" actId="478"/>
          <ac:spMkLst>
            <pc:docMk/>
            <pc:sldMk cId="697628778" sldId="376"/>
            <ac:spMk id="20" creationId="{BDC15B94-CE2C-4C1E-8819-CFAECFF65349}"/>
          </ac:spMkLst>
        </pc:spChg>
        <pc:spChg chg="del">
          <ac:chgData name="Poppy Reece, Researcher" userId="dc98a925-bdaa-4bee-b207-d103908056d7" providerId="ADAL" clId="{78A426F3-005C-4CE0-8A3E-B2C267EBF4A1}" dt="2020-06-01T09:46:55.370" v="1651" actId="478"/>
          <ac:spMkLst>
            <pc:docMk/>
            <pc:sldMk cId="697628778" sldId="376"/>
            <ac:spMk id="21" creationId="{0F27B1D5-D1D0-47B8-AE31-A5EDFAABBC09}"/>
          </ac:spMkLst>
        </pc:spChg>
        <pc:spChg chg="del">
          <ac:chgData name="Poppy Reece, Researcher" userId="dc98a925-bdaa-4bee-b207-d103908056d7" providerId="ADAL" clId="{78A426F3-005C-4CE0-8A3E-B2C267EBF4A1}" dt="2020-06-01T09:46:55.370" v="1651" actId="478"/>
          <ac:spMkLst>
            <pc:docMk/>
            <pc:sldMk cId="697628778" sldId="376"/>
            <ac:spMk id="22" creationId="{D0089388-2997-476C-B5A2-3A3C24A73015}"/>
          </ac:spMkLst>
        </pc:spChg>
        <pc:spChg chg="del">
          <ac:chgData name="Poppy Reece, Researcher" userId="dc98a925-bdaa-4bee-b207-d103908056d7" providerId="ADAL" clId="{78A426F3-005C-4CE0-8A3E-B2C267EBF4A1}" dt="2020-06-01T09:46:59.589" v="1653" actId="478"/>
          <ac:spMkLst>
            <pc:docMk/>
            <pc:sldMk cId="697628778" sldId="376"/>
            <ac:spMk id="25" creationId="{C3ED0C3D-2F77-4032-B7F3-4C576F02ED3E}"/>
          </ac:spMkLst>
        </pc:spChg>
        <pc:spChg chg="del">
          <ac:chgData name="Poppy Reece, Researcher" userId="dc98a925-bdaa-4bee-b207-d103908056d7" providerId="ADAL" clId="{78A426F3-005C-4CE0-8A3E-B2C267EBF4A1}" dt="2020-06-01T09:47:04.093" v="1656" actId="478"/>
          <ac:spMkLst>
            <pc:docMk/>
            <pc:sldMk cId="697628778" sldId="376"/>
            <ac:spMk id="26" creationId="{86D3F190-8EAF-40D3-8A18-FDEC616D4E8D}"/>
          </ac:spMkLst>
        </pc:spChg>
        <pc:spChg chg="del">
          <ac:chgData name="Poppy Reece, Researcher" userId="dc98a925-bdaa-4bee-b207-d103908056d7" providerId="ADAL" clId="{78A426F3-005C-4CE0-8A3E-B2C267EBF4A1}" dt="2020-06-01T09:47:01.477" v="1655" actId="478"/>
          <ac:spMkLst>
            <pc:docMk/>
            <pc:sldMk cId="697628778" sldId="376"/>
            <ac:spMk id="27" creationId="{F5BA4838-31E6-4918-A866-C0D12D9A3F63}"/>
          </ac:spMkLst>
        </pc:spChg>
        <pc:spChg chg="del mod">
          <ac:chgData name="Poppy Reece, Researcher" userId="dc98a925-bdaa-4bee-b207-d103908056d7" providerId="ADAL" clId="{78A426F3-005C-4CE0-8A3E-B2C267EBF4A1}" dt="2020-06-01T09:46:58.685" v="1652" actId="478"/>
          <ac:spMkLst>
            <pc:docMk/>
            <pc:sldMk cId="697628778" sldId="376"/>
            <ac:spMk id="28" creationId="{DD17FF45-3ED2-4295-8C71-C40436CB0B71}"/>
          </ac:spMkLst>
        </pc:spChg>
        <pc:spChg chg="del">
          <ac:chgData name="Poppy Reece, Researcher" userId="dc98a925-bdaa-4bee-b207-d103908056d7" providerId="ADAL" clId="{78A426F3-005C-4CE0-8A3E-B2C267EBF4A1}" dt="2020-06-01T09:46:52.288" v="1650" actId="478"/>
          <ac:spMkLst>
            <pc:docMk/>
            <pc:sldMk cId="697628778" sldId="376"/>
            <ac:spMk id="29" creationId="{CD62E0DC-9FA7-4D78-AB83-2D6780148D36}"/>
          </ac:spMkLst>
        </pc:spChg>
        <pc:spChg chg="del mod">
          <ac:chgData name="Poppy Reece, Researcher" userId="dc98a925-bdaa-4bee-b207-d103908056d7" providerId="ADAL" clId="{78A426F3-005C-4CE0-8A3E-B2C267EBF4A1}" dt="2020-06-01T09:47:00.423" v="1654" actId="478"/>
          <ac:spMkLst>
            <pc:docMk/>
            <pc:sldMk cId="697628778" sldId="376"/>
            <ac:spMk id="30" creationId="{09BC5D04-4498-4996-B552-5EDDEC3582AC}"/>
          </ac:spMkLst>
        </pc:spChg>
        <pc:spChg chg="add mod">
          <ac:chgData name="Poppy Reece, Researcher" userId="dc98a925-bdaa-4bee-b207-d103908056d7" providerId="ADAL" clId="{78A426F3-005C-4CE0-8A3E-B2C267EBF4A1}" dt="2020-06-19T08:27:22.907" v="39727" actId="20577"/>
          <ac:spMkLst>
            <pc:docMk/>
            <pc:sldMk cId="697628778" sldId="376"/>
            <ac:spMk id="32" creationId="{7143E7CF-2102-4767-83CF-47598F036180}"/>
          </ac:spMkLst>
        </pc:spChg>
        <pc:spChg chg="del mod">
          <ac:chgData name="Poppy Reece, Researcher" userId="dc98a925-bdaa-4bee-b207-d103908056d7" providerId="ADAL" clId="{78A426F3-005C-4CE0-8A3E-B2C267EBF4A1}" dt="2020-06-01T09:46:55.370" v="1651" actId="478"/>
          <ac:spMkLst>
            <pc:docMk/>
            <pc:sldMk cId="697628778" sldId="376"/>
            <ac:spMk id="43" creationId="{A0501F10-B82A-44C9-9850-71C9ABCCEFB8}"/>
          </ac:spMkLst>
        </pc:spChg>
        <pc:spChg chg="del mod">
          <ac:chgData name="Poppy Reece, Researcher" userId="dc98a925-bdaa-4bee-b207-d103908056d7" providerId="ADAL" clId="{78A426F3-005C-4CE0-8A3E-B2C267EBF4A1}" dt="2020-06-01T09:46:55.370" v="1651" actId="478"/>
          <ac:spMkLst>
            <pc:docMk/>
            <pc:sldMk cId="697628778" sldId="376"/>
            <ac:spMk id="44" creationId="{05AD358A-5324-40EA-A946-54C4935278EC}"/>
          </ac:spMkLst>
        </pc:spChg>
        <pc:spChg chg="del mod">
          <ac:chgData name="Poppy Reece, Researcher" userId="dc98a925-bdaa-4bee-b207-d103908056d7" providerId="ADAL" clId="{78A426F3-005C-4CE0-8A3E-B2C267EBF4A1}" dt="2020-06-01T09:46:55.370" v="1651" actId="478"/>
          <ac:spMkLst>
            <pc:docMk/>
            <pc:sldMk cId="697628778" sldId="376"/>
            <ac:spMk id="45" creationId="{7E052CE8-0404-4BFE-AC21-1E77966999E1}"/>
          </ac:spMkLst>
        </pc:spChg>
        <pc:picChg chg="add del">
          <ac:chgData name="Poppy Reece, Researcher" userId="dc98a925-bdaa-4bee-b207-d103908056d7" providerId="ADAL" clId="{78A426F3-005C-4CE0-8A3E-B2C267EBF4A1}" dt="2020-05-26T10:42:00.250" v="1" actId="478"/>
          <ac:picMkLst>
            <pc:docMk/>
            <pc:sldMk cId="697628778" sldId="376"/>
            <ac:picMk id="32" creationId="{7D5E5DEB-827D-416B-B6B0-9D31178D8D80}"/>
          </ac:picMkLst>
        </pc:picChg>
        <pc:cxnChg chg="del mod">
          <ac:chgData name="Poppy Reece, Researcher" userId="dc98a925-bdaa-4bee-b207-d103908056d7" providerId="ADAL" clId="{78A426F3-005C-4CE0-8A3E-B2C267EBF4A1}" dt="2020-06-01T09:46:55.370" v="1651" actId="478"/>
          <ac:cxnSpMkLst>
            <pc:docMk/>
            <pc:sldMk cId="697628778" sldId="376"/>
            <ac:cxnSpMk id="3" creationId="{C996E70D-C7BD-43D9-8CED-92C6D92F0083}"/>
          </ac:cxnSpMkLst>
        </pc:cxnChg>
        <pc:cxnChg chg="del mod">
          <ac:chgData name="Poppy Reece, Researcher" userId="dc98a925-bdaa-4bee-b207-d103908056d7" providerId="ADAL" clId="{78A426F3-005C-4CE0-8A3E-B2C267EBF4A1}" dt="2020-06-01T09:46:55.370" v="1651" actId="478"/>
          <ac:cxnSpMkLst>
            <pc:docMk/>
            <pc:sldMk cId="697628778" sldId="376"/>
            <ac:cxnSpMk id="16" creationId="{C8C4C1DF-8F50-47B9-956C-5361E8B06A32}"/>
          </ac:cxnSpMkLst>
        </pc:cxnChg>
        <pc:cxnChg chg="del mod">
          <ac:chgData name="Poppy Reece, Researcher" userId="dc98a925-bdaa-4bee-b207-d103908056d7" providerId="ADAL" clId="{78A426F3-005C-4CE0-8A3E-B2C267EBF4A1}" dt="2020-06-01T09:46:55.370" v="1651" actId="478"/>
          <ac:cxnSpMkLst>
            <pc:docMk/>
            <pc:sldMk cId="697628778" sldId="376"/>
            <ac:cxnSpMk id="17" creationId="{D50E3ECD-553C-43DC-BE83-783EFA9EE8AD}"/>
          </ac:cxnSpMkLst>
        </pc:cxnChg>
      </pc:sldChg>
      <pc:sldChg chg="modSp">
        <pc:chgData name="Poppy Reece, Researcher" userId="dc98a925-bdaa-4bee-b207-d103908056d7" providerId="ADAL" clId="{78A426F3-005C-4CE0-8A3E-B2C267EBF4A1}" dt="2020-05-27T15:11:36.889" v="1072" actId="1076"/>
        <pc:sldMkLst>
          <pc:docMk/>
          <pc:sldMk cId="1771183439" sldId="378"/>
        </pc:sldMkLst>
        <pc:picChg chg="mod">
          <ac:chgData name="Poppy Reece, Researcher" userId="dc98a925-bdaa-4bee-b207-d103908056d7" providerId="ADAL" clId="{78A426F3-005C-4CE0-8A3E-B2C267EBF4A1}" dt="2020-05-27T15:11:36.889" v="1072" actId="1076"/>
          <ac:picMkLst>
            <pc:docMk/>
            <pc:sldMk cId="1771183439" sldId="378"/>
            <ac:picMk id="4" creationId="{C4F840A7-98B0-4F85-B317-879B2AAFD6DD}"/>
          </ac:picMkLst>
        </pc:picChg>
      </pc:sldChg>
      <pc:sldChg chg="del ord">
        <pc:chgData name="Poppy Reece, Researcher" userId="dc98a925-bdaa-4bee-b207-d103908056d7" providerId="ADAL" clId="{78A426F3-005C-4CE0-8A3E-B2C267EBF4A1}" dt="2020-06-03T09:00:24.831" v="17406" actId="2696"/>
        <pc:sldMkLst>
          <pc:docMk/>
          <pc:sldMk cId="4088549624" sldId="379"/>
        </pc:sldMkLst>
      </pc:sldChg>
      <pc:sldChg chg="ord">
        <pc:chgData name="Poppy Reece, Researcher" userId="dc98a925-bdaa-4bee-b207-d103908056d7" providerId="ADAL" clId="{78A426F3-005C-4CE0-8A3E-B2C267EBF4A1}" dt="2020-06-03T09:00:48.539" v="17408"/>
        <pc:sldMkLst>
          <pc:docMk/>
          <pc:sldMk cId="190252235" sldId="380"/>
        </pc:sldMkLst>
      </pc:sldChg>
      <pc:sldChg chg="del">
        <pc:chgData name="Poppy Reece, Researcher" userId="dc98a925-bdaa-4bee-b207-d103908056d7" providerId="ADAL" clId="{78A426F3-005C-4CE0-8A3E-B2C267EBF4A1}" dt="2020-06-02T15:22:07.019" v="15008" actId="2696"/>
        <pc:sldMkLst>
          <pc:docMk/>
          <pc:sldMk cId="432331257" sldId="382"/>
        </pc:sldMkLst>
      </pc:sldChg>
      <pc:sldChg chg="delSp modSp add del">
        <pc:chgData name="Poppy Reece, Researcher" userId="dc98a925-bdaa-4bee-b207-d103908056d7" providerId="ADAL" clId="{78A426F3-005C-4CE0-8A3E-B2C267EBF4A1}" dt="2020-06-01T09:44:08.435" v="1543" actId="2696"/>
        <pc:sldMkLst>
          <pc:docMk/>
          <pc:sldMk cId="2598409951" sldId="383"/>
        </pc:sldMkLst>
        <pc:spChg chg="del">
          <ac:chgData name="Poppy Reece, Researcher" userId="dc98a925-bdaa-4bee-b207-d103908056d7" providerId="ADAL" clId="{78A426F3-005C-4CE0-8A3E-B2C267EBF4A1}" dt="2020-05-27T11:49:14.990" v="1044" actId="478"/>
          <ac:spMkLst>
            <pc:docMk/>
            <pc:sldMk cId="2598409951" sldId="383"/>
            <ac:spMk id="2" creationId="{7CA12635-EF15-4070-883B-51FA9BD25CAB}"/>
          </ac:spMkLst>
        </pc:spChg>
        <pc:spChg chg="mod">
          <ac:chgData name="Poppy Reece, Researcher" userId="dc98a925-bdaa-4bee-b207-d103908056d7" providerId="ADAL" clId="{78A426F3-005C-4CE0-8A3E-B2C267EBF4A1}" dt="2020-05-27T10:22:49.305" v="1042" actId="20577"/>
          <ac:spMkLst>
            <pc:docMk/>
            <pc:sldMk cId="2598409951" sldId="383"/>
            <ac:spMk id="7" creationId="{5BF28DFC-B23B-45C4-8473-3007892C614F}"/>
          </ac:spMkLst>
        </pc:spChg>
        <pc:spChg chg="mod">
          <ac:chgData name="Poppy Reece, Researcher" userId="dc98a925-bdaa-4bee-b207-d103908056d7" providerId="ADAL" clId="{78A426F3-005C-4CE0-8A3E-B2C267EBF4A1}" dt="2020-05-26T11:05:07.998" v="845" actId="20577"/>
          <ac:spMkLst>
            <pc:docMk/>
            <pc:sldMk cId="2598409951" sldId="383"/>
            <ac:spMk id="11" creationId="{00B12A2E-2363-4DD7-A7A5-519CF6FADB3C}"/>
          </ac:spMkLst>
        </pc:spChg>
        <pc:spChg chg="mod">
          <ac:chgData name="Poppy Reece, Researcher" userId="dc98a925-bdaa-4bee-b207-d103908056d7" providerId="ADAL" clId="{78A426F3-005C-4CE0-8A3E-B2C267EBF4A1}" dt="2020-05-26T13:35:34.054" v="912" actId="20577"/>
          <ac:spMkLst>
            <pc:docMk/>
            <pc:sldMk cId="2598409951" sldId="383"/>
            <ac:spMk id="28" creationId="{DD17FF45-3ED2-4295-8C71-C40436CB0B71}"/>
          </ac:spMkLst>
        </pc:spChg>
        <pc:spChg chg="mod">
          <ac:chgData name="Poppy Reece, Researcher" userId="dc98a925-bdaa-4bee-b207-d103908056d7" providerId="ADAL" clId="{78A426F3-005C-4CE0-8A3E-B2C267EBF4A1}" dt="2020-05-27T11:51:01.849" v="1049" actId="1076"/>
          <ac:spMkLst>
            <pc:docMk/>
            <pc:sldMk cId="2598409951" sldId="383"/>
            <ac:spMk id="30" creationId="{09BC5D04-4498-4996-B552-5EDDEC3582AC}"/>
          </ac:spMkLst>
        </pc:spChg>
        <pc:spChg chg="mod">
          <ac:chgData name="Poppy Reece, Researcher" userId="dc98a925-bdaa-4bee-b207-d103908056d7" providerId="ADAL" clId="{78A426F3-005C-4CE0-8A3E-B2C267EBF4A1}" dt="2020-05-27T11:51:08.656" v="1071" actId="1076"/>
          <ac:spMkLst>
            <pc:docMk/>
            <pc:sldMk cId="2598409951" sldId="383"/>
            <ac:spMk id="43" creationId="{A0501F10-B82A-44C9-9850-71C9ABCCEFB8}"/>
          </ac:spMkLst>
        </pc:spChg>
        <pc:spChg chg="mod">
          <ac:chgData name="Poppy Reece, Researcher" userId="dc98a925-bdaa-4bee-b207-d103908056d7" providerId="ADAL" clId="{78A426F3-005C-4CE0-8A3E-B2C267EBF4A1}" dt="2020-05-26T11:02:09.099" v="824" actId="1076"/>
          <ac:spMkLst>
            <pc:docMk/>
            <pc:sldMk cId="2598409951" sldId="383"/>
            <ac:spMk id="44" creationId="{05AD358A-5324-40EA-A946-54C4935278EC}"/>
          </ac:spMkLst>
        </pc:spChg>
        <pc:spChg chg="mod">
          <ac:chgData name="Poppy Reece, Researcher" userId="dc98a925-bdaa-4bee-b207-d103908056d7" providerId="ADAL" clId="{78A426F3-005C-4CE0-8A3E-B2C267EBF4A1}" dt="2020-05-26T11:02:12.442" v="825" actId="1076"/>
          <ac:spMkLst>
            <pc:docMk/>
            <pc:sldMk cId="2598409951" sldId="383"/>
            <ac:spMk id="45" creationId="{7E052CE8-0404-4BFE-AC21-1E77966999E1}"/>
          </ac:spMkLst>
        </pc:spChg>
      </pc:sldChg>
      <pc:sldChg chg="addSp delSp modSp add ord">
        <pc:chgData name="Poppy Reece, Researcher" userId="dc98a925-bdaa-4bee-b207-d103908056d7" providerId="ADAL" clId="{78A426F3-005C-4CE0-8A3E-B2C267EBF4A1}" dt="2020-05-27T15:44:36.284" v="1400" actId="478"/>
        <pc:sldMkLst>
          <pc:docMk/>
          <pc:sldMk cId="1136255497" sldId="384"/>
        </pc:sldMkLst>
        <pc:spChg chg="del">
          <ac:chgData name="Poppy Reece, Researcher" userId="dc98a925-bdaa-4bee-b207-d103908056d7" providerId="ADAL" clId="{78A426F3-005C-4CE0-8A3E-B2C267EBF4A1}" dt="2020-05-27T15:43:38.993" v="1338" actId="478"/>
          <ac:spMkLst>
            <pc:docMk/>
            <pc:sldMk cId="1136255497" sldId="384"/>
            <ac:spMk id="6" creationId="{3A68F409-8D99-4305-82DE-37EA14CCD393}"/>
          </ac:spMkLst>
        </pc:spChg>
        <pc:spChg chg="mod">
          <ac:chgData name="Poppy Reece, Researcher" userId="dc98a925-bdaa-4bee-b207-d103908056d7" providerId="ADAL" clId="{78A426F3-005C-4CE0-8A3E-B2C267EBF4A1}" dt="2020-05-27T15:44:05.672" v="1394" actId="20577"/>
          <ac:spMkLst>
            <pc:docMk/>
            <pc:sldMk cId="1136255497" sldId="384"/>
            <ac:spMk id="7" creationId="{5BF28DFC-B23B-45C4-8473-3007892C614F}"/>
          </ac:spMkLst>
        </pc:spChg>
        <pc:spChg chg="del">
          <ac:chgData name="Poppy Reece, Researcher" userId="dc98a925-bdaa-4bee-b207-d103908056d7" providerId="ADAL" clId="{78A426F3-005C-4CE0-8A3E-B2C267EBF4A1}" dt="2020-05-27T15:44:36.284" v="1400" actId="478"/>
          <ac:spMkLst>
            <pc:docMk/>
            <pc:sldMk cId="1136255497" sldId="384"/>
            <ac:spMk id="11" creationId="{00B12A2E-2363-4DD7-A7A5-519CF6FADB3C}"/>
          </ac:spMkLst>
        </pc:spChg>
        <pc:picChg chg="add mod">
          <ac:chgData name="Poppy Reece, Researcher" userId="dc98a925-bdaa-4bee-b207-d103908056d7" providerId="ADAL" clId="{78A426F3-005C-4CE0-8A3E-B2C267EBF4A1}" dt="2020-05-27T15:44:30.982" v="1399" actId="1076"/>
          <ac:picMkLst>
            <pc:docMk/>
            <pc:sldMk cId="1136255497" sldId="384"/>
            <ac:picMk id="3" creationId="{FD5247CA-5444-48C0-AFF4-6D6D3E82B9BE}"/>
          </ac:picMkLst>
        </pc:picChg>
        <pc:picChg chg="del">
          <ac:chgData name="Poppy Reece, Researcher" userId="dc98a925-bdaa-4bee-b207-d103908056d7" providerId="ADAL" clId="{78A426F3-005C-4CE0-8A3E-B2C267EBF4A1}" dt="2020-05-27T15:44:11.347" v="1395" actId="478"/>
          <ac:picMkLst>
            <pc:docMk/>
            <pc:sldMk cId="1136255497" sldId="384"/>
            <ac:picMk id="29" creationId="{56D7483C-7109-4D03-9BD1-9597844D2B99}"/>
          </ac:picMkLst>
        </pc:picChg>
      </pc:sldChg>
      <pc:sldChg chg="addSp modSp">
        <pc:chgData name="Poppy Reece, Researcher" userId="dc98a925-bdaa-4bee-b207-d103908056d7" providerId="ADAL" clId="{78A426F3-005C-4CE0-8A3E-B2C267EBF4A1}" dt="2020-06-12T11:12:37.799" v="33203" actId="20577"/>
        <pc:sldMkLst>
          <pc:docMk/>
          <pc:sldMk cId="1967806232" sldId="389"/>
        </pc:sldMkLst>
        <pc:spChg chg="add mod">
          <ac:chgData name="Poppy Reece, Researcher" userId="dc98a925-bdaa-4bee-b207-d103908056d7" providerId="ADAL" clId="{78A426F3-005C-4CE0-8A3E-B2C267EBF4A1}" dt="2020-06-11T12:56:00.982" v="27552" actId="1076"/>
          <ac:spMkLst>
            <pc:docMk/>
            <pc:sldMk cId="1967806232" sldId="389"/>
            <ac:spMk id="4" creationId="{03A4E13F-4311-4560-BA2D-2C14A1A32484}"/>
          </ac:spMkLst>
        </pc:spChg>
        <pc:graphicFrameChg chg="mod">
          <ac:chgData name="Poppy Reece, Researcher" userId="dc98a925-bdaa-4bee-b207-d103908056d7" providerId="ADAL" clId="{78A426F3-005C-4CE0-8A3E-B2C267EBF4A1}" dt="2020-06-12T11:12:00.605" v="33202" actId="20577"/>
          <ac:graphicFrameMkLst>
            <pc:docMk/>
            <pc:sldMk cId="1967806232" sldId="389"/>
            <ac:graphicFrameMk id="3" creationId="{24570EA3-7190-41FB-BDB6-D79C240632A3}"/>
          </ac:graphicFrameMkLst>
        </pc:graphicFrameChg>
        <pc:graphicFrameChg chg="mod">
          <ac:chgData name="Poppy Reece, Researcher" userId="dc98a925-bdaa-4bee-b207-d103908056d7" providerId="ADAL" clId="{78A426F3-005C-4CE0-8A3E-B2C267EBF4A1}" dt="2020-06-12T11:12:37.799" v="33203" actId="20577"/>
          <ac:graphicFrameMkLst>
            <pc:docMk/>
            <pc:sldMk cId="1967806232" sldId="389"/>
            <ac:graphicFrameMk id="6" creationId="{685C3DB6-81A5-425F-AE99-1197D8682A4F}"/>
          </ac:graphicFrameMkLst>
        </pc:graphicFrameChg>
        <pc:graphicFrameChg chg="mod">
          <ac:chgData name="Poppy Reece, Researcher" userId="dc98a925-bdaa-4bee-b207-d103908056d7" providerId="ADAL" clId="{78A426F3-005C-4CE0-8A3E-B2C267EBF4A1}" dt="2020-06-11T09:52:52.808" v="27493" actId="20577"/>
          <ac:graphicFrameMkLst>
            <pc:docMk/>
            <pc:sldMk cId="1967806232" sldId="389"/>
            <ac:graphicFrameMk id="7" creationId="{920F5B50-213D-4CEC-8464-EA6FDD3895FF}"/>
          </ac:graphicFrameMkLst>
        </pc:graphicFrameChg>
      </pc:sldChg>
      <pc:sldChg chg="modSp modNotesTx">
        <pc:chgData name="Poppy Reece, Researcher" userId="dc98a925-bdaa-4bee-b207-d103908056d7" providerId="ADAL" clId="{78A426F3-005C-4CE0-8A3E-B2C267EBF4A1}" dt="2020-06-19T09:15:23.128" v="40641" actId="20577"/>
        <pc:sldMkLst>
          <pc:docMk/>
          <pc:sldMk cId="535985543" sldId="390"/>
        </pc:sldMkLst>
        <pc:spChg chg="mod">
          <ac:chgData name="Poppy Reece, Researcher" userId="dc98a925-bdaa-4bee-b207-d103908056d7" providerId="ADAL" clId="{78A426F3-005C-4CE0-8A3E-B2C267EBF4A1}" dt="2020-06-12T13:08:39.958" v="35684" actId="13926"/>
          <ac:spMkLst>
            <pc:docMk/>
            <pc:sldMk cId="535985543" sldId="390"/>
            <ac:spMk id="3" creationId="{11A45833-B316-42E9-9514-099712E4A046}"/>
          </ac:spMkLst>
        </pc:spChg>
      </pc:sldChg>
      <pc:sldChg chg="addSp delSp modSp">
        <pc:chgData name="Poppy Reece, Researcher" userId="dc98a925-bdaa-4bee-b207-d103908056d7" providerId="ADAL" clId="{78A426F3-005C-4CE0-8A3E-B2C267EBF4A1}" dt="2020-06-11T09:49:41.806" v="27452" actId="1076"/>
        <pc:sldMkLst>
          <pc:docMk/>
          <pc:sldMk cId="2386228596" sldId="393"/>
        </pc:sldMkLst>
        <pc:spChg chg="mod">
          <ac:chgData name="Poppy Reece, Researcher" userId="dc98a925-bdaa-4bee-b207-d103908056d7" providerId="ADAL" clId="{78A426F3-005C-4CE0-8A3E-B2C267EBF4A1}" dt="2020-06-11T09:49:36.977" v="27451" actId="20577"/>
          <ac:spMkLst>
            <pc:docMk/>
            <pc:sldMk cId="2386228596" sldId="393"/>
            <ac:spMk id="4" creationId="{65523957-F6A6-4B2E-B5BC-CC34FCA07576}"/>
          </ac:spMkLst>
        </pc:spChg>
        <pc:picChg chg="del">
          <ac:chgData name="Poppy Reece, Researcher" userId="dc98a925-bdaa-4bee-b207-d103908056d7" providerId="ADAL" clId="{78A426F3-005C-4CE0-8A3E-B2C267EBF4A1}" dt="2020-06-11T09:49:22.857" v="27446" actId="478"/>
          <ac:picMkLst>
            <pc:docMk/>
            <pc:sldMk cId="2386228596" sldId="393"/>
            <ac:picMk id="6" creationId="{48EB7FE1-CA77-4030-A550-0E8D234BA198}"/>
          </ac:picMkLst>
        </pc:picChg>
        <pc:picChg chg="add mod">
          <ac:chgData name="Poppy Reece, Researcher" userId="dc98a925-bdaa-4bee-b207-d103908056d7" providerId="ADAL" clId="{78A426F3-005C-4CE0-8A3E-B2C267EBF4A1}" dt="2020-06-11T09:49:41.806" v="27452" actId="1076"/>
          <ac:picMkLst>
            <pc:docMk/>
            <pc:sldMk cId="2386228596" sldId="393"/>
            <ac:picMk id="7" creationId="{BCB75C12-DF51-43E0-A578-467B87F59C61}"/>
          </ac:picMkLst>
        </pc:picChg>
      </pc:sldChg>
      <pc:sldChg chg="del">
        <pc:chgData name="Poppy Reece, Researcher" userId="dc98a925-bdaa-4bee-b207-d103908056d7" providerId="ADAL" clId="{78A426F3-005C-4CE0-8A3E-B2C267EBF4A1}" dt="2020-06-02T12:34:40.722" v="9006" actId="2696"/>
        <pc:sldMkLst>
          <pc:docMk/>
          <pc:sldMk cId="3441286430" sldId="396"/>
        </pc:sldMkLst>
      </pc:sldChg>
      <pc:sldChg chg="addSp delSp modSp">
        <pc:chgData name="Poppy Reece, Researcher" userId="dc98a925-bdaa-4bee-b207-d103908056d7" providerId="ADAL" clId="{78A426F3-005C-4CE0-8A3E-B2C267EBF4A1}" dt="2020-06-19T09:02:54.758" v="40357" actId="20577"/>
        <pc:sldMkLst>
          <pc:docMk/>
          <pc:sldMk cId="447836792" sldId="400"/>
        </pc:sldMkLst>
        <pc:spChg chg="mod">
          <ac:chgData name="Poppy Reece, Researcher" userId="dc98a925-bdaa-4bee-b207-d103908056d7" providerId="ADAL" clId="{78A426F3-005C-4CE0-8A3E-B2C267EBF4A1}" dt="2020-06-19T09:02:54.758" v="40357" actId="20577"/>
          <ac:spMkLst>
            <pc:docMk/>
            <pc:sldMk cId="447836792" sldId="400"/>
            <ac:spMk id="10" creationId="{A550A8D6-DA17-499A-87EF-9B6E5F844D1A}"/>
          </ac:spMkLst>
        </pc:spChg>
        <pc:spChg chg="mod">
          <ac:chgData name="Poppy Reece, Researcher" userId="dc98a925-bdaa-4bee-b207-d103908056d7" providerId="ADAL" clId="{78A426F3-005C-4CE0-8A3E-B2C267EBF4A1}" dt="2020-06-19T09:02:05.942" v="40331" actId="1036"/>
          <ac:spMkLst>
            <pc:docMk/>
            <pc:sldMk cId="447836792" sldId="400"/>
            <ac:spMk id="12" creationId="{9C24C6A9-5DA5-4A0F-9CE9-D3F9B13B56E4}"/>
          </ac:spMkLst>
        </pc:spChg>
        <pc:spChg chg="mod">
          <ac:chgData name="Poppy Reece, Researcher" userId="dc98a925-bdaa-4bee-b207-d103908056d7" providerId="ADAL" clId="{78A426F3-005C-4CE0-8A3E-B2C267EBF4A1}" dt="2020-06-19T09:02:21.524" v="40354" actId="1076"/>
          <ac:spMkLst>
            <pc:docMk/>
            <pc:sldMk cId="447836792" sldId="400"/>
            <ac:spMk id="13" creationId="{0F415C4F-7E8D-445E-9043-7C5757C85148}"/>
          </ac:spMkLst>
        </pc:spChg>
        <pc:spChg chg="mod">
          <ac:chgData name="Poppy Reece, Researcher" userId="dc98a925-bdaa-4bee-b207-d103908056d7" providerId="ADAL" clId="{78A426F3-005C-4CE0-8A3E-B2C267EBF4A1}" dt="2020-06-19T09:02:13.100" v="40346" actId="1036"/>
          <ac:spMkLst>
            <pc:docMk/>
            <pc:sldMk cId="447836792" sldId="400"/>
            <ac:spMk id="15" creationId="{BFBD6D9E-7F1F-46AB-9A2B-F8F143C207FD}"/>
          </ac:spMkLst>
        </pc:spChg>
        <pc:spChg chg="mod">
          <ac:chgData name="Poppy Reece, Researcher" userId="dc98a925-bdaa-4bee-b207-d103908056d7" providerId="ADAL" clId="{78A426F3-005C-4CE0-8A3E-B2C267EBF4A1}" dt="2020-06-19T09:02:13.100" v="40346" actId="1036"/>
          <ac:spMkLst>
            <pc:docMk/>
            <pc:sldMk cId="447836792" sldId="400"/>
            <ac:spMk id="17" creationId="{65BCAC06-AB26-4E13-8088-B95FFD8B49CA}"/>
          </ac:spMkLst>
        </pc:spChg>
        <pc:spChg chg="mod">
          <ac:chgData name="Poppy Reece, Researcher" userId="dc98a925-bdaa-4bee-b207-d103908056d7" providerId="ADAL" clId="{78A426F3-005C-4CE0-8A3E-B2C267EBF4A1}" dt="2020-06-19T09:02:13.100" v="40346" actId="1036"/>
          <ac:spMkLst>
            <pc:docMk/>
            <pc:sldMk cId="447836792" sldId="400"/>
            <ac:spMk id="18" creationId="{5C258F38-E66D-4A87-A4E0-388FE9822FE9}"/>
          </ac:spMkLst>
        </pc:spChg>
        <pc:spChg chg="mod">
          <ac:chgData name="Poppy Reece, Researcher" userId="dc98a925-bdaa-4bee-b207-d103908056d7" providerId="ADAL" clId="{78A426F3-005C-4CE0-8A3E-B2C267EBF4A1}" dt="2020-06-19T09:02:13.100" v="40346" actId="1036"/>
          <ac:spMkLst>
            <pc:docMk/>
            <pc:sldMk cId="447836792" sldId="400"/>
            <ac:spMk id="23" creationId="{BBCDD3C5-3DA2-44AE-9CFF-01541254A46D}"/>
          </ac:spMkLst>
        </pc:spChg>
        <pc:picChg chg="del mod">
          <ac:chgData name="Poppy Reece, Researcher" userId="dc98a925-bdaa-4bee-b207-d103908056d7" providerId="ADAL" clId="{78A426F3-005C-4CE0-8A3E-B2C267EBF4A1}" dt="2020-06-11T09:48:45.362" v="27414" actId="478"/>
          <ac:picMkLst>
            <pc:docMk/>
            <pc:sldMk cId="447836792" sldId="400"/>
            <ac:picMk id="3" creationId="{D869BA22-B1B7-4F81-B6DF-F321C9FE51DD}"/>
          </ac:picMkLst>
        </pc:picChg>
        <pc:picChg chg="add mod">
          <ac:chgData name="Poppy Reece, Researcher" userId="dc98a925-bdaa-4bee-b207-d103908056d7" providerId="ADAL" clId="{78A426F3-005C-4CE0-8A3E-B2C267EBF4A1}" dt="2020-06-19T09:02:07.175" v="40336" actId="1036"/>
          <ac:picMkLst>
            <pc:docMk/>
            <pc:sldMk cId="447836792" sldId="400"/>
            <ac:picMk id="16" creationId="{3817C25E-9E5B-43F2-81B1-BCFB377D5368}"/>
          </ac:picMkLst>
        </pc:picChg>
        <pc:picChg chg="mod">
          <ac:chgData name="Poppy Reece, Researcher" userId="dc98a925-bdaa-4bee-b207-d103908056d7" providerId="ADAL" clId="{78A426F3-005C-4CE0-8A3E-B2C267EBF4A1}" dt="2020-06-19T09:02:13.100" v="40346" actId="1036"/>
          <ac:picMkLst>
            <pc:docMk/>
            <pc:sldMk cId="447836792" sldId="400"/>
            <ac:picMk id="24" creationId="{49DD8712-29A9-46FC-8303-89EADD29CA2A}"/>
          </ac:picMkLst>
        </pc:picChg>
        <pc:picChg chg="mod">
          <ac:chgData name="Poppy Reece, Researcher" userId="dc98a925-bdaa-4bee-b207-d103908056d7" providerId="ADAL" clId="{78A426F3-005C-4CE0-8A3E-B2C267EBF4A1}" dt="2020-06-19T09:02:13.100" v="40346" actId="1036"/>
          <ac:picMkLst>
            <pc:docMk/>
            <pc:sldMk cId="447836792" sldId="400"/>
            <ac:picMk id="25" creationId="{AE8348C0-04E1-4C1E-961C-1595D0F8FFA3}"/>
          </ac:picMkLst>
        </pc:picChg>
        <pc:picChg chg="mod">
          <ac:chgData name="Poppy Reece, Researcher" userId="dc98a925-bdaa-4bee-b207-d103908056d7" providerId="ADAL" clId="{78A426F3-005C-4CE0-8A3E-B2C267EBF4A1}" dt="2020-06-19T09:02:13.100" v="40346" actId="1036"/>
          <ac:picMkLst>
            <pc:docMk/>
            <pc:sldMk cId="447836792" sldId="400"/>
            <ac:picMk id="27" creationId="{5B7143F0-1FCA-448A-9C6F-47D269BB06BA}"/>
          </ac:picMkLst>
        </pc:picChg>
        <pc:picChg chg="mod">
          <ac:chgData name="Poppy Reece, Researcher" userId="dc98a925-bdaa-4bee-b207-d103908056d7" providerId="ADAL" clId="{78A426F3-005C-4CE0-8A3E-B2C267EBF4A1}" dt="2020-06-19T09:02:13.100" v="40346" actId="1036"/>
          <ac:picMkLst>
            <pc:docMk/>
            <pc:sldMk cId="447836792" sldId="400"/>
            <ac:picMk id="28" creationId="{B73CBC11-7FF0-4D58-B782-AF296199B2BD}"/>
          </ac:picMkLst>
        </pc:picChg>
      </pc:sldChg>
      <pc:sldChg chg="addSp modSp modNotesTx">
        <pc:chgData name="Poppy Reece, Researcher" userId="dc98a925-bdaa-4bee-b207-d103908056d7" providerId="ADAL" clId="{78A426F3-005C-4CE0-8A3E-B2C267EBF4A1}" dt="2020-06-19T09:01:27.858" v="40318" actId="20577"/>
        <pc:sldMkLst>
          <pc:docMk/>
          <pc:sldMk cId="3052706552" sldId="402"/>
        </pc:sldMkLst>
        <pc:spChg chg="mod">
          <ac:chgData name="Poppy Reece, Researcher" userId="dc98a925-bdaa-4bee-b207-d103908056d7" providerId="ADAL" clId="{78A426F3-005C-4CE0-8A3E-B2C267EBF4A1}" dt="2020-06-19T08:53:54.989" v="40171" actId="14100"/>
          <ac:spMkLst>
            <pc:docMk/>
            <pc:sldMk cId="3052706552" sldId="402"/>
            <ac:spMk id="2" creationId="{CC2F9DB6-C941-4B40-B411-7A0194DD4628}"/>
          </ac:spMkLst>
        </pc:spChg>
        <pc:spChg chg="mod">
          <ac:chgData name="Poppy Reece, Researcher" userId="dc98a925-bdaa-4bee-b207-d103908056d7" providerId="ADAL" clId="{78A426F3-005C-4CE0-8A3E-B2C267EBF4A1}" dt="2020-06-19T09:00:45.350" v="40289" actId="1036"/>
          <ac:spMkLst>
            <pc:docMk/>
            <pc:sldMk cId="3052706552" sldId="402"/>
            <ac:spMk id="3" creationId="{FC8656B9-CA80-4411-A58F-D286A4B7217A}"/>
          </ac:spMkLst>
        </pc:spChg>
        <pc:spChg chg="add mod">
          <ac:chgData name="Poppy Reece, Researcher" userId="dc98a925-bdaa-4bee-b207-d103908056d7" providerId="ADAL" clId="{78A426F3-005C-4CE0-8A3E-B2C267EBF4A1}" dt="2020-06-19T09:00:49.288" v="40290" actId="1076"/>
          <ac:spMkLst>
            <pc:docMk/>
            <pc:sldMk cId="3052706552" sldId="402"/>
            <ac:spMk id="4" creationId="{921A8A06-D9F3-4055-9132-AFE414CF736E}"/>
          </ac:spMkLst>
        </pc:spChg>
        <pc:spChg chg="mod ord">
          <ac:chgData name="Poppy Reece, Researcher" userId="dc98a925-bdaa-4bee-b207-d103908056d7" providerId="ADAL" clId="{78A426F3-005C-4CE0-8A3E-B2C267EBF4A1}" dt="2020-06-19T09:00:42.519" v="40282" actId="1036"/>
          <ac:spMkLst>
            <pc:docMk/>
            <pc:sldMk cId="3052706552" sldId="402"/>
            <ac:spMk id="6" creationId="{467949D8-A72E-48B1-8ACF-6993E19F840A}"/>
          </ac:spMkLst>
        </pc:spChg>
        <pc:spChg chg="mod">
          <ac:chgData name="Poppy Reece, Researcher" userId="dc98a925-bdaa-4bee-b207-d103908056d7" providerId="ADAL" clId="{78A426F3-005C-4CE0-8A3E-B2C267EBF4A1}" dt="2020-06-19T09:01:05.964" v="40296" actId="14100"/>
          <ac:spMkLst>
            <pc:docMk/>
            <pc:sldMk cId="3052706552" sldId="402"/>
            <ac:spMk id="8" creationId="{010912D7-D087-433D-9A4F-23A32CCED944}"/>
          </ac:spMkLst>
        </pc:spChg>
        <pc:spChg chg="mod">
          <ac:chgData name="Poppy Reece, Researcher" userId="dc98a925-bdaa-4bee-b207-d103908056d7" providerId="ADAL" clId="{78A426F3-005C-4CE0-8A3E-B2C267EBF4A1}" dt="2020-06-19T09:01:19.676" v="40303" actId="1076"/>
          <ac:spMkLst>
            <pc:docMk/>
            <pc:sldMk cId="3052706552" sldId="402"/>
            <ac:spMk id="9" creationId="{A254612D-383B-481C-9A56-C64872857E47}"/>
          </ac:spMkLst>
        </pc:spChg>
        <pc:spChg chg="add mod">
          <ac:chgData name="Poppy Reece, Researcher" userId="dc98a925-bdaa-4bee-b207-d103908056d7" providerId="ADAL" clId="{78A426F3-005C-4CE0-8A3E-B2C267EBF4A1}" dt="2020-06-19T08:58:06.185" v="40224" actId="948"/>
          <ac:spMkLst>
            <pc:docMk/>
            <pc:sldMk cId="3052706552" sldId="402"/>
            <ac:spMk id="10" creationId="{F0DD21B1-09D2-4A51-8626-894637E748FE}"/>
          </ac:spMkLst>
        </pc:spChg>
        <pc:picChg chg="mod">
          <ac:chgData name="Poppy Reece, Researcher" userId="dc98a925-bdaa-4bee-b207-d103908056d7" providerId="ADAL" clId="{78A426F3-005C-4CE0-8A3E-B2C267EBF4A1}" dt="2020-06-19T09:01:15.039" v="40299" actId="1076"/>
          <ac:picMkLst>
            <pc:docMk/>
            <pc:sldMk cId="3052706552" sldId="402"/>
            <ac:picMk id="7" creationId="{4E06D5B3-CE54-407B-B4B7-12F3401D4E7C}"/>
          </ac:picMkLst>
        </pc:picChg>
      </pc:sldChg>
      <pc:sldChg chg="addSp delSp modSp">
        <pc:chgData name="Poppy Reece, Researcher" userId="dc98a925-bdaa-4bee-b207-d103908056d7" providerId="ADAL" clId="{78A426F3-005C-4CE0-8A3E-B2C267EBF4A1}" dt="2020-06-19T09:08:14.595" v="40485" actId="20577"/>
        <pc:sldMkLst>
          <pc:docMk/>
          <pc:sldMk cId="1104663591" sldId="406"/>
        </pc:sldMkLst>
        <pc:spChg chg="add del mod">
          <ac:chgData name="Poppy Reece, Researcher" userId="dc98a925-bdaa-4bee-b207-d103908056d7" providerId="ADAL" clId="{78A426F3-005C-4CE0-8A3E-B2C267EBF4A1}" dt="2020-06-19T09:07:48.448" v="40469" actId="20577"/>
          <ac:spMkLst>
            <pc:docMk/>
            <pc:sldMk cId="1104663591" sldId="406"/>
            <ac:spMk id="2" creationId="{CC2F9DB6-C941-4B40-B411-7A0194DD4628}"/>
          </ac:spMkLst>
        </pc:spChg>
        <pc:spChg chg="mod">
          <ac:chgData name="Poppy Reece, Researcher" userId="dc98a925-bdaa-4bee-b207-d103908056d7" providerId="ADAL" clId="{78A426F3-005C-4CE0-8A3E-B2C267EBF4A1}" dt="2020-06-19T09:07:51.440" v="40474" actId="1036"/>
          <ac:spMkLst>
            <pc:docMk/>
            <pc:sldMk cId="1104663591" sldId="406"/>
            <ac:spMk id="3" creationId="{892FBE34-CCDA-4F32-A890-EC11561382ED}"/>
          </ac:spMkLst>
        </pc:spChg>
        <pc:spChg chg="add mod">
          <ac:chgData name="Poppy Reece, Researcher" userId="dc98a925-bdaa-4bee-b207-d103908056d7" providerId="ADAL" clId="{78A426F3-005C-4CE0-8A3E-B2C267EBF4A1}" dt="2020-06-19T09:07:55.053" v="40478" actId="1036"/>
          <ac:spMkLst>
            <pc:docMk/>
            <pc:sldMk cId="1104663591" sldId="406"/>
            <ac:spMk id="4" creationId="{5C5A5371-AA5E-4004-AC63-C886A9406CDD}"/>
          </ac:spMkLst>
        </pc:spChg>
        <pc:spChg chg="mod">
          <ac:chgData name="Poppy Reece, Researcher" userId="dc98a925-bdaa-4bee-b207-d103908056d7" providerId="ADAL" clId="{78A426F3-005C-4CE0-8A3E-B2C267EBF4A1}" dt="2020-06-19T09:08:14.595" v="40485" actId="20577"/>
          <ac:spMkLst>
            <pc:docMk/>
            <pc:sldMk cId="1104663591" sldId="406"/>
            <ac:spMk id="6" creationId="{058145EE-356B-4EE4-82C0-0C21FB6AB53A}"/>
          </ac:spMkLst>
        </pc:spChg>
      </pc:sldChg>
      <pc:sldChg chg="delSp modSp ord">
        <pc:chgData name="Poppy Reece, Researcher" userId="dc98a925-bdaa-4bee-b207-d103908056d7" providerId="ADAL" clId="{78A426F3-005C-4CE0-8A3E-B2C267EBF4A1}" dt="2020-06-04T10:26:38.251" v="20316"/>
        <pc:sldMkLst>
          <pc:docMk/>
          <pc:sldMk cId="617303548" sldId="407"/>
        </pc:sldMkLst>
        <pc:spChg chg="del">
          <ac:chgData name="Poppy Reece, Researcher" userId="dc98a925-bdaa-4bee-b207-d103908056d7" providerId="ADAL" clId="{78A426F3-005C-4CE0-8A3E-B2C267EBF4A1}" dt="2020-06-01T14:28:39.864" v="2836" actId="478"/>
          <ac:spMkLst>
            <pc:docMk/>
            <pc:sldMk cId="617303548" sldId="407"/>
            <ac:spMk id="2" creationId="{0428FE8B-FB5C-43C3-8BA9-B2FCB0F8D224}"/>
          </ac:spMkLst>
        </pc:spChg>
        <pc:spChg chg="mod">
          <ac:chgData name="Poppy Reece, Researcher" userId="dc98a925-bdaa-4bee-b207-d103908056d7" providerId="ADAL" clId="{78A426F3-005C-4CE0-8A3E-B2C267EBF4A1}" dt="2020-06-01T14:28:45.653" v="2838" actId="14100"/>
          <ac:spMkLst>
            <pc:docMk/>
            <pc:sldMk cId="617303548" sldId="407"/>
            <ac:spMk id="3" creationId="{C42ED56C-8DA8-4CC1-A725-3E7FA0723638}"/>
          </ac:spMkLst>
        </pc:spChg>
      </pc:sldChg>
      <pc:sldChg chg="addSp delSp modSp add ord modNotesTx">
        <pc:chgData name="Poppy Reece, Researcher" userId="dc98a925-bdaa-4bee-b207-d103908056d7" providerId="ADAL" clId="{78A426F3-005C-4CE0-8A3E-B2C267EBF4A1}" dt="2020-06-15T08:25:15.987" v="37634" actId="1076"/>
        <pc:sldMkLst>
          <pc:docMk/>
          <pc:sldMk cId="4153639064" sldId="408"/>
        </pc:sldMkLst>
        <pc:spChg chg="mod">
          <ac:chgData name="Poppy Reece, Researcher" userId="dc98a925-bdaa-4bee-b207-d103908056d7" providerId="ADAL" clId="{78A426F3-005C-4CE0-8A3E-B2C267EBF4A1}" dt="2020-06-04T15:57:13.609" v="24472" actId="14100"/>
          <ac:spMkLst>
            <pc:docMk/>
            <pc:sldMk cId="4153639064" sldId="408"/>
            <ac:spMk id="2" creationId="{B86E3F7B-6A20-4AB5-B5B5-890DB4982E62}"/>
          </ac:spMkLst>
        </pc:spChg>
        <pc:spChg chg="mod">
          <ac:chgData name="Poppy Reece, Researcher" userId="dc98a925-bdaa-4bee-b207-d103908056d7" providerId="ADAL" clId="{78A426F3-005C-4CE0-8A3E-B2C267EBF4A1}" dt="2020-06-15T08:17:17.828" v="37399" actId="20577"/>
          <ac:spMkLst>
            <pc:docMk/>
            <pc:sldMk cId="4153639064" sldId="408"/>
            <ac:spMk id="3" creationId="{0CE65435-0BBF-486E-8B7B-670D4AA398AD}"/>
          </ac:spMkLst>
        </pc:spChg>
        <pc:spChg chg="mod">
          <ac:chgData name="Poppy Reece, Researcher" userId="dc98a925-bdaa-4bee-b207-d103908056d7" providerId="ADAL" clId="{78A426F3-005C-4CE0-8A3E-B2C267EBF4A1}" dt="2020-06-15T08:17:10.968" v="37390" actId="1035"/>
          <ac:spMkLst>
            <pc:docMk/>
            <pc:sldMk cId="4153639064" sldId="408"/>
            <ac:spMk id="4" creationId="{0F161D12-FDEB-469E-94DB-0B358468FF3C}"/>
          </ac:spMkLst>
        </pc:spChg>
        <pc:spChg chg="mod">
          <ac:chgData name="Poppy Reece, Researcher" userId="dc98a925-bdaa-4bee-b207-d103908056d7" providerId="ADAL" clId="{78A426F3-005C-4CE0-8A3E-B2C267EBF4A1}" dt="2020-06-02T10:06:08.063" v="4863" actId="20577"/>
          <ac:spMkLst>
            <pc:docMk/>
            <pc:sldMk cId="4153639064" sldId="408"/>
            <ac:spMk id="5" creationId="{E1AB353D-C3DD-45D0-A928-76F68198F592}"/>
          </ac:spMkLst>
        </pc:spChg>
        <pc:spChg chg="del mod">
          <ac:chgData name="Poppy Reece, Researcher" userId="dc98a925-bdaa-4bee-b207-d103908056d7" providerId="ADAL" clId="{78A426F3-005C-4CE0-8A3E-B2C267EBF4A1}" dt="2020-06-02T11:10:24.315" v="8604" actId="478"/>
          <ac:spMkLst>
            <pc:docMk/>
            <pc:sldMk cId="4153639064" sldId="408"/>
            <ac:spMk id="6" creationId="{0B522E20-846D-40F2-83CC-C750C6A42F53}"/>
          </ac:spMkLst>
        </pc:spChg>
        <pc:spChg chg="add mod">
          <ac:chgData name="Poppy Reece, Researcher" userId="dc98a925-bdaa-4bee-b207-d103908056d7" providerId="ADAL" clId="{78A426F3-005C-4CE0-8A3E-B2C267EBF4A1}" dt="2020-06-15T08:24:13.142" v="37629" actId="1038"/>
          <ac:spMkLst>
            <pc:docMk/>
            <pc:sldMk cId="4153639064" sldId="408"/>
            <ac:spMk id="6" creationId="{73DD0CF9-2056-40B2-8160-84663A5030CF}"/>
          </ac:spMkLst>
        </pc:spChg>
        <pc:spChg chg="mod">
          <ac:chgData name="Poppy Reece, Researcher" userId="dc98a925-bdaa-4bee-b207-d103908056d7" providerId="ADAL" clId="{78A426F3-005C-4CE0-8A3E-B2C267EBF4A1}" dt="2020-06-15T08:17:33.953" v="37413" actId="1036"/>
          <ac:spMkLst>
            <pc:docMk/>
            <pc:sldMk cId="4153639064" sldId="408"/>
            <ac:spMk id="7" creationId="{A429D587-9307-407C-AE47-E7584346B67D}"/>
          </ac:spMkLst>
        </pc:spChg>
        <pc:spChg chg="del">
          <ac:chgData name="Poppy Reece, Researcher" userId="dc98a925-bdaa-4bee-b207-d103908056d7" providerId="ADAL" clId="{78A426F3-005C-4CE0-8A3E-B2C267EBF4A1}" dt="2020-06-02T10:06:35.590" v="5053" actId="478"/>
          <ac:spMkLst>
            <pc:docMk/>
            <pc:sldMk cId="4153639064" sldId="408"/>
            <ac:spMk id="8" creationId="{4FD30C16-0094-4D40-873D-1FF0F6095569}"/>
          </ac:spMkLst>
        </pc:spChg>
        <pc:spChg chg="add mod">
          <ac:chgData name="Poppy Reece, Researcher" userId="dc98a925-bdaa-4bee-b207-d103908056d7" providerId="ADAL" clId="{78A426F3-005C-4CE0-8A3E-B2C267EBF4A1}" dt="2020-06-15T08:17:05.167" v="37386" actId="1035"/>
          <ac:spMkLst>
            <pc:docMk/>
            <pc:sldMk cId="4153639064" sldId="408"/>
            <ac:spMk id="9" creationId="{5961C8DC-53AE-4DAA-BDF3-AEF1988758F8}"/>
          </ac:spMkLst>
        </pc:spChg>
        <pc:spChg chg="add mod">
          <ac:chgData name="Poppy Reece, Researcher" userId="dc98a925-bdaa-4bee-b207-d103908056d7" providerId="ADAL" clId="{78A426F3-005C-4CE0-8A3E-B2C267EBF4A1}" dt="2020-06-15T08:22:58.422" v="37624" actId="1076"/>
          <ac:spMkLst>
            <pc:docMk/>
            <pc:sldMk cId="4153639064" sldId="408"/>
            <ac:spMk id="11" creationId="{BA310D87-3E12-4776-8F8C-C9EC008EA94E}"/>
          </ac:spMkLst>
        </pc:spChg>
        <pc:spChg chg="add del mod">
          <ac:chgData name="Poppy Reece, Researcher" userId="dc98a925-bdaa-4bee-b207-d103908056d7" providerId="ADAL" clId="{78A426F3-005C-4CE0-8A3E-B2C267EBF4A1}" dt="2020-06-02T10:59:41.008" v="7823"/>
          <ac:spMkLst>
            <pc:docMk/>
            <pc:sldMk cId="4153639064" sldId="408"/>
            <ac:spMk id="12" creationId="{3B70BDF2-3961-43FD-B56A-8C10B798420C}"/>
          </ac:spMkLst>
        </pc:spChg>
        <pc:spChg chg="add del mod">
          <ac:chgData name="Poppy Reece, Researcher" userId="dc98a925-bdaa-4bee-b207-d103908056d7" providerId="ADAL" clId="{78A426F3-005C-4CE0-8A3E-B2C267EBF4A1}" dt="2020-06-02T12:48:08.711" v="9291"/>
          <ac:spMkLst>
            <pc:docMk/>
            <pc:sldMk cId="4153639064" sldId="408"/>
            <ac:spMk id="13" creationId="{03C75FD4-9F44-4C0B-84AF-B9523535B01F}"/>
          </ac:spMkLst>
        </pc:spChg>
        <pc:spChg chg="add del mod">
          <ac:chgData name="Poppy Reece, Researcher" userId="dc98a925-bdaa-4bee-b207-d103908056d7" providerId="ADAL" clId="{78A426F3-005C-4CE0-8A3E-B2C267EBF4A1}" dt="2020-06-02T10:54:56.122" v="7441" actId="478"/>
          <ac:spMkLst>
            <pc:docMk/>
            <pc:sldMk cId="4153639064" sldId="408"/>
            <ac:spMk id="14" creationId="{D2341F2F-E00A-459C-A927-7BECACD1EE13}"/>
          </ac:spMkLst>
        </pc:spChg>
        <pc:spChg chg="add mod">
          <ac:chgData name="Poppy Reece, Researcher" userId="dc98a925-bdaa-4bee-b207-d103908056d7" providerId="ADAL" clId="{78A426F3-005C-4CE0-8A3E-B2C267EBF4A1}" dt="2020-06-15T08:25:15.987" v="37634" actId="1076"/>
          <ac:spMkLst>
            <pc:docMk/>
            <pc:sldMk cId="4153639064" sldId="408"/>
            <ac:spMk id="19" creationId="{4C3C44C8-94A7-4421-A557-F45C1A98FE86}"/>
          </ac:spMkLst>
        </pc:spChg>
        <pc:picChg chg="del">
          <ac:chgData name="Poppy Reece, Researcher" userId="dc98a925-bdaa-4bee-b207-d103908056d7" providerId="ADAL" clId="{78A426F3-005C-4CE0-8A3E-B2C267EBF4A1}" dt="2020-06-02T10:06:36.207" v="5054" actId="478"/>
          <ac:picMkLst>
            <pc:docMk/>
            <pc:sldMk cId="4153639064" sldId="408"/>
            <ac:picMk id="10" creationId="{58F1F67F-CF53-4783-9467-6DF491290C0D}"/>
          </ac:picMkLst>
        </pc:picChg>
        <pc:picChg chg="add del mod">
          <ac:chgData name="Poppy Reece, Researcher" userId="dc98a925-bdaa-4bee-b207-d103908056d7" providerId="ADAL" clId="{78A426F3-005C-4CE0-8A3E-B2C267EBF4A1}" dt="2020-06-11T09:44:35.220" v="27288" actId="478"/>
          <ac:picMkLst>
            <pc:docMk/>
            <pc:sldMk cId="4153639064" sldId="408"/>
            <ac:picMk id="12" creationId="{7FE94894-98DB-4849-89A2-CD7451CC6F3E}"/>
          </ac:picMkLst>
        </pc:picChg>
        <pc:picChg chg="add mod">
          <ac:chgData name="Poppy Reece, Researcher" userId="dc98a925-bdaa-4bee-b207-d103908056d7" providerId="ADAL" clId="{78A426F3-005C-4CE0-8A3E-B2C267EBF4A1}" dt="2020-06-15T08:24:10.148" v="37625" actId="1076"/>
          <ac:picMkLst>
            <pc:docMk/>
            <pc:sldMk cId="4153639064" sldId="408"/>
            <ac:picMk id="13" creationId="{D5E56BA7-3F7E-45C2-9213-6985D2A95BE4}"/>
          </ac:picMkLst>
        </pc:picChg>
        <pc:picChg chg="add del mod">
          <ac:chgData name="Poppy Reece, Researcher" userId="dc98a925-bdaa-4bee-b207-d103908056d7" providerId="ADAL" clId="{78A426F3-005C-4CE0-8A3E-B2C267EBF4A1}" dt="2020-06-02T11:12:17.316" v="8647" actId="478"/>
          <ac:picMkLst>
            <pc:docMk/>
            <pc:sldMk cId="4153639064" sldId="408"/>
            <ac:picMk id="16" creationId="{3EBA986F-0CC0-484E-8098-EF95E4266314}"/>
          </ac:picMkLst>
        </pc:picChg>
        <pc:picChg chg="add mod">
          <ac:chgData name="Poppy Reece, Researcher" userId="dc98a925-bdaa-4bee-b207-d103908056d7" providerId="ADAL" clId="{78A426F3-005C-4CE0-8A3E-B2C267EBF4A1}" dt="2020-06-04T15:57:38.444" v="24485" actId="1076"/>
          <ac:picMkLst>
            <pc:docMk/>
            <pc:sldMk cId="4153639064" sldId="408"/>
            <ac:picMk id="18" creationId="{119635AF-16D6-4ECB-A9E5-860A2A3828C1}"/>
          </ac:picMkLst>
        </pc:picChg>
      </pc:sldChg>
      <pc:sldChg chg="addSp delSp modSp add ord">
        <pc:chgData name="Poppy Reece, Researcher" userId="dc98a925-bdaa-4bee-b207-d103908056d7" providerId="ADAL" clId="{78A426F3-005C-4CE0-8A3E-B2C267EBF4A1}" dt="2020-06-15T13:10:12.007" v="38025" actId="14100"/>
        <pc:sldMkLst>
          <pc:docMk/>
          <pc:sldMk cId="2258328034" sldId="409"/>
        </pc:sldMkLst>
        <pc:spChg chg="add mod">
          <ac:chgData name="Poppy Reece, Researcher" userId="dc98a925-bdaa-4bee-b207-d103908056d7" providerId="ADAL" clId="{78A426F3-005C-4CE0-8A3E-B2C267EBF4A1}" dt="2020-06-04T10:12:43.721" v="20008"/>
          <ac:spMkLst>
            <pc:docMk/>
            <pc:sldMk cId="2258328034" sldId="409"/>
            <ac:spMk id="2" creationId="{004D81CA-3C21-459F-88C1-584534B19556}"/>
          </ac:spMkLst>
        </pc:spChg>
        <pc:spChg chg="del">
          <ac:chgData name="Poppy Reece, Researcher" userId="dc98a925-bdaa-4bee-b207-d103908056d7" providerId="ADAL" clId="{78A426F3-005C-4CE0-8A3E-B2C267EBF4A1}" dt="2020-06-02T11:26:40.493" v="8912" actId="478"/>
          <ac:spMkLst>
            <pc:docMk/>
            <pc:sldMk cId="2258328034" sldId="409"/>
            <ac:spMk id="2" creationId="{B86E3F7B-6A20-4AB5-B5B5-890DB4982E62}"/>
          </ac:spMkLst>
        </pc:spChg>
        <pc:spChg chg="del">
          <ac:chgData name="Poppy Reece, Researcher" userId="dc98a925-bdaa-4bee-b207-d103908056d7" providerId="ADAL" clId="{78A426F3-005C-4CE0-8A3E-B2C267EBF4A1}" dt="2020-06-02T11:21:06.871" v="8794" actId="478"/>
          <ac:spMkLst>
            <pc:docMk/>
            <pc:sldMk cId="2258328034" sldId="409"/>
            <ac:spMk id="3" creationId="{0CE65435-0BBF-486E-8B7B-670D4AA398AD}"/>
          </ac:spMkLst>
        </pc:spChg>
        <pc:spChg chg="add mod">
          <ac:chgData name="Poppy Reece, Researcher" userId="dc98a925-bdaa-4bee-b207-d103908056d7" providerId="ADAL" clId="{78A426F3-005C-4CE0-8A3E-B2C267EBF4A1}" dt="2020-06-15T08:26:50.394" v="37686" actId="1035"/>
          <ac:spMkLst>
            <pc:docMk/>
            <pc:sldMk cId="2258328034" sldId="409"/>
            <ac:spMk id="3" creationId="{3581F226-C825-407E-B95F-BF42D465925A}"/>
          </ac:spMkLst>
        </pc:spChg>
        <pc:spChg chg="add mod">
          <ac:chgData name="Poppy Reece, Researcher" userId="dc98a925-bdaa-4bee-b207-d103908056d7" providerId="ADAL" clId="{78A426F3-005C-4CE0-8A3E-B2C267EBF4A1}" dt="2020-06-15T13:10:12.007" v="38025" actId="14100"/>
          <ac:spMkLst>
            <pc:docMk/>
            <pc:sldMk cId="2258328034" sldId="409"/>
            <ac:spMk id="4" creationId="{034DC73A-97DA-4111-B72C-8157D2B866D4}"/>
          </ac:spMkLst>
        </pc:spChg>
        <pc:spChg chg="del">
          <ac:chgData name="Poppy Reece, Researcher" userId="dc98a925-bdaa-4bee-b207-d103908056d7" providerId="ADAL" clId="{78A426F3-005C-4CE0-8A3E-B2C267EBF4A1}" dt="2020-06-02T11:21:10.837" v="8797" actId="478"/>
          <ac:spMkLst>
            <pc:docMk/>
            <pc:sldMk cId="2258328034" sldId="409"/>
            <ac:spMk id="4" creationId="{0F161D12-FDEB-469E-94DB-0B358468FF3C}"/>
          </ac:spMkLst>
        </pc:spChg>
        <pc:spChg chg="add mod">
          <ac:chgData name="Poppy Reece, Researcher" userId="dc98a925-bdaa-4bee-b207-d103908056d7" providerId="ADAL" clId="{78A426F3-005C-4CE0-8A3E-B2C267EBF4A1}" dt="2020-06-15T08:25:59.867" v="37678" actId="1035"/>
          <ac:spMkLst>
            <pc:docMk/>
            <pc:sldMk cId="2258328034" sldId="409"/>
            <ac:spMk id="6" creationId="{54E2C335-D813-4987-895A-40CA9CF67B13}"/>
          </ac:spMkLst>
        </pc:spChg>
        <pc:spChg chg="add mod">
          <ac:chgData name="Poppy Reece, Researcher" userId="dc98a925-bdaa-4bee-b207-d103908056d7" providerId="ADAL" clId="{78A426F3-005C-4CE0-8A3E-B2C267EBF4A1}" dt="2020-06-04T16:03:16.518" v="24961" actId="20577"/>
          <ac:spMkLst>
            <pc:docMk/>
            <pc:sldMk cId="2258328034" sldId="409"/>
            <ac:spMk id="7" creationId="{8F7ADDD9-E133-4E10-8F52-13883EF41097}"/>
          </ac:spMkLst>
        </pc:spChg>
        <pc:spChg chg="del">
          <ac:chgData name="Poppy Reece, Researcher" userId="dc98a925-bdaa-4bee-b207-d103908056d7" providerId="ADAL" clId="{78A426F3-005C-4CE0-8A3E-B2C267EBF4A1}" dt="2020-06-02T11:21:12.398" v="8798" actId="478"/>
          <ac:spMkLst>
            <pc:docMk/>
            <pc:sldMk cId="2258328034" sldId="409"/>
            <ac:spMk id="7" creationId="{A429D587-9307-407C-AE47-E7584346B67D}"/>
          </ac:spMkLst>
        </pc:spChg>
        <pc:spChg chg="add mod">
          <ac:chgData name="Poppy Reece, Researcher" userId="dc98a925-bdaa-4bee-b207-d103908056d7" providerId="ADAL" clId="{78A426F3-005C-4CE0-8A3E-B2C267EBF4A1}" dt="2020-06-15T08:25:56.236" v="37673" actId="1035"/>
          <ac:spMkLst>
            <pc:docMk/>
            <pc:sldMk cId="2258328034" sldId="409"/>
            <ac:spMk id="8" creationId="{695497C4-5F34-42C1-A421-D3F73944D5F9}"/>
          </ac:spMkLst>
        </pc:spChg>
        <pc:spChg chg="add mod">
          <ac:chgData name="Poppy Reece, Researcher" userId="dc98a925-bdaa-4bee-b207-d103908056d7" providerId="ADAL" clId="{78A426F3-005C-4CE0-8A3E-B2C267EBF4A1}" dt="2020-06-15T08:25:57.541" v="37676" actId="1035"/>
          <ac:spMkLst>
            <pc:docMk/>
            <pc:sldMk cId="2258328034" sldId="409"/>
            <ac:spMk id="9" creationId="{0AC9203B-142C-4DE0-8A02-0A477C81C0CE}"/>
          </ac:spMkLst>
        </pc:spChg>
        <pc:spChg chg="del">
          <ac:chgData name="Poppy Reece, Researcher" userId="dc98a925-bdaa-4bee-b207-d103908056d7" providerId="ADAL" clId="{78A426F3-005C-4CE0-8A3E-B2C267EBF4A1}" dt="2020-06-02T11:21:09.936" v="8796" actId="478"/>
          <ac:spMkLst>
            <pc:docMk/>
            <pc:sldMk cId="2258328034" sldId="409"/>
            <ac:spMk id="9" creationId="{5961C8DC-53AE-4DAA-BDF3-AEF1988758F8}"/>
          </ac:spMkLst>
        </pc:spChg>
        <pc:spChg chg="add mod">
          <ac:chgData name="Poppy Reece, Researcher" userId="dc98a925-bdaa-4bee-b207-d103908056d7" providerId="ADAL" clId="{78A426F3-005C-4CE0-8A3E-B2C267EBF4A1}" dt="2020-06-15T08:25:54.937" v="37670" actId="1035"/>
          <ac:spMkLst>
            <pc:docMk/>
            <pc:sldMk cId="2258328034" sldId="409"/>
            <ac:spMk id="10" creationId="{B31186FC-B4F4-4579-8D47-2DE8F1F97B60}"/>
          </ac:spMkLst>
        </pc:spChg>
        <pc:spChg chg="mod">
          <ac:chgData name="Poppy Reece, Researcher" userId="dc98a925-bdaa-4bee-b207-d103908056d7" providerId="ADAL" clId="{78A426F3-005C-4CE0-8A3E-B2C267EBF4A1}" dt="2020-06-15T08:25:26.821" v="37639" actId="20577"/>
          <ac:spMkLst>
            <pc:docMk/>
            <pc:sldMk cId="2258328034" sldId="409"/>
            <ac:spMk id="11" creationId="{BA310D87-3E12-4776-8F8C-C9EC008EA94E}"/>
          </ac:spMkLst>
        </pc:spChg>
        <pc:spChg chg="add mod">
          <ac:chgData name="Poppy Reece, Researcher" userId="dc98a925-bdaa-4bee-b207-d103908056d7" providerId="ADAL" clId="{78A426F3-005C-4CE0-8A3E-B2C267EBF4A1}" dt="2020-06-15T08:25:41.123" v="37654" actId="1036"/>
          <ac:spMkLst>
            <pc:docMk/>
            <pc:sldMk cId="2258328034" sldId="409"/>
            <ac:spMk id="12" creationId="{88FCCC3D-D628-40C7-B7BF-B7357C9FDCCA}"/>
          </ac:spMkLst>
        </pc:spChg>
        <pc:spChg chg="del">
          <ac:chgData name="Poppy Reece, Researcher" userId="dc98a925-bdaa-4bee-b207-d103908056d7" providerId="ADAL" clId="{78A426F3-005C-4CE0-8A3E-B2C267EBF4A1}" dt="2020-06-02T11:21:08.991" v="8795" actId="478"/>
          <ac:spMkLst>
            <pc:docMk/>
            <pc:sldMk cId="2258328034" sldId="409"/>
            <ac:spMk id="13" creationId="{03C75FD4-9F44-4C0B-84AF-B9523535B01F}"/>
          </ac:spMkLst>
        </pc:spChg>
        <pc:spChg chg="add mod">
          <ac:chgData name="Poppy Reece, Researcher" userId="dc98a925-bdaa-4bee-b207-d103908056d7" providerId="ADAL" clId="{78A426F3-005C-4CE0-8A3E-B2C267EBF4A1}" dt="2020-06-15T08:25:36.260" v="37644" actId="1036"/>
          <ac:spMkLst>
            <pc:docMk/>
            <pc:sldMk cId="2258328034" sldId="409"/>
            <ac:spMk id="14" creationId="{93FF2F43-8F6E-4292-8677-4B852F33B90A}"/>
          </ac:spMkLst>
        </pc:spChg>
        <pc:spChg chg="add mod">
          <ac:chgData name="Poppy Reece, Researcher" userId="dc98a925-bdaa-4bee-b207-d103908056d7" providerId="ADAL" clId="{78A426F3-005C-4CE0-8A3E-B2C267EBF4A1}" dt="2020-06-04T16:04:36.656" v="25004" actId="1036"/>
          <ac:spMkLst>
            <pc:docMk/>
            <pc:sldMk cId="2258328034" sldId="409"/>
            <ac:spMk id="16" creationId="{73E6529D-4FBD-478A-9B5E-838A615ED8D5}"/>
          </ac:spMkLst>
        </pc:spChg>
        <pc:picChg chg="add mod">
          <ac:chgData name="Poppy Reece, Researcher" userId="dc98a925-bdaa-4bee-b207-d103908056d7" providerId="ADAL" clId="{78A426F3-005C-4CE0-8A3E-B2C267EBF4A1}" dt="2020-06-04T10:18:05.727" v="20018" actId="1076"/>
          <ac:picMkLst>
            <pc:docMk/>
            <pc:sldMk cId="2258328034" sldId="409"/>
            <ac:picMk id="15" creationId="{33B7550C-E07F-4370-BD75-022FA3FEE4AC}"/>
          </ac:picMkLst>
        </pc:picChg>
        <pc:picChg chg="add del mod">
          <ac:chgData name="Poppy Reece, Researcher" userId="dc98a925-bdaa-4bee-b207-d103908056d7" providerId="ADAL" clId="{78A426F3-005C-4CE0-8A3E-B2C267EBF4A1}" dt="2020-06-11T09:45:08.256" v="27296" actId="478"/>
          <ac:picMkLst>
            <pc:docMk/>
            <pc:sldMk cId="2258328034" sldId="409"/>
            <ac:picMk id="17" creationId="{41F49459-A804-4734-A606-1C79FBFED65C}"/>
          </ac:picMkLst>
        </pc:picChg>
        <pc:picChg chg="del">
          <ac:chgData name="Poppy Reece, Researcher" userId="dc98a925-bdaa-4bee-b207-d103908056d7" providerId="ADAL" clId="{78A426F3-005C-4CE0-8A3E-B2C267EBF4A1}" dt="2020-06-02T12:56:02.431" v="9695" actId="478"/>
          <ac:picMkLst>
            <pc:docMk/>
            <pc:sldMk cId="2258328034" sldId="409"/>
            <ac:picMk id="18" creationId="{119635AF-16D6-4ECB-A9E5-860A2A3828C1}"/>
          </ac:picMkLst>
        </pc:picChg>
        <pc:picChg chg="add mod">
          <ac:chgData name="Poppy Reece, Researcher" userId="dc98a925-bdaa-4bee-b207-d103908056d7" providerId="ADAL" clId="{78A426F3-005C-4CE0-8A3E-B2C267EBF4A1}" dt="2020-06-15T08:25:37.885" v="37649" actId="1036"/>
          <ac:picMkLst>
            <pc:docMk/>
            <pc:sldMk cId="2258328034" sldId="409"/>
            <ac:picMk id="18" creationId="{3BEC13B3-A963-4AB4-AC9B-51FBEF002135}"/>
          </ac:picMkLst>
        </pc:picChg>
        <pc:cxnChg chg="add mod">
          <ac:chgData name="Poppy Reece, Researcher" userId="dc98a925-bdaa-4bee-b207-d103908056d7" providerId="ADAL" clId="{78A426F3-005C-4CE0-8A3E-B2C267EBF4A1}" dt="2020-06-15T08:25:44.518" v="37664" actId="1036"/>
          <ac:cxnSpMkLst>
            <pc:docMk/>
            <pc:sldMk cId="2258328034" sldId="409"/>
            <ac:cxnSpMk id="13" creationId="{70BE45E4-B9C8-4F27-B1F2-2FDB9FB7F022}"/>
          </ac:cxnSpMkLst>
        </pc:cxnChg>
      </pc:sldChg>
      <pc:sldChg chg="addSp delSp modSp add ord">
        <pc:chgData name="Poppy Reece, Researcher" userId="dc98a925-bdaa-4bee-b207-d103908056d7" providerId="ADAL" clId="{78A426F3-005C-4CE0-8A3E-B2C267EBF4A1}" dt="2020-06-18T15:07:21.476" v="38810" actId="1076"/>
        <pc:sldMkLst>
          <pc:docMk/>
          <pc:sldMk cId="2187380053" sldId="412"/>
        </pc:sldMkLst>
        <pc:spChg chg="del">
          <ac:chgData name="Poppy Reece, Researcher" userId="dc98a925-bdaa-4bee-b207-d103908056d7" providerId="ADAL" clId="{78A426F3-005C-4CE0-8A3E-B2C267EBF4A1}" dt="2020-06-02T15:19:44.375" v="14935" actId="478"/>
          <ac:spMkLst>
            <pc:docMk/>
            <pc:sldMk cId="2187380053" sldId="412"/>
            <ac:spMk id="2" creationId="{9E4CF728-5206-416B-A820-1287C0A6CDBA}"/>
          </ac:spMkLst>
        </pc:spChg>
        <pc:spChg chg="add del mod">
          <ac:chgData name="Poppy Reece, Researcher" userId="dc98a925-bdaa-4bee-b207-d103908056d7" providerId="ADAL" clId="{78A426F3-005C-4CE0-8A3E-B2C267EBF4A1}" dt="2020-06-12T08:28:39.512" v="30342" actId="478"/>
          <ac:spMkLst>
            <pc:docMk/>
            <pc:sldMk cId="2187380053" sldId="412"/>
            <ac:spMk id="2" creationId="{EC2D83D0-FDFF-48AD-AED8-A4E6AE6B95A8}"/>
          </ac:spMkLst>
        </pc:spChg>
        <pc:spChg chg="mod">
          <ac:chgData name="Poppy Reece, Researcher" userId="dc98a925-bdaa-4bee-b207-d103908056d7" providerId="ADAL" clId="{78A426F3-005C-4CE0-8A3E-B2C267EBF4A1}" dt="2020-06-11T15:23:52.374" v="28762" actId="20577"/>
          <ac:spMkLst>
            <pc:docMk/>
            <pc:sldMk cId="2187380053" sldId="412"/>
            <ac:spMk id="3" creationId="{95B1FEE1-983A-4CE2-86F0-0A1A30DA577B}"/>
          </ac:spMkLst>
        </pc:spChg>
        <pc:spChg chg="mod">
          <ac:chgData name="Poppy Reece, Researcher" userId="dc98a925-bdaa-4bee-b207-d103908056d7" providerId="ADAL" clId="{78A426F3-005C-4CE0-8A3E-B2C267EBF4A1}" dt="2020-06-18T15:07:13.926" v="38806" actId="1076"/>
          <ac:spMkLst>
            <pc:docMk/>
            <pc:sldMk cId="2187380053" sldId="412"/>
            <ac:spMk id="4" creationId="{9DB2612D-A933-466B-BB57-C688125F80F9}"/>
          </ac:spMkLst>
        </pc:spChg>
        <pc:spChg chg="mod">
          <ac:chgData name="Poppy Reece, Researcher" userId="dc98a925-bdaa-4bee-b207-d103908056d7" providerId="ADAL" clId="{78A426F3-005C-4CE0-8A3E-B2C267EBF4A1}" dt="2020-06-03T08:44:30.123" v="17136" actId="20577"/>
          <ac:spMkLst>
            <pc:docMk/>
            <pc:sldMk cId="2187380053" sldId="412"/>
            <ac:spMk id="5" creationId="{E1AB353D-C3DD-45D0-A928-76F68198F592}"/>
          </ac:spMkLst>
        </pc:spChg>
        <pc:spChg chg="add del mod">
          <ac:chgData name="Poppy Reece, Researcher" userId="dc98a925-bdaa-4bee-b207-d103908056d7" providerId="ADAL" clId="{78A426F3-005C-4CE0-8A3E-B2C267EBF4A1}" dt="2020-06-04T09:05:28.958" v="18866" actId="478"/>
          <ac:spMkLst>
            <pc:docMk/>
            <pc:sldMk cId="2187380053" sldId="412"/>
            <ac:spMk id="6" creationId="{89DB3090-99CC-4BA6-A528-01EB56E6E1DD}"/>
          </ac:spMkLst>
        </pc:spChg>
        <pc:spChg chg="add del mod">
          <ac:chgData name="Poppy Reece, Researcher" userId="dc98a925-bdaa-4bee-b207-d103908056d7" providerId="ADAL" clId="{78A426F3-005C-4CE0-8A3E-B2C267EBF4A1}" dt="2020-06-18T15:04:51.748" v="38758" actId="478"/>
          <ac:spMkLst>
            <pc:docMk/>
            <pc:sldMk cId="2187380053" sldId="412"/>
            <ac:spMk id="6" creationId="{9391F604-3330-41B8-9366-146F7CA20523}"/>
          </ac:spMkLst>
        </pc:spChg>
        <pc:spChg chg="del">
          <ac:chgData name="Poppy Reece, Researcher" userId="dc98a925-bdaa-4bee-b207-d103908056d7" providerId="ADAL" clId="{78A426F3-005C-4CE0-8A3E-B2C267EBF4A1}" dt="2020-06-02T15:19:43.410" v="14934" actId="478"/>
          <ac:spMkLst>
            <pc:docMk/>
            <pc:sldMk cId="2187380053" sldId="412"/>
            <ac:spMk id="6" creationId="{B688DE75-F533-4A54-8F35-E189CA37584A}"/>
          </ac:spMkLst>
        </pc:spChg>
        <pc:spChg chg="del">
          <ac:chgData name="Poppy Reece, Researcher" userId="dc98a925-bdaa-4bee-b207-d103908056d7" providerId="ADAL" clId="{78A426F3-005C-4CE0-8A3E-B2C267EBF4A1}" dt="2020-06-02T15:19:37.463" v="14930" actId="478"/>
          <ac:spMkLst>
            <pc:docMk/>
            <pc:sldMk cId="2187380053" sldId="412"/>
            <ac:spMk id="7" creationId="{B9B79F53-1808-402A-9468-028E1F8C9D9E}"/>
          </ac:spMkLst>
        </pc:spChg>
        <pc:spChg chg="del mod">
          <ac:chgData name="Poppy Reece, Researcher" userId="dc98a925-bdaa-4bee-b207-d103908056d7" providerId="ADAL" clId="{78A426F3-005C-4CE0-8A3E-B2C267EBF4A1}" dt="2020-06-02T15:19:42.218" v="14933" actId="478"/>
          <ac:spMkLst>
            <pc:docMk/>
            <pc:sldMk cId="2187380053" sldId="412"/>
            <ac:spMk id="8" creationId="{6302B22E-9144-4FC9-8D5E-46EE55055250}"/>
          </ac:spMkLst>
        </pc:spChg>
        <pc:spChg chg="add del mod">
          <ac:chgData name="Poppy Reece, Researcher" userId="dc98a925-bdaa-4bee-b207-d103908056d7" providerId="ADAL" clId="{78A426F3-005C-4CE0-8A3E-B2C267EBF4A1}" dt="2020-06-12T08:28:40.642" v="30343" actId="478"/>
          <ac:spMkLst>
            <pc:docMk/>
            <pc:sldMk cId="2187380053" sldId="412"/>
            <ac:spMk id="8" creationId="{FC353014-6950-42EF-B5D7-43A6638D099D}"/>
          </ac:spMkLst>
        </pc:spChg>
        <pc:spChg chg="del">
          <ac:chgData name="Poppy Reece, Researcher" userId="dc98a925-bdaa-4bee-b207-d103908056d7" providerId="ADAL" clId="{78A426F3-005C-4CE0-8A3E-B2C267EBF4A1}" dt="2020-06-02T15:19:36.436" v="14929" actId="478"/>
          <ac:spMkLst>
            <pc:docMk/>
            <pc:sldMk cId="2187380053" sldId="412"/>
            <ac:spMk id="9" creationId="{6240FF42-FA73-4525-9D8A-B2237302A46C}"/>
          </ac:spMkLst>
        </pc:spChg>
        <pc:spChg chg="add mod">
          <ac:chgData name="Poppy Reece, Researcher" userId="dc98a925-bdaa-4bee-b207-d103908056d7" providerId="ADAL" clId="{78A426F3-005C-4CE0-8A3E-B2C267EBF4A1}" dt="2020-06-18T15:07:21.476" v="38810" actId="1076"/>
          <ac:spMkLst>
            <pc:docMk/>
            <pc:sldMk cId="2187380053" sldId="412"/>
            <ac:spMk id="9" creationId="{DF335F02-76BB-4A7F-9547-FF6F97A91E3F}"/>
          </ac:spMkLst>
        </pc:spChg>
        <pc:spChg chg="add del mod">
          <ac:chgData name="Poppy Reece, Researcher" userId="dc98a925-bdaa-4bee-b207-d103908056d7" providerId="ADAL" clId="{78A426F3-005C-4CE0-8A3E-B2C267EBF4A1}" dt="2020-06-18T15:04:53.904" v="38760" actId="478"/>
          <ac:spMkLst>
            <pc:docMk/>
            <pc:sldMk cId="2187380053" sldId="412"/>
            <ac:spMk id="10" creationId="{790F178C-BA4F-4EF6-AF50-44CFE435FE18}"/>
          </ac:spMkLst>
        </pc:spChg>
        <pc:spChg chg="del">
          <ac:chgData name="Poppy Reece, Researcher" userId="dc98a925-bdaa-4bee-b207-d103908056d7" providerId="ADAL" clId="{78A426F3-005C-4CE0-8A3E-B2C267EBF4A1}" dt="2020-06-02T15:19:49.471" v="14937" actId="478"/>
          <ac:spMkLst>
            <pc:docMk/>
            <pc:sldMk cId="2187380053" sldId="412"/>
            <ac:spMk id="10" creationId="{8453E241-98E0-481B-B470-DF5943EB5296}"/>
          </ac:spMkLst>
        </pc:spChg>
        <pc:spChg chg="add del mod">
          <ac:chgData name="Poppy Reece, Researcher" userId="dc98a925-bdaa-4bee-b207-d103908056d7" providerId="ADAL" clId="{78A426F3-005C-4CE0-8A3E-B2C267EBF4A1}" dt="2020-06-04T09:04:16.940" v="18766"/>
          <ac:spMkLst>
            <pc:docMk/>
            <pc:sldMk cId="2187380053" sldId="412"/>
            <ac:spMk id="10" creationId="{994936D2-407D-4376-960B-916CE13CC55B}"/>
          </ac:spMkLst>
        </pc:spChg>
        <pc:spChg chg="add mod">
          <ac:chgData name="Poppy Reece, Researcher" userId="dc98a925-bdaa-4bee-b207-d103908056d7" providerId="ADAL" clId="{78A426F3-005C-4CE0-8A3E-B2C267EBF4A1}" dt="2020-06-18T15:07:19.484" v="38809" actId="1076"/>
          <ac:spMkLst>
            <pc:docMk/>
            <pc:sldMk cId="2187380053" sldId="412"/>
            <ac:spMk id="11" creationId="{675475B3-5403-4638-8528-2D48493A6FBB}"/>
          </ac:spMkLst>
        </pc:spChg>
        <pc:spChg chg="del">
          <ac:chgData name="Poppy Reece, Researcher" userId="dc98a925-bdaa-4bee-b207-d103908056d7" providerId="ADAL" clId="{78A426F3-005C-4CE0-8A3E-B2C267EBF4A1}" dt="2020-06-02T15:19:48.264" v="14936" actId="478"/>
          <ac:spMkLst>
            <pc:docMk/>
            <pc:sldMk cId="2187380053" sldId="412"/>
            <ac:spMk id="11" creationId="{7AED80D4-671A-4DF6-84DB-0EA772100249}"/>
          </ac:spMkLst>
        </pc:spChg>
        <pc:spChg chg="add del mod">
          <ac:chgData name="Poppy Reece, Researcher" userId="dc98a925-bdaa-4bee-b207-d103908056d7" providerId="ADAL" clId="{78A426F3-005C-4CE0-8A3E-B2C267EBF4A1}" dt="2020-06-12T08:28:42.063" v="30344" actId="478"/>
          <ac:spMkLst>
            <pc:docMk/>
            <pc:sldMk cId="2187380053" sldId="412"/>
            <ac:spMk id="12" creationId="{644852D1-62B5-40F0-AE94-F3AFA6054FE9}"/>
          </ac:spMkLst>
        </pc:spChg>
        <pc:spChg chg="add del mod">
          <ac:chgData name="Poppy Reece, Researcher" userId="dc98a925-bdaa-4bee-b207-d103908056d7" providerId="ADAL" clId="{78A426F3-005C-4CE0-8A3E-B2C267EBF4A1}" dt="2020-06-12T08:28:43.121" v="30345" actId="478"/>
          <ac:spMkLst>
            <pc:docMk/>
            <pc:sldMk cId="2187380053" sldId="412"/>
            <ac:spMk id="13" creationId="{CB375171-AD14-472F-830C-8BF99499943F}"/>
          </ac:spMkLst>
        </pc:spChg>
        <pc:spChg chg="add del mod">
          <ac:chgData name="Poppy Reece, Researcher" userId="dc98a925-bdaa-4bee-b207-d103908056d7" providerId="ADAL" clId="{78A426F3-005C-4CE0-8A3E-B2C267EBF4A1}" dt="2020-06-18T15:04:54.891" v="38761" actId="478"/>
          <ac:spMkLst>
            <pc:docMk/>
            <pc:sldMk cId="2187380053" sldId="412"/>
            <ac:spMk id="14" creationId="{9E8A40F3-F6B5-4999-84FB-52DB1CE8C0E1}"/>
          </ac:spMkLst>
        </pc:spChg>
        <pc:spChg chg="add del mod">
          <ac:chgData name="Poppy Reece, Researcher" userId="dc98a925-bdaa-4bee-b207-d103908056d7" providerId="ADAL" clId="{78A426F3-005C-4CE0-8A3E-B2C267EBF4A1}" dt="2020-06-12T08:28:44.569" v="30347" actId="478"/>
          <ac:spMkLst>
            <pc:docMk/>
            <pc:sldMk cId="2187380053" sldId="412"/>
            <ac:spMk id="15" creationId="{C1C0D43C-32B3-48D8-9B56-30EE2BBC7048}"/>
          </ac:spMkLst>
        </pc:spChg>
        <pc:spChg chg="add del mod">
          <ac:chgData name="Poppy Reece, Researcher" userId="dc98a925-bdaa-4bee-b207-d103908056d7" providerId="ADAL" clId="{78A426F3-005C-4CE0-8A3E-B2C267EBF4A1}" dt="2020-06-04T10:29:13.784" v="20538"/>
          <ac:spMkLst>
            <pc:docMk/>
            <pc:sldMk cId="2187380053" sldId="412"/>
            <ac:spMk id="16" creationId="{8047EDF6-DB57-4674-BC8B-E9D96D299515}"/>
          </ac:spMkLst>
        </pc:spChg>
        <pc:spChg chg="add del mod">
          <ac:chgData name="Poppy Reece, Researcher" userId="dc98a925-bdaa-4bee-b207-d103908056d7" providerId="ADAL" clId="{78A426F3-005C-4CE0-8A3E-B2C267EBF4A1}" dt="2020-06-18T15:04:50.913" v="38757" actId="478"/>
          <ac:spMkLst>
            <pc:docMk/>
            <pc:sldMk cId="2187380053" sldId="412"/>
            <ac:spMk id="16" creationId="{C5BF50C1-A748-4936-88FE-9F3E018DC3E3}"/>
          </ac:spMkLst>
        </pc:spChg>
        <pc:spChg chg="add mod">
          <ac:chgData name="Poppy Reece, Researcher" userId="dc98a925-bdaa-4bee-b207-d103908056d7" providerId="ADAL" clId="{78A426F3-005C-4CE0-8A3E-B2C267EBF4A1}" dt="2020-06-18T15:07:17.159" v="38808" actId="1076"/>
          <ac:spMkLst>
            <pc:docMk/>
            <pc:sldMk cId="2187380053" sldId="412"/>
            <ac:spMk id="17" creationId="{CEFB8767-8641-497D-A3A7-A2ABCBEEBDCE}"/>
          </ac:spMkLst>
        </pc:spChg>
        <pc:spChg chg="add del mod">
          <ac:chgData name="Poppy Reece, Researcher" userId="dc98a925-bdaa-4bee-b207-d103908056d7" providerId="ADAL" clId="{78A426F3-005C-4CE0-8A3E-B2C267EBF4A1}" dt="2020-06-12T08:28:38.515" v="30341" actId="478"/>
          <ac:spMkLst>
            <pc:docMk/>
            <pc:sldMk cId="2187380053" sldId="412"/>
            <ac:spMk id="18" creationId="{2D9FBF13-6F44-4FBA-809B-42AA5DBA65B8}"/>
          </ac:spMkLst>
        </pc:spChg>
        <pc:spChg chg="add del mod">
          <ac:chgData name="Poppy Reece, Researcher" userId="dc98a925-bdaa-4bee-b207-d103908056d7" providerId="ADAL" clId="{78A426F3-005C-4CE0-8A3E-B2C267EBF4A1}" dt="2020-06-18T15:04:52.516" v="38759" actId="478"/>
          <ac:spMkLst>
            <pc:docMk/>
            <pc:sldMk cId="2187380053" sldId="412"/>
            <ac:spMk id="20" creationId="{961EB46F-3494-45F5-ADB6-E43CF3CBA563}"/>
          </ac:spMkLst>
        </pc:spChg>
        <pc:spChg chg="add del mod">
          <ac:chgData name="Poppy Reece, Researcher" userId="dc98a925-bdaa-4bee-b207-d103908056d7" providerId="ADAL" clId="{78A426F3-005C-4CE0-8A3E-B2C267EBF4A1}" dt="2020-06-18T15:04:55.756" v="38762" actId="478"/>
          <ac:spMkLst>
            <pc:docMk/>
            <pc:sldMk cId="2187380053" sldId="412"/>
            <ac:spMk id="21" creationId="{3F4891B8-ABB2-41EA-AFDF-E809D4926879}"/>
          </ac:spMkLst>
        </pc:spChg>
        <pc:spChg chg="add del mod">
          <ac:chgData name="Poppy Reece, Researcher" userId="dc98a925-bdaa-4bee-b207-d103908056d7" providerId="ADAL" clId="{78A426F3-005C-4CE0-8A3E-B2C267EBF4A1}" dt="2020-06-18T15:04:58.173" v="38763" actId="478"/>
          <ac:spMkLst>
            <pc:docMk/>
            <pc:sldMk cId="2187380053" sldId="412"/>
            <ac:spMk id="22" creationId="{1590A76B-A7BB-4B2D-B425-F06D446A96BC}"/>
          </ac:spMkLst>
        </pc:spChg>
        <pc:spChg chg="add del">
          <ac:chgData name="Poppy Reece, Researcher" userId="dc98a925-bdaa-4bee-b207-d103908056d7" providerId="ADAL" clId="{78A426F3-005C-4CE0-8A3E-B2C267EBF4A1}" dt="2020-06-12T12:47:56" v="35208" actId="478"/>
          <ac:spMkLst>
            <pc:docMk/>
            <pc:sldMk cId="2187380053" sldId="412"/>
            <ac:spMk id="23" creationId="{BF90A97F-4D67-441A-AC85-0D97F924A66A}"/>
          </ac:spMkLst>
        </pc:spChg>
        <pc:spChg chg="add del">
          <ac:chgData name="Poppy Reece, Researcher" userId="dc98a925-bdaa-4bee-b207-d103908056d7" providerId="ADAL" clId="{78A426F3-005C-4CE0-8A3E-B2C267EBF4A1}" dt="2020-06-12T12:48:02.881" v="35210" actId="478"/>
          <ac:spMkLst>
            <pc:docMk/>
            <pc:sldMk cId="2187380053" sldId="412"/>
            <ac:spMk id="24" creationId="{DEA7CEA6-98F9-4699-8C9C-B1849880175B}"/>
          </ac:spMkLst>
        </pc:spChg>
        <pc:picChg chg="add mod">
          <ac:chgData name="Poppy Reece, Researcher" userId="dc98a925-bdaa-4bee-b207-d103908056d7" providerId="ADAL" clId="{78A426F3-005C-4CE0-8A3E-B2C267EBF4A1}" dt="2020-06-04T10:36:30.021" v="20843" actId="1038"/>
          <ac:picMkLst>
            <pc:docMk/>
            <pc:sldMk cId="2187380053" sldId="412"/>
            <ac:picMk id="14" creationId="{04C383FB-4333-4EED-8E14-8D884BCBCCD1}"/>
          </ac:picMkLst>
        </pc:picChg>
        <pc:picChg chg="del mod">
          <ac:chgData name="Poppy Reece, Researcher" userId="dc98a925-bdaa-4bee-b207-d103908056d7" providerId="ADAL" clId="{78A426F3-005C-4CE0-8A3E-B2C267EBF4A1}" dt="2020-06-12T08:28:43.560" v="30346" actId="478"/>
          <ac:picMkLst>
            <pc:docMk/>
            <pc:sldMk cId="2187380053" sldId="412"/>
            <ac:picMk id="19" creationId="{BE1DCB39-975E-4863-AFBF-5BE07BAFC276}"/>
          </ac:picMkLst>
        </pc:picChg>
        <pc:picChg chg="add del mod">
          <ac:chgData name="Poppy Reece, Researcher" userId="dc98a925-bdaa-4bee-b207-d103908056d7" providerId="ADAL" clId="{78A426F3-005C-4CE0-8A3E-B2C267EBF4A1}" dt="2020-06-12T12:49:23.900" v="35221" actId="478"/>
          <ac:picMkLst>
            <pc:docMk/>
            <pc:sldMk cId="2187380053" sldId="412"/>
            <ac:picMk id="26" creationId="{1A09F22B-1256-449D-A647-CFB19D076927}"/>
          </ac:picMkLst>
        </pc:picChg>
        <pc:picChg chg="add mod">
          <ac:chgData name="Poppy Reece, Researcher" userId="dc98a925-bdaa-4bee-b207-d103908056d7" providerId="ADAL" clId="{78A426F3-005C-4CE0-8A3E-B2C267EBF4A1}" dt="2020-06-18T15:06:34.706" v="38793" actId="14100"/>
          <ac:picMkLst>
            <pc:docMk/>
            <pc:sldMk cId="2187380053" sldId="412"/>
            <ac:picMk id="2054" creationId="{0FDAA12F-3424-4EAD-A0D4-ADB9A0A257A0}"/>
          </ac:picMkLst>
        </pc:picChg>
        <pc:cxnChg chg="add del mod">
          <ac:chgData name="Poppy Reece, Researcher" userId="dc98a925-bdaa-4bee-b207-d103908056d7" providerId="ADAL" clId="{78A426F3-005C-4CE0-8A3E-B2C267EBF4A1}" dt="2020-06-12T08:29:31.163" v="30361" actId="478"/>
          <ac:cxnSpMkLst>
            <pc:docMk/>
            <pc:sldMk cId="2187380053" sldId="412"/>
            <ac:cxnSpMk id="7" creationId="{A89E3C92-89AC-40E5-BB98-0F71647421C8}"/>
          </ac:cxnSpMkLst>
        </pc:cxnChg>
      </pc:sldChg>
      <pc:sldChg chg="modSp">
        <pc:chgData name="Poppy Reece, Researcher" userId="dc98a925-bdaa-4bee-b207-d103908056d7" providerId="ADAL" clId="{78A426F3-005C-4CE0-8A3E-B2C267EBF4A1}" dt="2020-06-19T08:53:45.171" v="40170" actId="1076"/>
        <pc:sldMkLst>
          <pc:docMk/>
          <pc:sldMk cId="1091210631" sldId="413"/>
        </pc:sldMkLst>
        <pc:spChg chg="mod">
          <ac:chgData name="Poppy Reece, Researcher" userId="dc98a925-bdaa-4bee-b207-d103908056d7" providerId="ADAL" clId="{78A426F3-005C-4CE0-8A3E-B2C267EBF4A1}" dt="2020-06-19T08:53:40.085" v="40169" actId="1076"/>
          <ac:spMkLst>
            <pc:docMk/>
            <pc:sldMk cId="1091210631" sldId="413"/>
            <ac:spMk id="2" creationId="{A91F2953-C9F3-4EFB-8AF3-A401ED223527}"/>
          </ac:spMkLst>
        </pc:spChg>
        <pc:spChg chg="mod">
          <ac:chgData name="Poppy Reece, Researcher" userId="dc98a925-bdaa-4bee-b207-d103908056d7" providerId="ADAL" clId="{78A426F3-005C-4CE0-8A3E-B2C267EBF4A1}" dt="2020-06-19T08:53:37.852" v="40168" actId="1076"/>
          <ac:spMkLst>
            <pc:docMk/>
            <pc:sldMk cId="1091210631" sldId="413"/>
            <ac:spMk id="3" creationId="{950490B5-4648-4667-BDCE-753CEBFED603}"/>
          </ac:spMkLst>
        </pc:spChg>
        <pc:spChg chg="mod">
          <ac:chgData name="Poppy Reece, Researcher" userId="dc98a925-bdaa-4bee-b207-d103908056d7" providerId="ADAL" clId="{78A426F3-005C-4CE0-8A3E-B2C267EBF4A1}" dt="2020-06-19T08:53:26.893" v="40164" actId="20577"/>
          <ac:spMkLst>
            <pc:docMk/>
            <pc:sldMk cId="1091210631" sldId="413"/>
            <ac:spMk id="6" creationId="{5043EFD6-95B7-4B22-9639-DAFC0122C9D5}"/>
          </ac:spMkLst>
        </pc:spChg>
        <pc:spChg chg="mod">
          <ac:chgData name="Poppy Reece, Researcher" userId="dc98a925-bdaa-4bee-b207-d103908056d7" providerId="ADAL" clId="{78A426F3-005C-4CE0-8A3E-B2C267EBF4A1}" dt="2020-06-19T08:53:45.171" v="40170" actId="1076"/>
          <ac:spMkLst>
            <pc:docMk/>
            <pc:sldMk cId="1091210631" sldId="413"/>
            <ac:spMk id="7" creationId="{CB50782B-7D2D-42CF-A93F-9F3491603FA0}"/>
          </ac:spMkLst>
        </pc:spChg>
      </pc:sldChg>
      <pc:sldChg chg="add del">
        <pc:chgData name="Poppy Reece, Researcher" userId="dc98a925-bdaa-4bee-b207-d103908056d7" providerId="ADAL" clId="{78A426F3-005C-4CE0-8A3E-B2C267EBF4A1}" dt="2020-06-02T15:52:33.688" v="16124" actId="2696"/>
        <pc:sldMkLst>
          <pc:docMk/>
          <pc:sldMk cId="801555522" sldId="414"/>
        </pc:sldMkLst>
      </pc:sldChg>
      <pc:sldChg chg="addSp delSp modSp addCm delCm modCm modNotesTx">
        <pc:chgData name="Poppy Reece, Researcher" userId="dc98a925-bdaa-4bee-b207-d103908056d7" providerId="ADAL" clId="{78A426F3-005C-4CE0-8A3E-B2C267EBF4A1}" dt="2020-06-19T08:53:17.598" v="40162" actId="1076"/>
        <pc:sldMkLst>
          <pc:docMk/>
          <pc:sldMk cId="3192038873" sldId="415"/>
        </pc:sldMkLst>
        <pc:spChg chg="mod">
          <ac:chgData name="Poppy Reece, Researcher" userId="dc98a925-bdaa-4bee-b207-d103908056d7" providerId="ADAL" clId="{78A426F3-005C-4CE0-8A3E-B2C267EBF4A1}" dt="2020-06-19T08:51:57.203" v="40119" actId="1036"/>
          <ac:spMkLst>
            <pc:docMk/>
            <pc:sldMk cId="3192038873" sldId="415"/>
            <ac:spMk id="2" creationId="{056F8416-716D-4555-BB35-0733F171B8B6}"/>
          </ac:spMkLst>
        </pc:spChg>
        <pc:spChg chg="mod">
          <ac:chgData name="Poppy Reece, Researcher" userId="dc98a925-bdaa-4bee-b207-d103908056d7" providerId="ADAL" clId="{78A426F3-005C-4CE0-8A3E-B2C267EBF4A1}" dt="2020-06-19T08:53:17.598" v="40162" actId="1076"/>
          <ac:spMkLst>
            <pc:docMk/>
            <pc:sldMk cId="3192038873" sldId="415"/>
            <ac:spMk id="3" creationId="{12275291-E9FD-4A5E-80FD-5CFA1B6194F3}"/>
          </ac:spMkLst>
        </pc:spChg>
        <pc:spChg chg="mod">
          <ac:chgData name="Poppy Reece, Researcher" userId="dc98a925-bdaa-4bee-b207-d103908056d7" providerId="ADAL" clId="{78A426F3-005C-4CE0-8A3E-B2C267EBF4A1}" dt="2020-06-19T08:51:57.203" v="40119" actId="1036"/>
          <ac:spMkLst>
            <pc:docMk/>
            <pc:sldMk cId="3192038873" sldId="415"/>
            <ac:spMk id="5" creationId="{ED34343C-FCA4-4182-8A14-F4447A1CE25C}"/>
          </ac:spMkLst>
        </pc:spChg>
        <pc:spChg chg="mod">
          <ac:chgData name="Poppy Reece, Researcher" userId="dc98a925-bdaa-4bee-b207-d103908056d7" providerId="ADAL" clId="{78A426F3-005C-4CE0-8A3E-B2C267EBF4A1}" dt="2020-06-19T08:51:57.203" v="40119" actId="1036"/>
          <ac:spMkLst>
            <pc:docMk/>
            <pc:sldMk cId="3192038873" sldId="415"/>
            <ac:spMk id="7" creationId="{3C044940-6FDD-47DE-9AF9-886FE9DBC1AD}"/>
          </ac:spMkLst>
        </pc:spChg>
        <pc:spChg chg="mod">
          <ac:chgData name="Poppy Reece, Researcher" userId="dc98a925-bdaa-4bee-b207-d103908056d7" providerId="ADAL" clId="{78A426F3-005C-4CE0-8A3E-B2C267EBF4A1}" dt="2020-06-19T08:51:57.203" v="40119" actId="1036"/>
          <ac:spMkLst>
            <pc:docMk/>
            <pc:sldMk cId="3192038873" sldId="415"/>
            <ac:spMk id="8" creationId="{67AE1961-0067-4D7B-84DD-CA7C286619B7}"/>
          </ac:spMkLst>
        </pc:spChg>
        <pc:spChg chg="mod">
          <ac:chgData name="Poppy Reece, Researcher" userId="dc98a925-bdaa-4bee-b207-d103908056d7" providerId="ADAL" clId="{78A426F3-005C-4CE0-8A3E-B2C267EBF4A1}" dt="2020-06-19T08:51:57.203" v="40119" actId="1036"/>
          <ac:spMkLst>
            <pc:docMk/>
            <pc:sldMk cId="3192038873" sldId="415"/>
            <ac:spMk id="10" creationId="{513B4E98-16C8-4C4B-8C71-BFD81C2334F6}"/>
          </ac:spMkLst>
        </pc:spChg>
        <pc:spChg chg="mod">
          <ac:chgData name="Poppy Reece, Researcher" userId="dc98a925-bdaa-4bee-b207-d103908056d7" providerId="ADAL" clId="{78A426F3-005C-4CE0-8A3E-B2C267EBF4A1}" dt="2020-06-19T08:51:57.203" v="40119" actId="1036"/>
          <ac:spMkLst>
            <pc:docMk/>
            <pc:sldMk cId="3192038873" sldId="415"/>
            <ac:spMk id="11" creationId="{7C382022-D33C-456D-B41D-101F7C8F5381}"/>
          </ac:spMkLst>
        </pc:spChg>
        <pc:spChg chg="mod">
          <ac:chgData name="Poppy Reece, Researcher" userId="dc98a925-bdaa-4bee-b207-d103908056d7" providerId="ADAL" clId="{78A426F3-005C-4CE0-8A3E-B2C267EBF4A1}" dt="2020-06-19T08:51:45.530" v="40112" actId="14100"/>
          <ac:spMkLst>
            <pc:docMk/>
            <pc:sldMk cId="3192038873" sldId="415"/>
            <ac:spMk id="13" creationId="{D6BDCAE3-6B28-491F-B3E8-FB66AC5B6309}"/>
          </ac:spMkLst>
        </pc:spChg>
        <pc:spChg chg="mod">
          <ac:chgData name="Poppy Reece, Researcher" userId="dc98a925-bdaa-4bee-b207-d103908056d7" providerId="ADAL" clId="{78A426F3-005C-4CE0-8A3E-B2C267EBF4A1}" dt="2020-06-19T08:51:57.203" v="40119" actId="1036"/>
          <ac:spMkLst>
            <pc:docMk/>
            <pc:sldMk cId="3192038873" sldId="415"/>
            <ac:spMk id="16" creationId="{86C6E10F-F90B-4840-A797-D59D1C037715}"/>
          </ac:spMkLst>
        </pc:spChg>
        <pc:spChg chg="mod">
          <ac:chgData name="Poppy Reece, Researcher" userId="dc98a925-bdaa-4bee-b207-d103908056d7" providerId="ADAL" clId="{78A426F3-005C-4CE0-8A3E-B2C267EBF4A1}" dt="2020-06-19T08:51:57.203" v="40119" actId="1036"/>
          <ac:spMkLst>
            <pc:docMk/>
            <pc:sldMk cId="3192038873" sldId="415"/>
            <ac:spMk id="17" creationId="{452850F4-F8EF-41C3-AFB2-1C466FC11F0F}"/>
          </ac:spMkLst>
        </pc:spChg>
        <pc:picChg chg="del">
          <ac:chgData name="Poppy Reece, Researcher" userId="dc98a925-bdaa-4bee-b207-d103908056d7" providerId="ADAL" clId="{78A426F3-005C-4CE0-8A3E-B2C267EBF4A1}" dt="2020-06-11T09:45:36.123" v="27305" actId="478"/>
          <ac:picMkLst>
            <pc:docMk/>
            <pc:sldMk cId="3192038873" sldId="415"/>
            <ac:picMk id="14" creationId="{ADA74A07-C740-4931-9161-E57E5FDFC799}"/>
          </ac:picMkLst>
        </pc:picChg>
        <pc:picChg chg="add mod">
          <ac:chgData name="Poppy Reece, Researcher" userId="dc98a925-bdaa-4bee-b207-d103908056d7" providerId="ADAL" clId="{78A426F3-005C-4CE0-8A3E-B2C267EBF4A1}" dt="2020-06-19T08:50:25.935" v="40046" actId="1036"/>
          <ac:picMkLst>
            <pc:docMk/>
            <pc:sldMk cId="3192038873" sldId="415"/>
            <ac:picMk id="15" creationId="{0F1E5C8B-03F9-4918-81A3-FC94449E92A7}"/>
          </ac:picMkLst>
        </pc:picChg>
      </pc:sldChg>
      <pc:sldChg chg="addSp delSp modSp">
        <pc:chgData name="Poppy Reece, Researcher" userId="dc98a925-bdaa-4bee-b207-d103908056d7" providerId="ADAL" clId="{78A426F3-005C-4CE0-8A3E-B2C267EBF4A1}" dt="2020-06-19T09:03:06.271" v="40367" actId="1037"/>
        <pc:sldMkLst>
          <pc:docMk/>
          <pc:sldMk cId="1931570260" sldId="417"/>
        </pc:sldMkLst>
        <pc:spChg chg="mod">
          <ac:chgData name="Poppy Reece, Researcher" userId="dc98a925-bdaa-4bee-b207-d103908056d7" providerId="ADAL" clId="{78A426F3-005C-4CE0-8A3E-B2C267EBF4A1}" dt="2020-06-04T08:31:57.914" v="17963" actId="14100"/>
          <ac:spMkLst>
            <pc:docMk/>
            <pc:sldMk cId="1931570260" sldId="417"/>
            <ac:spMk id="2" creationId="{CC2F9DB6-C941-4B40-B411-7A0194DD4628}"/>
          </ac:spMkLst>
        </pc:spChg>
        <pc:spChg chg="mod">
          <ac:chgData name="Poppy Reece, Researcher" userId="dc98a925-bdaa-4bee-b207-d103908056d7" providerId="ADAL" clId="{78A426F3-005C-4CE0-8A3E-B2C267EBF4A1}" dt="2020-06-04T08:32:52.407" v="17980" actId="20577"/>
          <ac:spMkLst>
            <pc:docMk/>
            <pc:sldMk cId="1931570260" sldId="417"/>
            <ac:spMk id="3" creationId="{FC8656B9-CA80-4411-A58F-D286A4B7217A}"/>
          </ac:spMkLst>
        </pc:spChg>
        <pc:spChg chg="mod">
          <ac:chgData name="Poppy Reece, Researcher" userId="dc98a925-bdaa-4bee-b207-d103908056d7" providerId="ADAL" clId="{78A426F3-005C-4CE0-8A3E-B2C267EBF4A1}" dt="2020-06-04T08:31:46.092" v="17960" actId="1076"/>
          <ac:spMkLst>
            <pc:docMk/>
            <pc:sldMk cId="1931570260" sldId="417"/>
            <ac:spMk id="8" creationId="{010912D7-D087-433D-9A4F-23A32CCED944}"/>
          </ac:spMkLst>
        </pc:spChg>
        <pc:spChg chg="del mod">
          <ac:chgData name="Poppy Reece, Researcher" userId="dc98a925-bdaa-4bee-b207-d103908056d7" providerId="ADAL" clId="{78A426F3-005C-4CE0-8A3E-B2C267EBF4A1}" dt="2020-06-04T08:30:16.850" v="17931" actId="478"/>
          <ac:spMkLst>
            <pc:docMk/>
            <pc:sldMk cId="1931570260" sldId="417"/>
            <ac:spMk id="9" creationId="{A254612D-383B-481C-9A56-C64872857E47}"/>
          </ac:spMkLst>
        </pc:spChg>
        <pc:spChg chg="mod">
          <ac:chgData name="Poppy Reece, Researcher" userId="dc98a925-bdaa-4bee-b207-d103908056d7" providerId="ADAL" clId="{78A426F3-005C-4CE0-8A3E-B2C267EBF4A1}" dt="2020-06-04T08:32:13.836" v="17973" actId="14100"/>
          <ac:spMkLst>
            <pc:docMk/>
            <pc:sldMk cId="1931570260" sldId="417"/>
            <ac:spMk id="13" creationId="{83D6FF98-4986-41D1-BB6A-2437C5A88DDA}"/>
          </ac:spMkLst>
        </pc:spChg>
        <pc:spChg chg="mod">
          <ac:chgData name="Poppy Reece, Researcher" userId="dc98a925-bdaa-4bee-b207-d103908056d7" providerId="ADAL" clId="{78A426F3-005C-4CE0-8A3E-B2C267EBF4A1}" dt="2020-06-04T08:32:06.250" v="17972" actId="1035"/>
          <ac:spMkLst>
            <pc:docMk/>
            <pc:sldMk cId="1931570260" sldId="417"/>
            <ac:spMk id="14" creationId="{EAB9DAC0-098B-4B5E-85B2-1D38156DC012}"/>
          </ac:spMkLst>
        </pc:spChg>
        <pc:spChg chg="mod">
          <ac:chgData name="Poppy Reece, Researcher" userId="dc98a925-bdaa-4bee-b207-d103908056d7" providerId="ADAL" clId="{78A426F3-005C-4CE0-8A3E-B2C267EBF4A1}" dt="2020-06-04T08:32:04.699" v="17967" actId="1035"/>
          <ac:spMkLst>
            <pc:docMk/>
            <pc:sldMk cId="1931570260" sldId="417"/>
            <ac:spMk id="17" creationId="{14130BA1-162E-4DA9-A3A0-189696535A73}"/>
          </ac:spMkLst>
        </pc:spChg>
        <pc:spChg chg="mod">
          <ac:chgData name="Poppy Reece, Researcher" userId="dc98a925-bdaa-4bee-b207-d103908056d7" providerId="ADAL" clId="{78A426F3-005C-4CE0-8A3E-B2C267EBF4A1}" dt="2020-06-04T08:31:19.249" v="17956" actId="20577"/>
          <ac:spMkLst>
            <pc:docMk/>
            <pc:sldMk cId="1931570260" sldId="417"/>
            <ac:spMk id="18" creationId="{73FA3C4D-CC06-439D-8424-ED9E4D5654D2}"/>
          </ac:spMkLst>
        </pc:spChg>
        <pc:spChg chg="mod">
          <ac:chgData name="Poppy Reece, Researcher" userId="dc98a925-bdaa-4bee-b207-d103908056d7" providerId="ADAL" clId="{78A426F3-005C-4CE0-8A3E-B2C267EBF4A1}" dt="2020-06-11T09:49:09.663" v="27432" actId="1036"/>
          <ac:spMkLst>
            <pc:docMk/>
            <pc:sldMk cId="1931570260" sldId="417"/>
            <ac:spMk id="19" creationId="{F2ED8B36-8D82-45C7-8DEC-7EB257229721}"/>
          </ac:spMkLst>
        </pc:spChg>
        <pc:picChg chg="mod">
          <ac:chgData name="Poppy Reece, Researcher" userId="dc98a925-bdaa-4bee-b207-d103908056d7" providerId="ADAL" clId="{78A426F3-005C-4CE0-8A3E-B2C267EBF4A1}" dt="2020-06-04T08:31:47.559" v="17961" actId="1076"/>
          <ac:picMkLst>
            <pc:docMk/>
            <pc:sldMk cId="1931570260" sldId="417"/>
            <ac:picMk id="12" creationId="{E2433F75-6661-4173-BE6C-36E5862630B4}"/>
          </ac:picMkLst>
        </pc:picChg>
        <pc:picChg chg="add mod">
          <ac:chgData name="Poppy Reece, Researcher" userId="dc98a925-bdaa-4bee-b207-d103908056d7" providerId="ADAL" clId="{78A426F3-005C-4CE0-8A3E-B2C267EBF4A1}" dt="2020-06-19T09:03:06.271" v="40367" actId="1037"/>
          <ac:picMkLst>
            <pc:docMk/>
            <pc:sldMk cId="1931570260" sldId="417"/>
            <ac:picMk id="15" creationId="{58CE4144-A27E-46C0-9570-44715F130CA2}"/>
          </ac:picMkLst>
        </pc:picChg>
        <pc:picChg chg="del mod">
          <ac:chgData name="Poppy Reece, Researcher" userId="dc98a925-bdaa-4bee-b207-d103908056d7" providerId="ADAL" clId="{78A426F3-005C-4CE0-8A3E-B2C267EBF4A1}" dt="2020-06-11T09:48:58.239" v="27419" actId="478"/>
          <ac:picMkLst>
            <pc:docMk/>
            <pc:sldMk cId="1931570260" sldId="417"/>
            <ac:picMk id="20" creationId="{22D298F6-2FCA-47B3-9186-D271D5D6EC92}"/>
          </ac:picMkLst>
        </pc:picChg>
      </pc:sldChg>
      <pc:sldChg chg="modSp">
        <pc:chgData name="Poppy Reece, Researcher" userId="dc98a925-bdaa-4bee-b207-d103908056d7" providerId="ADAL" clId="{78A426F3-005C-4CE0-8A3E-B2C267EBF4A1}" dt="2020-06-04T08:20:26.481" v="17664" actId="14100"/>
        <pc:sldMkLst>
          <pc:docMk/>
          <pc:sldMk cId="4159638713" sldId="419"/>
        </pc:sldMkLst>
        <pc:spChg chg="mod">
          <ac:chgData name="Poppy Reece, Researcher" userId="dc98a925-bdaa-4bee-b207-d103908056d7" providerId="ADAL" clId="{78A426F3-005C-4CE0-8A3E-B2C267EBF4A1}" dt="2020-06-04T08:18:38.592" v="17641" actId="14100"/>
          <ac:spMkLst>
            <pc:docMk/>
            <pc:sldMk cId="4159638713" sldId="419"/>
            <ac:spMk id="6" creationId="{3A68F409-8D99-4305-82DE-37EA14CCD393}"/>
          </ac:spMkLst>
        </pc:spChg>
        <pc:spChg chg="mod">
          <ac:chgData name="Poppy Reece, Researcher" userId="dc98a925-bdaa-4bee-b207-d103908056d7" providerId="ADAL" clId="{78A426F3-005C-4CE0-8A3E-B2C267EBF4A1}" dt="2020-06-04T08:19:08.427" v="17657" actId="14100"/>
          <ac:spMkLst>
            <pc:docMk/>
            <pc:sldMk cId="4159638713" sldId="419"/>
            <ac:spMk id="13" creationId="{6992E43E-2398-479B-999E-CAEB819E6DEA}"/>
          </ac:spMkLst>
        </pc:spChg>
        <pc:spChg chg="mod">
          <ac:chgData name="Poppy Reece, Researcher" userId="dc98a925-bdaa-4bee-b207-d103908056d7" providerId="ADAL" clId="{78A426F3-005C-4CE0-8A3E-B2C267EBF4A1}" dt="2020-06-04T08:20:26.481" v="17664" actId="14100"/>
          <ac:spMkLst>
            <pc:docMk/>
            <pc:sldMk cId="4159638713" sldId="419"/>
            <ac:spMk id="14" creationId="{8A72CCE2-9FB4-4374-8EEC-DABC40EC433F}"/>
          </ac:spMkLst>
        </pc:spChg>
        <pc:spChg chg="mod">
          <ac:chgData name="Poppy Reece, Researcher" userId="dc98a925-bdaa-4bee-b207-d103908056d7" providerId="ADAL" clId="{78A426F3-005C-4CE0-8A3E-B2C267EBF4A1}" dt="2020-06-04T08:19:11.949" v="17658" actId="1076"/>
          <ac:spMkLst>
            <pc:docMk/>
            <pc:sldMk cId="4159638713" sldId="419"/>
            <ac:spMk id="16" creationId="{ED822C59-5852-4617-A8C0-7BCC9AE448E9}"/>
          </ac:spMkLst>
        </pc:spChg>
      </pc:sldChg>
      <pc:sldChg chg="addSp delSp modSp add del">
        <pc:chgData name="Poppy Reece, Researcher" userId="dc98a925-bdaa-4bee-b207-d103908056d7" providerId="ADAL" clId="{78A426F3-005C-4CE0-8A3E-B2C267EBF4A1}" dt="2020-06-12T08:41:12.896" v="30760" actId="2696"/>
        <pc:sldMkLst>
          <pc:docMk/>
          <pc:sldMk cId="775117820" sldId="424"/>
        </pc:sldMkLst>
        <pc:spChg chg="del mod">
          <ac:chgData name="Poppy Reece, Researcher" userId="dc98a925-bdaa-4bee-b207-d103908056d7" providerId="ADAL" clId="{78A426F3-005C-4CE0-8A3E-B2C267EBF4A1}" dt="2020-06-04T09:17:50.801" v="19398" actId="478"/>
          <ac:spMkLst>
            <pc:docMk/>
            <pc:sldMk cId="775117820" sldId="424"/>
            <ac:spMk id="2" creationId="{EC2D83D0-FDFF-48AD-AED8-A4E6AE6B95A8}"/>
          </ac:spMkLst>
        </pc:spChg>
        <pc:spChg chg="mod">
          <ac:chgData name="Poppy Reece, Researcher" userId="dc98a925-bdaa-4bee-b207-d103908056d7" providerId="ADAL" clId="{78A426F3-005C-4CE0-8A3E-B2C267EBF4A1}" dt="2020-06-04T10:41:26.129" v="20986" actId="14100"/>
          <ac:spMkLst>
            <pc:docMk/>
            <pc:sldMk cId="775117820" sldId="424"/>
            <ac:spMk id="3" creationId="{95B1FEE1-983A-4CE2-86F0-0A1A30DA577B}"/>
          </ac:spMkLst>
        </pc:spChg>
        <pc:spChg chg="mod">
          <ac:chgData name="Poppy Reece, Researcher" userId="dc98a925-bdaa-4bee-b207-d103908056d7" providerId="ADAL" clId="{78A426F3-005C-4CE0-8A3E-B2C267EBF4A1}" dt="2020-06-04T10:33:20.019" v="20576" actId="113"/>
          <ac:spMkLst>
            <pc:docMk/>
            <pc:sldMk cId="775117820" sldId="424"/>
            <ac:spMk id="4" creationId="{9DB2612D-A933-466B-BB57-C688125F80F9}"/>
          </ac:spMkLst>
        </pc:spChg>
        <pc:spChg chg="add mod">
          <ac:chgData name="Poppy Reece, Researcher" userId="dc98a925-bdaa-4bee-b207-d103908056d7" providerId="ADAL" clId="{78A426F3-005C-4CE0-8A3E-B2C267EBF4A1}" dt="2020-06-10T09:51:29.768" v="27192" actId="207"/>
          <ac:spMkLst>
            <pc:docMk/>
            <pc:sldMk cId="775117820" sldId="424"/>
            <ac:spMk id="6" creationId="{DF49882B-5BBE-4D25-A03B-C53F5F7A34E2}"/>
          </ac:spMkLst>
        </pc:spChg>
        <pc:spChg chg="del">
          <ac:chgData name="Poppy Reece, Researcher" userId="dc98a925-bdaa-4bee-b207-d103908056d7" providerId="ADAL" clId="{78A426F3-005C-4CE0-8A3E-B2C267EBF4A1}" dt="2020-06-04T09:17:52.158" v="19399" actId="478"/>
          <ac:spMkLst>
            <pc:docMk/>
            <pc:sldMk cId="775117820" sldId="424"/>
            <ac:spMk id="8" creationId="{FC353014-6950-42EF-B5D7-43A6638D099D}"/>
          </ac:spMkLst>
        </pc:spChg>
        <pc:spChg chg="add mod">
          <ac:chgData name="Poppy Reece, Researcher" userId="dc98a925-bdaa-4bee-b207-d103908056d7" providerId="ADAL" clId="{78A426F3-005C-4CE0-8A3E-B2C267EBF4A1}" dt="2020-06-10T09:51:38.277" v="27194" actId="207"/>
          <ac:spMkLst>
            <pc:docMk/>
            <pc:sldMk cId="775117820" sldId="424"/>
            <ac:spMk id="9" creationId="{1030C3A5-8E05-485E-8A34-D3DDD6122874}"/>
          </ac:spMkLst>
        </pc:spChg>
        <pc:spChg chg="add mod">
          <ac:chgData name="Poppy Reece, Researcher" userId="dc98a925-bdaa-4bee-b207-d103908056d7" providerId="ADAL" clId="{78A426F3-005C-4CE0-8A3E-B2C267EBF4A1}" dt="2020-06-10T09:51:33.187" v="27193" actId="207"/>
          <ac:spMkLst>
            <pc:docMk/>
            <pc:sldMk cId="775117820" sldId="424"/>
            <ac:spMk id="10" creationId="{C2AD44FE-194D-4E35-8CA7-8619CA32B101}"/>
          </ac:spMkLst>
        </pc:spChg>
        <pc:spChg chg="add mod">
          <ac:chgData name="Poppy Reece, Researcher" userId="dc98a925-bdaa-4bee-b207-d103908056d7" providerId="ADAL" clId="{78A426F3-005C-4CE0-8A3E-B2C267EBF4A1}" dt="2020-06-10T09:51:41.084" v="27195" actId="207"/>
          <ac:spMkLst>
            <pc:docMk/>
            <pc:sldMk cId="775117820" sldId="424"/>
            <ac:spMk id="11" creationId="{0C6E1C1E-314D-4164-94C2-74C17A7E9F39}"/>
          </ac:spMkLst>
        </pc:spChg>
        <pc:spChg chg="del">
          <ac:chgData name="Poppy Reece, Researcher" userId="dc98a925-bdaa-4bee-b207-d103908056d7" providerId="ADAL" clId="{78A426F3-005C-4CE0-8A3E-B2C267EBF4A1}" dt="2020-06-04T09:17:53.181" v="19400" actId="478"/>
          <ac:spMkLst>
            <pc:docMk/>
            <pc:sldMk cId="775117820" sldId="424"/>
            <ac:spMk id="12" creationId="{644852D1-62B5-40F0-AE94-F3AFA6054FE9}"/>
          </ac:spMkLst>
        </pc:spChg>
        <pc:spChg chg="del">
          <ac:chgData name="Poppy Reece, Researcher" userId="dc98a925-bdaa-4bee-b207-d103908056d7" providerId="ADAL" clId="{78A426F3-005C-4CE0-8A3E-B2C267EBF4A1}" dt="2020-06-04T09:17:54.396" v="19401" actId="478"/>
          <ac:spMkLst>
            <pc:docMk/>
            <pc:sldMk cId="775117820" sldId="424"/>
            <ac:spMk id="13" creationId="{CB375171-AD14-472F-830C-8BF99499943F}"/>
          </ac:spMkLst>
        </pc:spChg>
        <pc:spChg chg="del">
          <ac:chgData name="Poppy Reece, Researcher" userId="dc98a925-bdaa-4bee-b207-d103908056d7" providerId="ADAL" clId="{78A426F3-005C-4CE0-8A3E-B2C267EBF4A1}" dt="2020-06-04T09:17:47.708" v="19394" actId="478"/>
          <ac:spMkLst>
            <pc:docMk/>
            <pc:sldMk cId="775117820" sldId="424"/>
            <ac:spMk id="15" creationId="{C1C0D43C-32B3-48D8-9B56-30EE2BBC7048}"/>
          </ac:spMkLst>
        </pc:spChg>
        <pc:spChg chg="add mod">
          <ac:chgData name="Poppy Reece, Researcher" userId="dc98a925-bdaa-4bee-b207-d103908056d7" providerId="ADAL" clId="{78A426F3-005C-4CE0-8A3E-B2C267EBF4A1}" dt="2020-06-12T08:32:06.831" v="30411" actId="313"/>
          <ac:spMkLst>
            <pc:docMk/>
            <pc:sldMk cId="775117820" sldId="424"/>
            <ac:spMk id="16" creationId="{6A34F206-AAD3-44B0-9631-54051BEA77C6}"/>
          </ac:spMkLst>
        </pc:spChg>
        <pc:spChg chg="add mod">
          <ac:chgData name="Poppy Reece, Researcher" userId="dc98a925-bdaa-4bee-b207-d103908056d7" providerId="ADAL" clId="{78A426F3-005C-4CE0-8A3E-B2C267EBF4A1}" dt="2020-06-12T08:35:31.141" v="30458" actId="20577"/>
          <ac:spMkLst>
            <pc:docMk/>
            <pc:sldMk cId="775117820" sldId="424"/>
            <ac:spMk id="17" creationId="{1FEC3708-7681-4E8F-9183-98F20DD5B9CC}"/>
          </ac:spMkLst>
        </pc:spChg>
        <pc:picChg chg="del">
          <ac:chgData name="Poppy Reece, Researcher" userId="dc98a925-bdaa-4bee-b207-d103908056d7" providerId="ADAL" clId="{78A426F3-005C-4CE0-8A3E-B2C267EBF4A1}" dt="2020-06-04T09:17:48.648" v="19396" actId="478"/>
          <ac:picMkLst>
            <pc:docMk/>
            <pc:sldMk cId="775117820" sldId="424"/>
            <ac:picMk id="14" creationId="{04C383FB-4333-4EED-8E14-8D884BCBCCD1}"/>
          </ac:picMkLst>
        </pc:picChg>
        <pc:cxnChg chg="del">
          <ac:chgData name="Poppy Reece, Researcher" userId="dc98a925-bdaa-4bee-b207-d103908056d7" providerId="ADAL" clId="{78A426F3-005C-4CE0-8A3E-B2C267EBF4A1}" dt="2020-06-04T09:17:48.219" v="19395" actId="478"/>
          <ac:cxnSpMkLst>
            <pc:docMk/>
            <pc:sldMk cId="775117820" sldId="424"/>
            <ac:cxnSpMk id="7" creationId="{A89E3C92-89AC-40E5-BB98-0F71647421C8}"/>
          </ac:cxnSpMkLst>
        </pc:cxnChg>
      </pc:sldChg>
      <pc:sldChg chg="addSp delSp modSp add addCm delCm modCm modNotesTx">
        <pc:chgData name="Poppy Reece, Researcher" userId="dc98a925-bdaa-4bee-b207-d103908056d7" providerId="ADAL" clId="{78A426F3-005C-4CE0-8A3E-B2C267EBF4A1}" dt="2020-06-19T08:29:08.355" v="39761" actId="20577"/>
        <pc:sldMkLst>
          <pc:docMk/>
          <pc:sldMk cId="1903635988" sldId="426"/>
        </pc:sldMkLst>
        <pc:spChg chg="add del mod">
          <ac:chgData name="Poppy Reece, Researcher" userId="dc98a925-bdaa-4bee-b207-d103908056d7" providerId="ADAL" clId="{78A426F3-005C-4CE0-8A3E-B2C267EBF4A1}" dt="2020-06-12T11:42:06.023" v="34211" actId="478"/>
          <ac:spMkLst>
            <pc:docMk/>
            <pc:sldMk cId="1903635988" sldId="426"/>
            <ac:spMk id="2" creationId="{3236D2A3-48C3-4946-8F52-F27EF92FD781}"/>
          </ac:spMkLst>
        </pc:spChg>
        <pc:spChg chg="mod">
          <ac:chgData name="Poppy Reece, Researcher" userId="dc98a925-bdaa-4bee-b207-d103908056d7" providerId="ADAL" clId="{78A426F3-005C-4CE0-8A3E-B2C267EBF4A1}" dt="2020-06-12T12:31:07.307" v="34774" actId="1076"/>
          <ac:spMkLst>
            <pc:docMk/>
            <pc:sldMk cId="1903635988" sldId="426"/>
            <ac:spMk id="3" creationId="{95B1FEE1-983A-4CE2-86F0-0A1A30DA577B}"/>
          </ac:spMkLst>
        </pc:spChg>
        <pc:spChg chg="mod">
          <ac:chgData name="Poppy Reece, Researcher" userId="dc98a925-bdaa-4bee-b207-d103908056d7" providerId="ADAL" clId="{78A426F3-005C-4CE0-8A3E-B2C267EBF4A1}" dt="2020-06-18T15:24:23.958" v="39202" actId="1036"/>
          <ac:spMkLst>
            <pc:docMk/>
            <pc:sldMk cId="1903635988" sldId="426"/>
            <ac:spMk id="4" creationId="{9DB2612D-A933-466B-BB57-C688125F80F9}"/>
          </ac:spMkLst>
        </pc:spChg>
        <pc:spChg chg="mod">
          <ac:chgData name="Poppy Reece, Researcher" userId="dc98a925-bdaa-4bee-b207-d103908056d7" providerId="ADAL" clId="{78A426F3-005C-4CE0-8A3E-B2C267EBF4A1}" dt="2020-06-11T15:25:25.906" v="28807" actId="20577"/>
          <ac:spMkLst>
            <pc:docMk/>
            <pc:sldMk cId="1903635988" sldId="426"/>
            <ac:spMk id="5" creationId="{E1AB353D-C3DD-45D0-A928-76F68198F592}"/>
          </ac:spMkLst>
        </pc:spChg>
        <pc:spChg chg="del mod">
          <ac:chgData name="Poppy Reece, Researcher" userId="dc98a925-bdaa-4bee-b207-d103908056d7" providerId="ADAL" clId="{78A426F3-005C-4CE0-8A3E-B2C267EBF4A1}" dt="2020-06-18T15:21:44.867" v="39146" actId="478"/>
          <ac:spMkLst>
            <pc:docMk/>
            <pc:sldMk cId="1903635988" sldId="426"/>
            <ac:spMk id="6" creationId="{DF49882B-5BBE-4D25-A03B-C53F5F7A34E2}"/>
          </ac:spMkLst>
        </pc:spChg>
        <pc:spChg chg="del">
          <ac:chgData name="Poppy Reece, Researcher" userId="dc98a925-bdaa-4bee-b207-d103908056d7" providerId="ADAL" clId="{78A426F3-005C-4CE0-8A3E-B2C267EBF4A1}" dt="2020-06-05T14:39:48.724" v="26479" actId="478"/>
          <ac:spMkLst>
            <pc:docMk/>
            <pc:sldMk cId="1903635988" sldId="426"/>
            <ac:spMk id="9" creationId="{1030C3A5-8E05-485E-8A34-D3DDD6122874}"/>
          </ac:spMkLst>
        </pc:spChg>
        <pc:spChg chg="add mod">
          <ac:chgData name="Poppy Reece, Researcher" userId="dc98a925-bdaa-4bee-b207-d103908056d7" providerId="ADAL" clId="{78A426F3-005C-4CE0-8A3E-B2C267EBF4A1}" dt="2020-06-18T15:24:22.019" v="39199" actId="1076"/>
          <ac:spMkLst>
            <pc:docMk/>
            <pc:sldMk cId="1903635988" sldId="426"/>
            <ac:spMk id="9" creationId="{3215CB7A-0467-4041-8311-D600BD52D078}"/>
          </ac:spMkLst>
        </pc:spChg>
        <pc:spChg chg="del">
          <ac:chgData name="Poppy Reece, Researcher" userId="dc98a925-bdaa-4bee-b207-d103908056d7" providerId="ADAL" clId="{78A426F3-005C-4CE0-8A3E-B2C267EBF4A1}" dt="2020-06-05T14:39:50.428" v="26480" actId="478"/>
          <ac:spMkLst>
            <pc:docMk/>
            <pc:sldMk cId="1903635988" sldId="426"/>
            <ac:spMk id="10" creationId="{C2AD44FE-194D-4E35-8CA7-8619CA32B101}"/>
          </ac:spMkLst>
        </pc:spChg>
        <pc:spChg chg="del">
          <ac:chgData name="Poppy Reece, Researcher" userId="dc98a925-bdaa-4bee-b207-d103908056d7" providerId="ADAL" clId="{78A426F3-005C-4CE0-8A3E-B2C267EBF4A1}" dt="2020-06-05T14:39:45.557" v="26477" actId="478"/>
          <ac:spMkLst>
            <pc:docMk/>
            <pc:sldMk cId="1903635988" sldId="426"/>
            <ac:spMk id="11" creationId="{0C6E1C1E-314D-4164-94C2-74C17A7E9F39}"/>
          </ac:spMkLst>
        </pc:spChg>
        <pc:spChg chg="add mod topLvl">
          <ac:chgData name="Poppy Reece, Researcher" userId="dc98a925-bdaa-4bee-b207-d103908056d7" providerId="ADAL" clId="{78A426F3-005C-4CE0-8A3E-B2C267EBF4A1}" dt="2020-06-18T15:23:03.291" v="39183" actId="1076"/>
          <ac:spMkLst>
            <pc:docMk/>
            <pc:sldMk cId="1903635988" sldId="426"/>
            <ac:spMk id="12" creationId="{B3BA4E1E-E18C-41F6-868E-68F75FCB5BC0}"/>
          </ac:spMkLst>
        </pc:spChg>
        <pc:spChg chg="add mod">
          <ac:chgData name="Poppy Reece, Researcher" userId="dc98a925-bdaa-4bee-b207-d103908056d7" providerId="ADAL" clId="{78A426F3-005C-4CE0-8A3E-B2C267EBF4A1}" dt="2020-06-18T15:24:35.445" v="39203" actId="113"/>
          <ac:spMkLst>
            <pc:docMk/>
            <pc:sldMk cId="1903635988" sldId="426"/>
            <ac:spMk id="13" creationId="{C27F730B-1628-46D2-8E14-6F8DBFEBCB9C}"/>
          </ac:spMkLst>
        </pc:spChg>
        <pc:spChg chg="add mod topLvl">
          <ac:chgData name="Poppy Reece, Researcher" userId="dc98a925-bdaa-4bee-b207-d103908056d7" providerId="ADAL" clId="{78A426F3-005C-4CE0-8A3E-B2C267EBF4A1}" dt="2020-06-15T11:10:44.202" v="37911" actId="14100"/>
          <ac:spMkLst>
            <pc:docMk/>
            <pc:sldMk cId="1903635988" sldId="426"/>
            <ac:spMk id="14" creationId="{F3F64841-551F-4DCC-8982-2FC1612E55D1}"/>
          </ac:spMkLst>
        </pc:spChg>
        <pc:spChg chg="add mod topLvl">
          <ac:chgData name="Poppy Reece, Researcher" userId="dc98a925-bdaa-4bee-b207-d103908056d7" providerId="ADAL" clId="{78A426F3-005C-4CE0-8A3E-B2C267EBF4A1}" dt="2020-06-15T11:10:54.512" v="37930" actId="1076"/>
          <ac:spMkLst>
            <pc:docMk/>
            <pc:sldMk cId="1903635988" sldId="426"/>
            <ac:spMk id="15" creationId="{C01BDD4A-CC7E-4DA5-9660-E2CD2FEFB776}"/>
          </ac:spMkLst>
        </pc:spChg>
        <pc:spChg chg="add mod topLvl">
          <ac:chgData name="Poppy Reece, Researcher" userId="dc98a925-bdaa-4bee-b207-d103908056d7" providerId="ADAL" clId="{78A426F3-005C-4CE0-8A3E-B2C267EBF4A1}" dt="2020-06-12T12:44:30.401" v="35145" actId="164"/>
          <ac:spMkLst>
            <pc:docMk/>
            <pc:sldMk cId="1903635988" sldId="426"/>
            <ac:spMk id="16" creationId="{27919FCF-B75C-4EBA-B376-4A18B45A6E91}"/>
          </ac:spMkLst>
        </pc:spChg>
        <pc:spChg chg="del">
          <ac:chgData name="Poppy Reece, Researcher" userId="dc98a925-bdaa-4bee-b207-d103908056d7" providerId="ADAL" clId="{78A426F3-005C-4CE0-8A3E-B2C267EBF4A1}" dt="2020-06-05T14:39:46.781" v="26478" actId="478"/>
          <ac:spMkLst>
            <pc:docMk/>
            <pc:sldMk cId="1903635988" sldId="426"/>
            <ac:spMk id="16" creationId="{6A34F206-AAD3-44B0-9631-54051BEA77C6}"/>
          </ac:spMkLst>
        </pc:spChg>
        <pc:spChg chg="del">
          <ac:chgData name="Poppy Reece, Researcher" userId="dc98a925-bdaa-4bee-b207-d103908056d7" providerId="ADAL" clId="{78A426F3-005C-4CE0-8A3E-B2C267EBF4A1}" dt="2020-06-05T14:39:41.757" v="26475" actId="478"/>
          <ac:spMkLst>
            <pc:docMk/>
            <pc:sldMk cId="1903635988" sldId="426"/>
            <ac:spMk id="17" creationId="{1FEC3708-7681-4E8F-9183-98F20DD5B9CC}"/>
          </ac:spMkLst>
        </pc:spChg>
        <pc:spChg chg="add mod topLvl">
          <ac:chgData name="Poppy Reece, Researcher" userId="dc98a925-bdaa-4bee-b207-d103908056d7" providerId="ADAL" clId="{78A426F3-005C-4CE0-8A3E-B2C267EBF4A1}" dt="2020-06-12T12:44:30.401" v="35145" actId="164"/>
          <ac:spMkLst>
            <pc:docMk/>
            <pc:sldMk cId="1903635988" sldId="426"/>
            <ac:spMk id="17" creationId="{D56FF877-439A-4ACC-92F2-8D614EFB489D}"/>
          </ac:spMkLst>
        </pc:spChg>
        <pc:spChg chg="add mod topLvl">
          <ac:chgData name="Poppy Reece, Researcher" userId="dc98a925-bdaa-4bee-b207-d103908056d7" providerId="ADAL" clId="{78A426F3-005C-4CE0-8A3E-B2C267EBF4A1}" dt="2020-06-12T12:45:04.492" v="35156" actId="207"/>
          <ac:spMkLst>
            <pc:docMk/>
            <pc:sldMk cId="1903635988" sldId="426"/>
            <ac:spMk id="18" creationId="{E1E5F7AB-8C1E-457C-91B1-C5942BB78876}"/>
          </ac:spMkLst>
        </pc:spChg>
        <pc:spChg chg="add mod topLvl">
          <ac:chgData name="Poppy Reece, Researcher" userId="dc98a925-bdaa-4bee-b207-d103908056d7" providerId="ADAL" clId="{78A426F3-005C-4CE0-8A3E-B2C267EBF4A1}" dt="2020-06-12T12:44:30.401" v="35145" actId="164"/>
          <ac:spMkLst>
            <pc:docMk/>
            <pc:sldMk cId="1903635988" sldId="426"/>
            <ac:spMk id="22" creationId="{75668D5C-23F3-4204-A8C4-A6EF7927F41A}"/>
          </ac:spMkLst>
        </pc:spChg>
        <pc:spChg chg="add mod topLvl">
          <ac:chgData name="Poppy Reece, Researcher" userId="dc98a925-bdaa-4bee-b207-d103908056d7" providerId="ADAL" clId="{78A426F3-005C-4CE0-8A3E-B2C267EBF4A1}" dt="2020-06-12T12:44:30.401" v="35145" actId="164"/>
          <ac:spMkLst>
            <pc:docMk/>
            <pc:sldMk cId="1903635988" sldId="426"/>
            <ac:spMk id="23" creationId="{EC945613-3BB1-47B7-8D3A-21CC13308994}"/>
          </ac:spMkLst>
        </pc:spChg>
        <pc:spChg chg="add del mod">
          <ac:chgData name="Poppy Reece, Researcher" userId="dc98a925-bdaa-4bee-b207-d103908056d7" providerId="ADAL" clId="{78A426F3-005C-4CE0-8A3E-B2C267EBF4A1}" dt="2020-06-18T15:21:46.021" v="39147" actId="478"/>
          <ac:spMkLst>
            <pc:docMk/>
            <pc:sldMk cId="1903635988" sldId="426"/>
            <ac:spMk id="25" creationId="{0493BF84-4761-454A-A329-815222559A1C}"/>
          </ac:spMkLst>
        </pc:spChg>
        <pc:spChg chg="add mod">
          <ac:chgData name="Poppy Reece, Researcher" userId="dc98a925-bdaa-4bee-b207-d103908056d7" providerId="ADAL" clId="{78A426F3-005C-4CE0-8A3E-B2C267EBF4A1}" dt="2020-06-18T15:24:18.683" v="39198" actId="1076"/>
          <ac:spMkLst>
            <pc:docMk/>
            <pc:sldMk cId="1903635988" sldId="426"/>
            <ac:spMk id="26" creationId="{8B0205D8-EB09-4AAF-A468-29710228A77F}"/>
          </ac:spMkLst>
        </pc:spChg>
        <pc:spChg chg="add mod topLvl">
          <ac:chgData name="Poppy Reece, Researcher" userId="dc98a925-bdaa-4bee-b207-d103908056d7" providerId="ADAL" clId="{78A426F3-005C-4CE0-8A3E-B2C267EBF4A1}" dt="2020-06-19T08:29:08.355" v="39761" actId="20577"/>
          <ac:spMkLst>
            <pc:docMk/>
            <pc:sldMk cId="1903635988" sldId="426"/>
            <ac:spMk id="28" creationId="{675B2ADF-14F0-4441-A6CB-5585234D8B2F}"/>
          </ac:spMkLst>
        </pc:spChg>
        <pc:spChg chg="add mod">
          <ac:chgData name="Poppy Reece, Researcher" userId="dc98a925-bdaa-4bee-b207-d103908056d7" providerId="ADAL" clId="{78A426F3-005C-4CE0-8A3E-B2C267EBF4A1}" dt="2020-06-18T15:22:57.819" v="39181" actId="1076"/>
          <ac:spMkLst>
            <pc:docMk/>
            <pc:sldMk cId="1903635988" sldId="426"/>
            <ac:spMk id="30" creationId="{141FBC15-89E1-4E08-894D-9E9CC9D68D85}"/>
          </ac:spMkLst>
        </pc:spChg>
        <pc:spChg chg="add del mod">
          <ac:chgData name="Poppy Reece, Researcher" userId="dc98a925-bdaa-4bee-b207-d103908056d7" providerId="ADAL" clId="{78A426F3-005C-4CE0-8A3E-B2C267EBF4A1}" dt="2020-06-12T12:59:52.666" v="35533" actId="478"/>
          <ac:spMkLst>
            <pc:docMk/>
            <pc:sldMk cId="1903635988" sldId="426"/>
            <ac:spMk id="35" creationId="{064DBA94-7FA1-4CDB-ACDE-F8DC042ABB0A}"/>
          </ac:spMkLst>
        </pc:spChg>
        <pc:grpChg chg="add del mod">
          <ac:chgData name="Poppy Reece, Researcher" userId="dc98a925-bdaa-4bee-b207-d103908056d7" providerId="ADAL" clId="{78A426F3-005C-4CE0-8A3E-B2C267EBF4A1}" dt="2020-06-12T12:30:10.183" v="34759" actId="165"/>
          <ac:grpSpMkLst>
            <pc:docMk/>
            <pc:sldMk cId="1903635988" sldId="426"/>
            <ac:grpSpMk id="10" creationId="{46818E2F-58C7-4312-A689-4BB8052AF3D9}"/>
          </ac:grpSpMkLst>
        </pc:grpChg>
        <pc:grpChg chg="add del mod">
          <ac:chgData name="Poppy Reece, Researcher" userId="dc98a925-bdaa-4bee-b207-d103908056d7" providerId="ADAL" clId="{78A426F3-005C-4CE0-8A3E-B2C267EBF4A1}" dt="2020-06-12T12:36:35.844" v="34966" actId="165"/>
          <ac:grpSpMkLst>
            <pc:docMk/>
            <pc:sldMk cId="1903635988" sldId="426"/>
            <ac:grpSpMk id="31" creationId="{3E948D65-CD5E-464E-9C9C-8D4F3F3481B5}"/>
          </ac:grpSpMkLst>
        </pc:grpChg>
        <pc:grpChg chg="add del mod">
          <ac:chgData name="Poppy Reece, Researcher" userId="dc98a925-bdaa-4bee-b207-d103908056d7" providerId="ADAL" clId="{78A426F3-005C-4CE0-8A3E-B2C267EBF4A1}" dt="2020-06-12T12:35:48.804" v="34953" actId="165"/>
          <ac:grpSpMkLst>
            <pc:docMk/>
            <pc:sldMk cId="1903635988" sldId="426"/>
            <ac:grpSpMk id="32" creationId="{574B90E1-4AB0-4768-A0E3-FA21713CBEBB}"/>
          </ac:grpSpMkLst>
        </pc:grpChg>
        <pc:grpChg chg="add del mod">
          <ac:chgData name="Poppy Reece, Researcher" userId="dc98a925-bdaa-4bee-b207-d103908056d7" providerId="ADAL" clId="{78A426F3-005C-4CE0-8A3E-B2C267EBF4A1}" dt="2020-06-12T12:37:57.959" v="35004" actId="165"/>
          <ac:grpSpMkLst>
            <pc:docMk/>
            <pc:sldMk cId="1903635988" sldId="426"/>
            <ac:grpSpMk id="33" creationId="{A8656239-1FFF-40FD-8D8F-57BCA7313D58}"/>
          </ac:grpSpMkLst>
        </pc:grpChg>
        <pc:grpChg chg="add del mod">
          <ac:chgData name="Poppy Reece, Researcher" userId="dc98a925-bdaa-4bee-b207-d103908056d7" providerId="ADAL" clId="{78A426F3-005C-4CE0-8A3E-B2C267EBF4A1}" dt="2020-06-12T12:44:14.693" v="35128" actId="165"/>
          <ac:grpSpMkLst>
            <pc:docMk/>
            <pc:sldMk cId="1903635988" sldId="426"/>
            <ac:grpSpMk id="34" creationId="{D75A91D2-22AD-4C4A-93FC-911F0ED58D1B}"/>
          </ac:grpSpMkLst>
        </pc:grpChg>
        <pc:grpChg chg="add mod">
          <ac:chgData name="Poppy Reece, Researcher" userId="dc98a925-bdaa-4bee-b207-d103908056d7" providerId="ADAL" clId="{78A426F3-005C-4CE0-8A3E-B2C267EBF4A1}" dt="2020-06-18T15:23:37.715" v="39194" actId="1076"/>
          <ac:grpSpMkLst>
            <pc:docMk/>
            <pc:sldMk cId="1903635988" sldId="426"/>
            <ac:grpSpMk id="36" creationId="{012DDF4F-022F-43E5-B66F-9C288024204B}"/>
          </ac:grpSpMkLst>
        </pc:grpChg>
        <pc:picChg chg="add mod topLvl">
          <ac:chgData name="Poppy Reece, Researcher" userId="dc98a925-bdaa-4bee-b207-d103908056d7" providerId="ADAL" clId="{78A426F3-005C-4CE0-8A3E-B2C267EBF4A1}" dt="2020-06-12T12:44:30.401" v="35145" actId="164"/>
          <ac:picMkLst>
            <pc:docMk/>
            <pc:sldMk cId="1903635988" sldId="426"/>
            <ac:picMk id="19" creationId="{C3E6CD81-8F21-4D8F-B2ED-66D54FDF5415}"/>
          </ac:picMkLst>
        </pc:picChg>
        <pc:picChg chg="add mod topLvl">
          <ac:chgData name="Poppy Reece, Researcher" userId="dc98a925-bdaa-4bee-b207-d103908056d7" providerId="ADAL" clId="{78A426F3-005C-4CE0-8A3E-B2C267EBF4A1}" dt="2020-06-12T12:44:30.401" v="35145" actId="164"/>
          <ac:picMkLst>
            <pc:docMk/>
            <pc:sldMk cId="1903635988" sldId="426"/>
            <ac:picMk id="20" creationId="{7DFA9D9A-DD1F-49C6-A597-92A191763AAA}"/>
          </ac:picMkLst>
        </pc:picChg>
        <pc:picChg chg="add del mod topLvl">
          <ac:chgData name="Poppy Reece, Researcher" userId="dc98a925-bdaa-4bee-b207-d103908056d7" providerId="ADAL" clId="{78A426F3-005C-4CE0-8A3E-B2C267EBF4A1}" dt="2020-06-12T12:44:30.401" v="35145" actId="164"/>
          <ac:picMkLst>
            <pc:docMk/>
            <pc:sldMk cId="1903635988" sldId="426"/>
            <ac:picMk id="21" creationId="{BC410AA5-5E21-408B-9753-F8BF5540505A}"/>
          </ac:picMkLst>
        </pc:picChg>
        <pc:picChg chg="add mod topLvl">
          <ac:chgData name="Poppy Reece, Researcher" userId="dc98a925-bdaa-4bee-b207-d103908056d7" providerId="ADAL" clId="{78A426F3-005C-4CE0-8A3E-B2C267EBF4A1}" dt="2020-06-12T12:44:30.401" v="35145" actId="164"/>
          <ac:picMkLst>
            <pc:docMk/>
            <pc:sldMk cId="1903635988" sldId="426"/>
            <ac:picMk id="24" creationId="{4661175A-8B08-43D5-9921-7AA8A20DE6D0}"/>
          </ac:picMkLst>
        </pc:picChg>
        <pc:picChg chg="add mod topLvl">
          <ac:chgData name="Poppy Reece, Researcher" userId="dc98a925-bdaa-4bee-b207-d103908056d7" providerId="ADAL" clId="{78A426F3-005C-4CE0-8A3E-B2C267EBF4A1}" dt="2020-06-18T15:22:59.682" v="39182" actId="1076"/>
          <ac:picMkLst>
            <pc:docMk/>
            <pc:sldMk cId="1903635988" sldId="426"/>
            <ac:picMk id="27" creationId="{340A3F6F-6A6E-4E55-80B8-DD168CAA4FDA}"/>
          </ac:picMkLst>
        </pc:picChg>
        <pc:picChg chg="add mod topLvl">
          <ac:chgData name="Poppy Reece, Researcher" userId="dc98a925-bdaa-4bee-b207-d103908056d7" providerId="ADAL" clId="{78A426F3-005C-4CE0-8A3E-B2C267EBF4A1}" dt="2020-06-18T15:22:43.953" v="39180" actId="1035"/>
          <ac:picMkLst>
            <pc:docMk/>
            <pc:sldMk cId="1903635988" sldId="426"/>
            <ac:picMk id="29" creationId="{17A19EF2-2DD9-44E2-B695-6082EE3967EC}"/>
          </ac:picMkLst>
        </pc:picChg>
        <pc:cxnChg chg="add mod topLvl">
          <ac:chgData name="Poppy Reece, Researcher" userId="dc98a925-bdaa-4bee-b207-d103908056d7" providerId="ADAL" clId="{78A426F3-005C-4CE0-8A3E-B2C267EBF4A1}" dt="2020-06-12T12:44:30.401" v="35145" actId="164"/>
          <ac:cxnSpMkLst>
            <pc:docMk/>
            <pc:sldMk cId="1903635988" sldId="426"/>
            <ac:cxnSpMk id="7" creationId="{75B0C404-56D6-4985-98CB-3ABC5B44123B}"/>
          </ac:cxnSpMkLst>
        </pc:cxnChg>
      </pc:sldChg>
      <pc:sldChg chg="modSp">
        <pc:chgData name="Poppy Reece, Researcher" userId="dc98a925-bdaa-4bee-b207-d103908056d7" providerId="ADAL" clId="{78A426F3-005C-4CE0-8A3E-B2C267EBF4A1}" dt="2020-06-19T09:09:15.395" v="40507" actId="1035"/>
        <pc:sldMkLst>
          <pc:docMk/>
          <pc:sldMk cId="422803581" sldId="429"/>
        </pc:sldMkLst>
        <pc:spChg chg="mod">
          <ac:chgData name="Poppy Reece, Researcher" userId="dc98a925-bdaa-4bee-b207-d103908056d7" providerId="ADAL" clId="{78A426F3-005C-4CE0-8A3E-B2C267EBF4A1}" dt="2020-06-19T09:09:15.395" v="40507" actId="1035"/>
          <ac:spMkLst>
            <pc:docMk/>
            <pc:sldMk cId="422803581" sldId="429"/>
            <ac:spMk id="2" creationId="{056F8416-716D-4555-BB35-0733F171B8B6}"/>
          </ac:spMkLst>
        </pc:spChg>
        <pc:spChg chg="mod">
          <ac:chgData name="Poppy Reece, Researcher" userId="dc98a925-bdaa-4bee-b207-d103908056d7" providerId="ADAL" clId="{78A426F3-005C-4CE0-8A3E-B2C267EBF4A1}" dt="2020-06-19T09:08:40.890" v="40488" actId="1076"/>
          <ac:spMkLst>
            <pc:docMk/>
            <pc:sldMk cId="422803581" sldId="429"/>
            <ac:spMk id="3" creationId="{3FF04C2D-DA67-42A9-97EC-06C52FEF16F3}"/>
          </ac:spMkLst>
        </pc:spChg>
        <pc:spChg chg="mod">
          <ac:chgData name="Poppy Reece, Researcher" userId="dc98a925-bdaa-4bee-b207-d103908056d7" providerId="ADAL" clId="{78A426F3-005C-4CE0-8A3E-B2C267EBF4A1}" dt="2020-06-19T09:09:15.395" v="40507" actId="1035"/>
          <ac:spMkLst>
            <pc:docMk/>
            <pc:sldMk cId="422803581" sldId="429"/>
            <ac:spMk id="5" creationId="{ED34343C-FCA4-4182-8A14-F4447A1CE25C}"/>
          </ac:spMkLst>
        </pc:spChg>
        <pc:spChg chg="mod">
          <ac:chgData name="Poppy Reece, Researcher" userId="dc98a925-bdaa-4bee-b207-d103908056d7" providerId="ADAL" clId="{78A426F3-005C-4CE0-8A3E-B2C267EBF4A1}" dt="2020-06-19T09:09:15.395" v="40507" actId="1035"/>
          <ac:spMkLst>
            <pc:docMk/>
            <pc:sldMk cId="422803581" sldId="429"/>
            <ac:spMk id="6" creationId="{75FBB7AE-3870-4C8B-94B0-EBACFF5E5AF6}"/>
          </ac:spMkLst>
        </pc:spChg>
        <pc:spChg chg="mod">
          <ac:chgData name="Poppy Reece, Researcher" userId="dc98a925-bdaa-4bee-b207-d103908056d7" providerId="ADAL" clId="{78A426F3-005C-4CE0-8A3E-B2C267EBF4A1}" dt="2020-06-19T09:09:15.395" v="40507" actId="1035"/>
          <ac:spMkLst>
            <pc:docMk/>
            <pc:sldMk cId="422803581" sldId="429"/>
            <ac:spMk id="7" creationId="{3C044940-6FDD-47DE-9AF9-886FE9DBC1AD}"/>
          </ac:spMkLst>
        </pc:spChg>
        <pc:spChg chg="mod">
          <ac:chgData name="Poppy Reece, Researcher" userId="dc98a925-bdaa-4bee-b207-d103908056d7" providerId="ADAL" clId="{78A426F3-005C-4CE0-8A3E-B2C267EBF4A1}" dt="2020-06-19T09:09:15.395" v="40507" actId="1035"/>
          <ac:spMkLst>
            <pc:docMk/>
            <pc:sldMk cId="422803581" sldId="429"/>
            <ac:spMk id="8" creationId="{67AE1961-0067-4D7B-84DD-CA7C286619B7}"/>
          </ac:spMkLst>
        </pc:spChg>
        <pc:spChg chg="mod">
          <ac:chgData name="Poppy Reece, Researcher" userId="dc98a925-bdaa-4bee-b207-d103908056d7" providerId="ADAL" clId="{78A426F3-005C-4CE0-8A3E-B2C267EBF4A1}" dt="2020-06-19T09:09:15.395" v="40507" actId="1035"/>
          <ac:spMkLst>
            <pc:docMk/>
            <pc:sldMk cId="422803581" sldId="429"/>
            <ac:spMk id="9" creationId="{AAC680CA-A4EF-46F0-B8C3-561803644983}"/>
          </ac:spMkLst>
        </pc:spChg>
        <pc:spChg chg="mod">
          <ac:chgData name="Poppy Reece, Researcher" userId="dc98a925-bdaa-4bee-b207-d103908056d7" providerId="ADAL" clId="{78A426F3-005C-4CE0-8A3E-B2C267EBF4A1}" dt="2020-06-19T09:09:15.395" v="40507" actId="1035"/>
          <ac:spMkLst>
            <pc:docMk/>
            <pc:sldMk cId="422803581" sldId="429"/>
            <ac:spMk id="10" creationId="{513B4E98-16C8-4C4B-8C71-BFD81C2334F6}"/>
          </ac:spMkLst>
        </pc:spChg>
        <pc:spChg chg="mod">
          <ac:chgData name="Poppy Reece, Researcher" userId="dc98a925-bdaa-4bee-b207-d103908056d7" providerId="ADAL" clId="{78A426F3-005C-4CE0-8A3E-B2C267EBF4A1}" dt="2020-06-19T09:09:15.395" v="40507" actId="1035"/>
          <ac:spMkLst>
            <pc:docMk/>
            <pc:sldMk cId="422803581" sldId="429"/>
            <ac:spMk id="11" creationId="{7C382022-D33C-456D-B41D-101F7C8F5381}"/>
          </ac:spMkLst>
        </pc:spChg>
        <pc:spChg chg="mod">
          <ac:chgData name="Poppy Reece, Researcher" userId="dc98a925-bdaa-4bee-b207-d103908056d7" providerId="ADAL" clId="{78A426F3-005C-4CE0-8A3E-B2C267EBF4A1}" dt="2020-06-19T09:09:04.633" v="40500" actId="14100"/>
          <ac:spMkLst>
            <pc:docMk/>
            <pc:sldMk cId="422803581" sldId="429"/>
            <ac:spMk id="13" creationId="{34147166-8720-42A1-8980-07CCA563AB3D}"/>
          </ac:spMkLst>
        </pc:spChg>
        <pc:spChg chg="mod">
          <ac:chgData name="Poppy Reece, Researcher" userId="dc98a925-bdaa-4bee-b207-d103908056d7" providerId="ADAL" clId="{78A426F3-005C-4CE0-8A3E-B2C267EBF4A1}" dt="2020-06-19T09:04:32.575" v="40416" actId="113"/>
          <ac:spMkLst>
            <pc:docMk/>
            <pc:sldMk cId="422803581" sldId="429"/>
            <ac:spMk id="18" creationId="{51DCEFCC-EDA3-470F-BFA1-F8B3E8E94CCC}"/>
          </ac:spMkLst>
        </pc:spChg>
        <pc:picChg chg="mod">
          <ac:chgData name="Poppy Reece, Researcher" userId="dc98a925-bdaa-4bee-b207-d103908056d7" providerId="ADAL" clId="{78A426F3-005C-4CE0-8A3E-B2C267EBF4A1}" dt="2020-06-19T09:09:00.832" v="40499" actId="1076"/>
          <ac:picMkLst>
            <pc:docMk/>
            <pc:sldMk cId="422803581" sldId="429"/>
            <ac:picMk id="14" creationId="{D395CEB6-9FF5-4793-8B66-9A31F4341154}"/>
          </ac:picMkLst>
        </pc:picChg>
      </pc:sldChg>
      <pc:sldChg chg="addSp delSp modSp">
        <pc:chgData name="Poppy Reece, Researcher" userId="dc98a925-bdaa-4bee-b207-d103908056d7" providerId="ADAL" clId="{78A426F3-005C-4CE0-8A3E-B2C267EBF4A1}" dt="2020-06-19T08:40:20.962" v="39914" actId="20577"/>
        <pc:sldMkLst>
          <pc:docMk/>
          <pc:sldMk cId="2958419360" sldId="430"/>
        </pc:sldMkLst>
        <pc:spChg chg="mod">
          <ac:chgData name="Poppy Reece, Researcher" userId="dc98a925-bdaa-4bee-b207-d103908056d7" providerId="ADAL" clId="{78A426F3-005C-4CE0-8A3E-B2C267EBF4A1}" dt="2020-06-19T08:40:07.606" v="39909" actId="20577"/>
          <ac:spMkLst>
            <pc:docMk/>
            <pc:sldMk cId="2958419360" sldId="430"/>
            <ac:spMk id="2" creationId="{3BA83729-84F5-4242-A277-62BC4FEE096C}"/>
          </ac:spMkLst>
        </pc:spChg>
        <pc:spChg chg="mod">
          <ac:chgData name="Poppy Reece, Researcher" userId="dc98a925-bdaa-4bee-b207-d103908056d7" providerId="ADAL" clId="{78A426F3-005C-4CE0-8A3E-B2C267EBF4A1}" dt="2020-06-19T08:40:15.304" v="39912" actId="1076"/>
          <ac:spMkLst>
            <pc:docMk/>
            <pc:sldMk cId="2958419360" sldId="430"/>
            <ac:spMk id="6" creationId="{016E4392-E7D9-4BB7-8863-54E07EF51F07}"/>
          </ac:spMkLst>
        </pc:spChg>
        <pc:spChg chg="mod">
          <ac:chgData name="Poppy Reece, Researcher" userId="dc98a925-bdaa-4bee-b207-d103908056d7" providerId="ADAL" clId="{78A426F3-005C-4CE0-8A3E-B2C267EBF4A1}" dt="2020-06-19T08:40:20.962" v="39914" actId="20577"/>
          <ac:spMkLst>
            <pc:docMk/>
            <pc:sldMk cId="2958419360" sldId="430"/>
            <ac:spMk id="9" creationId="{343472BF-A853-46C2-9063-1457FE7CC432}"/>
          </ac:spMkLst>
        </pc:spChg>
        <pc:spChg chg="mod">
          <ac:chgData name="Poppy Reece, Researcher" userId="dc98a925-bdaa-4bee-b207-d103908056d7" providerId="ADAL" clId="{78A426F3-005C-4CE0-8A3E-B2C267EBF4A1}" dt="2020-06-11T09:50:13.469" v="27461" actId="20577"/>
          <ac:spMkLst>
            <pc:docMk/>
            <pc:sldMk cId="2958419360" sldId="430"/>
            <ac:spMk id="11" creationId="{3C0F9CA0-3D2A-4A74-8FEE-117BD2A2434D}"/>
          </ac:spMkLst>
        </pc:spChg>
        <pc:spChg chg="mod">
          <ac:chgData name="Poppy Reece, Researcher" userId="dc98a925-bdaa-4bee-b207-d103908056d7" providerId="ADAL" clId="{78A426F3-005C-4CE0-8A3E-B2C267EBF4A1}" dt="2020-06-19T08:39:55.424" v="39906" actId="20577"/>
          <ac:spMkLst>
            <pc:docMk/>
            <pc:sldMk cId="2958419360" sldId="430"/>
            <ac:spMk id="11" creationId="{CF05B7AF-F788-4894-B71B-359AEC7AC4EC}"/>
          </ac:spMkLst>
        </pc:spChg>
        <pc:picChg chg="del">
          <ac:chgData name="Poppy Reece, Researcher" userId="dc98a925-bdaa-4bee-b207-d103908056d7" providerId="ADAL" clId="{78A426F3-005C-4CE0-8A3E-B2C267EBF4A1}" dt="2020-06-11T09:50:02.403" v="27453" actId="478"/>
          <ac:picMkLst>
            <pc:docMk/>
            <pc:sldMk cId="2958419360" sldId="430"/>
            <ac:picMk id="10" creationId="{2724BB42-E111-427A-94E9-8E5576AB76AD}"/>
          </ac:picMkLst>
        </pc:picChg>
        <pc:picChg chg="add mod">
          <ac:chgData name="Poppy Reece, Researcher" userId="dc98a925-bdaa-4bee-b207-d103908056d7" providerId="ADAL" clId="{78A426F3-005C-4CE0-8A3E-B2C267EBF4A1}" dt="2020-06-11T09:50:05.126" v="27455" actId="1076"/>
          <ac:picMkLst>
            <pc:docMk/>
            <pc:sldMk cId="2958419360" sldId="430"/>
            <ac:picMk id="12" creationId="{45565365-F5FE-4908-A981-2C849F1DCF6F}"/>
          </ac:picMkLst>
        </pc:picChg>
        <pc:picChg chg="mod">
          <ac:chgData name="Poppy Reece, Researcher" userId="dc98a925-bdaa-4bee-b207-d103908056d7" providerId="ADAL" clId="{78A426F3-005C-4CE0-8A3E-B2C267EBF4A1}" dt="2020-06-19T08:40:01.024" v="39907" actId="1076"/>
          <ac:picMkLst>
            <pc:docMk/>
            <pc:sldMk cId="2958419360" sldId="430"/>
            <ac:picMk id="13" creationId="{8EAF2CA4-2D07-43AF-A8D6-8CE594444419}"/>
          </ac:picMkLst>
        </pc:picChg>
      </pc:sldChg>
      <pc:sldChg chg="modSp">
        <pc:chgData name="Poppy Reece, Researcher" userId="dc98a925-bdaa-4bee-b207-d103908056d7" providerId="ADAL" clId="{78A426F3-005C-4CE0-8A3E-B2C267EBF4A1}" dt="2020-06-19T09:22:36.908" v="40739" actId="20577"/>
        <pc:sldMkLst>
          <pc:docMk/>
          <pc:sldMk cId="790774682" sldId="431"/>
        </pc:sldMkLst>
        <pc:spChg chg="mod">
          <ac:chgData name="Poppy Reece, Researcher" userId="dc98a925-bdaa-4bee-b207-d103908056d7" providerId="ADAL" clId="{78A426F3-005C-4CE0-8A3E-B2C267EBF4A1}" dt="2020-06-19T09:22:34.240" v="40728" actId="14100"/>
          <ac:spMkLst>
            <pc:docMk/>
            <pc:sldMk cId="790774682" sldId="431"/>
            <ac:spMk id="2" creationId="{056F8416-716D-4555-BB35-0733F171B8B6}"/>
          </ac:spMkLst>
        </pc:spChg>
        <pc:spChg chg="mod">
          <ac:chgData name="Poppy Reece, Researcher" userId="dc98a925-bdaa-4bee-b207-d103908056d7" providerId="ADAL" clId="{78A426F3-005C-4CE0-8A3E-B2C267EBF4A1}" dt="2020-06-19T09:22:33.915" v="40726" actId="20577"/>
          <ac:spMkLst>
            <pc:docMk/>
            <pc:sldMk cId="790774682" sldId="431"/>
            <ac:spMk id="3" creationId="{CE2B8406-DE52-4444-B7E7-2ECFEC53FA7D}"/>
          </ac:spMkLst>
        </pc:spChg>
        <pc:spChg chg="mod">
          <ac:chgData name="Poppy Reece, Researcher" userId="dc98a925-bdaa-4bee-b207-d103908056d7" providerId="ADAL" clId="{78A426F3-005C-4CE0-8A3E-B2C267EBF4A1}" dt="2020-06-19T09:22:35.447" v="40734" actId="14100"/>
          <ac:spMkLst>
            <pc:docMk/>
            <pc:sldMk cId="790774682" sldId="431"/>
            <ac:spMk id="5" creationId="{ED34343C-FCA4-4182-8A14-F4447A1CE25C}"/>
          </ac:spMkLst>
        </pc:spChg>
        <pc:spChg chg="mod">
          <ac:chgData name="Poppy Reece, Researcher" userId="dc98a925-bdaa-4bee-b207-d103908056d7" providerId="ADAL" clId="{78A426F3-005C-4CE0-8A3E-B2C267EBF4A1}" dt="2020-06-19T09:22:36.908" v="40739" actId="20577"/>
          <ac:spMkLst>
            <pc:docMk/>
            <pc:sldMk cId="790774682" sldId="431"/>
            <ac:spMk id="10" creationId="{513B4E98-16C8-4C4B-8C71-BFD81C2334F6}"/>
          </ac:spMkLst>
        </pc:spChg>
      </pc:sldChg>
      <pc:sldChg chg="modSp addCm modCm">
        <pc:chgData name="Poppy Reece, Researcher" userId="dc98a925-bdaa-4bee-b207-d103908056d7" providerId="ADAL" clId="{78A426F3-005C-4CE0-8A3E-B2C267EBF4A1}" dt="2020-06-19T09:16:36.848" v="40662" actId="20577"/>
        <pc:sldMkLst>
          <pc:docMk/>
          <pc:sldMk cId="3905898129" sldId="432"/>
        </pc:sldMkLst>
        <pc:spChg chg="mod">
          <ac:chgData name="Poppy Reece, Researcher" userId="dc98a925-bdaa-4bee-b207-d103908056d7" providerId="ADAL" clId="{78A426F3-005C-4CE0-8A3E-B2C267EBF4A1}" dt="2020-06-19T09:16:36.848" v="40662" actId="20577"/>
          <ac:spMkLst>
            <pc:docMk/>
            <pc:sldMk cId="3905898129" sldId="432"/>
            <ac:spMk id="12" creationId="{16422191-DE39-43E0-A625-D695C4C9FA0D}"/>
          </ac:spMkLst>
        </pc:spChg>
      </pc:sldChg>
      <pc:sldChg chg="addSp modSp">
        <pc:chgData name="Poppy Reece, Researcher" userId="dc98a925-bdaa-4bee-b207-d103908056d7" providerId="ADAL" clId="{78A426F3-005C-4CE0-8A3E-B2C267EBF4A1}" dt="2020-06-19T08:32:47.836" v="39802" actId="1076"/>
        <pc:sldMkLst>
          <pc:docMk/>
          <pc:sldMk cId="2871590473" sldId="433"/>
        </pc:sldMkLst>
        <pc:spChg chg="add mod">
          <ac:chgData name="Poppy Reece, Researcher" userId="dc98a925-bdaa-4bee-b207-d103908056d7" providerId="ADAL" clId="{78A426F3-005C-4CE0-8A3E-B2C267EBF4A1}" dt="2020-06-19T08:32:06.212" v="39788" actId="14100"/>
          <ac:spMkLst>
            <pc:docMk/>
            <pc:sldMk cId="2871590473" sldId="433"/>
            <ac:spMk id="2" creationId="{18E9D183-34BF-4F6F-AB16-9F9E90235777}"/>
          </ac:spMkLst>
        </pc:spChg>
        <pc:spChg chg="mod">
          <ac:chgData name="Poppy Reece, Researcher" userId="dc98a925-bdaa-4bee-b207-d103908056d7" providerId="ADAL" clId="{78A426F3-005C-4CE0-8A3E-B2C267EBF4A1}" dt="2020-06-19T08:32:40.273" v="39800" actId="20577"/>
          <ac:spMkLst>
            <pc:docMk/>
            <pc:sldMk cId="2871590473" sldId="433"/>
            <ac:spMk id="6" creationId="{903E9090-1837-4766-90EB-2CDD3AF649A7}"/>
          </ac:spMkLst>
        </pc:spChg>
        <pc:spChg chg="mod">
          <ac:chgData name="Poppy Reece, Researcher" userId="dc98a925-bdaa-4bee-b207-d103908056d7" providerId="ADAL" clId="{78A426F3-005C-4CE0-8A3E-B2C267EBF4A1}" dt="2020-06-19T08:32:45.877" v="39801" actId="1076"/>
          <ac:spMkLst>
            <pc:docMk/>
            <pc:sldMk cId="2871590473" sldId="433"/>
            <ac:spMk id="8" creationId="{00D824AA-8952-40F7-9C38-018B07D33849}"/>
          </ac:spMkLst>
        </pc:spChg>
        <pc:spChg chg="mod">
          <ac:chgData name="Poppy Reece, Researcher" userId="dc98a925-bdaa-4bee-b207-d103908056d7" providerId="ADAL" clId="{78A426F3-005C-4CE0-8A3E-B2C267EBF4A1}" dt="2020-06-19T08:32:10.966" v="39790" actId="20577"/>
          <ac:spMkLst>
            <pc:docMk/>
            <pc:sldMk cId="2871590473" sldId="433"/>
            <ac:spMk id="10" creationId="{EAEECB0C-D875-4767-B746-185B1AB210CA}"/>
          </ac:spMkLst>
        </pc:spChg>
        <pc:spChg chg="mod">
          <ac:chgData name="Poppy Reece, Researcher" userId="dc98a925-bdaa-4bee-b207-d103908056d7" providerId="ADAL" clId="{78A426F3-005C-4CE0-8A3E-B2C267EBF4A1}" dt="2020-06-19T08:31:58.990" v="39786" actId="14100"/>
          <ac:spMkLst>
            <pc:docMk/>
            <pc:sldMk cId="2871590473" sldId="433"/>
            <ac:spMk id="12" creationId="{16422191-DE39-43E0-A625-D695C4C9FA0D}"/>
          </ac:spMkLst>
        </pc:spChg>
        <pc:spChg chg="mod">
          <ac:chgData name="Poppy Reece, Researcher" userId="dc98a925-bdaa-4bee-b207-d103908056d7" providerId="ADAL" clId="{78A426F3-005C-4CE0-8A3E-B2C267EBF4A1}" dt="2020-06-19T08:31:53.905" v="39784" actId="1076"/>
          <ac:spMkLst>
            <pc:docMk/>
            <pc:sldMk cId="2871590473" sldId="433"/>
            <ac:spMk id="18" creationId="{51DCEFCC-EDA3-470F-BFA1-F8B3E8E94CCC}"/>
          </ac:spMkLst>
        </pc:spChg>
        <pc:picChg chg="mod">
          <ac:chgData name="Poppy Reece, Researcher" userId="dc98a925-bdaa-4bee-b207-d103908056d7" providerId="ADAL" clId="{78A426F3-005C-4CE0-8A3E-B2C267EBF4A1}" dt="2020-06-19T08:32:47.836" v="39802" actId="1076"/>
          <ac:picMkLst>
            <pc:docMk/>
            <pc:sldMk cId="2871590473" sldId="433"/>
            <ac:picMk id="9" creationId="{BDBA7E07-CA75-46CA-AB83-5517F5BB0564}"/>
          </ac:picMkLst>
        </pc:picChg>
      </pc:sldChg>
      <pc:sldChg chg="delSp modSp add del">
        <pc:chgData name="Poppy Reece, Researcher" userId="dc98a925-bdaa-4bee-b207-d103908056d7" providerId="ADAL" clId="{78A426F3-005C-4CE0-8A3E-B2C267EBF4A1}" dt="2020-06-12T08:48:27.942" v="30967" actId="2696"/>
        <pc:sldMkLst>
          <pc:docMk/>
          <pc:sldMk cId="625720751" sldId="434"/>
        </pc:sldMkLst>
        <pc:spChg chg="mod">
          <ac:chgData name="Poppy Reece, Researcher" userId="dc98a925-bdaa-4bee-b207-d103908056d7" providerId="ADAL" clId="{78A426F3-005C-4CE0-8A3E-B2C267EBF4A1}" dt="2020-06-12T08:21:46.644" v="30291" actId="20577"/>
          <ac:spMkLst>
            <pc:docMk/>
            <pc:sldMk cId="625720751" sldId="434"/>
            <ac:spMk id="3" creationId="{95B1FEE1-983A-4CE2-86F0-0A1A30DA577B}"/>
          </ac:spMkLst>
        </pc:spChg>
        <pc:spChg chg="mod">
          <ac:chgData name="Poppy Reece, Researcher" userId="dc98a925-bdaa-4bee-b207-d103908056d7" providerId="ADAL" clId="{78A426F3-005C-4CE0-8A3E-B2C267EBF4A1}" dt="2020-06-12T08:22:05.187" v="30337" actId="5793"/>
          <ac:spMkLst>
            <pc:docMk/>
            <pc:sldMk cId="625720751" sldId="434"/>
            <ac:spMk id="4" creationId="{9DB2612D-A933-466B-BB57-C688125F80F9}"/>
          </ac:spMkLst>
        </pc:spChg>
        <pc:spChg chg="mod">
          <ac:chgData name="Poppy Reece, Researcher" userId="dc98a925-bdaa-4bee-b207-d103908056d7" providerId="ADAL" clId="{78A426F3-005C-4CE0-8A3E-B2C267EBF4A1}" dt="2020-06-12T08:21:38.408" v="30250" actId="20577"/>
          <ac:spMkLst>
            <pc:docMk/>
            <pc:sldMk cId="625720751" sldId="434"/>
            <ac:spMk id="5" creationId="{E1AB353D-C3DD-45D0-A928-76F68198F592}"/>
          </ac:spMkLst>
        </pc:spChg>
        <pc:spChg chg="mod">
          <ac:chgData name="Poppy Reece, Researcher" userId="dc98a925-bdaa-4bee-b207-d103908056d7" providerId="ADAL" clId="{78A426F3-005C-4CE0-8A3E-B2C267EBF4A1}" dt="2020-06-12T08:22:01.628" v="30317" actId="313"/>
          <ac:spMkLst>
            <pc:docMk/>
            <pc:sldMk cId="625720751" sldId="434"/>
            <ac:spMk id="6" creationId="{DF49882B-5BBE-4D25-A03B-C53F5F7A34E2}"/>
          </ac:spMkLst>
        </pc:spChg>
        <pc:spChg chg="del">
          <ac:chgData name="Poppy Reece, Researcher" userId="dc98a925-bdaa-4bee-b207-d103908056d7" providerId="ADAL" clId="{78A426F3-005C-4CE0-8A3E-B2C267EBF4A1}" dt="2020-06-12T08:21:58.056" v="30297" actId="478"/>
          <ac:spMkLst>
            <pc:docMk/>
            <pc:sldMk cId="625720751" sldId="434"/>
            <ac:spMk id="9" creationId="{1030C3A5-8E05-485E-8A34-D3DDD6122874}"/>
          </ac:spMkLst>
        </pc:spChg>
        <pc:spChg chg="del">
          <ac:chgData name="Poppy Reece, Researcher" userId="dc98a925-bdaa-4bee-b207-d103908056d7" providerId="ADAL" clId="{78A426F3-005C-4CE0-8A3E-B2C267EBF4A1}" dt="2020-06-12T08:21:56.944" v="30296" actId="478"/>
          <ac:spMkLst>
            <pc:docMk/>
            <pc:sldMk cId="625720751" sldId="434"/>
            <ac:spMk id="10" creationId="{C2AD44FE-194D-4E35-8CA7-8619CA32B101}"/>
          </ac:spMkLst>
        </pc:spChg>
        <pc:spChg chg="del">
          <ac:chgData name="Poppy Reece, Researcher" userId="dc98a925-bdaa-4bee-b207-d103908056d7" providerId="ADAL" clId="{78A426F3-005C-4CE0-8A3E-B2C267EBF4A1}" dt="2020-06-12T08:21:53.675" v="30294" actId="478"/>
          <ac:spMkLst>
            <pc:docMk/>
            <pc:sldMk cId="625720751" sldId="434"/>
            <ac:spMk id="11" creationId="{0C6E1C1E-314D-4164-94C2-74C17A7E9F39}"/>
          </ac:spMkLst>
        </pc:spChg>
        <pc:spChg chg="del">
          <ac:chgData name="Poppy Reece, Researcher" userId="dc98a925-bdaa-4bee-b207-d103908056d7" providerId="ADAL" clId="{78A426F3-005C-4CE0-8A3E-B2C267EBF4A1}" dt="2020-06-12T08:21:55.680" v="30295" actId="478"/>
          <ac:spMkLst>
            <pc:docMk/>
            <pc:sldMk cId="625720751" sldId="434"/>
            <ac:spMk id="16" creationId="{6A34F206-AAD3-44B0-9631-54051BEA77C6}"/>
          </ac:spMkLst>
        </pc:spChg>
        <pc:spChg chg="del">
          <ac:chgData name="Poppy Reece, Researcher" userId="dc98a925-bdaa-4bee-b207-d103908056d7" providerId="ADAL" clId="{78A426F3-005C-4CE0-8A3E-B2C267EBF4A1}" dt="2020-06-12T08:21:48.346" v="30292" actId="478"/>
          <ac:spMkLst>
            <pc:docMk/>
            <pc:sldMk cId="625720751" sldId="434"/>
            <ac:spMk id="17" creationId="{1FEC3708-7681-4E8F-9183-98F20DD5B9CC}"/>
          </ac:spMkLst>
        </pc:spChg>
      </pc:sldChg>
      <pc:sldChg chg="addSp delSp modSp add modNotesTx">
        <pc:chgData name="Poppy Reece, Researcher" userId="dc98a925-bdaa-4bee-b207-d103908056d7" providerId="ADAL" clId="{78A426F3-005C-4CE0-8A3E-B2C267EBF4A1}" dt="2020-06-18T15:18:12.364" v="38976" actId="1076"/>
        <pc:sldMkLst>
          <pc:docMk/>
          <pc:sldMk cId="331025716" sldId="435"/>
        </pc:sldMkLst>
        <pc:spChg chg="mod">
          <ac:chgData name="Poppy Reece, Researcher" userId="dc98a925-bdaa-4bee-b207-d103908056d7" providerId="ADAL" clId="{78A426F3-005C-4CE0-8A3E-B2C267EBF4A1}" dt="2020-06-18T15:16:25.962" v="38962" actId="14100"/>
          <ac:spMkLst>
            <pc:docMk/>
            <pc:sldMk cId="331025716" sldId="435"/>
            <ac:spMk id="2" creationId="{EC2D83D0-FDFF-48AD-AED8-A4E6AE6B95A8}"/>
          </ac:spMkLst>
        </pc:spChg>
        <pc:spChg chg="del mod">
          <ac:chgData name="Poppy Reece, Researcher" userId="dc98a925-bdaa-4bee-b207-d103908056d7" providerId="ADAL" clId="{78A426F3-005C-4CE0-8A3E-B2C267EBF4A1}" dt="2020-06-12T08:41:37.066" v="30763" actId="478"/>
          <ac:spMkLst>
            <pc:docMk/>
            <pc:sldMk cId="331025716" sldId="435"/>
            <ac:spMk id="3" creationId="{95B1FEE1-983A-4CE2-86F0-0A1A30DA577B}"/>
          </ac:spMkLst>
        </pc:spChg>
        <pc:spChg chg="del">
          <ac:chgData name="Poppy Reece, Researcher" userId="dc98a925-bdaa-4bee-b207-d103908056d7" providerId="ADAL" clId="{78A426F3-005C-4CE0-8A3E-B2C267EBF4A1}" dt="2020-06-12T08:28:47.842" v="30348" actId="478"/>
          <ac:spMkLst>
            <pc:docMk/>
            <pc:sldMk cId="331025716" sldId="435"/>
            <ac:spMk id="4" creationId="{9DB2612D-A933-466B-BB57-C688125F80F9}"/>
          </ac:spMkLst>
        </pc:spChg>
        <pc:spChg chg="mod">
          <ac:chgData name="Poppy Reece, Researcher" userId="dc98a925-bdaa-4bee-b207-d103908056d7" providerId="ADAL" clId="{78A426F3-005C-4CE0-8A3E-B2C267EBF4A1}" dt="2020-06-12T08:43:49.452" v="30810" actId="20577"/>
          <ac:spMkLst>
            <pc:docMk/>
            <pc:sldMk cId="331025716" sldId="435"/>
            <ac:spMk id="5" creationId="{E1AB353D-C3DD-45D0-A928-76F68198F592}"/>
          </ac:spMkLst>
        </pc:spChg>
        <pc:spChg chg="add del mod">
          <ac:chgData name="Poppy Reece, Researcher" userId="dc98a925-bdaa-4bee-b207-d103908056d7" providerId="ADAL" clId="{78A426F3-005C-4CE0-8A3E-B2C267EBF4A1}" dt="2020-06-12T08:53:05.276" v="31093"/>
          <ac:spMkLst>
            <pc:docMk/>
            <pc:sldMk cId="331025716" sldId="435"/>
            <ac:spMk id="6" creationId="{3C07D0DF-D888-4B61-8BD2-A3977B78DCCE}"/>
          </ac:spMkLst>
        </pc:spChg>
        <pc:spChg chg="mod">
          <ac:chgData name="Poppy Reece, Researcher" userId="dc98a925-bdaa-4bee-b207-d103908056d7" providerId="ADAL" clId="{78A426F3-005C-4CE0-8A3E-B2C267EBF4A1}" dt="2020-06-18T15:12:41.337" v="38913" actId="1076"/>
          <ac:spMkLst>
            <pc:docMk/>
            <pc:sldMk cId="331025716" sldId="435"/>
            <ac:spMk id="8" creationId="{FC353014-6950-42EF-B5D7-43A6638D099D}"/>
          </ac:spMkLst>
        </pc:spChg>
        <pc:spChg chg="del">
          <ac:chgData name="Poppy Reece, Researcher" userId="dc98a925-bdaa-4bee-b207-d103908056d7" providerId="ADAL" clId="{78A426F3-005C-4CE0-8A3E-B2C267EBF4A1}" dt="2020-06-12T08:28:54.794" v="30352" actId="478"/>
          <ac:spMkLst>
            <pc:docMk/>
            <pc:sldMk cId="331025716" sldId="435"/>
            <ac:spMk id="9" creationId="{DF335F02-76BB-4A7F-9547-FF6F97A91E3F}"/>
          </ac:spMkLst>
        </pc:spChg>
        <pc:spChg chg="add del">
          <ac:chgData name="Poppy Reece, Researcher" userId="dc98a925-bdaa-4bee-b207-d103908056d7" providerId="ADAL" clId="{78A426F3-005C-4CE0-8A3E-B2C267EBF4A1}" dt="2020-06-12T08:52:48.463" v="31081"/>
          <ac:spMkLst>
            <pc:docMk/>
            <pc:sldMk cId="331025716" sldId="435"/>
            <ac:spMk id="10" creationId="{5C11DBF2-0587-4A37-AF5D-9C98C7D5DD34}"/>
          </ac:spMkLst>
        </pc:spChg>
        <pc:spChg chg="del">
          <ac:chgData name="Poppy Reece, Researcher" userId="dc98a925-bdaa-4bee-b207-d103908056d7" providerId="ADAL" clId="{78A426F3-005C-4CE0-8A3E-B2C267EBF4A1}" dt="2020-06-12T08:28:53.467" v="30351" actId="478"/>
          <ac:spMkLst>
            <pc:docMk/>
            <pc:sldMk cId="331025716" sldId="435"/>
            <ac:spMk id="11" creationId="{675475B3-5403-4638-8528-2D48493A6FBB}"/>
          </ac:spMkLst>
        </pc:spChg>
        <pc:spChg chg="mod">
          <ac:chgData name="Poppy Reece, Researcher" userId="dc98a925-bdaa-4bee-b207-d103908056d7" providerId="ADAL" clId="{78A426F3-005C-4CE0-8A3E-B2C267EBF4A1}" dt="2020-06-18T15:12:32.863" v="38910" actId="1076"/>
          <ac:spMkLst>
            <pc:docMk/>
            <pc:sldMk cId="331025716" sldId="435"/>
            <ac:spMk id="12" creationId="{644852D1-62B5-40F0-AE94-F3AFA6054FE9}"/>
          </ac:spMkLst>
        </pc:spChg>
        <pc:spChg chg="mod">
          <ac:chgData name="Poppy Reece, Researcher" userId="dc98a925-bdaa-4bee-b207-d103908056d7" providerId="ADAL" clId="{78A426F3-005C-4CE0-8A3E-B2C267EBF4A1}" dt="2020-06-18T15:12:31.143" v="38909" actId="1076"/>
          <ac:spMkLst>
            <pc:docMk/>
            <pc:sldMk cId="331025716" sldId="435"/>
            <ac:spMk id="13" creationId="{CB375171-AD14-472F-830C-8BF99499943F}"/>
          </ac:spMkLst>
        </pc:spChg>
        <pc:spChg chg="add del mod">
          <ac:chgData name="Poppy Reece, Researcher" userId="dc98a925-bdaa-4bee-b207-d103908056d7" providerId="ADAL" clId="{78A426F3-005C-4CE0-8A3E-B2C267EBF4A1}" dt="2020-06-18T15:10:32.581" v="38863" actId="478"/>
          <ac:spMkLst>
            <pc:docMk/>
            <pc:sldMk cId="331025716" sldId="435"/>
            <ac:spMk id="14" creationId="{E02B3A9E-26BF-4B96-AB60-F76113ED9588}"/>
          </ac:spMkLst>
        </pc:spChg>
        <pc:spChg chg="mod">
          <ac:chgData name="Poppy Reece, Researcher" userId="dc98a925-bdaa-4bee-b207-d103908056d7" providerId="ADAL" clId="{78A426F3-005C-4CE0-8A3E-B2C267EBF4A1}" dt="2020-06-18T15:12:25.199" v="38907" actId="14100"/>
          <ac:spMkLst>
            <pc:docMk/>
            <pc:sldMk cId="331025716" sldId="435"/>
            <ac:spMk id="15" creationId="{C1C0D43C-32B3-48D8-9B56-30EE2BBC7048}"/>
          </ac:spMkLst>
        </pc:spChg>
        <pc:spChg chg="add del mod">
          <ac:chgData name="Poppy Reece, Researcher" userId="dc98a925-bdaa-4bee-b207-d103908056d7" providerId="ADAL" clId="{78A426F3-005C-4CE0-8A3E-B2C267EBF4A1}" dt="2020-06-18T15:10:26.342" v="38857" actId="478"/>
          <ac:spMkLst>
            <pc:docMk/>
            <pc:sldMk cId="331025716" sldId="435"/>
            <ac:spMk id="16" creationId="{BF2B6A27-1DA9-42DF-B466-CCB9D451120E}"/>
          </ac:spMkLst>
        </pc:spChg>
        <pc:spChg chg="del">
          <ac:chgData name="Poppy Reece, Researcher" userId="dc98a925-bdaa-4bee-b207-d103908056d7" providerId="ADAL" clId="{78A426F3-005C-4CE0-8A3E-B2C267EBF4A1}" dt="2020-06-12T08:28:52.458" v="30350" actId="478"/>
          <ac:spMkLst>
            <pc:docMk/>
            <pc:sldMk cId="331025716" sldId="435"/>
            <ac:spMk id="17" creationId="{CEFB8767-8641-497D-A3A7-A2ABCBEEBDCE}"/>
          </ac:spMkLst>
        </pc:spChg>
        <pc:spChg chg="mod">
          <ac:chgData name="Poppy Reece, Researcher" userId="dc98a925-bdaa-4bee-b207-d103908056d7" providerId="ADAL" clId="{78A426F3-005C-4CE0-8A3E-B2C267EBF4A1}" dt="2020-06-18T15:16:22.729" v="38961" actId="14100"/>
          <ac:spMkLst>
            <pc:docMk/>
            <pc:sldMk cId="331025716" sldId="435"/>
            <ac:spMk id="18" creationId="{2D9FBF13-6F44-4FBA-809B-42AA5DBA65B8}"/>
          </ac:spMkLst>
        </pc:spChg>
        <pc:spChg chg="add del mod">
          <ac:chgData name="Poppy Reece, Researcher" userId="dc98a925-bdaa-4bee-b207-d103908056d7" providerId="ADAL" clId="{78A426F3-005C-4CE0-8A3E-B2C267EBF4A1}" dt="2020-06-12T08:53:05.274" v="31091"/>
          <ac:spMkLst>
            <pc:docMk/>
            <pc:sldMk cId="331025716" sldId="435"/>
            <ac:spMk id="20" creationId="{2B64BCDC-06E1-4EEC-B43C-8DCC71976E9A}"/>
          </ac:spMkLst>
        </pc:spChg>
        <pc:spChg chg="add del mod">
          <ac:chgData name="Poppy Reece, Researcher" userId="dc98a925-bdaa-4bee-b207-d103908056d7" providerId="ADAL" clId="{78A426F3-005C-4CE0-8A3E-B2C267EBF4A1}" dt="2020-06-18T15:10:35.289" v="38865" actId="478"/>
          <ac:spMkLst>
            <pc:docMk/>
            <pc:sldMk cId="331025716" sldId="435"/>
            <ac:spMk id="21" creationId="{6F0A83B7-91F6-447F-91EA-EC4B8CD74151}"/>
          </ac:spMkLst>
        </pc:spChg>
        <pc:spChg chg="add del">
          <ac:chgData name="Poppy Reece, Researcher" userId="dc98a925-bdaa-4bee-b207-d103908056d7" providerId="ADAL" clId="{78A426F3-005C-4CE0-8A3E-B2C267EBF4A1}" dt="2020-06-12T09:22:45.156" v="31895"/>
          <ac:spMkLst>
            <pc:docMk/>
            <pc:sldMk cId="331025716" sldId="435"/>
            <ac:spMk id="22" creationId="{853E1B89-3D8E-4F2A-8A13-30AB6FFC46E5}"/>
          </ac:spMkLst>
        </pc:spChg>
        <pc:spChg chg="add del mod">
          <ac:chgData name="Poppy Reece, Researcher" userId="dc98a925-bdaa-4bee-b207-d103908056d7" providerId="ADAL" clId="{78A426F3-005C-4CE0-8A3E-B2C267EBF4A1}" dt="2020-06-18T15:10:28.457" v="38859" actId="478"/>
          <ac:spMkLst>
            <pc:docMk/>
            <pc:sldMk cId="331025716" sldId="435"/>
            <ac:spMk id="23" creationId="{15C0A005-BA23-43C8-8339-077F0E511B62}"/>
          </ac:spMkLst>
        </pc:spChg>
        <pc:spChg chg="add del mod">
          <ac:chgData name="Poppy Reece, Researcher" userId="dc98a925-bdaa-4bee-b207-d103908056d7" providerId="ADAL" clId="{78A426F3-005C-4CE0-8A3E-B2C267EBF4A1}" dt="2020-06-18T15:10:30.720" v="38861" actId="478"/>
          <ac:spMkLst>
            <pc:docMk/>
            <pc:sldMk cId="331025716" sldId="435"/>
            <ac:spMk id="24" creationId="{DAA6D776-3312-4D3A-B2B3-0533D970F58F}"/>
          </ac:spMkLst>
        </pc:spChg>
        <pc:spChg chg="add del mod">
          <ac:chgData name="Poppy Reece, Researcher" userId="dc98a925-bdaa-4bee-b207-d103908056d7" providerId="ADAL" clId="{78A426F3-005C-4CE0-8A3E-B2C267EBF4A1}" dt="2020-06-18T15:10:29.474" v="38860" actId="478"/>
          <ac:spMkLst>
            <pc:docMk/>
            <pc:sldMk cId="331025716" sldId="435"/>
            <ac:spMk id="26" creationId="{7EA78F8F-E072-47FC-A681-C409E55EB07A}"/>
          </ac:spMkLst>
        </pc:spChg>
        <pc:spChg chg="add del">
          <ac:chgData name="Poppy Reece, Researcher" userId="dc98a925-bdaa-4bee-b207-d103908056d7" providerId="ADAL" clId="{78A426F3-005C-4CE0-8A3E-B2C267EBF4A1}" dt="2020-06-12T09:44:15.055" v="32397"/>
          <ac:spMkLst>
            <pc:docMk/>
            <pc:sldMk cId="331025716" sldId="435"/>
            <ac:spMk id="38" creationId="{D94FFE15-CF87-4FD0-9703-91389431ED2E}"/>
          </ac:spMkLst>
        </pc:spChg>
        <pc:spChg chg="add del">
          <ac:chgData name="Poppy Reece, Researcher" userId="dc98a925-bdaa-4bee-b207-d103908056d7" providerId="ADAL" clId="{78A426F3-005C-4CE0-8A3E-B2C267EBF4A1}" dt="2020-06-12T09:44:20.295" v="32399"/>
          <ac:spMkLst>
            <pc:docMk/>
            <pc:sldMk cId="331025716" sldId="435"/>
            <ac:spMk id="39" creationId="{84AEF596-AFE1-4C88-8915-C621C5E23842}"/>
          </ac:spMkLst>
        </pc:spChg>
        <pc:spChg chg="add del mod">
          <ac:chgData name="Poppy Reece, Researcher" userId="dc98a925-bdaa-4bee-b207-d103908056d7" providerId="ADAL" clId="{78A426F3-005C-4CE0-8A3E-B2C267EBF4A1}" dt="2020-06-18T15:10:33.753" v="38864" actId="478"/>
          <ac:spMkLst>
            <pc:docMk/>
            <pc:sldMk cId="331025716" sldId="435"/>
            <ac:spMk id="40" creationId="{C8502ACF-2147-4AF7-94CC-0F301CFDB232}"/>
          </ac:spMkLst>
        </pc:spChg>
        <pc:spChg chg="add del mod">
          <ac:chgData name="Poppy Reece, Researcher" userId="dc98a925-bdaa-4bee-b207-d103908056d7" providerId="ADAL" clId="{78A426F3-005C-4CE0-8A3E-B2C267EBF4A1}" dt="2020-06-18T15:10:36.845" v="38866" actId="478"/>
          <ac:spMkLst>
            <pc:docMk/>
            <pc:sldMk cId="331025716" sldId="435"/>
            <ac:spMk id="41" creationId="{F9FC835D-5948-455D-A73A-EFAFD3DFCB73}"/>
          </ac:spMkLst>
        </pc:spChg>
        <pc:picChg chg="add del">
          <ac:chgData name="Poppy Reece, Researcher" userId="dc98a925-bdaa-4bee-b207-d103908056d7" providerId="ADAL" clId="{78A426F3-005C-4CE0-8A3E-B2C267EBF4A1}" dt="2020-06-18T15:17:34.101" v="38964" actId="478"/>
          <ac:picMkLst>
            <pc:docMk/>
            <pc:sldMk cId="331025716" sldId="435"/>
            <ac:picMk id="3" creationId="{64AD280C-C674-4EEB-B391-EE4C3ADEE47D}"/>
          </ac:picMkLst>
        </pc:picChg>
        <pc:picChg chg="add mod">
          <ac:chgData name="Poppy Reece, Researcher" userId="dc98a925-bdaa-4bee-b207-d103908056d7" providerId="ADAL" clId="{78A426F3-005C-4CE0-8A3E-B2C267EBF4A1}" dt="2020-06-18T15:18:12.364" v="38976" actId="1076"/>
          <ac:picMkLst>
            <pc:docMk/>
            <pc:sldMk cId="331025716" sldId="435"/>
            <ac:picMk id="6" creationId="{AF0F5705-A4F5-43AD-966C-579DABEC00B9}"/>
          </ac:picMkLst>
        </pc:picChg>
        <pc:picChg chg="mod">
          <ac:chgData name="Poppy Reece, Researcher" userId="dc98a925-bdaa-4bee-b207-d103908056d7" providerId="ADAL" clId="{78A426F3-005C-4CE0-8A3E-B2C267EBF4A1}" dt="2020-06-15T08:13:23.326" v="37275" actId="1038"/>
          <ac:picMkLst>
            <pc:docMk/>
            <pc:sldMk cId="331025716" sldId="435"/>
            <ac:picMk id="19" creationId="{BE1DCB39-975E-4863-AFBF-5BE07BAFC276}"/>
          </ac:picMkLst>
        </pc:picChg>
        <pc:picChg chg="mod">
          <ac:chgData name="Poppy Reece, Researcher" userId="dc98a925-bdaa-4bee-b207-d103908056d7" providerId="ADAL" clId="{78A426F3-005C-4CE0-8A3E-B2C267EBF4A1}" dt="2020-06-18T15:12:46.550" v="38915" actId="1076"/>
          <ac:picMkLst>
            <pc:docMk/>
            <pc:sldMk cId="331025716" sldId="435"/>
            <ac:picMk id="20" creationId="{0B3080AD-60A5-46B6-9286-0AC070E2CF06}"/>
          </ac:picMkLst>
        </pc:picChg>
        <pc:cxnChg chg="del">
          <ac:chgData name="Poppy Reece, Researcher" userId="dc98a925-bdaa-4bee-b207-d103908056d7" providerId="ADAL" clId="{78A426F3-005C-4CE0-8A3E-B2C267EBF4A1}" dt="2020-06-12T08:41:32.990" v="30761" actId="478"/>
          <ac:cxnSpMkLst>
            <pc:docMk/>
            <pc:sldMk cId="331025716" sldId="435"/>
            <ac:cxnSpMk id="7" creationId="{A89E3C92-89AC-40E5-BB98-0F71647421C8}"/>
          </ac:cxnSpMkLst>
        </pc:cxnChg>
        <pc:cxnChg chg="add del mod">
          <ac:chgData name="Poppy Reece, Researcher" userId="dc98a925-bdaa-4bee-b207-d103908056d7" providerId="ADAL" clId="{78A426F3-005C-4CE0-8A3E-B2C267EBF4A1}" dt="2020-06-12T09:29:59.143" v="32285" actId="478"/>
          <ac:cxnSpMkLst>
            <pc:docMk/>
            <pc:sldMk cId="331025716" sldId="435"/>
            <ac:cxnSpMk id="25" creationId="{01BC71CF-A27B-4200-BB28-B8D9C8251507}"/>
          </ac:cxnSpMkLst>
        </pc:cxnChg>
        <pc:cxnChg chg="add del mod">
          <ac:chgData name="Poppy Reece, Researcher" userId="dc98a925-bdaa-4bee-b207-d103908056d7" providerId="ADAL" clId="{78A426F3-005C-4CE0-8A3E-B2C267EBF4A1}" dt="2020-06-18T15:10:31.640" v="38862" actId="478"/>
          <ac:cxnSpMkLst>
            <pc:docMk/>
            <pc:sldMk cId="331025716" sldId="435"/>
            <ac:cxnSpMk id="31" creationId="{1A53984E-4485-44E5-A41D-5A71573F526F}"/>
          </ac:cxnSpMkLst>
        </pc:cxnChg>
        <pc:cxnChg chg="add del mod">
          <ac:chgData name="Poppy Reece, Researcher" userId="dc98a925-bdaa-4bee-b207-d103908056d7" providerId="ADAL" clId="{78A426F3-005C-4CE0-8A3E-B2C267EBF4A1}" dt="2020-06-12T09:29:50.036" v="32282" actId="478"/>
          <ac:cxnSpMkLst>
            <pc:docMk/>
            <pc:sldMk cId="331025716" sldId="435"/>
            <ac:cxnSpMk id="34" creationId="{506D76E9-9DE2-4E5E-805D-4282E38E4825}"/>
          </ac:cxnSpMkLst>
        </pc:cxnChg>
        <pc:cxnChg chg="add del mod">
          <ac:chgData name="Poppy Reece, Researcher" userId="dc98a925-bdaa-4bee-b207-d103908056d7" providerId="ADAL" clId="{78A426F3-005C-4CE0-8A3E-B2C267EBF4A1}" dt="2020-06-18T15:10:27.255" v="38858" actId="478"/>
          <ac:cxnSpMkLst>
            <pc:docMk/>
            <pc:sldMk cId="331025716" sldId="435"/>
            <ac:cxnSpMk id="35" creationId="{4C2F7FF2-C5B6-4586-9770-86A39101F49F}"/>
          </ac:cxnSpMkLst>
        </pc:cxnChg>
      </pc:sldChg>
      <pc:sldChg chg="addSp delSp modSp add del mod setBg">
        <pc:chgData name="Poppy Reece, Researcher" userId="dc98a925-bdaa-4bee-b207-d103908056d7" providerId="ADAL" clId="{78A426F3-005C-4CE0-8A3E-B2C267EBF4A1}" dt="2020-06-12T13:16:16.011" v="35721" actId="2696"/>
        <pc:sldMkLst>
          <pc:docMk/>
          <pc:sldMk cId="1815104567" sldId="438"/>
        </pc:sldMkLst>
        <pc:spChg chg="add del mod">
          <ac:chgData name="Poppy Reece, Researcher" userId="dc98a925-bdaa-4bee-b207-d103908056d7" providerId="ADAL" clId="{78A426F3-005C-4CE0-8A3E-B2C267EBF4A1}" dt="2020-06-12T13:16:02.920" v="35718"/>
          <ac:spMkLst>
            <pc:docMk/>
            <pc:sldMk cId="1815104567" sldId="438"/>
            <ac:spMk id="10" creationId="{9208ECDF-653B-4ED5-B660-9B576D7B02AD}"/>
          </ac:spMkLst>
        </pc:spChg>
        <pc:spChg chg="add mod">
          <ac:chgData name="Poppy Reece, Researcher" userId="dc98a925-bdaa-4bee-b207-d103908056d7" providerId="ADAL" clId="{78A426F3-005C-4CE0-8A3E-B2C267EBF4A1}" dt="2020-06-12T13:10:00.843" v="35704" actId="14100"/>
          <ac:spMkLst>
            <pc:docMk/>
            <pc:sldMk cId="1815104567" sldId="438"/>
            <ac:spMk id="11" creationId="{1014EA0C-FB5A-4CB7-8715-16CB3E249022}"/>
          </ac:spMkLst>
        </pc:spChg>
        <pc:spChg chg="add">
          <ac:chgData name="Poppy Reece, Researcher" userId="dc98a925-bdaa-4bee-b207-d103908056d7" providerId="ADAL" clId="{78A426F3-005C-4CE0-8A3E-B2C267EBF4A1}" dt="2020-06-12T13:07:51.557" v="35681" actId="26606"/>
          <ac:spMkLst>
            <pc:docMk/>
            <pc:sldMk cId="1815104567" sldId="438"/>
            <ac:spMk id="14" creationId="{E97C36FC-DEAA-4DCA-B0AB-7F9357FA4016}"/>
          </ac:spMkLst>
        </pc:spChg>
        <pc:spChg chg="add">
          <ac:chgData name="Poppy Reece, Researcher" userId="dc98a925-bdaa-4bee-b207-d103908056d7" providerId="ADAL" clId="{78A426F3-005C-4CE0-8A3E-B2C267EBF4A1}" dt="2020-06-12T13:07:51.557" v="35681" actId="26606"/>
          <ac:spMkLst>
            <pc:docMk/>
            <pc:sldMk cId="1815104567" sldId="438"/>
            <ac:spMk id="16" creationId="{278C38CD-A630-49FF-8417-6792A2B13FCA}"/>
          </ac:spMkLst>
        </pc:spChg>
        <pc:picChg chg="add del mod">
          <ac:chgData name="Poppy Reece, Researcher" userId="dc98a925-bdaa-4bee-b207-d103908056d7" providerId="ADAL" clId="{78A426F3-005C-4CE0-8A3E-B2C267EBF4A1}" dt="2020-06-12T13:07:23.612" v="35673" actId="931"/>
          <ac:picMkLst>
            <pc:docMk/>
            <pc:sldMk cId="1815104567" sldId="438"/>
            <ac:picMk id="3" creationId="{33BB6063-FEC0-4DCD-928E-937F0B49AEA1}"/>
          </ac:picMkLst>
        </pc:picChg>
        <pc:picChg chg="add del mod">
          <ac:chgData name="Poppy Reece, Researcher" userId="dc98a925-bdaa-4bee-b207-d103908056d7" providerId="ADAL" clId="{78A426F3-005C-4CE0-8A3E-B2C267EBF4A1}" dt="2020-06-12T13:07:23.612" v="35673" actId="931"/>
          <ac:picMkLst>
            <pc:docMk/>
            <pc:sldMk cId="1815104567" sldId="438"/>
            <ac:picMk id="5" creationId="{243DF9A2-C5C7-4D61-B8F2-B776DAB7B3AD}"/>
          </ac:picMkLst>
        </pc:picChg>
        <pc:picChg chg="add mod ord">
          <ac:chgData name="Poppy Reece, Researcher" userId="dc98a925-bdaa-4bee-b207-d103908056d7" providerId="ADAL" clId="{78A426F3-005C-4CE0-8A3E-B2C267EBF4A1}" dt="2020-06-12T13:09:49.836" v="35698" actId="1076"/>
          <ac:picMkLst>
            <pc:docMk/>
            <pc:sldMk cId="1815104567" sldId="438"/>
            <ac:picMk id="7" creationId="{5B301735-9933-4A29-A86D-F0F9EBF1D4FC}"/>
          </ac:picMkLst>
        </pc:picChg>
        <pc:picChg chg="add mod">
          <ac:chgData name="Poppy Reece, Researcher" userId="dc98a925-bdaa-4bee-b207-d103908056d7" providerId="ADAL" clId="{78A426F3-005C-4CE0-8A3E-B2C267EBF4A1}" dt="2020-06-12T13:07:51.557" v="35681" actId="26606"/>
          <ac:picMkLst>
            <pc:docMk/>
            <pc:sldMk cId="1815104567" sldId="438"/>
            <ac:picMk id="9" creationId="{38637442-5B3E-43FA-8B01-3F7666E9B5A5}"/>
          </ac:picMkLst>
        </pc:picChg>
        <pc:picChg chg="add mod">
          <ac:chgData name="Poppy Reece, Researcher" userId="dc98a925-bdaa-4bee-b207-d103908056d7" providerId="ADAL" clId="{78A426F3-005C-4CE0-8A3E-B2C267EBF4A1}" dt="2020-06-12T13:15:08.124" v="35708" actId="27614"/>
          <ac:picMkLst>
            <pc:docMk/>
            <pc:sldMk cId="1815104567" sldId="438"/>
            <ac:picMk id="13" creationId="{CB6B5A6F-B862-4EFB-8178-9E615B929A1B}"/>
          </ac:picMkLst>
        </pc:picChg>
      </pc:sldChg>
      <pc:sldChg chg="addSp delSp modSp add del mod setBg">
        <pc:chgData name="Poppy Reece, Researcher" userId="dc98a925-bdaa-4bee-b207-d103908056d7" providerId="ADAL" clId="{78A426F3-005C-4CE0-8A3E-B2C267EBF4A1}" dt="2020-06-12T13:28:13.790" v="35846" actId="2696"/>
        <pc:sldMkLst>
          <pc:docMk/>
          <pc:sldMk cId="4025352316" sldId="439"/>
        </pc:sldMkLst>
        <pc:spChg chg="add del mod">
          <ac:chgData name="Poppy Reece, Researcher" userId="dc98a925-bdaa-4bee-b207-d103908056d7" providerId="ADAL" clId="{78A426F3-005C-4CE0-8A3E-B2C267EBF4A1}" dt="2020-06-12T13:19:26.994" v="35769"/>
          <ac:spMkLst>
            <pc:docMk/>
            <pc:sldMk cId="4025352316" sldId="439"/>
            <ac:spMk id="5" creationId="{26F2CBA7-2F96-4D37-BFC1-451ED0C4CD6B}"/>
          </ac:spMkLst>
        </pc:spChg>
        <pc:spChg chg="add mod">
          <ac:chgData name="Poppy Reece, Researcher" userId="dc98a925-bdaa-4bee-b207-d103908056d7" providerId="ADAL" clId="{78A426F3-005C-4CE0-8A3E-B2C267EBF4A1}" dt="2020-06-12T13:16:21.939" v="35723" actId="1076"/>
          <ac:spMkLst>
            <pc:docMk/>
            <pc:sldMk cId="4025352316" sldId="439"/>
            <ac:spMk id="7" creationId="{74668D31-31C5-4DBD-AE66-74B378980E59}"/>
          </ac:spMkLst>
        </pc:spChg>
        <pc:spChg chg="add">
          <ac:chgData name="Poppy Reece, Researcher" userId="dc98a925-bdaa-4bee-b207-d103908056d7" providerId="ADAL" clId="{78A426F3-005C-4CE0-8A3E-B2C267EBF4A1}" dt="2020-06-12T13:15:56.095" v="35715" actId="26606"/>
          <ac:spMkLst>
            <pc:docMk/>
            <pc:sldMk cId="4025352316" sldId="439"/>
            <ac:spMk id="9" creationId="{749FA6A2-2239-4EF2-9EB3-B1DC295FE14D}"/>
          </ac:spMkLst>
        </pc:spChg>
        <pc:picChg chg="add mod">
          <ac:chgData name="Poppy Reece, Researcher" userId="dc98a925-bdaa-4bee-b207-d103908056d7" providerId="ADAL" clId="{78A426F3-005C-4CE0-8A3E-B2C267EBF4A1}" dt="2020-06-12T13:17:46.222" v="35755" actId="1036"/>
          <ac:picMkLst>
            <pc:docMk/>
            <pc:sldMk cId="4025352316" sldId="439"/>
            <ac:picMk id="2" creationId="{732E3139-3922-4164-A061-66B02AF9EBF7}"/>
          </ac:picMkLst>
        </pc:picChg>
        <pc:picChg chg="add mod ord modCrop">
          <ac:chgData name="Poppy Reece, Researcher" userId="dc98a925-bdaa-4bee-b207-d103908056d7" providerId="ADAL" clId="{78A426F3-005C-4CE0-8A3E-B2C267EBF4A1}" dt="2020-06-12T13:17:47.310" v="35757" actId="1036"/>
          <ac:picMkLst>
            <pc:docMk/>
            <pc:sldMk cId="4025352316" sldId="439"/>
            <ac:picMk id="3" creationId="{61D346D9-970E-4ED3-9981-1A838F3DF065}"/>
          </ac:picMkLst>
        </pc:picChg>
        <pc:picChg chg="add mod modCrop">
          <ac:chgData name="Poppy Reece, Researcher" userId="dc98a925-bdaa-4bee-b207-d103908056d7" providerId="ADAL" clId="{78A426F3-005C-4CE0-8A3E-B2C267EBF4A1}" dt="2020-06-12T13:17:41.874" v="35753" actId="1076"/>
          <ac:picMkLst>
            <pc:docMk/>
            <pc:sldMk cId="4025352316" sldId="439"/>
            <ac:picMk id="4" creationId="{3F569533-087A-4685-99E7-307D5EDE3FCE}"/>
          </ac:picMkLst>
        </pc:picChg>
      </pc:sldChg>
      <pc:sldChg chg="addSp modSp add">
        <pc:chgData name="Poppy Reece, Researcher" userId="dc98a925-bdaa-4bee-b207-d103908056d7" providerId="ADAL" clId="{78A426F3-005C-4CE0-8A3E-B2C267EBF4A1}" dt="2020-06-12T14:08:33.817" v="36890" actId="1036"/>
        <pc:sldMkLst>
          <pc:docMk/>
          <pc:sldMk cId="3765162467" sldId="440"/>
        </pc:sldMkLst>
        <pc:spChg chg="add mod">
          <ac:chgData name="Poppy Reece, Researcher" userId="dc98a925-bdaa-4bee-b207-d103908056d7" providerId="ADAL" clId="{78A426F3-005C-4CE0-8A3E-B2C267EBF4A1}" dt="2020-06-12T13:27:38.941" v="35834" actId="120"/>
          <ac:spMkLst>
            <pc:docMk/>
            <pc:sldMk cId="3765162467" sldId="440"/>
            <ac:spMk id="5" creationId="{6E3B49F1-798D-46D6-83E1-245B5B018F8A}"/>
          </ac:spMkLst>
        </pc:spChg>
        <pc:spChg chg="add mod">
          <ac:chgData name="Poppy Reece, Researcher" userId="dc98a925-bdaa-4bee-b207-d103908056d7" providerId="ADAL" clId="{78A426F3-005C-4CE0-8A3E-B2C267EBF4A1}" dt="2020-06-12T14:08:17.786" v="36886" actId="207"/>
          <ac:spMkLst>
            <pc:docMk/>
            <pc:sldMk cId="3765162467" sldId="440"/>
            <ac:spMk id="6" creationId="{26ED10A8-7FB2-4478-8C0C-0DE1A6A689EA}"/>
          </ac:spMkLst>
        </pc:spChg>
        <pc:spChg chg="add mod">
          <ac:chgData name="Poppy Reece, Researcher" userId="dc98a925-bdaa-4bee-b207-d103908056d7" providerId="ADAL" clId="{78A426F3-005C-4CE0-8A3E-B2C267EBF4A1}" dt="2020-06-12T14:07:50.319" v="36882" actId="207"/>
          <ac:spMkLst>
            <pc:docMk/>
            <pc:sldMk cId="3765162467" sldId="440"/>
            <ac:spMk id="7" creationId="{D831E926-2BCB-4231-ABE1-8BBCE23A0856}"/>
          </ac:spMkLst>
        </pc:spChg>
        <pc:spChg chg="add mod">
          <ac:chgData name="Poppy Reece, Researcher" userId="dc98a925-bdaa-4bee-b207-d103908056d7" providerId="ADAL" clId="{78A426F3-005C-4CE0-8A3E-B2C267EBF4A1}" dt="2020-06-12T14:08:33.817" v="36890" actId="1036"/>
          <ac:spMkLst>
            <pc:docMk/>
            <pc:sldMk cId="3765162467" sldId="440"/>
            <ac:spMk id="8" creationId="{350AF518-D0BA-4195-A3B6-05BA4E3C4F70}"/>
          </ac:spMkLst>
        </pc:spChg>
        <pc:spChg chg="add mod ord">
          <ac:chgData name="Poppy Reece, Researcher" userId="dc98a925-bdaa-4bee-b207-d103908056d7" providerId="ADAL" clId="{78A426F3-005C-4CE0-8A3E-B2C267EBF4A1}" dt="2020-06-12T14:08:08.655" v="36885" actId="208"/>
          <ac:spMkLst>
            <pc:docMk/>
            <pc:sldMk cId="3765162467" sldId="440"/>
            <ac:spMk id="9" creationId="{0E67B6C9-B05A-4D13-86C8-7363DF8D67F2}"/>
          </ac:spMkLst>
        </pc:spChg>
        <pc:picChg chg="add">
          <ac:chgData name="Poppy Reece, Researcher" userId="dc98a925-bdaa-4bee-b207-d103908056d7" providerId="ADAL" clId="{78A426F3-005C-4CE0-8A3E-B2C267EBF4A1}" dt="2020-06-12T13:18:11.031" v="35760"/>
          <ac:picMkLst>
            <pc:docMk/>
            <pc:sldMk cId="3765162467" sldId="440"/>
            <ac:picMk id="2" creationId="{6FFD8FBE-495E-4369-AFCB-DDDF2E79AAFB}"/>
          </ac:picMkLst>
        </pc:picChg>
        <pc:picChg chg="add mod">
          <ac:chgData name="Poppy Reece, Researcher" userId="dc98a925-bdaa-4bee-b207-d103908056d7" providerId="ADAL" clId="{78A426F3-005C-4CE0-8A3E-B2C267EBF4A1}" dt="2020-06-12T13:32:09.175" v="35847" actId="1035"/>
          <ac:picMkLst>
            <pc:docMk/>
            <pc:sldMk cId="3765162467" sldId="440"/>
            <ac:picMk id="3" creationId="{BCC0E7F9-3E9D-4492-8140-50C52E6ADA5E}"/>
          </ac:picMkLst>
        </pc:picChg>
        <pc:picChg chg="add">
          <ac:chgData name="Poppy Reece, Researcher" userId="dc98a925-bdaa-4bee-b207-d103908056d7" providerId="ADAL" clId="{78A426F3-005C-4CE0-8A3E-B2C267EBF4A1}" dt="2020-06-12T13:18:27.318" v="35762"/>
          <ac:picMkLst>
            <pc:docMk/>
            <pc:sldMk cId="3765162467" sldId="440"/>
            <ac:picMk id="4" creationId="{88A7E453-236B-4C57-BF4D-0E5543377327}"/>
          </ac:picMkLst>
        </pc:picChg>
      </pc:sldChg>
      <pc:sldChg chg="addSp delSp modSp add">
        <pc:chgData name="Poppy Reece, Researcher" userId="dc98a925-bdaa-4bee-b207-d103908056d7" providerId="ADAL" clId="{78A426F3-005C-4CE0-8A3E-B2C267EBF4A1}" dt="2020-06-15T08:16:12.975" v="37355" actId="20577"/>
        <pc:sldMkLst>
          <pc:docMk/>
          <pc:sldMk cId="316021206" sldId="441"/>
        </pc:sldMkLst>
        <pc:spChg chg="add del mod">
          <ac:chgData name="Poppy Reece, Researcher" userId="dc98a925-bdaa-4bee-b207-d103908056d7" providerId="ADAL" clId="{78A426F3-005C-4CE0-8A3E-B2C267EBF4A1}" dt="2020-06-12T13:41:46.376" v="35874" actId="478"/>
          <ac:spMkLst>
            <pc:docMk/>
            <pc:sldMk cId="316021206" sldId="441"/>
            <ac:spMk id="10" creationId="{6D50A459-3319-491F-A213-BA843666A889}"/>
          </ac:spMkLst>
        </pc:spChg>
        <pc:spChg chg="add del mod">
          <ac:chgData name="Poppy Reece, Researcher" userId="dc98a925-bdaa-4bee-b207-d103908056d7" providerId="ADAL" clId="{78A426F3-005C-4CE0-8A3E-B2C267EBF4A1}" dt="2020-06-12T14:11:07.627" v="36902" actId="478"/>
          <ac:spMkLst>
            <pc:docMk/>
            <pc:sldMk cId="316021206" sldId="441"/>
            <ac:spMk id="11" creationId="{95D59B05-2EBC-4A29-AAA6-5570C05F2BBF}"/>
          </ac:spMkLst>
        </pc:spChg>
        <pc:spChg chg="add mod">
          <ac:chgData name="Poppy Reece, Researcher" userId="dc98a925-bdaa-4bee-b207-d103908056d7" providerId="ADAL" clId="{78A426F3-005C-4CE0-8A3E-B2C267EBF4A1}" dt="2020-06-15T08:16:12.975" v="37355" actId="20577"/>
          <ac:spMkLst>
            <pc:docMk/>
            <pc:sldMk cId="316021206" sldId="441"/>
            <ac:spMk id="20" creationId="{839ECF08-F5B8-40F4-B338-BA441800FDC2}"/>
          </ac:spMkLst>
        </pc:spChg>
        <pc:spChg chg="add mod ord">
          <ac:chgData name="Poppy Reece, Researcher" userId="dc98a925-bdaa-4bee-b207-d103908056d7" providerId="ADAL" clId="{78A426F3-005C-4CE0-8A3E-B2C267EBF4A1}" dt="2020-06-12T14:14:07.018" v="36962" actId="14100"/>
          <ac:spMkLst>
            <pc:docMk/>
            <pc:sldMk cId="316021206" sldId="441"/>
            <ac:spMk id="21" creationId="{C01AEDC1-C375-4A15-B132-3AFA53658585}"/>
          </ac:spMkLst>
        </pc:spChg>
        <pc:picChg chg="add mod modCrop">
          <ac:chgData name="Poppy Reece, Researcher" userId="dc98a925-bdaa-4bee-b207-d103908056d7" providerId="ADAL" clId="{78A426F3-005C-4CE0-8A3E-B2C267EBF4A1}" dt="2020-06-12T14:12:00.571" v="36922" actId="1076"/>
          <ac:picMkLst>
            <pc:docMk/>
            <pc:sldMk cId="316021206" sldId="441"/>
            <ac:picMk id="3" creationId="{4C1E94F4-5A5A-4EBE-BB87-9CB66027A486}"/>
          </ac:picMkLst>
        </pc:picChg>
        <pc:picChg chg="add del mod">
          <ac:chgData name="Poppy Reece, Researcher" userId="dc98a925-bdaa-4bee-b207-d103908056d7" providerId="ADAL" clId="{78A426F3-005C-4CE0-8A3E-B2C267EBF4A1}" dt="2020-06-12T13:46:59.368" v="35910" actId="478"/>
          <ac:picMkLst>
            <pc:docMk/>
            <pc:sldMk cId="316021206" sldId="441"/>
            <ac:picMk id="5" creationId="{52AA70E7-B5D2-4513-A555-067FF0D292D1}"/>
          </ac:picMkLst>
        </pc:picChg>
        <pc:picChg chg="add mod ord modCrop">
          <ac:chgData name="Poppy Reece, Researcher" userId="dc98a925-bdaa-4bee-b207-d103908056d7" providerId="ADAL" clId="{78A426F3-005C-4CE0-8A3E-B2C267EBF4A1}" dt="2020-06-12T14:12:34.147" v="36930" actId="1076"/>
          <ac:picMkLst>
            <pc:docMk/>
            <pc:sldMk cId="316021206" sldId="441"/>
            <ac:picMk id="7" creationId="{10061405-006E-4F60-B99F-E0AD8A65EFD2}"/>
          </ac:picMkLst>
        </pc:picChg>
        <pc:picChg chg="add del mod">
          <ac:chgData name="Poppy Reece, Researcher" userId="dc98a925-bdaa-4bee-b207-d103908056d7" providerId="ADAL" clId="{78A426F3-005C-4CE0-8A3E-B2C267EBF4A1}" dt="2020-06-12T13:44:17.288" v="35895"/>
          <ac:picMkLst>
            <pc:docMk/>
            <pc:sldMk cId="316021206" sldId="441"/>
            <ac:picMk id="9" creationId="{98593D0A-44BE-4B16-8D99-4D79343D2A8B}"/>
          </ac:picMkLst>
        </pc:picChg>
        <pc:picChg chg="add mod ord modCrop">
          <ac:chgData name="Poppy Reece, Researcher" userId="dc98a925-bdaa-4bee-b207-d103908056d7" providerId="ADAL" clId="{78A426F3-005C-4CE0-8A3E-B2C267EBF4A1}" dt="2020-06-12T14:12:41.506" v="36932" actId="1076"/>
          <ac:picMkLst>
            <pc:docMk/>
            <pc:sldMk cId="316021206" sldId="441"/>
            <ac:picMk id="13" creationId="{D20BCB06-8EFD-4F6A-8A18-2858D4CE42B3}"/>
          </ac:picMkLst>
        </pc:picChg>
        <pc:picChg chg="add mod ord modCrop">
          <ac:chgData name="Poppy Reece, Researcher" userId="dc98a925-bdaa-4bee-b207-d103908056d7" providerId="ADAL" clId="{78A426F3-005C-4CE0-8A3E-B2C267EBF4A1}" dt="2020-06-12T14:14:53.533" v="36972" actId="1037"/>
          <ac:picMkLst>
            <pc:docMk/>
            <pc:sldMk cId="316021206" sldId="441"/>
            <ac:picMk id="15" creationId="{26D952C2-48EB-4FD2-807D-FC9CD8150CEC}"/>
          </ac:picMkLst>
        </pc:picChg>
        <pc:picChg chg="add mod">
          <ac:chgData name="Poppy Reece, Researcher" userId="dc98a925-bdaa-4bee-b207-d103908056d7" providerId="ADAL" clId="{78A426F3-005C-4CE0-8A3E-B2C267EBF4A1}" dt="2020-06-12T13:50:32.853" v="35923" actId="1076"/>
          <ac:picMkLst>
            <pc:docMk/>
            <pc:sldMk cId="316021206" sldId="441"/>
            <ac:picMk id="17" creationId="{65D18AA7-B11B-44E7-84E7-A60FFC0CF41C}"/>
          </ac:picMkLst>
        </pc:picChg>
        <pc:picChg chg="add mod">
          <ac:chgData name="Poppy Reece, Researcher" userId="dc98a925-bdaa-4bee-b207-d103908056d7" providerId="ADAL" clId="{78A426F3-005C-4CE0-8A3E-B2C267EBF4A1}" dt="2020-06-12T13:50:42.782" v="35926" actId="1076"/>
          <ac:picMkLst>
            <pc:docMk/>
            <pc:sldMk cId="316021206" sldId="441"/>
            <ac:picMk id="19" creationId="{22D7B35E-D5A1-4FA1-B177-B269C77798FF}"/>
          </ac:picMkLst>
        </pc:picChg>
        <pc:picChg chg="add mod">
          <ac:chgData name="Poppy Reece, Researcher" userId="dc98a925-bdaa-4bee-b207-d103908056d7" providerId="ADAL" clId="{78A426F3-005C-4CE0-8A3E-B2C267EBF4A1}" dt="2020-06-12T14:14:30.106" v="36965" actId="1076"/>
          <ac:picMkLst>
            <pc:docMk/>
            <pc:sldMk cId="316021206" sldId="441"/>
            <ac:picMk id="22" creationId="{54EFCFA4-8308-40CE-A0C9-5A85F1466146}"/>
          </ac:picMkLst>
        </pc:picChg>
        <pc:picChg chg="add mod modCrop">
          <ac:chgData name="Poppy Reece, Researcher" userId="dc98a925-bdaa-4bee-b207-d103908056d7" providerId="ADAL" clId="{78A426F3-005C-4CE0-8A3E-B2C267EBF4A1}" dt="2020-06-12T14:14:45.354" v="36966" actId="1076"/>
          <ac:picMkLst>
            <pc:docMk/>
            <pc:sldMk cId="316021206" sldId="441"/>
            <ac:picMk id="23" creationId="{2F4E67BD-B643-489A-B55F-09AE91387457}"/>
          </ac:picMkLst>
        </pc:picChg>
        <pc:picChg chg="add mod modCrop">
          <ac:chgData name="Poppy Reece, Researcher" userId="dc98a925-bdaa-4bee-b207-d103908056d7" providerId="ADAL" clId="{78A426F3-005C-4CE0-8A3E-B2C267EBF4A1}" dt="2020-06-12T14:14:52.483" v="36970" actId="1038"/>
          <ac:picMkLst>
            <pc:docMk/>
            <pc:sldMk cId="316021206" sldId="441"/>
            <ac:picMk id="24" creationId="{305E89E1-D296-41D7-8908-337FECD0A4C3}"/>
          </ac:picMkLst>
        </pc:picChg>
      </pc:sldChg>
      <pc:sldChg chg="addSp delSp modSp add del">
        <pc:chgData name="Poppy Reece, Researcher" userId="dc98a925-bdaa-4bee-b207-d103908056d7" providerId="ADAL" clId="{78A426F3-005C-4CE0-8A3E-B2C267EBF4A1}" dt="2020-06-12T14:01:26.029" v="36544" actId="2696"/>
        <pc:sldMkLst>
          <pc:docMk/>
          <pc:sldMk cId="3430675864" sldId="442"/>
        </pc:sldMkLst>
        <pc:picChg chg="add del mod">
          <ac:chgData name="Poppy Reece, Researcher" userId="dc98a925-bdaa-4bee-b207-d103908056d7" providerId="ADAL" clId="{78A426F3-005C-4CE0-8A3E-B2C267EBF4A1}" dt="2020-06-12T13:56:06.082" v="36493"/>
          <ac:picMkLst>
            <pc:docMk/>
            <pc:sldMk cId="3430675864" sldId="442"/>
            <ac:picMk id="3" creationId="{23F556CB-FF75-48EA-872C-0B6C22021AD7}"/>
          </ac:picMkLst>
        </pc:picChg>
        <pc:picChg chg="add del mod">
          <ac:chgData name="Poppy Reece, Researcher" userId="dc98a925-bdaa-4bee-b207-d103908056d7" providerId="ADAL" clId="{78A426F3-005C-4CE0-8A3E-B2C267EBF4A1}" dt="2020-06-12T13:55:36.143" v="36486"/>
          <ac:picMkLst>
            <pc:docMk/>
            <pc:sldMk cId="3430675864" sldId="442"/>
            <ac:picMk id="4" creationId="{937171E9-9D1D-486F-A18B-A58DB1DDA74B}"/>
          </ac:picMkLst>
        </pc:picChg>
        <pc:picChg chg="add del mod">
          <ac:chgData name="Poppy Reece, Researcher" userId="dc98a925-bdaa-4bee-b207-d103908056d7" providerId="ADAL" clId="{78A426F3-005C-4CE0-8A3E-B2C267EBF4A1}" dt="2020-06-12T13:56:17.590" v="36497"/>
          <ac:picMkLst>
            <pc:docMk/>
            <pc:sldMk cId="3430675864" sldId="442"/>
            <ac:picMk id="5" creationId="{382C9E20-FDAD-4C0D-AFEC-6D8CE2B425D4}"/>
          </ac:picMkLst>
        </pc:picChg>
      </pc:sldChg>
      <pc:sldChg chg="delSp modSp">
        <pc:chgData name="Poppy Reece, Researcher" userId="dc98a925-bdaa-4bee-b207-d103908056d7" providerId="ADAL" clId="{78A426F3-005C-4CE0-8A3E-B2C267EBF4A1}" dt="2020-06-18T12:14:46.398" v="38706" actId="20577"/>
        <pc:sldMkLst>
          <pc:docMk/>
          <pc:sldMk cId="2623582356" sldId="446"/>
        </pc:sldMkLst>
        <pc:spChg chg="mod">
          <ac:chgData name="Poppy Reece, Researcher" userId="dc98a925-bdaa-4bee-b207-d103908056d7" providerId="ADAL" clId="{78A426F3-005C-4CE0-8A3E-B2C267EBF4A1}" dt="2020-06-18T12:14:46.398" v="38706" actId="20577"/>
          <ac:spMkLst>
            <pc:docMk/>
            <pc:sldMk cId="2623582356" sldId="446"/>
            <ac:spMk id="2" creationId="{B86E3F7B-6A20-4AB5-B5B5-890DB4982E62}"/>
          </ac:spMkLst>
        </pc:spChg>
        <pc:spChg chg="mod">
          <ac:chgData name="Poppy Reece, Researcher" userId="dc98a925-bdaa-4bee-b207-d103908056d7" providerId="ADAL" clId="{78A426F3-005C-4CE0-8A3E-B2C267EBF4A1}" dt="2020-06-18T12:13:13.663" v="38702" actId="20577"/>
          <ac:spMkLst>
            <pc:docMk/>
            <pc:sldMk cId="2623582356" sldId="446"/>
            <ac:spMk id="4" creationId="{0F161D12-FDEB-469E-94DB-0B358468FF3C}"/>
          </ac:spMkLst>
        </pc:spChg>
        <pc:spChg chg="mod">
          <ac:chgData name="Poppy Reece, Researcher" userId="dc98a925-bdaa-4bee-b207-d103908056d7" providerId="ADAL" clId="{78A426F3-005C-4CE0-8A3E-B2C267EBF4A1}" dt="2020-06-18T12:10:14.923" v="38692" actId="20577"/>
          <ac:spMkLst>
            <pc:docMk/>
            <pc:sldMk cId="2623582356" sldId="446"/>
            <ac:spMk id="10" creationId="{CF860C74-0AFF-41B5-A516-7F655DF8C1EB}"/>
          </ac:spMkLst>
        </pc:spChg>
        <pc:spChg chg="mod">
          <ac:chgData name="Poppy Reece, Researcher" userId="dc98a925-bdaa-4bee-b207-d103908056d7" providerId="ADAL" clId="{78A426F3-005C-4CE0-8A3E-B2C267EBF4A1}" dt="2020-06-18T12:11:34.608" v="38701" actId="20577"/>
          <ac:spMkLst>
            <pc:docMk/>
            <pc:sldMk cId="2623582356" sldId="446"/>
            <ac:spMk id="13" creationId="{F157136B-D1B5-4A3D-888F-25A73344D58D}"/>
          </ac:spMkLst>
        </pc:spChg>
        <pc:spChg chg="mod">
          <ac:chgData name="Poppy Reece, Researcher" userId="dc98a925-bdaa-4bee-b207-d103908056d7" providerId="ADAL" clId="{78A426F3-005C-4CE0-8A3E-B2C267EBF4A1}" dt="2020-06-18T12:01:42.125" v="38656" actId="14100"/>
          <ac:spMkLst>
            <pc:docMk/>
            <pc:sldMk cId="2623582356" sldId="446"/>
            <ac:spMk id="16" creationId="{4CE6CE8C-09A0-4BDE-89BD-6C6366B4CEDC}"/>
          </ac:spMkLst>
        </pc:spChg>
        <pc:spChg chg="del mod">
          <ac:chgData name="Poppy Reece, Researcher" userId="dc98a925-bdaa-4bee-b207-d103908056d7" providerId="ADAL" clId="{78A426F3-005C-4CE0-8A3E-B2C267EBF4A1}" dt="2020-06-18T12:00:43.834" v="38625" actId="478"/>
          <ac:spMkLst>
            <pc:docMk/>
            <pc:sldMk cId="2623582356" sldId="446"/>
            <ac:spMk id="19" creationId="{61A3E24C-4A9F-4F6C-B2C3-3DA64845EA65}"/>
          </ac:spMkLst>
        </pc:spChg>
        <pc:spChg chg="mod">
          <ac:chgData name="Poppy Reece, Researcher" userId="dc98a925-bdaa-4bee-b207-d103908056d7" providerId="ADAL" clId="{78A426F3-005C-4CE0-8A3E-B2C267EBF4A1}" dt="2020-06-18T12:08:47.052" v="38666" actId="14100"/>
          <ac:spMkLst>
            <pc:docMk/>
            <pc:sldMk cId="2623582356" sldId="446"/>
            <ac:spMk id="20" creationId="{F1FBC9FF-EE1D-462E-866D-EEE82FC9BFFA}"/>
          </ac:spMkLst>
        </pc:spChg>
        <pc:spChg chg="mod">
          <ac:chgData name="Poppy Reece, Researcher" userId="dc98a925-bdaa-4bee-b207-d103908056d7" providerId="ADAL" clId="{78A426F3-005C-4CE0-8A3E-B2C267EBF4A1}" dt="2020-06-18T12:10:24.149" v="38693" actId="14100"/>
          <ac:spMkLst>
            <pc:docMk/>
            <pc:sldMk cId="2623582356" sldId="446"/>
            <ac:spMk id="22" creationId="{0C6F5EA8-8942-45BD-AC0F-FD451C92BB7A}"/>
          </ac:spMkLst>
        </pc:spChg>
        <pc:picChg chg="mod">
          <ac:chgData name="Poppy Reece, Researcher" userId="dc98a925-bdaa-4bee-b207-d103908056d7" providerId="ADAL" clId="{78A426F3-005C-4CE0-8A3E-B2C267EBF4A1}" dt="2020-06-18T12:00:49.106" v="38628" actId="1076"/>
          <ac:picMkLst>
            <pc:docMk/>
            <pc:sldMk cId="2623582356" sldId="446"/>
            <ac:picMk id="12" creationId="{0BD23528-A9A0-49F1-886D-99EE6B33B146}"/>
          </ac:picMkLst>
        </pc:picChg>
        <pc:picChg chg="mod">
          <ac:chgData name="Poppy Reece, Researcher" userId="dc98a925-bdaa-4bee-b207-d103908056d7" providerId="ADAL" clId="{78A426F3-005C-4CE0-8A3E-B2C267EBF4A1}" dt="2020-06-18T12:00:38.978" v="38623" actId="1076"/>
          <ac:picMkLst>
            <pc:docMk/>
            <pc:sldMk cId="2623582356" sldId="446"/>
            <ac:picMk id="15" creationId="{337190D0-30D7-405A-83F7-312BEB3E2D50}"/>
          </ac:picMkLst>
        </pc:picChg>
      </pc:sldChg>
      <pc:sldChg chg="addSp delSp modSp">
        <pc:chgData name="Poppy Reece, Researcher" userId="dc98a925-bdaa-4bee-b207-d103908056d7" providerId="ADAL" clId="{78A426F3-005C-4CE0-8A3E-B2C267EBF4A1}" dt="2020-06-17T14:29:23.043" v="38076" actId="167"/>
        <pc:sldMkLst>
          <pc:docMk/>
          <pc:sldMk cId="4037306198" sldId="447"/>
        </pc:sldMkLst>
        <pc:spChg chg="add del ord">
          <ac:chgData name="Poppy Reece, Researcher" userId="dc98a925-bdaa-4bee-b207-d103908056d7" providerId="ADAL" clId="{78A426F3-005C-4CE0-8A3E-B2C267EBF4A1}" dt="2020-06-17T14:29:23.043" v="38076" actId="167"/>
          <ac:spMkLst>
            <pc:docMk/>
            <pc:sldMk cId="4037306198" sldId="447"/>
            <ac:spMk id="4" creationId="{0F161D12-FDEB-469E-94DB-0B358468FF3C}"/>
          </ac:spMkLst>
        </pc:spChg>
      </pc:sldChg>
      <pc:sldChg chg="addSp delSp modSp">
        <pc:chgData name="Poppy Reece, Researcher" userId="dc98a925-bdaa-4bee-b207-d103908056d7" providerId="ADAL" clId="{78A426F3-005C-4CE0-8A3E-B2C267EBF4A1}" dt="2020-06-18T09:36:55.368" v="38085" actId="478"/>
        <pc:sldMkLst>
          <pc:docMk/>
          <pc:sldMk cId="942315555" sldId="448"/>
        </pc:sldMkLst>
        <pc:spChg chg="add del mod">
          <ac:chgData name="Poppy Reece, Researcher" userId="dc98a925-bdaa-4bee-b207-d103908056d7" providerId="ADAL" clId="{78A426F3-005C-4CE0-8A3E-B2C267EBF4A1}" dt="2020-06-18T09:36:55.368" v="38085" actId="478"/>
          <ac:spMkLst>
            <pc:docMk/>
            <pc:sldMk cId="942315555" sldId="448"/>
            <ac:spMk id="19" creationId="{C15C2A9E-EB01-4BD7-9253-2A54098558F2}"/>
          </ac:spMkLst>
        </pc:spChg>
        <pc:spChg chg="mod">
          <ac:chgData name="Poppy Reece, Researcher" userId="dc98a925-bdaa-4bee-b207-d103908056d7" providerId="ADAL" clId="{78A426F3-005C-4CE0-8A3E-B2C267EBF4A1}" dt="2020-06-18T09:36:24.848" v="38081" actId="1076"/>
          <ac:spMkLst>
            <pc:docMk/>
            <pc:sldMk cId="942315555" sldId="448"/>
            <ac:spMk id="23" creationId="{BBCDD3C5-3DA2-44AE-9CFF-01541254A46D}"/>
          </ac:spMkLst>
        </pc:spChg>
      </pc:sldChg>
      <pc:sldChg chg="addSp delSp modSp add setBg">
        <pc:chgData name="Poppy Reece, Researcher" userId="dc98a925-bdaa-4bee-b207-d103908056d7" providerId="ADAL" clId="{78A426F3-005C-4CE0-8A3E-B2C267EBF4A1}" dt="2020-06-19T08:25:44.841" v="39708" actId="20577"/>
        <pc:sldMkLst>
          <pc:docMk/>
          <pc:sldMk cId="1843746054" sldId="450"/>
        </pc:sldMkLst>
        <pc:spChg chg="add mod">
          <ac:chgData name="Poppy Reece, Researcher" userId="dc98a925-bdaa-4bee-b207-d103908056d7" providerId="ADAL" clId="{78A426F3-005C-4CE0-8A3E-B2C267EBF4A1}" dt="2020-06-18T11:30:43.739" v="38402" actId="207"/>
          <ac:spMkLst>
            <pc:docMk/>
            <pc:sldMk cId="1843746054" sldId="450"/>
            <ac:spMk id="2" creationId="{F2C82E14-396B-436D-BC9E-54CD09C6BB9C}"/>
          </ac:spMkLst>
        </pc:spChg>
        <pc:spChg chg="mod">
          <ac:chgData name="Poppy Reece, Researcher" userId="dc98a925-bdaa-4bee-b207-d103908056d7" providerId="ADAL" clId="{78A426F3-005C-4CE0-8A3E-B2C267EBF4A1}" dt="2020-06-18T11:29:08.186" v="38374"/>
          <ac:spMkLst>
            <pc:docMk/>
            <pc:sldMk cId="1843746054" sldId="450"/>
            <ac:spMk id="3" creationId="{D94082C3-A739-4586-84F5-DBED494E9815}"/>
          </ac:spMkLst>
        </pc:spChg>
        <pc:spChg chg="add mod">
          <ac:chgData name="Poppy Reece, Researcher" userId="dc98a925-bdaa-4bee-b207-d103908056d7" providerId="ADAL" clId="{78A426F3-005C-4CE0-8A3E-B2C267EBF4A1}" dt="2020-06-18T11:30:47.185" v="38403" actId="207"/>
          <ac:spMkLst>
            <pc:docMk/>
            <pc:sldMk cId="1843746054" sldId="450"/>
            <ac:spMk id="4" creationId="{A38AE731-82A5-443C-804C-6E9AEEFD4019}"/>
          </ac:spMkLst>
        </pc:spChg>
        <pc:spChg chg="add mod">
          <ac:chgData name="Poppy Reece, Researcher" userId="dc98a925-bdaa-4bee-b207-d103908056d7" providerId="ADAL" clId="{78A426F3-005C-4CE0-8A3E-B2C267EBF4A1}" dt="2020-06-18T11:30:49.574" v="38404" actId="207"/>
          <ac:spMkLst>
            <pc:docMk/>
            <pc:sldMk cId="1843746054" sldId="450"/>
            <ac:spMk id="5" creationId="{886B3337-FB57-454B-AF6D-CC71BF29BB0A}"/>
          </ac:spMkLst>
        </pc:spChg>
        <pc:spChg chg="add del mod">
          <ac:chgData name="Poppy Reece, Researcher" userId="dc98a925-bdaa-4bee-b207-d103908056d7" providerId="ADAL" clId="{78A426F3-005C-4CE0-8A3E-B2C267EBF4A1}" dt="2020-06-18T11:25:14.514" v="38284" actId="478"/>
          <ac:spMkLst>
            <pc:docMk/>
            <pc:sldMk cId="1843746054" sldId="450"/>
            <ac:spMk id="6" creationId="{544C2D98-A14D-4BCB-A903-C263F83BE37D}"/>
          </ac:spMkLst>
        </pc:spChg>
        <pc:spChg chg="add mod">
          <ac:chgData name="Poppy Reece, Researcher" userId="dc98a925-bdaa-4bee-b207-d103908056d7" providerId="ADAL" clId="{78A426F3-005C-4CE0-8A3E-B2C267EBF4A1}" dt="2020-06-19T08:25:44.841" v="39708" actId="20577"/>
          <ac:spMkLst>
            <pc:docMk/>
            <pc:sldMk cId="1843746054" sldId="450"/>
            <ac:spMk id="7" creationId="{5E73740B-8C79-4C58-9100-E59FE81726E1}"/>
          </ac:spMkLst>
        </pc:spChg>
        <pc:spChg chg="add mod">
          <ac:chgData name="Poppy Reece, Researcher" userId="dc98a925-bdaa-4bee-b207-d103908056d7" providerId="ADAL" clId="{78A426F3-005C-4CE0-8A3E-B2C267EBF4A1}" dt="2020-06-18T11:33:43.541" v="38521" actId="1036"/>
          <ac:spMkLst>
            <pc:docMk/>
            <pc:sldMk cId="1843746054" sldId="450"/>
            <ac:spMk id="8" creationId="{F045C061-C18F-423B-A5B3-CE6590B4F6D8}"/>
          </ac:spMkLst>
        </pc:spChg>
        <pc:spChg chg="add mod">
          <ac:chgData name="Poppy Reece, Researcher" userId="dc98a925-bdaa-4bee-b207-d103908056d7" providerId="ADAL" clId="{78A426F3-005C-4CE0-8A3E-B2C267EBF4A1}" dt="2020-06-18T11:30:18.718" v="38396" actId="404"/>
          <ac:spMkLst>
            <pc:docMk/>
            <pc:sldMk cId="1843746054" sldId="450"/>
            <ac:spMk id="9" creationId="{6EFAE1F5-F5AF-4A29-8468-64EA1331E094}"/>
          </ac:spMkLst>
        </pc:spChg>
      </pc:sldChg>
      <pc:sldChg chg="modSp">
        <pc:chgData name="Poppy Reece, Researcher" userId="dc98a925-bdaa-4bee-b207-d103908056d7" providerId="ADAL" clId="{78A426F3-005C-4CE0-8A3E-B2C267EBF4A1}" dt="2020-06-19T09:19:30.735" v="40672" actId="1035"/>
        <pc:sldMkLst>
          <pc:docMk/>
          <pc:sldMk cId="4071533732" sldId="452"/>
        </pc:sldMkLst>
        <pc:spChg chg="mod">
          <ac:chgData name="Poppy Reece, Researcher" userId="dc98a925-bdaa-4bee-b207-d103908056d7" providerId="ADAL" clId="{78A426F3-005C-4CE0-8A3E-B2C267EBF4A1}" dt="2020-06-19T09:19:28.915" v="40670" actId="1035"/>
          <ac:spMkLst>
            <pc:docMk/>
            <pc:sldMk cId="4071533732" sldId="452"/>
            <ac:spMk id="5" creationId="{ED34343C-FCA4-4182-8A14-F4447A1CE25C}"/>
          </ac:spMkLst>
        </pc:spChg>
        <pc:spChg chg="mod">
          <ac:chgData name="Poppy Reece, Researcher" userId="dc98a925-bdaa-4bee-b207-d103908056d7" providerId="ADAL" clId="{78A426F3-005C-4CE0-8A3E-B2C267EBF4A1}" dt="2020-06-19T09:19:30.096" v="40671" actId="1035"/>
          <ac:spMkLst>
            <pc:docMk/>
            <pc:sldMk cId="4071533732" sldId="452"/>
            <ac:spMk id="10" creationId="{513B4E98-16C8-4C4B-8C71-BFD81C2334F6}"/>
          </ac:spMkLst>
        </pc:spChg>
        <pc:spChg chg="mod">
          <ac:chgData name="Poppy Reece, Researcher" userId="dc98a925-bdaa-4bee-b207-d103908056d7" providerId="ADAL" clId="{78A426F3-005C-4CE0-8A3E-B2C267EBF4A1}" dt="2020-06-19T09:19:30.735" v="40672" actId="1035"/>
          <ac:spMkLst>
            <pc:docMk/>
            <pc:sldMk cId="4071533732" sldId="452"/>
            <ac:spMk id="12" creationId="{F23C264B-4D80-4BC7-857D-2E20C0384755}"/>
          </ac:spMkLst>
        </pc:spChg>
      </pc:sldChg>
      <pc:sldChg chg="modSp">
        <pc:chgData name="Poppy Reece, Researcher" userId="dc98a925-bdaa-4bee-b207-d103908056d7" providerId="ADAL" clId="{78A426F3-005C-4CE0-8A3E-B2C267EBF4A1}" dt="2020-06-19T08:40:42.158" v="39916" actId="14100"/>
        <pc:sldMkLst>
          <pc:docMk/>
          <pc:sldMk cId="673834068" sldId="453"/>
        </pc:sldMkLst>
        <pc:spChg chg="mod">
          <ac:chgData name="Poppy Reece, Researcher" userId="dc98a925-bdaa-4bee-b207-d103908056d7" providerId="ADAL" clId="{78A426F3-005C-4CE0-8A3E-B2C267EBF4A1}" dt="2020-06-19T08:40:42.158" v="39916" actId="14100"/>
          <ac:spMkLst>
            <pc:docMk/>
            <pc:sldMk cId="673834068" sldId="453"/>
            <ac:spMk id="3" creationId="{D94082C3-A739-4586-84F5-DBED494E9815}"/>
          </ac:spMkLst>
        </pc:spChg>
      </pc:sldChg>
      <pc:sldChg chg="modSp">
        <pc:chgData name="Poppy Reece, Researcher" userId="dc98a925-bdaa-4bee-b207-d103908056d7" providerId="ADAL" clId="{78A426F3-005C-4CE0-8A3E-B2C267EBF4A1}" dt="2020-06-19T09:19:59.560" v="40675" actId="1035"/>
        <pc:sldMkLst>
          <pc:docMk/>
          <pc:sldMk cId="1493395294" sldId="454"/>
        </pc:sldMkLst>
        <pc:spChg chg="mod">
          <ac:chgData name="Poppy Reece, Researcher" userId="dc98a925-bdaa-4bee-b207-d103908056d7" providerId="ADAL" clId="{78A426F3-005C-4CE0-8A3E-B2C267EBF4A1}" dt="2020-06-19T09:19:58.179" v="40673" actId="1035"/>
          <ac:spMkLst>
            <pc:docMk/>
            <pc:sldMk cId="1493395294" sldId="454"/>
            <ac:spMk id="5" creationId="{ED34343C-FCA4-4182-8A14-F4447A1CE25C}"/>
          </ac:spMkLst>
        </pc:spChg>
        <pc:spChg chg="mod">
          <ac:chgData name="Poppy Reece, Researcher" userId="dc98a925-bdaa-4bee-b207-d103908056d7" providerId="ADAL" clId="{78A426F3-005C-4CE0-8A3E-B2C267EBF4A1}" dt="2020-06-19T09:19:58.963" v="40674" actId="1035"/>
          <ac:spMkLst>
            <pc:docMk/>
            <pc:sldMk cId="1493395294" sldId="454"/>
            <ac:spMk id="10" creationId="{513B4E98-16C8-4C4B-8C71-BFD81C2334F6}"/>
          </ac:spMkLst>
        </pc:spChg>
        <pc:spChg chg="mod">
          <ac:chgData name="Poppy Reece, Researcher" userId="dc98a925-bdaa-4bee-b207-d103908056d7" providerId="ADAL" clId="{78A426F3-005C-4CE0-8A3E-B2C267EBF4A1}" dt="2020-06-19T09:19:59.560" v="40675" actId="1035"/>
          <ac:spMkLst>
            <pc:docMk/>
            <pc:sldMk cId="1493395294" sldId="454"/>
            <ac:spMk id="12" creationId="{2FBFF387-0508-47EB-A09A-CC6C02213906}"/>
          </ac:spMkLst>
        </pc:spChg>
      </pc:sldChg>
      <pc:sldChg chg="del">
        <pc:chgData name="Poppy Reece, Researcher" userId="dc98a925-bdaa-4bee-b207-d103908056d7" providerId="ADAL" clId="{78A426F3-005C-4CE0-8A3E-B2C267EBF4A1}" dt="2020-06-19T09:14:08.431" v="40512" actId="2696"/>
        <pc:sldMkLst>
          <pc:docMk/>
          <pc:sldMk cId="2486079458" sldId="457"/>
        </pc:sldMkLst>
      </pc:sldChg>
      <pc:sldChg chg="modNotesTx">
        <pc:chgData name="Poppy Reece, Researcher" userId="dc98a925-bdaa-4bee-b207-d103908056d7" providerId="ADAL" clId="{78A426F3-005C-4CE0-8A3E-B2C267EBF4A1}" dt="2020-06-19T09:14:48.872" v="40592" actId="20577"/>
        <pc:sldMkLst>
          <pc:docMk/>
          <pc:sldMk cId="4169863156" sldId="459"/>
        </pc:sldMkLst>
      </pc:sldChg>
      <pc:sldChg chg="addSp delSp modSp add">
        <pc:chgData name="Poppy Reece, Researcher" userId="dc98a925-bdaa-4bee-b207-d103908056d7" providerId="ADAL" clId="{78A426F3-005C-4CE0-8A3E-B2C267EBF4A1}" dt="2020-06-18T15:09:33.009" v="38851" actId="14100"/>
        <pc:sldMkLst>
          <pc:docMk/>
          <pc:sldMk cId="3289079823" sldId="461"/>
        </pc:sldMkLst>
        <pc:spChg chg="del">
          <ac:chgData name="Poppy Reece, Researcher" userId="dc98a925-bdaa-4bee-b207-d103908056d7" providerId="ADAL" clId="{78A426F3-005C-4CE0-8A3E-B2C267EBF4A1}" dt="2020-06-18T15:07:26.943" v="38811" actId="478"/>
          <ac:spMkLst>
            <pc:docMk/>
            <pc:sldMk cId="3289079823" sldId="461"/>
            <ac:spMk id="3" creationId="{95B1FEE1-983A-4CE2-86F0-0A1A30DA577B}"/>
          </ac:spMkLst>
        </pc:spChg>
        <pc:spChg chg="del">
          <ac:chgData name="Poppy Reece, Researcher" userId="dc98a925-bdaa-4bee-b207-d103908056d7" providerId="ADAL" clId="{78A426F3-005C-4CE0-8A3E-B2C267EBF4A1}" dt="2020-06-18T15:07:27.962" v="38812" actId="478"/>
          <ac:spMkLst>
            <pc:docMk/>
            <pc:sldMk cId="3289079823" sldId="461"/>
            <ac:spMk id="4" creationId="{9DB2612D-A933-466B-BB57-C688125F80F9}"/>
          </ac:spMkLst>
        </pc:spChg>
        <pc:spChg chg="mod">
          <ac:chgData name="Poppy Reece, Researcher" userId="dc98a925-bdaa-4bee-b207-d103908056d7" providerId="ADAL" clId="{78A426F3-005C-4CE0-8A3E-B2C267EBF4A1}" dt="2020-06-18T15:07:53.173" v="38822" actId="1076"/>
          <ac:spMkLst>
            <pc:docMk/>
            <pc:sldMk cId="3289079823" sldId="461"/>
            <ac:spMk id="6" creationId="{9391F604-3330-41B8-9366-146F7CA20523}"/>
          </ac:spMkLst>
        </pc:spChg>
        <pc:spChg chg="del">
          <ac:chgData name="Poppy Reece, Researcher" userId="dc98a925-bdaa-4bee-b207-d103908056d7" providerId="ADAL" clId="{78A426F3-005C-4CE0-8A3E-B2C267EBF4A1}" dt="2020-06-18T15:07:31.285" v="38815" actId="478"/>
          <ac:spMkLst>
            <pc:docMk/>
            <pc:sldMk cId="3289079823" sldId="461"/>
            <ac:spMk id="9" creationId="{DF335F02-76BB-4A7F-9547-FF6F97A91E3F}"/>
          </ac:spMkLst>
        </pc:spChg>
        <pc:spChg chg="mod">
          <ac:chgData name="Poppy Reece, Researcher" userId="dc98a925-bdaa-4bee-b207-d103908056d7" providerId="ADAL" clId="{78A426F3-005C-4CE0-8A3E-B2C267EBF4A1}" dt="2020-06-18T15:08:48.081" v="38843" actId="20577"/>
          <ac:spMkLst>
            <pc:docMk/>
            <pc:sldMk cId="3289079823" sldId="461"/>
            <ac:spMk id="10" creationId="{790F178C-BA4F-4EF6-AF50-44CFE435FE18}"/>
          </ac:spMkLst>
        </pc:spChg>
        <pc:spChg chg="del">
          <ac:chgData name="Poppy Reece, Researcher" userId="dc98a925-bdaa-4bee-b207-d103908056d7" providerId="ADAL" clId="{78A426F3-005C-4CE0-8A3E-B2C267EBF4A1}" dt="2020-06-18T15:07:29.935" v="38814" actId="478"/>
          <ac:spMkLst>
            <pc:docMk/>
            <pc:sldMk cId="3289079823" sldId="461"/>
            <ac:spMk id="11" creationId="{675475B3-5403-4638-8528-2D48493A6FBB}"/>
          </ac:spMkLst>
        </pc:spChg>
        <pc:spChg chg="mod">
          <ac:chgData name="Poppy Reece, Researcher" userId="dc98a925-bdaa-4bee-b207-d103908056d7" providerId="ADAL" clId="{78A426F3-005C-4CE0-8A3E-B2C267EBF4A1}" dt="2020-06-18T15:08:58.543" v="38846" actId="1076"/>
          <ac:spMkLst>
            <pc:docMk/>
            <pc:sldMk cId="3289079823" sldId="461"/>
            <ac:spMk id="14" creationId="{9E8A40F3-F6B5-4999-84FB-52DB1CE8C0E1}"/>
          </ac:spMkLst>
        </pc:spChg>
        <pc:spChg chg="mod">
          <ac:chgData name="Poppy Reece, Researcher" userId="dc98a925-bdaa-4bee-b207-d103908056d7" providerId="ADAL" clId="{78A426F3-005C-4CE0-8A3E-B2C267EBF4A1}" dt="2020-06-18T15:09:33.009" v="38851" actId="14100"/>
          <ac:spMkLst>
            <pc:docMk/>
            <pc:sldMk cId="3289079823" sldId="461"/>
            <ac:spMk id="16" creationId="{C5BF50C1-A748-4936-88FE-9F3E018DC3E3}"/>
          </ac:spMkLst>
        </pc:spChg>
        <pc:spChg chg="del">
          <ac:chgData name="Poppy Reece, Researcher" userId="dc98a925-bdaa-4bee-b207-d103908056d7" providerId="ADAL" clId="{78A426F3-005C-4CE0-8A3E-B2C267EBF4A1}" dt="2020-06-18T15:07:29.134" v="38813" actId="478"/>
          <ac:spMkLst>
            <pc:docMk/>
            <pc:sldMk cId="3289079823" sldId="461"/>
            <ac:spMk id="17" creationId="{CEFB8767-8641-497D-A3A7-A2ABCBEEBDCE}"/>
          </ac:spMkLst>
        </pc:spChg>
        <pc:spChg chg="mod">
          <ac:chgData name="Poppy Reece, Researcher" userId="dc98a925-bdaa-4bee-b207-d103908056d7" providerId="ADAL" clId="{78A426F3-005C-4CE0-8A3E-B2C267EBF4A1}" dt="2020-06-18T15:08:04.815" v="38827" actId="1076"/>
          <ac:spMkLst>
            <pc:docMk/>
            <pc:sldMk cId="3289079823" sldId="461"/>
            <ac:spMk id="20" creationId="{961EB46F-3494-45F5-ADB6-E43CF3CBA563}"/>
          </ac:spMkLst>
        </pc:spChg>
        <pc:spChg chg="mod">
          <ac:chgData name="Poppy Reece, Researcher" userId="dc98a925-bdaa-4bee-b207-d103908056d7" providerId="ADAL" clId="{78A426F3-005C-4CE0-8A3E-B2C267EBF4A1}" dt="2020-06-18T15:08:38.238" v="38838" actId="1076"/>
          <ac:spMkLst>
            <pc:docMk/>
            <pc:sldMk cId="3289079823" sldId="461"/>
            <ac:spMk id="21" creationId="{3F4891B8-ABB2-41EA-AFDF-E809D4926879}"/>
          </ac:spMkLst>
        </pc:spChg>
        <pc:spChg chg="mod">
          <ac:chgData name="Poppy Reece, Researcher" userId="dc98a925-bdaa-4bee-b207-d103908056d7" providerId="ADAL" clId="{78A426F3-005C-4CE0-8A3E-B2C267EBF4A1}" dt="2020-06-18T15:09:07.841" v="38849" actId="1076"/>
          <ac:spMkLst>
            <pc:docMk/>
            <pc:sldMk cId="3289079823" sldId="461"/>
            <ac:spMk id="22" creationId="{1590A76B-A7BB-4B2D-B425-F06D446A96BC}"/>
          </ac:spMkLst>
        </pc:spChg>
        <pc:picChg chg="add">
          <ac:chgData name="Poppy Reece, Researcher" userId="dc98a925-bdaa-4bee-b207-d103908056d7" providerId="ADAL" clId="{78A426F3-005C-4CE0-8A3E-B2C267EBF4A1}" dt="2020-06-18T15:07:45.459" v="38819"/>
          <ac:picMkLst>
            <pc:docMk/>
            <pc:sldMk cId="3289079823" sldId="461"/>
            <ac:picMk id="18" creationId="{2772B053-812D-43E0-8461-B86BDA0CB9D8}"/>
          </ac:picMkLst>
        </pc:picChg>
        <pc:picChg chg="del">
          <ac:chgData name="Poppy Reece, Researcher" userId="dc98a925-bdaa-4bee-b207-d103908056d7" providerId="ADAL" clId="{78A426F3-005C-4CE0-8A3E-B2C267EBF4A1}" dt="2020-06-18T15:07:41.113" v="38818" actId="478"/>
          <ac:picMkLst>
            <pc:docMk/>
            <pc:sldMk cId="3289079823" sldId="461"/>
            <ac:picMk id="2054" creationId="{0FDAA12F-3424-4EAD-A0D4-ADB9A0A257A0}"/>
          </ac:picMkLst>
        </pc:picChg>
      </pc:sldChg>
      <pc:sldChg chg="addSp delSp modSp add">
        <pc:chgData name="Poppy Reece, Researcher" userId="dc98a925-bdaa-4bee-b207-d103908056d7" providerId="ADAL" clId="{78A426F3-005C-4CE0-8A3E-B2C267EBF4A1}" dt="2020-06-18T15:19:44.627" v="38999" actId="1076"/>
        <pc:sldMkLst>
          <pc:docMk/>
          <pc:sldMk cId="516107999" sldId="462"/>
        </pc:sldMkLst>
        <pc:spChg chg="del">
          <ac:chgData name="Poppy Reece, Researcher" userId="dc98a925-bdaa-4bee-b207-d103908056d7" providerId="ADAL" clId="{78A426F3-005C-4CE0-8A3E-B2C267EBF4A1}" dt="2020-06-18T15:12:58.202" v="38918" actId="478"/>
          <ac:spMkLst>
            <pc:docMk/>
            <pc:sldMk cId="516107999" sldId="462"/>
            <ac:spMk id="2" creationId="{EC2D83D0-FDFF-48AD-AED8-A4E6AE6B95A8}"/>
          </ac:spMkLst>
        </pc:spChg>
        <pc:spChg chg="del">
          <ac:chgData name="Poppy Reece, Researcher" userId="dc98a925-bdaa-4bee-b207-d103908056d7" providerId="ADAL" clId="{78A426F3-005C-4CE0-8A3E-B2C267EBF4A1}" dt="2020-06-18T15:12:59.083" v="38919" actId="478"/>
          <ac:spMkLst>
            <pc:docMk/>
            <pc:sldMk cId="516107999" sldId="462"/>
            <ac:spMk id="8" creationId="{FC353014-6950-42EF-B5D7-43A6638D099D}"/>
          </ac:spMkLst>
        </pc:spChg>
        <pc:spChg chg="del">
          <ac:chgData name="Poppy Reece, Researcher" userId="dc98a925-bdaa-4bee-b207-d103908056d7" providerId="ADAL" clId="{78A426F3-005C-4CE0-8A3E-B2C267EBF4A1}" dt="2020-06-18T15:12:59.969" v="38920" actId="478"/>
          <ac:spMkLst>
            <pc:docMk/>
            <pc:sldMk cId="516107999" sldId="462"/>
            <ac:spMk id="12" creationId="{644852D1-62B5-40F0-AE94-F3AFA6054FE9}"/>
          </ac:spMkLst>
        </pc:spChg>
        <pc:spChg chg="del">
          <ac:chgData name="Poppy Reece, Researcher" userId="dc98a925-bdaa-4bee-b207-d103908056d7" providerId="ADAL" clId="{78A426F3-005C-4CE0-8A3E-B2C267EBF4A1}" dt="2020-06-18T15:13:00.840" v="38921" actId="478"/>
          <ac:spMkLst>
            <pc:docMk/>
            <pc:sldMk cId="516107999" sldId="462"/>
            <ac:spMk id="13" creationId="{CB375171-AD14-472F-830C-8BF99499943F}"/>
          </ac:spMkLst>
        </pc:spChg>
        <pc:spChg chg="mod">
          <ac:chgData name="Poppy Reece, Researcher" userId="dc98a925-bdaa-4bee-b207-d103908056d7" providerId="ADAL" clId="{78A426F3-005C-4CE0-8A3E-B2C267EBF4A1}" dt="2020-06-18T15:19:38.930" v="38996" actId="1076"/>
          <ac:spMkLst>
            <pc:docMk/>
            <pc:sldMk cId="516107999" sldId="462"/>
            <ac:spMk id="14" creationId="{E02B3A9E-26BF-4B96-AB60-F76113ED9588}"/>
          </ac:spMkLst>
        </pc:spChg>
        <pc:spChg chg="del">
          <ac:chgData name="Poppy Reece, Researcher" userId="dc98a925-bdaa-4bee-b207-d103908056d7" providerId="ADAL" clId="{78A426F3-005C-4CE0-8A3E-B2C267EBF4A1}" dt="2020-06-18T15:13:01.743" v="38922" actId="478"/>
          <ac:spMkLst>
            <pc:docMk/>
            <pc:sldMk cId="516107999" sldId="462"/>
            <ac:spMk id="15" creationId="{C1C0D43C-32B3-48D8-9B56-30EE2BBC7048}"/>
          </ac:spMkLst>
        </pc:spChg>
        <pc:spChg chg="mod">
          <ac:chgData name="Poppy Reece, Researcher" userId="dc98a925-bdaa-4bee-b207-d103908056d7" providerId="ADAL" clId="{78A426F3-005C-4CE0-8A3E-B2C267EBF4A1}" dt="2020-06-18T15:15:43.608" v="38960" actId="1076"/>
          <ac:spMkLst>
            <pc:docMk/>
            <pc:sldMk cId="516107999" sldId="462"/>
            <ac:spMk id="16" creationId="{BF2B6A27-1DA9-42DF-B466-CCB9D451120E}"/>
          </ac:spMkLst>
        </pc:spChg>
        <pc:spChg chg="del">
          <ac:chgData name="Poppy Reece, Researcher" userId="dc98a925-bdaa-4bee-b207-d103908056d7" providerId="ADAL" clId="{78A426F3-005C-4CE0-8A3E-B2C267EBF4A1}" dt="2020-06-18T15:12:57.431" v="38917" actId="478"/>
          <ac:spMkLst>
            <pc:docMk/>
            <pc:sldMk cId="516107999" sldId="462"/>
            <ac:spMk id="18" creationId="{2D9FBF13-6F44-4FBA-809B-42AA5DBA65B8}"/>
          </ac:spMkLst>
        </pc:spChg>
        <pc:spChg chg="mod">
          <ac:chgData name="Poppy Reece, Researcher" userId="dc98a925-bdaa-4bee-b207-d103908056d7" providerId="ADAL" clId="{78A426F3-005C-4CE0-8A3E-B2C267EBF4A1}" dt="2020-06-18T15:19:29.665" v="38993" actId="20577"/>
          <ac:spMkLst>
            <pc:docMk/>
            <pc:sldMk cId="516107999" sldId="462"/>
            <ac:spMk id="21" creationId="{6F0A83B7-91F6-447F-91EA-EC4B8CD74151}"/>
          </ac:spMkLst>
        </pc:spChg>
        <pc:spChg chg="mod">
          <ac:chgData name="Poppy Reece, Researcher" userId="dc98a925-bdaa-4bee-b207-d103908056d7" providerId="ADAL" clId="{78A426F3-005C-4CE0-8A3E-B2C267EBF4A1}" dt="2020-06-18T15:13:47.580" v="38935" actId="164"/>
          <ac:spMkLst>
            <pc:docMk/>
            <pc:sldMk cId="516107999" sldId="462"/>
            <ac:spMk id="23" creationId="{15C0A005-BA23-43C8-8339-077F0E511B62}"/>
          </ac:spMkLst>
        </pc:spChg>
        <pc:spChg chg="mod">
          <ac:chgData name="Poppy Reece, Researcher" userId="dc98a925-bdaa-4bee-b207-d103908056d7" providerId="ADAL" clId="{78A426F3-005C-4CE0-8A3E-B2C267EBF4A1}" dt="2020-06-18T15:13:47.580" v="38935" actId="164"/>
          <ac:spMkLst>
            <pc:docMk/>
            <pc:sldMk cId="516107999" sldId="462"/>
            <ac:spMk id="24" creationId="{DAA6D776-3312-4D3A-B2B3-0533D970F58F}"/>
          </ac:spMkLst>
        </pc:spChg>
        <pc:spChg chg="mod">
          <ac:chgData name="Poppy Reece, Researcher" userId="dc98a925-bdaa-4bee-b207-d103908056d7" providerId="ADAL" clId="{78A426F3-005C-4CE0-8A3E-B2C267EBF4A1}" dt="2020-06-18T15:13:47.580" v="38935" actId="164"/>
          <ac:spMkLst>
            <pc:docMk/>
            <pc:sldMk cId="516107999" sldId="462"/>
            <ac:spMk id="26" creationId="{7EA78F8F-E072-47FC-A681-C409E55EB07A}"/>
          </ac:spMkLst>
        </pc:spChg>
        <pc:spChg chg="mod">
          <ac:chgData name="Poppy Reece, Researcher" userId="dc98a925-bdaa-4bee-b207-d103908056d7" providerId="ADAL" clId="{78A426F3-005C-4CE0-8A3E-B2C267EBF4A1}" dt="2020-06-18T15:19:42.554" v="38998" actId="1076"/>
          <ac:spMkLst>
            <pc:docMk/>
            <pc:sldMk cId="516107999" sldId="462"/>
            <ac:spMk id="40" creationId="{C8502ACF-2147-4AF7-94CC-0F301CFDB232}"/>
          </ac:spMkLst>
        </pc:spChg>
        <pc:spChg chg="mod">
          <ac:chgData name="Poppy Reece, Researcher" userId="dc98a925-bdaa-4bee-b207-d103908056d7" providerId="ADAL" clId="{78A426F3-005C-4CE0-8A3E-B2C267EBF4A1}" dt="2020-06-18T15:19:44.627" v="38999" actId="1076"/>
          <ac:spMkLst>
            <pc:docMk/>
            <pc:sldMk cId="516107999" sldId="462"/>
            <ac:spMk id="41" creationId="{F9FC835D-5948-455D-A73A-EFAFD3DFCB73}"/>
          </ac:spMkLst>
        </pc:spChg>
        <pc:grpChg chg="add mod">
          <ac:chgData name="Poppy Reece, Researcher" userId="dc98a925-bdaa-4bee-b207-d103908056d7" providerId="ADAL" clId="{78A426F3-005C-4CE0-8A3E-B2C267EBF4A1}" dt="2020-06-18T15:19:36.474" v="38995" actId="1076"/>
          <ac:grpSpMkLst>
            <pc:docMk/>
            <pc:sldMk cId="516107999" sldId="462"/>
            <ac:grpSpMk id="6" creationId="{9007155E-56D6-4378-993A-4CAE34245EB5}"/>
          </ac:grpSpMkLst>
        </pc:grpChg>
        <pc:picChg chg="del">
          <ac:chgData name="Poppy Reece, Researcher" userId="dc98a925-bdaa-4bee-b207-d103908056d7" providerId="ADAL" clId="{78A426F3-005C-4CE0-8A3E-B2C267EBF4A1}" dt="2020-06-18T15:13:02.212" v="38923" actId="478"/>
          <ac:picMkLst>
            <pc:docMk/>
            <pc:sldMk cId="516107999" sldId="462"/>
            <ac:picMk id="20" creationId="{0B3080AD-60A5-46B6-9286-0AC070E2CF06}"/>
          </ac:picMkLst>
        </pc:picChg>
        <pc:picChg chg="add">
          <ac:chgData name="Poppy Reece, Researcher" userId="dc98a925-bdaa-4bee-b207-d103908056d7" providerId="ADAL" clId="{78A426F3-005C-4CE0-8A3E-B2C267EBF4A1}" dt="2020-06-18T15:19:03.021" v="38990"/>
          <ac:picMkLst>
            <pc:docMk/>
            <pc:sldMk cId="516107999" sldId="462"/>
            <ac:picMk id="25" creationId="{AE70AC6A-04BE-4954-B47E-DCADD17947AA}"/>
          </ac:picMkLst>
        </pc:picChg>
        <pc:cxnChg chg="mod">
          <ac:chgData name="Poppy Reece, Researcher" userId="dc98a925-bdaa-4bee-b207-d103908056d7" providerId="ADAL" clId="{78A426F3-005C-4CE0-8A3E-B2C267EBF4A1}" dt="2020-06-18T15:13:47.580" v="38935" actId="164"/>
          <ac:cxnSpMkLst>
            <pc:docMk/>
            <pc:sldMk cId="516107999" sldId="462"/>
            <ac:cxnSpMk id="31" creationId="{1A53984E-4485-44E5-A41D-5A71573F526F}"/>
          </ac:cxnSpMkLst>
        </pc:cxnChg>
        <pc:cxnChg chg="mod">
          <ac:chgData name="Poppy Reece, Researcher" userId="dc98a925-bdaa-4bee-b207-d103908056d7" providerId="ADAL" clId="{78A426F3-005C-4CE0-8A3E-B2C267EBF4A1}" dt="2020-06-18T15:13:47.580" v="38935" actId="164"/>
          <ac:cxnSpMkLst>
            <pc:docMk/>
            <pc:sldMk cId="516107999" sldId="462"/>
            <ac:cxnSpMk id="35" creationId="{4C2F7FF2-C5B6-4586-9770-86A39101F49F}"/>
          </ac:cxnSpMkLst>
        </pc:cxnChg>
      </pc:sldChg>
      <pc:sldChg chg="modSp">
        <pc:chgData name="Poppy Reece, Researcher" userId="dc98a925-bdaa-4bee-b207-d103908056d7" providerId="ADAL" clId="{78A426F3-005C-4CE0-8A3E-B2C267EBF4A1}" dt="2020-06-19T13:36:17.314" v="41087" actId="20577"/>
        <pc:sldMkLst>
          <pc:docMk/>
          <pc:sldMk cId="1605518849" sldId="467"/>
        </pc:sldMkLst>
        <pc:graphicFrameChg chg="modGraphic">
          <ac:chgData name="Poppy Reece, Researcher" userId="dc98a925-bdaa-4bee-b207-d103908056d7" providerId="ADAL" clId="{78A426F3-005C-4CE0-8A3E-B2C267EBF4A1}" dt="2020-06-19T13:36:17.314" v="41087" actId="20577"/>
          <ac:graphicFrameMkLst>
            <pc:docMk/>
            <pc:sldMk cId="1605518849" sldId="467"/>
            <ac:graphicFrameMk id="2" creationId="{2E34F1B8-A6FC-40BC-9657-6314617C6284}"/>
          </ac:graphicFrameMkLst>
        </pc:graphicFrameChg>
      </pc:sldChg>
    </pc:docChg>
  </pc:docChgLst>
  <pc:docChgLst>
    <pc:chgData name="Katerina" userId="de2edfa1-0aa9-41ab-9f34-1fb333eb4396" providerId="ADAL" clId="{A0FD5C11-E1E8-42A9-B7D5-FBA3E8C1B7E4}"/>
    <pc:docChg chg="custSel modSld">
      <pc:chgData name="Katerina" userId="de2edfa1-0aa9-41ab-9f34-1fb333eb4396" providerId="ADAL" clId="{A0FD5C11-E1E8-42A9-B7D5-FBA3E8C1B7E4}" dt="2021-02-08T22:45:01.688" v="3" actId="20577"/>
      <pc:docMkLst>
        <pc:docMk/>
      </pc:docMkLst>
      <pc:sldChg chg="addSp delSp modSp mod">
        <pc:chgData name="Katerina" userId="de2edfa1-0aa9-41ab-9f34-1fb333eb4396" providerId="ADAL" clId="{A0FD5C11-E1E8-42A9-B7D5-FBA3E8C1B7E4}" dt="2021-02-08T22:40:28.960" v="1"/>
        <pc:sldMkLst>
          <pc:docMk/>
          <pc:sldMk cId="603577304" sldId="480"/>
        </pc:sldMkLst>
        <pc:picChg chg="del">
          <ac:chgData name="Katerina" userId="de2edfa1-0aa9-41ab-9f34-1fb333eb4396" providerId="ADAL" clId="{A0FD5C11-E1E8-42A9-B7D5-FBA3E8C1B7E4}" dt="2021-02-08T22:40:28.414" v="0" actId="478"/>
          <ac:picMkLst>
            <pc:docMk/>
            <pc:sldMk cId="603577304" sldId="480"/>
            <ac:picMk id="4" creationId="{F971C1CC-8851-41B3-9743-DA5D671BC671}"/>
          </ac:picMkLst>
        </pc:picChg>
        <pc:picChg chg="add mod">
          <ac:chgData name="Katerina" userId="de2edfa1-0aa9-41ab-9f34-1fb333eb4396" providerId="ADAL" clId="{A0FD5C11-E1E8-42A9-B7D5-FBA3E8C1B7E4}" dt="2021-02-08T22:40:28.960" v="1"/>
          <ac:picMkLst>
            <pc:docMk/>
            <pc:sldMk cId="603577304" sldId="480"/>
            <ac:picMk id="6" creationId="{CD89A371-0341-4E86-8D4A-E085ECAEBCDF}"/>
          </ac:picMkLst>
        </pc:picChg>
      </pc:sldChg>
      <pc:sldChg chg="modSp mod">
        <pc:chgData name="Katerina" userId="de2edfa1-0aa9-41ab-9f34-1fb333eb4396" providerId="ADAL" clId="{A0FD5C11-E1E8-42A9-B7D5-FBA3E8C1B7E4}" dt="2021-02-08T22:45:01.688" v="3" actId="20577"/>
        <pc:sldMkLst>
          <pc:docMk/>
          <pc:sldMk cId="2330050446" sldId="483"/>
        </pc:sldMkLst>
        <pc:spChg chg="mod">
          <ac:chgData name="Katerina" userId="de2edfa1-0aa9-41ab-9f34-1fb333eb4396" providerId="ADAL" clId="{A0FD5C11-E1E8-42A9-B7D5-FBA3E8C1B7E4}" dt="2021-02-08T22:45:01.688" v="3" actId="20577"/>
          <ac:spMkLst>
            <pc:docMk/>
            <pc:sldMk cId="2330050446" sldId="483"/>
            <ac:spMk id="3" creationId="{E35D71F5-59E7-4485-A028-D295F09DA633}"/>
          </ac:spMkLst>
        </pc:spChg>
      </pc:sldChg>
    </pc:docChg>
  </pc:docChgLst>
  <pc:docChgLst>
    <pc:chgData name="Maresa Beazley, Senior Researcher" userId="S::maresa.beazley@essex.gov.uk::5f8a0d0f-7495-4475-8968-cf1e28e5c564" providerId="AD" clId="Web-{1691AC97-79C9-4145-9599-8F896E4D1C5B}"/>
    <pc:docChg chg="modSld">
      <pc:chgData name="Maresa Beazley, Senior Researcher" userId="S::maresa.beazley@essex.gov.uk::5f8a0d0f-7495-4475-8968-cf1e28e5c564" providerId="AD" clId="Web-{1691AC97-79C9-4145-9599-8F896E4D1C5B}" dt="2020-06-02T07:47:08.756" v="264" actId="20577"/>
      <pc:docMkLst>
        <pc:docMk/>
      </pc:docMkLst>
      <pc:sldChg chg="modSp">
        <pc:chgData name="Maresa Beazley, Senior Researcher" userId="S::maresa.beazley@essex.gov.uk::5f8a0d0f-7495-4475-8968-cf1e28e5c564" providerId="AD" clId="Web-{1691AC97-79C9-4145-9599-8F896E4D1C5B}" dt="2020-06-02T07:40:15.362" v="2" actId="20577"/>
        <pc:sldMkLst>
          <pc:docMk/>
          <pc:sldMk cId="1220670086" sldId="392"/>
        </pc:sldMkLst>
        <pc:spChg chg="mod">
          <ac:chgData name="Maresa Beazley, Senior Researcher" userId="S::maresa.beazley@essex.gov.uk::5f8a0d0f-7495-4475-8968-cf1e28e5c564" providerId="AD" clId="Web-{1691AC97-79C9-4145-9599-8F896E4D1C5B}" dt="2020-06-02T07:40:15.362" v="2" actId="20577"/>
          <ac:spMkLst>
            <pc:docMk/>
            <pc:sldMk cId="1220670086" sldId="392"/>
            <ac:spMk id="29" creationId="{40C3A700-EF8F-41E9-AE75-3116AAB31600}"/>
          </ac:spMkLst>
        </pc:spChg>
      </pc:sldChg>
      <pc:sldChg chg="modSp">
        <pc:chgData name="Maresa Beazley, Senior Researcher" userId="S::maresa.beazley@essex.gov.uk::5f8a0d0f-7495-4475-8968-cf1e28e5c564" providerId="AD" clId="Web-{1691AC97-79C9-4145-9599-8F896E4D1C5B}" dt="2020-06-02T07:47:05.537" v="262" actId="20577"/>
        <pc:sldMkLst>
          <pc:docMk/>
          <pc:sldMk cId="2715914701" sldId="397"/>
        </pc:sldMkLst>
        <pc:spChg chg="mod">
          <ac:chgData name="Maresa Beazley, Senior Researcher" userId="S::maresa.beazley@essex.gov.uk::5f8a0d0f-7495-4475-8968-cf1e28e5c564" providerId="AD" clId="Web-{1691AC97-79C9-4145-9599-8F896E4D1C5B}" dt="2020-06-02T07:47:05.537" v="262"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1691AC97-79C9-4145-9599-8F896E4D1C5B}" dt="2020-06-02T07:40:38.878" v="10" actId="20577"/>
        <pc:sldMkLst>
          <pc:docMk/>
          <pc:sldMk cId="2253077561" sldId="399"/>
        </pc:sldMkLst>
        <pc:spChg chg="mod">
          <ac:chgData name="Maresa Beazley, Senior Researcher" userId="S::maresa.beazley@essex.gov.uk::5f8a0d0f-7495-4475-8968-cf1e28e5c564" providerId="AD" clId="Web-{1691AC97-79C9-4145-9599-8F896E4D1C5B}" dt="2020-06-02T07:40:38.878" v="10" actId="20577"/>
          <ac:spMkLst>
            <pc:docMk/>
            <pc:sldMk cId="2253077561" sldId="399"/>
            <ac:spMk id="2" creationId="{56AB0CD5-4B18-4196-A986-3B8C6317ED1C}"/>
          </ac:spMkLst>
        </pc:spChg>
      </pc:sldChg>
      <pc:sldChg chg="modSp">
        <pc:chgData name="Maresa Beazley, Senior Researcher" userId="S::maresa.beazley@essex.gov.uk::5f8a0d0f-7495-4475-8968-cf1e28e5c564" providerId="AD" clId="Web-{1691AC97-79C9-4145-9599-8F896E4D1C5B}" dt="2020-06-02T07:46:03.803" v="197" actId="20577"/>
        <pc:sldMkLst>
          <pc:docMk/>
          <pc:sldMk cId="3052706552" sldId="402"/>
        </pc:sldMkLst>
        <pc:spChg chg="mod">
          <ac:chgData name="Maresa Beazley, Senior Researcher" userId="S::maresa.beazley@essex.gov.uk::5f8a0d0f-7495-4475-8968-cf1e28e5c564" providerId="AD" clId="Web-{1691AC97-79C9-4145-9599-8F896E4D1C5B}" dt="2020-06-02T07:46:03.803" v="197" actId="20577"/>
          <ac:spMkLst>
            <pc:docMk/>
            <pc:sldMk cId="3052706552" sldId="402"/>
            <ac:spMk id="2" creationId="{CC2F9DB6-C941-4B40-B411-7A0194DD4628}"/>
          </ac:spMkLst>
        </pc:spChg>
        <pc:spChg chg="mod">
          <ac:chgData name="Maresa Beazley, Senior Researcher" userId="S::maresa.beazley@essex.gov.uk::5f8a0d0f-7495-4475-8968-cf1e28e5c564" providerId="AD" clId="Web-{1691AC97-79C9-4145-9599-8F896E4D1C5B}" dt="2020-06-02T07:42:43.739" v="132" actId="20577"/>
          <ac:spMkLst>
            <pc:docMk/>
            <pc:sldMk cId="3052706552" sldId="402"/>
            <ac:spMk id="3" creationId="{FC8656B9-CA80-4411-A58F-D286A4B7217A}"/>
          </ac:spMkLst>
        </pc:spChg>
        <pc:spChg chg="mod">
          <ac:chgData name="Maresa Beazley, Senior Researcher" userId="S::maresa.beazley@essex.gov.uk::5f8a0d0f-7495-4475-8968-cf1e28e5c564" providerId="AD" clId="Web-{1691AC97-79C9-4145-9599-8F896E4D1C5B}" dt="2020-06-02T07:45:33.865" v="161" actId="20577"/>
          <ac:spMkLst>
            <pc:docMk/>
            <pc:sldMk cId="3052706552" sldId="402"/>
            <ac:spMk id="6" creationId="{467949D8-A72E-48B1-8ACF-6993E19F840A}"/>
          </ac:spMkLst>
        </pc:spChg>
      </pc:sldChg>
    </pc:docChg>
  </pc:docChgLst>
  <pc:docChgLst>
    <pc:chgData name="Poppy Reece, Researcher" userId="S::poppy.reece@essex.gov.uk::dc98a925-bdaa-4bee-b207-d103908056d7" providerId="AD" clId="Web-{2C1490E7-DFBB-41BC-9708-86BFA567723C}"/>
    <pc:docChg chg="modSld">
      <pc:chgData name="Poppy Reece, Researcher" userId="S::poppy.reece@essex.gov.uk::dc98a925-bdaa-4bee-b207-d103908056d7" providerId="AD" clId="Web-{2C1490E7-DFBB-41BC-9708-86BFA567723C}" dt="2020-05-26T13:58:13.906" v="144" actId="20577"/>
      <pc:docMkLst>
        <pc:docMk/>
      </pc:docMkLst>
      <pc:sldChg chg="modSp">
        <pc:chgData name="Poppy Reece, Researcher" userId="S::poppy.reece@essex.gov.uk::dc98a925-bdaa-4bee-b207-d103908056d7" providerId="AD" clId="Web-{2C1490E7-DFBB-41BC-9708-86BFA567723C}" dt="2020-05-26T13:58:13.906" v="144" actId="20577"/>
        <pc:sldMkLst>
          <pc:docMk/>
          <pc:sldMk cId="2100498708" sldId="346"/>
        </pc:sldMkLst>
        <pc:spChg chg="mod">
          <ac:chgData name="Poppy Reece, Researcher" userId="S::poppy.reece@essex.gov.uk::dc98a925-bdaa-4bee-b207-d103908056d7" providerId="AD" clId="Web-{2C1490E7-DFBB-41BC-9708-86BFA567723C}" dt="2020-05-26T13:58:13.906" v="144" actId="20577"/>
          <ac:spMkLst>
            <pc:docMk/>
            <pc:sldMk cId="2100498708" sldId="346"/>
            <ac:spMk id="6" creationId="{75FBB7AE-3870-4C8B-94B0-EBACFF5E5AF6}"/>
          </ac:spMkLst>
        </pc:spChg>
      </pc:sldChg>
    </pc:docChg>
  </pc:docChgLst>
  <pc:docChgLst>
    <pc:chgData name="Maresa Beazley - Senior Researcher" userId="S::maresa.beazley@essex.gov.uk::5f8a0d0f-7495-4475-8968-cf1e28e5c564" providerId="AD" clId="Web-{DC4FB52B-D6FE-4B58-BB50-2054CE45669C}"/>
    <pc:docChg chg="modSld">
      <pc:chgData name="Maresa Beazley - Senior Researcher" userId="S::maresa.beazley@essex.gov.uk::5f8a0d0f-7495-4475-8968-cf1e28e5c564" providerId="AD" clId="Web-{DC4FB52B-D6FE-4B58-BB50-2054CE45669C}" dt="2020-06-24T10:12:03.641" v="37" actId="20577"/>
      <pc:docMkLst>
        <pc:docMk/>
      </pc:docMkLst>
      <pc:sldChg chg="modSp">
        <pc:chgData name="Maresa Beazley - Senior Researcher" userId="S::maresa.beazley@essex.gov.uk::5f8a0d0f-7495-4475-8968-cf1e28e5c564" providerId="AD" clId="Web-{DC4FB52B-D6FE-4B58-BB50-2054CE45669C}" dt="2020-06-24T10:11:38.032" v="30" actId="20577"/>
        <pc:sldMkLst>
          <pc:docMk/>
          <pc:sldMk cId="3765162467" sldId="440"/>
        </pc:sldMkLst>
        <pc:spChg chg="mod">
          <ac:chgData name="Maresa Beazley - Senior Researcher" userId="S::maresa.beazley@essex.gov.uk::5f8a0d0f-7495-4475-8968-cf1e28e5c564" providerId="AD" clId="Web-{DC4FB52B-D6FE-4B58-BB50-2054CE45669C}" dt="2020-06-24T10:11:38.032" v="30" actId="20577"/>
          <ac:spMkLst>
            <pc:docMk/>
            <pc:sldMk cId="3765162467" sldId="440"/>
            <ac:spMk id="6" creationId="{26ED10A8-7FB2-4478-8C0C-0DE1A6A689EA}"/>
          </ac:spMkLst>
        </pc:spChg>
        <pc:spChg chg="mod">
          <ac:chgData name="Maresa Beazley - Senior Researcher" userId="S::maresa.beazley@essex.gov.uk::5f8a0d0f-7495-4475-8968-cf1e28e5c564" providerId="AD" clId="Web-{DC4FB52B-D6FE-4B58-BB50-2054CE45669C}" dt="2020-06-24T10:11:34.454" v="26" actId="20577"/>
          <ac:spMkLst>
            <pc:docMk/>
            <pc:sldMk cId="3765162467" sldId="440"/>
            <ac:spMk id="7" creationId="{D831E926-2BCB-4231-ABE1-8BBCE23A0856}"/>
          </ac:spMkLst>
        </pc:spChg>
      </pc:sldChg>
      <pc:sldChg chg="modSp">
        <pc:chgData name="Maresa Beazley - Senior Researcher" userId="S::maresa.beazley@essex.gov.uk::5f8a0d0f-7495-4475-8968-cf1e28e5c564" providerId="AD" clId="Web-{DC4FB52B-D6FE-4B58-BB50-2054CE45669C}" dt="2020-06-24T10:10:57.938" v="22" actId="20577"/>
        <pc:sldMkLst>
          <pc:docMk/>
          <pc:sldMk cId="1069382561" sldId="465"/>
        </pc:sldMkLst>
        <pc:spChg chg="mod">
          <ac:chgData name="Maresa Beazley - Senior Researcher" userId="S::maresa.beazley@essex.gov.uk::5f8a0d0f-7495-4475-8968-cf1e28e5c564" providerId="AD" clId="Web-{DC4FB52B-D6FE-4B58-BB50-2054CE45669C}" dt="2020-06-24T10:10:57.938" v="22" actId="20577"/>
          <ac:spMkLst>
            <pc:docMk/>
            <pc:sldMk cId="1069382561" sldId="465"/>
            <ac:spMk id="20" creationId="{1500FB25-A4C5-4898-889D-E0B5005E291E}"/>
          </ac:spMkLst>
        </pc:spChg>
      </pc:sldChg>
      <pc:sldChg chg="modSp">
        <pc:chgData name="Maresa Beazley - Senior Researcher" userId="S::maresa.beazley@essex.gov.uk::5f8a0d0f-7495-4475-8968-cf1e28e5c564" providerId="AD" clId="Web-{DC4FB52B-D6FE-4B58-BB50-2054CE45669C}" dt="2020-06-24T10:12:03.641" v="37" actId="20577"/>
        <pc:sldMkLst>
          <pc:docMk/>
          <pc:sldMk cId="2310190142" sldId="467"/>
        </pc:sldMkLst>
        <pc:spChg chg="mod">
          <ac:chgData name="Maresa Beazley - Senior Researcher" userId="S::maresa.beazley@essex.gov.uk::5f8a0d0f-7495-4475-8968-cf1e28e5c564" providerId="AD" clId="Web-{DC4FB52B-D6FE-4B58-BB50-2054CE45669C}" dt="2020-06-24T10:12:03.641" v="37" actId="20577"/>
          <ac:spMkLst>
            <pc:docMk/>
            <pc:sldMk cId="2310190142" sldId="467"/>
            <ac:spMk id="2" creationId="{056F8416-716D-4555-BB35-0733F171B8B6}"/>
          </ac:spMkLst>
        </pc:spChg>
      </pc:sldChg>
      <pc:sldChg chg="modSp">
        <pc:chgData name="Maresa Beazley - Senior Researcher" userId="S::maresa.beazley@essex.gov.uk::5f8a0d0f-7495-4475-8968-cf1e28e5c564" providerId="AD" clId="Web-{DC4FB52B-D6FE-4B58-BB50-2054CE45669C}" dt="2020-06-24T10:11:43.735" v="34" actId="20577"/>
        <pc:sldMkLst>
          <pc:docMk/>
          <pc:sldMk cId="119860840" sldId="470"/>
        </pc:sldMkLst>
        <pc:spChg chg="mod">
          <ac:chgData name="Maresa Beazley - Senior Researcher" userId="S::maresa.beazley@essex.gov.uk::5f8a0d0f-7495-4475-8968-cf1e28e5c564" providerId="AD" clId="Web-{DC4FB52B-D6FE-4B58-BB50-2054CE45669C}" dt="2020-06-24T10:11:43.735" v="34" actId="20577"/>
          <ac:spMkLst>
            <pc:docMk/>
            <pc:sldMk cId="119860840" sldId="470"/>
            <ac:spMk id="3" creationId="{11A45833-B316-42E9-9514-099712E4A046}"/>
          </ac:spMkLst>
        </pc:spChg>
      </pc:sldChg>
    </pc:docChg>
  </pc:docChgLst>
  <pc:docChgLst>
    <pc:chgData name="Katerina Glover, Senior Researcher" userId="S::katerina.glover@essex.gov.uk::de2edfa1-0aa9-41ab-9f34-1fb333eb4396" providerId="AD" clId="Web-{F58599AF-3FA8-4A3C-ADE9-A256D720259F}"/>
    <pc:docChg chg="addSld modSld">
      <pc:chgData name="Katerina Glover, Senior Researcher" userId="S::katerina.glover@essex.gov.uk::de2edfa1-0aa9-41ab-9f34-1fb333eb4396" providerId="AD" clId="Web-{F58599AF-3FA8-4A3C-ADE9-A256D720259F}" dt="2020-05-28T13:17:00.230" v="15" actId="20577"/>
      <pc:docMkLst>
        <pc:docMk/>
      </pc:docMkLst>
      <pc:sldChg chg="addSp modSp add replId">
        <pc:chgData name="Katerina Glover, Senior Researcher" userId="S::katerina.glover@essex.gov.uk::de2edfa1-0aa9-41ab-9f34-1fb333eb4396" providerId="AD" clId="Web-{F58599AF-3FA8-4A3C-ADE9-A256D720259F}" dt="2020-05-28T13:17:00.230" v="14" actId="20577"/>
        <pc:sldMkLst>
          <pc:docMk/>
          <pc:sldMk cId="2712761055" sldId="385"/>
        </pc:sldMkLst>
        <pc:spChg chg="add mod">
          <ac:chgData name="Katerina Glover, Senior Researcher" userId="S::katerina.glover@essex.gov.uk::de2edfa1-0aa9-41ab-9f34-1fb333eb4396" providerId="AD" clId="Web-{F58599AF-3FA8-4A3C-ADE9-A256D720259F}" dt="2020-05-28T13:17:00.230" v="14" actId="20577"/>
          <ac:spMkLst>
            <pc:docMk/>
            <pc:sldMk cId="2712761055" sldId="385"/>
            <ac:spMk id="2" creationId="{1216CB69-CFC1-48DC-987C-E1E1F3BA349D}"/>
          </ac:spMkLst>
        </pc:spChg>
        <pc:spChg chg="mod">
          <ac:chgData name="Katerina Glover, Senior Researcher" userId="S::katerina.glover@essex.gov.uk::de2edfa1-0aa9-41ab-9f34-1fb333eb4396" providerId="AD" clId="Web-{F58599AF-3FA8-4A3C-ADE9-A256D720259F}" dt="2020-05-28T13:16:32.792" v="7" actId="20577"/>
          <ac:spMkLst>
            <pc:docMk/>
            <pc:sldMk cId="2712761055" sldId="385"/>
            <ac:spMk id="5" creationId="{E1AB353D-C3DD-45D0-A928-76F68198F592}"/>
          </ac:spMkLst>
        </pc:spChg>
      </pc:sldChg>
    </pc:docChg>
  </pc:docChgLst>
  <pc:docChgLst>
    <pc:chgData name="Poppy Reece, Researcher" userId="S::poppy.reece@essex.gov.uk::dc98a925-bdaa-4bee-b207-d103908056d7" providerId="AD" clId="Web-{DFB55C2F-A0C6-4C87-ADE4-1224AFAED29E}"/>
    <pc:docChg chg="modSld">
      <pc:chgData name="Poppy Reece, Researcher" userId="S::poppy.reece@essex.gov.uk::dc98a925-bdaa-4bee-b207-d103908056d7" providerId="AD" clId="Web-{DFB55C2F-A0C6-4C87-ADE4-1224AFAED29E}" dt="2020-06-01T16:15:01.089" v="26" actId="20577"/>
      <pc:docMkLst>
        <pc:docMk/>
      </pc:docMkLst>
      <pc:sldChg chg="modSp">
        <pc:chgData name="Poppy Reece, Researcher" userId="S::poppy.reece@essex.gov.uk::dc98a925-bdaa-4bee-b207-d103908056d7" providerId="AD" clId="Web-{DFB55C2F-A0C6-4C87-ADE4-1224AFAED29E}" dt="2020-06-01T16:15:01.089" v="25" actId="20577"/>
        <pc:sldMkLst>
          <pc:docMk/>
          <pc:sldMk cId="2263966757" sldId="356"/>
        </pc:sldMkLst>
        <pc:spChg chg="mod">
          <ac:chgData name="Poppy Reece, Researcher" userId="S::poppy.reece@essex.gov.uk::dc98a925-bdaa-4bee-b207-d103908056d7" providerId="AD" clId="Web-{DFB55C2F-A0C6-4C87-ADE4-1224AFAED29E}" dt="2020-06-01T16:15:01.089" v="25" actId="20577"/>
          <ac:spMkLst>
            <pc:docMk/>
            <pc:sldMk cId="2263966757" sldId="356"/>
            <ac:spMk id="2" creationId="{B86E3F7B-6A20-4AB5-B5B5-890DB4982E62}"/>
          </ac:spMkLst>
        </pc:spChg>
      </pc:sldChg>
    </pc:docChg>
  </pc:docChgLst>
  <pc:docChgLst>
    <pc:chgData name="Maresa Beazley, Senior Researcher" userId="S::maresa.beazley@essex.gov.uk::5f8a0d0f-7495-4475-8968-cf1e28e5c564" providerId="AD" clId="Web-{DA9FD450-64EA-46E9-870B-898A616A50B1}"/>
    <pc:docChg chg="delSld modSld">
      <pc:chgData name="Maresa Beazley, Senior Researcher" userId="S::maresa.beazley@essex.gov.uk::5f8a0d0f-7495-4475-8968-cf1e28e5c564" providerId="AD" clId="Web-{DA9FD450-64EA-46E9-870B-898A616A50B1}" dt="2020-06-03T16:42:11.361" v="634"/>
      <pc:docMkLst>
        <pc:docMk/>
      </pc:docMkLst>
      <pc:sldChg chg="modSp">
        <pc:chgData name="Maresa Beazley, Senior Researcher" userId="S::maresa.beazley@essex.gov.uk::5f8a0d0f-7495-4475-8968-cf1e28e5c564" providerId="AD" clId="Web-{DA9FD450-64EA-46E9-870B-898A616A50B1}" dt="2020-06-03T16:38:20.800" v="599" actId="20577"/>
        <pc:sldMkLst>
          <pc:docMk/>
          <pc:sldMk cId="2100498708" sldId="346"/>
        </pc:sldMkLst>
        <pc:spChg chg="mod">
          <ac:chgData name="Maresa Beazley, Senior Researcher" userId="S::maresa.beazley@essex.gov.uk::5f8a0d0f-7495-4475-8968-cf1e28e5c564" providerId="AD" clId="Web-{DA9FD450-64EA-46E9-870B-898A616A50B1}" dt="2020-06-03T16:38:20.800" v="599" actId="20577"/>
          <ac:spMkLst>
            <pc:docMk/>
            <pc:sldMk cId="2100498708" sldId="346"/>
            <ac:spMk id="5" creationId="{ED34343C-FCA4-4182-8A14-F4447A1CE25C}"/>
          </ac:spMkLst>
        </pc:spChg>
      </pc:sldChg>
      <pc:sldChg chg="del">
        <pc:chgData name="Maresa Beazley, Senior Researcher" userId="S::maresa.beazley@essex.gov.uk::5f8a0d0f-7495-4475-8968-cf1e28e5c564" providerId="AD" clId="Web-{DA9FD450-64EA-46E9-870B-898A616A50B1}" dt="2020-06-03T16:39:53.924" v="607"/>
        <pc:sldMkLst>
          <pc:docMk/>
          <pc:sldMk cId="1764316895" sldId="360"/>
        </pc:sldMkLst>
      </pc:sldChg>
      <pc:sldChg chg="del">
        <pc:chgData name="Maresa Beazley, Senior Researcher" userId="S::maresa.beazley@essex.gov.uk::5f8a0d0f-7495-4475-8968-cf1e28e5c564" providerId="AD" clId="Web-{DA9FD450-64EA-46E9-870B-898A616A50B1}" dt="2020-06-03T16:39:58.783" v="608"/>
        <pc:sldMkLst>
          <pc:docMk/>
          <pc:sldMk cId="2735596997" sldId="368"/>
        </pc:sldMkLst>
      </pc:sldChg>
      <pc:sldChg chg="del">
        <pc:chgData name="Maresa Beazley, Senior Researcher" userId="S::maresa.beazley@essex.gov.uk::5f8a0d0f-7495-4475-8968-cf1e28e5c564" providerId="AD" clId="Web-{DA9FD450-64EA-46E9-870B-898A616A50B1}" dt="2020-06-03T16:40:01.018" v="609"/>
        <pc:sldMkLst>
          <pc:docMk/>
          <pc:sldMk cId="190252235" sldId="380"/>
        </pc:sldMkLst>
      </pc:sldChg>
      <pc:sldChg chg="delSp modSp">
        <pc:chgData name="Maresa Beazley, Senior Researcher" userId="S::maresa.beazley@essex.gov.uk::5f8a0d0f-7495-4475-8968-cf1e28e5c564" providerId="AD" clId="Web-{DA9FD450-64EA-46E9-870B-898A616A50B1}" dt="2020-06-03T16:42:11.361" v="634"/>
        <pc:sldMkLst>
          <pc:docMk/>
          <pc:sldMk cId="1136255497" sldId="384"/>
        </pc:sldMkLst>
        <pc:spChg chg="mod">
          <ac:chgData name="Maresa Beazley, Senior Researcher" userId="S::maresa.beazley@essex.gov.uk::5f8a0d0f-7495-4475-8968-cf1e28e5c564" providerId="AD" clId="Web-{DA9FD450-64EA-46E9-870B-898A616A50B1}" dt="2020-06-03T16:41:56.392" v="629" actId="20577"/>
          <ac:spMkLst>
            <pc:docMk/>
            <pc:sldMk cId="1136255497" sldId="384"/>
            <ac:spMk id="4" creationId="{F1373249-189F-4C9A-89A4-30B0EE6CD7CC}"/>
          </ac:spMkLst>
        </pc:spChg>
        <pc:spChg chg="mod">
          <ac:chgData name="Maresa Beazley, Senior Researcher" userId="S::maresa.beazley@essex.gov.uk::5f8a0d0f-7495-4475-8968-cf1e28e5c564" providerId="AD" clId="Web-{DA9FD450-64EA-46E9-870B-898A616A50B1}" dt="2020-06-03T16:41:37.377" v="617" actId="20577"/>
          <ac:spMkLst>
            <pc:docMk/>
            <pc:sldMk cId="1136255497" sldId="384"/>
            <ac:spMk id="7" creationId="{5BF28DFC-B23B-45C4-8473-3007892C614F}"/>
          </ac:spMkLst>
        </pc:spChg>
        <pc:spChg chg="del mod">
          <ac:chgData name="Maresa Beazley, Senior Researcher" userId="S::maresa.beazley@essex.gov.uk::5f8a0d0f-7495-4475-8968-cf1e28e5c564" providerId="AD" clId="Web-{DA9FD450-64EA-46E9-870B-898A616A50B1}" dt="2020-06-03T16:42:07.220" v="633"/>
          <ac:spMkLst>
            <pc:docMk/>
            <pc:sldMk cId="1136255497" sldId="384"/>
            <ac:spMk id="33" creationId="{480F5672-C033-4584-A384-B199FCF2D881}"/>
          </ac:spMkLst>
        </pc:spChg>
        <pc:picChg chg="del">
          <ac:chgData name="Maresa Beazley, Senior Researcher" userId="S::maresa.beazley@essex.gov.uk::5f8a0d0f-7495-4475-8968-cf1e28e5c564" providerId="AD" clId="Web-{DA9FD450-64EA-46E9-870B-898A616A50B1}" dt="2020-06-03T16:42:11.361" v="634"/>
          <ac:picMkLst>
            <pc:docMk/>
            <pc:sldMk cId="1136255497" sldId="384"/>
            <ac:picMk id="3" creationId="{FD5247CA-5444-48C0-AFF4-6D6D3E82B9BE}"/>
          </ac:picMkLst>
        </pc:picChg>
      </pc:sldChg>
      <pc:sldChg chg="modSp">
        <pc:chgData name="Maresa Beazley, Senior Researcher" userId="S::maresa.beazley@essex.gov.uk::5f8a0d0f-7495-4475-8968-cf1e28e5c564" providerId="AD" clId="Web-{DA9FD450-64EA-46E9-870B-898A616A50B1}" dt="2020-06-03T15:35:04.752" v="550" actId="20577"/>
        <pc:sldMkLst>
          <pc:docMk/>
          <pc:sldMk cId="2715914701" sldId="397"/>
        </pc:sldMkLst>
        <pc:spChg chg="mod">
          <ac:chgData name="Maresa Beazley, Senior Researcher" userId="S::maresa.beazley@essex.gov.uk::5f8a0d0f-7495-4475-8968-cf1e28e5c564" providerId="AD" clId="Web-{DA9FD450-64EA-46E9-870B-898A616A50B1}" dt="2020-06-03T15:35:04.752" v="550"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DA9FD450-64EA-46E9-870B-898A616A50B1}" dt="2020-06-03T15:35:58.549" v="560" actId="20577"/>
        <pc:sldMkLst>
          <pc:docMk/>
          <pc:sldMk cId="447836792" sldId="400"/>
        </pc:sldMkLst>
        <pc:spChg chg="mod">
          <ac:chgData name="Maresa Beazley, Senior Researcher" userId="S::maresa.beazley@essex.gov.uk::5f8a0d0f-7495-4475-8968-cf1e28e5c564" providerId="AD" clId="Web-{DA9FD450-64EA-46E9-870B-898A616A50B1}" dt="2020-06-03T15:35:58.549" v="560" actId="20577"/>
          <ac:spMkLst>
            <pc:docMk/>
            <pc:sldMk cId="447836792" sldId="400"/>
            <ac:spMk id="10" creationId="{A550A8D6-DA17-499A-87EF-9B6E5F844D1A}"/>
          </ac:spMkLst>
        </pc:spChg>
      </pc:sldChg>
      <pc:sldChg chg="modSp">
        <pc:chgData name="Maresa Beazley, Senior Researcher" userId="S::maresa.beazley@essex.gov.uk::5f8a0d0f-7495-4475-8968-cf1e28e5c564" providerId="AD" clId="Web-{DA9FD450-64EA-46E9-870B-898A616A50B1}" dt="2020-06-03T15:36:14.909" v="568" actId="20577"/>
        <pc:sldMkLst>
          <pc:docMk/>
          <pc:sldMk cId="3052706552" sldId="402"/>
        </pc:sldMkLst>
        <pc:spChg chg="mod">
          <ac:chgData name="Maresa Beazley, Senior Researcher" userId="S::maresa.beazley@essex.gov.uk::5f8a0d0f-7495-4475-8968-cf1e28e5c564" providerId="AD" clId="Web-{DA9FD450-64EA-46E9-870B-898A616A50B1}" dt="2020-06-03T15:36:14.909" v="568" actId="20577"/>
          <ac:spMkLst>
            <pc:docMk/>
            <pc:sldMk cId="3052706552" sldId="402"/>
            <ac:spMk id="3" creationId="{FC8656B9-CA80-4411-A58F-D286A4B7217A}"/>
          </ac:spMkLst>
        </pc:spChg>
        <pc:spChg chg="mod">
          <ac:chgData name="Maresa Beazley, Senior Researcher" userId="S::maresa.beazley@essex.gov.uk::5f8a0d0f-7495-4475-8968-cf1e28e5c564" providerId="AD" clId="Web-{DA9FD450-64EA-46E9-870B-898A616A50B1}" dt="2020-06-03T15:36:12.456" v="564" actId="20577"/>
          <ac:spMkLst>
            <pc:docMk/>
            <pc:sldMk cId="3052706552" sldId="402"/>
            <ac:spMk id="6" creationId="{467949D8-A72E-48B1-8ACF-6993E19F840A}"/>
          </ac:spMkLst>
        </pc:spChg>
      </pc:sldChg>
      <pc:sldChg chg="modSp">
        <pc:chgData name="Maresa Beazley, Senior Researcher" userId="S::maresa.beazley@essex.gov.uk::5f8a0d0f-7495-4475-8968-cf1e28e5c564" providerId="AD" clId="Web-{DA9FD450-64EA-46E9-870B-898A616A50B1}" dt="2020-06-03T15:36:36.003" v="578" actId="20577"/>
        <pc:sldMkLst>
          <pc:docMk/>
          <pc:sldMk cId="1104663591" sldId="406"/>
        </pc:sldMkLst>
        <pc:spChg chg="mod">
          <ac:chgData name="Maresa Beazley, Senior Researcher" userId="S::maresa.beazley@essex.gov.uk::5f8a0d0f-7495-4475-8968-cf1e28e5c564" providerId="AD" clId="Web-{DA9FD450-64EA-46E9-870B-898A616A50B1}" dt="2020-06-03T15:36:36.003" v="578" actId="20577"/>
          <ac:spMkLst>
            <pc:docMk/>
            <pc:sldMk cId="1104663591" sldId="406"/>
            <ac:spMk id="3" creationId="{892FBE34-CCDA-4F32-A890-EC11561382ED}"/>
          </ac:spMkLst>
        </pc:spChg>
        <pc:spChg chg="mod">
          <ac:chgData name="Maresa Beazley, Senior Researcher" userId="S::maresa.beazley@essex.gov.uk::5f8a0d0f-7495-4475-8968-cf1e28e5c564" providerId="AD" clId="Web-{DA9FD450-64EA-46E9-870B-898A616A50B1}" dt="2020-06-03T15:36:32.003" v="574" actId="20577"/>
          <ac:spMkLst>
            <pc:docMk/>
            <pc:sldMk cId="1104663591" sldId="406"/>
            <ac:spMk id="6" creationId="{058145EE-356B-4EE4-82C0-0C21FB6AB53A}"/>
          </ac:spMkLst>
        </pc:spChg>
      </pc:sldChg>
      <pc:sldChg chg="modSp">
        <pc:chgData name="Maresa Beazley, Senior Researcher" userId="S::maresa.beazley@essex.gov.uk::5f8a0d0f-7495-4475-8968-cf1e28e5c564" providerId="AD" clId="Web-{DA9FD450-64EA-46E9-870B-898A616A50B1}" dt="2020-06-03T16:39:31.596" v="604" actId="20577"/>
        <pc:sldMkLst>
          <pc:docMk/>
          <pc:sldMk cId="1091210631" sldId="413"/>
        </pc:sldMkLst>
        <pc:spChg chg="mod">
          <ac:chgData name="Maresa Beazley, Senior Researcher" userId="S::maresa.beazley@essex.gov.uk::5f8a0d0f-7495-4475-8968-cf1e28e5c564" providerId="AD" clId="Web-{DA9FD450-64EA-46E9-870B-898A616A50B1}" dt="2020-06-03T16:39:31.596" v="604" actId="20577"/>
          <ac:spMkLst>
            <pc:docMk/>
            <pc:sldMk cId="1091210631" sldId="413"/>
            <ac:spMk id="6" creationId="{5043EFD6-95B7-4B22-9639-DAFC0122C9D5}"/>
          </ac:spMkLst>
        </pc:spChg>
      </pc:sldChg>
      <pc:sldChg chg="modSp">
        <pc:chgData name="Maresa Beazley, Senior Researcher" userId="S::maresa.beazley@essex.gov.uk::5f8a0d0f-7495-4475-8968-cf1e28e5c564" providerId="AD" clId="Web-{DA9FD450-64EA-46E9-870B-898A616A50B1}" dt="2020-06-03T15:29:10.250" v="3" actId="20577"/>
        <pc:sldMkLst>
          <pc:docMk/>
          <pc:sldMk cId="3192038873" sldId="415"/>
        </pc:sldMkLst>
        <pc:spChg chg="mod">
          <ac:chgData name="Maresa Beazley, Senior Researcher" userId="S::maresa.beazley@essex.gov.uk::5f8a0d0f-7495-4475-8968-cf1e28e5c564" providerId="AD" clId="Web-{DA9FD450-64EA-46E9-870B-898A616A50B1}" dt="2020-06-03T15:29:10.250" v="3" actId="20577"/>
          <ac:spMkLst>
            <pc:docMk/>
            <pc:sldMk cId="3192038873" sldId="415"/>
            <ac:spMk id="7" creationId="{3C044940-6FDD-47DE-9AF9-886FE9DBC1AD}"/>
          </ac:spMkLst>
        </pc:spChg>
        <pc:spChg chg="mod">
          <ac:chgData name="Maresa Beazley, Senior Researcher" userId="S::maresa.beazley@essex.gov.uk::5f8a0d0f-7495-4475-8968-cf1e28e5c564" providerId="AD" clId="Web-{DA9FD450-64EA-46E9-870B-898A616A50B1}" dt="2020-06-03T15:29:06.125" v="1" actId="20577"/>
          <ac:spMkLst>
            <pc:docMk/>
            <pc:sldMk cId="3192038873" sldId="415"/>
            <ac:spMk id="10" creationId="{513B4E98-16C8-4C4B-8C71-BFD81C2334F6}"/>
          </ac:spMkLst>
        </pc:spChg>
      </pc:sldChg>
    </pc:docChg>
  </pc:docChgLst>
  <pc:docChgLst>
    <pc:chgData name="Katerina Glover, Senior Researcher" userId="S::katerina.glover@essex.gov.uk::de2edfa1-0aa9-41ab-9f34-1fb333eb4396" providerId="AD" clId="Web-{DF382BCC-83D7-6C79-0AC6-BF61C0D74D2A}"/>
    <pc:docChg chg="modSld">
      <pc:chgData name="Katerina Glover, Senior Researcher" userId="S::katerina.glover@essex.gov.uk::de2edfa1-0aa9-41ab-9f34-1fb333eb4396" providerId="AD" clId="Web-{DF382BCC-83D7-6C79-0AC6-BF61C0D74D2A}" dt="2020-06-05T15:15:45.372" v="1"/>
      <pc:docMkLst>
        <pc:docMk/>
      </pc:docMkLst>
      <pc:sldChg chg="delSp modSp">
        <pc:chgData name="Katerina Glover, Senior Researcher" userId="S::katerina.glover@essex.gov.uk::de2edfa1-0aa9-41ab-9f34-1fb333eb4396" providerId="AD" clId="Web-{DF382BCC-83D7-6C79-0AC6-BF61C0D74D2A}" dt="2020-06-05T15:15:45.372" v="1"/>
        <pc:sldMkLst>
          <pc:docMk/>
          <pc:sldMk cId="1035251124" sldId="421"/>
        </pc:sldMkLst>
        <pc:spChg chg="del mod">
          <ac:chgData name="Katerina Glover, Senior Researcher" userId="S::katerina.glover@essex.gov.uk::de2edfa1-0aa9-41ab-9f34-1fb333eb4396" providerId="AD" clId="Web-{DF382BCC-83D7-6C79-0AC6-BF61C0D74D2A}" dt="2020-06-05T15:15:45.372" v="1"/>
          <ac:spMkLst>
            <pc:docMk/>
            <pc:sldMk cId="1035251124" sldId="421"/>
            <ac:spMk id="10" creationId="{F884F69C-D3DF-43F4-8FA5-B3CF5316C782}"/>
          </ac:spMkLst>
        </pc:spChg>
      </pc:sldChg>
    </pc:docChg>
  </pc:docChgLst>
  <pc:docChgLst>
    <pc:chgData name="Maresa Beazley - Senior Researcher" userId="S::maresa.beazley@essex.gov.uk::5f8a0d0f-7495-4475-8968-cf1e28e5c564" providerId="AD" clId="Web-{20ADC32C-06C9-45DA-AF4B-C46160425F01}"/>
    <pc:docChg chg="delSld modSld">
      <pc:chgData name="Maresa Beazley - Senior Researcher" userId="S::maresa.beazley@essex.gov.uk::5f8a0d0f-7495-4475-8968-cf1e28e5c564" providerId="AD" clId="Web-{20ADC32C-06C9-45DA-AF4B-C46160425F01}" dt="2020-06-22T09:04:59.056" v="109" actId="20577"/>
      <pc:docMkLst>
        <pc:docMk/>
      </pc:docMkLst>
      <pc:sldChg chg="modSp">
        <pc:chgData name="Maresa Beazley - Senior Researcher" userId="S::maresa.beazley@essex.gov.uk::5f8a0d0f-7495-4475-8968-cf1e28e5c564" providerId="AD" clId="Web-{20ADC32C-06C9-45DA-AF4B-C46160425F01}" dt="2020-06-22T09:04:59.056" v="109" actId="20577"/>
        <pc:sldMkLst>
          <pc:docMk/>
          <pc:sldMk cId="4231481942" sldId="262"/>
        </pc:sldMkLst>
        <pc:spChg chg="mod">
          <ac:chgData name="Maresa Beazley - Senior Researcher" userId="S::maresa.beazley@essex.gov.uk::5f8a0d0f-7495-4475-8968-cf1e28e5c564" providerId="AD" clId="Web-{20ADC32C-06C9-45DA-AF4B-C46160425F01}" dt="2020-06-22T09:04:59.056" v="109" actId="20577"/>
          <ac:spMkLst>
            <pc:docMk/>
            <pc:sldMk cId="4231481942" sldId="262"/>
            <ac:spMk id="13" creationId="{F508B5EC-BAFE-44A0-B48D-41AA4F9F6B14}"/>
          </ac:spMkLst>
        </pc:spChg>
      </pc:sldChg>
      <pc:sldChg chg="del">
        <pc:chgData name="Maresa Beazley - Senior Researcher" userId="S::maresa.beazley@essex.gov.uk::5f8a0d0f-7495-4475-8968-cf1e28e5c564" providerId="AD" clId="Web-{20ADC32C-06C9-45DA-AF4B-C46160425F01}" dt="2020-06-22T09:04:34.384" v="103"/>
        <pc:sldMkLst>
          <pc:docMk/>
          <pc:sldMk cId="948215425" sldId="331"/>
        </pc:sldMkLst>
      </pc:sldChg>
      <pc:sldChg chg="del">
        <pc:chgData name="Maresa Beazley - Senior Researcher" userId="S::maresa.beazley@essex.gov.uk::5f8a0d0f-7495-4475-8968-cf1e28e5c564" providerId="AD" clId="Web-{20ADC32C-06C9-45DA-AF4B-C46160425F01}" dt="2020-06-22T09:04:30.728" v="95"/>
        <pc:sldMkLst>
          <pc:docMk/>
          <pc:sldMk cId="3528816184" sldId="334"/>
        </pc:sldMkLst>
      </pc:sldChg>
      <pc:sldChg chg="del">
        <pc:chgData name="Maresa Beazley - Senior Researcher" userId="S::maresa.beazley@essex.gov.uk::5f8a0d0f-7495-4475-8968-cf1e28e5c564" providerId="AD" clId="Web-{20ADC32C-06C9-45DA-AF4B-C46160425F01}" dt="2020-06-22T09:04:24.759" v="91"/>
        <pc:sldMkLst>
          <pc:docMk/>
          <pc:sldMk cId="4263767358" sldId="342"/>
        </pc:sldMkLst>
      </pc:sldChg>
      <pc:sldChg chg="del">
        <pc:chgData name="Maresa Beazley - Senior Researcher" userId="S::maresa.beazley@essex.gov.uk::5f8a0d0f-7495-4475-8968-cf1e28e5c564" providerId="AD" clId="Web-{20ADC32C-06C9-45DA-AF4B-C46160425F01}" dt="2020-06-22T09:04:24.759" v="90"/>
        <pc:sldMkLst>
          <pc:docMk/>
          <pc:sldMk cId="2100498708" sldId="346"/>
        </pc:sldMkLst>
      </pc:sldChg>
      <pc:sldChg chg="del">
        <pc:chgData name="Maresa Beazley - Senior Researcher" userId="S::maresa.beazley@essex.gov.uk::5f8a0d0f-7495-4475-8968-cf1e28e5c564" providerId="AD" clId="Web-{20ADC32C-06C9-45DA-AF4B-C46160425F01}" dt="2020-06-22T09:04:24.744" v="84"/>
        <pc:sldMkLst>
          <pc:docMk/>
          <pc:sldMk cId="2753589464" sldId="347"/>
        </pc:sldMkLst>
      </pc:sldChg>
      <pc:sldChg chg="del">
        <pc:chgData name="Maresa Beazley - Senior Researcher" userId="S::maresa.beazley@essex.gov.uk::5f8a0d0f-7495-4475-8968-cf1e28e5c564" providerId="AD" clId="Web-{20ADC32C-06C9-45DA-AF4B-C46160425F01}" dt="2020-06-22T09:04:24.697" v="67"/>
        <pc:sldMkLst>
          <pc:docMk/>
          <pc:sldMk cId="2263966757" sldId="356"/>
        </pc:sldMkLst>
      </pc:sldChg>
      <pc:sldChg chg="del">
        <pc:chgData name="Maresa Beazley - Senior Researcher" userId="S::maresa.beazley@essex.gov.uk::5f8a0d0f-7495-4475-8968-cf1e28e5c564" providerId="AD" clId="Web-{20ADC32C-06C9-45DA-AF4B-C46160425F01}" dt="2020-06-22T09:04:24.697" v="65"/>
        <pc:sldMkLst>
          <pc:docMk/>
          <pc:sldMk cId="1401127612" sldId="357"/>
        </pc:sldMkLst>
      </pc:sldChg>
      <pc:sldChg chg="del">
        <pc:chgData name="Maresa Beazley - Senior Researcher" userId="S::maresa.beazley@essex.gov.uk::5f8a0d0f-7495-4475-8968-cf1e28e5c564" providerId="AD" clId="Web-{20ADC32C-06C9-45DA-AF4B-C46160425F01}" dt="2020-06-22T09:04:24.713" v="71"/>
        <pc:sldMkLst>
          <pc:docMk/>
          <pc:sldMk cId="3237541940" sldId="359"/>
        </pc:sldMkLst>
      </pc:sldChg>
      <pc:sldChg chg="del">
        <pc:chgData name="Maresa Beazley - Senior Researcher" userId="S::maresa.beazley@essex.gov.uk::5f8a0d0f-7495-4475-8968-cf1e28e5c564" providerId="AD" clId="Web-{20ADC32C-06C9-45DA-AF4B-C46160425F01}" dt="2020-06-22T09:04:24.728" v="75"/>
        <pc:sldMkLst>
          <pc:docMk/>
          <pc:sldMk cId="2933295998" sldId="364"/>
        </pc:sldMkLst>
      </pc:sldChg>
      <pc:sldChg chg="del">
        <pc:chgData name="Maresa Beazley - Senior Researcher" userId="S::maresa.beazley@essex.gov.uk::5f8a0d0f-7495-4475-8968-cf1e28e5c564" providerId="AD" clId="Web-{20ADC32C-06C9-45DA-AF4B-C46160425F01}" dt="2020-06-22T09:04:24.744" v="83"/>
        <pc:sldMkLst>
          <pc:docMk/>
          <pc:sldMk cId="3524653283" sldId="369"/>
        </pc:sldMkLst>
      </pc:sldChg>
      <pc:sldChg chg="delSp modSp">
        <pc:chgData name="Maresa Beazley - Senior Researcher" userId="S::maresa.beazley@essex.gov.uk::5f8a0d0f-7495-4475-8968-cf1e28e5c564" providerId="AD" clId="Web-{20ADC32C-06C9-45DA-AF4B-C46160425F01}" dt="2020-06-22T09:04:11.291" v="45"/>
        <pc:sldMkLst>
          <pc:docMk/>
          <pc:sldMk cId="586041243" sldId="371"/>
        </pc:sldMkLst>
        <pc:spChg chg="mod">
          <ac:chgData name="Maresa Beazley - Senior Researcher" userId="S::maresa.beazley@essex.gov.uk::5f8a0d0f-7495-4475-8968-cf1e28e5c564" providerId="AD" clId="Web-{20ADC32C-06C9-45DA-AF4B-C46160425F01}" dt="2020-06-22T09:04:05.791" v="37" actId="20577"/>
          <ac:spMkLst>
            <pc:docMk/>
            <pc:sldMk cId="586041243" sldId="371"/>
            <ac:spMk id="3" creationId="{E35D71F5-59E7-4485-A028-D295F09DA633}"/>
          </ac:spMkLst>
        </pc:spChg>
        <pc:spChg chg="del mod">
          <ac:chgData name="Maresa Beazley - Senior Researcher" userId="S::maresa.beazley@essex.gov.uk::5f8a0d0f-7495-4475-8968-cf1e28e5c564" providerId="AD" clId="Web-{20ADC32C-06C9-45DA-AF4B-C46160425F01}" dt="2020-06-22T09:04:10.338" v="44"/>
          <ac:spMkLst>
            <pc:docMk/>
            <pc:sldMk cId="586041243" sldId="371"/>
            <ac:spMk id="23" creationId="{597EDB95-07AD-4D5D-B140-5946876E08DF}"/>
          </ac:spMkLst>
        </pc:spChg>
        <pc:picChg chg="del">
          <ac:chgData name="Maresa Beazley - Senior Researcher" userId="S::maresa.beazley@essex.gov.uk::5f8a0d0f-7495-4475-8968-cf1e28e5c564" providerId="AD" clId="Web-{20ADC32C-06C9-45DA-AF4B-C46160425F01}" dt="2020-06-22T09:04:11.291" v="45"/>
          <ac:picMkLst>
            <pc:docMk/>
            <pc:sldMk cId="586041243" sldId="371"/>
            <ac:picMk id="5" creationId="{1EA1919A-6913-404E-B575-D7E6FEFB3BAB}"/>
          </ac:picMkLst>
        </pc:picChg>
      </pc:sldChg>
      <pc:sldChg chg="del">
        <pc:chgData name="Maresa Beazley - Senior Researcher" userId="S::maresa.beazley@essex.gov.uk::5f8a0d0f-7495-4475-8968-cf1e28e5c564" providerId="AD" clId="Web-{20ADC32C-06C9-45DA-AF4B-C46160425F01}" dt="2020-06-22T09:04:24.759" v="89"/>
        <pc:sldMkLst>
          <pc:docMk/>
          <pc:sldMk cId="3322000455" sldId="375"/>
        </pc:sldMkLst>
      </pc:sldChg>
      <pc:sldChg chg="del">
        <pc:chgData name="Maresa Beazley - Senior Researcher" userId="S::maresa.beazley@essex.gov.uk::5f8a0d0f-7495-4475-8968-cf1e28e5c564" providerId="AD" clId="Web-{20ADC32C-06C9-45DA-AF4B-C46160425F01}" dt="2020-06-22T09:04:24.744" v="86"/>
        <pc:sldMkLst>
          <pc:docMk/>
          <pc:sldMk cId="697628778" sldId="376"/>
        </pc:sldMkLst>
      </pc:sldChg>
      <pc:sldChg chg="del">
        <pc:chgData name="Maresa Beazley - Senior Researcher" userId="S::maresa.beazley@essex.gov.uk::5f8a0d0f-7495-4475-8968-cf1e28e5c564" providerId="AD" clId="Web-{20ADC32C-06C9-45DA-AF4B-C46160425F01}" dt="2020-06-22T09:04:24.806" v="94"/>
        <pc:sldMkLst>
          <pc:docMk/>
          <pc:sldMk cId="1771183439" sldId="378"/>
        </pc:sldMkLst>
      </pc:sldChg>
      <pc:sldChg chg="del">
        <pc:chgData name="Maresa Beazley - Senior Researcher" userId="S::maresa.beazley@essex.gov.uk::5f8a0d0f-7495-4475-8968-cf1e28e5c564" providerId="AD" clId="Web-{20ADC32C-06C9-45DA-AF4B-C46160425F01}" dt="2020-06-22T09:04:24.759" v="88"/>
        <pc:sldMkLst>
          <pc:docMk/>
          <pc:sldMk cId="585352158" sldId="386"/>
        </pc:sldMkLst>
      </pc:sldChg>
      <pc:sldChg chg="del">
        <pc:chgData name="Maresa Beazley - Senior Researcher" userId="S::maresa.beazley@essex.gov.uk::5f8a0d0f-7495-4475-8968-cf1e28e5c564" providerId="AD" clId="Web-{20ADC32C-06C9-45DA-AF4B-C46160425F01}" dt="2020-06-22T09:04:24.791" v="92"/>
        <pc:sldMkLst>
          <pc:docMk/>
          <pc:sldMk cId="1967806232" sldId="389"/>
        </pc:sldMkLst>
      </pc:sldChg>
      <pc:sldChg chg="del">
        <pc:chgData name="Maresa Beazley - Senior Researcher" userId="S::maresa.beazley@essex.gov.uk::5f8a0d0f-7495-4475-8968-cf1e28e5c564" providerId="AD" clId="Web-{20ADC32C-06C9-45DA-AF4B-C46160425F01}" dt="2020-06-22T09:04:24.744" v="87"/>
        <pc:sldMkLst>
          <pc:docMk/>
          <pc:sldMk cId="1220670086" sldId="392"/>
        </pc:sldMkLst>
      </pc:sldChg>
      <pc:sldChg chg="del">
        <pc:chgData name="Maresa Beazley - Senior Researcher" userId="S::maresa.beazley@essex.gov.uk::5f8a0d0f-7495-4475-8968-cf1e28e5c564" providerId="AD" clId="Web-{20ADC32C-06C9-45DA-AF4B-C46160425F01}" dt="2020-06-22T09:04:24.666" v="54"/>
        <pc:sldMkLst>
          <pc:docMk/>
          <pc:sldMk cId="2715914701" sldId="397"/>
        </pc:sldMkLst>
      </pc:sldChg>
      <pc:sldChg chg="del">
        <pc:chgData name="Maresa Beazley - Senior Researcher" userId="S::maresa.beazley@essex.gov.uk::5f8a0d0f-7495-4475-8968-cf1e28e5c564" providerId="AD" clId="Web-{20ADC32C-06C9-45DA-AF4B-C46160425F01}" dt="2020-06-22T09:04:24.666" v="49"/>
        <pc:sldMkLst>
          <pc:docMk/>
          <pc:sldMk cId="447836792" sldId="400"/>
        </pc:sldMkLst>
      </pc:sldChg>
      <pc:sldChg chg="del">
        <pc:chgData name="Maresa Beazley - Senior Researcher" userId="S::maresa.beazley@essex.gov.uk::5f8a0d0f-7495-4475-8968-cf1e28e5c564" providerId="AD" clId="Web-{20ADC32C-06C9-45DA-AF4B-C46160425F01}" dt="2020-06-22T09:04:24.666" v="50"/>
        <pc:sldMkLst>
          <pc:docMk/>
          <pc:sldMk cId="3052706552" sldId="402"/>
        </pc:sldMkLst>
      </pc:sldChg>
      <pc:sldChg chg="del">
        <pc:chgData name="Maresa Beazley - Senior Researcher" userId="S::maresa.beazley@essex.gov.uk::5f8a0d0f-7495-4475-8968-cf1e28e5c564" providerId="AD" clId="Web-{20ADC32C-06C9-45DA-AF4B-C46160425F01}" dt="2020-06-22T09:04:24.650" v="46"/>
        <pc:sldMkLst>
          <pc:docMk/>
          <pc:sldMk cId="1104663591" sldId="406"/>
        </pc:sldMkLst>
      </pc:sldChg>
      <pc:sldChg chg="del">
        <pc:chgData name="Maresa Beazley - Senior Researcher" userId="S::maresa.beazley@essex.gov.uk::5f8a0d0f-7495-4475-8968-cf1e28e5c564" providerId="AD" clId="Web-{20ADC32C-06C9-45DA-AF4B-C46160425F01}" dt="2020-06-22T09:04:34.384" v="104"/>
        <pc:sldMkLst>
          <pc:docMk/>
          <pc:sldMk cId="617303548" sldId="407"/>
        </pc:sldMkLst>
      </pc:sldChg>
      <pc:sldChg chg="del">
        <pc:chgData name="Maresa Beazley - Senior Researcher" userId="S::maresa.beazley@essex.gov.uk::5f8a0d0f-7495-4475-8968-cf1e28e5c564" providerId="AD" clId="Web-{20ADC32C-06C9-45DA-AF4B-C46160425F01}" dt="2020-06-22T09:04:24.713" v="69"/>
        <pc:sldMkLst>
          <pc:docMk/>
          <pc:sldMk cId="4153639064" sldId="408"/>
        </pc:sldMkLst>
      </pc:sldChg>
      <pc:sldChg chg="del">
        <pc:chgData name="Maresa Beazley - Senior Researcher" userId="S::maresa.beazley@essex.gov.uk::5f8a0d0f-7495-4475-8968-cf1e28e5c564" providerId="AD" clId="Web-{20ADC32C-06C9-45DA-AF4B-C46160425F01}" dt="2020-06-22T09:04:24.713" v="68"/>
        <pc:sldMkLst>
          <pc:docMk/>
          <pc:sldMk cId="2258328034" sldId="409"/>
        </pc:sldMkLst>
      </pc:sldChg>
      <pc:sldChg chg="del">
        <pc:chgData name="Maresa Beazley - Senior Researcher" userId="S::maresa.beazley@essex.gov.uk::5f8a0d0f-7495-4475-8968-cf1e28e5c564" providerId="AD" clId="Web-{20ADC32C-06C9-45DA-AF4B-C46160425F01}" dt="2020-06-22T09:04:24.728" v="80"/>
        <pc:sldMkLst>
          <pc:docMk/>
          <pc:sldMk cId="2187380053" sldId="412"/>
        </pc:sldMkLst>
      </pc:sldChg>
      <pc:sldChg chg="del">
        <pc:chgData name="Maresa Beazley - Senior Researcher" userId="S::maresa.beazley@essex.gov.uk::5f8a0d0f-7495-4475-8968-cf1e28e5c564" providerId="AD" clId="Web-{20ADC32C-06C9-45DA-AF4B-C46160425F01}" dt="2020-06-22T09:04:24.666" v="51"/>
        <pc:sldMkLst>
          <pc:docMk/>
          <pc:sldMk cId="1091210631" sldId="413"/>
        </pc:sldMkLst>
      </pc:sldChg>
      <pc:sldChg chg="del">
        <pc:chgData name="Maresa Beazley - Senior Researcher" userId="S::maresa.beazley@essex.gov.uk::5f8a0d0f-7495-4475-8968-cf1e28e5c564" providerId="AD" clId="Web-{20ADC32C-06C9-45DA-AF4B-C46160425F01}" dt="2020-06-22T09:04:24.666" v="52"/>
        <pc:sldMkLst>
          <pc:docMk/>
          <pc:sldMk cId="3192038873" sldId="415"/>
        </pc:sldMkLst>
      </pc:sldChg>
      <pc:sldChg chg="del">
        <pc:chgData name="Maresa Beazley - Senior Researcher" userId="S::maresa.beazley@essex.gov.uk::5f8a0d0f-7495-4475-8968-cf1e28e5c564" providerId="AD" clId="Web-{20ADC32C-06C9-45DA-AF4B-C46160425F01}" dt="2020-06-22T09:04:24.650" v="48"/>
        <pc:sldMkLst>
          <pc:docMk/>
          <pc:sldMk cId="1931570260" sldId="417"/>
        </pc:sldMkLst>
      </pc:sldChg>
      <pc:sldChg chg="del">
        <pc:chgData name="Maresa Beazley - Senior Researcher" userId="S::maresa.beazley@essex.gov.uk::5f8a0d0f-7495-4475-8968-cf1e28e5c564" providerId="AD" clId="Web-{20ADC32C-06C9-45DA-AF4B-C46160425F01}" dt="2020-06-22T09:04:24.681" v="61"/>
        <pc:sldMkLst>
          <pc:docMk/>
          <pc:sldMk cId="4104654736" sldId="418"/>
        </pc:sldMkLst>
      </pc:sldChg>
      <pc:sldChg chg="del">
        <pc:chgData name="Maresa Beazley - Senior Researcher" userId="S::maresa.beazley@essex.gov.uk::5f8a0d0f-7495-4475-8968-cf1e28e5c564" providerId="AD" clId="Web-{20ADC32C-06C9-45DA-AF4B-C46160425F01}" dt="2020-06-22T09:04:24.681" v="60"/>
        <pc:sldMkLst>
          <pc:docMk/>
          <pc:sldMk cId="2847313853" sldId="420"/>
        </pc:sldMkLst>
      </pc:sldChg>
      <pc:sldChg chg="del">
        <pc:chgData name="Maresa Beazley - Senior Researcher" userId="S::maresa.beazley@essex.gov.uk::5f8a0d0f-7495-4475-8968-cf1e28e5c564" providerId="AD" clId="Web-{20ADC32C-06C9-45DA-AF4B-C46160425F01}" dt="2020-06-22T09:04:24.681" v="58"/>
        <pc:sldMkLst>
          <pc:docMk/>
          <pc:sldMk cId="1035251124" sldId="421"/>
        </pc:sldMkLst>
      </pc:sldChg>
      <pc:sldChg chg="del">
        <pc:chgData name="Maresa Beazley - Senior Researcher" userId="S::maresa.beazley@essex.gov.uk::5f8a0d0f-7495-4475-8968-cf1e28e5c564" providerId="AD" clId="Web-{20ADC32C-06C9-45DA-AF4B-C46160425F01}" dt="2020-06-22T09:04:24.681" v="55"/>
        <pc:sldMkLst>
          <pc:docMk/>
          <pc:sldMk cId="260703289" sldId="422"/>
        </pc:sldMkLst>
      </pc:sldChg>
      <pc:sldChg chg="del">
        <pc:chgData name="Maresa Beazley - Senior Researcher" userId="S::maresa.beazley@essex.gov.uk::5f8a0d0f-7495-4475-8968-cf1e28e5c564" providerId="AD" clId="Web-{20ADC32C-06C9-45DA-AF4B-C46160425F01}" dt="2020-06-22T09:04:24.744" v="85"/>
        <pc:sldMkLst>
          <pc:docMk/>
          <pc:sldMk cId="451994621" sldId="423"/>
        </pc:sldMkLst>
      </pc:sldChg>
      <pc:sldChg chg="del">
        <pc:chgData name="Maresa Beazley - Senior Researcher" userId="S::maresa.beazley@essex.gov.uk::5f8a0d0f-7495-4475-8968-cf1e28e5c564" providerId="AD" clId="Web-{20ADC32C-06C9-45DA-AF4B-C46160425F01}" dt="2020-06-22T09:04:24.681" v="57"/>
        <pc:sldMkLst>
          <pc:docMk/>
          <pc:sldMk cId="45848849" sldId="425"/>
        </pc:sldMkLst>
      </pc:sldChg>
      <pc:sldChg chg="del">
        <pc:chgData name="Maresa Beazley - Senior Researcher" userId="S::maresa.beazley@essex.gov.uk::5f8a0d0f-7495-4475-8968-cf1e28e5c564" providerId="AD" clId="Web-{20ADC32C-06C9-45DA-AF4B-C46160425F01}" dt="2020-06-22T09:04:24.728" v="76"/>
        <pc:sldMkLst>
          <pc:docMk/>
          <pc:sldMk cId="1903635988" sldId="426"/>
        </pc:sldMkLst>
      </pc:sldChg>
      <pc:sldChg chg="del">
        <pc:chgData name="Maresa Beazley - Senior Researcher" userId="S::maresa.beazley@essex.gov.uk::5f8a0d0f-7495-4475-8968-cf1e28e5c564" providerId="AD" clId="Web-{20ADC32C-06C9-45DA-AF4B-C46160425F01}" dt="2020-06-22T09:04:24.650" v="47"/>
        <pc:sldMkLst>
          <pc:docMk/>
          <pc:sldMk cId="422803581" sldId="429"/>
        </pc:sldMkLst>
      </pc:sldChg>
      <pc:sldChg chg="del">
        <pc:chgData name="Maresa Beazley - Senior Researcher" userId="S::maresa.beazley@essex.gov.uk::5f8a0d0f-7495-4475-8968-cf1e28e5c564" providerId="AD" clId="Web-{20ADC32C-06C9-45DA-AF4B-C46160425F01}" dt="2020-06-22T09:04:24.713" v="74"/>
        <pc:sldMkLst>
          <pc:docMk/>
          <pc:sldMk cId="2958419360" sldId="430"/>
        </pc:sldMkLst>
      </pc:sldChg>
      <pc:sldChg chg="del">
        <pc:chgData name="Maresa Beazley - Senior Researcher" userId="S::maresa.beazley@essex.gov.uk::5f8a0d0f-7495-4475-8968-cf1e28e5c564" providerId="AD" clId="Web-{20ADC32C-06C9-45DA-AF4B-C46160425F01}" dt="2020-06-22T09:04:24.666" v="53"/>
        <pc:sldMkLst>
          <pc:docMk/>
          <pc:sldMk cId="790774682" sldId="431"/>
        </pc:sldMkLst>
      </pc:sldChg>
      <pc:sldChg chg="del">
        <pc:chgData name="Maresa Beazley - Senior Researcher" userId="S::maresa.beazley@essex.gov.uk::5f8a0d0f-7495-4475-8968-cf1e28e5c564" providerId="AD" clId="Web-{20ADC32C-06C9-45DA-AF4B-C46160425F01}" dt="2020-06-22T09:04:24.697" v="64"/>
        <pc:sldMkLst>
          <pc:docMk/>
          <pc:sldMk cId="3905898129" sldId="432"/>
        </pc:sldMkLst>
      </pc:sldChg>
      <pc:sldChg chg="del">
        <pc:chgData name="Maresa Beazley - Senior Researcher" userId="S::maresa.beazley@essex.gov.uk::5f8a0d0f-7495-4475-8968-cf1e28e5c564" providerId="AD" clId="Web-{20ADC32C-06C9-45DA-AF4B-C46160425F01}" dt="2020-06-22T09:04:24.697" v="66"/>
        <pc:sldMkLst>
          <pc:docMk/>
          <pc:sldMk cId="2871590473" sldId="433"/>
        </pc:sldMkLst>
      </pc:sldChg>
      <pc:sldChg chg="del">
        <pc:chgData name="Maresa Beazley - Senior Researcher" userId="S::maresa.beazley@essex.gov.uk::5f8a0d0f-7495-4475-8968-cf1e28e5c564" providerId="AD" clId="Web-{20ADC32C-06C9-45DA-AF4B-C46160425F01}" dt="2020-06-22T09:04:24.728" v="78"/>
        <pc:sldMkLst>
          <pc:docMk/>
          <pc:sldMk cId="331025716" sldId="435"/>
        </pc:sldMkLst>
      </pc:sldChg>
      <pc:sldChg chg="del">
        <pc:chgData name="Maresa Beazley - Senior Researcher" userId="S::maresa.beazley@essex.gov.uk::5f8a0d0f-7495-4475-8968-cf1e28e5c564" providerId="AD" clId="Web-{20ADC32C-06C9-45DA-AF4B-C46160425F01}" dt="2020-06-22T09:04:24.713" v="70"/>
        <pc:sldMkLst>
          <pc:docMk/>
          <pc:sldMk cId="316021206" sldId="441"/>
        </pc:sldMkLst>
      </pc:sldChg>
      <pc:sldChg chg="del">
        <pc:chgData name="Maresa Beazley - Senior Researcher" userId="S::maresa.beazley@essex.gov.uk::5f8a0d0f-7495-4475-8968-cf1e28e5c564" providerId="AD" clId="Web-{20ADC32C-06C9-45DA-AF4B-C46160425F01}" dt="2020-06-22T09:04:24.681" v="56"/>
        <pc:sldMkLst>
          <pc:docMk/>
          <pc:sldMk cId="584034506" sldId="442"/>
        </pc:sldMkLst>
      </pc:sldChg>
      <pc:sldChg chg="del">
        <pc:chgData name="Maresa Beazley - Senior Researcher" userId="S::maresa.beazley@essex.gov.uk::5f8a0d0f-7495-4475-8968-cf1e28e5c564" providerId="AD" clId="Web-{20ADC32C-06C9-45DA-AF4B-C46160425F01}" dt="2020-06-22T09:04:30.744" v="102"/>
        <pc:sldMkLst>
          <pc:docMk/>
          <pc:sldMk cId="2874241695" sldId="445"/>
        </pc:sldMkLst>
      </pc:sldChg>
      <pc:sldChg chg="del">
        <pc:chgData name="Maresa Beazley - Senior Researcher" userId="S::maresa.beazley@essex.gov.uk::5f8a0d0f-7495-4475-8968-cf1e28e5c564" providerId="AD" clId="Web-{20ADC32C-06C9-45DA-AF4B-C46160425F01}" dt="2020-06-22T09:04:30.744" v="98"/>
        <pc:sldMkLst>
          <pc:docMk/>
          <pc:sldMk cId="2623582356" sldId="446"/>
        </pc:sldMkLst>
      </pc:sldChg>
      <pc:sldChg chg="del">
        <pc:chgData name="Maresa Beazley - Senior Researcher" userId="S::maresa.beazley@essex.gov.uk::5f8a0d0f-7495-4475-8968-cf1e28e5c564" providerId="AD" clId="Web-{20ADC32C-06C9-45DA-AF4B-C46160425F01}" dt="2020-06-22T09:04:30.744" v="101"/>
        <pc:sldMkLst>
          <pc:docMk/>
          <pc:sldMk cId="942315555" sldId="448"/>
        </pc:sldMkLst>
      </pc:sldChg>
      <pc:sldChg chg="del">
        <pc:chgData name="Maresa Beazley - Senior Researcher" userId="S::maresa.beazley@essex.gov.uk::5f8a0d0f-7495-4475-8968-cf1e28e5c564" providerId="AD" clId="Web-{20ADC32C-06C9-45DA-AF4B-C46160425F01}" dt="2020-06-22T09:04:30.744" v="100"/>
        <pc:sldMkLst>
          <pc:docMk/>
          <pc:sldMk cId="734543432" sldId="449"/>
        </pc:sldMkLst>
      </pc:sldChg>
      <pc:sldChg chg="del">
        <pc:chgData name="Maresa Beazley - Senior Researcher" userId="S::maresa.beazley@essex.gov.uk::5f8a0d0f-7495-4475-8968-cf1e28e5c564" providerId="AD" clId="Web-{20ADC32C-06C9-45DA-AF4B-C46160425F01}" dt="2020-06-22T09:04:24.791" v="93"/>
        <pc:sldMkLst>
          <pc:docMk/>
          <pc:sldMk cId="1843746054" sldId="450"/>
        </pc:sldMkLst>
      </pc:sldChg>
      <pc:sldChg chg="del">
        <pc:chgData name="Maresa Beazley - Senior Researcher" userId="S::maresa.beazley@essex.gov.uk::5f8a0d0f-7495-4475-8968-cf1e28e5c564" providerId="AD" clId="Web-{20ADC32C-06C9-45DA-AF4B-C46160425F01}" dt="2020-06-22T09:04:24.744" v="82"/>
        <pc:sldMkLst>
          <pc:docMk/>
          <pc:sldMk cId="1180847141" sldId="451"/>
        </pc:sldMkLst>
      </pc:sldChg>
      <pc:sldChg chg="del">
        <pc:chgData name="Maresa Beazley - Senior Researcher" userId="S::maresa.beazley@essex.gov.uk::5f8a0d0f-7495-4475-8968-cf1e28e5c564" providerId="AD" clId="Web-{20ADC32C-06C9-45DA-AF4B-C46160425F01}" dt="2020-06-22T09:04:24.728" v="81"/>
        <pc:sldMkLst>
          <pc:docMk/>
          <pc:sldMk cId="4071533732" sldId="452"/>
        </pc:sldMkLst>
      </pc:sldChg>
      <pc:sldChg chg="del">
        <pc:chgData name="Maresa Beazley - Senior Researcher" userId="S::maresa.beazley@essex.gov.uk::5f8a0d0f-7495-4475-8968-cf1e28e5c564" providerId="AD" clId="Web-{20ADC32C-06C9-45DA-AF4B-C46160425F01}" dt="2020-06-22T09:04:24.713" v="73"/>
        <pc:sldMkLst>
          <pc:docMk/>
          <pc:sldMk cId="673834068" sldId="453"/>
        </pc:sldMkLst>
      </pc:sldChg>
      <pc:sldChg chg="del">
        <pc:chgData name="Maresa Beazley - Senior Researcher" userId="S::maresa.beazley@essex.gov.uk::5f8a0d0f-7495-4475-8968-cf1e28e5c564" providerId="AD" clId="Web-{20ADC32C-06C9-45DA-AF4B-C46160425F01}" dt="2020-06-22T09:04:24.713" v="72"/>
        <pc:sldMkLst>
          <pc:docMk/>
          <pc:sldMk cId="1493395294" sldId="454"/>
        </pc:sldMkLst>
      </pc:sldChg>
      <pc:sldChg chg="del">
        <pc:chgData name="Maresa Beazley - Senior Researcher" userId="S::maresa.beazley@essex.gov.uk::5f8a0d0f-7495-4475-8968-cf1e28e5c564" providerId="AD" clId="Web-{20ADC32C-06C9-45DA-AF4B-C46160425F01}" dt="2020-06-22T09:04:24.697" v="63"/>
        <pc:sldMkLst>
          <pc:docMk/>
          <pc:sldMk cId="2724814990" sldId="455"/>
        </pc:sldMkLst>
      </pc:sldChg>
      <pc:sldChg chg="del">
        <pc:chgData name="Maresa Beazley - Senior Researcher" userId="S::maresa.beazley@essex.gov.uk::5f8a0d0f-7495-4475-8968-cf1e28e5c564" providerId="AD" clId="Web-{20ADC32C-06C9-45DA-AF4B-C46160425F01}" dt="2020-06-22T09:04:24.697" v="62"/>
        <pc:sldMkLst>
          <pc:docMk/>
          <pc:sldMk cId="657449870" sldId="456"/>
        </pc:sldMkLst>
      </pc:sldChg>
      <pc:sldChg chg="del">
        <pc:chgData name="Maresa Beazley - Senior Researcher" userId="S::maresa.beazley@essex.gov.uk::5f8a0d0f-7495-4475-8968-cf1e28e5c564" providerId="AD" clId="Web-{20ADC32C-06C9-45DA-AF4B-C46160425F01}" dt="2020-06-22T09:04:24.728" v="79"/>
        <pc:sldMkLst>
          <pc:docMk/>
          <pc:sldMk cId="3289079823" sldId="461"/>
        </pc:sldMkLst>
      </pc:sldChg>
      <pc:sldChg chg="del">
        <pc:chgData name="Maresa Beazley - Senior Researcher" userId="S::maresa.beazley@essex.gov.uk::5f8a0d0f-7495-4475-8968-cf1e28e5c564" providerId="AD" clId="Web-{20ADC32C-06C9-45DA-AF4B-C46160425F01}" dt="2020-06-22T09:04:24.728" v="77"/>
        <pc:sldMkLst>
          <pc:docMk/>
          <pc:sldMk cId="516107999" sldId="462"/>
        </pc:sldMkLst>
      </pc:sldChg>
      <pc:sldChg chg="del">
        <pc:chgData name="Maresa Beazley - Senior Researcher" userId="S::maresa.beazley@essex.gov.uk::5f8a0d0f-7495-4475-8968-cf1e28e5c564" providerId="AD" clId="Web-{20ADC32C-06C9-45DA-AF4B-C46160425F01}" dt="2020-06-22T09:04:30.728" v="97"/>
        <pc:sldMkLst>
          <pc:docMk/>
          <pc:sldMk cId="507791272" sldId="463"/>
        </pc:sldMkLst>
      </pc:sldChg>
      <pc:sldChg chg="del">
        <pc:chgData name="Maresa Beazley - Senior Researcher" userId="S::maresa.beazley@essex.gov.uk::5f8a0d0f-7495-4475-8968-cf1e28e5c564" providerId="AD" clId="Web-{20ADC32C-06C9-45DA-AF4B-C46160425F01}" dt="2020-06-22T09:04:24.681" v="59"/>
        <pc:sldMkLst>
          <pc:docMk/>
          <pc:sldMk cId="3519110531" sldId="466"/>
        </pc:sldMkLst>
      </pc:sldChg>
      <pc:sldChg chg="del">
        <pc:chgData name="Maresa Beazley - Senior Researcher" userId="S::maresa.beazley@essex.gov.uk::5f8a0d0f-7495-4475-8968-cf1e28e5c564" providerId="AD" clId="Web-{20ADC32C-06C9-45DA-AF4B-C46160425F01}" dt="2020-06-22T09:04:30.728" v="96"/>
        <pc:sldMkLst>
          <pc:docMk/>
          <pc:sldMk cId="1605518849" sldId="467"/>
        </pc:sldMkLst>
      </pc:sldChg>
      <pc:sldChg chg="del">
        <pc:chgData name="Maresa Beazley - Senior Researcher" userId="S::maresa.beazley@essex.gov.uk::5f8a0d0f-7495-4475-8968-cf1e28e5c564" providerId="AD" clId="Web-{20ADC32C-06C9-45DA-AF4B-C46160425F01}" dt="2020-06-22T09:04:30.744" v="99"/>
        <pc:sldMkLst>
          <pc:docMk/>
          <pc:sldMk cId="905612933" sldId="468"/>
        </pc:sldMkLst>
      </pc:sldChg>
    </pc:docChg>
  </pc:docChgLst>
  <pc:docChgLst>
    <pc:chgData clId="Web-{FB860E3A-3F64-4ED4-A101-0FCE9226E81F}"/>
    <pc:docChg chg="modSld">
      <pc:chgData name="" userId="" providerId="" clId="Web-{FB860E3A-3F64-4ED4-A101-0FCE9226E81F}" dt="2021-02-08T22:40:07.087" v="7" actId="20577"/>
      <pc:docMkLst>
        <pc:docMk/>
      </pc:docMkLst>
      <pc:sldChg chg="modSp">
        <pc:chgData name="" userId="" providerId="" clId="Web-{FB860E3A-3F64-4ED4-A101-0FCE9226E81F}" dt="2021-02-08T22:40:07.087" v="7" actId="20577"/>
        <pc:sldMkLst>
          <pc:docMk/>
          <pc:sldMk cId="4231481942" sldId="262"/>
        </pc:sldMkLst>
        <pc:spChg chg="mod">
          <ac:chgData name="" userId="" providerId="" clId="Web-{FB860E3A-3F64-4ED4-A101-0FCE9226E81F}" dt="2021-02-08T22:40:07.087" v="7" actId="20577"/>
          <ac:spMkLst>
            <pc:docMk/>
            <pc:sldMk cId="4231481942" sldId="262"/>
            <ac:spMk id="13" creationId="{F508B5EC-BAFE-44A0-B48D-41AA4F9F6B14}"/>
          </ac:spMkLst>
        </pc:spChg>
      </pc:sldChg>
    </pc:docChg>
  </pc:docChgLst>
  <pc:docChgLst>
    <pc:chgData name="Maresa Beazley, Senior Researcher" userId="S::maresa.beazley@essex.gov.uk::5f8a0d0f-7495-4475-8968-cf1e28e5c564" providerId="AD" clId="Web-{538E8365-23F6-4AD0-8BD2-AD6F034CC42D}"/>
    <pc:docChg chg="delSld modSld">
      <pc:chgData name="Maresa Beazley, Senior Researcher" userId="S::maresa.beazley@essex.gov.uk::5f8a0d0f-7495-4475-8968-cf1e28e5c564" providerId="AD" clId="Web-{538E8365-23F6-4AD0-8BD2-AD6F034CC42D}" dt="2020-06-11T10:01:54.267" v="145"/>
      <pc:docMkLst>
        <pc:docMk/>
      </pc:docMkLst>
      <pc:sldChg chg="modSp">
        <pc:chgData name="Maresa Beazley, Senior Researcher" userId="S::maresa.beazley@essex.gov.uk::5f8a0d0f-7495-4475-8968-cf1e28e5c564" providerId="AD" clId="Web-{538E8365-23F6-4AD0-8BD2-AD6F034CC42D}" dt="2020-06-11T10:00:35.110" v="117" actId="20577"/>
        <pc:sldMkLst>
          <pc:docMk/>
          <pc:sldMk cId="3052706552" sldId="402"/>
        </pc:sldMkLst>
        <pc:spChg chg="mod">
          <ac:chgData name="Maresa Beazley, Senior Researcher" userId="S::maresa.beazley@essex.gov.uk::5f8a0d0f-7495-4475-8968-cf1e28e5c564" providerId="AD" clId="Web-{538E8365-23F6-4AD0-8BD2-AD6F034CC42D}" dt="2020-06-11T10:00:35.110" v="117" actId="20577"/>
          <ac:spMkLst>
            <pc:docMk/>
            <pc:sldMk cId="3052706552" sldId="402"/>
            <ac:spMk id="5" creationId="{E1AB353D-C3DD-45D0-A928-76F68198F592}"/>
          </ac:spMkLst>
        </pc:spChg>
      </pc:sldChg>
      <pc:sldChg chg="modSp">
        <pc:chgData name="Maresa Beazley, Senior Researcher" userId="S::maresa.beazley@essex.gov.uk::5f8a0d0f-7495-4475-8968-cf1e28e5c564" providerId="AD" clId="Web-{538E8365-23F6-4AD0-8BD2-AD6F034CC42D}" dt="2020-06-11T09:59:45.469" v="83" actId="1076"/>
        <pc:sldMkLst>
          <pc:docMk/>
          <pc:sldMk cId="3192038873" sldId="415"/>
        </pc:sldMkLst>
        <pc:spChg chg="mod">
          <ac:chgData name="Maresa Beazley, Senior Researcher" userId="S::maresa.beazley@essex.gov.uk::5f8a0d0f-7495-4475-8968-cf1e28e5c564" providerId="AD" clId="Web-{538E8365-23F6-4AD0-8BD2-AD6F034CC42D}" dt="2020-06-11T09:59:45.469" v="83" actId="1076"/>
          <ac:spMkLst>
            <pc:docMk/>
            <pc:sldMk cId="3192038873" sldId="415"/>
            <ac:spMk id="13" creationId="{D6BDCAE3-6B28-491F-B3E8-FB66AC5B6309}"/>
          </ac:spMkLst>
        </pc:spChg>
        <pc:picChg chg="mod">
          <ac:chgData name="Maresa Beazley, Senior Researcher" userId="S::maresa.beazley@essex.gov.uk::5f8a0d0f-7495-4475-8968-cf1e28e5c564" providerId="AD" clId="Web-{538E8365-23F6-4AD0-8BD2-AD6F034CC42D}" dt="2020-06-11T09:59:45.454" v="82" actId="1076"/>
          <ac:picMkLst>
            <pc:docMk/>
            <pc:sldMk cId="3192038873" sldId="415"/>
            <ac:picMk id="15" creationId="{0F1E5C8B-03F9-4918-81A3-FC94449E92A7}"/>
          </ac:picMkLst>
        </pc:picChg>
      </pc:sldChg>
      <pc:sldChg chg="del">
        <pc:chgData name="Maresa Beazley, Senior Researcher" userId="S::maresa.beazley@essex.gov.uk::5f8a0d0f-7495-4475-8968-cf1e28e5c564" providerId="AD" clId="Web-{538E8365-23F6-4AD0-8BD2-AD6F034CC42D}" dt="2020-06-11T10:01:54.267" v="145"/>
        <pc:sldMkLst>
          <pc:docMk/>
          <pc:sldMk cId="2808111424" sldId="428"/>
        </pc:sldMkLst>
      </pc:sldChg>
      <pc:sldChg chg="modSp">
        <pc:chgData name="Maresa Beazley, Senior Researcher" userId="S::maresa.beazley@essex.gov.uk::5f8a0d0f-7495-4475-8968-cf1e28e5c564" providerId="AD" clId="Web-{538E8365-23F6-4AD0-8BD2-AD6F034CC42D}" dt="2020-06-11T10:01:34.517" v="144" actId="20577"/>
        <pc:sldMkLst>
          <pc:docMk/>
          <pc:sldMk cId="422803581" sldId="429"/>
        </pc:sldMkLst>
        <pc:spChg chg="mod">
          <ac:chgData name="Maresa Beazley, Senior Researcher" userId="S::maresa.beazley@essex.gov.uk::5f8a0d0f-7495-4475-8968-cf1e28e5c564" providerId="AD" clId="Web-{538E8365-23F6-4AD0-8BD2-AD6F034CC42D}" dt="2020-06-11T10:01:34.517" v="144" actId="20577"/>
          <ac:spMkLst>
            <pc:docMk/>
            <pc:sldMk cId="422803581" sldId="429"/>
            <ac:spMk id="4" creationId="{F1373249-189F-4C9A-89A4-30B0EE6CD7CC}"/>
          </ac:spMkLst>
        </pc:spChg>
      </pc:sldChg>
    </pc:docChg>
  </pc:docChgLst>
  <pc:docChgLst>
    <pc:chgData name="Katerina Glover, Senior Researcher" userId="S::katerina.glover@essex.gov.uk::de2edfa1-0aa9-41ab-9f34-1fb333eb4396" providerId="AD" clId="Web-{7E41578B-1AC2-4F21-9727-21410D8C69B2}"/>
    <pc:docChg chg="modSld">
      <pc:chgData name="Katerina Glover, Senior Researcher" userId="S::katerina.glover@essex.gov.uk::de2edfa1-0aa9-41ab-9f34-1fb333eb4396" providerId="AD" clId="Web-{7E41578B-1AC2-4F21-9727-21410D8C69B2}" dt="2020-06-03T11:50:02.500" v="198" actId="20577"/>
      <pc:docMkLst>
        <pc:docMk/>
      </pc:docMkLst>
      <pc:sldChg chg="modSp">
        <pc:chgData name="Katerina Glover, Senior Researcher" userId="S::katerina.glover@essex.gov.uk::de2edfa1-0aa9-41ab-9f34-1fb333eb4396" providerId="AD" clId="Web-{7E41578B-1AC2-4F21-9727-21410D8C69B2}" dt="2020-06-03T11:42:01.013" v="48" actId="20577"/>
        <pc:sldMkLst>
          <pc:docMk/>
          <pc:sldMk cId="3237541940" sldId="359"/>
        </pc:sldMkLst>
        <pc:spChg chg="mod">
          <ac:chgData name="Katerina Glover, Senior Researcher" userId="S::katerina.glover@essex.gov.uk::de2edfa1-0aa9-41ab-9f34-1fb333eb4396" providerId="AD" clId="Web-{7E41578B-1AC2-4F21-9727-21410D8C69B2}" dt="2020-06-03T11:42:01.013" v="48" actId="20577"/>
          <ac:spMkLst>
            <pc:docMk/>
            <pc:sldMk cId="3237541940" sldId="359"/>
            <ac:spMk id="4" creationId="{9DB2612D-A933-466B-BB57-C688125F80F9}"/>
          </ac:spMkLst>
        </pc:spChg>
      </pc:sldChg>
      <pc:sldChg chg="modSp">
        <pc:chgData name="Katerina Glover, Senior Researcher" userId="S::katerina.glover@essex.gov.uk::de2edfa1-0aa9-41ab-9f34-1fb333eb4396" providerId="AD" clId="Web-{7E41578B-1AC2-4F21-9727-21410D8C69B2}" dt="2020-06-03T11:48:41.406" v="173" actId="20577"/>
        <pc:sldMkLst>
          <pc:docMk/>
          <pc:sldMk cId="447836792" sldId="400"/>
        </pc:sldMkLst>
        <pc:spChg chg="mod">
          <ac:chgData name="Katerina Glover, Senior Researcher" userId="S::katerina.glover@essex.gov.uk::de2edfa1-0aa9-41ab-9f34-1fb333eb4396" providerId="AD" clId="Web-{7E41578B-1AC2-4F21-9727-21410D8C69B2}" dt="2020-06-03T11:45:53.077" v="71" actId="20577"/>
          <ac:spMkLst>
            <pc:docMk/>
            <pc:sldMk cId="447836792" sldId="400"/>
            <ac:spMk id="10" creationId="{A550A8D6-DA17-499A-87EF-9B6E5F844D1A}"/>
          </ac:spMkLst>
        </pc:spChg>
        <pc:spChg chg="mod">
          <ac:chgData name="Katerina Glover, Senior Researcher" userId="S::katerina.glover@essex.gov.uk::de2edfa1-0aa9-41ab-9f34-1fb333eb4396" providerId="AD" clId="Web-{7E41578B-1AC2-4F21-9727-21410D8C69B2}" dt="2020-06-03T11:46:29.327" v="80" actId="20577"/>
          <ac:spMkLst>
            <pc:docMk/>
            <pc:sldMk cId="447836792" sldId="400"/>
            <ac:spMk id="15" creationId="{BFBD6D9E-7F1F-46AB-9A2B-F8F143C207FD}"/>
          </ac:spMkLst>
        </pc:spChg>
        <pc:spChg chg="mod">
          <ac:chgData name="Katerina Glover, Senior Researcher" userId="S::katerina.glover@essex.gov.uk::de2edfa1-0aa9-41ab-9f34-1fb333eb4396" providerId="AD" clId="Web-{7E41578B-1AC2-4F21-9727-21410D8C69B2}" dt="2020-06-03T11:46:58.234" v="85" actId="20577"/>
          <ac:spMkLst>
            <pc:docMk/>
            <pc:sldMk cId="447836792" sldId="400"/>
            <ac:spMk id="17" creationId="{65BCAC06-AB26-4E13-8088-B95FFD8B49CA}"/>
          </ac:spMkLst>
        </pc:spChg>
        <pc:spChg chg="mod">
          <ac:chgData name="Katerina Glover, Senior Researcher" userId="S::katerina.glover@essex.gov.uk::de2edfa1-0aa9-41ab-9f34-1fb333eb4396" providerId="AD" clId="Web-{7E41578B-1AC2-4F21-9727-21410D8C69B2}" dt="2020-06-03T11:47:21.062" v="89" actId="20577"/>
          <ac:spMkLst>
            <pc:docMk/>
            <pc:sldMk cId="447836792" sldId="400"/>
            <ac:spMk id="18" creationId="{5C258F38-E66D-4A87-A4E0-388FE9822FE9}"/>
          </ac:spMkLst>
        </pc:spChg>
        <pc:spChg chg="mod">
          <ac:chgData name="Katerina Glover, Senior Researcher" userId="S::katerina.glover@essex.gov.uk::de2edfa1-0aa9-41ab-9f34-1fb333eb4396" providerId="AD" clId="Web-{7E41578B-1AC2-4F21-9727-21410D8C69B2}" dt="2020-06-03T11:48:41.406" v="173" actId="20577"/>
          <ac:spMkLst>
            <pc:docMk/>
            <pc:sldMk cId="447836792" sldId="400"/>
            <ac:spMk id="23" creationId="{BBCDD3C5-3DA2-44AE-9CFF-01541254A46D}"/>
          </ac:spMkLst>
        </pc:spChg>
      </pc:sldChg>
      <pc:sldChg chg="modSp">
        <pc:chgData name="Katerina Glover, Senior Researcher" userId="S::katerina.glover@essex.gov.uk::de2edfa1-0aa9-41ab-9f34-1fb333eb4396" providerId="AD" clId="Web-{7E41578B-1AC2-4F21-9727-21410D8C69B2}" dt="2020-06-03T11:50:02.500" v="197" actId="20577"/>
        <pc:sldMkLst>
          <pc:docMk/>
          <pc:sldMk cId="1104663591" sldId="406"/>
        </pc:sldMkLst>
        <pc:spChg chg="mod">
          <ac:chgData name="Katerina Glover, Senior Researcher" userId="S::katerina.glover@essex.gov.uk::de2edfa1-0aa9-41ab-9f34-1fb333eb4396" providerId="AD" clId="Web-{7E41578B-1AC2-4F21-9727-21410D8C69B2}" dt="2020-06-03T11:50:02.500" v="197" actId="20577"/>
          <ac:spMkLst>
            <pc:docMk/>
            <pc:sldMk cId="1104663591" sldId="406"/>
            <ac:spMk id="6" creationId="{058145EE-356B-4EE4-82C0-0C21FB6AB53A}"/>
          </ac:spMkLst>
        </pc:spChg>
      </pc:sldChg>
      <pc:sldChg chg="modSp">
        <pc:chgData name="Katerina Glover, Senior Researcher" userId="S::katerina.glover@essex.gov.uk::de2edfa1-0aa9-41ab-9f34-1fb333eb4396" providerId="AD" clId="Web-{7E41578B-1AC2-4F21-9727-21410D8C69B2}" dt="2020-06-03T11:44:15.170" v="66" actId="20577"/>
        <pc:sldMkLst>
          <pc:docMk/>
          <pc:sldMk cId="3192038873" sldId="415"/>
        </pc:sldMkLst>
        <pc:spChg chg="mod">
          <ac:chgData name="Katerina Glover, Senior Researcher" userId="S::katerina.glover@essex.gov.uk::de2edfa1-0aa9-41ab-9f34-1fb333eb4396" providerId="AD" clId="Web-{7E41578B-1AC2-4F21-9727-21410D8C69B2}" dt="2020-06-03T11:44:15.170" v="66" actId="20577"/>
          <ac:spMkLst>
            <pc:docMk/>
            <pc:sldMk cId="3192038873" sldId="415"/>
            <ac:spMk id="17" creationId="{452850F4-F8EF-41C3-AFB2-1C466FC11F0F}"/>
          </ac:spMkLst>
        </pc:spChg>
        <pc:spChg chg="mod">
          <ac:chgData name="Katerina Glover, Senior Researcher" userId="S::katerina.glover@essex.gov.uk::de2edfa1-0aa9-41ab-9f34-1fb333eb4396" providerId="AD" clId="Web-{7E41578B-1AC2-4F21-9727-21410D8C69B2}" dt="2020-06-03T11:44:06.857" v="52" actId="20577"/>
          <ac:spMkLst>
            <pc:docMk/>
            <pc:sldMk cId="3192038873" sldId="415"/>
            <ac:spMk id="18" creationId="{51DCEFCC-EDA3-470F-BFA1-F8B3E8E94CCC}"/>
          </ac:spMkLst>
        </pc:spChg>
      </pc:sldChg>
    </pc:docChg>
  </pc:docChgLst>
  <pc:docChgLst>
    <pc:chgData name="Maura O'Malley, Researcher" userId="S::maura.o-malley@essex.gov.uk::debcc6ab-8d4c-4f20-82e6-146e5bb09687" providerId="AD" clId="Web-{D87E85F3-3AD7-4694-AAE3-CAB387D84D3C}"/>
    <pc:docChg chg="modSld">
      <pc:chgData name="Maura O'Malley, Researcher" userId="S::maura.o-malley@essex.gov.uk::debcc6ab-8d4c-4f20-82e6-146e5bb09687" providerId="AD" clId="Web-{D87E85F3-3AD7-4694-AAE3-CAB387D84D3C}" dt="2020-05-29T17:20:21.994" v="1846" actId="1076"/>
      <pc:docMkLst>
        <pc:docMk/>
      </pc:docMkLst>
      <pc:sldChg chg="addSp delSp modSp">
        <pc:chgData name="Maura O'Malley, Researcher" userId="S::maura.o-malley@essex.gov.uk::debcc6ab-8d4c-4f20-82e6-146e5bb09687" providerId="AD" clId="Web-{D87E85F3-3AD7-4694-AAE3-CAB387D84D3C}" dt="2020-05-29T17:20:21.994" v="1846" actId="1076"/>
        <pc:sldMkLst>
          <pc:docMk/>
          <pc:sldMk cId="2168100537" sldId="374"/>
        </pc:sldMkLst>
        <pc:spChg chg="mod">
          <ac:chgData name="Maura O'Malley, Researcher" userId="S::maura.o-malley@essex.gov.uk::debcc6ab-8d4c-4f20-82e6-146e5bb09687" providerId="AD" clId="Web-{D87E85F3-3AD7-4694-AAE3-CAB387D84D3C}" dt="2020-05-29T16:14:50.326" v="153" actId="20577"/>
          <ac:spMkLst>
            <pc:docMk/>
            <pc:sldMk cId="2168100537" sldId="374"/>
            <ac:spMk id="4" creationId="{F1373249-189F-4C9A-89A4-30B0EE6CD7CC}"/>
          </ac:spMkLst>
        </pc:spChg>
        <pc:spChg chg="add del mod">
          <ac:chgData name="Maura O'Malley, Researcher" userId="S::maura.o-malley@essex.gov.uk::debcc6ab-8d4c-4f20-82e6-146e5bb09687" providerId="AD" clId="Web-{D87E85F3-3AD7-4694-AAE3-CAB387D84D3C}" dt="2020-05-29T16:14:15.433" v="151" actId="1076"/>
          <ac:spMkLst>
            <pc:docMk/>
            <pc:sldMk cId="2168100537" sldId="374"/>
            <ac:spMk id="6" creationId="{3A68F409-8D99-4305-82DE-37EA14CCD393}"/>
          </ac:spMkLst>
        </pc:spChg>
        <pc:spChg chg="mod">
          <ac:chgData name="Maura O'Malley, Researcher" userId="S::maura.o-malley@essex.gov.uk::debcc6ab-8d4c-4f20-82e6-146e5bb09687" providerId="AD" clId="Web-{D87E85F3-3AD7-4694-AAE3-CAB387D84D3C}" dt="2020-05-29T16:59:01.108" v="1561" actId="20577"/>
          <ac:spMkLst>
            <pc:docMk/>
            <pc:sldMk cId="2168100537" sldId="374"/>
            <ac:spMk id="7" creationId="{5BF28DFC-B23B-45C4-8473-3007892C614F}"/>
          </ac:spMkLst>
        </pc:spChg>
        <pc:spChg chg="mod">
          <ac:chgData name="Maura O'Malley, Researcher" userId="S::maura.o-malley@essex.gov.uk::debcc6ab-8d4c-4f20-82e6-146e5bb09687" providerId="AD" clId="Web-{D87E85F3-3AD7-4694-AAE3-CAB387D84D3C}" dt="2020-05-29T17:00:41.568" v="1572" actId="1076"/>
          <ac:spMkLst>
            <pc:docMk/>
            <pc:sldMk cId="2168100537" sldId="374"/>
            <ac:spMk id="10" creationId="{4D570535-919B-4FCB-AE03-B051EB07AFE9}"/>
          </ac:spMkLst>
        </pc:spChg>
        <pc:spChg chg="del mod">
          <ac:chgData name="Maura O'Malley, Researcher" userId="S::maura.o-malley@essex.gov.uk::debcc6ab-8d4c-4f20-82e6-146e5bb09687" providerId="AD" clId="Web-{D87E85F3-3AD7-4694-AAE3-CAB387D84D3C}" dt="2020-05-29T16:27:58.127" v="875"/>
          <ac:spMkLst>
            <pc:docMk/>
            <pc:sldMk cId="2168100537" sldId="374"/>
            <ac:spMk id="11" creationId="{00B12A2E-2363-4DD7-A7A5-519CF6FADB3C}"/>
          </ac:spMkLst>
        </pc:spChg>
        <pc:spChg chg="add mod">
          <ac:chgData name="Maura O'Malley, Researcher" userId="S::maura.o-malley@essex.gov.uk::debcc6ab-8d4c-4f20-82e6-146e5bb09687" providerId="AD" clId="Web-{D87E85F3-3AD7-4694-AAE3-CAB387D84D3C}" dt="2020-05-29T17:19:42.053" v="1844" actId="20577"/>
          <ac:spMkLst>
            <pc:docMk/>
            <pc:sldMk cId="2168100537" sldId="374"/>
            <ac:spMk id="12" creationId="{3B45D934-0B3B-4DBA-BB40-919E07DDA8EF}"/>
          </ac:spMkLst>
        </pc:spChg>
        <pc:spChg chg="mod">
          <ac:chgData name="Maura O'Malley, Researcher" userId="S::maura.o-malley@essex.gov.uk::debcc6ab-8d4c-4f20-82e6-146e5bb09687" providerId="AD" clId="Web-{D87E85F3-3AD7-4694-AAE3-CAB387D84D3C}" dt="2020-05-29T17:03:05.343" v="1616" actId="20577"/>
          <ac:spMkLst>
            <pc:docMk/>
            <pc:sldMk cId="2168100537" sldId="374"/>
            <ac:spMk id="15" creationId="{1774EB99-0509-44A1-A957-38F1D1404488}"/>
          </ac:spMkLst>
        </pc:spChg>
        <pc:spChg chg="add mod">
          <ac:chgData name="Maura O'Malley, Researcher" userId="S::maura.o-malley@essex.gov.uk::debcc6ab-8d4c-4f20-82e6-146e5bb09687" providerId="AD" clId="Web-{D87E85F3-3AD7-4694-AAE3-CAB387D84D3C}" dt="2020-05-29T17:02:51.967" v="1595" actId="1076"/>
          <ac:spMkLst>
            <pc:docMk/>
            <pc:sldMk cId="2168100537" sldId="374"/>
            <ac:spMk id="16" creationId="{ED822C59-5852-4617-A8C0-7BCC9AE448E9}"/>
          </ac:spMkLst>
        </pc:spChg>
        <pc:spChg chg="del">
          <ac:chgData name="Maura O'Malley, Researcher" userId="S::maura.o-malley@essex.gov.uk::debcc6ab-8d4c-4f20-82e6-146e5bb09687" providerId="AD" clId="Web-{D87E85F3-3AD7-4694-AAE3-CAB387D84D3C}" dt="2020-05-29T16:13:21.976" v="132"/>
          <ac:spMkLst>
            <pc:docMk/>
            <pc:sldMk cId="2168100537" sldId="374"/>
            <ac:spMk id="29" creationId="{40C3A700-EF8F-41E9-AE75-3116AAB31600}"/>
          </ac:spMkLst>
        </pc:spChg>
        <pc:picChg chg="add del mod">
          <ac:chgData name="Maura O'Malley, Researcher" userId="S::maura.o-malley@essex.gov.uk::debcc6ab-8d4c-4f20-82e6-146e5bb09687" providerId="AD" clId="Web-{D87E85F3-3AD7-4694-AAE3-CAB387D84D3C}" dt="2020-05-29T16:07:39.564" v="121"/>
          <ac:picMkLst>
            <pc:docMk/>
            <pc:sldMk cId="2168100537" sldId="374"/>
            <ac:picMk id="2" creationId="{AC4100E7-EA14-4E51-BDA8-180E41BEBB81}"/>
          </ac:picMkLst>
        </pc:picChg>
        <pc:picChg chg="add mod">
          <ac:chgData name="Maura O'Malley, Researcher" userId="S::maura.o-malley@essex.gov.uk::debcc6ab-8d4c-4f20-82e6-146e5bb09687" providerId="AD" clId="Web-{D87E85F3-3AD7-4694-AAE3-CAB387D84D3C}" dt="2020-05-29T16:14:22.121" v="152" actId="1076"/>
          <ac:picMkLst>
            <pc:docMk/>
            <pc:sldMk cId="2168100537" sldId="374"/>
            <ac:picMk id="3" creationId="{6BBE0D76-F80E-41F9-844E-B7B02E8BF221}"/>
          </ac:picMkLst>
        </pc:picChg>
        <pc:picChg chg="add del mod">
          <ac:chgData name="Maura O'Malley, Researcher" userId="S::maura.o-malley@essex.gov.uk::debcc6ab-8d4c-4f20-82e6-146e5bb09687" providerId="AD" clId="Web-{D87E85F3-3AD7-4694-AAE3-CAB387D84D3C}" dt="2020-05-29T16:56:02.659" v="1418"/>
          <ac:picMkLst>
            <pc:docMk/>
            <pc:sldMk cId="2168100537" sldId="374"/>
            <ac:picMk id="8" creationId="{C0816631-74CE-4D8C-8A0F-A77E8160646B}"/>
          </ac:picMkLst>
        </pc:picChg>
        <pc:picChg chg="add mod">
          <ac:chgData name="Maura O'Malley, Researcher" userId="S::maura.o-malley@essex.gov.uk::debcc6ab-8d4c-4f20-82e6-146e5bb09687" providerId="AD" clId="Web-{D87E85F3-3AD7-4694-AAE3-CAB387D84D3C}" dt="2020-05-29T17:20:21.994" v="1846" actId="1076"/>
          <ac:picMkLst>
            <pc:docMk/>
            <pc:sldMk cId="2168100537" sldId="374"/>
            <ac:picMk id="9" creationId="{90B92443-2AB9-401F-A8CD-0AD6B812769C}"/>
          </ac:picMkLst>
        </pc:picChg>
      </pc:sldChg>
    </pc:docChg>
  </pc:docChgLst>
  <pc:docChgLst>
    <pc:chgData name="Maura O'Malley, Researcher" userId="S::maura.o-malley@essex.gov.uk::debcc6ab-8d4c-4f20-82e6-146e5bb09687" providerId="AD" clId="Web-{D7D8740A-2F82-47C8-B553-BECE041D8830}"/>
    <pc:docChg chg="modSld">
      <pc:chgData name="Maura O'Malley, Researcher" userId="S::maura.o-malley@essex.gov.uk::debcc6ab-8d4c-4f20-82e6-146e5bb09687" providerId="AD" clId="Web-{D7D8740A-2F82-47C8-B553-BECE041D8830}" dt="2020-05-29T15:49:38.696" v="4" actId="1076"/>
      <pc:docMkLst>
        <pc:docMk/>
      </pc:docMkLst>
      <pc:sldChg chg="modSp">
        <pc:chgData name="Maura O'Malley, Researcher" userId="S::maura.o-malley@essex.gov.uk::debcc6ab-8d4c-4f20-82e6-146e5bb09687" providerId="AD" clId="Web-{D7D8740A-2F82-47C8-B553-BECE041D8830}" dt="2020-05-29T15:49:38.696" v="4" actId="1076"/>
        <pc:sldMkLst>
          <pc:docMk/>
          <pc:sldMk cId="2168100537" sldId="374"/>
        </pc:sldMkLst>
        <pc:spChg chg="mod">
          <ac:chgData name="Maura O'Malley, Researcher" userId="S::maura.o-malley@essex.gov.uk::debcc6ab-8d4c-4f20-82e6-146e5bb09687" providerId="AD" clId="Web-{D7D8740A-2F82-47C8-B553-BECE041D8830}" dt="2020-05-29T15:49:29.368" v="2" actId="14100"/>
          <ac:spMkLst>
            <pc:docMk/>
            <pc:sldMk cId="2168100537" sldId="374"/>
            <ac:spMk id="6" creationId="{3A68F409-8D99-4305-82DE-37EA14CCD393}"/>
          </ac:spMkLst>
        </pc:spChg>
        <pc:spChg chg="mod">
          <ac:chgData name="Maura O'Malley, Researcher" userId="S::maura.o-malley@essex.gov.uk::debcc6ab-8d4c-4f20-82e6-146e5bb09687" providerId="AD" clId="Web-{D7D8740A-2F82-47C8-B553-BECE041D8830}" dt="2020-05-29T15:49:21.337" v="0" actId="1076"/>
          <ac:spMkLst>
            <pc:docMk/>
            <pc:sldMk cId="2168100537" sldId="374"/>
            <ac:spMk id="7" creationId="{5BF28DFC-B23B-45C4-8473-3007892C614F}"/>
          </ac:spMkLst>
        </pc:spChg>
        <pc:spChg chg="mod">
          <ac:chgData name="Maura O'Malley, Researcher" userId="S::maura.o-malley@essex.gov.uk::debcc6ab-8d4c-4f20-82e6-146e5bb09687" providerId="AD" clId="Web-{D7D8740A-2F82-47C8-B553-BECE041D8830}" dt="2020-05-29T15:49:38.696" v="4" actId="1076"/>
          <ac:spMkLst>
            <pc:docMk/>
            <pc:sldMk cId="2168100537" sldId="374"/>
            <ac:spMk id="15" creationId="{1774EB99-0509-44A1-A957-38F1D1404488}"/>
          </ac:spMkLst>
        </pc:spChg>
      </pc:sldChg>
    </pc:docChg>
  </pc:docChgLst>
  <pc:docChgLst>
    <pc:chgData name="Maura O'Malley, Researcher" userId="S::maura.o-malley@essex.gov.uk::debcc6ab-8d4c-4f20-82e6-146e5bb09687" providerId="AD" clId="Web-{DC989F35-2416-4BB6-84D9-ACF70C23824F}"/>
    <pc:docChg chg="modSld">
      <pc:chgData name="Maura O'Malley, Researcher" userId="S::maura.o-malley@essex.gov.uk::debcc6ab-8d4c-4f20-82e6-146e5bb09687" providerId="AD" clId="Web-{DC989F35-2416-4BB6-84D9-ACF70C23824F}" dt="2020-06-16T17:58:00.933" v="1113" actId="20577"/>
      <pc:docMkLst>
        <pc:docMk/>
      </pc:docMkLst>
      <pc:sldChg chg="modSp">
        <pc:chgData name="Maura O'Malley, Researcher" userId="S::maura.o-malley@essex.gov.uk::debcc6ab-8d4c-4f20-82e6-146e5bb09687" providerId="AD" clId="Web-{DC989F35-2416-4BB6-84D9-ACF70C23824F}" dt="2020-06-16T17:30:29.039" v="0" actId="20577"/>
        <pc:sldMkLst>
          <pc:docMk/>
          <pc:sldMk cId="422803581" sldId="429"/>
        </pc:sldMkLst>
        <pc:spChg chg="mod">
          <ac:chgData name="Maura O'Malley, Researcher" userId="S::maura.o-malley@essex.gov.uk::debcc6ab-8d4c-4f20-82e6-146e5bb09687" providerId="AD" clId="Web-{DC989F35-2416-4BB6-84D9-ACF70C23824F}" dt="2020-06-16T17:30:29.039" v="0" actId="20577"/>
          <ac:spMkLst>
            <pc:docMk/>
            <pc:sldMk cId="422803581" sldId="429"/>
            <ac:spMk id="13" creationId="{34147166-8720-42A1-8980-07CCA563AB3D}"/>
          </ac:spMkLst>
        </pc:spChg>
      </pc:sldChg>
      <pc:sldChg chg="addSp delSp modSp">
        <pc:chgData name="Maura O'Malley, Researcher" userId="S::maura.o-malley@essex.gov.uk::debcc6ab-8d4c-4f20-82e6-146e5bb09687" providerId="AD" clId="Web-{DC989F35-2416-4BB6-84D9-ACF70C23824F}" dt="2020-06-16T17:58:00.933" v="1112" actId="20577"/>
        <pc:sldMkLst>
          <pc:docMk/>
          <pc:sldMk cId="2623582356" sldId="446"/>
        </pc:sldMkLst>
        <pc:spChg chg="mod">
          <ac:chgData name="Maura O'Malley, Researcher" userId="S::maura.o-malley@essex.gov.uk::debcc6ab-8d4c-4f20-82e6-146e5bb09687" providerId="AD" clId="Web-{DC989F35-2416-4BB6-84D9-ACF70C23824F}" dt="2020-06-16T17:57:03.602" v="938" actId="20577"/>
          <ac:spMkLst>
            <pc:docMk/>
            <pc:sldMk cId="2623582356" sldId="446"/>
            <ac:spMk id="2" creationId="{B86E3F7B-6A20-4AB5-B5B5-890DB4982E62}"/>
          </ac:spMkLst>
        </pc:spChg>
        <pc:spChg chg="mod">
          <ac:chgData name="Maura O'Malley, Researcher" userId="S::maura.o-malley@essex.gov.uk::debcc6ab-8d4c-4f20-82e6-146e5bb09687" providerId="AD" clId="Web-{DC989F35-2416-4BB6-84D9-ACF70C23824F}" dt="2020-06-16T17:58:00.933" v="1112" actId="20577"/>
          <ac:spMkLst>
            <pc:docMk/>
            <pc:sldMk cId="2623582356" sldId="446"/>
            <ac:spMk id="8" creationId="{4FD30C16-0094-4D40-873D-1FF0F6095569}"/>
          </ac:spMkLst>
        </pc:spChg>
        <pc:spChg chg="mod">
          <ac:chgData name="Maura O'Malley, Researcher" userId="S::maura.o-malley@essex.gov.uk::debcc6ab-8d4c-4f20-82e6-146e5bb09687" providerId="AD" clId="Web-{DC989F35-2416-4BB6-84D9-ACF70C23824F}" dt="2020-06-16T17:56:28.756" v="866" actId="20577"/>
          <ac:spMkLst>
            <pc:docMk/>
            <pc:sldMk cId="2623582356" sldId="446"/>
            <ac:spMk id="9" creationId="{52FB8EDF-926E-4FF6-AFC3-330EDC944E8B}"/>
          </ac:spMkLst>
        </pc:spChg>
        <pc:spChg chg="mod">
          <ac:chgData name="Maura O'Malley, Researcher" userId="S::maura.o-malley@essex.gov.uk::debcc6ab-8d4c-4f20-82e6-146e5bb09687" providerId="AD" clId="Web-{DC989F35-2416-4BB6-84D9-ACF70C23824F}" dt="2020-06-16T17:57:26.947" v="969" actId="20577"/>
          <ac:spMkLst>
            <pc:docMk/>
            <pc:sldMk cId="2623582356" sldId="446"/>
            <ac:spMk id="13" creationId="{F157136B-D1B5-4A3D-888F-25A73344D58D}"/>
          </ac:spMkLst>
        </pc:spChg>
        <pc:spChg chg="del mod">
          <ac:chgData name="Maura O'Malley, Researcher" userId="S::maura.o-malley@essex.gov.uk::debcc6ab-8d4c-4f20-82e6-146e5bb09687" providerId="AD" clId="Web-{DC989F35-2416-4BB6-84D9-ACF70C23824F}" dt="2020-06-16T17:57:35.744" v="975"/>
          <ac:spMkLst>
            <pc:docMk/>
            <pc:sldMk cId="2623582356" sldId="446"/>
            <ac:spMk id="14" creationId="{AB64865B-E9A2-400A-B5EC-276B80D886A8}"/>
          </ac:spMkLst>
        </pc:spChg>
        <pc:spChg chg="add">
          <ac:chgData name="Maura O'Malley, Researcher" userId="S::maura.o-malley@essex.gov.uk::debcc6ab-8d4c-4f20-82e6-146e5bb09687" providerId="AD" clId="Web-{DC989F35-2416-4BB6-84D9-ACF70C23824F}" dt="2020-06-16T17:54:01.980" v="586"/>
          <ac:spMkLst>
            <pc:docMk/>
            <pc:sldMk cId="2623582356" sldId="446"/>
            <ac:spMk id="16" creationId="{4CE6CE8C-09A0-4BDE-89BD-6C6366B4CEDC}"/>
          </ac:spMkLst>
        </pc:spChg>
        <pc:picChg chg="del">
          <ac:chgData name="Maura O'Malley, Researcher" userId="S::maura.o-malley@essex.gov.uk::debcc6ab-8d4c-4f20-82e6-146e5bb09687" providerId="AD" clId="Web-{DC989F35-2416-4BB6-84D9-ACF70C23824F}" dt="2020-06-16T17:49:10.489" v="569"/>
          <ac:picMkLst>
            <pc:docMk/>
            <pc:sldMk cId="2623582356" sldId="446"/>
            <ac:picMk id="10" creationId="{58F1F67F-CF53-4783-9467-6DF491290C0D}"/>
          </ac:picMkLst>
        </pc:picChg>
        <pc:picChg chg="add mod">
          <ac:chgData name="Maura O'Malley, Researcher" userId="S::maura.o-malley@essex.gov.uk::debcc6ab-8d4c-4f20-82e6-146e5bb09687" providerId="AD" clId="Web-{DC989F35-2416-4BB6-84D9-ACF70C23824F}" dt="2020-06-16T17:53:42.975" v="585" actId="14100"/>
          <ac:picMkLst>
            <pc:docMk/>
            <pc:sldMk cId="2623582356" sldId="446"/>
            <ac:picMk id="12" creationId="{0BD23528-A9A0-49F1-886D-99EE6B33B146}"/>
          </ac:picMkLst>
        </pc:picChg>
        <pc:picChg chg="mod">
          <ac:chgData name="Maura O'Malley, Researcher" userId="S::maura.o-malley@essex.gov.uk::debcc6ab-8d4c-4f20-82e6-146e5bb09687" providerId="AD" clId="Web-{DC989F35-2416-4BB6-84D9-ACF70C23824F}" dt="2020-06-16T17:54:29.529" v="596" actId="1076"/>
          <ac:picMkLst>
            <pc:docMk/>
            <pc:sldMk cId="2623582356" sldId="446"/>
            <ac:picMk id="15" creationId="{337190D0-30D7-405A-83F7-312BEB3E2D50}"/>
          </ac:picMkLst>
        </pc:picChg>
      </pc:sldChg>
    </pc:docChg>
  </pc:docChgLst>
  <pc:docChgLst>
    <pc:chgData name="Maura O'Malley, Researcher" userId="debcc6ab-8d4c-4f20-82e6-146e5bb09687" providerId="ADAL" clId="{1741D882-4C59-4D82-B765-F8D9CD540471}"/>
    <pc:docChg chg="undo custSel addSld delSld modSld sldOrd">
      <pc:chgData name="Maura O'Malley, Researcher" userId="debcc6ab-8d4c-4f20-82e6-146e5bb09687" providerId="ADAL" clId="{1741D882-4C59-4D82-B765-F8D9CD540471}" dt="2020-06-22T08:46:42.709" v="43104" actId="20577"/>
      <pc:docMkLst>
        <pc:docMk/>
      </pc:docMkLst>
      <pc:sldChg chg="ord">
        <pc:chgData name="Maura O'Malley, Researcher" userId="debcc6ab-8d4c-4f20-82e6-146e5bb09687" providerId="ADAL" clId="{1741D882-4C59-4D82-B765-F8D9CD540471}" dt="2020-06-19T07:34:20.089" v="31942"/>
        <pc:sldMkLst>
          <pc:docMk/>
          <pc:sldMk cId="751899522" sldId="325"/>
        </pc:sldMkLst>
      </pc:sldChg>
      <pc:sldChg chg="ord">
        <pc:chgData name="Maura O'Malley, Researcher" userId="debcc6ab-8d4c-4f20-82e6-146e5bb09687" providerId="ADAL" clId="{1741D882-4C59-4D82-B765-F8D9CD540471}" dt="2020-06-19T07:35:35.137" v="31959"/>
        <pc:sldMkLst>
          <pc:docMk/>
          <pc:sldMk cId="3528816184" sldId="334"/>
        </pc:sldMkLst>
      </pc:sldChg>
      <pc:sldChg chg="modSp">
        <pc:chgData name="Maura O'Malley, Researcher" userId="debcc6ab-8d4c-4f20-82e6-146e5bb09687" providerId="ADAL" clId="{1741D882-4C59-4D82-B765-F8D9CD540471}" dt="2020-05-29T14:32:40.931" v="1307"/>
        <pc:sldMkLst>
          <pc:docMk/>
          <pc:sldMk cId="1309248427" sldId="344"/>
        </pc:sldMkLst>
        <pc:spChg chg="mod">
          <ac:chgData name="Maura O'Malley, Researcher" userId="debcc6ab-8d4c-4f20-82e6-146e5bb09687" providerId="ADAL" clId="{1741D882-4C59-4D82-B765-F8D9CD540471}" dt="2020-05-29T14:32:40.931" v="1307"/>
          <ac:spMkLst>
            <pc:docMk/>
            <pc:sldMk cId="1309248427" sldId="344"/>
            <ac:spMk id="7" creationId="{5BF28DFC-B23B-45C4-8473-3007892C614F}"/>
          </ac:spMkLst>
        </pc:spChg>
      </pc:sldChg>
      <pc:sldChg chg="modSp">
        <pc:chgData name="Maura O'Malley, Researcher" userId="debcc6ab-8d4c-4f20-82e6-146e5bb09687" providerId="ADAL" clId="{1741D882-4C59-4D82-B765-F8D9CD540471}" dt="2020-06-12T10:53:17.769" v="20720" actId="20577"/>
        <pc:sldMkLst>
          <pc:docMk/>
          <pc:sldMk cId="586041243" sldId="371"/>
        </pc:sldMkLst>
        <pc:spChg chg="mod">
          <ac:chgData name="Maura O'Malley, Researcher" userId="debcc6ab-8d4c-4f20-82e6-146e5bb09687" providerId="ADAL" clId="{1741D882-4C59-4D82-B765-F8D9CD540471}" dt="2020-06-12T10:53:17.769" v="20720" actId="20577"/>
          <ac:spMkLst>
            <pc:docMk/>
            <pc:sldMk cId="586041243" sldId="371"/>
            <ac:spMk id="3" creationId="{E35D71F5-59E7-4485-A028-D295F09DA633}"/>
          </ac:spMkLst>
        </pc:spChg>
        <pc:spChg chg="mod">
          <ac:chgData name="Maura O'Malley, Researcher" userId="debcc6ab-8d4c-4f20-82e6-146e5bb09687" providerId="ADAL" clId="{1741D882-4C59-4D82-B765-F8D9CD540471}" dt="2020-05-29T12:25:13.229" v="10" actId="20577"/>
          <ac:spMkLst>
            <pc:docMk/>
            <pc:sldMk cId="586041243" sldId="371"/>
            <ac:spMk id="23" creationId="{597EDB95-07AD-4D5D-B140-5946876E08DF}"/>
          </ac:spMkLst>
        </pc:spChg>
      </pc:sldChg>
      <pc:sldChg chg="addCm modCm">
        <pc:chgData name="Maura O'Malley, Researcher" userId="debcc6ab-8d4c-4f20-82e6-146e5bb09687" providerId="ADAL" clId="{1741D882-4C59-4D82-B765-F8D9CD540471}" dt="2020-06-19T14:00:34.531" v="35380"/>
        <pc:sldMkLst>
          <pc:docMk/>
          <pc:sldMk cId="3923956637" sldId="372"/>
        </pc:sldMkLst>
      </pc:sldChg>
      <pc:sldChg chg="addSp delSp modSp del ord">
        <pc:chgData name="Maura O'Malley, Researcher" userId="debcc6ab-8d4c-4f20-82e6-146e5bb09687" providerId="ADAL" clId="{1741D882-4C59-4D82-B765-F8D9CD540471}" dt="2020-06-03T18:37:58.141" v="20701" actId="2696"/>
        <pc:sldMkLst>
          <pc:docMk/>
          <pc:sldMk cId="2168100537" sldId="374"/>
        </pc:sldMkLst>
        <pc:spChg chg="mod">
          <ac:chgData name="Maura O'Malley, Researcher" userId="debcc6ab-8d4c-4f20-82e6-146e5bb09687" providerId="ADAL" clId="{1741D882-4C59-4D82-B765-F8D9CD540471}" dt="2020-05-31T15:54:06.461" v="3255" actId="1076"/>
          <ac:spMkLst>
            <pc:docMk/>
            <pc:sldMk cId="2168100537" sldId="374"/>
            <ac:spMk id="6" creationId="{3A68F409-8D99-4305-82DE-37EA14CCD393}"/>
          </ac:spMkLst>
        </pc:spChg>
        <pc:spChg chg="del mod">
          <ac:chgData name="Maura O'Malley, Researcher" userId="debcc6ab-8d4c-4f20-82e6-146e5bb09687" providerId="ADAL" clId="{1741D882-4C59-4D82-B765-F8D9CD540471}" dt="2020-05-31T10:11:00.649" v="2052" actId="478"/>
          <ac:spMkLst>
            <pc:docMk/>
            <pc:sldMk cId="2168100537" sldId="374"/>
            <ac:spMk id="7" creationId="{5BF28DFC-B23B-45C4-8473-3007892C614F}"/>
          </ac:spMkLst>
        </pc:spChg>
        <pc:spChg chg="mod">
          <ac:chgData name="Maura O'Malley, Researcher" userId="debcc6ab-8d4c-4f20-82e6-146e5bb09687" providerId="ADAL" clId="{1741D882-4C59-4D82-B765-F8D9CD540471}" dt="2020-05-31T10:38:40.153" v="3065" actId="1076"/>
          <ac:spMkLst>
            <pc:docMk/>
            <pc:sldMk cId="2168100537" sldId="374"/>
            <ac:spMk id="10" creationId="{4D570535-919B-4FCB-AE03-B051EB07AFE9}"/>
          </ac:spMkLst>
        </pc:spChg>
        <pc:spChg chg="del mod">
          <ac:chgData name="Maura O'Malley, Researcher" userId="debcc6ab-8d4c-4f20-82e6-146e5bb09687" providerId="ADAL" clId="{1741D882-4C59-4D82-B765-F8D9CD540471}" dt="2020-05-31T10:11:21.944" v="2055" actId="478"/>
          <ac:spMkLst>
            <pc:docMk/>
            <pc:sldMk cId="2168100537" sldId="374"/>
            <ac:spMk id="12" creationId="{3B45D934-0B3B-4DBA-BB40-919E07DDA8EF}"/>
          </ac:spMkLst>
        </pc:spChg>
        <pc:spChg chg="add mod">
          <ac:chgData name="Maura O'Malley, Researcher" userId="debcc6ab-8d4c-4f20-82e6-146e5bb09687" providerId="ADAL" clId="{1741D882-4C59-4D82-B765-F8D9CD540471}" dt="2020-05-31T10:39:33.270" v="3078" actId="5793"/>
          <ac:spMkLst>
            <pc:docMk/>
            <pc:sldMk cId="2168100537" sldId="374"/>
            <ac:spMk id="13" creationId="{6992E43E-2398-479B-999E-CAEB819E6DEA}"/>
          </ac:spMkLst>
        </pc:spChg>
        <pc:spChg chg="add del mod">
          <ac:chgData name="Maura O'Malley, Researcher" userId="debcc6ab-8d4c-4f20-82e6-146e5bb09687" providerId="ADAL" clId="{1741D882-4C59-4D82-B765-F8D9CD540471}" dt="2020-05-31T15:55:47.388" v="3284" actId="20577"/>
          <ac:spMkLst>
            <pc:docMk/>
            <pc:sldMk cId="2168100537" sldId="374"/>
            <ac:spMk id="14" creationId="{8A72CCE2-9FB4-4374-8EEC-DABC40EC433F}"/>
          </ac:spMkLst>
        </pc:spChg>
        <pc:spChg chg="del mod">
          <ac:chgData name="Maura O'Malley, Researcher" userId="debcc6ab-8d4c-4f20-82e6-146e5bb09687" providerId="ADAL" clId="{1741D882-4C59-4D82-B765-F8D9CD540471}" dt="2020-05-31T10:12:23.600" v="2064"/>
          <ac:spMkLst>
            <pc:docMk/>
            <pc:sldMk cId="2168100537" sldId="374"/>
            <ac:spMk id="15" creationId="{1774EB99-0509-44A1-A957-38F1D1404488}"/>
          </ac:spMkLst>
        </pc:spChg>
        <pc:spChg chg="mod">
          <ac:chgData name="Maura O'Malley, Researcher" userId="debcc6ab-8d4c-4f20-82e6-146e5bb09687" providerId="ADAL" clId="{1741D882-4C59-4D82-B765-F8D9CD540471}" dt="2020-06-03T11:37:34.945" v="15594" actId="6549"/>
          <ac:spMkLst>
            <pc:docMk/>
            <pc:sldMk cId="2168100537" sldId="374"/>
            <ac:spMk id="16" creationId="{ED822C59-5852-4617-A8C0-7BCC9AE448E9}"/>
          </ac:spMkLst>
        </pc:spChg>
        <pc:spChg chg="mod">
          <ac:chgData name="Maura O'Malley, Researcher" userId="debcc6ab-8d4c-4f20-82e6-146e5bb09687" providerId="ADAL" clId="{1741D882-4C59-4D82-B765-F8D9CD540471}" dt="2020-05-29T14:57:13.010" v="2006" actId="6549"/>
          <ac:spMkLst>
            <pc:docMk/>
            <pc:sldMk cId="2168100537" sldId="374"/>
            <ac:spMk id="29" creationId="{40C3A700-EF8F-41E9-AE75-3116AAB31600}"/>
          </ac:spMkLst>
        </pc:spChg>
        <pc:picChg chg="mod">
          <ac:chgData name="Maura O'Malley, Researcher" userId="debcc6ab-8d4c-4f20-82e6-146e5bb09687" providerId="ADAL" clId="{1741D882-4C59-4D82-B765-F8D9CD540471}" dt="2020-05-31T10:39:04.453" v="3066" actId="1076"/>
          <ac:picMkLst>
            <pc:docMk/>
            <pc:sldMk cId="2168100537" sldId="374"/>
            <ac:picMk id="3" creationId="{6BBE0D76-F80E-41F9-844E-B7B02E8BF221}"/>
          </ac:picMkLst>
        </pc:picChg>
        <pc:picChg chg="add del mod">
          <ac:chgData name="Maura O'Malley, Researcher" userId="debcc6ab-8d4c-4f20-82e6-146e5bb09687" providerId="ADAL" clId="{1741D882-4C59-4D82-B765-F8D9CD540471}" dt="2020-05-31T15:52:00.185" v="3237" actId="478"/>
          <ac:picMkLst>
            <pc:docMk/>
            <pc:sldMk cId="2168100537" sldId="374"/>
            <ac:picMk id="7" creationId="{EF626BAF-7394-4D55-B559-16C5DCBAD387}"/>
          </ac:picMkLst>
        </pc:picChg>
        <pc:picChg chg="del mod">
          <ac:chgData name="Maura O'Malley, Researcher" userId="debcc6ab-8d4c-4f20-82e6-146e5bb09687" providerId="ADAL" clId="{1741D882-4C59-4D82-B765-F8D9CD540471}" dt="2020-05-31T10:11:25.831" v="2056" actId="478"/>
          <ac:picMkLst>
            <pc:docMk/>
            <pc:sldMk cId="2168100537" sldId="374"/>
            <ac:picMk id="9" creationId="{90B92443-2AB9-401F-A8CD-0AD6B812769C}"/>
          </ac:picMkLst>
        </pc:picChg>
        <pc:picChg chg="add del mod">
          <ac:chgData name="Maura O'Malley, Researcher" userId="debcc6ab-8d4c-4f20-82e6-146e5bb09687" providerId="ADAL" clId="{1741D882-4C59-4D82-B765-F8D9CD540471}" dt="2020-05-31T15:47:50.798" v="3230" actId="478"/>
          <ac:picMkLst>
            <pc:docMk/>
            <pc:sldMk cId="2168100537" sldId="374"/>
            <ac:picMk id="17" creationId="{3CCA1C39-D319-462A-8B53-A9BAA666C6E2}"/>
          </ac:picMkLst>
        </pc:picChg>
      </pc:sldChg>
      <pc:sldChg chg="modSp">
        <pc:chgData name="Maura O'Malley, Researcher" userId="debcc6ab-8d4c-4f20-82e6-146e5bb09687" providerId="ADAL" clId="{1741D882-4C59-4D82-B765-F8D9CD540471}" dt="2020-05-29T12:52:49.106" v="454" actId="6549"/>
        <pc:sldMkLst>
          <pc:docMk/>
          <pc:sldMk cId="1136255497" sldId="384"/>
        </pc:sldMkLst>
        <pc:spChg chg="mod">
          <ac:chgData name="Maura O'Malley, Researcher" userId="debcc6ab-8d4c-4f20-82e6-146e5bb09687" providerId="ADAL" clId="{1741D882-4C59-4D82-B765-F8D9CD540471}" dt="2020-05-29T12:52:49.106" v="454" actId="6549"/>
          <ac:spMkLst>
            <pc:docMk/>
            <pc:sldMk cId="1136255497" sldId="384"/>
            <ac:spMk id="7" creationId="{5BF28DFC-B23B-45C4-8473-3007892C614F}"/>
          </ac:spMkLst>
        </pc:spChg>
      </pc:sldChg>
      <pc:sldChg chg="modSp ord">
        <pc:chgData name="Maura O'Malley, Researcher" userId="debcc6ab-8d4c-4f20-82e6-146e5bb09687" providerId="ADAL" clId="{1741D882-4C59-4D82-B765-F8D9CD540471}" dt="2020-06-02T13:18:58.332" v="5686" actId="20577"/>
        <pc:sldMkLst>
          <pc:docMk/>
          <pc:sldMk cId="585352158" sldId="386"/>
        </pc:sldMkLst>
        <pc:spChg chg="mod">
          <ac:chgData name="Maura O'Malley, Researcher" userId="debcc6ab-8d4c-4f20-82e6-146e5bb09687" providerId="ADAL" clId="{1741D882-4C59-4D82-B765-F8D9CD540471}" dt="2020-06-02T13:18:58.332" v="5686" actId="20577"/>
          <ac:spMkLst>
            <pc:docMk/>
            <pc:sldMk cId="585352158" sldId="386"/>
            <ac:spMk id="2" creationId="{32C1D5FB-2ADE-417E-928A-C3A43BA34096}"/>
          </ac:spMkLst>
        </pc:spChg>
        <pc:spChg chg="mod">
          <ac:chgData name="Maura O'Malley, Researcher" userId="debcc6ab-8d4c-4f20-82e6-146e5bb09687" providerId="ADAL" clId="{1741D882-4C59-4D82-B765-F8D9CD540471}" dt="2020-05-29T15:01:40.599" v="2038" actId="20577"/>
          <ac:spMkLst>
            <pc:docMk/>
            <pc:sldMk cId="585352158" sldId="386"/>
            <ac:spMk id="7" creationId="{5BF28DFC-B23B-45C4-8473-3007892C614F}"/>
          </ac:spMkLst>
        </pc:spChg>
        <pc:spChg chg="mod">
          <ac:chgData name="Maura O'Malley, Researcher" userId="debcc6ab-8d4c-4f20-82e6-146e5bb09687" providerId="ADAL" clId="{1741D882-4C59-4D82-B765-F8D9CD540471}" dt="2020-05-29T14:50:26.728" v="1880" actId="20577"/>
          <ac:spMkLst>
            <pc:docMk/>
            <pc:sldMk cId="585352158" sldId="386"/>
            <ac:spMk id="11" creationId="{00B12A2E-2363-4DD7-A7A5-519CF6FADB3C}"/>
          </ac:spMkLst>
        </pc:spChg>
      </pc:sldChg>
      <pc:sldChg chg="modSp">
        <pc:chgData name="Maura O'Malley, Researcher" userId="debcc6ab-8d4c-4f20-82e6-146e5bb09687" providerId="ADAL" clId="{1741D882-4C59-4D82-B765-F8D9CD540471}" dt="2020-06-12T10:56:43.203" v="20735" actId="20577"/>
        <pc:sldMkLst>
          <pc:docMk/>
          <pc:sldMk cId="1967806232" sldId="389"/>
        </pc:sldMkLst>
        <pc:graphicFrameChg chg="mod">
          <ac:chgData name="Maura O'Malley, Researcher" userId="debcc6ab-8d4c-4f20-82e6-146e5bb09687" providerId="ADAL" clId="{1741D882-4C59-4D82-B765-F8D9CD540471}" dt="2020-06-12T10:56:43.203" v="20735" actId="20577"/>
          <ac:graphicFrameMkLst>
            <pc:docMk/>
            <pc:sldMk cId="1967806232" sldId="389"/>
            <ac:graphicFrameMk id="3" creationId="{24570EA3-7190-41FB-BDB6-D79C240632A3}"/>
          </ac:graphicFrameMkLst>
        </pc:graphicFrameChg>
      </pc:sldChg>
      <pc:sldChg chg="addCm modCm">
        <pc:chgData name="Maura O'Malley, Researcher" userId="debcc6ab-8d4c-4f20-82e6-146e5bb09687" providerId="ADAL" clId="{1741D882-4C59-4D82-B765-F8D9CD540471}" dt="2020-06-18T09:24:08.113" v="28767"/>
        <pc:sldMkLst>
          <pc:docMk/>
          <pc:sldMk cId="977378539" sldId="391"/>
        </pc:sldMkLst>
      </pc:sldChg>
      <pc:sldChg chg="add ord">
        <pc:chgData name="Maura O'Malley, Researcher" userId="debcc6ab-8d4c-4f20-82e6-146e5bb09687" providerId="ADAL" clId="{1741D882-4C59-4D82-B765-F8D9CD540471}" dt="2020-05-31T18:55:37.022" v="4406"/>
        <pc:sldMkLst>
          <pc:docMk/>
          <pc:sldMk cId="1220670086" sldId="392"/>
        </pc:sldMkLst>
      </pc:sldChg>
      <pc:sldChg chg="addSp delSp modSp add del">
        <pc:chgData name="Maura O'Malley, Researcher" userId="debcc6ab-8d4c-4f20-82e6-146e5bb09687" providerId="ADAL" clId="{1741D882-4C59-4D82-B765-F8D9CD540471}" dt="2020-06-03T18:37:58.172" v="20702" actId="2696"/>
        <pc:sldMkLst>
          <pc:docMk/>
          <pc:sldMk cId="113096363" sldId="394"/>
        </pc:sldMkLst>
        <pc:spChg chg="mod">
          <ac:chgData name="Maura O'Malley, Researcher" userId="debcc6ab-8d4c-4f20-82e6-146e5bb09687" providerId="ADAL" clId="{1741D882-4C59-4D82-B765-F8D9CD540471}" dt="2020-05-31T16:15:44.289" v="3992" actId="1076"/>
          <ac:spMkLst>
            <pc:docMk/>
            <pc:sldMk cId="113096363" sldId="394"/>
            <ac:spMk id="4" creationId="{F1373249-189F-4C9A-89A4-30B0EE6CD7CC}"/>
          </ac:spMkLst>
        </pc:spChg>
        <pc:spChg chg="mod">
          <ac:chgData name="Maura O'Malley, Researcher" userId="debcc6ab-8d4c-4f20-82e6-146e5bb09687" providerId="ADAL" clId="{1741D882-4C59-4D82-B765-F8D9CD540471}" dt="2020-05-31T16:15:11.017" v="3984" actId="14100"/>
          <ac:spMkLst>
            <pc:docMk/>
            <pc:sldMk cId="113096363" sldId="394"/>
            <ac:spMk id="6" creationId="{3A68F409-8D99-4305-82DE-37EA14CCD393}"/>
          </ac:spMkLst>
        </pc:spChg>
        <pc:spChg chg="mod">
          <ac:chgData name="Maura O'Malley, Researcher" userId="debcc6ab-8d4c-4f20-82e6-146e5bb09687" providerId="ADAL" clId="{1741D882-4C59-4D82-B765-F8D9CD540471}" dt="2020-05-31T16:14:46.225" v="3982" actId="20577"/>
          <ac:spMkLst>
            <pc:docMk/>
            <pc:sldMk cId="113096363" sldId="394"/>
            <ac:spMk id="13" creationId="{6992E43E-2398-479B-999E-CAEB819E6DEA}"/>
          </ac:spMkLst>
        </pc:spChg>
        <pc:spChg chg="mod">
          <ac:chgData name="Maura O'Malley, Researcher" userId="debcc6ab-8d4c-4f20-82e6-146e5bb09687" providerId="ADAL" clId="{1741D882-4C59-4D82-B765-F8D9CD540471}" dt="2020-05-31T19:08:58.991" v="4800" actId="113"/>
          <ac:spMkLst>
            <pc:docMk/>
            <pc:sldMk cId="113096363" sldId="394"/>
            <ac:spMk id="14" creationId="{8A72CCE2-9FB4-4374-8EEC-DABC40EC433F}"/>
          </ac:spMkLst>
        </pc:spChg>
        <pc:spChg chg="add del mod">
          <ac:chgData name="Maura O'Malley, Researcher" userId="debcc6ab-8d4c-4f20-82e6-146e5bb09687" providerId="ADAL" clId="{1741D882-4C59-4D82-B765-F8D9CD540471}" dt="2020-05-31T16:18:24.790" v="4007" actId="14100"/>
          <ac:spMkLst>
            <pc:docMk/>
            <pc:sldMk cId="113096363" sldId="394"/>
            <ac:spMk id="16" creationId="{ED822C59-5852-4617-A8C0-7BCC9AE448E9}"/>
          </ac:spMkLst>
        </pc:spChg>
        <pc:picChg chg="mod">
          <ac:chgData name="Maura O'Malley, Researcher" userId="debcc6ab-8d4c-4f20-82e6-146e5bb09687" providerId="ADAL" clId="{1741D882-4C59-4D82-B765-F8D9CD540471}" dt="2020-05-31T16:12:28.336" v="3932" actId="1076"/>
          <ac:picMkLst>
            <pc:docMk/>
            <pc:sldMk cId="113096363" sldId="394"/>
            <ac:picMk id="3" creationId="{6BBE0D76-F80E-41F9-844E-B7B02E8BF221}"/>
          </ac:picMkLst>
        </pc:picChg>
      </pc:sldChg>
      <pc:sldChg chg="delSp modSp add del">
        <pc:chgData name="Maura O'Malley, Researcher" userId="debcc6ab-8d4c-4f20-82e6-146e5bb09687" providerId="ADAL" clId="{1741D882-4C59-4D82-B765-F8D9CD540471}" dt="2020-05-31T11:02:06.064" v="3117" actId="2696"/>
        <pc:sldMkLst>
          <pc:docMk/>
          <pc:sldMk cId="2540979724" sldId="394"/>
        </pc:sldMkLst>
        <pc:spChg chg="del">
          <ac:chgData name="Maura O'Malley, Researcher" userId="debcc6ab-8d4c-4f20-82e6-146e5bb09687" providerId="ADAL" clId="{1741D882-4C59-4D82-B765-F8D9CD540471}" dt="2020-05-31T10:40:46.745" v="3083" actId="478"/>
          <ac:spMkLst>
            <pc:docMk/>
            <pc:sldMk cId="2540979724" sldId="394"/>
            <ac:spMk id="6" creationId="{3A68F409-8D99-4305-82DE-37EA14CCD393}"/>
          </ac:spMkLst>
        </pc:spChg>
        <pc:spChg chg="del mod">
          <ac:chgData name="Maura O'Malley, Researcher" userId="debcc6ab-8d4c-4f20-82e6-146e5bb09687" providerId="ADAL" clId="{1741D882-4C59-4D82-B765-F8D9CD540471}" dt="2020-05-31T10:40:51.040" v="3084" actId="478"/>
          <ac:spMkLst>
            <pc:docMk/>
            <pc:sldMk cId="2540979724" sldId="394"/>
            <ac:spMk id="7" creationId="{5BF28DFC-B23B-45C4-8473-3007892C614F}"/>
          </ac:spMkLst>
        </pc:spChg>
        <pc:picChg chg="del">
          <ac:chgData name="Maura O'Malley, Researcher" userId="debcc6ab-8d4c-4f20-82e6-146e5bb09687" providerId="ADAL" clId="{1741D882-4C59-4D82-B765-F8D9CD540471}" dt="2020-05-31T10:40:42.932" v="3082" actId="478"/>
          <ac:picMkLst>
            <pc:docMk/>
            <pc:sldMk cId="2540979724" sldId="394"/>
            <ac:picMk id="3" creationId="{6BBE0D76-F80E-41F9-844E-B7B02E8BF221}"/>
          </ac:picMkLst>
        </pc:picChg>
        <pc:picChg chg="mod">
          <ac:chgData name="Maura O'Malley, Researcher" userId="debcc6ab-8d4c-4f20-82e6-146e5bb09687" providerId="ADAL" clId="{1741D882-4C59-4D82-B765-F8D9CD540471}" dt="2020-05-31T10:40:54.740" v="3085" actId="1076"/>
          <ac:picMkLst>
            <pc:docMk/>
            <pc:sldMk cId="2540979724" sldId="394"/>
            <ac:picMk id="9" creationId="{90B92443-2AB9-401F-A8CD-0AD6B812769C}"/>
          </ac:picMkLst>
        </pc:picChg>
      </pc:sldChg>
      <pc:sldChg chg="addSp modSp add del">
        <pc:chgData name="Maura O'Malley, Researcher" userId="debcc6ab-8d4c-4f20-82e6-146e5bb09687" providerId="ADAL" clId="{1741D882-4C59-4D82-B765-F8D9CD540471}" dt="2020-05-31T11:03:26.315" v="3123" actId="2696"/>
        <pc:sldMkLst>
          <pc:docMk/>
          <pc:sldMk cId="3081183297" sldId="394"/>
        </pc:sldMkLst>
        <pc:picChg chg="add mod">
          <ac:chgData name="Maura O'Malley, Researcher" userId="debcc6ab-8d4c-4f20-82e6-146e5bb09687" providerId="ADAL" clId="{1741D882-4C59-4D82-B765-F8D9CD540471}" dt="2020-05-31T11:02:55.227" v="3120" actId="1076"/>
          <ac:picMkLst>
            <pc:docMk/>
            <pc:sldMk cId="3081183297" sldId="394"/>
            <ac:picMk id="11" creationId="{D70FAE00-B41B-4517-9353-4146FBD439A3}"/>
          </ac:picMkLst>
        </pc:picChg>
      </pc:sldChg>
      <pc:sldChg chg="addSp delSp modSp add del">
        <pc:chgData name="Maura O'Malley, Researcher" userId="debcc6ab-8d4c-4f20-82e6-146e5bb09687" providerId="ADAL" clId="{1741D882-4C59-4D82-B765-F8D9CD540471}" dt="2020-06-03T18:37:38.963" v="20700" actId="2696"/>
        <pc:sldMkLst>
          <pc:docMk/>
          <pc:sldMk cId="3357907988" sldId="395"/>
        </pc:sldMkLst>
        <pc:spChg chg="add del mod">
          <ac:chgData name="Maura O'Malley, Researcher" userId="debcc6ab-8d4c-4f20-82e6-146e5bb09687" providerId="ADAL" clId="{1741D882-4C59-4D82-B765-F8D9CD540471}" dt="2020-05-31T18:53:25.113" v="4172" actId="20577"/>
          <ac:spMkLst>
            <pc:docMk/>
            <pc:sldMk cId="3357907988" sldId="395"/>
            <ac:spMk id="13" creationId="{6992E43E-2398-479B-999E-CAEB819E6DEA}"/>
          </ac:spMkLst>
        </pc:spChg>
        <pc:spChg chg="mod">
          <ac:chgData name="Maura O'Malley, Researcher" userId="debcc6ab-8d4c-4f20-82e6-146e5bb09687" providerId="ADAL" clId="{1741D882-4C59-4D82-B765-F8D9CD540471}" dt="2020-05-31T18:52:45.310" v="4131" actId="6549"/>
          <ac:spMkLst>
            <pc:docMk/>
            <pc:sldMk cId="3357907988" sldId="395"/>
            <ac:spMk id="14" creationId="{8A72CCE2-9FB4-4374-8EEC-DABC40EC433F}"/>
          </ac:spMkLst>
        </pc:spChg>
        <pc:spChg chg="mod">
          <ac:chgData name="Maura O'Malley, Researcher" userId="debcc6ab-8d4c-4f20-82e6-146e5bb09687" providerId="ADAL" clId="{1741D882-4C59-4D82-B765-F8D9CD540471}" dt="2020-05-31T18:53:45.165" v="4391" actId="20577"/>
          <ac:spMkLst>
            <pc:docMk/>
            <pc:sldMk cId="3357907988" sldId="395"/>
            <ac:spMk id="16" creationId="{ED822C59-5852-4617-A8C0-7BCC9AE448E9}"/>
          </ac:spMkLst>
        </pc:spChg>
      </pc:sldChg>
      <pc:sldChg chg="modSp">
        <pc:chgData name="Maura O'Malley, Researcher" userId="debcc6ab-8d4c-4f20-82e6-146e5bb09687" providerId="ADAL" clId="{1741D882-4C59-4D82-B765-F8D9CD540471}" dt="2020-06-02T10:59:11.919" v="5564" actId="20577"/>
        <pc:sldMkLst>
          <pc:docMk/>
          <pc:sldMk cId="2253077561" sldId="399"/>
        </pc:sldMkLst>
        <pc:spChg chg="mod">
          <ac:chgData name="Maura O'Malley, Researcher" userId="debcc6ab-8d4c-4f20-82e6-146e5bb09687" providerId="ADAL" clId="{1741D882-4C59-4D82-B765-F8D9CD540471}" dt="2020-06-02T10:55:04.891" v="5441" actId="20577"/>
          <ac:spMkLst>
            <pc:docMk/>
            <pc:sldMk cId="2253077561" sldId="399"/>
            <ac:spMk id="6" creationId="{5043EFD6-95B7-4B22-9639-DAFC0122C9D5}"/>
          </ac:spMkLst>
        </pc:spChg>
        <pc:spChg chg="mod">
          <ac:chgData name="Maura O'Malley, Researcher" userId="debcc6ab-8d4c-4f20-82e6-146e5bb09687" providerId="ADAL" clId="{1741D882-4C59-4D82-B765-F8D9CD540471}" dt="2020-06-02T10:59:11.919" v="5564" actId="20577"/>
          <ac:spMkLst>
            <pc:docMk/>
            <pc:sldMk cId="2253077561" sldId="399"/>
            <ac:spMk id="7" creationId="{60C3D213-8469-4C04-86FF-DEE6BCE9D9FD}"/>
          </ac:spMkLst>
        </pc:spChg>
      </pc:sldChg>
      <pc:sldChg chg="addSp delSp modSp add del">
        <pc:chgData name="Maura O'Malley, Researcher" userId="debcc6ab-8d4c-4f20-82e6-146e5bb09687" providerId="ADAL" clId="{1741D882-4C59-4D82-B765-F8D9CD540471}" dt="2020-06-03T14:31:14.437" v="18954"/>
        <pc:sldMkLst>
          <pc:docMk/>
          <pc:sldMk cId="447836792" sldId="400"/>
        </pc:sldMkLst>
        <pc:spChg chg="del mod">
          <ac:chgData name="Maura O'Malley, Researcher" userId="debcc6ab-8d4c-4f20-82e6-146e5bb09687" providerId="ADAL" clId="{1741D882-4C59-4D82-B765-F8D9CD540471}" dt="2020-06-02T14:08:51.741" v="6559"/>
          <ac:spMkLst>
            <pc:docMk/>
            <pc:sldMk cId="447836792" sldId="400"/>
            <ac:spMk id="2" creationId="{C7AE2A16-1145-4D12-976A-763068FC3341}"/>
          </ac:spMkLst>
        </pc:spChg>
        <pc:spChg chg="del mod">
          <ac:chgData name="Maura O'Malley, Researcher" userId="debcc6ab-8d4c-4f20-82e6-146e5bb09687" providerId="ADAL" clId="{1741D882-4C59-4D82-B765-F8D9CD540471}" dt="2020-06-02T14:07:44.249" v="6446" actId="478"/>
          <ac:spMkLst>
            <pc:docMk/>
            <pc:sldMk cId="447836792" sldId="400"/>
            <ac:spMk id="3" creationId="{21352509-38AF-4751-8C7D-0D69F6354D22}"/>
          </ac:spMkLst>
        </pc:spChg>
        <pc:spChg chg="del mod">
          <ac:chgData name="Maura O'Malley, Researcher" userId="debcc6ab-8d4c-4f20-82e6-146e5bb09687" providerId="ADAL" clId="{1741D882-4C59-4D82-B765-F8D9CD540471}" dt="2020-06-02T13:40:36.860" v="5949"/>
          <ac:spMkLst>
            <pc:docMk/>
            <pc:sldMk cId="447836792" sldId="400"/>
            <ac:spMk id="6" creationId="{71440745-2393-4974-AA1F-35766FB2BFBA}"/>
          </ac:spMkLst>
        </pc:spChg>
        <pc:spChg chg="del">
          <ac:chgData name="Maura O'Malley, Researcher" userId="debcc6ab-8d4c-4f20-82e6-146e5bb09687" providerId="ADAL" clId="{1741D882-4C59-4D82-B765-F8D9CD540471}" dt="2020-06-02T13:28:49.152" v="5688" actId="478"/>
          <ac:spMkLst>
            <pc:docMk/>
            <pc:sldMk cId="447836792" sldId="400"/>
            <ac:spMk id="8" creationId="{A3DBA2DD-98CF-4247-97B5-40689FF8E086}"/>
          </ac:spMkLst>
        </pc:spChg>
        <pc:spChg chg="add del">
          <ac:chgData name="Maura O'Malley, Researcher" userId="debcc6ab-8d4c-4f20-82e6-146e5bb09687" providerId="ADAL" clId="{1741D882-4C59-4D82-B765-F8D9CD540471}" dt="2020-06-02T13:40:10.863" v="5942" actId="478"/>
          <ac:spMkLst>
            <pc:docMk/>
            <pc:sldMk cId="447836792" sldId="400"/>
            <ac:spMk id="9" creationId="{4B2F59ED-269D-4072-8FE6-AFF70DFFEB73}"/>
          </ac:spMkLst>
        </pc:spChg>
        <pc:spChg chg="add del mod">
          <ac:chgData name="Maura O'Malley, Researcher" userId="debcc6ab-8d4c-4f20-82e6-146e5bb09687" providerId="ADAL" clId="{1741D882-4C59-4D82-B765-F8D9CD540471}" dt="2020-06-03T07:37:34.811" v="12099" actId="478"/>
          <ac:spMkLst>
            <pc:docMk/>
            <pc:sldMk cId="447836792" sldId="400"/>
            <ac:spMk id="9" creationId="{F9199A1B-2DF5-4893-81B1-0A0747AFD72E}"/>
          </ac:spMkLst>
        </pc:spChg>
        <pc:spChg chg="add del mod">
          <ac:chgData name="Maura O'Malley, Researcher" userId="debcc6ab-8d4c-4f20-82e6-146e5bb09687" providerId="ADAL" clId="{1741D882-4C59-4D82-B765-F8D9CD540471}" dt="2020-06-03T10:02:45.856" v="14636" actId="20577"/>
          <ac:spMkLst>
            <pc:docMk/>
            <pc:sldMk cId="447836792" sldId="400"/>
            <ac:spMk id="10" creationId="{A550A8D6-DA17-499A-87EF-9B6E5F844D1A}"/>
          </ac:spMkLst>
        </pc:spChg>
        <pc:spChg chg="add del mod">
          <ac:chgData name="Maura O'Malley, Researcher" userId="debcc6ab-8d4c-4f20-82e6-146e5bb09687" providerId="ADAL" clId="{1741D882-4C59-4D82-B765-F8D9CD540471}" dt="2020-06-03T07:37:28.520" v="12097" actId="478"/>
          <ac:spMkLst>
            <pc:docMk/>
            <pc:sldMk cId="447836792" sldId="400"/>
            <ac:spMk id="11" creationId="{9938D8B8-98A8-4EA8-BFA6-6B34A9A18BEA}"/>
          </ac:spMkLst>
        </pc:spChg>
        <pc:spChg chg="add del">
          <ac:chgData name="Maura O'Malley, Researcher" userId="debcc6ab-8d4c-4f20-82e6-146e5bb09687" providerId="ADAL" clId="{1741D882-4C59-4D82-B765-F8D9CD540471}" dt="2020-06-02T18:05:54.468" v="10403"/>
          <ac:spMkLst>
            <pc:docMk/>
            <pc:sldMk cId="447836792" sldId="400"/>
            <ac:spMk id="12" creationId="{291AE8DF-CC6A-4D17-9BDC-F0D074B44BAA}"/>
          </ac:spMkLst>
        </pc:spChg>
        <pc:spChg chg="add del mod">
          <ac:chgData name="Maura O'Malley, Researcher" userId="debcc6ab-8d4c-4f20-82e6-146e5bb09687" providerId="ADAL" clId="{1741D882-4C59-4D82-B765-F8D9CD540471}" dt="2020-06-03T11:36:40.037" v="15591" actId="1076"/>
          <ac:spMkLst>
            <pc:docMk/>
            <pc:sldMk cId="447836792" sldId="400"/>
            <ac:spMk id="12" creationId="{9C24C6A9-5DA5-4A0F-9CE9-D3F9B13B56E4}"/>
          </ac:spMkLst>
        </pc:spChg>
        <pc:spChg chg="add mod">
          <ac:chgData name="Maura O'Malley, Researcher" userId="debcc6ab-8d4c-4f20-82e6-146e5bb09687" providerId="ADAL" clId="{1741D882-4C59-4D82-B765-F8D9CD540471}" dt="2020-06-03T07:37:56.118" v="12102" actId="1076"/>
          <ac:spMkLst>
            <pc:docMk/>
            <pc:sldMk cId="447836792" sldId="400"/>
            <ac:spMk id="13" creationId="{0F415C4F-7E8D-445E-9043-7C5757C85148}"/>
          </ac:spMkLst>
        </pc:spChg>
        <pc:spChg chg="add del mod">
          <ac:chgData name="Maura O'Malley, Researcher" userId="debcc6ab-8d4c-4f20-82e6-146e5bb09687" providerId="ADAL" clId="{1741D882-4C59-4D82-B765-F8D9CD540471}" dt="2020-06-03T07:37:31.831" v="12098" actId="478"/>
          <ac:spMkLst>
            <pc:docMk/>
            <pc:sldMk cId="447836792" sldId="400"/>
            <ac:spMk id="14" creationId="{0847751F-0CAF-419B-9491-9550AB1DF1B6}"/>
          </ac:spMkLst>
        </pc:spChg>
        <pc:spChg chg="add mod">
          <ac:chgData name="Maura O'Malley, Researcher" userId="debcc6ab-8d4c-4f20-82e6-146e5bb09687" providerId="ADAL" clId="{1741D882-4C59-4D82-B765-F8D9CD540471}" dt="2020-06-03T10:34:40.960" v="15115" actId="1076"/>
          <ac:spMkLst>
            <pc:docMk/>
            <pc:sldMk cId="447836792" sldId="400"/>
            <ac:spMk id="15" creationId="{BFBD6D9E-7F1F-46AB-9A2B-F8F143C207FD}"/>
          </ac:spMkLst>
        </pc:spChg>
        <pc:spChg chg="add del mod">
          <ac:chgData name="Maura O'Malley, Researcher" userId="debcc6ab-8d4c-4f20-82e6-146e5bb09687" providerId="ADAL" clId="{1741D882-4C59-4D82-B765-F8D9CD540471}" dt="2020-06-02T14:12:17.247" v="6634" actId="478"/>
          <ac:spMkLst>
            <pc:docMk/>
            <pc:sldMk cId="447836792" sldId="400"/>
            <ac:spMk id="16" creationId="{0E6BC31D-E013-448A-87B0-60E06A33B3EE}"/>
          </ac:spMkLst>
        </pc:spChg>
        <pc:spChg chg="add mod">
          <ac:chgData name="Maura O'Malley, Researcher" userId="debcc6ab-8d4c-4f20-82e6-146e5bb09687" providerId="ADAL" clId="{1741D882-4C59-4D82-B765-F8D9CD540471}" dt="2020-06-03T10:34:38.385" v="15114" actId="1076"/>
          <ac:spMkLst>
            <pc:docMk/>
            <pc:sldMk cId="447836792" sldId="400"/>
            <ac:spMk id="17" creationId="{65BCAC06-AB26-4E13-8088-B95FFD8B49CA}"/>
          </ac:spMkLst>
        </pc:spChg>
        <pc:spChg chg="add del mod">
          <ac:chgData name="Maura O'Malley, Researcher" userId="debcc6ab-8d4c-4f20-82e6-146e5bb09687" providerId="ADAL" clId="{1741D882-4C59-4D82-B765-F8D9CD540471}" dt="2020-06-02T14:10:10.414" v="6627" actId="478"/>
          <ac:spMkLst>
            <pc:docMk/>
            <pc:sldMk cId="447836792" sldId="400"/>
            <ac:spMk id="17" creationId="{747E01DA-2922-4451-9246-8EC4EE877D63}"/>
          </ac:spMkLst>
        </pc:spChg>
        <pc:spChg chg="add mod">
          <ac:chgData name="Maura O'Malley, Researcher" userId="debcc6ab-8d4c-4f20-82e6-146e5bb09687" providerId="ADAL" clId="{1741D882-4C59-4D82-B765-F8D9CD540471}" dt="2020-06-03T10:34:33.598" v="15112" actId="1076"/>
          <ac:spMkLst>
            <pc:docMk/>
            <pc:sldMk cId="447836792" sldId="400"/>
            <ac:spMk id="18" creationId="{5C258F38-E66D-4A87-A4E0-388FE9822FE9}"/>
          </ac:spMkLst>
        </pc:spChg>
        <pc:spChg chg="add del mod">
          <ac:chgData name="Maura O'Malley, Researcher" userId="debcc6ab-8d4c-4f20-82e6-146e5bb09687" providerId="ADAL" clId="{1741D882-4C59-4D82-B765-F8D9CD540471}" dt="2020-06-02T18:47:43.316" v="11781" actId="478"/>
          <ac:spMkLst>
            <pc:docMk/>
            <pc:sldMk cId="447836792" sldId="400"/>
            <ac:spMk id="18" creationId="{FCAD3CB3-BBED-4EA1-91A5-F7D7BE63AFC1}"/>
          </ac:spMkLst>
        </pc:spChg>
        <pc:spChg chg="add del mod">
          <ac:chgData name="Maura O'Malley, Researcher" userId="debcc6ab-8d4c-4f20-82e6-146e5bb09687" providerId="ADAL" clId="{1741D882-4C59-4D82-B765-F8D9CD540471}" dt="2020-06-02T18:56:32.135" v="11996" actId="478"/>
          <ac:spMkLst>
            <pc:docMk/>
            <pc:sldMk cId="447836792" sldId="400"/>
            <ac:spMk id="19" creationId="{5DD24221-09BB-4EFB-BB8A-CDCE8AE7E41F}"/>
          </ac:spMkLst>
        </pc:spChg>
        <pc:spChg chg="add del mod">
          <ac:chgData name="Maura O'Malley, Researcher" userId="debcc6ab-8d4c-4f20-82e6-146e5bb09687" providerId="ADAL" clId="{1741D882-4C59-4D82-B765-F8D9CD540471}" dt="2020-06-02T14:59:39.290" v="8651"/>
          <ac:spMkLst>
            <pc:docMk/>
            <pc:sldMk cId="447836792" sldId="400"/>
            <ac:spMk id="22" creationId="{96C24C7A-AB09-47BA-8172-A8708315B9B7}"/>
          </ac:spMkLst>
        </pc:spChg>
        <pc:spChg chg="add del mod">
          <ac:chgData name="Maura O'Malley, Researcher" userId="debcc6ab-8d4c-4f20-82e6-146e5bb09687" providerId="ADAL" clId="{1741D882-4C59-4D82-B765-F8D9CD540471}" dt="2020-06-02T18:07:43.824" v="10481" actId="478"/>
          <ac:spMkLst>
            <pc:docMk/>
            <pc:sldMk cId="447836792" sldId="400"/>
            <ac:spMk id="23" creationId="{8BDA6C3A-36FA-4993-BE44-E06B35916586}"/>
          </ac:spMkLst>
        </pc:spChg>
        <pc:spChg chg="add mod">
          <ac:chgData name="Maura O'Malley, Researcher" userId="debcc6ab-8d4c-4f20-82e6-146e5bb09687" providerId="ADAL" clId="{1741D882-4C59-4D82-B765-F8D9CD540471}" dt="2020-06-03T10:34:35.850" v="15113" actId="1076"/>
          <ac:spMkLst>
            <pc:docMk/>
            <pc:sldMk cId="447836792" sldId="400"/>
            <ac:spMk id="23" creationId="{BBCDD3C5-3DA2-44AE-9CFF-01541254A46D}"/>
          </ac:spMkLst>
        </pc:spChg>
        <pc:spChg chg="add del mod">
          <ac:chgData name="Maura O'Malley, Researcher" userId="debcc6ab-8d4c-4f20-82e6-146e5bb09687" providerId="ADAL" clId="{1741D882-4C59-4D82-B765-F8D9CD540471}" dt="2020-06-02T15:38:24.289" v="9281" actId="478"/>
          <ac:spMkLst>
            <pc:docMk/>
            <pc:sldMk cId="447836792" sldId="400"/>
            <ac:spMk id="24" creationId="{37DAE31C-77DB-4B09-80F6-9505D6CF3EA2}"/>
          </ac:spMkLst>
        </pc:spChg>
        <pc:spChg chg="add del mod">
          <ac:chgData name="Maura O'Malley, Researcher" userId="debcc6ab-8d4c-4f20-82e6-146e5bb09687" providerId="ADAL" clId="{1741D882-4C59-4D82-B765-F8D9CD540471}" dt="2020-06-02T15:38:34.765" v="9283" actId="478"/>
          <ac:spMkLst>
            <pc:docMk/>
            <pc:sldMk cId="447836792" sldId="400"/>
            <ac:spMk id="25" creationId="{41DDF441-AC0E-4D46-93A0-0C45C9246C55}"/>
          </ac:spMkLst>
        </pc:spChg>
        <pc:spChg chg="add del mod">
          <ac:chgData name="Maura O'Malley, Researcher" userId="debcc6ab-8d4c-4f20-82e6-146e5bb09687" providerId="ADAL" clId="{1741D882-4C59-4D82-B765-F8D9CD540471}" dt="2020-06-02T18:07:35.817" v="10479" actId="478"/>
          <ac:spMkLst>
            <pc:docMk/>
            <pc:sldMk cId="447836792" sldId="400"/>
            <ac:spMk id="26" creationId="{408979DB-DD52-4F7E-8259-2C5F8BFB3253}"/>
          </ac:spMkLst>
        </pc:spChg>
        <pc:spChg chg="add del mod">
          <ac:chgData name="Maura O'Malley, Researcher" userId="debcc6ab-8d4c-4f20-82e6-146e5bb09687" providerId="ADAL" clId="{1741D882-4C59-4D82-B765-F8D9CD540471}" dt="2020-06-02T15:36:39.367" v="9222" actId="478"/>
          <ac:spMkLst>
            <pc:docMk/>
            <pc:sldMk cId="447836792" sldId="400"/>
            <ac:spMk id="27" creationId="{19D5E1FE-8CC9-484B-AACF-48B112D55426}"/>
          </ac:spMkLst>
        </pc:spChg>
        <pc:graphicFrameChg chg="add del mod modGraphic">
          <ac:chgData name="Maura O'Malley, Researcher" userId="debcc6ab-8d4c-4f20-82e6-146e5bb09687" providerId="ADAL" clId="{1741D882-4C59-4D82-B765-F8D9CD540471}" dt="2020-06-02T14:58:53.420" v="8633" actId="478"/>
          <ac:graphicFrameMkLst>
            <pc:docMk/>
            <pc:sldMk cId="447836792" sldId="400"/>
            <ac:graphicFrameMk id="20" creationId="{31949419-9FD9-4F2E-BDE0-FECE57800B6F}"/>
          </ac:graphicFrameMkLst>
        </pc:graphicFrameChg>
        <pc:picChg chg="add del mod">
          <ac:chgData name="Maura O'Malley, Researcher" userId="debcc6ab-8d4c-4f20-82e6-146e5bb09687" providerId="ADAL" clId="{1741D882-4C59-4D82-B765-F8D9CD540471}" dt="2020-06-02T18:45:25.489" v="11759" actId="478"/>
          <ac:picMkLst>
            <pc:docMk/>
            <pc:sldMk cId="447836792" sldId="400"/>
            <ac:picMk id="3" creationId="{982379CE-0D35-4B28-BA1B-27D0D9F09A75}"/>
          </ac:picMkLst>
        </pc:picChg>
        <pc:picChg chg="add mod">
          <ac:chgData name="Maura O'Malley, Researcher" userId="debcc6ab-8d4c-4f20-82e6-146e5bb09687" providerId="ADAL" clId="{1741D882-4C59-4D82-B765-F8D9CD540471}" dt="2020-06-03T11:36:34.035" v="15590" actId="1076"/>
          <ac:picMkLst>
            <pc:docMk/>
            <pc:sldMk cId="447836792" sldId="400"/>
            <ac:picMk id="3" creationId="{D869BA22-B1B7-4F81-B6DF-F321C9FE51DD}"/>
          </ac:picMkLst>
        </pc:picChg>
        <pc:picChg chg="add del mod">
          <ac:chgData name="Maura O'Malley, Researcher" userId="debcc6ab-8d4c-4f20-82e6-146e5bb09687" providerId="ADAL" clId="{1741D882-4C59-4D82-B765-F8D9CD540471}" dt="2020-06-03T07:37:44.199" v="12100" actId="478"/>
          <ac:picMkLst>
            <pc:docMk/>
            <pc:sldMk cId="447836792" sldId="400"/>
            <ac:picMk id="6" creationId="{179908E3-0C16-4404-A103-E17F0E5345D2}"/>
          </ac:picMkLst>
        </pc:picChg>
        <pc:picChg chg="add del mod">
          <ac:chgData name="Maura O'Malley, Researcher" userId="debcc6ab-8d4c-4f20-82e6-146e5bb09687" providerId="ADAL" clId="{1741D882-4C59-4D82-B765-F8D9CD540471}" dt="2020-06-03T09:31:31.624" v="13589" actId="478"/>
          <ac:picMkLst>
            <pc:docMk/>
            <pc:sldMk cId="447836792" sldId="400"/>
            <ac:picMk id="7" creationId="{74D25CF1-C4AC-486A-B195-B375600F8C1D}"/>
          </ac:picMkLst>
        </pc:picChg>
        <pc:picChg chg="add del mod">
          <ac:chgData name="Maura O'Malley, Researcher" userId="debcc6ab-8d4c-4f20-82e6-146e5bb09687" providerId="ADAL" clId="{1741D882-4C59-4D82-B765-F8D9CD540471}" dt="2020-06-02T14:00:47.771" v="6305" actId="478"/>
          <ac:picMkLst>
            <pc:docMk/>
            <pc:sldMk cId="447836792" sldId="400"/>
            <ac:picMk id="7" creationId="{E04971B5-69A3-4625-926D-2D6A86CC35AD}"/>
          </ac:picMkLst>
        </pc:picChg>
        <pc:picChg chg="add del mod">
          <ac:chgData name="Maura O'Malley, Researcher" userId="debcc6ab-8d4c-4f20-82e6-146e5bb09687" providerId="ADAL" clId="{1741D882-4C59-4D82-B765-F8D9CD540471}" dt="2020-06-02T14:00:55.831" v="6306" actId="478"/>
          <ac:picMkLst>
            <pc:docMk/>
            <pc:sldMk cId="447836792" sldId="400"/>
            <ac:picMk id="12" creationId="{22897D6D-76FA-4789-85FA-B12C66FDB316}"/>
          </ac:picMkLst>
        </pc:picChg>
        <pc:picChg chg="add del mod">
          <ac:chgData name="Maura O'Malley, Researcher" userId="debcc6ab-8d4c-4f20-82e6-146e5bb09687" providerId="ADAL" clId="{1741D882-4C59-4D82-B765-F8D9CD540471}" dt="2020-06-02T14:15:22.394" v="6938" actId="478"/>
          <ac:picMkLst>
            <pc:docMk/>
            <pc:sldMk cId="447836792" sldId="400"/>
            <ac:picMk id="15" creationId="{149546BD-8C16-4AF0-9FA0-61385C44622B}"/>
          </ac:picMkLst>
        </pc:picChg>
        <pc:picChg chg="add mod">
          <ac:chgData name="Maura O'Malley, Researcher" userId="debcc6ab-8d4c-4f20-82e6-146e5bb09687" providerId="ADAL" clId="{1741D882-4C59-4D82-B765-F8D9CD540471}" dt="2020-06-03T09:41:34.058" v="13753" actId="14100"/>
          <ac:picMkLst>
            <pc:docMk/>
            <pc:sldMk cId="447836792" sldId="400"/>
            <ac:picMk id="16" creationId="{3B97B2E1-015B-4FC8-BF70-A92329AAA3D1}"/>
          </ac:picMkLst>
        </pc:picChg>
        <pc:picChg chg="add del mod">
          <ac:chgData name="Maura O'Malley, Researcher" userId="debcc6ab-8d4c-4f20-82e6-146e5bb09687" providerId="ADAL" clId="{1741D882-4C59-4D82-B765-F8D9CD540471}" dt="2020-06-03T09:41:26.502" v="13751" actId="478"/>
          <ac:picMkLst>
            <pc:docMk/>
            <pc:sldMk cId="447836792" sldId="400"/>
            <ac:picMk id="19" creationId="{3C881CAC-F3D6-4E3D-A36C-9DC3C7FC9078}"/>
          </ac:picMkLst>
        </pc:picChg>
        <pc:picChg chg="add del mod">
          <ac:chgData name="Maura O'Malley, Researcher" userId="debcc6ab-8d4c-4f20-82e6-146e5bb09687" providerId="ADAL" clId="{1741D882-4C59-4D82-B765-F8D9CD540471}" dt="2020-06-03T09:41:30.410" v="13752" actId="478"/>
          <ac:picMkLst>
            <pc:docMk/>
            <pc:sldMk cId="447836792" sldId="400"/>
            <ac:picMk id="20" creationId="{AE53D4F9-991E-445A-B14C-F02AE8E2317E}"/>
          </ac:picMkLst>
        </pc:picChg>
        <pc:picChg chg="add del">
          <ac:chgData name="Maura O'Malley, Researcher" userId="debcc6ab-8d4c-4f20-82e6-146e5bb09687" providerId="ADAL" clId="{1741D882-4C59-4D82-B765-F8D9CD540471}" dt="2020-06-03T08:32:24.293" v="13433" actId="478"/>
          <ac:picMkLst>
            <pc:docMk/>
            <pc:sldMk cId="447836792" sldId="400"/>
            <ac:picMk id="21" creationId="{92086F16-B719-44AF-BF0F-114FA8316140}"/>
          </ac:picMkLst>
        </pc:picChg>
        <pc:picChg chg="add del mod">
          <ac:chgData name="Maura O'Malley, Researcher" userId="debcc6ab-8d4c-4f20-82e6-146e5bb09687" providerId="ADAL" clId="{1741D882-4C59-4D82-B765-F8D9CD540471}" dt="2020-06-03T09:39:10.757" v="13704" actId="478"/>
          <ac:picMkLst>
            <pc:docMk/>
            <pc:sldMk cId="447836792" sldId="400"/>
            <ac:picMk id="22" creationId="{036E9A79-9C8F-44BE-803D-225AB5389F86}"/>
          </ac:picMkLst>
        </pc:picChg>
        <pc:picChg chg="add mod">
          <ac:chgData name="Maura O'Malley, Researcher" userId="debcc6ab-8d4c-4f20-82e6-146e5bb09687" providerId="ADAL" clId="{1741D882-4C59-4D82-B765-F8D9CD540471}" dt="2020-06-03T10:45:51.407" v="15122" actId="1076"/>
          <ac:picMkLst>
            <pc:docMk/>
            <pc:sldMk cId="447836792" sldId="400"/>
            <ac:picMk id="25" creationId="{AE8348C0-04E1-4C1E-961C-1595D0F8FFA3}"/>
          </ac:picMkLst>
        </pc:picChg>
        <pc:picChg chg="add mod">
          <ac:chgData name="Maura O'Malley, Researcher" userId="debcc6ab-8d4c-4f20-82e6-146e5bb09687" providerId="ADAL" clId="{1741D882-4C59-4D82-B765-F8D9CD540471}" dt="2020-06-03T09:41:48.762" v="13757" actId="1076"/>
          <ac:picMkLst>
            <pc:docMk/>
            <pc:sldMk cId="447836792" sldId="400"/>
            <ac:picMk id="26" creationId="{099E6938-0F8D-4415-AEB7-8034944742A8}"/>
          </ac:picMkLst>
        </pc:picChg>
        <pc:picChg chg="add mod">
          <ac:chgData name="Maura O'Malley, Researcher" userId="debcc6ab-8d4c-4f20-82e6-146e5bb09687" providerId="ADAL" clId="{1741D882-4C59-4D82-B765-F8D9CD540471}" dt="2020-06-03T09:41:44.490" v="13756" actId="1076"/>
          <ac:picMkLst>
            <pc:docMk/>
            <pc:sldMk cId="447836792" sldId="400"/>
            <ac:picMk id="27" creationId="{5B7143F0-1FCA-448A-9C6F-47D269BB06BA}"/>
          </ac:picMkLst>
        </pc:picChg>
        <pc:picChg chg="add del mod">
          <ac:chgData name="Maura O'Malley, Researcher" userId="debcc6ab-8d4c-4f20-82e6-146e5bb09687" providerId="ADAL" clId="{1741D882-4C59-4D82-B765-F8D9CD540471}" dt="2020-06-03T14:31:14.437" v="18954"/>
          <ac:picMkLst>
            <pc:docMk/>
            <pc:sldMk cId="447836792" sldId="400"/>
            <ac:picMk id="29" creationId="{7D22D776-AE4E-40C8-9AB7-6D8FF3BE5571}"/>
          </ac:picMkLst>
        </pc:picChg>
      </pc:sldChg>
      <pc:sldChg chg="addSp delSp modSp del">
        <pc:chgData name="Maura O'Malley, Researcher" userId="debcc6ab-8d4c-4f20-82e6-146e5bb09687" providerId="ADAL" clId="{1741D882-4C59-4D82-B765-F8D9CD540471}" dt="2020-06-03T11:44:51.578" v="15690" actId="2696"/>
        <pc:sldMkLst>
          <pc:docMk/>
          <pc:sldMk cId="767253477" sldId="401"/>
        </pc:sldMkLst>
        <pc:spChg chg="del mod">
          <ac:chgData name="Maura O'Malley, Researcher" userId="debcc6ab-8d4c-4f20-82e6-146e5bb09687" providerId="ADAL" clId="{1741D882-4C59-4D82-B765-F8D9CD540471}" dt="2020-06-03T11:37:09.865" v="15593" actId="478"/>
          <ac:spMkLst>
            <pc:docMk/>
            <pc:sldMk cId="767253477" sldId="401"/>
            <ac:spMk id="2" creationId="{5D7FB91C-BDEF-4AF1-82D4-E452CB26FE35}"/>
          </ac:spMkLst>
        </pc:spChg>
        <pc:spChg chg="del">
          <ac:chgData name="Maura O'Malley, Researcher" userId="debcc6ab-8d4c-4f20-82e6-146e5bb09687" providerId="ADAL" clId="{1741D882-4C59-4D82-B765-F8D9CD540471}" dt="2020-06-03T11:41:00.920" v="15614" actId="478"/>
          <ac:spMkLst>
            <pc:docMk/>
            <pc:sldMk cId="767253477" sldId="401"/>
            <ac:spMk id="3" creationId="{96B41B64-8296-43EA-B870-F4831220F51E}"/>
          </ac:spMkLst>
        </pc:spChg>
        <pc:spChg chg="mod">
          <ac:chgData name="Maura O'Malley, Researcher" userId="debcc6ab-8d4c-4f20-82e6-146e5bb09687" providerId="ADAL" clId="{1741D882-4C59-4D82-B765-F8D9CD540471}" dt="2020-06-03T11:41:12.258" v="15615" actId="1076"/>
          <ac:spMkLst>
            <pc:docMk/>
            <pc:sldMk cId="767253477" sldId="401"/>
            <ac:spMk id="8" creationId="{E6B7FB61-2994-4DFB-960F-D51CE70BD72D}"/>
          </ac:spMkLst>
        </pc:spChg>
        <pc:picChg chg="add del mod">
          <ac:chgData name="Maura O'Malley, Researcher" userId="debcc6ab-8d4c-4f20-82e6-146e5bb09687" providerId="ADAL" clId="{1741D882-4C59-4D82-B765-F8D9CD540471}" dt="2020-06-03T11:43:28.688" v="15617" actId="478"/>
          <ac:picMkLst>
            <pc:docMk/>
            <pc:sldMk cId="767253477" sldId="401"/>
            <ac:picMk id="6" creationId="{C3010960-736D-4DD1-B209-E03999DBDFE1}"/>
          </ac:picMkLst>
        </pc:picChg>
      </pc:sldChg>
      <pc:sldChg chg="modSp add del">
        <pc:chgData name="Maura O'Malley, Researcher" userId="debcc6ab-8d4c-4f20-82e6-146e5bb09687" providerId="ADAL" clId="{1741D882-4C59-4D82-B765-F8D9CD540471}" dt="2020-06-03T10:13:16.542" v="14637" actId="2696"/>
        <pc:sldMkLst>
          <pc:docMk/>
          <pc:sldMk cId="1436833938" sldId="410"/>
        </pc:sldMkLst>
        <pc:spChg chg="mod">
          <ac:chgData name="Maura O'Malley, Researcher" userId="debcc6ab-8d4c-4f20-82e6-146e5bb09687" providerId="ADAL" clId="{1741D882-4C59-4D82-B765-F8D9CD540471}" dt="2020-06-03T09:43:40.138" v="13764" actId="6549"/>
          <ac:spMkLst>
            <pc:docMk/>
            <pc:sldMk cId="1436833938" sldId="410"/>
            <ac:spMk id="6" creationId="{71440745-2393-4974-AA1F-35766FB2BFBA}"/>
          </ac:spMkLst>
        </pc:spChg>
      </pc:sldChg>
      <pc:sldChg chg="modSp ord">
        <pc:chgData name="Maura O'Malley, Researcher" userId="debcc6ab-8d4c-4f20-82e6-146e5bb09687" providerId="ADAL" clId="{1741D882-4C59-4D82-B765-F8D9CD540471}" dt="2020-06-02T17:55:21.064" v="10025"/>
        <pc:sldMkLst>
          <pc:docMk/>
          <pc:sldMk cId="950957121" sldId="411"/>
        </pc:sldMkLst>
        <pc:spChg chg="mod">
          <ac:chgData name="Maura O'Malley, Researcher" userId="debcc6ab-8d4c-4f20-82e6-146e5bb09687" providerId="ADAL" clId="{1741D882-4C59-4D82-B765-F8D9CD540471}" dt="2020-06-02T17:54:29.874" v="10023" actId="20577"/>
          <ac:spMkLst>
            <pc:docMk/>
            <pc:sldMk cId="950957121" sldId="411"/>
            <ac:spMk id="6" creationId="{5043EFD6-95B7-4B22-9639-DAFC0122C9D5}"/>
          </ac:spMkLst>
        </pc:spChg>
      </pc:sldChg>
      <pc:sldChg chg="modSp addCm delCm modCm">
        <pc:chgData name="Maura O'Malley, Researcher" userId="debcc6ab-8d4c-4f20-82e6-146e5bb09687" providerId="ADAL" clId="{1741D882-4C59-4D82-B765-F8D9CD540471}" dt="2020-06-02T17:57:46.924" v="10074" actId="20577"/>
        <pc:sldMkLst>
          <pc:docMk/>
          <pc:sldMk cId="1091210631" sldId="413"/>
        </pc:sldMkLst>
        <pc:spChg chg="mod">
          <ac:chgData name="Maura O'Malley, Researcher" userId="debcc6ab-8d4c-4f20-82e6-146e5bb09687" providerId="ADAL" clId="{1741D882-4C59-4D82-B765-F8D9CD540471}" dt="2020-06-02T17:57:46.924" v="10074" actId="20577"/>
          <ac:spMkLst>
            <pc:docMk/>
            <pc:sldMk cId="1091210631" sldId="413"/>
            <ac:spMk id="7" creationId="{CB50782B-7D2D-42CF-A93F-9F3491603FA0}"/>
          </ac:spMkLst>
        </pc:spChg>
        <pc:spChg chg="mod">
          <ac:chgData name="Maura O'Malley, Researcher" userId="debcc6ab-8d4c-4f20-82e6-146e5bb09687" providerId="ADAL" clId="{1741D882-4C59-4D82-B765-F8D9CD540471}" dt="2020-06-02T17:19:14.028" v="9977" actId="20577"/>
          <ac:spMkLst>
            <pc:docMk/>
            <pc:sldMk cId="1091210631" sldId="413"/>
            <ac:spMk id="8" creationId="{22995EDC-1DD3-4B8A-8080-1C5C280792A9}"/>
          </ac:spMkLst>
        </pc:spChg>
      </pc:sldChg>
      <pc:sldChg chg="modSp add del">
        <pc:chgData name="Maura O'Malley, Researcher" userId="debcc6ab-8d4c-4f20-82e6-146e5bb09687" providerId="ADAL" clId="{1741D882-4C59-4D82-B765-F8D9CD540471}" dt="2020-06-03T09:42:33.313" v="13761" actId="2696"/>
        <pc:sldMkLst>
          <pc:docMk/>
          <pc:sldMk cId="255358455" sldId="414"/>
        </pc:sldMkLst>
        <pc:spChg chg="mod">
          <ac:chgData name="Maura O'Malley, Researcher" userId="debcc6ab-8d4c-4f20-82e6-146e5bb09687" providerId="ADAL" clId="{1741D882-4C59-4D82-B765-F8D9CD540471}" dt="2020-06-03T09:17:01.888" v="13524" actId="20577"/>
          <ac:spMkLst>
            <pc:docMk/>
            <pc:sldMk cId="255358455" sldId="414"/>
            <ac:spMk id="9" creationId="{F9199A1B-2DF5-4893-81B1-0A0747AFD72E}"/>
          </ac:spMkLst>
        </pc:spChg>
      </pc:sldChg>
      <pc:sldChg chg="addSp delSp add del">
        <pc:chgData name="Maura O'Malley, Researcher" userId="debcc6ab-8d4c-4f20-82e6-146e5bb09687" providerId="ADAL" clId="{1741D882-4C59-4D82-B765-F8D9CD540471}" dt="2020-06-03T09:42:16.527" v="13760" actId="2696"/>
        <pc:sldMkLst>
          <pc:docMk/>
          <pc:sldMk cId="1416089322" sldId="417"/>
        </pc:sldMkLst>
        <pc:spChg chg="add del">
          <ac:chgData name="Maura O'Malley, Researcher" userId="debcc6ab-8d4c-4f20-82e6-146e5bb09687" providerId="ADAL" clId="{1741D882-4C59-4D82-B765-F8D9CD540471}" dt="2020-06-03T09:38:14.609" v="13695"/>
          <ac:spMkLst>
            <pc:docMk/>
            <pc:sldMk cId="1416089322" sldId="417"/>
            <ac:spMk id="12" creationId="{325BDD17-4E57-4506-A9B0-E1EF07268DA1}"/>
          </ac:spMkLst>
        </pc:spChg>
        <pc:spChg chg="del">
          <ac:chgData name="Maura O'Malley, Researcher" userId="debcc6ab-8d4c-4f20-82e6-146e5bb09687" providerId="ADAL" clId="{1741D882-4C59-4D82-B765-F8D9CD540471}" dt="2020-06-03T09:38:18.078" v="13696"/>
          <ac:spMkLst>
            <pc:docMk/>
            <pc:sldMk cId="1416089322" sldId="417"/>
            <ac:spMk id="14" creationId="{0847751F-0CAF-419B-9491-9550AB1DF1B6}"/>
          </ac:spMkLst>
        </pc:spChg>
      </pc:sldChg>
      <pc:sldChg chg="addSp delSp modSp add ord modNotesTx">
        <pc:chgData name="Maura O'Malley, Researcher" userId="debcc6ab-8d4c-4f20-82e6-146e5bb09687" providerId="ADAL" clId="{1741D882-4C59-4D82-B765-F8D9CD540471}" dt="2020-06-12T10:58:49.860" v="20737" actId="1076"/>
        <pc:sldMkLst>
          <pc:docMk/>
          <pc:sldMk cId="1931570260" sldId="417"/>
        </pc:sldMkLst>
        <pc:spChg chg="add del mod">
          <ac:chgData name="Maura O'Malley, Researcher" userId="debcc6ab-8d4c-4f20-82e6-146e5bb09687" providerId="ADAL" clId="{1741D882-4C59-4D82-B765-F8D9CD540471}" dt="2020-06-03T18:38:47.935" v="20703" actId="1076"/>
          <ac:spMkLst>
            <pc:docMk/>
            <pc:sldMk cId="1931570260" sldId="417"/>
            <ac:spMk id="2" creationId="{CC2F9DB6-C941-4B40-B411-7A0194DD4628}"/>
          </ac:spMkLst>
        </pc:spChg>
        <pc:spChg chg="add del mod">
          <ac:chgData name="Maura O'Malley, Researcher" userId="debcc6ab-8d4c-4f20-82e6-146e5bb09687" providerId="ADAL" clId="{1741D882-4C59-4D82-B765-F8D9CD540471}" dt="2020-06-03T18:21:47.638" v="19871" actId="1076"/>
          <ac:spMkLst>
            <pc:docMk/>
            <pc:sldMk cId="1931570260" sldId="417"/>
            <ac:spMk id="3" creationId="{FC8656B9-CA80-4411-A58F-D286A4B7217A}"/>
          </ac:spMkLst>
        </pc:spChg>
        <pc:spChg chg="mod">
          <ac:chgData name="Maura O'Malley, Researcher" userId="debcc6ab-8d4c-4f20-82e6-146e5bb09687" providerId="ADAL" clId="{1741D882-4C59-4D82-B765-F8D9CD540471}" dt="2020-06-03T12:59:09.380" v="17336" actId="20577"/>
          <ac:spMkLst>
            <pc:docMk/>
            <pc:sldMk cId="1931570260" sldId="417"/>
            <ac:spMk id="5" creationId="{E1AB353D-C3DD-45D0-A928-76F68198F592}"/>
          </ac:spMkLst>
        </pc:spChg>
        <pc:spChg chg="add del mod">
          <ac:chgData name="Maura O'Malley, Researcher" userId="debcc6ab-8d4c-4f20-82e6-146e5bb09687" providerId="ADAL" clId="{1741D882-4C59-4D82-B765-F8D9CD540471}" dt="2020-06-03T13:35:38.535" v="18595" actId="47"/>
          <ac:spMkLst>
            <pc:docMk/>
            <pc:sldMk cId="1931570260" sldId="417"/>
            <ac:spMk id="6" creationId="{467949D8-A72E-48B1-8ACF-6993E19F840A}"/>
          </ac:spMkLst>
        </pc:spChg>
        <pc:spChg chg="mod">
          <ac:chgData name="Maura O'Malley, Researcher" userId="debcc6ab-8d4c-4f20-82e6-146e5bb09687" providerId="ADAL" clId="{1741D882-4C59-4D82-B765-F8D9CD540471}" dt="2020-06-03T18:16:03.958" v="19667" actId="1076"/>
          <ac:spMkLst>
            <pc:docMk/>
            <pc:sldMk cId="1931570260" sldId="417"/>
            <ac:spMk id="8" creationId="{010912D7-D087-433D-9A4F-23A32CCED944}"/>
          </ac:spMkLst>
        </pc:spChg>
        <pc:spChg chg="mod">
          <ac:chgData name="Maura O'Malley, Researcher" userId="debcc6ab-8d4c-4f20-82e6-146e5bb09687" providerId="ADAL" clId="{1741D882-4C59-4D82-B765-F8D9CD540471}" dt="2020-06-03T18:30:58.867" v="20423" actId="14100"/>
          <ac:spMkLst>
            <pc:docMk/>
            <pc:sldMk cId="1931570260" sldId="417"/>
            <ac:spMk id="9" creationId="{A254612D-383B-481C-9A56-C64872857E47}"/>
          </ac:spMkLst>
        </pc:spChg>
        <pc:spChg chg="add mod">
          <ac:chgData name="Maura O'Malley, Researcher" userId="debcc6ab-8d4c-4f20-82e6-146e5bb09687" providerId="ADAL" clId="{1741D882-4C59-4D82-B765-F8D9CD540471}" dt="2020-06-03T13:44:05.464" v="18810" actId="1076"/>
          <ac:spMkLst>
            <pc:docMk/>
            <pc:sldMk cId="1931570260" sldId="417"/>
            <ac:spMk id="13" creationId="{83D6FF98-4986-41D1-BB6A-2437C5A88DDA}"/>
          </ac:spMkLst>
        </pc:spChg>
        <pc:spChg chg="add del mod">
          <ac:chgData name="Maura O'Malley, Researcher" userId="debcc6ab-8d4c-4f20-82e6-146e5bb09687" providerId="ADAL" clId="{1741D882-4C59-4D82-B765-F8D9CD540471}" dt="2020-06-03T13:27:21.923" v="18232" actId="478"/>
          <ac:spMkLst>
            <pc:docMk/>
            <pc:sldMk cId="1931570260" sldId="417"/>
            <ac:spMk id="14" creationId="{306CC72B-24BA-4299-92DD-9E23F34B41E5}"/>
          </ac:spMkLst>
        </pc:spChg>
        <pc:spChg chg="add mod">
          <ac:chgData name="Maura O'Malley, Researcher" userId="debcc6ab-8d4c-4f20-82e6-146e5bb09687" providerId="ADAL" clId="{1741D882-4C59-4D82-B765-F8D9CD540471}" dt="2020-06-03T18:39:06.353" v="20705" actId="113"/>
          <ac:spMkLst>
            <pc:docMk/>
            <pc:sldMk cId="1931570260" sldId="417"/>
            <ac:spMk id="14" creationId="{EAB9DAC0-098B-4B5E-85B2-1D38156DC012}"/>
          </ac:spMkLst>
        </pc:spChg>
        <pc:spChg chg="add del mod">
          <ac:chgData name="Maura O'Malley, Researcher" userId="debcc6ab-8d4c-4f20-82e6-146e5bb09687" providerId="ADAL" clId="{1741D882-4C59-4D82-B765-F8D9CD540471}" dt="2020-06-03T14:02:17.612" v="18949"/>
          <ac:spMkLst>
            <pc:docMk/>
            <pc:sldMk cId="1931570260" sldId="417"/>
            <ac:spMk id="15" creationId="{2981A1D0-8EAD-4175-88B8-DBEAA36F91AF}"/>
          </ac:spMkLst>
        </pc:spChg>
        <pc:spChg chg="add del mod">
          <ac:chgData name="Maura O'Malley, Researcher" userId="debcc6ab-8d4c-4f20-82e6-146e5bb09687" providerId="ADAL" clId="{1741D882-4C59-4D82-B765-F8D9CD540471}" dt="2020-06-03T13:49:12.169" v="18900" actId="478"/>
          <ac:spMkLst>
            <pc:docMk/>
            <pc:sldMk cId="1931570260" sldId="417"/>
            <ac:spMk id="16" creationId="{E328E672-5255-49B2-B299-BC64BE7EDD26}"/>
          </ac:spMkLst>
        </pc:spChg>
        <pc:spChg chg="add mod">
          <ac:chgData name="Maura O'Malley, Researcher" userId="debcc6ab-8d4c-4f20-82e6-146e5bb09687" providerId="ADAL" clId="{1741D882-4C59-4D82-B765-F8D9CD540471}" dt="2020-06-03T18:31:07.058" v="20424" actId="14100"/>
          <ac:spMkLst>
            <pc:docMk/>
            <pc:sldMk cId="1931570260" sldId="417"/>
            <ac:spMk id="17" creationId="{14130BA1-162E-4DA9-A3A0-189696535A73}"/>
          </ac:spMkLst>
        </pc:spChg>
        <pc:spChg chg="add mod">
          <ac:chgData name="Maura O'Malley, Researcher" userId="debcc6ab-8d4c-4f20-82e6-146e5bb09687" providerId="ADAL" clId="{1741D882-4C59-4D82-B765-F8D9CD540471}" dt="2020-06-03T18:30:55.098" v="20422" actId="14100"/>
          <ac:spMkLst>
            <pc:docMk/>
            <pc:sldMk cId="1931570260" sldId="417"/>
            <ac:spMk id="18" creationId="{73FA3C4D-CC06-439D-8424-ED9E4D5654D2}"/>
          </ac:spMkLst>
        </pc:spChg>
        <pc:spChg chg="add mod">
          <ac:chgData name="Maura O'Malley, Researcher" userId="debcc6ab-8d4c-4f20-82e6-146e5bb09687" providerId="ADAL" clId="{1741D882-4C59-4D82-B765-F8D9CD540471}" dt="2020-06-12T10:58:46.418" v="20736" actId="1076"/>
          <ac:spMkLst>
            <pc:docMk/>
            <pc:sldMk cId="1931570260" sldId="417"/>
            <ac:spMk id="19" creationId="{F2ED8B36-8D82-45C7-8DEC-7EB257229721}"/>
          </ac:spMkLst>
        </pc:spChg>
        <pc:picChg chg="del">
          <ac:chgData name="Maura O'Malley, Researcher" userId="debcc6ab-8d4c-4f20-82e6-146e5bb09687" providerId="ADAL" clId="{1741D882-4C59-4D82-B765-F8D9CD540471}" dt="2020-06-03T11:40:03.907" v="15611" actId="478"/>
          <ac:picMkLst>
            <pc:docMk/>
            <pc:sldMk cId="1931570260" sldId="417"/>
            <ac:picMk id="7" creationId="{4E06D5B3-CE54-407B-B4B7-12F3401D4E7C}"/>
          </ac:picMkLst>
        </pc:picChg>
        <pc:picChg chg="add del mod">
          <ac:chgData name="Maura O'Malley, Researcher" userId="debcc6ab-8d4c-4f20-82e6-146e5bb09687" providerId="ADAL" clId="{1741D882-4C59-4D82-B765-F8D9CD540471}" dt="2020-06-03T12:32:40.140" v="16321" actId="478"/>
          <ac:picMkLst>
            <pc:docMk/>
            <pc:sldMk cId="1931570260" sldId="417"/>
            <ac:picMk id="10" creationId="{DED04E76-116B-491D-9ABE-15AF0C046825}"/>
          </ac:picMkLst>
        </pc:picChg>
        <pc:picChg chg="add mod">
          <ac:chgData name="Maura O'Malley, Researcher" userId="debcc6ab-8d4c-4f20-82e6-146e5bb09687" providerId="ADAL" clId="{1741D882-4C59-4D82-B765-F8D9CD540471}" dt="2020-06-03T13:14:15.409" v="17814" actId="1076"/>
          <ac:picMkLst>
            <pc:docMk/>
            <pc:sldMk cId="1931570260" sldId="417"/>
            <ac:picMk id="12" creationId="{E2433F75-6661-4173-BE6C-36E5862630B4}"/>
          </ac:picMkLst>
        </pc:picChg>
        <pc:picChg chg="mod">
          <ac:chgData name="Maura O'Malley, Researcher" userId="debcc6ab-8d4c-4f20-82e6-146e5bb09687" providerId="ADAL" clId="{1741D882-4C59-4D82-B765-F8D9CD540471}" dt="2020-06-12T10:58:49.860" v="20737" actId="1076"/>
          <ac:picMkLst>
            <pc:docMk/>
            <pc:sldMk cId="1931570260" sldId="417"/>
            <ac:picMk id="15" creationId="{58CE4144-A27E-46C0-9570-44715F130CA2}"/>
          </ac:picMkLst>
        </pc:picChg>
        <pc:picChg chg="add mod">
          <ac:chgData name="Maura O'Malley, Researcher" userId="debcc6ab-8d4c-4f20-82e6-146e5bb09687" providerId="ADAL" clId="{1741D882-4C59-4D82-B765-F8D9CD540471}" dt="2020-06-03T18:20:15.911" v="19726" actId="1076"/>
          <ac:picMkLst>
            <pc:docMk/>
            <pc:sldMk cId="1931570260" sldId="417"/>
            <ac:picMk id="20" creationId="{22D298F6-2FCA-47B3-9186-D271D5D6EC92}"/>
          </ac:picMkLst>
        </pc:picChg>
      </pc:sldChg>
      <pc:sldChg chg="modSp del ord">
        <pc:chgData name="Maura O'Malley, Researcher" userId="debcc6ab-8d4c-4f20-82e6-146e5bb09687" providerId="ADAL" clId="{1741D882-4C59-4D82-B765-F8D9CD540471}" dt="2020-06-22T08:17:39.045" v="42679" actId="2696"/>
        <pc:sldMkLst>
          <pc:docMk/>
          <pc:sldMk cId="4159638713" sldId="419"/>
        </pc:sldMkLst>
        <pc:spChg chg="mod">
          <ac:chgData name="Maura O'Malley, Researcher" userId="debcc6ab-8d4c-4f20-82e6-146e5bb09687" providerId="ADAL" clId="{1741D882-4C59-4D82-B765-F8D9CD540471}" dt="2020-06-19T12:43:05.196" v="34655" actId="2711"/>
          <ac:spMkLst>
            <pc:docMk/>
            <pc:sldMk cId="4159638713" sldId="419"/>
            <ac:spMk id="14" creationId="{8A72CCE2-9FB4-4374-8EEC-DABC40EC433F}"/>
          </ac:spMkLst>
        </pc:spChg>
      </pc:sldChg>
      <pc:sldChg chg="modSp">
        <pc:chgData name="Maura O'Malley, Researcher" userId="debcc6ab-8d4c-4f20-82e6-146e5bb09687" providerId="ADAL" clId="{1741D882-4C59-4D82-B765-F8D9CD540471}" dt="2020-06-18T09:24:39.552" v="28768" actId="1076"/>
        <pc:sldMkLst>
          <pc:docMk/>
          <pc:sldMk cId="422803581" sldId="429"/>
        </pc:sldMkLst>
        <pc:spChg chg="mod">
          <ac:chgData name="Maura O'Malley, Researcher" userId="debcc6ab-8d4c-4f20-82e6-146e5bb09687" providerId="ADAL" clId="{1741D882-4C59-4D82-B765-F8D9CD540471}" dt="2020-06-18T09:24:39.552" v="28768" actId="1076"/>
          <ac:spMkLst>
            <pc:docMk/>
            <pc:sldMk cId="422803581" sldId="429"/>
            <ac:spMk id="10" creationId="{513B4E98-16C8-4C4B-8C71-BFD81C2334F6}"/>
          </ac:spMkLst>
        </pc:spChg>
      </pc:sldChg>
      <pc:sldChg chg="addCm modCm">
        <pc:chgData name="Maura O'Malley, Researcher" userId="debcc6ab-8d4c-4f20-82e6-146e5bb09687" providerId="ADAL" clId="{1741D882-4C59-4D82-B765-F8D9CD540471}" dt="2020-06-18T09:05:36.557" v="28017"/>
        <pc:sldMkLst>
          <pc:docMk/>
          <pc:sldMk cId="2871590473" sldId="433"/>
        </pc:sldMkLst>
      </pc:sldChg>
      <pc:sldChg chg="modSp add ord delCm modCm">
        <pc:chgData name="Maura O'Malley, Researcher" userId="debcc6ab-8d4c-4f20-82e6-146e5bb09687" providerId="ADAL" clId="{1741D882-4C59-4D82-B765-F8D9CD540471}" dt="2020-06-12T11:14:17.187" v="21135" actId="20577"/>
        <pc:sldMkLst>
          <pc:docMk/>
          <pc:sldMk cId="2992520097" sldId="436"/>
        </pc:sldMkLst>
        <pc:spChg chg="mod">
          <ac:chgData name="Maura O'Malley, Researcher" userId="debcc6ab-8d4c-4f20-82e6-146e5bb09687" providerId="ADAL" clId="{1741D882-4C59-4D82-B765-F8D9CD540471}" dt="2020-06-12T11:05:37.219" v="20838" actId="20577"/>
          <ac:spMkLst>
            <pc:docMk/>
            <pc:sldMk cId="2992520097" sldId="436"/>
            <ac:spMk id="2" creationId="{B86E3F7B-6A20-4AB5-B5B5-890DB4982E62}"/>
          </ac:spMkLst>
        </pc:spChg>
        <pc:spChg chg="mod">
          <ac:chgData name="Maura O'Malley, Researcher" userId="debcc6ab-8d4c-4f20-82e6-146e5bb09687" providerId="ADAL" clId="{1741D882-4C59-4D82-B765-F8D9CD540471}" dt="2020-06-12T11:14:17.187" v="21135" actId="20577"/>
          <ac:spMkLst>
            <pc:docMk/>
            <pc:sldMk cId="2992520097" sldId="436"/>
            <ac:spMk id="3" creationId="{0CE65435-0BBF-486E-8B7B-670D4AA398AD}"/>
          </ac:spMkLst>
        </pc:spChg>
        <pc:spChg chg="mod">
          <ac:chgData name="Maura O'Malley, Researcher" userId="debcc6ab-8d4c-4f20-82e6-146e5bb09687" providerId="ADAL" clId="{1741D882-4C59-4D82-B765-F8D9CD540471}" dt="2020-06-12T11:13:58.141" v="21115" actId="20577"/>
          <ac:spMkLst>
            <pc:docMk/>
            <pc:sldMk cId="2992520097" sldId="436"/>
            <ac:spMk id="4" creationId="{0F161D12-FDEB-469E-94DB-0B358468FF3C}"/>
          </ac:spMkLst>
        </pc:spChg>
        <pc:spChg chg="mod">
          <ac:chgData name="Maura O'Malley, Researcher" userId="debcc6ab-8d4c-4f20-82e6-146e5bb09687" providerId="ADAL" clId="{1741D882-4C59-4D82-B765-F8D9CD540471}" dt="2020-06-12T11:06:59.024" v="20889" actId="20577"/>
          <ac:spMkLst>
            <pc:docMk/>
            <pc:sldMk cId="2992520097" sldId="436"/>
            <ac:spMk id="5" creationId="{E1AB353D-C3DD-45D0-A928-76F68198F592}"/>
          </ac:spMkLst>
        </pc:spChg>
        <pc:spChg chg="mod">
          <ac:chgData name="Maura O'Malley, Researcher" userId="debcc6ab-8d4c-4f20-82e6-146e5bb09687" providerId="ADAL" clId="{1741D882-4C59-4D82-B765-F8D9CD540471}" dt="2020-06-12T11:13:58.913" v="21116" actId="20577"/>
          <ac:spMkLst>
            <pc:docMk/>
            <pc:sldMk cId="2992520097" sldId="436"/>
            <ac:spMk id="6" creationId="{0B522E20-846D-40F2-83CC-C750C6A42F53}"/>
          </ac:spMkLst>
        </pc:spChg>
        <pc:spChg chg="mod">
          <ac:chgData name="Maura O'Malley, Researcher" userId="debcc6ab-8d4c-4f20-82e6-146e5bb09687" providerId="ADAL" clId="{1741D882-4C59-4D82-B765-F8D9CD540471}" dt="2020-06-12T11:07:45.743" v="21017" actId="20577"/>
          <ac:spMkLst>
            <pc:docMk/>
            <pc:sldMk cId="2992520097" sldId="436"/>
            <ac:spMk id="13" creationId="{F157136B-D1B5-4A3D-888F-25A73344D58D}"/>
          </ac:spMkLst>
        </pc:spChg>
      </pc:sldChg>
      <pc:sldChg chg="add del">
        <pc:chgData name="Maura O'Malley, Researcher" userId="debcc6ab-8d4c-4f20-82e6-146e5bb09687" providerId="ADAL" clId="{1741D882-4C59-4D82-B765-F8D9CD540471}" dt="2020-06-17T14:17:11.182" v="27897" actId="2696"/>
        <pc:sldMkLst>
          <pc:docMk/>
          <pc:sldMk cId="3037783217" sldId="437"/>
        </pc:sldMkLst>
      </pc:sldChg>
      <pc:sldChg chg="del">
        <pc:chgData name="Maura O'Malley, Researcher" userId="debcc6ab-8d4c-4f20-82e6-146e5bb09687" providerId="ADAL" clId="{1741D882-4C59-4D82-B765-F8D9CD540471}" dt="2020-06-12T11:07:21.188" v="20890" actId="2696"/>
        <pc:sldMkLst>
          <pc:docMk/>
          <pc:sldMk cId="3514969993" sldId="437"/>
        </pc:sldMkLst>
      </pc:sldChg>
      <pc:sldChg chg="del">
        <pc:chgData name="Maura O'Malley, Researcher" userId="debcc6ab-8d4c-4f20-82e6-146e5bb09687" providerId="ADAL" clId="{1741D882-4C59-4D82-B765-F8D9CD540471}" dt="2020-06-17T14:17:49.256" v="27898" actId="2696"/>
        <pc:sldMkLst>
          <pc:docMk/>
          <pc:sldMk cId="171402973" sldId="443"/>
        </pc:sldMkLst>
      </pc:sldChg>
      <pc:sldChg chg="delSp add del ord">
        <pc:chgData name="Maura O'Malley, Researcher" userId="debcc6ab-8d4c-4f20-82e6-146e5bb09687" providerId="ADAL" clId="{1741D882-4C59-4D82-B765-F8D9CD540471}" dt="2020-06-17T14:14:32.467" v="27836" actId="2696"/>
        <pc:sldMkLst>
          <pc:docMk/>
          <pc:sldMk cId="2283282827" sldId="444"/>
        </pc:sldMkLst>
        <pc:picChg chg="del">
          <ac:chgData name="Maura O'Malley, Researcher" userId="debcc6ab-8d4c-4f20-82e6-146e5bb09687" providerId="ADAL" clId="{1741D882-4C59-4D82-B765-F8D9CD540471}" dt="2020-06-17T14:13:04.131" v="27804" actId="478"/>
          <ac:picMkLst>
            <pc:docMk/>
            <pc:sldMk cId="2283282827" sldId="444"/>
            <ac:picMk id="10" creationId="{58F1F67F-CF53-4783-9467-6DF491290C0D}"/>
          </ac:picMkLst>
        </pc:picChg>
      </pc:sldChg>
      <pc:sldChg chg="modSp">
        <pc:chgData name="Maura O'Malley, Researcher" userId="debcc6ab-8d4c-4f20-82e6-146e5bb09687" providerId="ADAL" clId="{1741D882-4C59-4D82-B765-F8D9CD540471}" dt="2020-06-19T07:34:31.515" v="31958" actId="20577"/>
        <pc:sldMkLst>
          <pc:docMk/>
          <pc:sldMk cId="2874241695" sldId="445"/>
        </pc:sldMkLst>
        <pc:spChg chg="mod">
          <ac:chgData name="Maura O'Malley, Researcher" userId="debcc6ab-8d4c-4f20-82e6-146e5bb09687" providerId="ADAL" clId="{1741D882-4C59-4D82-B765-F8D9CD540471}" dt="2020-06-19T07:34:31.515" v="31958" actId="20577"/>
          <ac:spMkLst>
            <pc:docMk/>
            <pc:sldMk cId="2874241695" sldId="445"/>
            <ac:spMk id="3" creationId="{D94082C3-A739-4586-84F5-DBED494E9815}"/>
          </ac:spMkLst>
        </pc:spChg>
      </pc:sldChg>
      <pc:sldChg chg="addSp delSp modSp">
        <pc:chgData name="Maura O'Malley, Researcher" userId="debcc6ab-8d4c-4f20-82e6-146e5bb09687" providerId="ADAL" clId="{1741D882-4C59-4D82-B765-F8D9CD540471}" dt="2020-06-22T08:37:57.081" v="43055" actId="20577"/>
        <pc:sldMkLst>
          <pc:docMk/>
          <pc:sldMk cId="2623582356" sldId="446"/>
        </pc:sldMkLst>
        <pc:spChg chg="mod">
          <ac:chgData name="Maura O'Malley, Researcher" userId="debcc6ab-8d4c-4f20-82e6-146e5bb09687" providerId="ADAL" clId="{1741D882-4C59-4D82-B765-F8D9CD540471}" dt="2020-06-22T08:37:57.081" v="43055" actId="20577"/>
          <ac:spMkLst>
            <pc:docMk/>
            <pc:sldMk cId="2623582356" sldId="446"/>
            <ac:spMk id="2" creationId="{B86E3F7B-6A20-4AB5-B5B5-890DB4982E62}"/>
          </ac:spMkLst>
        </pc:spChg>
        <pc:spChg chg="add del mod">
          <ac:chgData name="Maura O'Malley, Researcher" userId="debcc6ab-8d4c-4f20-82e6-146e5bb09687" providerId="ADAL" clId="{1741D882-4C59-4D82-B765-F8D9CD540471}" dt="2020-06-17T08:09:26.604" v="21614"/>
          <ac:spMkLst>
            <pc:docMk/>
            <pc:sldMk cId="2623582356" sldId="446"/>
            <ac:spMk id="3" creationId="{0CE65435-0BBF-486E-8B7B-670D4AA398AD}"/>
          </ac:spMkLst>
        </pc:spChg>
        <pc:spChg chg="mod">
          <ac:chgData name="Maura O'Malley, Researcher" userId="debcc6ab-8d4c-4f20-82e6-146e5bb09687" providerId="ADAL" clId="{1741D882-4C59-4D82-B765-F8D9CD540471}" dt="2020-06-17T14:34:26.263" v="28011" actId="113"/>
          <ac:spMkLst>
            <pc:docMk/>
            <pc:sldMk cId="2623582356" sldId="446"/>
            <ac:spMk id="4" creationId="{0F161D12-FDEB-469E-94DB-0B358468FF3C}"/>
          </ac:spMkLst>
        </pc:spChg>
        <pc:spChg chg="del mod">
          <ac:chgData name="Maura O'Malley, Researcher" userId="debcc6ab-8d4c-4f20-82e6-146e5bb09687" providerId="ADAL" clId="{1741D882-4C59-4D82-B765-F8D9CD540471}" dt="2020-06-17T09:55:36.689" v="24485" actId="478"/>
          <ac:spMkLst>
            <pc:docMk/>
            <pc:sldMk cId="2623582356" sldId="446"/>
            <ac:spMk id="6" creationId="{0B522E20-846D-40F2-83CC-C750C6A42F53}"/>
          </ac:spMkLst>
        </pc:spChg>
        <pc:spChg chg="del mod">
          <ac:chgData name="Maura O'Malley, Researcher" userId="debcc6ab-8d4c-4f20-82e6-146e5bb09687" providerId="ADAL" clId="{1741D882-4C59-4D82-B765-F8D9CD540471}" dt="2020-06-17T10:21:30.250" v="25335" actId="478"/>
          <ac:spMkLst>
            <pc:docMk/>
            <pc:sldMk cId="2623582356" sldId="446"/>
            <ac:spMk id="7" creationId="{A429D587-9307-407C-AE47-E7584346B67D}"/>
          </ac:spMkLst>
        </pc:spChg>
        <pc:spChg chg="del mod">
          <ac:chgData name="Maura O'Malley, Researcher" userId="debcc6ab-8d4c-4f20-82e6-146e5bb09687" providerId="ADAL" clId="{1741D882-4C59-4D82-B765-F8D9CD540471}" dt="2020-06-17T10:21:22.445" v="25331" actId="478"/>
          <ac:spMkLst>
            <pc:docMk/>
            <pc:sldMk cId="2623582356" sldId="446"/>
            <ac:spMk id="8" creationId="{4FD30C16-0094-4D40-873D-1FF0F6095569}"/>
          </ac:spMkLst>
        </pc:spChg>
        <pc:spChg chg="add mod">
          <ac:chgData name="Maura O'Malley, Researcher" userId="debcc6ab-8d4c-4f20-82e6-146e5bb09687" providerId="ADAL" clId="{1741D882-4C59-4D82-B765-F8D9CD540471}" dt="2020-06-18T11:29:01.352" v="29246" actId="1076"/>
          <ac:spMkLst>
            <pc:docMk/>
            <pc:sldMk cId="2623582356" sldId="446"/>
            <ac:spMk id="10" creationId="{CF860C74-0AFF-41B5-A516-7F655DF8C1EB}"/>
          </ac:spMkLst>
        </pc:spChg>
        <pc:spChg chg="del mod">
          <ac:chgData name="Maura O'Malley, Researcher" userId="debcc6ab-8d4c-4f20-82e6-146e5bb09687" providerId="ADAL" clId="{1741D882-4C59-4D82-B765-F8D9CD540471}" dt="2020-06-17T10:21:22.445" v="25333"/>
          <ac:spMkLst>
            <pc:docMk/>
            <pc:sldMk cId="2623582356" sldId="446"/>
            <ac:spMk id="11" creationId="{09393E94-E6D4-4358-8046-37CDB2908BB8}"/>
          </ac:spMkLst>
        </pc:spChg>
        <pc:spChg chg="mod">
          <ac:chgData name="Maura O'Malley, Researcher" userId="debcc6ab-8d4c-4f20-82e6-146e5bb09687" providerId="ADAL" clId="{1741D882-4C59-4D82-B765-F8D9CD540471}" dt="2020-06-18T11:31:48.205" v="29466" actId="20577"/>
          <ac:spMkLst>
            <pc:docMk/>
            <pc:sldMk cId="2623582356" sldId="446"/>
            <ac:spMk id="13" creationId="{F157136B-D1B5-4A3D-888F-25A73344D58D}"/>
          </ac:spMkLst>
        </pc:spChg>
        <pc:spChg chg="add del mod">
          <ac:chgData name="Maura O'Malley, Researcher" userId="debcc6ab-8d4c-4f20-82e6-146e5bb09687" providerId="ADAL" clId="{1741D882-4C59-4D82-B765-F8D9CD540471}" dt="2020-06-17T12:01:03.661" v="27539" actId="478"/>
          <ac:spMkLst>
            <pc:docMk/>
            <pc:sldMk cId="2623582356" sldId="446"/>
            <ac:spMk id="14" creationId="{9322F009-F078-4462-8CB7-3DED6FBC6985}"/>
          </ac:spMkLst>
        </pc:spChg>
        <pc:spChg chg="mod">
          <ac:chgData name="Maura O'Malley, Researcher" userId="debcc6ab-8d4c-4f20-82e6-146e5bb09687" providerId="ADAL" clId="{1741D882-4C59-4D82-B765-F8D9CD540471}" dt="2020-06-17T14:31:23.821" v="28008" actId="1076"/>
          <ac:spMkLst>
            <pc:docMk/>
            <pc:sldMk cId="2623582356" sldId="446"/>
            <ac:spMk id="16" creationId="{4CE6CE8C-09A0-4BDE-89BD-6C6366B4CEDC}"/>
          </ac:spMkLst>
        </pc:spChg>
        <pc:spChg chg="add mod">
          <ac:chgData name="Maura O'Malley, Researcher" userId="debcc6ab-8d4c-4f20-82e6-146e5bb09687" providerId="ADAL" clId="{1741D882-4C59-4D82-B765-F8D9CD540471}" dt="2020-06-17T14:31:59.300" v="28010" actId="1076"/>
          <ac:spMkLst>
            <pc:docMk/>
            <pc:sldMk cId="2623582356" sldId="446"/>
            <ac:spMk id="17" creationId="{E0170949-AE4B-43CA-852F-AB27841E733D}"/>
          </ac:spMkLst>
        </pc:spChg>
        <pc:spChg chg="add del mod">
          <ac:chgData name="Maura O'Malley, Researcher" userId="debcc6ab-8d4c-4f20-82e6-146e5bb09687" providerId="ADAL" clId="{1741D882-4C59-4D82-B765-F8D9CD540471}" dt="2020-06-17T09:54:12.158" v="24473" actId="478"/>
          <ac:spMkLst>
            <pc:docMk/>
            <pc:sldMk cId="2623582356" sldId="446"/>
            <ac:spMk id="18" creationId="{310D841B-28FE-47C9-916D-27A04A60A7D1}"/>
          </ac:spMkLst>
        </pc:spChg>
        <pc:spChg chg="add mod">
          <ac:chgData name="Maura O'Malley, Researcher" userId="debcc6ab-8d4c-4f20-82e6-146e5bb09687" providerId="ADAL" clId="{1741D882-4C59-4D82-B765-F8D9CD540471}" dt="2020-06-17T13:50:45.488" v="27777" actId="5793"/>
          <ac:spMkLst>
            <pc:docMk/>
            <pc:sldMk cId="2623582356" sldId="446"/>
            <ac:spMk id="19" creationId="{61A3E24C-4A9F-4F6C-B2C3-3DA64845EA65}"/>
          </ac:spMkLst>
        </pc:spChg>
        <pc:spChg chg="add mod">
          <ac:chgData name="Maura O'Malley, Researcher" userId="debcc6ab-8d4c-4f20-82e6-146e5bb09687" providerId="ADAL" clId="{1741D882-4C59-4D82-B765-F8D9CD540471}" dt="2020-06-17T14:31:13.963" v="28005" actId="1076"/>
          <ac:spMkLst>
            <pc:docMk/>
            <pc:sldMk cId="2623582356" sldId="446"/>
            <ac:spMk id="20" creationId="{F1FBC9FF-EE1D-462E-866D-EEE82FC9BFFA}"/>
          </ac:spMkLst>
        </pc:spChg>
        <pc:spChg chg="add del mod">
          <ac:chgData name="Maura O'Malley, Researcher" userId="debcc6ab-8d4c-4f20-82e6-146e5bb09687" providerId="ADAL" clId="{1741D882-4C59-4D82-B765-F8D9CD540471}" dt="2020-06-17T10:58:52.899" v="26568" actId="478"/>
          <ac:spMkLst>
            <pc:docMk/>
            <pc:sldMk cId="2623582356" sldId="446"/>
            <ac:spMk id="21" creationId="{3422D5E3-FC87-446F-93F6-45DB7EFE1825}"/>
          </ac:spMkLst>
        </pc:spChg>
        <pc:spChg chg="add mod">
          <ac:chgData name="Maura O'Malley, Researcher" userId="debcc6ab-8d4c-4f20-82e6-146e5bb09687" providerId="ADAL" clId="{1741D882-4C59-4D82-B765-F8D9CD540471}" dt="2020-06-17T14:34:37.125" v="28012" actId="113"/>
          <ac:spMkLst>
            <pc:docMk/>
            <pc:sldMk cId="2623582356" sldId="446"/>
            <ac:spMk id="22" creationId="{0C6F5EA8-8942-45BD-AC0F-FD451C92BB7A}"/>
          </ac:spMkLst>
        </pc:spChg>
        <pc:spChg chg="add del mod">
          <ac:chgData name="Maura O'Malley, Researcher" userId="debcc6ab-8d4c-4f20-82e6-146e5bb09687" providerId="ADAL" clId="{1741D882-4C59-4D82-B765-F8D9CD540471}" dt="2020-06-17T11:06:24.144" v="27071" actId="478"/>
          <ac:spMkLst>
            <pc:docMk/>
            <pc:sldMk cId="2623582356" sldId="446"/>
            <ac:spMk id="23" creationId="{B2241959-4F63-408D-A2EE-3945FC150814}"/>
          </ac:spMkLst>
        </pc:spChg>
        <pc:picChg chg="mod">
          <ac:chgData name="Maura O'Malley, Researcher" userId="debcc6ab-8d4c-4f20-82e6-146e5bb09687" providerId="ADAL" clId="{1741D882-4C59-4D82-B765-F8D9CD540471}" dt="2020-06-17T11:13:42.856" v="27195" actId="14100"/>
          <ac:picMkLst>
            <pc:docMk/>
            <pc:sldMk cId="2623582356" sldId="446"/>
            <ac:picMk id="12" creationId="{0BD23528-A9A0-49F1-886D-99EE6B33B146}"/>
          </ac:picMkLst>
        </pc:picChg>
        <pc:picChg chg="mod">
          <ac:chgData name="Maura O'Malley, Researcher" userId="debcc6ab-8d4c-4f20-82e6-146e5bb09687" providerId="ADAL" clId="{1741D882-4C59-4D82-B765-F8D9CD540471}" dt="2020-06-18T11:29:06.548" v="29247" actId="1076"/>
          <ac:picMkLst>
            <pc:docMk/>
            <pc:sldMk cId="2623582356" sldId="446"/>
            <ac:picMk id="15" creationId="{337190D0-30D7-405A-83F7-312BEB3E2D50}"/>
          </ac:picMkLst>
        </pc:picChg>
      </pc:sldChg>
      <pc:sldChg chg="delSp modSp add del ord">
        <pc:chgData name="Maura O'Malley, Researcher" userId="debcc6ab-8d4c-4f20-82e6-146e5bb09687" providerId="ADAL" clId="{1741D882-4C59-4D82-B765-F8D9CD540471}" dt="2020-06-18T09:16:20.445" v="28315" actId="2696"/>
        <pc:sldMkLst>
          <pc:docMk/>
          <pc:sldMk cId="4037306198" sldId="447"/>
        </pc:sldMkLst>
        <pc:spChg chg="mod">
          <ac:chgData name="Maura O'Malley, Researcher" userId="debcc6ab-8d4c-4f20-82e6-146e5bb09687" providerId="ADAL" clId="{1741D882-4C59-4D82-B765-F8D9CD540471}" dt="2020-06-18T09:14:13.314" v="28312" actId="20577"/>
          <ac:spMkLst>
            <pc:docMk/>
            <pc:sldMk cId="4037306198" sldId="447"/>
            <ac:spMk id="2" creationId="{B86E3F7B-6A20-4AB5-B5B5-890DB4982E62}"/>
          </ac:spMkLst>
        </pc:spChg>
        <pc:spChg chg="del">
          <ac:chgData name="Maura O'Malley, Researcher" userId="debcc6ab-8d4c-4f20-82e6-146e5bb09687" providerId="ADAL" clId="{1741D882-4C59-4D82-B765-F8D9CD540471}" dt="2020-06-18T09:13:54.028" v="28297" actId="478"/>
          <ac:spMkLst>
            <pc:docMk/>
            <pc:sldMk cId="4037306198" sldId="447"/>
            <ac:spMk id="4" creationId="{0F161D12-FDEB-469E-94DB-0B358468FF3C}"/>
          </ac:spMkLst>
        </pc:spChg>
        <pc:spChg chg="mod">
          <ac:chgData name="Maura O'Malley, Researcher" userId="debcc6ab-8d4c-4f20-82e6-146e5bb09687" providerId="ADAL" clId="{1741D882-4C59-4D82-B765-F8D9CD540471}" dt="2020-06-18T09:13:06.068" v="28288" actId="6549"/>
          <ac:spMkLst>
            <pc:docMk/>
            <pc:sldMk cId="4037306198" sldId="447"/>
            <ac:spMk id="5" creationId="{E1AB353D-C3DD-45D0-A928-76F68198F592}"/>
          </ac:spMkLst>
        </pc:spChg>
        <pc:spChg chg="del">
          <ac:chgData name="Maura O'Malley, Researcher" userId="debcc6ab-8d4c-4f20-82e6-146e5bb09687" providerId="ADAL" clId="{1741D882-4C59-4D82-B765-F8D9CD540471}" dt="2020-06-18T09:13:47.935" v="28294" actId="478"/>
          <ac:spMkLst>
            <pc:docMk/>
            <pc:sldMk cId="4037306198" sldId="447"/>
            <ac:spMk id="10" creationId="{CF860C74-0AFF-41B5-A516-7F655DF8C1EB}"/>
          </ac:spMkLst>
        </pc:spChg>
        <pc:spChg chg="del">
          <ac:chgData name="Maura O'Malley, Researcher" userId="debcc6ab-8d4c-4f20-82e6-146e5bb09687" providerId="ADAL" clId="{1741D882-4C59-4D82-B765-F8D9CD540471}" dt="2020-06-18T09:13:30.837" v="28291" actId="478"/>
          <ac:spMkLst>
            <pc:docMk/>
            <pc:sldMk cId="4037306198" sldId="447"/>
            <ac:spMk id="13" creationId="{F157136B-D1B5-4A3D-888F-25A73344D58D}"/>
          </ac:spMkLst>
        </pc:spChg>
        <pc:spChg chg="del mod">
          <ac:chgData name="Maura O'Malley, Researcher" userId="debcc6ab-8d4c-4f20-82e6-146e5bb09687" providerId="ADAL" clId="{1741D882-4C59-4D82-B765-F8D9CD540471}" dt="2020-06-18T09:13:51.460" v="28296" actId="478"/>
          <ac:spMkLst>
            <pc:docMk/>
            <pc:sldMk cId="4037306198" sldId="447"/>
            <ac:spMk id="16" creationId="{4CE6CE8C-09A0-4BDE-89BD-6C6366B4CEDC}"/>
          </ac:spMkLst>
        </pc:spChg>
        <pc:spChg chg="del">
          <ac:chgData name="Maura O'Malley, Researcher" userId="debcc6ab-8d4c-4f20-82e6-146e5bb09687" providerId="ADAL" clId="{1741D882-4C59-4D82-B765-F8D9CD540471}" dt="2020-06-18T09:13:57.215" v="28298" actId="478"/>
          <ac:spMkLst>
            <pc:docMk/>
            <pc:sldMk cId="4037306198" sldId="447"/>
            <ac:spMk id="17" creationId="{E0170949-AE4B-43CA-852F-AB27841E733D}"/>
          </ac:spMkLst>
        </pc:spChg>
        <pc:spChg chg="del">
          <ac:chgData name="Maura O'Malley, Researcher" userId="debcc6ab-8d4c-4f20-82e6-146e5bb09687" providerId="ADAL" clId="{1741D882-4C59-4D82-B765-F8D9CD540471}" dt="2020-06-18T09:13:41.011" v="28292" actId="478"/>
          <ac:spMkLst>
            <pc:docMk/>
            <pc:sldMk cId="4037306198" sldId="447"/>
            <ac:spMk id="20" creationId="{F1FBC9FF-EE1D-462E-866D-EEE82FC9BFFA}"/>
          </ac:spMkLst>
        </pc:spChg>
        <pc:spChg chg="del">
          <ac:chgData name="Maura O'Malley, Researcher" userId="debcc6ab-8d4c-4f20-82e6-146e5bb09687" providerId="ADAL" clId="{1741D882-4C59-4D82-B765-F8D9CD540471}" dt="2020-06-18T09:13:45.219" v="28293" actId="478"/>
          <ac:spMkLst>
            <pc:docMk/>
            <pc:sldMk cId="4037306198" sldId="447"/>
            <ac:spMk id="22" creationId="{0C6F5EA8-8942-45BD-AC0F-FD451C92BB7A}"/>
          </ac:spMkLst>
        </pc:spChg>
        <pc:picChg chg="del">
          <ac:chgData name="Maura O'Malley, Researcher" userId="debcc6ab-8d4c-4f20-82e6-146e5bb09687" providerId="ADAL" clId="{1741D882-4C59-4D82-B765-F8D9CD540471}" dt="2020-06-18T09:13:16.412" v="28289" actId="478"/>
          <ac:picMkLst>
            <pc:docMk/>
            <pc:sldMk cId="4037306198" sldId="447"/>
            <ac:picMk id="12" creationId="{0BD23528-A9A0-49F1-886D-99EE6B33B146}"/>
          </ac:picMkLst>
        </pc:picChg>
        <pc:picChg chg="del">
          <ac:chgData name="Maura O'Malley, Researcher" userId="debcc6ab-8d4c-4f20-82e6-146e5bb09687" providerId="ADAL" clId="{1741D882-4C59-4D82-B765-F8D9CD540471}" dt="2020-06-18T09:13:27.512" v="28290" actId="478"/>
          <ac:picMkLst>
            <pc:docMk/>
            <pc:sldMk cId="4037306198" sldId="447"/>
            <ac:picMk id="15" creationId="{337190D0-30D7-405A-83F7-312BEB3E2D50}"/>
          </ac:picMkLst>
        </pc:picChg>
      </pc:sldChg>
      <pc:sldChg chg="addSp delSp modSp add ord">
        <pc:chgData name="Maura O'Malley, Researcher" userId="debcc6ab-8d4c-4f20-82e6-146e5bb09687" providerId="ADAL" clId="{1741D882-4C59-4D82-B765-F8D9CD540471}" dt="2020-06-18T13:00:47.716" v="31933" actId="20577"/>
        <pc:sldMkLst>
          <pc:docMk/>
          <pc:sldMk cId="942315555" sldId="448"/>
        </pc:sldMkLst>
        <pc:spChg chg="mod">
          <ac:chgData name="Maura O'Malley, Researcher" userId="debcc6ab-8d4c-4f20-82e6-146e5bb09687" providerId="ADAL" clId="{1741D882-4C59-4D82-B765-F8D9CD540471}" dt="2020-06-18T09:17:15.488" v="28368" actId="6549"/>
          <ac:spMkLst>
            <pc:docMk/>
            <pc:sldMk cId="942315555" sldId="448"/>
            <ac:spMk id="5" creationId="{E1AB353D-C3DD-45D0-A928-76F68198F592}"/>
          </ac:spMkLst>
        </pc:spChg>
        <pc:spChg chg="del mod">
          <ac:chgData name="Maura O'Malley, Researcher" userId="debcc6ab-8d4c-4f20-82e6-146e5bb09687" providerId="ADAL" clId="{1741D882-4C59-4D82-B765-F8D9CD540471}" dt="2020-06-18T12:49:33.188" v="30940"/>
          <ac:spMkLst>
            <pc:docMk/>
            <pc:sldMk cId="942315555" sldId="448"/>
            <ac:spMk id="10" creationId="{A550A8D6-DA17-499A-87EF-9B6E5F844D1A}"/>
          </ac:spMkLst>
        </pc:spChg>
        <pc:spChg chg="del">
          <ac:chgData name="Maura O'Malley, Researcher" userId="debcc6ab-8d4c-4f20-82e6-146e5bb09687" providerId="ADAL" clId="{1741D882-4C59-4D82-B765-F8D9CD540471}" dt="2020-06-18T09:19:33.248" v="28740" actId="478"/>
          <ac:spMkLst>
            <pc:docMk/>
            <pc:sldMk cId="942315555" sldId="448"/>
            <ac:spMk id="12" creationId="{9C24C6A9-5DA5-4A0F-9CE9-D3F9B13B56E4}"/>
          </ac:spMkLst>
        </pc:spChg>
        <pc:spChg chg="add del mod">
          <ac:chgData name="Maura O'Malley, Researcher" userId="debcc6ab-8d4c-4f20-82e6-146e5bb09687" providerId="ADAL" clId="{1741D882-4C59-4D82-B765-F8D9CD540471}" dt="2020-06-18T13:00:03.695" v="31871" actId="20577"/>
          <ac:spMkLst>
            <pc:docMk/>
            <pc:sldMk cId="942315555" sldId="448"/>
            <ac:spMk id="13" creationId="{0F415C4F-7E8D-445E-9043-7C5757C85148}"/>
          </ac:spMkLst>
        </pc:spChg>
        <pc:spChg chg="add del mod">
          <ac:chgData name="Maura O'Malley, Researcher" userId="debcc6ab-8d4c-4f20-82e6-146e5bb09687" providerId="ADAL" clId="{1741D882-4C59-4D82-B765-F8D9CD540471}" dt="2020-06-18T12:51:23.803" v="31003" actId="478"/>
          <ac:spMkLst>
            <pc:docMk/>
            <pc:sldMk cId="942315555" sldId="448"/>
            <ac:spMk id="15" creationId="{BFBD6D9E-7F1F-46AB-9A2B-F8F143C207FD}"/>
          </ac:spMkLst>
        </pc:spChg>
        <pc:spChg chg="del">
          <ac:chgData name="Maura O'Malley, Researcher" userId="debcc6ab-8d4c-4f20-82e6-146e5bb09687" providerId="ADAL" clId="{1741D882-4C59-4D82-B765-F8D9CD540471}" dt="2020-06-18T09:20:47.427" v="28745" actId="478"/>
          <ac:spMkLst>
            <pc:docMk/>
            <pc:sldMk cId="942315555" sldId="448"/>
            <ac:spMk id="17" creationId="{65BCAC06-AB26-4E13-8088-B95FFD8B49CA}"/>
          </ac:spMkLst>
        </pc:spChg>
        <pc:spChg chg="del">
          <ac:chgData name="Maura O'Malley, Researcher" userId="debcc6ab-8d4c-4f20-82e6-146e5bb09687" providerId="ADAL" clId="{1741D882-4C59-4D82-B765-F8D9CD540471}" dt="2020-06-18T09:20:53.051" v="28748" actId="478"/>
          <ac:spMkLst>
            <pc:docMk/>
            <pc:sldMk cId="942315555" sldId="448"/>
            <ac:spMk id="18" creationId="{5C258F38-E66D-4A87-A4E0-388FE9822FE9}"/>
          </ac:spMkLst>
        </pc:spChg>
        <pc:spChg chg="add del mod">
          <ac:chgData name="Maura O'Malley, Researcher" userId="debcc6ab-8d4c-4f20-82e6-146e5bb09687" providerId="ADAL" clId="{1741D882-4C59-4D82-B765-F8D9CD540471}" dt="2020-06-18T10:23:15.810" v="28789" actId="478"/>
          <ac:spMkLst>
            <pc:docMk/>
            <pc:sldMk cId="942315555" sldId="448"/>
            <ac:spMk id="20" creationId="{39908F89-A8D1-4F68-8EE5-AA10E03C367D}"/>
          </ac:spMkLst>
        </pc:spChg>
        <pc:spChg chg="add mod">
          <ac:chgData name="Maura O'Malley, Researcher" userId="debcc6ab-8d4c-4f20-82e6-146e5bb09687" providerId="ADAL" clId="{1741D882-4C59-4D82-B765-F8D9CD540471}" dt="2020-06-18T12:52:40.528" v="31135" actId="20577"/>
          <ac:spMkLst>
            <pc:docMk/>
            <pc:sldMk cId="942315555" sldId="448"/>
            <ac:spMk id="21" creationId="{82CE6EB4-7D54-422B-98DA-F37B31E726EA}"/>
          </ac:spMkLst>
        </pc:spChg>
        <pc:spChg chg="add del mod">
          <ac:chgData name="Maura O'Malley, Researcher" userId="debcc6ab-8d4c-4f20-82e6-146e5bb09687" providerId="ADAL" clId="{1741D882-4C59-4D82-B765-F8D9CD540471}" dt="2020-06-18T10:48:56.720" v="29043" actId="478"/>
          <ac:spMkLst>
            <pc:docMk/>
            <pc:sldMk cId="942315555" sldId="448"/>
            <ac:spMk id="22" creationId="{A9191599-1D27-48F5-A21B-240145F2CA33}"/>
          </ac:spMkLst>
        </pc:spChg>
        <pc:spChg chg="del mod">
          <ac:chgData name="Maura O'Malley, Researcher" userId="debcc6ab-8d4c-4f20-82e6-146e5bb09687" providerId="ADAL" clId="{1741D882-4C59-4D82-B765-F8D9CD540471}" dt="2020-06-18T10:48:54.453" v="29042" actId="478"/>
          <ac:spMkLst>
            <pc:docMk/>
            <pc:sldMk cId="942315555" sldId="448"/>
            <ac:spMk id="23" creationId="{BBCDD3C5-3DA2-44AE-9CFF-01541254A46D}"/>
          </ac:spMkLst>
        </pc:spChg>
        <pc:spChg chg="add mod">
          <ac:chgData name="Maura O'Malley, Researcher" userId="debcc6ab-8d4c-4f20-82e6-146e5bb09687" providerId="ADAL" clId="{1741D882-4C59-4D82-B765-F8D9CD540471}" dt="2020-06-18T12:30:18.999" v="30739" actId="1076"/>
          <ac:spMkLst>
            <pc:docMk/>
            <pc:sldMk cId="942315555" sldId="448"/>
            <ac:spMk id="26" creationId="{7A85510E-AE7B-408B-8545-0ED6CE01F789}"/>
          </ac:spMkLst>
        </pc:spChg>
        <pc:spChg chg="add mod">
          <ac:chgData name="Maura O'Malley, Researcher" userId="debcc6ab-8d4c-4f20-82e6-146e5bb09687" providerId="ADAL" clId="{1741D882-4C59-4D82-B765-F8D9CD540471}" dt="2020-06-18T13:00:47.716" v="31933" actId="20577"/>
          <ac:spMkLst>
            <pc:docMk/>
            <pc:sldMk cId="942315555" sldId="448"/>
            <ac:spMk id="29" creationId="{AA166198-C7DF-43FA-A0D1-D6F922B480E9}"/>
          </ac:spMkLst>
        </pc:spChg>
        <pc:picChg chg="add del mod">
          <ac:chgData name="Maura O'Malley, Researcher" userId="debcc6ab-8d4c-4f20-82e6-146e5bb09687" providerId="ADAL" clId="{1741D882-4C59-4D82-B765-F8D9CD540471}" dt="2020-06-18T10:29:54.898" v="28942" actId="478"/>
          <ac:picMkLst>
            <pc:docMk/>
            <pc:sldMk cId="942315555" sldId="448"/>
            <ac:picMk id="3" creationId="{5A3FD133-A3AE-42B2-99EA-5C446D72004A}"/>
          </ac:picMkLst>
        </pc:picChg>
        <pc:picChg chg="add del mod">
          <ac:chgData name="Maura O'Malley, Researcher" userId="debcc6ab-8d4c-4f20-82e6-146e5bb09687" providerId="ADAL" clId="{1741D882-4C59-4D82-B765-F8D9CD540471}" dt="2020-06-18T10:35:35.510" v="28960" actId="478"/>
          <ac:picMkLst>
            <pc:docMk/>
            <pc:sldMk cId="942315555" sldId="448"/>
            <ac:picMk id="6" creationId="{4A998270-415F-4CE3-8716-BD7FBBBBE38C}"/>
          </ac:picMkLst>
        </pc:picChg>
        <pc:picChg chg="del">
          <ac:chgData name="Maura O'Malley, Researcher" userId="debcc6ab-8d4c-4f20-82e6-146e5bb09687" providerId="ADAL" clId="{1741D882-4C59-4D82-B765-F8D9CD540471}" dt="2020-06-18T09:19:29.401" v="28739" actId="478"/>
          <ac:picMkLst>
            <pc:docMk/>
            <pc:sldMk cId="942315555" sldId="448"/>
            <ac:picMk id="16" creationId="{3817C25E-9E5B-43F2-81B1-BCFB377D5368}"/>
          </ac:picMkLst>
        </pc:picChg>
        <pc:picChg chg="del mod">
          <ac:chgData name="Maura O'Malley, Researcher" userId="debcc6ab-8d4c-4f20-82e6-146e5bb09687" providerId="ADAL" clId="{1741D882-4C59-4D82-B765-F8D9CD540471}" dt="2020-06-18T09:20:49.988" v="28747" actId="478"/>
          <ac:picMkLst>
            <pc:docMk/>
            <pc:sldMk cId="942315555" sldId="448"/>
            <ac:picMk id="24" creationId="{49DD8712-29A9-46FC-8303-89EADD29CA2A}"/>
          </ac:picMkLst>
        </pc:picChg>
        <pc:picChg chg="del">
          <ac:chgData name="Maura O'Malley, Researcher" userId="debcc6ab-8d4c-4f20-82e6-146e5bb09687" providerId="ADAL" clId="{1741D882-4C59-4D82-B765-F8D9CD540471}" dt="2020-06-18T09:20:41.782" v="28744" actId="478"/>
          <ac:picMkLst>
            <pc:docMk/>
            <pc:sldMk cId="942315555" sldId="448"/>
            <ac:picMk id="25" creationId="{AE8348C0-04E1-4C1E-961C-1595D0F8FFA3}"/>
          </ac:picMkLst>
        </pc:picChg>
        <pc:picChg chg="del">
          <ac:chgData name="Maura O'Malley, Researcher" userId="debcc6ab-8d4c-4f20-82e6-146e5bb09687" providerId="ADAL" clId="{1741D882-4C59-4D82-B765-F8D9CD540471}" dt="2020-06-18T09:20:55.065" v="28749" actId="478"/>
          <ac:picMkLst>
            <pc:docMk/>
            <pc:sldMk cId="942315555" sldId="448"/>
            <ac:picMk id="27" creationId="{5B7143F0-1FCA-448A-9C6F-47D269BB06BA}"/>
          </ac:picMkLst>
        </pc:picChg>
        <pc:picChg chg="del">
          <ac:chgData name="Maura O'Malley, Researcher" userId="debcc6ab-8d4c-4f20-82e6-146e5bb09687" providerId="ADAL" clId="{1741D882-4C59-4D82-B765-F8D9CD540471}" dt="2020-06-18T09:20:39.130" v="28743" actId="478"/>
          <ac:picMkLst>
            <pc:docMk/>
            <pc:sldMk cId="942315555" sldId="448"/>
            <ac:picMk id="28" creationId="{B73CBC11-7FF0-4D58-B782-AF296199B2BD}"/>
          </ac:picMkLst>
        </pc:picChg>
        <pc:picChg chg="add mod">
          <ac:chgData name="Maura O'Malley, Researcher" userId="debcc6ab-8d4c-4f20-82e6-146e5bb09687" providerId="ADAL" clId="{1741D882-4C59-4D82-B765-F8D9CD540471}" dt="2020-06-18T11:13:13.203" v="29162" actId="688"/>
          <ac:picMkLst>
            <pc:docMk/>
            <pc:sldMk cId="942315555" sldId="448"/>
            <ac:picMk id="1026" creationId="{C20760CB-CCEE-417D-B7D7-3875052A5F37}"/>
          </ac:picMkLst>
        </pc:picChg>
      </pc:sldChg>
      <pc:sldChg chg="modSp add del">
        <pc:chgData name="Maura O'Malley, Researcher" userId="debcc6ab-8d4c-4f20-82e6-146e5bb09687" providerId="ADAL" clId="{1741D882-4C59-4D82-B765-F8D9CD540471}" dt="2020-06-18T09:12:03.608" v="28224" actId="2696"/>
        <pc:sldMkLst>
          <pc:docMk/>
          <pc:sldMk cId="1243188812" sldId="448"/>
        </pc:sldMkLst>
        <pc:spChg chg="mod">
          <ac:chgData name="Maura O'Malley, Researcher" userId="debcc6ab-8d4c-4f20-82e6-146e5bb09687" providerId="ADAL" clId="{1741D882-4C59-4D82-B765-F8D9CD540471}" dt="2020-06-17T14:18:32.187" v="27920" actId="6549"/>
          <ac:spMkLst>
            <pc:docMk/>
            <pc:sldMk cId="1243188812" sldId="448"/>
            <ac:spMk id="5" creationId="{E1AB353D-C3DD-45D0-A928-76F68198F592}"/>
          </ac:spMkLst>
        </pc:spChg>
      </pc:sldChg>
      <pc:sldChg chg="addSp delSp modSp add">
        <pc:chgData name="Maura O'Malley, Researcher" userId="debcc6ab-8d4c-4f20-82e6-146e5bb09687" providerId="ADAL" clId="{1741D882-4C59-4D82-B765-F8D9CD540471}" dt="2020-06-22T08:20:31.437" v="42686" actId="478"/>
        <pc:sldMkLst>
          <pc:docMk/>
          <pc:sldMk cId="734543432" sldId="449"/>
        </pc:sldMkLst>
        <pc:spChg chg="add mod">
          <ac:chgData name="Maura O'Malley, Researcher" userId="debcc6ab-8d4c-4f20-82e6-146e5bb09687" providerId="ADAL" clId="{1741D882-4C59-4D82-B765-F8D9CD540471}" dt="2020-06-18T12:27:26.453" v="30493" actId="1076"/>
          <ac:spMkLst>
            <pc:docMk/>
            <pc:sldMk cId="734543432" sldId="449"/>
            <ac:spMk id="11" creationId="{4E8236C3-6416-46B9-AE8F-19BD0335C818}"/>
          </ac:spMkLst>
        </pc:spChg>
        <pc:spChg chg="mod">
          <ac:chgData name="Maura O'Malley, Researcher" userId="debcc6ab-8d4c-4f20-82e6-146e5bb09687" providerId="ADAL" clId="{1741D882-4C59-4D82-B765-F8D9CD540471}" dt="2020-06-18T12:31:51.435" v="30848" actId="20577"/>
          <ac:spMkLst>
            <pc:docMk/>
            <pc:sldMk cId="734543432" sldId="449"/>
            <ac:spMk id="13" creationId="{0F415C4F-7E8D-445E-9043-7C5757C85148}"/>
          </ac:spMkLst>
        </pc:spChg>
        <pc:spChg chg="del">
          <ac:chgData name="Maura O'Malley, Researcher" userId="debcc6ab-8d4c-4f20-82e6-146e5bb09687" providerId="ADAL" clId="{1741D882-4C59-4D82-B765-F8D9CD540471}" dt="2020-06-18T10:49:02.255" v="29044" actId="478"/>
          <ac:spMkLst>
            <pc:docMk/>
            <pc:sldMk cId="734543432" sldId="449"/>
            <ac:spMk id="15" creationId="{BFBD6D9E-7F1F-46AB-9A2B-F8F143C207FD}"/>
          </ac:spMkLst>
        </pc:spChg>
        <pc:spChg chg="del">
          <ac:chgData name="Maura O'Malley, Researcher" userId="debcc6ab-8d4c-4f20-82e6-146e5bb09687" providerId="ADAL" clId="{1741D882-4C59-4D82-B765-F8D9CD540471}" dt="2020-06-18T10:49:04.275" v="29045" actId="478"/>
          <ac:spMkLst>
            <pc:docMk/>
            <pc:sldMk cId="734543432" sldId="449"/>
            <ac:spMk id="21" creationId="{82CE6EB4-7D54-422B-98DA-F37B31E726EA}"/>
          </ac:spMkLst>
        </pc:spChg>
        <pc:spChg chg="add del mod">
          <ac:chgData name="Maura O'Malley, Researcher" userId="debcc6ab-8d4c-4f20-82e6-146e5bb09687" providerId="ADAL" clId="{1741D882-4C59-4D82-B765-F8D9CD540471}" dt="2020-06-22T08:20:30.414" v="42685" actId="478"/>
          <ac:spMkLst>
            <pc:docMk/>
            <pc:sldMk cId="734543432" sldId="449"/>
            <ac:spMk id="22" creationId="{A9191599-1D27-48F5-A21B-240145F2CA33}"/>
          </ac:spMkLst>
        </pc:spChg>
        <pc:spChg chg="add del mod">
          <ac:chgData name="Maura O'Malley, Researcher" userId="debcc6ab-8d4c-4f20-82e6-146e5bb09687" providerId="ADAL" clId="{1741D882-4C59-4D82-B765-F8D9CD540471}" dt="2020-06-22T08:20:31.437" v="42686" actId="478"/>
          <ac:spMkLst>
            <pc:docMk/>
            <pc:sldMk cId="734543432" sldId="449"/>
            <ac:spMk id="23" creationId="{BBCDD3C5-3DA2-44AE-9CFF-01541254A46D}"/>
          </ac:spMkLst>
        </pc:spChg>
        <pc:picChg chg="add mod">
          <ac:chgData name="Maura O'Malley, Researcher" userId="debcc6ab-8d4c-4f20-82e6-146e5bb09687" providerId="ADAL" clId="{1741D882-4C59-4D82-B765-F8D9CD540471}" dt="2020-06-18T11:13:24.460" v="29163" actId="1076"/>
          <ac:picMkLst>
            <pc:docMk/>
            <pc:sldMk cId="734543432" sldId="449"/>
            <ac:picMk id="3" creationId="{931CFC59-19F7-4F70-9630-456781C4C819}"/>
          </ac:picMkLst>
        </pc:picChg>
      </pc:sldChg>
      <pc:sldChg chg="modSp add del">
        <pc:chgData name="Maura O'Malley, Researcher" userId="debcc6ab-8d4c-4f20-82e6-146e5bb09687" providerId="ADAL" clId="{1741D882-4C59-4D82-B765-F8D9CD540471}" dt="2020-06-18T09:12:06.180" v="28225" actId="2696"/>
        <pc:sldMkLst>
          <pc:docMk/>
          <pc:sldMk cId="1244093474" sldId="449"/>
        </pc:sldMkLst>
        <pc:spChg chg="mod">
          <ac:chgData name="Maura O'Malley, Researcher" userId="debcc6ab-8d4c-4f20-82e6-146e5bb09687" providerId="ADAL" clId="{1741D882-4C59-4D82-B765-F8D9CD540471}" dt="2020-06-17T14:22:34.399" v="27998" actId="20577"/>
          <ac:spMkLst>
            <pc:docMk/>
            <pc:sldMk cId="1244093474" sldId="449"/>
            <ac:spMk id="5" creationId="{E1AB353D-C3DD-45D0-A928-76F68198F592}"/>
          </ac:spMkLst>
        </pc:spChg>
        <pc:spChg chg="mod">
          <ac:chgData name="Maura O'Malley, Researcher" userId="debcc6ab-8d4c-4f20-82e6-146e5bb09687" providerId="ADAL" clId="{1741D882-4C59-4D82-B765-F8D9CD540471}" dt="2020-06-17T14:20:55.008" v="27942" actId="20577"/>
          <ac:spMkLst>
            <pc:docMk/>
            <pc:sldMk cId="1244093474" sldId="449"/>
            <ac:spMk id="13" creationId="{F157136B-D1B5-4A3D-888F-25A73344D58D}"/>
          </ac:spMkLst>
        </pc:spChg>
      </pc:sldChg>
      <pc:sldChg chg="modSp">
        <pc:chgData name="Maura O'Malley, Researcher" userId="debcc6ab-8d4c-4f20-82e6-146e5bb09687" providerId="ADAL" clId="{1741D882-4C59-4D82-B765-F8D9CD540471}" dt="2020-06-18T11:39:35.954" v="29480" actId="20577"/>
        <pc:sldMkLst>
          <pc:docMk/>
          <pc:sldMk cId="1843746054" sldId="450"/>
        </pc:sldMkLst>
        <pc:spChg chg="mod">
          <ac:chgData name="Maura O'Malley, Researcher" userId="debcc6ab-8d4c-4f20-82e6-146e5bb09687" providerId="ADAL" clId="{1741D882-4C59-4D82-B765-F8D9CD540471}" dt="2020-06-18T11:39:35.954" v="29480" actId="20577"/>
          <ac:spMkLst>
            <pc:docMk/>
            <pc:sldMk cId="1843746054" sldId="450"/>
            <ac:spMk id="7" creationId="{5E73740B-8C79-4C58-9100-E59FE81726E1}"/>
          </ac:spMkLst>
        </pc:spChg>
      </pc:sldChg>
      <pc:sldChg chg="del ord">
        <pc:chgData name="Maura O'Malley, Researcher" userId="debcc6ab-8d4c-4f20-82e6-146e5bb09687" providerId="ADAL" clId="{1741D882-4C59-4D82-B765-F8D9CD540471}" dt="2020-06-22T08:03:48.161" v="42238" actId="2696"/>
        <pc:sldMkLst>
          <pc:docMk/>
          <pc:sldMk cId="3814502641" sldId="458"/>
        </pc:sldMkLst>
      </pc:sldChg>
      <pc:sldChg chg="ord">
        <pc:chgData name="Maura O'Malley, Researcher" userId="debcc6ab-8d4c-4f20-82e6-146e5bb09687" providerId="ADAL" clId="{1741D882-4C59-4D82-B765-F8D9CD540471}" dt="2020-06-19T07:37:16.849" v="31967"/>
        <pc:sldMkLst>
          <pc:docMk/>
          <pc:sldMk cId="4169863156" sldId="459"/>
        </pc:sldMkLst>
      </pc:sldChg>
      <pc:sldChg chg="modSp add">
        <pc:chgData name="Maura O'Malley, Researcher" userId="debcc6ab-8d4c-4f20-82e6-146e5bb09687" providerId="ADAL" clId="{1741D882-4C59-4D82-B765-F8D9CD540471}" dt="2020-06-22T08:31:35.308" v="43031" actId="20577"/>
        <pc:sldMkLst>
          <pc:docMk/>
          <pc:sldMk cId="507791272" sldId="463"/>
        </pc:sldMkLst>
        <pc:spChg chg="mod">
          <ac:chgData name="Maura O'Malley, Researcher" userId="debcc6ab-8d4c-4f20-82e6-146e5bb09687" providerId="ADAL" clId="{1741D882-4C59-4D82-B765-F8D9CD540471}" dt="2020-06-22T08:31:35.308" v="43031" actId="20577"/>
          <ac:spMkLst>
            <pc:docMk/>
            <pc:sldMk cId="507791272" sldId="463"/>
            <ac:spMk id="2" creationId="{B86E3F7B-6A20-4AB5-B5B5-890DB4982E62}"/>
          </ac:spMkLst>
        </pc:spChg>
      </pc:sldChg>
      <pc:sldChg chg="add del ord">
        <pc:chgData name="Maura O'Malley, Researcher" userId="debcc6ab-8d4c-4f20-82e6-146e5bb09687" providerId="ADAL" clId="{1741D882-4C59-4D82-B765-F8D9CD540471}" dt="2020-06-19T07:33:00.219" v="31941" actId="2696"/>
        <pc:sldMkLst>
          <pc:docMk/>
          <pc:sldMk cId="3641095601" sldId="464"/>
        </pc:sldMkLst>
      </pc:sldChg>
      <pc:sldChg chg="addSp delSp modSp add ord modNotesTx">
        <pc:chgData name="Maura O'Malley, Researcher" userId="debcc6ab-8d4c-4f20-82e6-146e5bb09687" providerId="ADAL" clId="{1741D882-4C59-4D82-B765-F8D9CD540471}" dt="2020-06-22T08:16:40.016" v="42677" actId="20577"/>
        <pc:sldMkLst>
          <pc:docMk/>
          <pc:sldMk cId="1069382561" sldId="465"/>
        </pc:sldMkLst>
        <pc:spChg chg="mod">
          <ac:chgData name="Maura O'Malley, Researcher" userId="debcc6ab-8d4c-4f20-82e6-146e5bb09687" providerId="ADAL" clId="{1741D882-4C59-4D82-B765-F8D9CD540471}" dt="2020-06-22T08:16:11.232" v="42674" actId="20577"/>
          <ac:spMkLst>
            <pc:docMk/>
            <pc:sldMk cId="1069382561" sldId="465"/>
            <ac:spMk id="2" creationId="{CC2F9DB6-C941-4B40-B411-7A0194DD4628}"/>
          </ac:spMkLst>
        </pc:spChg>
        <pc:spChg chg="del mod">
          <ac:chgData name="Maura O'Malley, Researcher" userId="debcc6ab-8d4c-4f20-82e6-146e5bb09687" providerId="ADAL" clId="{1741D882-4C59-4D82-B765-F8D9CD540471}" dt="2020-06-19T15:24:24.797" v="35395"/>
          <ac:spMkLst>
            <pc:docMk/>
            <pc:sldMk cId="1069382561" sldId="465"/>
            <ac:spMk id="3" creationId="{FC8656B9-CA80-4411-A58F-D286A4B7217A}"/>
          </ac:spMkLst>
        </pc:spChg>
        <pc:spChg chg="add del mod">
          <ac:chgData name="Maura O'Malley, Researcher" userId="debcc6ab-8d4c-4f20-82e6-146e5bb09687" providerId="ADAL" clId="{1741D882-4C59-4D82-B765-F8D9CD540471}" dt="2020-06-19T09:53:48.786" v="32790" actId="478"/>
          <ac:spMkLst>
            <pc:docMk/>
            <pc:sldMk cId="1069382561" sldId="465"/>
            <ac:spMk id="4" creationId="{8FA8752E-16CD-4327-824B-E49105A6D85B}"/>
          </ac:spMkLst>
        </pc:spChg>
        <pc:spChg chg="add del mod">
          <ac:chgData name="Maura O'Malley, Researcher" userId="debcc6ab-8d4c-4f20-82e6-146e5bb09687" providerId="ADAL" clId="{1741D882-4C59-4D82-B765-F8D9CD540471}" dt="2020-06-19T11:23:51.819" v="33214" actId="478"/>
          <ac:spMkLst>
            <pc:docMk/>
            <pc:sldMk cId="1069382561" sldId="465"/>
            <ac:spMk id="7" creationId="{944EC443-C7F4-4E98-8ED7-40C861046D68}"/>
          </ac:spMkLst>
        </pc:spChg>
        <pc:spChg chg="add del mod">
          <ac:chgData name="Maura O'Malley, Researcher" userId="debcc6ab-8d4c-4f20-82e6-146e5bb09687" providerId="ADAL" clId="{1741D882-4C59-4D82-B765-F8D9CD540471}" dt="2020-06-22T07:43:03.009" v="41909" actId="1076"/>
          <ac:spMkLst>
            <pc:docMk/>
            <pc:sldMk cId="1069382561" sldId="465"/>
            <ac:spMk id="8" creationId="{010912D7-D087-433D-9A4F-23A32CCED944}"/>
          </ac:spMkLst>
        </pc:spChg>
        <pc:spChg chg="del mod">
          <ac:chgData name="Maura O'Malley, Researcher" userId="debcc6ab-8d4c-4f20-82e6-146e5bb09687" providerId="ADAL" clId="{1741D882-4C59-4D82-B765-F8D9CD540471}" dt="2020-06-19T15:24:24.813" v="35397"/>
          <ac:spMkLst>
            <pc:docMk/>
            <pc:sldMk cId="1069382561" sldId="465"/>
            <ac:spMk id="13" creationId="{83D6FF98-4986-41D1-BB6A-2437C5A88DDA}"/>
          </ac:spMkLst>
        </pc:spChg>
        <pc:spChg chg="add mod">
          <ac:chgData name="Maura O'Malley, Researcher" userId="debcc6ab-8d4c-4f20-82e6-146e5bb09687" providerId="ADAL" clId="{1741D882-4C59-4D82-B765-F8D9CD540471}" dt="2020-06-22T07:48:03.907" v="41957" actId="1076"/>
          <ac:spMkLst>
            <pc:docMk/>
            <pc:sldMk cId="1069382561" sldId="465"/>
            <ac:spMk id="13" creationId="{D7C6F33C-5FF4-4A7C-A01B-2AFD412615D1}"/>
          </ac:spMkLst>
        </pc:spChg>
        <pc:spChg chg="add mod">
          <ac:chgData name="Maura O'Malley, Researcher" userId="debcc6ab-8d4c-4f20-82e6-146e5bb09687" providerId="ADAL" clId="{1741D882-4C59-4D82-B765-F8D9CD540471}" dt="2020-06-22T07:45:02.841" v="41939" actId="1076"/>
          <ac:spMkLst>
            <pc:docMk/>
            <pc:sldMk cId="1069382561" sldId="465"/>
            <ac:spMk id="14" creationId="{766333B7-6B43-4E36-BC44-371EC4040E68}"/>
          </ac:spMkLst>
        </pc:spChg>
        <pc:spChg chg="del mod">
          <ac:chgData name="Maura O'Malley, Researcher" userId="debcc6ab-8d4c-4f20-82e6-146e5bb09687" providerId="ADAL" clId="{1741D882-4C59-4D82-B765-F8D9CD540471}" dt="2020-06-19T19:41:06.916" v="38894" actId="478"/>
          <ac:spMkLst>
            <pc:docMk/>
            <pc:sldMk cId="1069382561" sldId="465"/>
            <ac:spMk id="14" creationId="{EAB9DAC0-098B-4B5E-85B2-1D38156DC012}"/>
          </ac:spMkLst>
        </pc:spChg>
        <pc:spChg chg="add mod">
          <ac:chgData name="Maura O'Malley, Researcher" userId="debcc6ab-8d4c-4f20-82e6-146e5bb09687" providerId="ADAL" clId="{1741D882-4C59-4D82-B765-F8D9CD540471}" dt="2020-06-22T07:55:39.760" v="42082" actId="20577"/>
          <ac:spMkLst>
            <pc:docMk/>
            <pc:sldMk cId="1069382561" sldId="465"/>
            <ac:spMk id="16" creationId="{F6987058-6A96-457C-89D2-E1D2E5414206}"/>
          </ac:spMkLst>
        </pc:spChg>
        <pc:spChg chg="mod">
          <ac:chgData name="Maura O'Malley, Researcher" userId="debcc6ab-8d4c-4f20-82e6-146e5bb09687" providerId="ADAL" clId="{1741D882-4C59-4D82-B765-F8D9CD540471}" dt="2020-06-19T19:13:41.904" v="37040" actId="6549"/>
          <ac:spMkLst>
            <pc:docMk/>
            <pc:sldMk cId="1069382561" sldId="465"/>
            <ac:spMk id="17" creationId="{14130BA1-162E-4DA9-A3A0-189696535A73}"/>
          </ac:spMkLst>
        </pc:spChg>
        <pc:spChg chg="mod">
          <ac:chgData name="Maura O'Malley, Researcher" userId="debcc6ab-8d4c-4f20-82e6-146e5bb09687" providerId="ADAL" clId="{1741D882-4C59-4D82-B765-F8D9CD540471}" dt="2020-06-19T19:13:37.391" v="37039" actId="6549"/>
          <ac:spMkLst>
            <pc:docMk/>
            <pc:sldMk cId="1069382561" sldId="465"/>
            <ac:spMk id="18" creationId="{73FA3C4D-CC06-439D-8424-ED9E4D5654D2}"/>
          </ac:spMkLst>
        </pc:spChg>
        <pc:spChg chg="mod">
          <ac:chgData name="Maura O'Malley, Researcher" userId="debcc6ab-8d4c-4f20-82e6-146e5bb09687" providerId="ADAL" clId="{1741D882-4C59-4D82-B765-F8D9CD540471}" dt="2020-06-22T08:13:04.697" v="42645" actId="20577"/>
          <ac:spMkLst>
            <pc:docMk/>
            <pc:sldMk cId="1069382561" sldId="465"/>
            <ac:spMk id="19" creationId="{F2ED8B36-8D82-45C7-8DEC-7EB257229721}"/>
          </ac:spMkLst>
        </pc:spChg>
        <pc:spChg chg="add mod">
          <ac:chgData name="Maura O'Malley, Researcher" userId="debcc6ab-8d4c-4f20-82e6-146e5bb09687" providerId="ADAL" clId="{1741D882-4C59-4D82-B765-F8D9CD540471}" dt="2020-06-22T08:16:40.016" v="42677" actId="20577"/>
          <ac:spMkLst>
            <pc:docMk/>
            <pc:sldMk cId="1069382561" sldId="465"/>
            <ac:spMk id="20" creationId="{1500FB25-A4C5-4898-889D-E0B5005E291E}"/>
          </ac:spMkLst>
        </pc:spChg>
        <pc:spChg chg="add del mod">
          <ac:chgData name="Maura O'Malley, Researcher" userId="debcc6ab-8d4c-4f20-82e6-146e5bb09687" providerId="ADAL" clId="{1741D882-4C59-4D82-B765-F8D9CD540471}" dt="2020-06-22T07:00:54.501" v="41048" actId="478"/>
          <ac:spMkLst>
            <pc:docMk/>
            <pc:sldMk cId="1069382561" sldId="465"/>
            <ac:spMk id="21" creationId="{CE44810A-105B-42B6-9D3F-6D6B14001B17}"/>
          </ac:spMkLst>
        </pc:spChg>
        <pc:spChg chg="add del">
          <ac:chgData name="Maura O'Malley, Researcher" userId="debcc6ab-8d4c-4f20-82e6-146e5bb09687" providerId="ADAL" clId="{1741D882-4C59-4D82-B765-F8D9CD540471}" dt="2020-06-19T19:40:49.986" v="38889" actId="478"/>
          <ac:spMkLst>
            <pc:docMk/>
            <pc:sldMk cId="1069382561" sldId="465"/>
            <ac:spMk id="22" creationId="{CFE0C63B-D492-4B72-A8E0-61DFC7B6EB26}"/>
          </ac:spMkLst>
        </pc:spChg>
        <pc:picChg chg="del">
          <ac:chgData name="Maura O'Malley, Researcher" userId="debcc6ab-8d4c-4f20-82e6-146e5bb09687" providerId="ADAL" clId="{1741D882-4C59-4D82-B765-F8D9CD540471}" dt="2020-06-19T07:40:28.907" v="31971" actId="478"/>
          <ac:picMkLst>
            <pc:docMk/>
            <pc:sldMk cId="1069382561" sldId="465"/>
            <ac:picMk id="12" creationId="{E2433F75-6661-4173-BE6C-36E5862630B4}"/>
          </ac:picMkLst>
        </pc:picChg>
        <pc:picChg chg="mod">
          <ac:chgData name="Maura O'Malley, Researcher" userId="debcc6ab-8d4c-4f20-82e6-146e5bb09687" providerId="ADAL" clId="{1741D882-4C59-4D82-B765-F8D9CD540471}" dt="2020-06-22T08:06:51.842" v="42388" actId="1076"/>
          <ac:picMkLst>
            <pc:docMk/>
            <pc:sldMk cId="1069382561" sldId="465"/>
            <ac:picMk id="15" creationId="{58CE4144-A27E-46C0-9570-44715F130CA2}"/>
          </ac:picMkLst>
        </pc:picChg>
        <pc:picChg chg="add del mod">
          <ac:chgData name="Maura O'Malley, Researcher" userId="debcc6ab-8d4c-4f20-82e6-146e5bb09687" providerId="ADAL" clId="{1741D882-4C59-4D82-B765-F8D9CD540471}" dt="2020-06-19T14:55:30.856" v="35382" actId="478"/>
          <ac:picMkLst>
            <pc:docMk/>
            <pc:sldMk cId="1069382561" sldId="465"/>
            <ac:picMk id="16" creationId="{C429BEDE-92B6-45E3-9564-CE5125A230F5}"/>
          </ac:picMkLst>
        </pc:picChg>
        <pc:picChg chg="add mod">
          <ac:chgData name="Maura O'Malley, Researcher" userId="debcc6ab-8d4c-4f20-82e6-146e5bb09687" providerId="ADAL" clId="{1741D882-4C59-4D82-B765-F8D9CD540471}" dt="2020-06-22T07:49:49.595" v="41988" actId="1076"/>
          <ac:picMkLst>
            <pc:docMk/>
            <pc:sldMk cId="1069382561" sldId="465"/>
            <ac:picMk id="1026" creationId="{142D5B6C-28C9-4E12-9D5A-6308D06EFB9C}"/>
          </ac:picMkLst>
        </pc:picChg>
      </pc:sldChg>
      <pc:sldChg chg="add del ord addCm modCm">
        <pc:chgData name="Maura O'Malley, Researcher" userId="debcc6ab-8d4c-4f20-82e6-146e5bb09687" providerId="ADAL" clId="{1741D882-4C59-4D82-B765-F8D9CD540471}" dt="2020-06-22T08:17:30.997" v="42678" actId="2696"/>
        <pc:sldMkLst>
          <pc:docMk/>
          <pc:sldMk cId="341285938" sldId="468"/>
        </pc:sldMkLst>
      </pc:sldChg>
      <pc:sldChg chg="addSp delSp modSp add ord">
        <pc:chgData name="Maura O'Malley, Researcher" userId="debcc6ab-8d4c-4f20-82e6-146e5bb09687" providerId="ADAL" clId="{1741D882-4C59-4D82-B765-F8D9CD540471}" dt="2020-06-22T08:46:42.709" v="43104" actId="20577"/>
        <pc:sldMkLst>
          <pc:docMk/>
          <pc:sldMk cId="905612933" sldId="468"/>
        </pc:sldMkLst>
        <pc:spChg chg="mod">
          <ac:chgData name="Maura O'Malley, Researcher" userId="debcc6ab-8d4c-4f20-82e6-146e5bb09687" providerId="ADAL" clId="{1741D882-4C59-4D82-B765-F8D9CD540471}" dt="2020-06-22T08:46:42.709" v="43104" actId="20577"/>
          <ac:spMkLst>
            <pc:docMk/>
            <pc:sldMk cId="905612933" sldId="468"/>
            <ac:spMk id="2" creationId="{B86E3F7B-6A20-4AB5-B5B5-890DB4982E62}"/>
          </ac:spMkLst>
        </pc:spChg>
        <pc:spChg chg="mod">
          <ac:chgData name="Maura O'Malley, Researcher" userId="debcc6ab-8d4c-4f20-82e6-146e5bb09687" providerId="ADAL" clId="{1741D882-4C59-4D82-B765-F8D9CD540471}" dt="2020-06-22T08:22:40.046" v="42701" actId="1076"/>
          <ac:spMkLst>
            <pc:docMk/>
            <pc:sldMk cId="905612933" sldId="468"/>
            <ac:spMk id="4" creationId="{0F161D12-FDEB-469E-94DB-0B358468FF3C}"/>
          </ac:spMkLst>
        </pc:spChg>
        <pc:spChg chg="del mod">
          <ac:chgData name="Maura O'Malley, Researcher" userId="debcc6ab-8d4c-4f20-82e6-146e5bb09687" providerId="ADAL" clId="{1741D882-4C59-4D82-B765-F8D9CD540471}" dt="2020-06-22T08:22:21.532" v="42697" actId="478"/>
          <ac:spMkLst>
            <pc:docMk/>
            <pc:sldMk cId="905612933" sldId="468"/>
            <ac:spMk id="10" creationId="{CF860C74-0AFF-41B5-A516-7F655DF8C1EB}"/>
          </ac:spMkLst>
        </pc:spChg>
        <pc:spChg chg="del">
          <ac:chgData name="Maura O'Malley, Researcher" userId="debcc6ab-8d4c-4f20-82e6-146e5bb09687" providerId="ADAL" clId="{1741D882-4C59-4D82-B765-F8D9CD540471}" dt="2020-06-22T08:19:43.779" v="42681" actId="478"/>
          <ac:spMkLst>
            <pc:docMk/>
            <pc:sldMk cId="905612933" sldId="468"/>
            <ac:spMk id="13" creationId="{F157136B-D1B5-4A3D-888F-25A73344D58D}"/>
          </ac:spMkLst>
        </pc:spChg>
        <pc:spChg chg="add mod">
          <ac:chgData name="Maura O'Malley, Researcher" userId="debcc6ab-8d4c-4f20-82e6-146e5bb09687" providerId="ADAL" clId="{1741D882-4C59-4D82-B765-F8D9CD540471}" dt="2020-06-22T08:23:30.556" v="42778" actId="1076"/>
          <ac:spMkLst>
            <pc:docMk/>
            <pc:sldMk cId="905612933" sldId="468"/>
            <ac:spMk id="14" creationId="{FB4B285C-B279-470C-96B7-402F4DC783EA}"/>
          </ac:spMkLst>
        </pc:spChg>
        <pc:spChg chg="del mod">
          <ac:chgData name="Maura O'Malley, Researcher" userId="debcc6ab-8d4c-4f20-82e6-146e5bb09687" providerId="ADAL" clId="{1741D882-4C59-4D82-B765-F8D9CD540471}" dt="2020-06-22T08:22:26.256" v="42698" actId="478"/>
          <ac:spMkLst>
            <pc:docMk/>
            <pc:sldMk cId="905612933" sldId="468"/>
            <ac:spMk id="16" creationId="{4CE6CE8C-09A0-4BDE-89BD-6C6366B4CEDC}"/>
          </ac:spMkLst>
        </pc:spChg>
        <pc:spChg chg="mod">
          <ac:chgData name="Maura O'Malley, Researcher" userId="debcc6ab-8d4c-4f20-82e6-146e5bb09687" providerId="ADAL" clId="{1741D882-4C59-4D82-B765-F8D9CD540471}" dt="2020-06-22T08:22:41.872" v="42702" actId="1076"/>
          <ac:spMkLst>
            <pc:docMk/>
            <pc:sldMk cId="905612933" sldId="468"/>
            <ac:spMk id="17" creationId="{E0170949-AE4B-43CA-852F-AB27841E733D}"/>
          </ac:spMkLst>
        </pc:spChg>
        <pc:spChg chg="del mod">
          <ac:chgData name="Maura O'Malley, Researcher" userId="debcc6ab-8d4c-4f20-82e6-146e5bb09687" providerId="ADAL" clId="{1741D882-4C59-4D82-B765-F8D9CD540471}" dt="2020-06-22T08:22:12.332" v="42695" actId="478"/>
          <ac:spMkLst>
            <pc:docMk/>
            <pc:sldMk cId="905612933" sldId="468"/>
            <ac:spMk id="20" creationId="{F1FBC9FF-EE1D-462E-866D-EEE82FC9BFFA}"/>
          </ac:spMkLst>
        </pc:spChg>
        <pc:spChg chg="del mod">
          <ac:chgData name="Maura O'Malley, Researcher" userId="debcc6ab-8d4c-4f20-82e6-146e5bb09687" providerId="ADAL" clId="{1741D882-4C59-4D82-B765-F8D9CD540471}" dt="2020-06-22T08:22:18.309" v="42696" actId="478"/>
          <ac:spMkLst>
            <pc:docMk/>
            <pc:sldMk cId="905612933" sldId="468"/>
            <ac:spMk id="22" creationId="{0C6F5EA8-8942-45BD-AC0F-FD451C92BB7A}"/>
          </ac:spMkLst>
        </pc:spChg>
        <pc:picChg chg="del">
          <ac:chgData name="Maura O'Malley, Researcher" userId="debcc6ab-8d4c-4f20-82e6-146e5bb09687" providerId="ADAL" clId="{1741D882-4C59-4D82-B765-F8D9CD540471}" dt="2020-06-22T08:19:53.951" v="42682" actId="478"/>
          <ac:picMkLst>
            <pc:docMk/>
            <pc:sldMk cId="905612933" sldId="468"/>
            <ac:picMk id="12" creationId="{0BD23528-A9A0-49F1-886D-99EE6B33B146}"/>
          </ac:picMkLst>
        </pc:picChg>
        <pc:picChg chg="del">
          <ac:chgData name="Maura O'Malley, Researcher" userId="debcc6ab-8d4c-4f20-82e6-146e5bb09687" providerId="ADAL" clId="{1741D882-4C59-4D82-B765-F8D9CD540471}" dt="2020-06-22T08:21:16.190" v="42688" actId="478"/>
          <ac:picMkLst>
            <pc:docMk/>
            <pc:sldMk cId="905612933" sldId="468"/>
            <ac:picMk id="15" creationId="{337190D0-30D7-405A-83F7-312BEB3E2D50}"/>
          </ac:picMkLst>
        </pc:picChg>
      </pc:sldChg>
    </pc:docChg>
  </pc:docChgLst>
  <pc:docChgLst>
    <pc:chgData name="Maresa Beazley, Senior Researcher" userId="S::maresa.beazley@essex.gov.uk::5f8a0d0f-7495-4475-8968-cf1e28e5c564" providerId="AD" clId="Web-{6566A394-1A81-4CE3-AC9B-33CFE1E09A78}"/>
    <pc:docChg chg="addSld delSld modSld sldOrd">
      <pc:chgData name="Maresa Beazley, Senior Researcher" userId="S::maresa.beazley@essex.gov.uk::5f8a0d0f-7495-4475-8968-cf1e28e5c564" providerId="AD" clId="Web-{6566A394-1A81-4CE3-AC9B-33CFE1E09A78}" dt="2020-06-01T08:37:47.301" v="841" actId="20577"/>
      <pc:docMkLst>
        <pc:docMk/>
      </pc:docMkLst>
      <pc:sldChg chg="del">
        <pc:chgData name="Maresa Beazley, Senior Researcher" userId="S::maresa.beazley@essex.gov.uk::5f8a0d0f-7495-4475-8968-cf1e28e5c564" providerId="AD" clId="Web-{6566A394-1A81-4CE3-AC9B-33CFE1E09A78}" dt="2020-06-01T08:06:02.977" v="40"/>
        <pc:sldMkLst>
          <pc:docMk/>
          <pc:sldMk cId="1309248427" sldId="344"/>
        </pc:sldMkLst>
      </pc:sldChg>
      <pc:sldChg chg="modSp">
        <pc:chgData name="Maresa Beazley, Senior Researcher" userId="S::maresa.beazley@essex.gov.uk::5f8a0d0f-7495-4475-8968-cf1e28e5c564" providerId="AD" clId="Web-{6566A394-1A81-4CE3-AC9B-33CFE1E09A78}" dt="2020-06-01T08:22:43.205" v="219" actId="20577"/>
        <pc:sldMkLst>
          <pc:docMk/>
          <pc:sldMk cId="3923956637" sldId="372"/>
        </pc:sldMkLst>
        <pc:spChg chg="mod">
          <ac:chgData name="Maresa Beazley, Senior Researcher" userId="S::maresa.beazley@essex.gov.uk::5f8a0d0f-7495-4475-8968-cf1e28e5c564" providerId="AD" clId="Web-{6566A394-1A81-4CE3-AC9B-33CFE1E09A78}" dt="2020-06-01T08:22:43.205" v="219" actId="20577"/>
          <ac:spMkLst>
            <pc:docMk/>
            <pc:sldMk cId="3923956637" sldId="372"/>
            <ac:spMk id="3" creationId="{D94082C3-A739-4586-84F5-DBED494E9815}"/>
          </ac:spMkLst>
        </pc:spChg>
      </pc:sldChg>
      <pc:sldChg chg="modSp">
        <pc:chgData name="Maresa Beazley, Senior Researcher" userId="S::maresa.beazley@essex.gov.uk::5f8a0d0f-7495-4475-8968-cf1e28e5c564" providerId="AD" clId="Web-{6566A394-1A81-4CE3-AC9B-33CFE1E09A78}" dt="2020-06-01T08:11:59.362" v="96" actId="20577"/>
        <pc:sldMkLst>
          <pc:docMk/>
          <pc:sldMk cId="2168100537" sldId="374"/>
        </pc:sldMkLst>
        <pc:spChg chg="mod">
          <ac:chgData name="Maresa Beazley, Senior Researcher" userId="S::maresa.beazley@essex.gov.uk::5f8a0d0f-7495-4475-8968-cf1e28e5c564" providerId="AD" clId="Web-{6566A394-1A81-4CE3-AC9B-33CFE1E09A78}" dt="2020-06-01T08:08:08.142" v="88" actId="20577"/>
          <ac:spMkLst>
            <pc:docMk/>
            <pc:sldMk cId="2168100537" sldId="374"/>
            <ac:spMk id="13" creationId="{6992E43E-2398-479B-999E-CAEB819E6DEA}"/>
          </ac:spMkLst>
        </pc:spChg>
        <pc:spChg chg="mod">
          <ac:chgData name="Maresa Beazley, Senior Researcher" userId="S::maresa.beazley@essex.gov.uk::5f8a0d0f-7495-4475-8968-cf1e28e5c564" providerId="AD" clId="Web-{6566A394-1A81-4CE3-AC9B-33CFE1E09A78}" dt="2020-06-01T08:11:59.362" v="96" actId="20577"/>
          <ac:spMkLst>
            <pc:docMk/>
            <pc:sldMk cId="2168100537" sldId="374"/>
            <ac:spMk id="14" creationId="{8A72CCE2-9FB4-4374-8EEC-DABC40EC433F}"/>
          </ac:spMkLst>
        </pc:spChg>
      </pc:sldChg>
      <pc:sldChg chg="modSp">
        <pc:chgData name="Maresa Beazley, Senior Researcher" userId="S::maresa.beazley@essex.gov.uk::5f8a0d0f-7495-4475-8968-cf1e28e5c564" providerId="AD" clId="Web-{6566A394-1A81-4CE3-AC9B-33CFE1E09A78}" dt="2020-06-01T08:23:27.130" v="222" actId="20577"/>
        <pc:sldMkLst>
          <pc:docMk/>
          <pc:sldMk cId="585352158" sldId="386"/>
        </pc:sldMkLst>
        <pc:spChg chg="mod">
          <ac:chgData name="Maresa Beazley, Senior Researcher" userId="S::maresa.beazley@essex.gov.uk::5f8a0d0f-7495-4475-8968-cf1e28e5c564" providerId="AD" clId="Web-{6566A394-1A81-4CE3-AC9B-33CFE1E09A78}" dt="2020-06-01T08:23:27.130" v="222" actId="20577"/>
          <ac:spMkLst>
            <pc:docMk/>
            <pc:sldMk cId="585352158" sldId="386"/>
            <ac:spMk id="7" creationId="{5BF28DFC-B23B-45C4-8473-3007892C614F}"/>
          </ac:spMkLst>
        </pc:spChg>
      </pc:sldChg>
      <pc:sldChg chg="addSp modSp new ord">
        <pc:chgData name="Maresa Beazley, Senior Researcher" userId="S::maresa.beazley@essex.gov.uk::5f8a0d0f-7495-4475-8968-cf1e28e5c564" providerId="AD" clId="Web-{6566A394-1A81-4CE3-AC9B-33CFE1E09A78}" dt="2020-06-01T08:28:34.465" v="233" actId="20577"/>
        <pc:sldMkLst>
          <pc:docMk/>
          <pc:sldMk cId="3441286430" sldId="396"/>
        </pc:sldMkLst>
        <pc:spChg chg="add mod">
          <ac:chgData name="Maresa Beazley, Senior Researcher" userId="S::maresa.beazley@essex.gov.uk::5f8a0d0f-7495-4475-8968-cf1e28e5c564" providerId="AD" clId="Web-{6566A394-1A81-4CE3-AC9B-33CFE1E09A78}" dt="2020-06-01T08:28:34.465" v="233" actId="20577"/>
          <ac:spMkLst>
            <pc:docMk/>
            <pc:sldMk cId="3441286430" sldId="396"/>
            <ac:spMk id="3" creationId="{DF82B492-6DB9-4771-9470-95ADC4CCE5EE}"/>
          </ac:spMkLst>
        </pc:spChg>
      </pc:sldChg>
      <pc:sldChg chg="modSp add replId">
        <pc:chgData name="Maresa Beazley, Senior Researcher" userId="S::maresa.beazley@essex.gov.uk::5f8a0d0f-7495-4475-8968-cf1e28e5c564" providerId="AD" clId="Web-{6566A394-1A81-4CE3-AC9B-33CFE1E09A78}" dt="2020-06-01T08:37:47.301" v="840" actId="20577"/>
        <pc:sldMkLst>
          <pc:docMk/>
          <pc:sldMk cId="2715914701" sldId="397"/>
        </pc:sldMkLst>
        <pc:spChg chg="mod">
          <ac:chgData name="Maresa Beazley, Senior Researcher" userId="S::maresa.beazley@essex.gov.uk::5f8a0d0f-7495-4475-8968-cf1e28e5c564" providerId="AD" clId="Web-{6566A394-1A81-4CE3-AC9B-33CFE1E09A78}" dt="2020-06-01T08:37:47.301" v="840" actId="20577"/>
          <ac:spMkLst>
            <pc:docMk/>
            <pc:sldMk cId="2715914701" sldId="397"/>
            <ac:spMk id="3" creationId="{D94082C3-A739-4586-84F5-DBED494E9815}"/>
          </ac:spMkLst>
        </pc:spChg>
      </pc:sldChg>
    </pc:docChg>
  </pc:docChgLst>
  <pc:docChgLst>
    <pc:chgData name="Katerina Glover - Senior Researcher" userId="de2edfa1-0aa9-41ab-9f34-1fb333eb4396" providerId="ADAL" clId="{5199C804-3A66-42B1-9EAD-7C45D8FE6E18}"/>
    <pc:docChg chg="custSel modSld">
      <pc:chgData name="Katerina Glover - Senior Researcher" userId="de2edfa1-0aa9-41ab-9f34-1fb333eb4396" providerId="ADAL" clId="{5199C804-3A66-42B1-9EAD-7C45D8FE6E18}" dt="2020-08-17T16:39:32.404" v="3" actId="313"/>
      <pc:docMkLst>
        <pc:docMk/>
      </pc:docMkLst>
      <pc:sldChg chg="modSp">
        <pc:chgData name="Katerina Glover - Senior Researcher" userId="de2edfa1-0aa9-41ab-9f34-1fb333eb4396" providerId="ADAL" clId="{5199C804-3A66-42B1-9EAD-7C45D8FE6E18}" dt="2020-08-17T16:39:32.404" v="3" actId="313"/>
        <pc:sldMkLst>
          <pc:docMk/>
          <pc:sldMk cId="3923956637" sldId="372"/>
        </pc:sldMkLst>
        <pc:spChg chg="mod">
          <ac:chgData name="Katerina Glover - Senior Researcher" userId="de2edfa1-0aa9-41ab-9f34-1fb333eb4396" providerId="ADAL" clId="{5199C804-3A66-42B1-9EAD-7C45D8FE6E18}" dt="2020-08-17T16:39:32.404" v="3" actId="313"/>
          <ac:spMkLst>
            <pc:docMk/>
            <pc:sldMk cId="3923956637" sldId="372"/>
            <ac:spMk id="3" creationId="{D94082C3-A739-4586-84F5-DBED494E9815}"/>
          </ac:spMkLst>
        </pc:spChg>
      </pc:sldChg>
    </pc:docChg>
  </pc:docChgLst>
  <pc:docChgLst>
    <pc:chgData name="Maresa Beazley, Senior Researcher" userId="S::maresa.beazley@essex.gov.uk::5f8a0d0f-7495-4475-8968-cf1e28e5c564" providerId="AD" clId="Web-{1EB5C860-629B-4BC2-9D91-BA5F2136016C}"/>
    <pc:docChg chg="modSld sldOrd">
      <pc:chgData name="Maresa Beazley, Senior Researcher" userId="S::maresa.beazley@essex.gov.uk::5f8a0d0f-7495-4475-8968-cf1e28e5c564" providerId="AD" clId="Web-{1EB5C860-629B-4BC2-9D91-BA5F2136016C}" dt="2020-05-28T15:29:48.713" v="72" actId="20577"/>
      <pc:docMkLst>
        <pc:docMk/>
      </pc:docMkLst>
      <pc:sldChg chg="modSp ord">
        <pc:chgData name="Maresa Beazley, Senior Researcher" userId="S::maresa.beazley@essex.gov.uk::5f8a0d0f-7495-4475-8968-cf1e28e5c564" providerId="AD" clId="Web-{1EB5C860-629B-4BC2-9D91-BA5F2136016C}" dt="2020-05-28T15:29:48.713" v="71" actId="20577"/>
        <pc:sldMkLst>
          <pc:docMk/>
          <pc:sldMk cId="423393120" sldId="372"/>
        </pc:sldMkLst>
        <pc:spChg chg="mod">
          <ac:chgData name="Maresa Beazley, Senior Researcher" userId="S::maresa.beazley@essex.gov.uk::5f8a0d0f-7495-4475-8968-cf1e28e5c564" providerId="AD" clId="Web-{1EB5C860-629B-4BC2-9D91-BA5F2136016C}" dt="2020-05-28T15:29:48.713" v="71" actId="20577"/>
          <ac:spMkLst>
            <pc:docMk/>
            <pc:sldMk cId="423393120" sldId="372"/>
            <ac:spMk id="3" creationId="{D94082C3-A739-4586-84F5-DBED494E9815}"/>
          </ac:spMkLst>
        </pc:spChg>
      </pc:sldChg>
    </pc:docChg>
  </pc:docChgLst>
  <pc:docChgLst>
    <pc:chgData name="Maresa Beazley, Senior Researcher" userId="S::maresa.beazley@essex.gov.uk::5f8a0d0f-7495-4475-8968-cf1e28e5c564" providerId="AD" clId="Web-{B1CB869B-EC15-41E6-97D8-44E86289210E}"/>
    <pc:docChg chg="modSld">
      <pc:chgData name="Maresa Beazley, Senior Researcher" userId="S::maresa.beazley@essex.gov.uk::5f8a0d0f-7495-4475-8968-cf1e28e5c564" providerId="AD" clId="Web-{B1CB869B-EC15-41E6-97D8-44E86289210E}" dt="2020-05-26T12:46:45.643" v="1" actId="14100"/>
      <pc:docMkLst>
        <pc:docMk/>
      </pc:docMkLst>
      <pc:sldChg chg="delSp modSp">
        <pc:chgData name="Maresa Beazley, Senior Researcher" userId="S::maresa.beazley@essex.gov.uk::5f8a0d0f-7495-4475-8968-cf1e28e5c564" providerId="AD" clId="Web-{B1CB869B-EC15-41E6-97D8-44E86289210E}" dt="2020-05-26T12:46:45.643" v="1" actId="14100"/>
        <pc:sldMkLst>
          <pc:docMk/>
          <pc:sldMk cId="1771183439" sldId="378"/>
        </pc:sldMkLst>
        <pc:picChg chg="mod">
          <ac:chgData name="Maresa Beazley, Senior Researcher" userId="S::maresa.beazley@essex.gov.uk::5f8a0d0f-7495-4475-8968-cf1e28e5c564" providerId="AD" clId="Web-{B1CB869B-EC15-41E6-97D8-44E86289210E}" dt="2020-05-26T12:46:45.643" v="1" actId="14100"/>
          <ac:picMkLst>
            <pc:docMk/>
            <pc:sldMk cId="1771183439" sldId="378"/>
            <ac:picMk id="2" creationId="{C6F353BD-09B6-4B67-A3D3-5C694E950B3A}"/>
          </ac:picMkLst>
        </pc:picChg>
        <pc:picChg chg="del">
          <ac:chgData name="Maresa Beazley, Senior Researcher" userId="S::maresa.beazley@essex.gov.uk::5f8a0d0f-7495-4475-8968-cf1e28e5c564" providerId="AD" clId="Web-{B1CB869B-EC15-41E6-97D8-44E86289210E}" dt="2020-05-26T12:46:39.800" v="0"/>
          <ac:picMkLst>
            <pc:docMk/>
            <pc:sldMk cId="1771183439" sldId="378"/>
            <ac:picMk id="69" creationId="{DD658787-8D67-4A9F-9A84-F463311F09E1}"/>
          </ac:picMkLst>
        </pc:picChg>
      </pc:sldChg>
    </pc:docChg>
  </pc:docChgLst>
  <pc:docChgLst>
    <pc:chgData name="Maresa Beazley, Senior Researcher" userId="S::maresa.beazley@essex.gov.uk::5f8a0d0f-7495-4475-8968-cf1e28e5c564" providerId="AD" clId="Web-{245FB305-0D20-4F2C-B016-8AD7FB1571AC}"/>
    <pc:docChg chg="modSld">
      <pc:chgData name="Maresa Beazley, Senior Researcher" userId="S::maresa.beazley@essex.gov.uk::5f8a0d0f-7495-4475-8968-cf1e28e5c564" providerId="AD" clId="Web-{245FB305-0D20-4F2C-B016-8AD7FB1571AC}" dt="2020-06-10T08:23:15.787" v="145"/>
      <pc:docMkLst>
        <pc:docMk/>
      </pc:docMkLst>
      <pc:sldChg chg="modSp">
        <pc:chgData name="Maresa Beazley, Senior Researcher" userId="S::maresa.beazley@essex.gov.uk::5f8a0d0f-7495-4475-8968-cf1e28e5c564" providerId="AD" clId="Web-{245FB305-0D20-4F2C-B016-8AD7FB1571AC}" dt="2020-06-10T08:23:15.787" v="145"/>
        <pc:sldMkLst>
          <pc:docMk/>
          <pc:sldMk cId="1967806232" sldId="389"/>
        </pc:sldMkLst>
        <pc:graphicFrameChg chg="modGraphic">
          <ac:chgData name="Maresa Beazley, Senior Researcher" userId="S::maresa.beazley@essex.gov.uk::5f8a0d0f-7495-4475-8968-cf1e28e5c564" providerId="AD" clId="Web-{245FB305-0D20-4F2C-B016-8AD7FB1571AC}" dt="2020-06-10T08:23:15.787" v="145"/>
          <ac:graphicFrameMkLst>
            <pc:docMk/>
            <pc:sldMk cId="1967806232" sldId="389"/>
            <ac:graphicFrameMk id="3" creationId="{24570EA3-7190-41FB-BDB6-D79C240632A3}"/>
          </ac:graphicFrameMkLst>
        </pc:graphicFrameChg>
        <pc:graphicFrameChg chg="modGraphic">
          <ac:chgData name="Maresa Beazley, Senior Researcher" userId="S::maresa.beazley@essex.gov.uk::5f8a0d0f-7495-4475-8968-cf1e28e5c564" providerId="AD" clId="Web-{245FB305-0D20-4F2C-B016-8AD7FB1571AC}" dt="2020-06-10T08:20:56.903" v="3" actId="20577"/>
          <ac:graphicFrameMkLst>
            <pc:docMk/>
            <pc:sldMk cId="1967806232" sldId="389"/>
            <ac:graphicFrameMk id="6" creationId="{685C3DB6-81A5-425F-AE99-1197D8682A4F}"/>
          </ac:graphicFrameMkLst>
        </pc:graphicFrameChg>
        <pc:graphicFrameChg chg="modGraphic">
          <ac:chgData name="Maresa Beazley, Senior Researcher" userId="S::maresa.beazley@essex.gov.uk::5f8a0d0f-7495-4475-8968-cf1e28e5c564" providerId="AD" clId="Web-{245FB305-0D20-4F2C-B016-8AD7FB1571AC}" dt="2020-06-10T08:20:32.964" v="1" actId="20577"/>
          <ac:graphicFrameMkLst>
            <pc:docMk/>
            <pc:sldMk cId="1967806232" sldId="389"/>
            <ac:graphicFrameMk id="7" creationId="{920F5B50-213D-4CEC-8464-EA6FDD3895FF}"/>
          </ac:graphicFrameMkLst>
        </pc:graphicFrameChg>
      </pc:sldChg>
    </pc:docChg>
  </pc:docChgLst>
  <pc:docChgLst>
    <pc:chgData name="Maresa Beazley, Senior Researcher" userId="S::maresa.beazley@essex.gov.uk::5f8a0d0f-7495-4475-8968-cf1e28e5c564" providerId="AD" clId="Web-{E02F6E3D-26A4-46FF-8386-E9A29DDEF225}"/>
    <pc:docChg chg="modSld">
      <pc:chgData name="Maresa Beazley, Senior Researcher" userId="S::maresa.beazley@essex.gov.uk::5f8a0d0f-7495-4475-8968-cf1e28e5c564" providerId="AD" clId="Web-{E02F6E3D-26A4-46FF-8386-E9A29DDEF225}" dt="2020-05-26T11:45:25.723" v="46" actId="20577"/>
      <pc:docMkLst>
        <pc:docMk/>
      </pc:docMkLst>
      <pc:sldChg chg="modSp">
        <pc:chgData name="Maresa Beazley, Senior Researcher" userId="S::maresa.beazley@essex.gov.uk::5f8a0d0f-7495-4475-8968-cf1e28e5c564" providerId="AD" clId="Web-{E02F6E3D-26A4-46FF-8386-E9A29DDEF225}" dt="2020-05-26T11:45:25.723" v="46" actId="20577"/>
        <pc:sldMkLst>
          <pc:docMk/>
          <pc:sldMk cId="1309248427" sldId="344"/>
        </pc:sldMkLst>
        <pc:spChg chg="mod">
          <ac:chgData name="Maresa Beazley, Senior Researcher" userId="S::maresa.beazley@essex.gov.uk::5f8a0d0f-7495-4475-8968-cf1e28e5c564" providerId="AD" clId="Web-{E02F6E3D-26A4-46FF-8386-E9A29DDEF225}" dt="2020-05-26T11:45:25.723" v="46" actId="20577"/>
          <ac:spMkLst>
            <pc:docMk/>
            <pc:sldMk cId="1309248427" sldId="344"/>
            <ac:spMk id="7" creationId="{5BF28DFC-B23B-45C4-8473-3007892C614F}"/>
          </ac:spMkLst>
        </pc:spChg>
      </pc:sldChg>
    </pc:docChg>
  </pc:docChgLst>
  <pc:docChgLst>
    <pc:chgData name="Maresa Beazley, Senior Researcher" userId="S::maresa.beazley@essex.gov.uk::5f8a0d0f-7495-4475-8968-cf1e28e5c564" providerId="AD" clId="Web-{3A7C941C-760D-4A38-B568-F93F70637F45}"/>
    <pc:docChg chg="addSld delSld modSld sldOrd">
      <pc:chgData name="Maresa Beazley, Senior Researcher" userId="S::maresa.beazley@essex.gov.uk::5f8a0d0f-7495-4475-8968-cf1e28e5c564" providerId="AD" clId="Web-{3A7C941C-760D-4A38-B568-F93F70637F45}" dt="2020-06-01T12:06:25.521" v="463"/>
      <pc:docMkLst>
        <pc:docMk/>
      </pc:docMkLst>
      <pc:sldChg chg="ord">
        <pc:chgData name="Maresa Beazley, Senior Researcher" userId="S::maresa.beazley@essex.gov.uk::5f8a0d0f-7495-4475-8968-cf1e28e5c564" providerId="AD" clId="Web-{3A7C941C-760D-4A38-B568-F93F70637F45}" dt="2020-06-01T12:05:48.459" v="462"/>
        <pc:sldMkLst>
          <pc:docMk/>
          <pc:sldMk cId="2168100537" sldId="374"/>
        </pc:sldMkLst>
      </pc:sldChg>
      <pc:sldChg chg="ord">
        <pc:chgData name="Maresa Beazley, Senior Researcher" userId="S::maresa.beazley@essex.gov.uk::5f8a0d0f-7495-4475-8968-cf1e28e5c564" providerId="AD" clId="Web-{3A7C941C-760D-4A38-B568-F93F70637F45}" dt="2020-06-01T12:05:48.459" v="461"/>
        <pc:sldMkLst>
          <pc:docMk/>
          <pc:sldMk cId="113096363" sldId="394"/>
        </pc:sldMkLst>
      </pc:sldChg>
      <pc:sldChg chg="ord">
        <pc:chgData name="Maresa Beazley, Senior Researcher" userId="S::maresa.beazley@essex.gov.uk::5f8a0d0f-7495-4475-8968-cf1e28e5c564" providerId="AD" clId="Web-{3A7C941C-760D-4A38-B568-F93F70637F45}" dt="2020-06-01T12:06:25.521" v="463"/>
        <pc:sldMkLst>
          <pc:docMk/>
          <pc:sldMk cId="3357907988" sldId="395"/>
        </pc:sldMkLst>
      </pc:sldChg>
      <pc:sldChg chg="modSp">
        <pc:chgData name="Maresa Beazley, Senior Researcher" userId="S::maresa.beazley@essex.gov.uk::5f8a0d0f-7495-4475-8968-cf1e28e5c564" providerId="AD" clId="Web-{3A7C941C-760D-4A38-B568-F93F70637F45}" dt="2020-06-01T12:02:35.555" v="402" actId="20577"/>
        <pc:sldMkLst>
          <pc:docMk/>
          <pc:sldMk cId="2715914701" sldId="397"/>
        </pc:sldMkLst>
        <pc:spChg chg="mod">
          <ac:chgData name="Maresa Beazley, Senior Researcher" userId="S::maresa.beazley@essex.gov.uk::5f8a0d0f-7495-4475-8968-cf1e28e5c564" providerId="AD" clId="Web-{3A7C941C-760D-4A38-B568-F93F70637F45}" dt="2020-06-01T12:02:35.555" v="402"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3A7C941C-760D-4A38-B568-F93F70637F45}" dt="2020-06-01T11:56:32.902" v="113" actId="20577"/>
        <pc:sldMkLst>
          <pc:docMk/>
          <pc:sldMk cId="447836792" sldId="400"/>
        </pc:sldMkLst>
        <pc:spChg chg="mod">
          <ac:chgData name="Maresa Beazley, Senior Researcher" userId="S::maresa.beazley@essex.gov.uk::5f8a0d0f-7495-4475-8968-cf1e28e5c564" providerId="AD" clId="Web-{3A7C941C-760D-4A38-B568-F93F70637F45}" dt="2020-06-01T11:56:32.902" v="113" actId="20577"/>
          <ac:spMkLst>
            <pc:docMk/>
            <pc:sldMk cId="447836792" sldId="400"/>
            <ac:spMk id="2" creationId="{C7AE2A16-1145-4D12-976A-763068FC3341}"/>
          </ac:spMkLst>
        </pc:spChg>
        <pc:spChg chg="mod">
          <ac:chgData name="Maresa Beazley, Senior Researcher" userId="S::maresa.beazley@essex.gov.uk::5f8a0d0f-7495-4475-8968-cf1e28e5c564" providerId="AD" clId="Web-{3A7C941C-760D-4A38-B568-F93F70637F45}" dt="2020-06-01T11:54:10.091" v="26" actId="20577"/>
          <ac:spMkLst>
            <pc:docMk/>
            <pc:sldMk cId="447836792" sldId="400"/>
            <ac:spMk id="5" creationId="{E1AB353D-C3DD-45D0-A928-76F68198F592}"/>
          </ac:spMkLst>
        </pc:spChg>
      </pc:sldChg>
      <pc:sldChg chg="addSp delSp modSp">
        <pc:chgData name="Maresa Beazley, Senior Researcher" userId="S::maresa.beazley@essex.gov.uk::5f8a0d0f-7495-4475-8968-cf1e28e5c564" providerId="AD" clId="Web-{3A7C941C-760D-4A38-B568-F93F70637F45}" dt="2020-06-01T11:56:59.090" v="121"/>
        <pc:sldMkLst>
          <pc:docMk/>
          <pc:sldMk cId="767253477" sldId="401"/>
        </pc:sldMkLst>
        <pc:spChg chg="add mod">
          <ac:chgData name="Maresa Beazley, Senior Researcher" userId="S::maresa.beazley@essex.gov.uk::5f8a0d0f-7495-4475-8968-cf1e28e5c564" providerId="AD" clId="Web-{3A7C941C-760D-4A38-B568-F93F70637F45}" dt="2020-06-01T11:54:58.138" v="33" actId="20577"/>
          <ac:spMkLst>
            <pc:docMk/>
            <pc:sldMk cId="767253477" sldId="401"/>
            <ac:spMk id="2" creationId="{7B86416C-CD26-481C-A9ED-6CAFB7E03F5B}"/>
          </ac:spMkLst>
        </pc:spChg>
        <pc:spChg chg="add del">
          <ac:chgData name="Maresa Beazley, Senior Researcher" userId="S::maresa.beazley@essex.gov.uk::5f8a0d0f-7495-4475-8968-cf1e28e5c564" providerId="AD" clId="Web-{3A7C941C-760D-4A38-B568-F93F70637F45}" dt="2020-06-01T11:55:01.153" v="37"/>
          <ac:spMkLst>
            <pc:docMk/>
            <pc:sldMk cId="767253477" sldId="401"/>
            <ac:spMk id="4" creationId="{D587E65E-3D99-4A49-905F-119AB249E4AF}"/>
          </ac:spMkLst>
        </pc:spChg>
        <pc:spChg chg="add del mod">
          <ac:chgData name="Maresa Beazley, Senior Researcher" userId="S::maresa.beazley@essex.gov.uk::5f8a0d0f-7495-4475-8968-cf1e28e5c564" providerId="AD" clId="Web-{3A7C941C-760D-4A38-B568-F93F70637F45}" dt="2020-06-01T11:54:43.685" v="31" actId="20577"/>
          <ac:spMkLst>
            <pc:docMk/>
            <pc:sldMk cId="767253477" sldId="401"/>
            <ac:spMk id="5" creationId="{E1AB353D-C3DD-45D0-A928-76F68198F592}"/>
          </ac:spMkLst>
        </pc:spChg>
        <pc:spChg chg="add mod">
          <ac:chgData name="Maresa Beazley, Senior Researcher" userId="S::maresa.beazley@essex.gov.uk::5f8a0d0f-7495-4475-8968-cf1e28e5c564" providerId="AD" clId="Web-{3A7C941C-760D-4A38-B568-F93F70637F45}" dt="2020-06-01T11:56:59.090" v="121"/>
          <ac:spMkLst>
            <pc:docMk/>
            <pc:sldMk cId="767253477" sldId="401"/>
            <ac:spMk id="8" creationId="{E6B7FB61-2994-4DFB-960F-D51CE70BD72D}"/>
          </ac:spMkLst>
        </pc:spChg>
      </pc:sldChg>
      <pc:sldChg chg="addSp modSp">
        <pc:chgData name="Maresa Beazley, Senior Researcher" userId="S::maresa.beazley@essex.gov.uk::5f8a0d0f-7495-4475-8968-cf1e28e5c564" providerId="AD" clId="Web-{3A7C941C-760D-4A38-B568-F93F70637F45}" dt="2020-06-01T12:01:27.196" v="298" actId="20577"/>
        <pc:sldMkLst>
          <pc:docMk/>
          <pc:sldMk cId="3052706552" sldId="402"/>
        </pc:sldMkLst>
        <pc:spChg chg="add mod">
          <ac:chgData name="Maresa Beazley, Senior Researcher" userId="S::maresa.beazley@essex.gov.uk::5f8a0d0f-7495-4475-8968-cf1e28e5c564" providerId="AD" clId="Web-{3A7C941C-760D-4A38-B568-F93F70637F45}" dt="2020-06-01T12:00:37.369" v="278" actId="20577"/>
          <ac:spMkLst>
            <pc:docMk/>
            <pc:sldMk cId="3052706552" sldId="402"/>
            <ac:spMk id="2" creationId="{CC2F9DB6-C941-4B40-B411-7A0194DD4628}"/>
          </ac:spMkLst>
        </pc:spChg>
        <pc:spChg chg="mod">
          <ac:chgData name="Maresa Beazley, Senior Researcher" userId="S::maresa.beazley@essex.gov.uk::5f8a0d0f-7495-4475-8968-cf1e28e5c564" providerId="AD" clId="Web-{3A7C941C-760D-4A38-B568-F93F70637F45}" dt="2020-06-01T12:01:27.196" v="298" actId="20577"/>
          <ac:spMkLst>
            <pc:docMk/>
            <pc:sldMk cId="3052706552" sldId="402"/>
            <ac:spMk id="5" creationId="{E1AB353D-C3DD-45D0-A928-76F68198F592}"/>
          </ac:spMkLst>
        </pc:spChg>
      </pc:sldChg>
      <pc:sldChg chg="del">
        <pc:chgData name="Maresa Beazley, Senior Researcher" userId="S::maresa.beazley@essex.gov.uk::5f8a0d0f-7495-4475-8968-cf1e28e5c564" providerId="AD" clId="Web-{3A7C941C-760D-4A38-B568-F93F70637F45}" dt="2020-06-01T12:01:35.337" v="299"/>
        <pc:sldMkLst>
          <pc:docMk/>
          <pc:sldMk cId="3777184603" sldId="403"/>
        </pc:sldMkLst>
      </pc:sldChg>
      <pc:sldChg chg="del">
        <pc:chgData name="Maresa Beazley, Senior Researcher" userId="S::maresa.beazley@essex.gov.uk::5f8a0d0f-7495-4475-8968-cf1e28e5c564" providerId="AD" clId="Web-{3A7C941C-760D-4A38-B568-F93F70637F45}" dt="2020-06-01T12:03:01.492" v="406"/>
        <pc:sldMkLst>
          <pc:docMk/>
          <pc:sldMk cId="4261559733" sldId="405"/>
        </pc:sldMkLst>
      </pc:sldChg>
      <pc:sldChg chg="modSp add replId">
        <pc:chgData name="Maresa Beazley, Senior Researcher" userId="S::maresa.beazley@essex.gov.uk::5f8a0d0f-7495-4475-8968-cf1e28e5c564" providerId="AD" clId="Web-{3A7C941C-760D-4A38-B568-F93F70637F45}" dt="2020-06-01T12:04:24.929" v="460" actId="20577"/>
        <pc:sldMkLst>
          <pc:docMk/>
          <pc:sldMk cId="1104663591" sldId="406"/>
        </pc:sldMkLst>
        <pc:spChg chg="mod">
          <ac:chgData name="Maresa Beazley, Senior Researcher" userId="S::maresa.beazley@essex.gov.uk::5f8a0d0f-7495-4475-8968-cf1e28e5c564" providerId="AD" clId="Web-{3A7C941C-760D-4A38-B568-F93F70637F45}" dt="2020-06-01T12:03:26.195" v="412"/>
          <ac:spMkLst>
            <pc:docMk/>
            <pc:sldMk cId="1104663591" sldId="406"/>
            <ac:spMk id="2" creationId="{CC2F9DB6-C941-4B40-B411-7A0194DD4628}"/>
          </ac:spMkLst>
        </pc:spChg>
        <pc:spChg chg="mod">
          <ac:chgData name="Maresa Beazley, Senior Researcher" userId="S::maresa.beazley@essex.gov.uk::5f8a0d0f-7495-4475-8968-cf1e28e5c564" providerId="AD" clId="Web-{3A7C941C-760D-4A38-B568-F93F70637F45}" dt="2020-06-01T12:04:24.929" v="460" actId="20577"/>
          <ac:spMkLst>
            <pc:docMk/>
            <pc:sldMk cId="1104663591" sldId="406"/>
            <ac:spMk id="5" creationId="{E1AB353D-C3DD-45D0-A928-76F68198F592}"/>
          </ac:spMkLst>
        </pc:spChg>
      </pc:sldChg>
    </pc:docChg>
  </pc:docChgLst>
  <pc:docChgLst>
    <pc:chgData name="Katerina" userId="de2edfa1-0aa9-41ab-9f34-1fb333eb4396" providerId="ADAL" clId="{5199C804-3A66-42B1-9EAD-7C45D8FE6E18}"/>
    <pc:docChg chg="undo custSel addSld delSld modSld sldOrd">
      <pc:chgData name="Katerina" userId="de2edfa1-0aa9-41ab-9f34-1fb333eb4396" providerId="ADAL" clId="{5199C804-3A66-42B1-9EAD-7C45D8FE6E18}" dt="2020-08-17T16:36:58.894" v="1272" actId="2696"/>
      <pc:docMkLst>
        <pc:docMk/>
      </pc:docMkLst>
      <pc:sldChg chg="modSp add del">
        <pc:chgData name="Katerina" userId="de2edfa1-0aa9-41ab-9f34-1fb333eb4396" providerId="ADAL" clId="{5199C804-3A66-42B1-9EAD-7C45D8FE6E18}" dt="2020-08-17T15:36:38.435" v="596" actId="20577"/>
        <pc:sldMkLst>
          <pc:docMk/>
          <pc:sldMk cId="4231481942" sldId="262"/>
        </pc:sldMkLst>
        <pc:spChg chg="mod">
          <ac:chgData name="Katerina" userId="de2edfa1-0aa9-41ab-9f34-1fb333eb4396" providerId="ADAL" clId="{5199C804-3A66-42B1-9EAD-7C45D8FE6E18}" dt="2020-08-17T15:36:38.435" v="596" actId="20577"/>
          <ac:spMkLst>
            <pc:docMk/>
            <pc:sldMk cId="4231481942" sldId="262"/>
            <ac:spMk id="13" creationId="{F508B5EC-BAFE-44A0-B48D-41AA4F9F6B14}"/>
          </ac:spMkLst>
        </pc:spChg>
      </pc:sldChg>
      <pc:sldChg chg="del">
        <pc:chgData name="Katerina" userId="de2edfa1-0aa9-41ab-9f34-1fb333eb4396" providerId="ADAL" clId="{5199C804-3A66-42B1-9EAD-7C45D8FE6E18}" dt="2020-08-06T15:32:08.279" v="2" actId="2696"/>
        <pc:sldMkLst>
          <pc:docMk/>
          <pc:sldMk cId="586041243" sldId="371"/>
        </pc:sldMkLst>
      </pc:sldChg>
      <pc:sldChg chg="modSp">
        <pc:chgData name="Katerina" userId="de2edfa1-0aa9-41ab-9f34-1fb333eb4396" providerId="ADAL" clId="{5199C804-3A66-42B1-9EAD-7C45D8FE6E18}" dt="2020-08-17T16:13:30.567" v="792" actId="20577"/>
        <pc:sldMkLst>
          <pc:docMk/>
          <pc:sldMk cId="3923956637" sldId="372"/>
        </pc:sldMkLst>
        <pc:spChg chg="mod">
          <ac:chgData name="Katerina" userId="de2edfa1-0aa9-41ab-9f34-1fb333eb4396" providerId="ADAL" clId="{5199C804-3A66-42B1-9EAD-7C45D8FE6E18}" dt="2020-08-17T16:13:30.567" v="792" actId="20577"/>
          <ac:spMkLst>
            <pc:docMk/>
            <pc:sldMk cId="3923956637" sldId="372"/>
            <ac:spMk id="3" creationId="{D94082C3-A739-4586-84F5-DBED494E9815}"/>
          </ac:spMkLst>
        </pc:spChg>
      </pc:sldChg>
      <pc:sldChg chg="del">
        <pc:chgData name="Katerina" userId="de2edfa1-0aa9-41ab-9f34-1fb333eb4396" providerId="ADAL" clId="{5199C804-3A66-42B1-9EAD-7C45D8FE6E18}" dt="2020-08-17T16:36:16.949" v="1263" actId="2696"/>
        <pc:sldMkLst>
          <pc:docMk/>
          <pc:sldMk cId="2386228596" sldId="393"/>
        </pc:sldMkLst>
      </pc:sldChg>
      <pc:sldChg chg="modSp">
        <pc:chgData name="Katerina" userId="de2edfa1-0aa9-41ab-9f34-1fb333eb4396" providerId="ADAL" clId="{5199C804-3A66-42B1-9EAD-7C45D8FE6E18}" dt="2020-08-06T16:27:42.703" v="266" actId="6549"/>
        <pc:sldMkLst>
          <pc:docMk/>
          <pc:sldMk cId="3765162467" sldId="440"/>
        </pc:sldMkLst>
        <pc:spChg chg="mod">
          <ac:chgData name="Katerina" userId="de2edfa1-0aa9-41ab-9f34-1fb333eb4396" providerId="ADAL" clId="{5199C804-3A66-42B1-9EAD-7C45D8FE6E18}" dt="2020-08-06T16:26:35.045" v="245" actId="20577"/>
          <ac:spMkLst>
            <pc:docMk/>
            <pc:sldMk cId="3765162467" sldId="440"/>
            <ac:spMk id="6" creationId="{26ED10A8-7FB2-4478-8C0C-0DE1A6A689EA}"/>
          </ac:spMkLst>
        </pc:spChg>
        <pc:spChg chg="mod">
          <ac:chgData name="Katerina" userId="de2edfa1-0aa9-41ab-9f34-1fb333eb4396" providerId="ADAL" clId="{5199C804-3A66-42B1-9EAD-7C45D8FE6E18}" dt="2020-08-06T16:27:03.040" v="262" actId="1035"/>
          <ac:spMkLst>
            <pc:docMk/>
            <pc:sldMk cId="3765162467" sldId="440"/>
            <ac:spMk id="7" creationId="{D831E926-2BCB-4231-ABE1-8BBCE23A0856}"/>
          </ac:spMkLst>
        </pc:spChg>
        <pc:spChg chg="mod">
          <ac:chgData name="Katerina" userId="de2edfa1-0aa9-41ab-9f34-1fb333eb4396" providerId="ADAL" clId="{5199C804-3A66-42B1-9EAD-7C45D8FE6E18}" dt="2020-08-06T16:27:42.703" v="266" actId="6549"/>
          <ac:spMkLst>
            <pc:docMk/>
            <pc:sldMk cId="3765162467" sldId="440"/>
            <ac:spMk id="8" creationId="{350AF518-D0BA-4195-A3B6-05BA4E3C4F70}"/>
          </ac:spMkLst>
        </pc:spChg>
        <pc:spChg chg="mod">
          <ac:chgData name="Katerina" userId="de2edfa1-0aa9-41ab-9f34-1fb333eb4396" providerId="ADAL" clId="{5199C804-3A66-42B1-9EAD-7C45D8FE6E18}" dt="2020-08-06T16:26:57.305" v="256" actId="1035"/>
          <ac:spMkLst>
            <pc:docMk/>
            <pc:sldMk cId="3765162467" sldId="440"/>
            <ac:spMk id="9" creationId="{0E67B6C9-B05A-4D13-86C8-7363DF8D67F2}"/>
          </ac:spMkLst>
        </pc:spChg>
      </pc:sldChg>
      <pc:sldChg chg="modSp">
        <pc:chgData name="Katerina" userId="de2edfa1-0aa9-41ab-9f34-1fb333eb4396" providerId="ADAL" clId="{5199C804-3A66-42B1-9EAD-7C45D8FE6E18}" dt="2020-08-17T16:30:00.414" v="1049" actId="6549"/>
        <pc:sldMkLst>
          <pc:docMk/>
          <pc:sldMk cId="4169863156" sldId="459"/>
        </pc:sldMkLst>
        <pc:spChg chg="mod">
          <ac:chgData name="Katerina" userId="de2edfa1-0aa9-41ab-9f34-1fb333eb4396" providerId="ADAL" clId="{5199C804-3A66-42B1-9EAD-7C45D8FE6E18}" dt="2020-08-17T08:36:15.460" v="482" actId="20577"/>
          <ac:spMkLst>
            <pc:docMk/>
            <pc:sldMk cId="4169863156" sldId="459"/>
            <ac:spMk id="2" creationId="{056F8416-716D-4555-BB35-0733F171B8B6}"/>
          </ac:spMkLst>
        </pc:spChg>
        <pc:spChg chg="mod">
          <ac:chgData name="Katerina" userId="de2edfa1-0aa9-41ab-9f34-1fb333eb4396" providerId="ADAL" clId="{5199C804-3A66-42B1-9EAD-7C45D8FE6E18}" dt="2020-08-17T16:29:11.550" v="886" actId="6549"/>
          <ac:spMkLst>
            <pc:docMk/>
            <pc:sldMk cId="4169863156" sldId="459"/>
            <ac:spMk id="5" creationId="{ED34343C-FCA4-4182-8A14-F4447A1CE25C}"/>
          </ac:spMkLst>
        </pc:spChg>
        <pc:spChg chg="mod">
          <ac:chgData name="Katerina" userId="de2edfa1-0aa9-41ab-9f34-1fb333eb4396" providerId="ADAL" clId="{5199C804-3A66-42B1-9EAD-7C45D8FE6E18}" dt="2020-08-17T16:30:00.414" v="1049" actId="6549"/>
          <ac:spMkLst>
            <pc:docMk/>
            <pc:sldMk cId="4169863156" sldId="459"/>
            <ac:spMk id="6" creationId="{75FBB7AE-3870-4C8B-94B0-EBACFF5E5AF6}"/>
          </ac:spMkLst>
        </pc:spChg>
        <pc:spChg chg="mod">
          <ac:chgData name="Katerina" userId="de2edfa1-0aa9-41ab-9f34-1fb333eb4396" providerId="ADAL" clId="{5199C804-3A66-42B1-9EAD-7C45D8FE6E18}" dt="2020-08-17T16:29:26.205" v="930" actId="6549"/>
          <ac:spMkLst>
            <pc:docMk/>
            <pc:sldMk cId="4169863156" sldId="459"/>
            <ac:spMk id="10" creationId="{513B4E98-16C8-4C4B-8C71-BFD81C2334F6}"/>
          </ac:spMkLst>
        </pc:spChg>
        <pc:spChg chg="mod">
          <ac:chgData name="Katerina" userId="de2edfa1-0aa9-41ab-9f34-1fb333eb4396" providerId="ADAL" clId="{5199C804-3A66-42B1-9EAD-7C45D8FE6E18}" dt="2020-08-17T16:28:44.854" v="853" actId="20577"/>
          <ac:spMkLst>
            <pc:docMk/>
            <pc:sldMk cId="4169863156" sldId="459"/>
            <ac:spMk id="18" creationId="{51DCEFCC-EDA3-470F-BFA1-F8B3E8E94CCC}"/>
          </ac:spMkLst>
        </pc:spChg>
      </pc:sldChg>
      <pc:sldChg chg="del ord">
        <pc:chgData name="Katerina" userId="de2edfa1-0aa9-41ab-9f34-1fb333eb4396" providerId="ADAL" clId="{5199C804-3A66-42B1-9EAD-7C45D8FE6E18}" dt="2020-08-17T15:01:12.098" v="592" actId="2696"/>
        <pc:sldMkLst>
          <pc:docMk/>
          <pc:sldMk cId="1069382561" sldId="465"/>
        </pc:sldMkLst>
      </pc:sldChg>
      <pc:sldChg chg="del">
        <pc:chgData name="Katerina" userId="de2edfa1-0aa9-41ab-9f34-1fb333eb4396" providerId="ADAL" clId="{5199C804-3A66-42B1-9EAD-7C45D8FE6E18}" dt="2020-08-17T16:35:39.740" v="1261" actId="2696"/>
        <pc:sldMkLst>
          <pc:docMk/>
          <pc:sldMk cId="816756540" sldId="466"/>
        </pc:sldMkLst>
      </pc:sldChg>
      <pc:sldChg chg="addSp modSp delCm modCm">
        <pc:chgData name="Katerina" userId="de2edfa1-0aa9-41ab-9f34-1fb333eb4396" providerId="ADAL" clId="{5199C804-3A66-42B1-9EAD-7C45D8FE6E18}" dt="2020-08-17T16:33:32.787" v="1225" actId="1592"/>
        <pc:sldMkLst>
          <pc:docMk/>
          <pc:sldMk cId="2310190142" sldId="467"/>
        </pc:sldMkLst>
        <pc:spChg chg="add mod">
          <ac:chgData name="Katerina" userId="de2edfa1-0aa9-41ab-9f34-1fb333eb4396" providerId="ADAL" clId="{5199C804-3A66-42B1-9EAD-7C45D8FE6E18}" dt="2020-08-17T16:33:25.807" v="1224" actId="20577"/>
          <ac:spMkLst>
            <pc:docMk/>
            <pc:sldMk cId="2310190142" sldId="467"/>
            <ac:spMk id="12" creationId="{B71369F5-905C-45AF-9FF1-46B7B985EA6D}"/>
          </ac:spMkLst>
        </pc:spChg>
        <pc:spChg chg="mod">
          <ac:chgData name="Katerina" userId="de2edfa1-0aa9-41ab-9f34-1fb333eb4396" providerId="ADAL" clId="{5199C804-3A66-42B1-9EAD-7C45D8FE6E18}" dt="2020-08-17T16:30:26.257" v="1057" actId="20577"/>
          <ac:spMkLst>
            <pc:docMk/>
            <pc:sldMk cId="2310190142" sldId="467"/>
            <ac:spMk id="18" creationId="{51DCEFCC-EDA3-470F-BFA1-F8B3E8E94CCC}"/>
          </ac:spMkLst>
        </pc:spChg>
      </pc:sldChg>
      <pc:sldChg chg="del">
        <pc:chgData name="Katerina" userId="de2edfa1-0aa9-41ab-9f34-1fb333eb4396" providerId="ADAL" clId="{5199C804-3A66-42B1-9EAD-7C45D8FE6E18}" dt="2020-08-17T16:35:35.810" v="1260" actId="2696"/>
        <pc:sldMkLst>
          <pc:docMk/>
          <pc:sldMk cId="3917057890" sldId="468"/>
        </pc:sldMkLst>
      </pc:sldChg>
      <pc:sldChg chg="modSp">
        <pc:chgData name="Katerina" userId="de2edfa1-0aa9-41ab-9f34-1fb333eb4396" providerId="ADAL" clId="{5199C804-3A66-42B1-9EAD-7C45D8FE6E18}" dt="2020-08-06T16:25:41.368" v="244" actId="313"/>
        <pc:sldMkLst>
          <pc:docMk/>
          <pc:sldMk cId="2958686159" sldId="469"/>
        </pc:sldMkLst>
        <pc:spChg chg="mod">
          <ac:chgData name="Katerina" userId="de2edfa1-0aa9-41ab-9f34-1fb333eb4396" providerId="ADAL" clId="{5199C804-3A66-42B1-9EAD-7C45D8FE6E18}" dt="2020-08-06T16:24:45.920" v="240" actId="20577"/>
          <ac:spMkLst>
            <pc:docMk/>
            <pc:sldMk cId="2958686159" sldId="469"/>
            <ac:spMk id="2" creationId="{44AA7B36-5294-427C-810B-3065923C7C17}"/>
          </ac:spMkLst>
        </pc:spChg>
        <pc:spChg chg="mod">
          <ac:chgData name="Katerina" userId="de2edfa1-0aa9-41ab-9f34-1fb333eb4396" providerId="ADAL" clId="{5199C804-3A66-42B1-9EAD-7C45D8FE6E18}" dt="2020-08-06T16:25:41.368" v="244" actId="313"/>
          <ac:spMkLst>
            <pc:docMk/>
            <pc:sldMk cId="2958686159" sldId="469"/>
            <ac:spMk id="10" creationId="{CE858E65-0725-4C79-B091-2F428432E615}"/>
          </ac:spMkLst>
        </pc:spChg>
      </pc:sldChg>
      <pc:sldChg chg="modSp">
        <pc:chgData name="Katerina" userId="de2edfa1-0aa9-41ab-9f34-1fb333eb4396" providerId="ADAL" clId="{5199C804-3A66-42B1-9EAD-7C45D8FE6E18}" dt="2020-08-17T16:36:22.331" v="1269" actId="1035"/>
        <pc:sldMkLst>
          <pc:docMk/>
          <pc:sldMk cId="119860840" sldId="470"/>
        </pc:sldMkLst>
        <pc:spChg chg="mod">
          <ac:chgData name="Katerina" userId="de2edfa1-0aa9-41ab-9f34-1fb333eb4396" providerId="ADAL" clId="{5199C804-3A66-42B1-9EAD-7C45D8FE6E18}" dt="2020-08-06T16:28:55.336" v="277" actId="20577"/>
          <ac:spMkLst>
            <pc:docMk/>
            <pc:sldMk cId="119860840" sldId="470"/>
            <ac:spMk id="2" creationId="{D85F1AFF-046D-43A4-BEF6-7635E2642316}"/>
          </ac:spMkLst>
        </pc:spChg>
        <pc:spChg chg="mod">
          <ac:chgData name="Katerina" userId="de2edfa1-0aa9-41ab-9f34-1fb333eb4396" providerId="ADAL" clId="{5199C804-3A66-42B1-9EAD-7C45D8FE6E18}" dt="2020-08-17T16:35:00.994" v="1258" actId="20577"/>
          <ac:spMkLst>
            <pc:docMk/>
            <pc:sldMk cId="119860840" sldId="470"/>
            <ac:spMk id="3" creationId="{11A45833-B316-42E9-9514-099712E4A046}"/>
          </ac:spMkLst>
        </pc:spChg>
        <pc:spChg chg="mod">
          <ac:chgData name="Katerina" userId="de2edfa1-0aa9-41ab-9f34-1fb333eb4396" providerId="ADAL" clId="{5199C804-3A66-42B1-9EAD-7C45D8FE6E18}" dt="2020-08-17T16:36:22.331" v="1269" actId="1035"/>
          <ac:spMkLst>
            <pc:docMk/>
            <pc:sldMk cId="119860840" sldId="470"/>
            <ac:spMk id="6" creationId="{8A999F5E-1ADE-4EAB-A6EC-EE620F73607A}"/>
          </ac:spMkLst>
        </pc:spChg>
      </pc:sldChg>
      <pc:sldChg chg="del">
        <pc:chgData name="Katerina" userId="de2edfa1-0aa9-41ab-9f34-1fb333eb4396" providerId="ADAL" clId="{5199C804-3A66-42B1-9EAD-7C45D8FE6E18}" dt="2020-08-17T16:35:18.885" v="1259" actId="2696"/>
        <pc:sldMkLst>
          <pc:docMk/>
          <pc:sldMk cId="3534900724" sldId="471"/>
        </pc:sldMkLst>
      </pc:sldChg>
      <pc:sldChg chg="add del">
        <pc:chgData name="Katerina" userId="de2edfa1-0aa9-41ab-9f34-1fb333eb4396" providerId="ADAL" clId="{5199C804-3A66-42B1-9EAD-7C45D8FE6E18}" dt="2020-08-06T16:32:06.455" v="329" actId="2696"/>
        <pc:sldMkLst>
          <pc:docMk/>
          <pc:sldMk cId="2337521879" sldId="479"/>
        </pc:sldMkLst>
      </pc:sldChg>
      <pc:sldChg chg="delSp modSp add">
        <pc:chgData name="Katerina" userId="de2edfa1-0aa9-41ab-9f34-1fb333eb4396" providerId="ADAL" clId="{5199C804-3A66-42B1-9EAD-7C45D8FE6E18}" dt="2020-08-17T08:40:48.163" v="575" actId="113"/>
        <pc:sldMkLst>
          <pc:docMk/>
          <pc:sldMk cId="603577304" sldId="480"/>
        </pc:sldMkLst>
        <pc:spChg chg="mod">
          <ac:chgData name="Katerina" userId="de2edfa1-0aa9-41ab-9f34-1fb333eb4396" providerId="ADAL" clId="{5199C804-3A66-42B1-9EAD-7C45D8FE6E18}" dt="2020-08-17T08:40:29.064" v="566"/>
          <ac:spMkLst>
            <pc:docMk/>
            <pc:sldMk cId="603577304" sldId="480"/>
            <ac:spMk id="3" creationId="{E35D71F5-59E7-4485-A028-D295F09DA633}"/>
          </ac:spMkLst>
        </pc:spChg>
        <pc:spChg chg="del">
          <ac:chgData name="Katerina" userId="de2edfa1-0aa9-41ab-9f34-1fb333eb4396" providerId="ADAL" clId="{5199C804-3A66-42B1-9EAD-7C45D8FE6E18}" dt="2020-08-06T15:33:11.535" v="138" actId="478"/>
          <ac:spMkLst>
            <pc:docMk/>
            <pc:sldMk cId="603577304" sldId="480"/>
            <ac:spMk id="8" creationId="{42996A41-C7EA-48CF-A1DA-9D5A2380FC9D}"/>
          </ac:spMkLst>
        </pc:spChg>
        <pc:spChg chg="del">
          <ac:chgData name="Katerina" userId="de2edfa1-0aa9-41ab-9f34-1fb333eb4396" providerId="ADAL" clId="{5199C804-3A66-42B1-9EAD-7C45D8FE6E18}" dt="2020-08-06T15:33:11.535" v="138" actId="478"/>
          <ac:spMkLst>
            <pc:docMk/>
            <pc:sldMk cId="603577304" sldId="480"/>
            <ac:spMk id="9" creationId="{30BA62E0-047D-4BE7-A8F8-1E644425DCCA}"/>
          </ac:spMkLst>
        </pc:spChg>
        <pc:spChg chg="del">
          <ac:chgData name="Katerina" userId="de2edfa1-0aa9-41ab-9f34-1fb333eb4396" providerId="ADAL" clId="{5199C804-3A66-42B1-9EAD-7C45D8FE6E18}" dt="2020-08-06T15:33:11.535" v="138" actId="478"/>
          <ac:spMkLst>
            <pc:docMk/>
            <pc:sldMk cId="603577304" sldId="480"/>
            <ac:spMk id="17" creationId="{1DDC0079-60F8-414C-90AB-622B2FB45A52}"/>
          </ac:spMkLst>
        </pc:spChg>
        <pc:spChg chg="del">
          <ac:chgData name="Katerina" userId="de2edfa1-0aa9-41ab-9f34-1fb333eb4396" providerId="ADAL" clId="{5199C804-3A66-42B1-9EAD-7C45D8FE6E18}" dt="2020-08-06T15:33:11.535" v="138" actId="478"/>
          <ac:spMkLst>
            <pc:docMk/>
            <pc:sldMk cId="603577304" sldId="480"/>
            <ac:spMk id="18" creationId="{A72FD1F9-89FA-457A-B28C-4F9F48C59DA2}"/>
          </ac:spMkLst>
        </pc:spChg>
        <pc:spChg chg="del">
          <ac:chgData name="Katerina" userId="de2edfa1-0aa9-41ab-9f34-1fb333eb4396" providerId="ADAL" clId="{5199C804-3A66-42B1-9EAD-7C45D8FE6E18}" dt="2020-08-06T15:33:11.535" v="138" actId="478"/>
          <ac:spMkLst>
            <pc:docMk/>
            <pc:sldMk cId="603577304" sldId="480"/>
            <ac:spMk id="19" creationId="{450CD63C-0FEE-4FC9-A6B4-727E79F79F60}"/>
          </ac:spMkLst>
        </pc:spChg>
        <pc:spChg chg="mod">
          <ac:chgData name="Katerina" userId="de2edfa1-0aa9-41ab-9f34-1fb333eb4396" providerId="ADAL" clId="{5199C804-3A66-42B1-9EAD-7C45D8FE6E18}" dt="2020-08-17T08:40:48.163" v="575" actId="113"/>
          <ac:spMkLst>
            <pc:docMk/>
            <pc:sldMk cId="603577304" sldId="480"/>
            <ac:spMk id="23" creationId="{597EDB95-07AD-4D5D-B140-5946876E08DF}"/>
          </ac:spMkLst>
        </pc:spChg>
        <pc:picChg chg="del">
          <ac:chgData name="Katerina" userId="de2edfa1-0aa9-41ab-9f34-1fb333eb4396" providerId="ADAL" clId="{5199C804-3A66-42B1-9EAD-7C45D8FE6E18}" dt="2020-08-06T15:33:12.905" v="140" actId="478"/>
          <ac:picMkLst>
            <pc:docMk/>
            <pc:sldMk cId="603577304" sldId="480"/>
            <ac:picMk id="6" creationId="{5DCC9F3A-A4C8-4ECD-865D-CC5F36A402A8}"/>
          </ac:picMkLst>
        </pc:picChg>
        <pc:picChg chg="del">
          <ac:chgData name="Katerina" userId="de2edfa1-0aa9-41ab-9f34-1fb333eb4396" providerId="ADAL" clId="{5199C804-3A66-42B1-9EAD-7C45D8FE6E18}" dt="2020-08-06T15:33:08.678" v="137" actId="478"/>
          <ac:picMkLst>
            <pc:docMk/>
            <pc:sldMk cId="603577304" sldId="480"/>
            <ac:picMk id="7" creationId="{4E5BB204-6A01-4BD6-951C-D2721E208E26}"/>
          </ac:picMkLst>
        </pc:picChg>
        <pc:picChg chg="del">
          <ac:chgData name="Katerina" userId="de2edfa1-0aa9-41ab-9f34-1fb333eb4396" providerId="ADAL" clId="{5199C804-3A66-42B1-9EAD-7C45D8FE6E18}" dt="2020-08-06T15:33:12.464" v="139" actId="478"/>
          <ac:picMkLst>
            <pc:docMk/>
            <pc:sldMk cId="603577304" sldId="480"/>
            <ac:picMk id="15" creationId="{367A2C2C-EC05-4B52-8EAD-F14C5B24941F}"/>
          </ac:picMkLst>
        </pc:picChg>
        <pc:picChg chg="del">
          <ac:chgData name="Katerina" userId="de2edfa1-0aa9-41ab-9f34-1fb333eb4396" providerId="ADAL" clId="{5199C804-3A66-42B1-9EAD-7C45D8FE6E18}" dt="2020-08-06T15:33:11.535" v="138" actId="478"/>
          <ac:picMkLst>
            <pc:docMk/>
            <pc:sldMk cId="603577304" sldId="480"/>
            <ac:picMk id="16" creationId="{383C4DE6-9241-4F30-862B-E01A12EA08CB}"/>
          </ac:picMkLst>
        </pc:picChg>
      </pc:sldChg>
      <pc:sldChg chg="modSp add del">
        <pc:chgData name="Katerina" userId="de2edfa1-0aa9-41ab-9f34-1fb333eb4396" providerId="ADAL" clId="{5199C804-3A66-42B1-9EAD-7C45D8FE6E18}" dt="2020-08-17T08:39:55.803" v="545" actId="2696"/>
        <pc:sldMkLst>
          <pc:docMk/>
          <pc:sldMk cId="3615147457" sldId="481"/>
        </pc:sldMkLst>
        <pc:spChg chg="mod">
          <ac:chgData name="Katerina" userId="de2edfa1-0aa9-41ab-9f34-1fb333eb4396" providerId="ADAL" clId="{5199C804-3A66-42B1-9EAD-7C45D8FE6E18}" dt="2020-08-17T08:38:02.960" v="484"/>
          <ac:spMkLst>
            <pc:docMk/>
            <pc:sldMk cId="3615147457" sldId="481"/>
            <ac:spMk id="13" creationId="{F508B5EC-BAFE-44A0-B48D-41AA4F9F6B14}"/>
          </ac:spMkLst>
        </pc:spChg>
      </pc:sldChg>
      <pc:sldChg chg="modSp add del">
        <pc:chgData name="Katerina" userId="de2edfa1-0aa9-41ab-9f34-1fb333eb4396" providerId="ADAL" clId="{5199C804-3A66-42B1-9EAD-7C45D8FE6E18}" dt="2020-08-17T16:36:58.894" v="1272" actId="2696"/>
        <pc:sldMkLst>
          <pc:docMk/>
          <pc:sldMk cId="442105187" sldId="482"/>
        </pc:sldMkLst>
        <pc:graphicFrameChg chg="mod modGraphic">
          <ac:chgData name="Katerina" userId="de2edfa1-0aa9-41ab-9f34-1fb333eb4396" providerId="ADAL" clId="{5199C804-3A66-42B1-9EAD-7C45D8FE6E18}" dt="2020-08-17T16:36:46.430" v="1271"/>
          <ac:graphicFrameMkLst>
            <pc:docMk/>
            <pc:sldMk cId="442105187" sldId="482"/>
            <ac:graphicFrameMk id="2" creationId="{2E34F1B8-A6FC-40BC-9657-6314617C6284}"/>
          </ac:graphicFrameMkLst>
        </pc:graphicFrameChg>
      </pc:sldChg>
      <pc:sldChg chg="modSp add">
        <pc:chgData name="Katerina" userId="de2edfa1-0aa9-41ab-9f34-1fb333eb4396" providerId="ADAL" clId="{5199C804-3A66-42B1-9EAD-7C45D8FE6E18}" dt="2020-08-17T15:15:40.932" v="593" actId="6549"/>
        <pc:sldMkLst>
          <pc:docMk/>
          <pc:sldMk cId="2330050446" sldId="483"/>
        </pc:sldMkLst>
        <pc:spChg chg="mod">
          <ac:chgData name="Katerina" userId="de2edfa1-0aa9-41ab-9f34-1fb333eb4396" providerId="ADAL" clId="{5199C804-3A66-42B1-9EAD-7C45D8FE6E18}" dt="2020-08-17T15:15:40.932" v="593" actId="6549"/>
          <ac:spMkLst>
            <pc:docMk/>
            <pc:sldMk cId="2330050446" sldId="483"/>
            <ac:spMk id="3" creationId="{E35D71F5-59E7-4485-A028-D295F09DA633}"/>
          </ac:spMkLst>
        </pc:spChg>
      </pc:sldChg>
      <pc:sldChg chg="delSp modSp add del">
        <pc:chgData name="Katerina" userId="de2edfa1-0aa9-41ab-9f34-1fb333eb4396" providerId="ADAL" clId="{5199C804-3A66-42B1-9EAD-7C45D8FE6E18}" dt="2020-08-17T15:37:12.963" v="603" actId="2696"/>
        <pc:sldMkLst>
          <pc:docMk/>
          <pc:sldMk cId="2000493861" sldId="484"/>
        </pc:sldMkLst>
        <pc:spChg chg="mod">
          <ac:chgData name="Katerina" userId="de2edfa1-0aa9-41ab-9f34-1fb333eb4396" providerId="ADAL" clId="{5199C804-3A66-42B1-9EAD-7C45D8FE6E18}" dt="2020-08-06T16:32:45.394" v="350" actId="20577"/>
          <ac:spMkLst>
            <pc:docMk/>
            <pc:sldMk cId="2000493861" sldId="484"/>
            <ac:spMk id="3" creationId="{AD00FD5B-8B40-4EF9-A480-2A5CF4089889}"/>
          </ac:spMkLst>
        </pc:spChg>
        <pc:spChg chg="mod">
          <ac:chgData name="Katerina" userId="de2edfa1-0aa9-41ab-9f34-1fb333eb4396" providerId="ADAL" clId="{5199C804-3A66-42B1-9EAD-7C45D8FE6E18}" dt="2020-08-06T16:32:27.194" v="333" actId="6549"/>
          <ac:spMkLst>
            <pc:docMk/>
            <pc:sldMk cId="2000493861" sldId="484"/>
            <ac:spMk id="5" creationId="{E1AB353D-C3DD-45D0-A928-76F68198F592}"/>
          </ac:spMkLst>
        </pc:spChg>
        <pc:graphicFrameChg chg="del modGraphic">
          <ac:chgData name="Katerina" userId="de2edfa1-0aa9-41ab-9f34-1fb333eb4396" providerId="ADAL" clId="{5199C804-3A66-42B1-9EAD-7C45D8FE6E18}" dt="2020-08-06T16:33:01.115" v="354"/>
          <ac:graphicFrameMkLst>
            <pc:docMk/>
            <pc:sldMk cId="2000493861" sldId="484"/>
            <ac:graphicFrameMk id="2" creationId="{2E34F1B8-A6FC-40BC-9657-6314617C6284}"/>
          </ac:graphicFrameMkLst>
        </pc:graphicFrameChg>
        <pc:picChg chg="mod">
          <ac:chgData name="Katerina" userId="de2edfa1-0aa9-41ab-9f34-1fb333eb4396" providerId="ADAL" clId="{5199C804-3A66-42B1-9EAD-7C45D8FE6E18}" dt="2020-08-06T16:32:54.255" v="352"/>
          <ac:picMkLst>
            <pc:docMk/>
            <pc:sldMk cId="2000493861" sldId="484"/>
            <ac:picMk id="6" creationId="{F56EB559-67CF-470C-88A5-8F83EED00EA1}"/>
          </ac:picMkLst>
        </pc:picChg>
      </pc:sldChg>
      <pc:sldChg chg="add del">
        <pc:chgData name="Katerina" userId="de2edfa1-0aa9-41ab-9f34-1fb333eb4396" providerId="ADAL" clId="{5199C804-3A66-42B1-9EAD-7C45D8FE6E18}" dt="2020-08-17T15:36:43.547" v="597" actId="2696"/>
        <pc:sldMkLst>
          <pc:docMk/>
          <pc:sldMk cId="2989940113" sldId="485"/>
        </pc:sldMkLst>
      </pc:sldChg>
    </pc:docChg>
  </pc:docChgLst>
  <pc:docChgLst>
    <pc:chgData name="Katerina Glover, Senior Researcher" userId="de2edfa1-0aa9-41ab-9f34-1fb333eb4396" providerId="ADAL" clId="{8AA01147-618C-4E52-A645-52C0070854D1}"/>
    <pc:docChg chg="undo custSel addSld delSld modSld sldOrd">
      <pc:chgData name="Katerina Glover, Senior Researcher" userId="de2edfa1-0aa9-41ab-9f34-1fb333eb4396" providerId="ADAL" clId="{8AA01147-618C-4E52-A645-52C0070854D1}" dt="2020-06-19T12:57:59.610" v="2386"/>
      <pc:docMkLst>
        <pc:docMk/>
      </pc:docMkLst>
      <pc:sldChg chg="del">
        <pc:chgData name="Katerina Glover, Senior Researcher" userId="de2edfa1-0aa9-41ab-9f34-1fb333eb4396" providerId="ADAL" clId="{8AA01147-618C-4E52-A645-52C0070854D1}" dt="2020-05-29T15:38:33.108" v="1106" actId="2696"/>
        <pc:sldMkLst>
          <pc:docMk/>
          <pc:sldMk cId="1497525436" sldId="358"/>
        </pc:sldMkLst>
      </pc:sldChg>
      <pc:sldChg chg="addCm modCm">
        <pc:chgData name="Katerina Glover, Senior Researcher" userId="de2edfa1-0aa9-41ab-9f34-1fb333eb4396" providerId="ADAL" clId="{8AA01147-618C-4E52-A645-52C0070854D1}" dt="2020-06-04T10:36:05.454" v="1187"/>
        <pc:sldMkLst>
          <pc:docMk/>
          <pc:sldMk cId="2933295998" sldId="364"/>
        </pc:sldMkLst>
      </pc:sldChg>
      <pc:sldChg chg="addSp modSp">
        <pc:chgData name="Katerina Glover, Senior Researcher" userId="de2edfa1-0aa9-41ab-9f34-1fb333eb4396" providerId="ADAL" clId="{8AA01147-618C-4E52-A645-52C0070854D1}" dt="2020-05-29T12:09:49.655" v="627" actId="1076"/>
        <pc:sldMkLst>
          <pc:docMk/>
          <pc:sldMk cId="3524653283" sldId="369"/>
        </pc:sldMkLst>
        <pc:picChg chg="add mod">
          <ac:chgData name="Katerina Glover, Senior Researcher" userId="de2edfa1-0aa9-41ab-9f34-1fb333eb4396" providerId="ADAL" clId="{8AA01147-618C-4E52-A645-52C0070854D1}" dt="2020-05-29T12:09:04.646" v="624" actId="1076"/>
          <ac:picMkLst>
            <pc:docMk/>
            <pc:sldMk cId="3524653283" sldId="369"/>
            <ac:picMk id="2" creationId="{B843124B-631E-4D9E-843A-4DA4D57097F0}"/>
          </ac:picMkLst>
        </pc:picChg>
        <pc:picChg chg="add mod">
          <ac:chgData name="Katerina Glover, Senior Researcher" userId="de2edfa1-0aa9-41ab-9f34-1fb333eb4396" providerId="ADAL" clId="{8AA01147-618C-4E52-A645-52C0070854D1}" dt="2020-05-29T12:09:49.655" v="627" actId="1076"/>
          <ac:picMkLst>
            <pc:docMk/>
            <pc:sldMk cId="3524653283" sldId="369"/>
            <ac:picMk id="3" creationId="{14045CCB-FDC9-4DA6-A843-DE0848EB939A}"/>
          </ac:picMkLst>
        </pc:picChg>
      </pc:sldChg>
      <pc:sldChg chg="modSp del">
        <pc:chgData name="Katerina Glover, Senior Researcher" userId="de2edfa1-0aa9-41ab-9f34-1fb333eb4396" providerId="ADAL" clId="{8AA01147-618C-4E52-A645-52C0070854D1}" dt="2020-05-29T15:35:48.611" v="1102" actId="2696"/>
        <pc:sldMkLst>
          <pc:docMk/>
          <pc:sldMk cId="423393120" sldId="372"/>
        </pc:sldMkLst>
        <pc:spChg chg="mod">
          <ac:chgData name="Katerina Glover, Senior Researcher" userId="de2edfa1-0aa9-41ab-9f34-1fb333eb4396" providerId="ADAL" clId="{8AA01147-618C-4E52-A645-52C0070854D1}" dt="2020-05-29T15:17:30.607" v="873" actId="403"/>
          <ac:spMkLst>
            <pc:docMk/>
            <pc:sldMk cId="423393120" sldId="372"/>
            <ac:spMk id="3" creationId="{D94082C3-A739-4586-84F5-DBED494E9815}"/>
          </ac:spMkLst>
        </pc:spChg>
      </pc:sldChg>
      <pc:sldChg chg="add setBg">
        <pc:chgData name="Katerina Glover, Senior Researcher" userId="de2edfa1-0aa9-41ab-9f34-1fb333eb4396" providerId="ADAL" clId="{8AA01147-618C-4E52-A645-52C0070854D1}" dt="2020-05-29T15:37:08.987" v="1105"/>
        <pc:sldMkLst>
          <pc:docMk/>
          <pc:sldMk cId="3923956637" sldId="372"/>
        </pc:sldMkLst>
      </pc:sldChg>
      <pc:sldChg chg="modNotesTx">
        <pc:chgData name="Katerina Glover, Senior Researcher" userId="de2edfa1-0aa9-41ab-9f34-1fb333eb4396" providerId="ADAL" clId="{8AA01147-618C-4E52-A645-52C0070854D1}" dt="2020-06-01T13:54:47.344" v="1184" actId="12"/>
        <pc:sldMkLst>
          <pc:docMk/>
          <pc:sldMk cId="697628778" sldId="376"/>
        </pc:sldMkLst>
      </pc:sldChg>
      <pc:sldChg chg="del">
        <pc:chgData name="Katerina Glover, Senior Researcher" userId="de2edfa1-0aa9-41ab-9f34-1fb333eb4396" providerId="ADAL" clId="{8AA01147-618C-4E52-A645-52C0070854D1}" dt="2020-05-29T15:34:34.189" v="1098" actId="2696"/>
        <pc:sldMkLst>
          <pc:docMk/>
          <pc:sldMk cId="1141534295" sldId="381"/>
        </pc:sldMkLst>
      </pc:sldChg>
      <pc:sldChg chg="modSp">
        <pc:chgData name="Katerina Glover, Senior Researcher" userId="de2edfa1-0aa9-41ab-9f34-1fb333eb4396" providerId="ADAL" clId="{8AA01147-618C-4E52-A645-52C0070854D1}" dt="2020-05-27T15:40:27.849" v="9" actId="20577"/>
        <pc:sldMkLst>
          <pc:docMk/>
          <pc:sldMk cId="2598409951" sldId="383"/>
        </pc:sldMkLst>
        <pc:spChg chg="mod">
          <ac:chgData name="Katerina Glover, Senior Researcher" userId="de2edfa1-0aa9-41ab-9f34-1fb333eb4396" providerId="ADAL" clId="{8AA01147-618C-4E52-A645-52C0070854D1}" dt="2020-05-27T15:40:27.849" v="9" actId="20577"/>
          <ac:spMkLst>
            <pc:docMk/>
            <pc:sldMk cId="2598409951" sldId="383"/>
            <ac:spMk id="7" creationId="{5BF28DFC-B23B-45C4-8473-3007892C614F}"/>
          </ac:spMkLst>
        </pc:spChg>
      </pc:sldChg>
      <pc:sldChg chg="modSp del">
        <pc:chgData name="Katerina Glover, Senior Researcher" userId="de2edfa1-0aa9-41ab-9f34-1fb333eb4396" providerId="ADAL" clId="{8AA01147-618C-4E52-A645-52C0070854D1}" dt="2020-05-29T20:53:45.109" v="1107" actId="2696"/>
        <pc:sldMkLst>
          <pc:docMk/>
          <pc:sldMk cId="2712761055" sldId="385"/>
        </pc:sldMkLst>
        <pc:spChg chg="mod">
          <ac:chgData name="Katerina Glover, Senior Researcher" userId="de2edfa1-0aa9-41ab-9f34-1fb333eb4396" providerId="ADAL" clId="{8AA01147-618C-4E52-A645-52C0070854D1}" dt="2020-05-29T15:26:26.049" v="988" actId="404"/>
          <ac:spMkLst>
            <pc:docMk/>
            <pc:sldMk cId="2712761055" sldId="385"/>
            <ac:spMk id="2" creationId="{1216CB69-CFC1-48DC-987C-E1E1F3BA349D}"/>
          </ac:spMkLst>
        </pc:spChg>
      </pc:sldChg>
      <pc:sldChg chg="add ord">
        <pc:chgData name="Katerina Glover, Senior Researcher" userId="de2edfa1-0aa9-41ab-9f34-1fb333eb4396" providerId="ADAL" clId="{8AA01147-618C-4E52-A645-52C0070854D1}" dt="2020-05-29T20:53:58.653" v="1109"/>
        <pc:sldMkLst>
          <pc:docMk/>
          <pc:sldMk cId="3969958373" sldId="385"/>
        </pc:sldMkLst>
      </pc:sldChg>
      <pc:sldChg chg="add del">
        <pc:chgData name="Katerina Glover, Senior Researcher" userId="de2edfa1-0aa9-41ab-9f34-1fb333eb4396" providerId="ADAL" clId="{8AA01147-618C-4E52-A645-52C0070854D1}" dt="2020-05-29T12:01:35.369" v="434" actId="2696"/>
        <pc:sldMkLst>
          <pc:docMk/>
          <pc:sldMk cId="3737136846" sldId="387"/>
        </pc:sldMkLst>
      </pc:sldChg>
      <pc:sldChg chg="addSp modSp add ord">
        <pc:chgData name="Katerina Glover, Senior Researcher" userId="de2edfa1-0aa9-41ab-9f34-1fb333eb4396" providerId="ADAL" clId="{8AA01147-618C-4E52-A645-52C0070854D1}" dt="2020-05-29T12:03:42.722" v="579"/>
        <pc:sldMkLst>
          <pc:docMk/>
          <pc:sldMk cId="3409221439" sldId="388"/>
        </pc:sldMkLst>
        <pc:spChg chg="add mod">
          <ac:chgData name="Katerina Glover, Senior Researcher" userId="de2edfa1-0aa9-41ab-9f34-1fb333eb4396" providerId="ADAL" clId="{8AA01147-618C-4E52-A645-52C0070854D1}" dt="2020-05-29T12:03:23.936" v="578" actId="20577"/>
          <ac:spMkLst>
            <pc:docMk/>
            <pc:sldMk cId="3409221439" sldId="388"/>
            <ac:spMk id="3" creationId="{76217FCB-83A5-4F02-8E9A-E1B3158169A5}"/>
          </ac:spMkLst>
        </pc:spChg>
        <pc:spChg chg="mod">
          <ac:chgData name="Katerina Glover, Senior Researcher" userId="de2edfa1-0aa9-41ab-9f34-1fb333eb4396" providerId="ADAL" clId="{8AA01147-618C-4E52-A645-52C0070854D1}" dt="2020-05-29T12:02:00.662" v="445" actId="20577"/>
          <ac:spMkLst>
            <pc:docMk/>
            <pc:sldMk cId="3409221439" sldId="388"/>
            <ac:spMk id="4" creationId="{F1373249-189F-4C9A-89A4-30B0EE6CD7CC}"/>
          </ac:spMkLst>
        </pc:spChg>
        <pc:picChg chg="add mod">
          <ac:chgData name="Katerina Glover, Senior Researcher" userId="de2edfa1-0aa9-41ab-9f34-1fb333eb4396" providerId="ADAL" clId="{8AA01147-618C-4E52-A645-52C0070854D1}" dt="2020-05-29T12:02:30.050" v="448" actId="1076"/>
          <ac:picMkLst>
            <pc:docMk/>
            <pc:sldMk cId="3409221439" sldId="388"/>
            <ac:picMk id="2" creationId="{29180FF9-4881-4D75-A894-453FE5D54410}"/>
          </ac:picMkLst>
        </pc:picChg>
      </pc:sldChg>
      <pc:sldChg chg="modSp add">
        <pc:chgData name="Katerina Glover, Senior Researcher" userId="de2edfa1-0aa9-41ab-9f34-1fb333eb4396" providerId="ADAL" clId="{8AA01147-618C-4E52-A645-52C0070854D1}" dt="2020-06-19T12:42:29.300" v="2380" actId="20577"/>
        <pc:sldMkLst>
          <pc:docMk/>
          <pc:sldMk cId="1967806232" sldId="389"/>
        </pc:sldMkLst>
        <pc:spChg chg="mod">
          <ac:chgData name="Katerina Glover, Senior Researcher" userId="de2edfa1-0aa9-41ab-9f34-1fb333eb4396" providerId="ADAL" clId="{8AA01147-618C-4E52-A645-52C0070854D1}" dt="2020-05-29T12:04:26.249" v="621" actId="20577"/>
          <ac:spMkLst>
            <pc:docMk/>
            <pc:sldMk cId="1967806232" sldId="389"/>
            <ac:spMk id="13" creationId="{F508B5EC-BAFE-44A0-B48D-41AA4F9F6B14}"/>
          </ac:spMkLst>
        </pc:spChg>
        <pc:graphicFrameChg chg="mod">
          <ac:chgData name="Katerina Glover, Senior Researcher" userId="de2edfa1-0aa9-41ab-9f34-1fb333eb4396" providerId="ADAL" clId="{8AA01147-618C-4E52-A645-52C0070854D1}" dt="2020-06-19T12:27:45.833" v="2153" actId="20577"/>
          <ac:graphicFrameMkLst>
            <pc:docMk/>
            <pc:sldMk cId="1967806232" sldId="389"/>
            <ac:graphicFrameMk id="3" creationId="{24570EA3-7190-41FB-BDB6-D79C240632A3}"/>
          </ac:graphicFrameMkLst>
        </pc:graphicFrameChg>
        <pc:graphicFrameChg chg="mod">
          <ac:chgData name="Katerina Glover, Senior Researcher" userId="de2edfa1-0aa9-41ab-9f34-1fb333eb4396" providerId="ADAL" clId="{8AA01147-618C-4E52-A645-52C0070854D1}" dt="2020-06-19T12:28:41.666" v="2280" actId="20577"/>
          <ac:graphicFrameMkLst>
            <pc:docMk/>
            <pc:sldMk cId="1967806232" sldId="389"/>
            <ac:graphicFrameMk id="6" creationId="{685C3DB6-81A5-425F-AE99-1197D8682A4F}"/>
          </ac:graphicFrameMkLst>
        </pc:graphicFrameChg>
        <pc:graphicFrameChg chg="mod">
          <ac:chgData name="Katerina Glover, Senior Researcher" userId="de2edfa1-0aa9-41ab-9f34-1fb333eb4396" providerId="ADAL" clId="{8AA01147-618C-4E52-A645-52C0070854D1}" dt="2020-06-19T12:42:29.300" v="2380" actId="20577"/>
          <ac:graphicFrameMkLst>
            <pc:docMk/>
            <pc:sldMk cId="1967806232" sldId="389"/>
            <ac:graphicFrameMk id="7" creationId="{920F5B50-213D-4CEC-8464-EA6FDD3895FF}"/>
          </ac:graphicFrameMkLst>
        </pc:graphicFrameChg>
      </pc:sldChg>
      <pc:sldChg chg="add del setBg">
        <pc:chgData name="Katerina Glover, Senior Researcher" userId="de2edfa1-0aa9-41ab-9f34-1fb333eb4396" providerId="ADAL" clId="{8AA01147-618C-4E52-A645-52C0070854D1}" dt="2020-05-29T12:04:12.314" v="581"/>
        <pc:sldMkLst>
          <pc:docMk/>
          <pc:sldMk cId="2863594614" sldId="389"/>
        </pc:sldMkLst>
      </pc:sldChg>
      <pc:sldChg chg="addSp delSp modSp add del ord">
        <pc:chgData name="Katerina Glover, Senior Researcher" userId="de2edfa1-0aa9-41ab-9f34-1fb333eb4396" providerId="ADAL" clId="{8AA01147-618C-4E52-A645-52C0070854D1}" dt="2020-05-29T15:35:48.608" v="1101" actId="2696"/>
        <pc:sldMkLst>
          <pc:docMk/>
          <pc:sldMk cId="146173523" sldId="390"/>
        </pc:sldMkLst>
        <pc:spChg chg="del mod">
          <ac:chgData name="Katerina Glover, Senior Researcher" userId="de2edfa1-0aa9-41ab-9f34-1fb333eb4396" providerId="ADAL" clId="{8AA01147-618C-4E52-A645-52C0070854D1}" dt="2020-05-29T12:30:43.178" v="632"/>
          <ac:spMkLst>
            <pc:docMk/>
            <pc:sldMk cId="146173523" sldId="390"/>
            <ac:spMk id="2" creationId="{1216CB69-CFC1-48DC-987C-E1E1F3BA349D}"/>
          </ac:spMkLst>
        </pc:spChg>
        <pc:spChg chg="add mod">
          <ac:chgData name="Katerina Glover, Senior Researcher" userId="de2edfa1-0aa9-41ab-9f34-1fb333eb4396" providerId="ADAL" clId="{8AA01147-618C-4E52-A645-52C0070854D1}" dt="2020-05-29T15:24:28.110" v="975" actId="2711"/>
          <ac:spMkLst>
            <pc:docMk/>
            <pc:sldMk cId="146173523" sldId="390"/>
            <ac:spMk id="3" creationId="{11A45833-B316-42E9-9514-099712E4A046}"/>
          </ac:spMkLst>
        </pc:spChg>
      </pc:sldChg>
      <pc:sldChg chg="add">
        <pc:chgData name="Katerina Glover, Senior Researcher" userId="de2edfa1-0aa9-41ab-9f34-1fb333eb4396" providerId="ADAL" clId="{8AA01147-618C-4E52-A645-52C0070854D1}" dt="2020-05-29T15:36:30.090" v="1103"/>
        <pc:sldMkLst>
          <pc:docMk/>
          <pc:sldMk cId="535985543" sldId="390"/>
        </pc:sldMkLst>
      </pc:sldChg>
      <pc:sldChg chg="add">
        <pc:chgData name="Katerina Glover, Senior Researcher" userId="de2edfa1-0aa9-41ab-9f34-1fb333eb4396" providerId="ADAL" clId="{8AA01147-618C-4E52-A645-52C0070854D1}" dt="2020-05-29T15:36:30.090" v="1103"/>
        <pc:sldMkLst>
          <pc:docMk/>
          <pc:sldMk cId="977378539" sldId="391"/>
        </pc:sldMkLst>
      </pc:sldChg>
      <pc:sldChg chg="addSp modSp add del setBg">
        <pc:chgData name="Katerina Glover, Senior Researcher" userId="de2edfa1-0aa9-41ab-9f34-1fb333eb4396" providerId="ADAL" clId="{8AA01147-618C-4E52-A645-52C0070854D1}" dt="2020-05-29T15:35:48.601" v="1099" actId="2696"/>
        <pc:sldMkLst>
          <pc:docMk/>
          <pc:sldMk cId="2961049129" sldId="391"/>
        </pc:sldMkLst>
        <pc:spChg chg="mod">
          <ac:chgData name="Katerina Glover, Senior Researcher" userId="de2edfa1-0aa9-41ab-9f34-1fb333eb4396" providerId="ADAL" clId="{8AA01147-618C-4E52-A645-52C0070854D1}" dt="2020-05-29T15:26:45.046" v="989"/>
          <ac:spMkLst>
            <pc:docMk/>
            <pc:sldMk cId="2961049129" sldId="391"/>
            <ac:spMk id="2" creationId="{0BCA1EE4-4F60-418E-B50D-889392C38E14}"/>
          </ac:spMkLst>
        </pc:spChg>
        <pc:spChg chg="add mod">
          <ac:chgData name="Katerina Glover, Senior Researcher" userId="de2edfa1-0aa9-41ab-9f34-1fb333eb4396" providerId="ADAL" clId="{8AA01147-618C-4E52-A645-52C0070854D1}" dt="2020-05-29T15:27:47.503" v="1096" actId="207"/>
          <ac:spMkLst>
            <pc:docMk/>
            <pc:sldMk cId="2961049129" sldId="391"/>
            <ac:spMk id="3" creationId="{77AB2E80-50B2-42D8-BDF7-EE47419B7B5C}"/>
          </ac:spMkLst>
        </pc:spChg>
        <pc:spChg chg="mod">
          <ac:chgData name="Katerina Glover, Senior Researcher" userId="de2edfa1-0aa9-41ab-9f34-1fb333eb4396" providerId="ADAL" clId="{8AA01147-618C-4E52-A645-52C0070854D1}" dt="2020-05-29T15:02:51.802" v="808" actId="6549"/>
          <ac:spMkLst>
            <pc:docMk/>
            <pc:sldMk cId="2961049129" sldId="391"/>
            <ac:spMk id="5" creationId="{23451E73-9589-459C-923B-CE0158306E23}"/>
          </ac:spMkLst>
        </pc:spChg>
        <pc:spChg chg="mod">
          <ac:chgData name="Katerina Glover, Senior Researcher" userId="de2edfa1-0aa9-41ab-9f34-1fb333eb4396" providerId="ADAL" clId="{8AA01147-618C-4E52-A645-52C0070854D1}" dt="2020-05-29T12:31:06.130" v="676" actId="6549"/>
          <ac:spMkLst>
            <pc:docMk/>
            <pc:sldMk cId="2961049129" sldId="391"/>
            <ac:spMk id="6" creationId="{32C03C46-76CD-4CD8-A244-ACE7EE66D1E3}"/>
          </ac:spMkLst>
        </pc:spChg>
        <pc:spChg chg="mod">
          <ac:chgData name="Katerina Glover, Senior Researcher" userId="de2edfa1-0aa9-41ab-9f34-1fb333eb4396" providerId="ADAL" clId="{8AA01147-618C-4E52-A645-52C0070854D1}" dt="2020-05-29T12:31:13.827" v="679" actId="6549"/>
          <ac:spMkLst>
            <pc:docMk/>
            <pc:sldMk cId="2961049129" sldId="391"/>
            <ac:spMk id="7" creationId="{681F7599-90E5-4636-9494-FA271D05AE64}"/>
          </ac:spMkLst>
        </pc:spChg>
        <pc:spChg chg="mod">
          <ac:chgData name="Katerina Glover, Senior Researcher" userId="de2edfa1-0aa9-41ab-9f34-1fb333eb4396" providerId="ADAL" clId="{8AA01147-618C-4E52-A645-52C0070854D1}" dt="2020-05-29T12:31:17.950" v="681" actId="6549"/>
          <ac:spMkLst>
            <pc:docMk/>
            <pc:sldMk cId="2961049129" sldId="391"/>
            <ac:spMk id="8" creationId="{4A6A1ADD-949A-4A32-B2BE-4362380C19C8}"/>
          </ac:spMkLst>
        </pc:spChg>
        <pc:spChg chg="mod">
          <ac:chgData name="Katerina Glover, Senior Researcher" userId="de2edfa1-0aa9-41ab-9f34-1fb333eb4396" providerId="ADAL" clId="{8AA01147-618C-4E52-A645-52C0070854D1}" dt="2020-05-29T12:31:08.782" v="677" actId="6549"/>
          <ac:spMkLst>
            <pc:docMk/>
            <pc:sldMk cId="2961049129" sldId="391"/>
            <ac:spMk id="9" creationId="{48F5DD40-208B-4867-A04D-58D3B217ECB9}"/>
          </ac:spMkLst>
        </pc:spChg>
        <pc:spChg chg="mod">
          <ac:chgData name="Katerina Glover, Senior Researcher" userId="de2edfa1-0aa9-41ab-9f34-1fb333eb4396" providerId="ADAL" clId="{8AA01147-618C-4E52-A645-52C0070854D1}" dt="2020-05-29T12:31:11.836" v="678" actId="6549"/>
          <ac:spMkLst>
            <pc:docMk/>
            <pc:sldMk cId="2961049129" sldId="391"/>
            <ac:spMk id="10" creationId="{B9CDA2EE-00E8-4F39-BBB2-6BA1E6EC3746}"/>
          </ac:spMkLst>
        </pc:spChg>
        <pc:spChg chg="mod">
          <ac:chgData name="Katerina Glover, Senior Researcher" userId="de2edfa1-0aa9-41ab-9f34-1fb333eb4396" providerId="ADAL" clId="{8AA01147-618C-4E52-A645-52C0070854D1}" dt="2020-05-29T12:31:16.243" v="680" actId="6549"/>
          <ac:spMkLst>
            <pc:docMk/>
            <pc:sldMk cId="2961049129" sldId="391"/>
            <ac:spMk id="11" creationId="{844A4860-8019-45C2-B366-CC36DC8FD5EB}"/>
          </ac:spMkLst>
        </pc:spChg>
        <pc:spChg chg="mod">
          <ac:chgData name="Katerina Glover, Senior Researcher" userId="de2edfa1-0aa9-41ab-9f34-1fb333eb4396" providerId="ADAL" clId="{8AA01147-618C-4E52-A645-52C0070854D1}" dt="2020-05-29T15:27:05.466" v="1006" actId="20577"/>
          <ac:spMkLst>
            <pc:docMk/>
            <pc:sldMk cId="2961049129" sldId="391"/>
            <ac:spMk id="12" creationId="{F008B278-2917-4920-87F4-169FF2297EF9}"/>
          </ac:spMkLst>
        </pc:spChg>
        <pc:spChg chg="mod">
          <ac:chgData name="Katerina Glover, Senior Researcher" userId="de2edfa1-0aa9-41ab-9f34-1fb333eb4396" providerId="ADAL" clId="{8AA01147-618C-4E52-A645-52C0070854D1}" dt="2020-05-29T15:28:03.693" v="1097" actId="1035"/>
          <ac:spMkLst>
            <pc:docMk/>
            <pc:sldMk cId="2961049129" sldId="391"/>
            <ac:spMk id="13" creationId="{AD7A57FD-8CE9-4588-BA13-5A7D48F86B59}"/>
          </ac:spMkLst>
        </pc:spChg>
        <pc:spChg chg="add mod">
          <ac:chgData name="Katerina Glover, Senior Researcher" userId="de2edfa1-0aa9-41ab-9f34-1fb333eb4396" providerId="ADAL" clId="{8AA01147-618C-4E52-A645-52C0070854D1}" dt="2020-05-29T15:27:20.278" v="1019" actId="20577"/>
          <ac:spMkLst>
            <pc:docMk/>
            <pc:sldMk cId="2961049129" sldId="391"/>
            <ac:spMk id="14" creationId="{C0A7A99D-D48E-4289-9382-751E0CF28F6F}"/>
          </ac:spMkLst>
        </pc:spChg>
      </pc:sldChg>
      <pc:sldChg chg="modSp add del">
        <pc:chgData name="Katerina Glover, Senior Researcher" userId="de2edfa1-0aa9-41ab-9f34-1fb333eb4396" providerId="ADAL" clId="{8AA01147-618C-4E52-A645-52C0070854D1}" dt="2020-05-29T15:35:48.604" v="1100" actId="2696"/>
        <pc:sldMkLst>
          <pc:docMk/>
          <pc:sldMk cId="1531919601" sldId="393"/>
        </pc:sldMkLst>
        <pc:spChg chg="mod">
          <ac:chgData name="Katerina Glover, Senior Researcher" userId="de2edfa1-0aa9-41ab-9f34-1fb333eb4396" providerId="ADAL" clId="{8AA01147-618C-4E52-A645-52C0070854D1}" dt="2020-05-29T15:25:05.266" v="986" actId="20577"/>
          <ac:spMkLst>
            <pc:docMk/>
            <pc:sldMk cId="1531919601" sldId="393"/>
            <ac:spMk id="3" creationId="{11A45833-B316-42E9-9514-099712E4A046}"/>
          </ac:spMkLst>
        </pc:spChg>
      </pc:sldChg>
      <pc:sldChg chg="add">
        <pc:chgData name="Katerina Glover, Senior Researcher" userId="de2edfa1-0aa9-41ab-9f34-1fb333eb4396" providerId="ADAL" clId="{8AA01147-618C-4E52-A645-52C0070854D1}" dt="2020-05-29T15:36:30.090" v="1103"/>
        <pc:sldMkLst>
          <pc:docMk/>
          <pc:sldMk cId="2386228596" sldId="393"/>
        </pc:sldMkLst>
      </pc:sldChg>
      <pc:sldChg chg="add del">
        <pc:chgData name="Katerina Glover, Senior Researcher" userId="de2edfa1-0aa9-41ab-9f34-1fb333eb4396" providerId="ADAL" clId="{8AA01147-618C-4E52-A645-52C0070854D1}" dt="2020-06-01T13:28:46.418" v="1111" actId="2696"/>
        <pc:sldMkLst>
          <pc:docMk/>
          <pc:sldMk cId="2086884785" sldId="398"/>
        </pc:sldMkLst>
      </pc:sldChg>
      <pc:sldChg chg="addSp modSp add">
        <pc:chgData name="Katerina Glover, Senior Researcher" userId="de2edfa1-0aa9-41ab-9f34-1fb333eb4396" providerId="ADAL" clId="{8AA01147-618C-4E52-A645-52C0070854D1}" dt="2020-06-01T13:29:31.839" v="1120" actId="20577"/>
        <pc:sldMkLst>
          <pc:docMk/>
          <pc:sldMk cId="2451458011" sldId="398"/>
        </pc:sldMkLst>
        <pc:spChg chg="add mod">
          <ac:chgData name="Katerina Glover, Senior Researcher" userId="de2edfa1-0aa9-41ab-9f34-1fb333eb4396" providerId="ADAL" clId="{8AA01147-618C-4E52-A645-52C0070854D1}" dt="2020-06-01T13:29:31.839" v="1120" actId="20577"/>
          <ac:spMkLst>
            <pc:docMk/>
            <pc:sldMk cId="2451458011" sldId="398"/>
            <ac:spMk id="2" creationId="{376FCF95-965D-4999-B154-F5D704C199F5}"/>
          </ac:spMkLst>
        </pc:spChg>
      </pc:sldChg>
      <pc:sldChg chg="modSp">
        <pc:chgData name="Katerina Glover, Senior Researcher" userId="de2edfa1-0aa9-41ab-9f34-1fb333eb4396" providerId="ADAL" clId="{8AA01147-618C-4E52-A645-52C0070854D1}" dt="2020-06-01T13:29:59.978" v="1152" actId="20577"/>
        <pc:sldMkLst>
          <pc:docMk/>
          <pc:sldMk cId="617303548" sldId="407"/>
        </pc:sldMkLst>
        <pc:spChg chg="mod">
          <ac:chgData name="Katerina Glover, Senior Researcher" userId="de2edfa1-0aa9-41ab-9f34-1fb333eb4396" providerId="ADAL" clId="{8AA01147-618C-4E52-A645-52C0070854D1}" dt="2020-06-01T13:29:59.978" v="1152" actId="20577"/>
          <ac:spMkLst>
            <pc:docMk/>
            <pc:sldMk cId="617303548" sldId="407"/>
            <ac:spMk id="3" creationId="{C42ED56C-8DA8-4CC1-A725-3E7FA0723638}"/>
          </ac:spMkLst>
        </pc:spChg>
      </pc:sldChg>
      <pc:sldChg chg="modSp del">
        <pc:chgData name="Katerina Glover, Senior Researcher" userId="de2edfa1-0aa9-41ab-9f34-1fb333eb4396" providerId="ADAL" clId="{8AA01147-618C-4E52-A645-52C0070854D1}" dt="2020-06-01T13:29:41.495" v="1136" actId="2696"/>
        <pc:sldMkLst>
          <pc:docMk/>
          <pc:sldMk cId="2451458011" sldId="408"/>
        </pc:sldMkLst>
        <pc:spChg chg="mod">
          <ac:chgData name="Katerina Glover, Senior Researcher" userId="de2edfa1-0aa9-41ab-9f34-1fb333eb4396" providerId="ADAL" clId="{8AA01147-618C-4E52-A645-52C0070854D1}" dt="2020-06-01T13:29:35.354" v="1135" actId="20577"/>
          <ac:spMkLst>
            <pc:docMk/>
            <pc:sldMk cId="2451458011" sldId="408"/>
            <ac:spMk id="2" creationId="{376FCF95-965D-4999-B154-F5D704C199F5}"/>
          </ac:spMkLst>
        </pc:spChg>
      </pc:sldChg>
      <pc:sldChg chg="modSp">
        <pc:chgData name="Katerina Glover, Senior Researcher" userId="de2edfa1-0aa9-41ab-9f34-1fb333eb4396" providerId="ADAL" clId="{8AA01147-618C-4E52-A645-52C0070854D1}" dt="2020-06-04T10:37:44.716" v="1249" actId="20577"/>
        <pc:sldMkLst>
          <pc:docMk/>
          <pc:sldMk cId="4159638713" sldId="419"/>
        </pc:sldMkLst>
        <pc:spChg chg="mod">
          <ac:chgData name="Katerina Glover, Senior Researcher" userId="de2edfa1-0aa9-41ab-9f34-1fb333eb4396" providerId="ADAL" clId="{8AA01147-618C-4E52-A645-52C0070854D1}" dt="2020-06-04T10:37:44.716" v="1249" actId="20577"/>
          <ac:spMkLst>
            <pc:docMk/>
            <pc:sldMk cId="4159638713" sldId="419"/>
            <ac:spMk id="14" creationId="{8A72CCE2-9FB4-4374-8EEC-DABC40EC433F}"/>
          </ac:spMkLst>
        </pc:spChg>
      </pc:sldChg>
      <pc:sldChg chg="modSp">
        <pc:chgData name="Katerina Glover, Senior Researcher" userId="de2edfa1-0aa9-41ab-9f34-1fb333eb4396" providerId="ADAL" clId="{8AA01147-618C-4E52-A645-52C0070854D1}" dt="2020-06-04T11:04:24.411" v="1644" actId="6549"/>
        <pc:sldMkLst>
          <pc:docMk/>
          <pc:sldMk cId="2847313853" sldId="420"/>
        </pc:sldMkLst>
        <pc:spChg chg="mod">
          <ac:chgData name="Katerina Glover, Senior Researcher" userId="de2edfa1-0aa9-41ab-9f34-1fb333eb4396" providerId="ADAL" clId="{8AA01147-618C-4E52-A645-52C0070854D1}" dt="2020-06-04T11:04:24.411" v="1644" actId="6549"/>
          <ac:spMkLst>
            <pc:docMk/>
            <pc:sldMk cId="2847313853" sldId="420"/>
            <ac:spMk id="2" creationId="{4E26E8A7-38DB-446A-B25F-41BC53DC2954}"/>
          </ac:spMkLst>
        </pc:spChg>
      </pc:sldChg>
      <pc:sldChg chg="addSp modSp">
        <pc:chgData name="Katerina Glover, Senior Researcher" userId="de2edfa1-0aa9-41ab-9f34-1fb333eb4396" providerId="ADAL" clId="{8AA01147-618C-4E52-A645-52C0070854D1}" dt="2020-06-04T10:55:05.760" v="1606" actId="20577"/>
        <pc:sldMkLst>
          <pc:docMk/>
          <pc:sldMk cId="1035251124" sldId="421"/>
        </pc:sldMkLst>
        <pc:spChg chg="mod">
          <ac:chgData name="Katerina Glover, Senior Researcher" userId="de2edfa1-0aa9-41ab-9f34-1fb333eb4396" providerId="ADAL" clId="{8AA01147-618C-4E52-A645-52C0070854D1}" dt="2020-06-04T10:45:19.591" v="1536" actId="20577"/>
          <ac:spMkLst>
            <pc:docMk/>
            <pc:sldMk cId="1035251124" sldId="421"/>
            <ac:spMk id="3" creationId="{37759A5F-8C5B-4705-9FB3-F34D0045CCF7}"/>
          </ac:spMkLst>
        </pc:spChg>
        <pc:spChg chg="mod">
          <ac:chgData name="Katerina Glover, Senior Researcher" userId="de2edfa1-0aa9-41ab-9f34-1fb333eb4396" providerId="ADAL" clId="{8AA01147-618C-4E52-A645-52C0070854D1}" dt="2020-06-04T10:45:27.776" v="1548" actId="20577"/>
          <ac:spMkLst>
            <pc:docMk/>
            <pc:sldMk cId="1035251124" sldId="421"/>
            <ac:spMk id="6" creationId="{AF03B604-3AE3-42E5-889E-6EE30C74AF5C}"/>
          </ac:spMkLst>
        </pc:spChg>
        <pc:spChg chg="add">
          <ac:chgData name="Katerina Glover, Senior Researcher" userId="de2edfa1-0aa9-41ab-9f34-1fb333eb4396" providerId="ADAL" clId="{8AA01147-618C-4E52-A645-52C0070854D1}" dt="2020-06-04T10:45:40.177" v="1549"/>
          <ac:spMkLst>
            <pc:docMk/>
            <pc:sldMk cId="1035251124" sldId="421"/>
            <ac:spMk id="8" creationId="{0158D6E2-DF6C-4AB7-87BA-238535071F7A}"/>
          </ac:spMkLst>
        </pc:spChg>
        <pc:spChg chg="add mod">
          <ac:chgData name="Katerina Glover, Senior Researcher" userId="de2edfa1-0aa9-41ab-9f34-1fb333eb4396" providerId="ADAL" clId="{8AA01147-618C-4E52-A645-52C0070854D1}" dt="2020-06-04T10:55:05.760" v="1606" actId="20577"/>
          <ac:spMkLst>
            <pc:docMk/>
            <pc:sldMk cId="1035251124" sldId="421"/>
            <ac:spMk id="9" creationId="{B2DB9A1B-E803-49BE-BB48-6620215CDAD1}"/>
          </ac:spMkLst>
        </pc:spChg>
        <pc:spChg chg="add">
          <ac:chgData name="Katerina Glover, Senior Researcher" userId="de2edfa1-0aa9-41ab-9f34-1fb333eb4396" providerId="ADAL" clId="{8AA01147-618C-4E52-A645-52C0070854D1}" dt="2020-06-04T10:45:40.177" v="1549"/>
          <ac:spMkLst>
            <pc:docMk/>
            <pc:sldMk cId="1035251124" sldId="421"/>
            <ac:spMk id="10" creationId="{F884F69C-D3DF-43F4-8FA5-B3CF5316C782}"/>
          </ac:spMkLst>
        </pc:spChg>
        <pc:spChg chg="add mod">
          <ac:chgData name="Katerina Glover, Senior Researcher" userId="de2edfa1-0aa9-41ab-9f34-1fb333eb4396" providerId="ADAL" clId="{8AA01147-618C-4E52-A645-52C0070854D1}" dt="2020-06-04T10:45:49.674" v="1551" actId="1076"/>
          <ac:spMkLst>
            <pc:docMk/>
            <pc:sldMk cId="1035251124" sldId="421"/>
            <ac:spMk id="11" creationId="{20CD2126-752A-4230-A2D4-EFFA0C691EF5}"/>
          </ac:spMkLst>
        </pc:spChg>
        <pc:spChg chg="add mod">
          <ac:chgData name="Katerina Glover, Senior Researcher" userId="de2edfa1-0aa9-41ab-9f34-1fb333eb4396" providerId="ADAL" clId="{8AA01147-618C-4E52-A645-52C0070854D1}" dt="2020-06-04T10:46:05.806" v="1580" actId="20577"/>
          <ac:spMkLst>
            <pc:docMk/>
            <pc:sldMk cId="1035251124" sldId="421"/>
            <ac:spMk id="12" creationId="{4F3504A1-1BA7-49F1-80CC-8A5B7225848F}"/>
          </ac:spMkLst>
        </pc:spChg>
        <pc:spChg chg="add mod">
          <ac:chgData name="Katerina Glover, Senior Researcher" userId="de2edfa1-0aa9-41ab-9f34-1fb333eb4396" providerId="ADAL" clId="{8AA01147-618C-4E52-A645-52C0070854D1}" dt="2020-06-04T10:45:49.674" v="1551" actId="1076"/>
          <ac:spMkLst>
            <pc:docMk/>
            <pc:sldMk cId="1035251124" sldId="421"/>
            <ac:spMk id="13" creationId="{2363C19D-35A8-4628-8763-A88B6A00E597}"/>
          </ac:spMkLst>
        </pc:spChg>
        <pc:spChg chg="add mod">
          <ac:chgData name="Katerina Glover, Senior Researcher" userId="de2edfa1-0aa9-41ab-9f34-1fb333eb4396" providerId="ADAL" clId="{8AA01147-618C-4E52-A645-52C0070854D1}" dt="2020-06-04T10:45:53.375" v="1553" actId="1076"/>
          <ac:spMkLst>
            <pc:docMk/>
            <pc:sldMk cId="1035251124" sldId="421"/>
            <ac:spMk id="14" creationId="{F38E2AA2-58D0-4E60-B3C5-F659AEA7AB73}"/>
          </ac:spMkLst>
        </pc:spChg>
        <pc:spChg chg="add mod">
          <ac:chgData name="Katerina Glover, Senior Researcher" userId="de2edfa1-0aa9-41ab-9f34-1fb333eb4396" providerId="ADAL" clId="{8AA01147-618C-4E52-A645-52C0070854D1}" dt="2020-06-04T10:46:10.849" v="1597" actId="20577"/>
          <ac:spMkLst>
            <pc:docMk/>
            <pc:sldMk cId="1035251124" sldId="421"/>
            <ac:spMk id="15" creationId="{96E1DDE5-C71D-41C8-AF3A-6C788FA4D0F0}"/>
          </ac:spMkLst>
        </pc:spChg>
        <pc:spChg chg="add mod">
          <ac:chgData name="Katerina Glover, Senior Researcher" userId="de2edfa1-0aa9-41ab-9f34-1fb333eb4396" providerId="ADAL" clId="{8AA01147-618C-4E52-A645-52C0070854D1}" dt="2020-06-04T10:45:53.375" v="1553" actId="1076"/>
          <ac:spMkLst>
            <pc:docMk/>
            <pc:sldMk cId="1035251124" sldId="421"/>
            <ac:spMk id="16" creationId="{7AEFD453-2355-43F0-9208-B18FB59862AC}"/>
          </ac:spMkLst>
        </pc:spChg>
      </pc:sldChg>
      <pc:sldChg chg="addSp delSp modSp add">
        <pc:chgData name="Katerina Glover, Senior Researcher" userId="de2edfa1-0aa9-41ab-9f34-1fb333eb4396" providerId="ADAL" clId="{8AA01147-618C-4E52-A645-52C0070854D1}" dt="2020-06-04T11:10:04.742" v="1715" actId="20577"/>
        <pc:sldMkLst>
          <pc:docMk/>
          <pc:sldMk cId="45848849" sldId="425"/>
        </pc:sldMkLst>
        <pc:spChg chg="add mod">
          <ac:chgData name="Katerina Glover, Senior Researcher" userId="de2edfa1-0aa9-41ab-9f34-1fb333eb4396" providerId="ADAL" clId="{8AA01147-618C-4E52-A645-52C0070854D1}" dt="2020-06-04T11:09:08.132" v="1694" actId="164"/>
          <ac:spMkLst>
            <pc:docMk/>
            <pc:sldMk cId="45848849" sldId="425"/>
            <ac:spMk id="2" creationId="{792423DC-A675-4344-A4F3-8A26F95726B9}"/>
          </ac:spMkLst>
        </pc:spChg>
        <pc:spChg chg="del mod">
          <ac:chgData name="Katerina Glover, Senior Researcher" userId="de2edfa1-0aa9-41ab-9f34-1fb333eb4396" providerId="ADAL" clId="{8AA01147-618C-4E52-A645-52C0070854D1}" dt="2020-06-04T11:07:30.691" v="1652" actId="478"/>
          <ac:spMkLst>
            <pc:docMk/>
            <pc:sldMk cId="45848849" sldId="425"/>
            <ac:spMk id="6" creationId="{AF03B604-3AE3-42E5-889E-6EE30C74AF5C}"/>
          </ac:spMkLst>
        </pc:spChg>
        <pc:spChg chg="del">
          <ac:chgData name="Katerina Glover, Senior Researcher" userId="de2edfa1-0aa9-41ab-9f34-1fb333eb4396" providerId="ADAL" clId="{8AA01147-618C-4E52-A645-52C0070854D1}" dt="2020-06-04T11:07:31.630" v="1653" actId="478"/>
          <ac:spMkLst>
            <pc:docMk/>
            <pc:sldMk cId="45848849" sldId="425"/>
            <ac:spMk id="7" creationId="{F72E90ED-60BA-488C-AC17-59B47BED8FDA}"/>
          </ac:spMkLst>
        </pc:spChg>
        <pc:spChg chg="del">
          <ac:chgData name="Katerina Glover, Senior Researcher" userId="de2edfa1-0aa9-41ab-9f34-1fb333eb4396" providerId="ADAL" clId="{8AA01147-618C-4E52-A645-52C0070854D1}" dt="2020-06-04T11:06:59.284" v="1646" actId="478"/>
          <ac:spMkLst>
            <pc:docMk/>
            <pc:sldMk cId="45848849" sldId="425"/>
            <ac:spMk id="8" creationId="{0158D6E2-DF6C-4AB7-87BA-238535071F7A}"/>
          </ac:spMkLst>
        </pc:spChg>
        <pc:spChg chg="del">
          <ac:chgData name="Katerina Glover, Senior Researcher" userId="de2edfa1-0aa9-41ab-9f34-1fb333eb4396" providerId="ADAL" clId="{8AA01147-618C-4E52-A645-52C0070854D1}" dt="2020-06-04T11:06:59.284" v="1646" actId="478"/>
          <ac:spMkLst>
            <pc:docMk/>
            <pc:sldMk cId="45848849" sldId="425"/>
            <ac:spMk id="9" creationId="{B2DB9A1B-E803-49BE-BB48-6620215CDAD1}"/>
          </ac:spMkLst>
        </pc:spChg>
        <pc:spChg chg="del">
          <ac:chgData name="Katerina Glover, Senior Researcher" userId="de2edfa1-0aa9-41ab-9f34-1fb333eb4396" providerId="ADAL" clId="{8AA01147-618C-4E52-A645-52C0070854D1}" dt="2020-06-04T11:06:59.284" v="1646" actId="478"/>
          <ac:spMkLst>
            <pc:docMk/>
            <pc:sldMk cId="45848849" sldId="425"/>
            <ac:spMk id="10" creationId="{F884F69C-D3DF-43F4-8FA5-B3CF5316C782}"/>
          </ac:spMkLst>
        </pc:spChg>
        <pc:spChg chg="del">
          <ac:chgData name="Katerina Glover, Senior Researcher" userId="de2edfa1-0aa9-41ab-9f34-1fb333eb4396" providerId="ADAL" clId="{8AA01147-618C-4E52-A645-52C0070854D1}" dt="2020-06-04T11:06:59.284" v="1646" actId="478"/>
          <ac:spMkLst>
            <pc:docMk/>
            <pc:sldMk cId="45848849" sldId="425"/>
            <ac:spMk id="11" creationId="{20CD2126-752A-4230-A2D4-EFFA0C691EF5}"/>
          </ac:spMkLst>
        </pc:spChg>
        <pc:spChg chg="del">
          <ac:chgData name="Katerina Glover, Senior Researcher" userId="de2edfa1-0aa9-41ab-9f34-1fb333eb4396" providerId="ADAL" clId="{8AA01147-618C-4E52-A645-52C0070854D1}" dt="2020-06-04T11:06:59.284" v="1646" actId="478"/>
          <ac:spMkLst>
            <pc:docMk/>
            <pc:sldMk cId="45848849" sldId="425"/>
            <ac:spMk id="12" creationId="{4F3504A1-1BA7-49F1-80CC-8A5B7225848F}"/>
          </ac:spMkLst>
        </pc:spChg>
        <pc:spChg chg="del">
          <ac:chgData name="Katerina Glover, Senior Researcher" userId="de2edfa1-0aa9-41ab-9f34-1fb333eb4396" providerId="ADAL" clId="{8AA01147-618C-4E52-A645-52C0070854D1}" dt="2020-06-04T11:06:59.284" v="1646" actId="478"/>
          <ac:spMkLst>
            <pc:docMk/>
            <pc:sldMk cId="45848849" sldId="425"/>
            <ac:spMk id="13" creationId="{2363C19D-35A8-4628-8763-A88B6A00E597}"/>
          </ac:spMkLst>
        </pc:spChg>
        <pc:spChg chg="del">
          <ac:chgData name="Katerina Glover, Senior Researcher" userId="de2edfa1-0aa9-41ab-9f34-1fb333eb4396" providerId="ADAL" clId="{8AA01147-618C-4E52-A645-52C0070854D1}" dt="2020-06-04T11:06:59.284" v="1646" actId="478"/>
          <ac:spMkLst>
            <pc:docMk/>
            <pc:sldMk cId="45848849" sldId="425"/>
            <ac:spMk id="14" creationId="{F38E2AA2-58D0-4E60-B3C5-F659AEA7AB73}"/>
          </ac:spMkLst>
        </pc:spChg>
        <pc:spChg chg="del">
          <ac:chgData name="Katerina Glover, Senior Researcher" userId="de2edfa1-0aa9-41ab-9f34-1fb333eb4396" providerId="ADAL" clId="{8AA01147-618C-4E52-A645-52C0070854D1}" dt="2020-06-04T11:06:59.284" v="1646" actId="478"/>
          <ac:spMkLst>
            <pc:docMk/>
            <pc:sldMk cId="45848849" sldId="425"/>
            <ac:spMk id="15" creationId="{96E1DDE5-C71D-41C8-AF3A-6C788FA4D0F0}"/>
          </ac:spMkLst>
        </pc:spChg>
        <pc:spChg chg="del">
          <ac:chgData name="Katerina Glover, Senior Researcher" userId="de2edfa1-0aa9-41ab-9f34-1fb333eb4396" providerId="ADAL" clId="{8AA01147-618C-4E52-A645-52C0070854D1}" dt="2020-06-04T11:06:59.284" v="1646" actId="478"/>
          <ac:spMkLst>
            <pc:docMk/>
            <pc:sldMk cId="45848849" sldId="425"/>
            <ac:spMk id="16" creationId="{7AEFD453-2355-43F0-9208-B18FB59862AC}"/>
          </ac:spMkLst>
        </pc:spChg>
        <pc:spChg chg="add mod">
          <ac:chgData name="Katerina Glover, Senior Researcher" userId="de2edfa1-0aa9-41ab-9f34-1fb333eb4396" providerId="ADAL" clId="{8AA01147-618C-4E52-A645-52C0070854D1}" dt="2020-06-04T11:09:08.132" v="1694" actId="164"/>
          <ac:spMkLst>
            <pc:docMk/>
            <pc:sldMk cId="45848849" sldId="425"/>
            <ac:spMk id="17" creationId="{980A25E3-CC29-40E6-BAC4-8E7F0FDBFB31}"/>
          </ac:spMkLst>
        </pc:spChg>
        <pc:spChg chg="add mod">
          <ac:chgData name="Katerina Glover, Senior Researcher" userId="de2edfa1-0aa9-41ab-9f34-1fb333eb4396" providerId="ADAL" clId="{8AA01147-618C-4E52-A645-52C0070854D1}" dt="2020-06-04T11:10:04.742" v="1715" actId="20577"/>
          <ac:spMkLst>
            <pc:docMk/>
            <pc:sldMk cId="45848849" sldId="425"/>
            <ac:spMk id="18" creationId="{578AA4D7-FD72-425A-8D11-4F46FC6ACD3A}"/>
          </ac:spMkLst>
        </pc:spChg>
        <pc:grpChg chg="add mod">
          <ac:chgData name="Katerina Glover, Senior Researcher" userId="de2edfa1-0aa9-41ab-9f34-1fb333eb4396" providerId="ADAL" clId="{8AA01147-618C-4E52-A645-52C0070854D1}" dt="2020-06-04T11:09:13.996" v="1695" actId="1076"/>
          <ac:grpSpMkLst>
            <pc:docMk/>
            <pc:sldMk cId="45848849" sldId="425"/>
            <ac:grpSpMk id="4" creationId="{E2B89F00-61EE-434B-A5D7-15CF7C1B555A}"/>
          </ac:grpSpMkLst>
        </pc:grpChg>
      </pc:sldChg>
      <pc:sldChg chg="addSp modSp add ord">
        <pc:chgData name="Katerina Glover, Senior Researcher" userId="de2edfa1-0aa9-41ab-9f34-1fb333eb4396" providerId="ADAL" clId="{8AA01147-618C-4E52-A645-52C0070854D1}" dt="2020-06-19T12:57:59.610" v="2386"/>
        <pc:sldMkLst>
          <pc:docMk/>
          <pc:sldMk cId="1605518849" sldId="467"/>
        </pc:sldMkLst>
        <pc:graphicFrameChg chg="add mod">
          <ac:chgData name="Katerina Glover, Senior Researcher" userId="de2edfa1-0aa9-41ab-9f34-1fb333eb4396" providerId="ADAL" clId="{8AA01147-618C-4E52-A645-52C0070854D1}" dt="2020-06-19T12:52:54.359" v="2384" actId="20578"/>
          <ac:graphicFrameMkLst>
            <pc:docMk/>
            <pc:sldMk cId="1605518849" sldId="467"/>
            <ac:graphicFrameMk id="2" creationId="{2E34F1B8-A6FC-40BC-9657-6314617C6284}"/>
          </ac:graphicFrameMkLst>
        </pc:graphicFrameChg>
      </pc:sldChg>
    </pc:docChg>
  </pc:docChgLst>
  <pc:docChgLst>
    <pc:chgData name="Poppy Reece, Researcher" userId="S::poppy.reece@essex.gov.uk::dc98a925-bdaa-4bee-b207-d103908056d7" providerId="AD" clId="Web-{A33A9767-F66E-4EB5-959E-23553DCEA00A}"/>
    <pc:docChg chg="modSld">
      <pc:chgData name="Poppy Reece, Researcher" userId="S::poppy.reece@essex.gov.uk::dc98a925-bdaa-4bee-b207-d103908056d7" providerId="AD" clId="Web-{A33A9767-F66E-4EB5-959E-23553DCEA00A}" dt="2020-06-02T09:54:16.925" v="101" actId="14100"/>
      <pc:docMkLst>
        <pc:docMk/>
      </pc:docMkLst>
      <pc:sldChg chg="modSp">
        <pc:chgData name="Poppy Reece, Researcher" userId="S::poppy.reece@essex.gov.uk::dc98a925-bdaa-4bee-b207-d103908056d7" providerId="AD" clId="Web-{A33A9767-F66E-4EB5-959E-23553DCEA00A}" dt="2020-06-02T09:54:16.925" v="101" actId="14100"/>
        <pc:sldMkLst>
          <pc:docMk/>
          <pc:sldMk cId="2263966757" sldId="356"/>
        </pc:sldMkLst>
        <pc:spChg chg="mod">
          <ac:chgData name="Poppy Reece, Researcher" userId="S::poppy.reece@essex.gov.uk::dc98a925-bdaa-4bee-b207-d103908056d7" providerId="AD" clId="Web-{A33A9767-F66E-4EB5-959E-23553DCEA00A}" dt="2020-06-02T09:54:16.925" v="101" actId="14100"/>
          <ac:spMkLst>
            <pc:docMk/>
            <pc:sldMk cId="2263966757" sldId="356"/>
            <ac:spMk id="3" creationId="{0CE65435-0BBF-486E-8B7B-670D4AA398AD}"/>
          </ac:spMkLst>
        </pc:spChg>
      </pc:sldChg>
    </pc:docChg>
  </pc:docChgLst>
  <pc:docChgLst>
    <pc:chgData name="Maresa Beazley - Senior Researcher" userId="5f8a0d0f-7495-4475-8968-cf1e28e5c564" providerId="ADAL" clId="{694660E2-8F6B-40EB-B790-FCF9ABF540C5}"/>
    <pc:docChg chg="custSel modSld">
      <pc:chgData name="Maresa Beazley - Senior Researcher" userId="5f8a0d0f-7495-4475-8968-cf1e28e5c564" providerId="ADAL" clId="{694660E2-8F6B-40EB-B790-FCF9ABF540C5}" dt="2020-07-14T13:54:18.616" v="264" actId="20577"/>
      <pc:docMkLst>
        <pc:docMk/>
      </pc:docMkLst>
      <pc:sldChg chg="delCm">
        <pc:chgData name="Maresa Beazley - Senior Researcher" userId="5f8a0d0f-7495-4475-8968-cf1e28e5c564" providerId="ADAL" clId="{694660E2-8F6B-40EB-B790-FCF9ABF540C5}" dt="2020-07-08T15:58:48.065" v="0" actId="1592"/>
        <pc:sldMkLst>
          <pc:docMk/>
          <pc:sldMk cId="3923956637" sldId="372"/>
        </pc:sldMkLst>
      </pc:sldChg>
      <pc:sldChg chg="modSp">
        <pc:chgData name="Maresa Beazley - Senior Researcher" userId="5f8a0d0f-7495-4475-8968-cf1e28e5c564" providerId="ADAL" clId="{694660E2-8F6B-40EB-B790-FCF9ABF540C5}" dt="2020-07-08T15:59:53.026" v="7" actId="14100"/>
        <pc:sldMkLst>
          <pc:docMk/>
          <pc:sldMk cId="3765162467" sldId="440"/>
        </pc:sldMkLst>
        <pc:picChg chg="mod">
          <ac:chgData name="Maresa Beazley - Senior Researcher" userId="5f8a0d0f-7495-4475-8968-cf1e28e5c564" providerId="ADAL" clId="{694660E2-8F6B-40EB-B790-FCF9ABF540C5}" dt="2020-07-08T15:59:53.026" v="7" actId="14100"/>
          <ac:picMkLst>
            <pc:docMk/>
            <pc:sldMk cId="3765162467" sldId="440"/>
            <ac:picMk id="3" creationId="{BCC0E7F9-3E9D-4492-8140-50C52E6ADA5E}"/>
          </ac:picMkLst>
        </pc:picChg>
      </pc:sldChg>
      <pc:sldChg chg="modSp">
        <pc:chgData name="Maresa Beazley - Senior Researcher" userId="5f8a0d0f-7495-4475-8968-cf1e28e5c564" providerId="ADAL" clId="{694660E2-8F6B-40EB-B790-FCF9ABF540C5}" dt="2020-07-08T15:59:31.262" v="6" actId="404"/>
        <pc:sldMkLst>
          <pc:docMk/>
          <pc:sldMk cId="4169863156" sldId="459"/>
        </pc:sldMkLst>
        <pc:spChg chg="mod">
          <ac:chgData name="Maresa Beazley - Senior Researcher" userId="5f8a0d0f-7495-4475-8968-cf1e28e5c564" providerId="ADAL" clId="{694660E2-8F6B-40EB-B790-FCF9ABF540C5}" dt="2020-07-08T15:59:31.262" v="6" actId="404"/>
          <ac:spMkLst>
            <pc:docMk/>
            <pc:sldMk cId="4169863156" sldId="459"/>
            <ac:spMk id="18" creationId="{51DCEFCC-EDA3-470F-BFA1-F8B3E8E94CCC}"/>
          </ac:spMkLst>
        </pc:spChg>
      </pc:sldChg>
      <pc:sldChg chg="addCm modCm">
        <pc:chgData name="Maresa Beazley - Senior Researcher" userId="5f8a0d0f-7495-4475-8968-cf1e28e5c564" providerId="ADAL" clId="{694660E2-8F6B-40EB-B790-FCF9ABF540C5}" dt="2020-07-14T13:53:21.823" v="238"/>
        <pc:sldMkLst>
          <pc:docMk/>
          <pc:sldMk cId="1069382561" sldId="465"/>
        </pc:sldMkLst>
      </pc:sldChg>
      <pc:sldChg chg="modSp">
        <pc:chgData name="Maresa Beazley - Senior Researcher" userId="5f8a0d0f-7495-4475-8968-cf1e28e5c564" providerId="ADAL" clId="{694660E2-8F6B-40EB-B790-FCF9ABF540C5}" dt="2020-07-08T15:59:27.675" v="5" actId="404"/>
        <pc:sldMkLst>
          <pc:docMk/>
          <pc:sldMk cId="2310190142" sldId="467"/>
        </pc:sldMkLst>
        <pc:spChg chg="mod">
          <ac:chgData name="Maresa Beazley - Senior Researcher" userId="5f8a0d0f-7495-4475-8968-cf1e28e5c564" providerId="ADAL" clId="{694660E2-8F6B-40EB-B790-FCF9ABF540C5}" dt="2020-07-08T15:59:27.675" v="5" actId="404"/>
          <ac:spMkLst>
            <pc:docMk/>
            <pc:sldMk cId="2310190142" sldId="467"/>
            <ac:spMk id="18" creationId="{51DCEFCC-EDA3-470F-BFA1-F8B3E8E94CCC}"/>
          </ac:spMkLst>
        </pc:spChg>
      </pc:sldChg>
      <pc:sldChg chg="modSp">
        <pc:chgData name="Maresa Beazley - Senior Researcher" userId="5f8a0d0f-7495-4475-8968-cf1e28e5c564" providerId="ADAL" clId="{694660E2-8F6B-40EB-B790-FCF9ABF540C5}" dt="2020-07-14T13:47:44.419" v="79" actId="20577"/>
        <pc:sldMkLst>
          <pc:docMk/>
          <pc:sldMk cId="2958686159" sldId="469"/>
        </pc:sldMkLst>
        <pc:spChg chg="mod">
          <ac:chgData name="Maresa Beazley - Senior Researcher" userId="5f8a0d0f-7495-4475-8968-cf1e28e5c564" providerId="ADAL" clId="{694660E2-8F6B-40EB-B790-FCF9ABF540C5}" dt="2020-07-14T13:47:44.419" v="79" actId="20577"/>
          <ac:spMkLst>
            <pc:docMk/>
            <pc:sldMk cId="2958686159" sldId="469"/>
            <ac:spMk id="2" creationId="{44AA7B36-5294-427C-810B-3065923C7C17}"/>
          </ac:spMkLst>
        </pc:spChg>
        <pc:spChg chg="mod">
          <ac:chgData name="Maresa Beazley - Senior Researcher" userId="5f8a0d0f-7495-4475-8968-cf1e28e5c564" providerId="ADAL" clId="{694660E2-8F6B-40EB-B790-FCF9ABF540C5}" dt="2020-07-14T13:46:16.029" v="10" actId="948"/>
          <ac:spMkLst>
            <pc:docMk/>
            <pc:sldMk cId="2958686159" sldId="469"/>
            <ac:spMk id="6" creationId="{FD9FC070-E6B6-4137-BF01-EDA196084465}"/>
          </ac:spMkLst>
        </pc:spChg>
      </pc:sldChg>
      <pc:sldChg chg="modSp">
        <pc:chgData name="Maresa Beazley - Senior Researcher" userId="5f8a0d0f-7495-4475-8968-cf1e28e5c564" providerId="ADAL" clId="{694660E2-8F6B-40EB-B790-FCF9ABF540C5}" dt="2020-07-14T13:52:09.124" v="236" actId="113"/>
        <pc:sldMkLst>
          <pc:docMk/>
          <pc:sldMk cId="119860840" sldId="470"/>
        </pc:sldMkLst>
        <pc:spChg chg="mod">
          <ac:chgData name="Maresa Beazley - Senior Researcher" userId="5f8a0d0f-7495-4475-8968-cf1e28e5c564" providerId="ADAL" clId="{694660E2-8F6B-40EB-B790-FCF9ABF540C5}" dt="2020-07-14T13:52:09.124" v="236" actId="113"/>
          <ac:spMkLst>
            <pc:docMk/>
            <pc:sldMk cId="119860840" sldId="470"/>
            <ac:spMk id="3" creationId="{11A45833-B316-42E9-9514-099712E4A046}"/>
          </ac:spMkLst>
        </pc:spChg>
      </pc:sldChg>
      <pc:sldChg chg="modSp">
        <pc:chgData name="Maresa Beazley - Senior Researcher" userId="5f8a0d0f-7495-4475-8968-cf1e28e5c564" providerId="ADAL" clId="{694660E2-8F6B-40EB-B790-FCF9ABF540C5}" dt="2020-07-14T13:54:18.616" v="264" actId="20577"/>
        <pc:sldMkLst>
          <pc:docMk/>
          <pc:sldMk cId="3534900724" sldId="471"/>
        </pc:sldMkLst>
        <pc:spChg chg="mod">
          <ac:chgData name="Maresa Beazley - Senior Researcher" userId="5f8a0d0f-7495-4475-8968-cf1e28e5c564" providerId="ADAL" clId="{694660E2-8F6B-40EB-B790-FCF9ABF540C5}" dt="2020-07-14T13:54:18.616" v="264" actId="20577"/>
          <ac:spMkLst>
            <pc:docMk/>
            <pc:sldMk cId="3534900724" sldId="471"/>
            <ac:spMk id="2" creationId="{1216CB69-CFC1-48DC-987C-E1E1F3BA349D}"/>
          </ac:spMkLst>
        </pc:spChg>
      </pc:sldChg>
    </pc:docChg>
  </pc:docChgLst>
  <pc:docChgLst>
    <pc:chgData name="Maresa Beazley" userId="5f8a0d0f-7495-4475-8968-cf1e28e5c564" providerId="ADAL" clId="{98F31EEE-B128-4F2A-984C-05CE340AA349}"/>
    <pc:docChg chg="undo redo custSel addSld delSld modSld sldOrd">
      <pc:chgData name="Maresa Beazley" userId="5f8a0d0f-7495-4475-8968-cf1e28e5c564" providerId="ADAL" clId="{98F31EEE-B128-4F2A-984C-05CE340AA349}" dt="2020-06-15T14:01:32.601" v="17250" actId="1076"/>
      <pc:docMkLst>
        <pc:docMk/>
      </pc:docMkLst>
      <pc:sldChg chg="del">
        <pc:chgData name="Maresa Beazley" userId="5f8a0d0f-7495-4475-8968-cf1e28e5c564" providerId="ADAL" clId="{98F31EEE-B128-4F2A-984C-05CE340AA349}" dt="2020-06-03T09:23:44.690" v="9474" actId="2696"/>
        <pc:sldMkLst>
          <pc:docMk/>
          <pc:sldMk cId="4028810417" sldId="363"/>
        </pc:sldMkLst>
      </pc:sldChg>
      <pc:sldChg chg="addSp modSp delCm modNotesTx">
        <pc:chgData name="Maresa Beazley" userId="5f8a0d0f-7495-4475-8968-cf1e28e5c564" providerId="ADAL" clId="{98F31EEE-B128-4F2A-984C-05CE340AA349}" dt="2020-06-15T10:54:24.383" v="16827" actId="1076"/>
        <pc:sldMkLst>
          <pc:docMk/>
          <pc:sldMk cId="2933295998" sldId="364"/>
        </pc:sldMkLst>
        <pc:spChg chg="add mod">
          <ac:chgData name="Maresa Beazley" userId="5f8a0d0f-7495-4475-8968-cf1e28e5c564" providerId="ADAL" clId="{98F31EEE-B128-4F2A-984C-05CE340AA349}" dt="2020-06-11T16:18:05.732" v="16821" actId="6549"/>
          <ac:spMkLst>
            <pc:docMk/>
            <pc:sldMk cId="2933295998" sldId="364"/>
            <ac:spMk id="4" creationId="{91C56FEB-C71D-4833-8F7B-96B226257259}"/>
          </ac:spMkLst>
        </pc:spChg>
        <pc:spChg chg="add mod">
          <ac:chgData name="Maresa Beazley" userId="5f8a0d0f-7495-4475-8968-cf1e28e5c564" providerId="ADAL" clId="{98F31EEE-B128-4F2A-984C-05CE340AA349}" dt="2020-06-11T16:10:11.150" v="16820" actId="6549"/>
          <ac:spMkLst>
            <pc:docMk/>
            <pc:sldMk cId="2933295998" sldId="364"/>
            <ac:spMk id="9" creationId="{67E4611C-77EC-4FC5-B281-CDEFD7465403}"/>
          </ac:spMkLst>
        </pc:spChg>
        <pc:picChg chg="add mod">
          <ac:chgData name="Maresa Beazley" userId="5f8a0d0f-7495-4475-8968-cf1e28e5c564" providerId="ADAL" clId="{98F31EEE-B128-4F2A-984C-05CE340AA349}" dt="2020-06-15T10:54:24.383" v="16827" actId="1076"/>
          <ac:picMkLst>
            <pc:docMk/>
            <pc:sldMk cId="2933295998" sldId="364"/>
            <ac:picMk id="6" creationId="{04AFA613-024C-48EC-9BF0-A3ED701C552D}"/>
          </ac:picMkLst>
        </pc:picChg>
        <pc:picChg chg="add mod">
          <ac:chgData name="Maresa Beazley" userId="5f8a0d0f-7495-4475-8968-cf1e28e5c564" providerId="ADAL" clId="{98F31EEE-B128-4F2A-984C-05CE340AA349}" dt="2020-06-11T15:18:06.104" v="15608" actId="1076"/>
          <ac:picMkLst>
            <pc:docMk/>
            <pc:sldMk cId="2933295998" sldId="364"/>
            <ac:picMk id="10" creationId="{994AD5E6-A84A-4B43-AC28-48CE13F6D30A}"/>
          </ac:picMkLst>
        </pc:picChg>
      </pc:sldChg>
      <pc:sldChg chg="addSp delSp modSp add addCm delCm">
        <pc:chgData name="Maresa Beazley" userId="5f8a0d0f-7495-4475-8968-cf1e28e5c564" providerId="ADAL" clId="{98F31EEE-B128-4F2A-984C-05CE340AA349}" dt="2020-06-11T15:26:50.972" v="15942" actId="13926"/>
        <pc:sldMkLst>
          <pc:docMk/>
          <pc:sldMk cId="543339700" sldId="366"/>
        </pc:sldMkLst>
        <pc:spChg chg="mod">
          <ac:chgData name="Maresa Beazley" userId="5f8a0d0f-7495-4475-8968-cf1e28e5c564" providerId="ADAL" clId="{98F31EEE-B128-4F2A-984C-05CE340AA349}" dt="2020-06-11T15:25:50.054" v="15887" actId="1076"/>
          <ac:spMkLst>
            <pc:docMk/>
            <pc:sldMk cId="543339700" sldId="366"/>
            <ac:spMk id="2" creationId="{F37603B4-4A6C-4991-8294-ED759018D280}"/>
          </ac:spMkLst>
        </pc:spChg>
        <pc:spChg chg="add mod">
          <ac:chgData name="Maresa Beazley" userId="5f8a0d0f-7495-4475-8968-cf1e28e5c564" providerId="ADAL" clId="{98F31EEE-B128-4F2A-984C-05CE340AA349}" dt="2020-06-11T15:26:50.972" v="15942" actId="13926"/>
          <ac:spMkLst>
            <pc:docMk/>
            <pc:sldMk cId="543339700" sldId="366"/>
            <ac:spMk id="3" creationId="{77CD4C64-6B53-4DDF-B959-36E7401A4BBF}"/>
          </ac:spMkLst>
        </pc:spChg>
        <pc:spChg chg="mod">
          <ac:chgData name="Maresa Beazley" userId="5f8a0d0f-7495-4475-8968-cf1e28e5c564" providerId="ADAL" clId="{98F31EEE-B128-4F2A-984C-05CE340AA349}" dt="2020-06-11T15:25:48.173" v="15886" actId="1076"/>
          <ac:spMkLst>
            <pc:docMk/>
            <pc:sldMk cId="543339700" sldId="366"/>
            <ac:spMk id="9" creationId="{D3C7576D-FBE9-4FB1-A1B7-DB5CF63FF6C9}"/>
          </ac:spMkLst>
        </pc:spChg>
        <pc:spChg chg="mod">
          <ac:chgData name="Maresa Beazley" userId="5f8a0d0f-7495-4475-8968-cf1e28e5c564" providerId="ADAL" clId="{98F31EEE-B128-4F2A-984C-05CE340AA349}" dt="2020-06-11T15:23:18.051" v="15829"/>
          <ac:spMkLst>
            <pc:docMk/>
            <pc:sldMk cId="543339700" sldId="366"/>
            <ac:spMk id="15" creationId="{59D5AD1D-3B1F-441C-8837-C8EA0097A5E3}"/>
          </ac:spMkLst>
        </pc:spChg>
        <pc:spChg chg="mod">
          <ac:chgData name="Maresa Beazley" userId="5f8a0d0f-7495-4475-8968-cf1e28e5c564" providerId="ADAL" clId="{98F31EEE-B128-4F2A-984C-05CE340AA349}" dt="2020-06-11T15:25:56.325" v="15888" actId="1076"/>
          <ac:spMkLst>
            <pc:docMk/>
            <pc:sldMk cId="543339700" sldId="366"/>
            <ac:spMk id="16" creationId="{1BD73B42-2943-4A3E-ABF2-78DE5A0BFBC4}"/>
          </ac:spMkLst>
        </pc:spChg>
        <pc:spChg chg="del">
          <ac:chgData name="Maresa Beazley" userId="5f8a0d0f-7495-4475-8968-cf1e28e5c564" providerId="ADAL" clId="{98F31EEE-B128-4F2A-984C-05CE340AA349}" dt="2020-06-11T15:23:28.597" v="15830" actId="478"/>
          <ac:spMkLst>
            <pc:docMk/>
            <pc:sldMk cId="543339700" sldId="366"/>
            <ac:spMk id="17" creationId="{F832606A-7CEF-4F39-962B-ECE356D4A884}"/>
          </ac:spMkLst>
        </pc:spChg>
        <pc:spChg chg="mod">
          <ac:chgData name="Maresa Beazley" userId="5f8a0d0f-7495-4475-8968-cf1e28e5c564" providerId="ADAL" clId="{98F31EEE-B128-4F2A-984C-05CE340AA349}" dt="2020-06-11T15:25:56.325" v="15888" actId="1076"/>
          <ac:spMkLst>
            <pc:docMk/>
            <pc:sldMk cId="543339700" sldId="366"/>
            <ac:spMk id="19" creationId="{0711B363-D4E6-491F-A61F-3B7395D39828}"/>
          </ac:spMkLst>
        </pc:spChg>
        <pc:spChg chg="mod">
          <ac:chgData name="Maresa Beazley" userId="5f8a0d0f-7495-4475-8968-cf1e28e5c564" providerId="ADAL" clId="{98F31EEE-B128-4F2A-984C-05CE340AA349}" dt="2020-06-11T15:25:56.325" v="15888" actId="1076"/>
          <ac:spMkLst>
            <pc:docMk/>
            <pc:sldMk cId="543339700" sldId="366"/>
            <ac:spMk id="20" creationId="{2FF361AE-3A52-43BD-A79C-492CB0EAAB5D}"/>
          </ac:spMkLst>
        </pc:spChg>
        <pc:spChg chg="mod">
          <ac:chgData name="Maresa Beazley" userId="5f8a0d0f-7495-4475-8968-cf1e28e5c564" providerId="ADAL" clId="{98F31EEE-B128-4F2A-984C-05CE340AA349}" dt="2020-06-11T15:25:56.325" v="15888" actId="1076"/>
          <ac:spMkLst>
            <pc:docMk/>
            <pc:sldMk cId="543339700" sldId="366"/>
            <ac:spMk id="21" creationId="{B05B479F-C3B8-4B9A-8F0A-B1A95828F5C6}"/>
          </ac:spMkLst>
        </pc:spChg>
        <pc:spChg chg="mod">
          <ac:chgData name="Maresa Beazley" userId="5f8a0d0f-7495-4475-8968-cf1e28e5c564" providerId="ADAL" clId="{98F31EEE-B128-4F2A-984C-05CE340AA349}" dt="2020-06-11T15:25:56.325" v="15888" actId="1076"/>
          <ac:spMkLst>
            <pc:docMk/>
            <pc:sldMk cId="543339700" sldId="366"/>
            <ac:spMk id="22" creationId="{19740AEE-5128-4D37-A3CD-3D8ADAE4F4EC}"/>
          </ac:spMkLst>
        </pc:spChg>
        <pc:spChg chg="mod">
          <ac:chgData name="Maresa Beazley" userId="5f8a0d0f-7495-4475-8968-cf1e28e5c564" providerId="ADAL" clId="{98F31EEE-B128-4F2A-984C-05CE340AA349}" dt="2020-06-11T15:25:56.325" v="15888" actId="1076"/>
          <ac:spMkLst>
            <pc:docMk/>
            <pc:sldMk cId="543339700" sldId="366"/>
            <ac:spMk id="23" creationId="{79A337A2-381C-45E7-9C63-EF4F2CC01363}"/>
          </ac:spMkLst>
        </pc:spChg>
        <pc:spChg chg="mod">
          <ac:chgData name="Maresa Beazley" userId="5f8a0d0f-7495-4475-8968-cf1e28e5c564" providerId="ADAL" clId="{98F31EEE-B128-4F2A-984C-05CE340AA349}" dt="2020-06-11T15:25:56.325" v="15888" actId="1076"/>
          <ac:spMkLst>
            <pc:docMk/>
            <pc:sldMk cId="543339700" sldId="366"/>
            <ac:spMk id="24" creationId="{32F4E388-9279-4274-8581-A03A75F930B6}"/>
          </ac:spMkLst>
        </pc:spChg>
        <pc:spChg chg="mod">
          <ac:chgData name="Maresa Beazley" userId="5f8a0d0f-7495-4475-8968-cf1e28e5c564" providerId="ADAL" clId="{98F31EEE-B128-4F2A-984C-05CE340AA349}" dt="2020-06-11T15:25:56.325" v="15888" actId="1076"/>
          <ac:spMkLst>
            <pc:docMk/>
            <pc:sldMk cId="543339700" sldId="366"/>
            <ac:spMk id="25" creationId="{88505544-4911-4874-AF4B-F9E1F560F4D8}"/>
          </ac:spMkLst>
        </pc:spChg>
        <pc:spChg chg="del mod">
          <ac:chgData name="Maresa Beazley" userId="5f8a0d0f-7495-4475-8968-cf1e28e5c564" providerId="ADAL" clId="{98F31EEE-B128-4F2A-984C-05CE340AA349}" dt="2020-06-11T15:23:33.964" v="15834" actId="478"/>
          <ac:spMkLst>
            <pc:docMk/>
            <pc:sldMk cId="543339700" sldId="366"/>
            <ac:spMk id="27" creationId="{3E01C7A4-9E5A-4A41-9C8E-765DA502488F}"/>
          </ac:spMkLst>
        </pc:spChg>
        <pc:spChg chg="add mod">
          <ac:chgData name="Maresa Beazley" userId="5f8a0d0f-7495-4475-8968-cf1e28e5c564" providerId="ADAL" clId="{98F31EEE-B128-4F2A-984C-05CE340AA349}" dt="2020-06-11T15:26:01.685" v="15889" actId="1076"/>
          <ac:spMkLst>
            <pc:docMk/>
            <pc:sldMk cId="543339700" sldId="366"/>
            <ac:spMk id="29" creationId="{FF7EA73B-373C-4DC0-A1F1-5BED5A454C87}"/>
          </ac:spMkLst>
        </pc:spChg>
        <pc:spChg chg="add mod">
          <ac:chgData name="Maresa Beazley" userId="5f8a0d0f-7495-4475-8968-cf1e28e5c564" providerId="ADAL" clId="{98F31EEE-B128-4F2A-984C-05CE340AA349}" dt="2020-06-11T15:26:19.908" v="15897" actId="20577"/>
          <ac:spMkLst>
            <pc:docMk/>
            <pc:sldMk cId="543339700" sldId="366"/>
            <ac:spMk id="30" creationId="{ACD895B3-3399-4B2D-BA51-652289B8173C}"/>
          </ac:spMkLst>
        </pc:spChg>
        <pc:picChg chg="del">
          <ac:chgData name="Maresa Beazley" userId="5f8a0d0f-7495-4475-8968-cf1e28e5c564" providerId="ADAL" clId="{98F31EEE-B128-4F2A-984C-05CE340AA349}" dt="2020-06-11T15:23:29.742" v="15831" actId="478"/>
          <ac:picMkLst>
            <pc:docMk/>
            <pc:sldMk cId="543339700" sldId="366"/>
            <ac:picMk id="26" creationId="{1AEE0B53-4C90-4A61-B7EF-5B85E58FD5B0}"/>
          </ac:picMkLst>
        </pc:picChg>
        <pc:picChg chg="del">
          <ac:chgData name="Maresa Beazley" userId="5f8a0d0f-7495-4475-8968-cf1e28e5c564" providerId="ADAL" clId="{98F31EEE-B128-4F2A-984C-05CE340AA349}" dt="2020-06-11T15:23:31.788" v="15833" actId="478"/>
          <ac:picMkLst>
            <pc:docMk/>
            <pc:sldMk cId="543339700" sldId="366"/>
            <ac:picMk id="28" creationId="{F0641B25-CBD1-4E60-8B3C-5CABC5187B74}"/>
          </ac:picMkLst>
        </pc:picChg>
      </pc:sldChg>
      <pc:sldChg chg="modSp delCm modCm">
        <pc:chgData name="Maresa Beazley" userId="5f8a0d0f-7495-4475-8968-cf1e28e5c564" providerId="ADAL" clId="{98F31EEE-B128-4F2A-984C-05CE340AA349}" dt="2020-06-15T10:50:45.624" v="16826" actId="1592"/>
        <pc:sldMkLst>
          <pc:docMk/>
          <pc:sldMk cId="586041243" sldId="371"/>
        </pc:sldMkLst>
        <pc:spChg chg="mod">
          <ac:chgData name="Maresa Beazley" userId="5f8a0d0f-7495-4475-8968-cf1e28e5c564" providerId="ADAL" clId="{98F31EEE-B128-4F2A-984C-05CE340AA349}" dt="2020-06-03T14:03:11.526" v="12140" actId="6549"/>
          <ac:spMkLst>
            <pc:docMk/>
            <pc:sldMk cId="586041243" sldId="371"/>
            <ac:spMk id="23" creationId="{597EDB95-07AD-4D5D-B140-5946876E08DF}"/>
          </ac:spMkLst>
        </pc:spChg>
      </pc:sldChg>
      <pc:sldChg chg="modSp">
        <pc:chgData name="Maresa Beazley" userId="5f8a0d0f-7495-4475-8968-cf1e28e5c564" providerId="ADAL" clId="{98F31EEE-B128-4F2A-984C-05CE340AA349}" dt="2020-06-03T09:21:10.954" v="9356" actId="6549"/>
        <pc:sldMkLst>
          <pc:docMk/>
          <pc:sldMk cId="697628778" sldId="376"/>
        </pc:sldMkLst>
        <pc:spChg chg="mod">
          <ac:chgData name="Maresa Beazley" userId="5f8a0d0f-7495-4475-8968-cf1e28e5c564" providerId="ADAL" clId="{98F31EEE-B128-4F2A-984C-05CE340AA349}" dt="2020-06-03T09:21:10.954" v="9356" actId="6549"/>
          <ac:spMkLst>
            <pc:docMk/>
            <pc:sldMk cId="697628778" sldId="376"/>
            <ac:spMk id="7" creationId="{5BF28DFC-B23B-45C4-8473-3007892C614F}"/>
          </ac:spMkLst>
        </pc:spChg>
      </pc:sldChg>
      <pc:sldChg chg="modSp">
        <pc:chgData name="Maresa Beazley" userId="5f8a0d0f-7495-4475-8968-cf1e28e5c564" providerId="ADAL" clId="{98F31EEE-B128-4F2A-984C-05CE340AA349}" dt="2020-06-03T08:02:03.250" v="5671" actId="1076"/>
        <pc:sldMkLst>
          <pc:docMk/>
          <pc:sldMk cId="585352158" sldId="386"/>
        </pc:sldMkLst>
        <pc:spChg chg="mod">
          <ac:chgData name="Maresa Beazley" userId="5f8a0d0f-7495-4475-8968-cf1e28e5c564" providerId="ADAL" clId="{98F31EEE-B128-4F2A-984C-05CE340AA349}" dt="2020-06-03T08:02:03.250" v="5671" actId="1076"/>
          <ac:spMkLst>
            <pc:docMk/>
            <pc:sldMk cId="585352158" sldId="386"/>
            <ac:spMk id="2" creationId="{32C1D5FB-2ADE-417E-928A-C3A43BA34096}"/>
          </ac:spMkLst>
        </pc:spChg>
      </pc:sldChg>
      <pc:sldChg chg="modSp">
        <pc:chgData name="Maresa Beazley" userId="5f8a0d0f-7495-4475-8968-cf1e28e5c564" providerId="ADAL" clId="{98F31EEE-B128-4F2A-984C-05CE340AA349}" dt="2020-06-11T12:59:58.311" v="15029"/>
        <pc:sldMkLst>
          <pc:docMk/>
          <pc:sldMk cId="1967806232" sldId="389"/>
        </pc:sldMkLst>
        <pc:graphicFrameChg chg="mod">
          <ac:chgData name="Maresa Beazley" userId="5f8a0d0f-7495-4475-8968-cf1e28e5c564" providerId="ADAL" clId="{98F31EEE-B128-4F2A-984C-05CE340AA349}" dt="2020-06-11T12:59:58.311" v="15029"/>
          <ac:graphicFrameMkLst>
            <pc:docMk/>
            <pc:sldMk cId="1967806232" sldId="389"/>
            <ac:graphicFrameMk id="6" creationId="{685C3DB6-81A5-425F-AE99-1197D8682A4F}"/>
          </ac:graphicFrameMkLst>
        </pc:graphicFrameChg>
      </pc:sldChg>
      <pc:sldChg chg="ord">
        <pc:chgData name="Maresa Beazley" userId="5f8a0d0f-7495-4475-8968-cf1e28e5c564" providerId="ADAL" clId="{98F31EEE-B128-4F2A-984C-05CE340AA349}" dt="2020-06-15T11:25:30.657" v="16920"/>
        <pc:sldMkLst>
          <pc:docMk/>
          <pc:sldMk cId="977378539" sldId="391"/>
        </pc:sldMkLst>
      </pc:sldChg>
      <pc:sldChg chg="modSp">
        <pc:chgData name="Maresa Beazley" userId="5f8a0d0f-7495-4475-8968-cf1e28e5c564" providerId="ADAL" clId="{98F31EEE-B128-4F2A-984C-05CE340AA349}" dt="2020-06-03T07:59:28.417" v="5413" actId="1076"/>
        <pc:sldMkLst>
          <pc:docMk/>
          <pc:sldMk cId="1220670086" sldId="392"/>
        </pc:sldMkLst>
        <pc:spChg chg="mod">
          <ac:chgData name="Maresa Beazley" userId="5f8a0d0f-7495-4475-8968-cf1e28e5c564" providerId="ADAL" clId="{98F31EEE-B128-4F2A-984C-05CE340AA349}" dt="2020-06-03T07:59:28.417" v="5413" actId="1076"/>
          <ac:spMkLst>
            <pc:docMk/>
            <pc:sldMk cId="1220670086" sldId="392"/>
            <ac:spMk id="29" creationId="{40C3A700-EF8F-41E9-AE75-3116AAB31600}"/>
          </ac:spMkLst>
        </pc:spChg>
      </pc:sldChg>
      <pc:sldChg chg="modSp">
        <pc:chgData name="Maresa Beazley" userId="5f8a0d0f-7495-4475-8968-cf1e28e5c564" providerId="ADAL" clId="{98F31EEE-B128-4F2A-984C-05CE340AA349}" dt="2020-06-02T14:22:00.349" v="2847" actId="20577"/>
        <pc:sldMkLst>
          <pc:docMk/>
          <pc:sldMk cId="2715914701" sldId="397"/>
        </pc:sldMkLst>
        <pc:spChg chg="mod">
          <ac:chgData name="Maresa Beazley" userId="5f8a0d0f-7495-4475-8968-cf1e28e5c564" providerId="ADAL" clId="{98F31EEE-B128-4F2A-984C-05CE340AA349}" dt="2020-06-02T14:22:00.349" v="2847" actId="20577"/>
          <ac:spMkLst>
            <pc:docMk/>
            <pc:sldMk cId="2715914701" sldId="397"/>
            <ac:spMk id="3" creationId="{D94082C3-A739-4586-84F5-DBED494E9815}"/>
          </ac:spMkLst>
        </pc:spChg>
      </pc:sldChg>
      <pc:sldChg chg="add del">
        <pc:chgData name="Maresa Beazley" userId="5f8a0d0f-7495-4475-8968-cf1e28e5c564" providerId="ADAL" clId="{98F31EEE-B128-4F2A-984C-05CE340AA349}" dt="2020-06-01T09:39:28.463" v="4"/>
        <pc:sldMkLst>
          <pc:docMk/>
          <pc:sldMk cId="192226121" sldId="398"/>
        </pc:sldMkLst>
      </pc:sldChg>
      <pc:sldChg chg="addSp add del">
        <pc:chgData name="Maresa Beazley" userId="5f8a0d0f-7495-4475-8968-cf1e28e5c564" providerId="ADAL" clId="{98F31EEE-B128-4F2A-984C-05CE340AA349}" dt="2020-06-02T16:19:10.006" v="4626" actId="2696"/>
        <pc:sldMkLst>
          <pc:docMk/>
          <pc:sldMk cId="2952698251" sldId="398"/>
        </pc:sldMkLst>
        <pc:spChg chg="add">
          <ac:chgData name="Maresa Beazley" userId="5f8a0d0f-7495-4475-8968-cf1e28e5c564" providerId="ADAL" clId="{98F31EEE-B128-4F2A-984C-05CE340AA349}" dt="2020-06-01T09:39:46.156" v="7"/>
          <ac:spMkLst>
            <pc:docMk/>
            <pc:sldMk cId="2952698251" sldId="398"/>
            <ac:spMk id="2" creationId="{46A6D7EF-FC48-482A-B5FB-F6C259017A1B}"/>
          </ac:spMkLst>
        </pc:spChg>
      </pc:sldChg>
      <pc:sldChg chg="addSp delSp modSp add del">
        <pc:chgData name="Maresa Beazley" userId="5f8a0d0f-7495-4475-8968-cf1e28e5c564" providerId="ADAL" clId="{98F31EEE-B128-4F2A-984C-05CE340AA349}" dt="2020-06-02T16:14:10.432" v="4420" actId="2696"/>
        <pc:sldMkLst>
          <pc:docMk/>
          <pc:sldMk cId="2253077561" sldId="399"/>
        </pc:sldMkLst>
        <pc:spChg chg="mod">
          <ac:chgData name="Maresa Beazley" userId="5f8a0d0f-7495-4475-8968-cf1e28e5c564" providerId="ADAL" clId="{98F31EEE-B128-4F2A-984C-05CE340AA349}" dt="2020-06-02T13:17:20.577" v="1347" actId="20577"/>
          <ac:spMkLst>
            <pc:docMk/>
            <pc:sldMk cId="2253077561" sldId="399"/>
            <ac:spMk id="2" creationId="{56AB0CD5-4B18-4196-A986-3B8C6317ED1C}"/>
          </ac:spMkLst>
        </pc:spChg>
        <pc:spChg chg="del">
          <ac:chgData name="Maresa Beazley" userId="5f8a0d0f-7495-4475-8968-cf1e28e5c564" providerId="ADAL" clId="{98F31EEE-B128-4F2A-984C-05CE340AA349}" dt="2020-06-02T12:10:38.961" v="231" actId="478"/>
          <ac:spMkLst>
            <pc:docMk/>
            <pc:sldMk cId="2253077561" sldId="399"/>
            <ac:spMk id="3" creationId="{914C2AB4-8814-4A77-BA60-E61D2EA78030}"/>
          </ac:spMkLst>
        </pc:spChg>
        <pc:spChg chg="mod">
          <ac:chgData name="Maresa Beazley" userId="5f8a0d0f-7495-4475-8968-cf1e28e5c564" providerId="ADAL" clId="{98F31EEE-B128-4F2A-984C-05CE340AA349}" dt="2020-06-01T09:43:36.070" v="9"/>
          <ac:spMkLst>
            <pc:docMk/>
            <pc:sldMk cId="2253077561" sldId="399"/>
            <ac:spMk id="5" creationId="{E1AB353D-C3DD-45D0-A928-76F68198F592}"/>
          </ac:spMkLst>
        </pc:spChg>
        <pc:spChg chg="mod">
          <ac:chgData name="Maresa Beazley" userId="5f8a0d0f-7495-4475-8968-cf1e28e5c564" providerId="ADAL" clId="{98F31EEE-B128-4F2A-984C-05CE340AA349}" dt="2020-06-02T14:50:13.559" v="3480" actId="20577"/>
          <ac:spMkLst>
            <pc:docMk/>
            <pc:sldMk cId="2253077561" sldId="399"/>
            <ac:spMk id="6" creationId="{5043EFD6-95B7-4B22-9639-DAFC0122C9D5}"/>
          </ac:spMkLst>
        </pc:spChg>
        <pc:spChg chg="del mod">
          <ac:chgData name="Maresa Beazley" userId="5f8a0d0f-7495-4475-8968-cf1e28e5c564" providerId="ADAL" clId="{98F31EEE-B128-4F2A-984C-05CE340AA349}" dt="2020-06-02T12:09:57.778" v="168" actId="478"/>
          <ac:spMkLst>
            <pc:docMk/>
            <pc:sldMk cId="2253077561" sldId="399"/>
            <ac:spMk id="7" creationId="{60C3D213-8469-4C04-86FF-DEE6BCE9D9FD}"/>
          </ac:spMkLst>
        </pc:spChg>
        <pc:spChg chg="add mod">
          <ac:chgData name="Maresa Beazley" userId="5f8a0d0f-7495-4475-8968-cf1e28e5c564" providerId="ADAL" clId="{98F31EEE-B128-4F2A-984C-05CE340AA349}" dt="2020-06-02T13:10:43.251" v="1094" actId="6549"/>
          <ac:spMkLst>
            <pc:docMk/>
            <pc:sldMk cId="2253077561" sldId="399"/>
            <ac:spMk id="8" creationId="{7197F285-60F1-479C-8F25-CAC3D4562CE3}"/>
          </ac:spMkLst>
        </pc:spChg>
        <pc:spChg chg="del mod">
          <ac:chgData name="Maresa Beazley" userId="5f8a0d0f-7495-4475-8968-cf1e28e5c564" providerId="ADAL" clId="{98F31EEE-B128-4F2A-984C-05CE340AA349}" dt="2020-06-02T14:41:19.922" v="3380"/>
          <ac:spMkLst>
            <pc:docMk/>
            <pc:sldMk cId="2253077561" sldId="399"/>
            <ac:spMk id="9" creationId="{ACAF322E-6C03-460A-AA18-5C3CCEAC2119}"/>
          </ac:spMkLst>
        </pc:spChg>
        <pc:spChg chg="add del">
          <ac:chgData name="Maresa Beazley" userId="5f8a0d0f-7495-4475-8968-cf1e28e5c564" providerId="ADAL" clId="{98F31EEE-B128-4F2A-984C-05CE340AA349}" dt="2020-06-02T12:15:41.579" v="270" actId="478"/>
          <ac:spMkLst>
            <pc:docMk/>
            <pc:sldMk cId="2253077561" sldId="399"/>
            <ac:spMk id="10" creationId="{3776EC3D-E84A-4E63-989C-4AE40081CA83}"/>
          </ac:spMkLst>
        </pc:spChg>
      </pc:sldChg>
      <pc:sldChg chg="addSp delSp modSp add">
        <pc:chgData name="Maresa Beazley" userId="5f8a0d0f-7495-4475-8968-cf1e28e5c564" providerId="ADAL" clId="{98F31EEE-B128-4F2A-984C-05CE340AA349}" dt="2020-06-03T11:20:45.257" v="9865" actId="1038"/>
        <pc:sldMkLst>
          <pc:docMk/>
          <pc:sldMk cId="447836792" sldId="400"/>
        </pc:sldMkLst>
        <pc:spChg chg="mod">
          <ac:chgData name="Maresa Beazley" userId="5f8a0d0f-7495-4475-8968-cf1e28e5c564" providerId="ADAL" clId="{98F31EEE-B128-4F2A-984C-05CE340AA349}" dt="2020-06-03T09:27:01.431" v="9540" actId="404"/>
          <ac:spMkLst>
            <pc:docMk/>
            <pc:sldMk cId="447836792" sldId="400"/>
            <ac:spMk id="5" creationId="{E1AB353D-C3DD-45D0-A928-76F68198F592}"/>
          </ac:spMkLst>
        </pc:spChg>
        <pc:spChg chg="mod">
          <ac:chgData name="Maresa Beazley" userId="5f8a0d0f-7495-4475-8968-cf1e28e5c564" providerId="ADAL" clId="{98F31EEE-B128-4F2A-984C-05CE340AA349}" dt="2020-06-03T11:20:28.315" v="9850" actId="1076"/>
          <ac:spMkLst>
            <pc:docMk/>
            <pc:sldMk cId="447836792" sldId="400"/>
            <ac:spMk id="12" creationId="{9C24C6A9-5DA5-4A0F-9CE9-D3F9B13B56E4}"/>
          </ac:spMkLst>
        </pc:spChg>
        <pc:spChg chg="mod">
          <ac:chgData name="Maresa Beazley" userId="5f8a0d0f-7495-4475-8968-cf1e28e5c564" providerId="ADAL" clId="{98F31EEE-B128-4F2A-984C-05CE340AA349}" dt="2020-06-03T11:20:45.257" v="9865" actId="1038"/>
          <ac:spMkLst>
            <pc:docMk/>
            <pc:sldMk cId="447836792" sldId="400"/>
            <ac:spMk id="15" creationId="{BFBD6D9E-7F1F-46AB-9A2B-F8F143C207FD}"/>
          </ac:spMkLst>
        </pc:spChg>
        <pc:spChg chg="mod">
          <ac:chgData name="Maresa Beazley" userId="5f8a0d0f-7495-4475-8968-cf1e28e5c564" providerId="ADAL" clId="{98F31EEE-B128-4F2A-984C-05CE340AA349}" dt="2020-06-03T11:20:45.257" v="9865" actId="1038"/>
          <ac:spMkLst>
            <pc:docMk/>
            <pc:sldMk cId="447836792" sldId="400"/>
            <ac:spMk id="17" creationId="{65BCAC06-AB26-4E13-8088-B95FFD8B49CA}"/>
          </ac:spMkLst>
        </pc:spChg>
        <pc:spChg chg="mod">
          <ac:chgData name="Maresa Beazley" userId="5f8a0d0f-7495-4475-8968-cf1e28e5c564" providerId="ADAL" clId="{98F31EEE-B128-4F2A-984C-05CE340AA349}" dt="2020-06-03T11:20:45.257" v="9865" actId="1038"/>
          <ac:spMkLst>
            <pc:docMk/>
            <pc:sldMk cId="447836792" sldId="400"/>
            <ac:spMk id="18" creationId="{5C258F38-E66D-4A87-A4E0-388FE9822FE9}"/>
          </ac:spMkLst>
        </pc:spChg>
        <pc:spChg chg="mod">
          <ac:chgData name="Maresa Beazley" userId="5f8a0d0f-7495-4475-8968-cf1e28e5c564" providerId="ADAL" clId="{98F31EEE-B128-4F2A-984C-05CE340AA349}" dt="2020-06-03T11:20:45.257" v="9865" actId="1038"/>
          <ac:spMkLst>
            <pc:docMk/>
            <pc:sldMk cId="447836792" sldId="400"/>
            <ac:spMk id="23" creationId="{BBCDD3C5-3DA2-44AE-9CFF-01541254A46D}"/>
          </ac:spMkLst>
        </pc:spChg>
        <pc:picChg chg="del">
          <ac:chgData name="Maresa Beazley" userId="5f8a0d0f-7495-4475-8968-cf1e28e5c564" providerId="ADAL" clId="{98F31EEE-B128-4F2A-984C-05CE340AA349}" dt="2020-06-03T10:49:39.805" v="9847" actId="478"/>
          <ac:picMkLst>
            <pc:docMk/>
            <pc:sldMk cId="447836792" sldId="400"/>
            <ac:picMk id="16" creationId="{3B97B2E1-015B-4FC8-BF70-A92329AAA3D1}"/>
          </ac:picMkLst>
        </pc:picChg>
        <pc:picChg chg="add mod">
          <ac:chgData name="Maresa Beazley" userId="5f8a0d0f-7495-4475-8968-cf1e28e5c564" providerId="ADAL" clId="{98F31EEE-B128-4F2A-984C-05CE340AA349}" dt="2020-06-03T11:20:45.257" v="9865" actId="1038"/>
          <ac:picMkLst>
            <pc:docMk/>
            <pc:sldMk cId="447836792" sldId="400"/>
            <ac:picMk id="24" creationId="{49DD8712-29A9-46FC-8303-89EADD29CA2A}"/>
          </ac:picMkLst>
        </pc:picChg>
        <pc:picChg chg="mod">
          <ac:chgData name="Maresa Beazley" userId="5f8a0d0f-7495-4475-8968-cf1e28e5c564" providerId="ADAL" clId="{98F31EEE-B128-4F2A-984C-05CE340AA349}" dt="2020-06-03T11:20:45.257" v="9865" actId="1038"/>
          <ac:picMkLst>
            <pc:docMk/>
            <pc:sldMk cId="447836792" sldId="400"/>
            <ac:picMk id="25" creationId="{AE8348C0-04E1-4C1E-961C-1595D0F8FFA3}"/>
          </ac:picMkLst>
        </pc:picChg>
        <pc:picChg chg="del mod">
          <ac:chgData name="Maresa Beazley" userId="5f8a0d0f-7495-4475-8968-cf1e28e5c564" providerId="ADAL" clId="{98F31EEE-B128-4F2A-984C-05CE340AA349}" dt="2020-06-03T10:49:29.971" v="9843" actId="478"/>
          <ac:picMkLst>
            <pc:docMk/>
            <pc:sldMk cId="447836792" sldId="400"/>
            <ac:picMk id="26" creationId="{099E6938-0F8D-4415-AEB7-8034944742A8}"/>
          </ac:picMkLst>
        </pc:picChg>
        <pc:picChg chg="mod">
          <ac:chgData name="Maresa Beazley" userId="5f8a0d0f-7495-4475-8968-cf1e28e5c564" providerId="ADAL" clId="{98F31EEE-B128-4F2A-984C-05CE340AA349}" dt="2020-06-03T11:20:45.257" v="9865" actId="1038"/>
          <ac:picMkLst>
            <pc:docMk/>
            <pc:sldMk cId="447836792" sldId="400"/>
            <ac:picMk id="27" creationId="{5B7143F0-1FCA-448A-9C6F-47D269BB06BA}"/>
          </ac:picMkLst>
        </pc:picChg>
        <pc:picChg chg="add mod">
          <ac:chgData name="Maresa Beazley" userId="5f8a0d0f-7495-4475-8968-cf1e28e5c564" providerId="ADAL" clId="{98F31EEE-B128-4F2A-984C-05CE340AA349}" dt="2020-06-03T11:20:45.257" v="9865" actId="1038"/>
          <ac:picMkLst>
            <pc:docMk/>
            <pc:sldMk cId="447836792" sldId="400"/>
            <ac:picMk id="28" creationId="{B73CBC11-7FF0-4D58-B782-AF296199B2BD}"/>
          </ac:picMkLst>
        </pc:picChg>
      </pc:sldChg>
      <pc:sldChg chg="modSp add">
        <pc:chgData name="Maresa Beazley" userId="5f8a0d0f-7495-4475-8968-cf1e28e5c564" providerId="ADAL" clId="{98F31EEE-B128-4F2A-984C-05CE340AA349}" dt="2020-06-03T09:27:45.313" v="9551" actId="403"/>
        <pc:sldMkLst>
          <pc:docMk/>
          <pc:sldMk cId="767253477" sldId="401"/>
        </pc:sldMkLst>
        <pc:spChg chg="mod">
          <ac:chgData name="Maresa Beazley" userId="5f8a0d0f-7495-4475-8968-cf1e28e5c564" providerId="ADAL" clId="{98F31EEE-B128-4F2A-984C-05CE340AA349}" dt="2020-06-03T09:27:45.313" v="9551" actId="403"/>
          <ac:spMkLst>
            <pc:docMk/>
            <pc:sldMk cId="767253477" sldId="401"/>
            <ac:spMk id="5" creationId="{E1AB353D-C3DD-45D0-A928-76F68198F592}"/>
          </ac:spMkLst>
        </pc:spChg>
      </pc:sldChg>
      <pc:sldChg chg="addSp modSp add">
        <pc:chgData name="Maresa Beazley" userId="5f8a0d0f-7495-4475-8968-cf1e28e5c564" providerId="ADAL" clId="{98F31EEE-B128-4F2A-984C-05CE340AA349}" dt="2020-06-03T13:53:18.085" v="12005" actId="20577"/>
        <pc:sldMkLst>
          <pc:docMk/>
          <pc:sldMk cId="3052706552" sldId="402"/>
        </pc:sldMkLst>
        <pc:spChg chg="mod">
          <ac:chgData name="Maresa Beazley" userId="5f8a0d0f-7495-4475-8968-cf1e28e5c564" providerId="ADAL" clId="{98F31EEE-B128-4F2A-984C-05CE340AA349}" dt="2020-06-03T09:05:51.466" v="8302" actId="20577"/>
          <ac:spMkLst>
            <pc:docMk/>
            <pc:sldMk cId="3052706552" sldId="402"/>
            <ac:spMk id="2" creationId="{CC2F9DB6-C941-4B40-B411-7A0194DD4628}"/>
          </ac:spMkLst>
        </pc:spChg>
        <pc:spChg chg="add mod">
          <ac:chgData name="Maresa Beazley" userId="5f8a0d0f-7495-4475-8968-cf1e28e5c564" providerId="ADAL" clId="{98F31EEE-B128-4F2A-984C-05CE340AA349}" dt="2020-06-02T16:54:53.259" v="5151" actId="20577"/>
          <ac:spMkLst>
            <pc:docMk/>
            <pc:sldMk cId="3052706552" sldId="402"/>
            <ac:spMk id="3" creationId="{FC8656B9-CA80-4411-A58F-D286A4B7217A}"/>
          </ac:spMkLst>
        </pc:spChg>
        <pc:spChg chg="add mod">
          <ac:chgData name="Maresa Beazley" userId="5f8a0d0f-7495-4475-8968-cf1e28e5c564" providerId="ADAL" clId="{98F31EEE-B128-4F2A-984C-05CE340AA349}" dt="2020-06-02T16:53:16.625" v="5114" actId="113"/>
          <ac:spMkLst>
            <pc:docMk/>
            <pc:sldMk cId="3052706552" sldId="402"/>
            <ac:spMk id="6" creationId="{467949D8-A72E-48B1-8ACF-6993E19F840A}"/>
          </ac:spMkLst>
        </pc:spChg>
        <pc:spChg chg="add mod">
          <ac:chgData name="Maresa Beazley" userId="5f8a0d0f-7495-4475-8968-cf1e28e5c564" providerId="ADAL" clId="{98F31EEE-B128-4F2A-984C-05CE340AA349}" dt="2020-06-03T13:53:18.085" v="12005" actId="20577"/>
          <ac:spMkLst>
            <pc:docMk/>
            <pc:sldMk cId="3052706552" sldId="402"/>
            <ac:spMk id="8" creationId="{010912D7-D087-433D-9A4F-23A32CCED944}"/>
          </ac:spMkLst>
        </pc:spChg>
        <pc:spChg chg="add mod">
          <ac:chgData name="Maresa Beazley" userId="5f8a0d0f-7495-4475-8968-cf1e28e5c564" providerId="ADAL" clId="{98F31EEE-B128-4F2A-984C-05CE340AA349}" dt="2020-06-02T16:35:24.725" v="4681" actId="122"/>
          <ac:spMkLst>
            <pc:docMk/>
            <pc:sldMk cId="3052706552" sldId="402"/>
            <ac:spMk id="9" creationId="{A254612D-383B-481C-9A56-C64872857E47}"/>
          </ac:spMkLst>
        </pc:spChg>
        <pc:picChg chg="add mod">
          <ac:chgData name="Maresa Beazley" userId="5f8a0d0f-7495-4475-8968-cf1e28e5c564" providerId="ADAL" clId="{98F31EEE-B128-4F2A-984C-05CE340AA349}" dt="2020-06-02T16:35:17.449" v="4679" actId="1076"/>
          <ac:picMkLst>
            <pc:docMk/>
            <pc:sldMk cId="3052706552" sldId="402"/>
            <ac:picMk id="7" creationId="{4E06D5B3-CE54-407B-B4B7-12F3401D4E7C}"/>
          </ac:picMkLst>
        </pc:picChg>
      </pc:sldChg>
      <pc:sldChg chg="modSp add">
        <pc:chgData name="Maresa Beazley" userId="5f8a0d0f-7495-4475-8968-cf1e28e5c564" providerId="ADAL" clId="{98F31EEE-B128-4F2A-984C-05CE340AA349}" dt="2020-06-01T09:49:13.603" v="17"/>
        <pc:sldMkLst>
          <pc:docMk/>
          <pc:sldMk cId="3777184603" sldId="403"/>
        </pc:sldMkLst>
        <pc:spChg chg="mod">
          <ac:chgData name="Maresa Beazley" userId="5f8a0d0f-7495-4475-8968-cf1e28e5c564" providerId="ADAL" clId="{98F31EEE-B128-4F2A-984C-05CE340AA349}" dt="2020-06-01T09:49:13.603" v="17"/>
          <ac:spMkLst>
            <pc:docMk/>
            <pc:sldMk cId="3777184603" sldId="403"/>
            <ac:spMk id="5" creationId="{E1AB353D-C3DD-45D0-A928-76F68198F592}"/>
          </ac:spMkLst>
        </pc:spChg>
      </pc:sldChg>
      <pc:sldChg chg="add">
        <pc:chgData name="Maresa Beazley" userId="5f8a0d0f-7495-4475-8968-cf1e28e5c564" providerId="ADAL" clId="{98F31EEE-B128-4F2A-984C-05CE340AA349}" dt="2020-06-01T09:49:34.901" v="18"/>
        <pc:sldMkLst>
          <pc:docMk/>
          <pc:sldMk cId="708319585" sldId="404"/>
        </pc:sldMkLst>
      </pc:sldChg>
      <pc:sldChg chg="modSp add">
        <pc:chgData name="Maresa Beazley" userId="5f8a0d0f-7495-4475-8968-cf1e28e5c564" providerId="ADAL" clId="{98F31EEE-B128-4F2A-984C-05CE340AA349}" dt="2020-06-01T09:49:44.801" v="20"/>
        <pc:sldMkLst>
          <pc:docMk/>
          <pc:sldMk cId="4261559733" sldId="405"/>
        </pc:sldMkLst>
        <pc:spChg chg="mod">
          <ac:chgData name="Maresa Beazley" userId="5f8a0d0f-7495-4475-8968-cf1e28e5c564" providerId="ADAL" clId="{98F31EEE-B128-4F2A-984C-05CE340AA349}" dt="2020-06-01T09:49:44.801" v="20"/>
          <ac:spMkLst>
            <pc:docMk/>
            <pc:sldMk cId="4261559733" sldId="405"/>
            <ac:spMk id="5" creationId="{E1AB353D-C3DD-45D0-A928-76F68198F592}"/>
          </ac:spMkLst>
        </pc:spChg>
      </pc:sldChg>
      <pc:sldChg chg="addSp delSp modSp">
        <pc:chgData name="Maresa Beazley" userId="5f8a0d0f-7495-4475-8968-cf1e28e5c564" providerId="ADAL" clId="{98F31EEE-B128-4F2A-984C-05CE340AA349}" dt="2020-06-11T10:29:50.738" v="12901" actId="20577"/>
        <pc:sldMkLst>
          <pc:docMk/>
          <pc:sldMk cId="1104663591" sldId="406"/>
        </pc:sldMkLst>
        <pc:spChg chg="mod">
          <ac:chgData name="Maresa Beazley" userId="5f8a0d0f-7495-4475-8968-cf1e28e5c564" providerId="ADAL" clId="{98F31EEE-B128-4F2A-984C-05CE340AA349}" dt="2020-06-03T11:55:21.944" v="10975" actId="20577"/>
          <ac:spMkLst>
            <pc:docMk/>
            <pc:sldMk cId="1104663591" sldId="406"/>
            <ac:spMk id="2" creationId="{CC2F9DB6-C941-4B40-B411-7A0194DD4628}"/>
          </ac:spMkLst>
        </pc:spChg>
        <pc:spChg chg="mod">
          <ac:chgData name="Maresa Beazley" userId="5f8a0d0f-7495-4475-8968-cf1e28e5c564" providerId="ADAL" clId="{98F31EEE-B128-4F2A-984C-05CE340AA349}" dt="2020-06-11T10:29:50.738" v="12901" actId="20577"/>
          <ac:spMkLst>
            <pc:docMk/>
            <pc:sldMk cId="1104663591" sldId="406"/>
            <ac:spMk id="3" creationId="{892FBE34-CCDA-4F32-A890-EC11561382ED}"/>
          </ac:spMkLst>
        </pc:spChg>
        <pc:spChg chg="mod">
          <ac:chgData name="Maresa Beazley" userId="5f8a0d0f-7495-4475-8968-cf1e28e5c564" providerId="ADAL" clId="{98F31EEE-B128-4F2A-984C-05CE340AA349}" dt="2020-06-03T10:36:55.726" v="9804" actId="404"/>
          <ac:spMkLst>
            <pc:docMk/>
            <pc:sldMk cId="1104663591" sldId="406"/>
            <ac:spMk id="5" creationId="{E1AB353D-C3DD-45D0-A928-76F68198F592}"/>
          </ac:spMkLst>
        </pc:spChg>
        <pc:spChg chg="add mod">
          <ac:chgData name="Maresa Beazley" userId="5f8a0d0f-7495-4475-8968-cf1e28e5c564" providerId="ADAL" clId="{98F31EEE-B128-4F2A-984C-05CE340AA349}" dt="2020-06-03T13:36:22.782" v="11993" actId="20577"/>
          <ac:spMkLst>
            <pc:docMk/>
            <pc:sldMk cId="1104663591" sldId="406"/>
            <ac:spMk id="6" creationId="{058145EE-356B-4EE4-82C0-0C21FB6AB53A}"/>
          </ac:spMkLst>
        </pc:spChg>
        <pc:spChg chg="del">
          <ac:chgData name="Maresa Beazley" userId="5f8a0d0f-7495-4475-8968-cf1e28e5c564" providerId="ADAL" clId="{98F31EEE-B128-4F2A-984C-05CE340AA349}" dt="2020-06-03T08:03:45.985" v="5678" actId="478"/>
          <ac:spMkLst>
            <pc:docMk/>
            <pc:sldMk cId="1104663591" sldId="406"/>
            <ac:spMk id="7" creationId="{00A6C689-43DA-4CE9-ADA9-14E1ABD2A2A3}"/>
          </ac:spMkLst>
        </pc:spChg>
      </pc:sldChg>
      <pc:sldChg chg="modSp">
        <pc:chgData name="Maresa Beazley" userId="5f8a0d0f-7495-4475-8968-cf1e28e5c564" providerId="ADAL" clId="{98F31EEE-B128-4F2A-984C-05CE340AA349}" dt="2020-06-03T09:27:41.202" v="9550" actId="403"/>
        <pc:sldMkLst>
          <pc:docMk/>
          <pc:sldMk cId="1436833938" sldId="410"/>
        </pc:sldMkLst>
        <pc:spChg chg="mod">
          <ac:chgData name="Maresa Beazley" userId="5f8a0d0f-7495-4475-8968-cf1e28e5c564" providerId="ADAL" clId="{98F31EEE-B128-4F2A-984C-05CE340AA349}" dt="2020-06-03T09:27:41.202" v="9550" actId="403"/>
          <ac:spMkLst>
            <pc:docMk/>
            <pc:sldMk cId="1436833938" sldId="410"/>
            <ac:spMk id="5" creationId="{E1AB353D-C3DD-45D0-A928-76F68198F592}"/>
          </ac:spMkLst>
        </pc:spChg>
      </pc:sldChg>
      <pc:sldChg chg="addSp delSp modSp add del">
        <pc:chgData name="Maresa Beazley" userId="5f8a0d0f-7495-4475-8968-cf1e28e5c564" providerId="ADAL" clId="{98F31EEE-B128-4F2A-984C-05CE340AA349}" dt="2020-06-03T08:36:17.379" v="7269" actId="2696"/>
        <pc:sldMkLst>
          <pc:docMk/>
          <pc:sldMk cId="950957121" sldId="411"/>
        </pc:sldMkLst>
        <pc:spChg chg="mod">
          <ac:chgData name="Maresa Beazley" userId="5f8a0d0f-7495-4475-8968-cf1e28e5c564" providerId="ADAL" clId="{98F31EEE-B128-4F2A-984C-05CE340AA349}" dt="2020-06-02T16:15:34.184" v="4513" actId="1038"/>
          <ac:spMkLst>
            <pc:docMk/>
            <pc:sldMk cId="950957121" sldId="411"/>
            <ac:spMk id="2" creationId="{56AB0CD5-4B18-4196-A986-3B8C6317ED1C}"/>
          </ac:spMkLst>
        </pc:spChg>
        <pc:spChg chg="add del mod">
          <ac:chgData name="Maresa Beazley" userId="5f8a0d0f-7495-4475-8968-cf1e28e5c564" providerId="ADAL" clId="{98F31EEE-B128-4F2A-984C-05CE340AA349}" dt="2020-06-02T14:41:07.259" v="3376" actId="478"/>
          <ac:spMkLst>
            <pc:docMk/>
            <pc:sldMk cId="950957121" sldId="411"/>
            <ac:spMk id="3" creationId="{7B031975-AC57-4C2F-A298-7B567256403E}"/>
          </ac:spMkLst>
        </pc:spChg>
        <pc:spChg chg="mod">
          <ac:chgData name="Maresa Beazley" userId="5f8a0d0f-7495-4475-8968-cf1e28e5c564" providerId="ADAL" clId="{98F31EEE-B128-4F2A-984C-05CE340AA349}" dt="2020-06-02T15:32:11.249" v="4010" actId="20577"/>
          <ac:spMkLst>
            <pc:docMk/>
            <pc:sldMk cId="950957121" sldId="411"/>
            <ac:spMk id="5" creationId="{E1AB353D-C3DD-45D0-A928-76F68198F592}"/>
          </ac:spMkLst>
        </pc:spChg>
        <pc:spChg chg="mod">
          <ac:chgData name="Maresa Beazley" userId="5f8a0d0f-7495-4475-8968-cf1e28e5c564" providerId="ADAL" clId="{98F31EEE-B128-4F2A-984C-05CE340AA349}" dt="2020-06-02T16:15:34.184" v="4513" actId="1038"/>
          <ac:spMkLst>
            <pc:docMk/>
            <pc:sldMk cId="950957121" sldId="411"/>
            <ac:spMk id="6" creationId="{5043EFD6-95B7-4B22-9639-DAFC0122C9D5}"/>
          </ac:spMkLst>
        </pc:spChg>
        <pc:spChg chg="del mod">
          <ac:chgData name="Maresa Beazley" userId="5f8a0d0f-7495-4475-8968-cf1e28e5c564" providerId="ADAL" clId="{98F31EEE-B128-4F2A-984C-05CE340AA349}" dt="2020-06-02T14:22:29.555" v="2850" actId="478"/>
          <ac:spMkLst>
            <pc:docMk/>
            <pc:sldMk cId="950957121" sldId="411"/>
            <ac:spMk id="8" creationId="{7197F285-60F1-479C-8F25-CAC3D4562CE3}"/>
          </ac:spMkLst>
        </pc:spChg>
        <pc:spChg chg="del mod">
          <ac:chgData name="Maresa Beazley" userId="5f8a0d0f-7495-4475-8968-cf1e28e5c564" providerId="ADAL" clId="{98F31EEE-B128-4F2A-984C-05CE340AA349}" dt="2020-06-02T13:40:28.446" v="1507" actId="478"/>
          <ac:spMkLst>
            <pc:docMk/>
            <pc:sldMk cId="950957121" sldId="411"/>
            <ac:spMk id="9" creationId="{ACAF322E-6C03-460A-AA18-5C3CCEAC2119}"/>
          </ac:spMkLst>
        </pc:spChg>
        <pc:spChg chg="add del mod">
          <ac:chgData name="Maresa Beazley" userId="5f8a0d0f-7495-4475-8968-cf1e28e5c564" providerId="ADAL" clId="{98F31EEE-B128-4F2A-984C-05CE340AA349}" dt="2020-06-02T13:51:26.453" v="2067" actId="478"/>
          <ac:spMkLst>
            <pc:docMk/>
            <pc:sldMk cId="950957121" sldId="411"/>
            <ac:spMk id="10" creationId="{40F71B8C-B710-42E4-98E1-76A2265E92F3}"/>
          </ac:spMkLst>
        </pc:spChg>
        <pc:spChg chg="add del">
          <ac:chgData name="Maresa Beazley" userId="5f8a0d0f-7495-4475-8968-cf1e28e5c564" providerId="ADAL" clId="{98F31EEE-B128-4F2A-984C-05CE340AA349}" dt="2020-06-02T13:40:12.947" v="1505" actId="478"/>
          <ac:spMkLst>
            <pc:docMk/>
            <pc:sldMk cId="950957121" sldId="411"/>
            <ac:spMk id="15" creationId="{8E47B7B4-1021-4D87-A898-EEA6AD38AD62}"/>
          </ac:spMkLst>
        </pc:spChg>
        <pc:spChg chg="add del">
          <ac:chgData name="Maresa Beazley" userId="5f8a0d0f-7495-4475-8968-cf1e28e5c564" providerId="ADAL" clId="{98F31EEE-B128-4F2A-984C-05CE340AA349}" dt="2020-06-02T13:40:12.522" v="1504" actId="478"/>
          <ac:spMkLst>
            <pc:docMk/>
            <pc:sldMk cId="950957121" sldId="411"/>
            <ac:spMk id="17" creationId="{83E94CAC-7CDA-4F9E-AB8C-E182A83FD596}"/>
          </ac:spMkLst>
        </pc:spChg>
        <pc:spChg chg="add del mod">
          <ac:chgData name="Maresa Beazley" userId="5f8a0d0f-7495-4475-8968-cf1e28e5c564" providerId="ADAL" clId="{98F31EEE-B128-4F2A-984C-05CE340AA349}" dt="2020-06-02T14:14:52.961" v="2731" actId="478"/>
          <ac:spMkLst>
            <pc:docMk/>
            <pc:sldMk cId="950957121" sldId="411"/>
            <ac:spMk id="33" creationId="{949FA815-4CCB-4A08-AA9B-F0E519A2A655}"/>
          </ac:spMkLst>
        </pc:spChg>
        <pc:spChg chg="add del mod">
          <ac:chgData name="Maresa Beazley" userId="5f8a0d0f-7495-4475-8968-cf1e28e5c564" providerId="ADAL" clId="{98F31EEE-B128-4F2A-984C-05CE340AA349}" dt="2020-06-02T14:40:56.343" v="3370"/>
          <ac:spMkLst>
            <pc:docMk/>
            <pc:sldMk cId="950957121" sldId="411"/>
            <ac:spMk id="38" creationId="{D27F2F88-E49F-4BB3-A3D6-1EE8BCC8239E}"/>
          </ac:spMkLst>
        </pc:spChg>
        <pc:spChg chg="add del mod">
          <ac:chgData name="Maresa Beazley" userId="5f8a0d0f-7495-4475-8968-cf1e28e5c564" providerId="ADAL" clId="{98F31EEE-B128-4F2A-984C-05CE340AA349}" dt="2020-06-02T14:40:56.342" v="3366"/>
          <ac:spMkLst>
            <pc:docMk/>
            <pc:sldMk cId="950957121" sldId="411"/>
            <ac:spMk id="39" creationId="{7C8E8845-7BD3-4239-8B35-FF2174EFE79E}"/>
          </ac:spMkLst>
        </pc:spChg>
        <pc:spChg chg="add del mod">
          <ac:chgData name="Maresa Beazley" userId="5f8a0d0f-7495-4475-8968-cf1e28e5c564" providerId="ADAL" clId="{98F31EEE-B128-4F2A-984C-05CE340AA349}" dt="2020-06-02T14:40:56.342" v="3368"/>
          <ac:spMkLst>
            <pc:docMk/>
            <pc:sldMk cId="950957121" sldId="411"/>
            <ac:spMk id="40" creationId="{7698A9E1-D919-440B-A5D6-00D4E685ABDD}"/>
          </ac:spMkLst>
        </pc:spChg>
        <pc:spChg chg="add del mod">
          <ac:chgData name="Maresa Beazley" userId="5f8a0d0f-7495-4475-8968-cf1e28e5c564" providerId="ADAL" clId="{98F31EEE-B128-4F2A-984C-05CE340AA349}" dt="2020-06-02T14:40:56.340" v="3364"/>
          <ac:spMkLst>
            <pc:docMk/>
            <pc:sldMk cId="950957121" sldId="411"/>
            <ac:spMk id="41" creationId="{25C3FF45-60C5-43A8-ABA4-DD2315E7E633}"/>
          </ac:spMkLst>
        </pc:spChg>
        <pc:spChg chg="add del mod">
          <ac:chgData name="Maresa Beazley" userId="5f8a0d0f-7495-4475-8968-cf1e28e5c564" providerId="ADAL" clId="{98F31EEE-B128-4F2A-984C-05CE340AA349}" dt="2020-06-02T14:40:56.339" v="3362"/>
          <ac:spMkLst>
            <pc:docMk/>
            <pc:sldMk cId="950957121" sldId="411"/>
            <ac:spMk id="42" creationId="{D248BFC2-B802-4DBA-A66A-60DBD8945544}"/>
          </ac:spMkLst>
        </pc:spChg>
        <pc:spChg chg="add mod">
          <ac:chgData name="Maresa Beazley" userId="5f8a0d0f-7495-4475-8968-cf1e28e5c564" providerId="ADAL" clId="{98F31EEE-B128-4F2A-984C-05CE340AA349}" dt="2020-06-02T16:14:35.743" v="4503" actId="20577"/>
          <ac:spMkLst>
            <pc:docMk/>
            <pc:sldMk cId="950957121" sldId="411"/>
            <ac:spMk id="44" creationId="{B3FE4771-BCEF-458C-9B9E-57DB11E391B3}"/>
          </ac:spMkLst>
        </pc:spChg>
        <pc:grpChg chg="add del mod">
          <ac:chgData name="Maresa Beazley" userId="5f8a0d0f-7495-4475-8968-cf1e28e5c564" providerId="ADAL" clId="{98F31EEE-B128-4F2A-984C-05CE340AA349}" dt="2020-06-02T14:14:55.549" v="2732" actId="478"/>
          <ac:grpSpMkLst>
            <pc:docMk/>
            <pc:sldMk cId="950957121" sldId="411"/>
            <ac:grpSpMk id="14" creationId="{BE5C5468-9EAB-4601-ACEF-26EB202FB79C}"/>
          </ac:grpSpMkLst>
        </pc:grpChg>
        <pc:picChg chg="add del mod">
          <ac:chgData name="Maresa Beazley" userId="5f8a0d0f-7495-4475-8968-cf1e28e5c564" providerId="ADAL" clId="{98F31EEE-B128-4F2A-984C-05CE340AA349}" dt="2020-06-02T14:41:11.511" v="3377" actId="478"/>
          <ac:picMkLst>
            <pc:docMk/>
            <pc:sldMk cId="950957121" sldId="411"/>
            <ac:picMk id="7" creationId="{C9B63FC8-3744-4CDA-A7A2-CEBC437A8F33}"/>
          </ac:picMkLst>
        </pc:picChg>
        <pc:picChg chg="add del mod">
          <ac:chgData name="Maresa Beazley" userId="5f8a0d0f-7495-4475-8968-cf1e28e5c564" providerId="ADAL" clId="{98F31EEE-B128-4F2A-984C-05CE340AA349}" dt="2020-06-02T13:37:47.015" v="1495"/>
          <ac:picMkLst>
            <pc:docMk/>
            <pc:sldMk cId="950957121" sldId="411"/>
            <ac:picMk id="12" creationId="{D9B7B1B8-B643-4EBF-AFF8-BFB924146E92}"/>
          </ac:picMkLst>
        </pc:picChg>
        <pc:picChg chg="add del">
          <ac:chgData name="Maresa Beazley" userId="5f8a0d0f-7495-4475-8968-cf1e28e5c564" providerId="ADAL" clId="{98F31EEE-B128-4F2A-984C-05CE340AA349}" dt="2020-06-02T13:39:49.392" v="1497" actId="27803"/>
          <ac:picMkLst>
            <pc:docMk/>
            <pc:sldMk cId="950957121" sldId="411"/>
            <ac:picMk id="13" creationId="{BE5C5468-9EAB-4601-ACEF-26EB202FB79C}"/>
          </ac:picMkLst>
        </pc:picChg>
        <pc:picChg chg="add del mod">
          <ac:chgData name="Maresa Beazley" userId="5f8a0d0f-7495-4475-8968-cf1e28e5c564" providerId="ADAL" clId="{98F31EEE-B128-4F2A-984C-05CE340AA349}" dt="2020-06-02T14:41:12.449" v="3378" actId="478"/>
          <ac:picMkLst>
            <pc:docMk/>
            <pc:sldMk cId="950957121" sldId="411"/>
            <ac:picMk id="20" creationId="{2E00A8E3-BDDF-4484-A07F-BBCC384B28F4}"/>
          </ac:picMkLst>
        </pc:picChg>
        <pc:picChg chg="add del mod">
          <ac:chgData name="Maresa Beazley" userId="5f8a0d0f-7495-4475-8968-cf1e28e5c564" providerId="ADAL" clId="{98F31EEE-B128-4F2A-984C-05CE340AA349}" dt="2020-06-02T14:40:57.905" v="3372" actId="478"/>
          <ac:picMkLst>
            <pc:docMk/>
            <pc:sldMk cId="950957121" sldId="411"/>
            <ac:picMk id="22" creationId="{B02A1DF4-E1EA-4F47-835D-AE0E5D8A7A3D}"/>
          </ac:picMkLst>
        </pc:picChg>
        <pc:picChg chg="add del mod">
          <ac:chgData name="Maresa Beazley" userId="5f8a0d0f-7495-4475-8968-cf1e28e5c564" providerId="ADAL" clId="{98F31EEE-B128-4F2A-984C-05CE340AA349}" dt="2020-06-02T14:12:32.971" v="2723" actId="478"/>
          <ac:picMkLst>
            <pc:docMk/>
            <pc:sldMk cId="950957121" sldId="411"/>
            <ac:picMk id="24" creationId="{4B5247C3-E48D-4A34-97A0-DDF9FF1A880B}"/>
          </ac:picMkLst>
        </pc:picChg>
        <pc:picChg chg="add del mod">
          <ac:chgData name="Maresa Beazley" userId="5f8a0d0f-7495-4475-8968-cf1e28e5c564" providerId="ADAL" clId="{98F31EEE-B128-4F2A-984C-05CE340AA349}" dt="2020-06-02T14:05:42.743" v="2392" actId="478"/>
          <ac:picMkLst>
            <pc:docMk/>
            <pc:sldMk cId="950957121" sldId="411"/>
            <ac:picMk id="26" creationId="{9DED331C-F260-4BD9-BA98-8DB994494096}"/>
          </ac:picMkLst>
        </pc:picChg>
        <pc:picChg chg="add del mod">
          <ac:chgData name="Maresa Beazley" userId="5f8a0d0f-7495-4475-8968-cf1e28e5c564" providerId="ADAL" clId="{98F31EEE-B128-4F2A-984C-05CE340AA349}" dt="2020-06-02T14:40:58.660" v="3373" actId="478"/>
          <ac:picMkLst>
            <pc:docMk/>
            <pc:sldMk cId="950957121" sldId="411"/>
            <ac:picMk id="28" creationId="{9F2E459C-44B6-45ED-AA8E-EE43041773CE}"/>
          </ac:picMkLst>
        </pc:picChg>
        <pc:picChg chg="add del mod">
          <ac:chgData name="Maresa Beazley" userId="5f8a0d0f-7495-4475-8968-cf1e28e5c564" providerId="ADAL" clId="{98F31EEE-B128-4F2A-984C-05CE340AA349}" dt="2020-06-02T14:25:51.812" v="3055" actId="478"/>
          <ac:picMkLst>
            <pc:docMk/>
            <pc:sldMk cId="950957121" sldId="411"/>
            <ac:picMk id="30" creationId="{5D37A2A2-8550-4422-BF5D-B396B51FC1A8}"/>
          </ac:picMkLst>
        </pc:picChg>
        <pc:picChg chg="add del mod">
          <ac:chgData name="Maresa Beazley" userId="5f8a0d0f-7495-4475-8968-cf1e28e5c564" providerId="ADAL" clId="{98F31EEE-B128-4F2A-984C-05CE340AA349}" dt="2020-06-02T14:14:52.961" v="2731" actId="478"/>
          <ac:picMkLst>
            <pc:docMk/>
            <pc:sldMk cId="950957121" sldId="411"/>
            <ac:picMk id="32" creationId="{C7E41781-0960-41A8-B7DD-55B63E42F867}"/>
          </ac:picMkLst>
        </pc:picChg>
        <pc:picChg chg="add del mod">
          <ac:chgData name="Maresa Beazley" userId="5f8a0d0f-7495-4475-8968-cf1e28e5c564" providerId="ADAL" clId="{98F31EEE-B128-4F2A-984C-05CE340AA349}" dt="2020-06-02T14:40:59.392" v="3374" actId="478"/>
          <ac:picMkLst>
            <pc:docMk/>
            <pc:sldMk cId="950957121" sldId="411"/>
            <ac:picMk id="34" creationId="{1ECE4F9D-B42B-40F9-BB77-8E02C2AE92A1}"/>
          </ac:picMkLst>
        </pc:picChg>
        <pc:picChg chg="add del mod">
          <ac:chgData name="Maresa Beazley" userId="5f8a0d0f-7495-4475-8968-cf1e28e5c564" providerId="ADAL" clId="{98F31EEE-B128-4F2A-984C-05CE340AA349}" dt="2020-06-02T14:40:57.160" v="3371" actId="478"/>
          <ac:picMkLst>
            <pc:docMk/>
            <pc:sldMk cId="950957121" sldId="411"/>
            <ac:picMk id="36" creationId="{A4530FCF-B53E-49E5-B304-CD3466802C7D}"/>
          </ac:picMkLst>
        </pc:picChg>
        <pc:picChg chg="add del mod">
          <ac:chgData name="Maresa Beazley" userId="5f8a0d0f-7495-4475-8968-cf1e28e5c564" providerId="ADAL" clId="{98F31EEE-B128-4F2A-984C-05CE340AA349}" dt="2020-06-02T14:31:59.775" v="3231" actId="478"/>
          <ac:picMkLst>
            <pc:docMk/>
            <pc:sldMk cId="950957121" sldId="411"/>
            <ac:picMk id="37" creationId="{D1D20947-114E-4D63-9233-9A6B85CF7FDA}"/>
          </ac:picMkLst>
        </pc:picChg>
        <pc:picChg chg="add del mod">
          <ac:chgData name="Maresa Beazley" userId="5f8a0d0f-7495-4475-8968-cf1e28e5c564" providerId="ADAL" clId="{98F31EEE-B128-4F2A-984C-05CE340AA349}" dt="2020-06-02T14:40:56.332" v="3360" actId="478"/>
          <ac:picMkLst>
            <pc:docMk/>
            <pc:sldMk cId="950957121" sldId="411"/>
            <ac:picMk id="1026" creationId="{1040123C-671C-4C90-8141-F0A3E4B49A0E}"/>
          </ac:picMkLst>
        </pc:picChg>
      </pc:sldChg>
      <pc:sldChg chg="addSp delSp modSp add delCm">
        <pc:chgData name="Maresa Beazley" userId="5f8a0d0f-7495-4475-8968-cf1e28e5c564" providerId="ADAL" clId="{98F31EEE-B128-4F2A-984C-05CE340AA349}" dt="2020-06-03T11:58:06.843" v="11147"/>
        <pc:sldMkLst>
          <pc:docMk/>
          <pc:sldMk cId="1091210631" sldId="413"/>
        </pc:sldMkLst>
        <pc:spChg chg="del">
          <ac:chgData name="Maresa Beazley" userId="5f8a0d0f-7495-4475-8968-cf1e28e5c564" providerId="ADAL" clId="{98F31EEE-B128-4F2A-984C-05CE340AA349}" dt="2020-06-02T15:32:36.996" v="4014" actId="478"/>
          <ac:spMkLst>
            <pc:docMk/>
            <pc:sldMk cId="1091210631" sldId="413"/>
            <ac:spMk id="2" creationId="{56AB0CD5-4B18-4196-A986-3B8C6317ED1C}"/>
          </ac:spMkLst>
        </pc:spChg>
        <pc:spChg chg="add mod">
          <ac:chgData name="Maresa Beazley" userId="5f8a0d0f-7495-4475-8968-cf1e28e5c564" providerId="ADAL" clId="{98F31EEE-B128-4F2A-984C-05CE340AA349}" dt="2020-06-03T10:42:48.004" v="9814" actId="20577"/>
          <ac:spMkLst>
            <pc:docMk/>
            <pc:sldMk cId="1091210631" sldId="413"/>
            <ac:spMk id="2" creationId="{A91F2953-C9F3-4EFB-8AF3-A401ED223527}"/>
          </ac:spMkLst>
        </pc:spChg>
        <pc:spChg chg="add mod">
          <ac:chgData name="Maresa Beazley" userId="5f8a0d0f-7495-4475-8968-cf1e28e5c564" providerId="ADAL" clId="{98F31EEE-B128-4F2A-984C-05CE340AA349}" dt="2020-06-03T09:00:27.437" v="8222" actId="1035"/>
          <ac:spMkLst>
            <pc:docMk/>
            <pc:sldMk cId="1091210631" sldId="413"/>
            <ac:spMk id="3" creationId="{950490B5-4648-4667-BDCE-753CEBFED603}"/>
          </ac:spMkLst>
        </pc:spChg>
        <pc:spChg chg="mod">
          <ac:chgData name="Maresa Beazley" userId="5f8a0d0f-7495-4475-8968-cf1e28e5c564" providerId="ADAL" clId="{98F31EEE-B128-4F2A-984C-05CE340AA349}" dt="2020-06-03T09:27:33.745" v="9548" actId="403"/>
          <ac:spMkLst>
            <pc:docMk/>
            <pc:sldMk cId="1091210631" sldId="413"/>
            <ac:spMk id="5" creationId="{E1AB353D-C3DD-45D0-A928-76F68198F592}"/>
          </ac:spMkLst>
        </pc:spChg>
        <pc:spChg chg="mod">
          <ac:chgData name="Maresa Beazley" userId="5f8a0d0f-7495-4475-8968-cf1e28e5c564" providerId="ADAL" clId="{98F31EEE-B128-4F2A-984C-05CE340AA349}" dt="2020-06-03T11:58:06.843" v="11147"/>
          <ac:spMkLst>
            <pc:docMk/>
            <pc:sldMk cId="1091210631" sldId="413"/>
            <ac:spMk id="6" creationId="{5043EFD6-95B7-4B22-9639-DAFC0122C9D5}"/>
          </ac:spMkLst>
        </pc:spChg>
        <pc:spChg chg="add mod">
          <ac:chgData name="Maresa Beazley" userId="5f8a0d0f-7495-4475-8968-cf1e28e5c564" providerId="ADAL" clId="{98F31EEE-B128-4F2A-984C-05CE340AA349}" dt="2020-06-03T09:29:03.927" v="9569" actId="20577"/>
          <ac:spMkLst>
            <pc:docMk/>
            <pc:sldMk cId="1091210631" sldId="413"/>
            <ac:spMk id="7" creationId="{CB50782B-7D2D-42CF-A93F-9F3491603FA0}"/>
          </ac:spMkLst>
        </pc:spChg>
        <pc:spChg chg="add del mod">
          <ac:chgData name="Maresa Beazley" userId="5f8a0d0f-7495-4475-8968-cf1e28e5c564" providerId="ADAL" clId="{98F31EEE-B128-4F2A-984C-05CE340AA349}" dt="2020-06-03T08:03:17.780" v="5677" actId="478"/>
          <ac:spMkLst>
            <pc:docMk/>
            <pc:sldMk cId="1091210631" sldId="413"/>
            <ac:spMk id="8" creationId="{22995EDC-1DD3-4B8A-8080-1C5C280792A9}"/>
          </ac:spMkLst>
        </pc:spChg>
        <pc:spChg chg="del">
          <ac:chgData name="Maresa Beazley" userId="5f8a0d0f-7495-4475-8968-cf1e28e5c564" providerId="ADAL" clId="{98F31EEE-B128-4F2A-984C-05CE340AA349}" dt="2020-06-02T15:32:25.523" v="4012" actId="478"/>
          <ac:spMkLst>
            <pc:docMk/>
            <pc:sldMk cId="1091210631" sldId="413"/>
            <ac:spMk id="44" creationId="{B3FE4771-BCEF-458C-9B9E-57DB11E391B3}"/>
          </ac:spMkLst>
        </pc:spChg>
      </pc:sldChg>
      <pc:sldChg chg="modSp">
        <pc:chgData name="Maresa Beazley" userId="5f8a0d0f-7495-4475-8968-cf1e28e5c564" providerId="ADAL" clId="{98F31EEE-B128-4F2A-984C-05CE340AA349}" dt="2020-06-03T09:27:37.887" v="9549" actId="403"/>
        <pc:sldMkLst>
          <pc:docMk/>
          <pc:sldMk cId="255358455" sldId="414"/>
        </pc:sldMkLst>
        <pc:spChg chg="mod">
          <ac:chgData name="Maresa Beazley" userId="5f8a0d0f-7495-4475-8968-cf1e28e5c564" providerId="ADAL" clId="{98F31EEE-B128-4F2A-984C-05CE340AA349}" dt="2020-06-03T09:27:37.887" v="9549" actId="403"/>
          <ac:spMkLst>
            <pc:docMk/>
            <pc:sldMk cId="255358455" sldId="414"/>
            <ac:spMk id="5" creationId="{E1AB353D-C3DD-45D0-A928-76F68198F592}"/>
          </ac:spMkLst>
        </pc:spChg>
      </pc:sldChg>
      <pc:sldChg chg="addSp delSp modSp add addCm">
        <pc:chgData name="Maresa Beazley" userId="5f8a0d0f-7495-4475-8968-cf1e28e5c564" providerId="ADAL" clId="{98F31EEE-B128-4F2A-984C-05CE340AA349}" dt="2020-06-11T13:59:36.114" v="15062" actId="20577"/>
        <pc:sldMkLst>
          <pc:docMk/>
          <pc:sldMk cId="3192038873" sldId="415"/>
        </pc:sldMkLst>
        <pc:spChg chg="mod">
          <ac:chgData name="Maresa Beazley" userId="5f8a0d0f-7495-4475-8968-cf1e28e5c564" providerId="ADAL" clId="{98F31EEE-B128-4F2A-984C-05CE340AA349}" dt="2020-06-03T08:50:44.305" v="7736" actId="14100"/>
          <ac:spMkLst>
            <pc:docMk/>
            <pc:sldMk cId="3192038873" sldId="415"/>
            <ac:spMk id="2" creationId="{056F8416-716D-4555-BB35-0733F171B8B6}"/>
          </ac:spMkLst>
        </pc:spChg>
        <pc:spChg chg="add mod">
          <ac:chgData name="Maresa Beazley" userId="5f8a0d0f-7495-4475-8968-cf1e28e5c564" providerId="ADAL" clId="{98F31EEE-B128-4F2A-984C-05CE340AA349}" dt="2020-06-03T08:51:51.465" v="7750" actId="1076"/>
          <ac:spMkLst>
            <pc:docMk/>
            <pc:sldMk cId="3192038873" sldId="415"/>
            <ac:spMk id="3" creationId="{12275291-E9FD-4A5E-80FD-5CFA1B6194F3}"/>
          </ac:spMkLst>
        </pc:spChg>
        <pc:spChg chg="mod">
          <ac:chgData name="Maresa Beazley" userId="5f8a0d0f-7495-4475-8968-cf1e28e5c564" providerId="ADAL" clId="{98F31EEE-B128-4F2A-984C-05CE340AA349}" dt="2020-06-03T09:27:29.588" v="9547" actId="20577"/>
          <ac:spMkLst>
            <pc:docMk/>
            <pc:sldMk cId="3192038873" sldId="415"/>
            <ac:spMk id="4" creationId="{F1373249-189F-4C9A-89A4-30B0EE6CD7CC}"/>
          </ac:spMkLst>
        </pc:spChg>
        <pc:spChg chg="mod">
          <ac:chgData name="Maresa Beazley" userId="5f8a0d0f-7495-4475-8968-cf1e28e5c564" providerId="ADAL" clId="{98F31EEE-B128-4F2A-984C-05CE340AA349}" dt="2020-06-03T08:51:11.470" v="7741" actId="14100"/>
          <ac:spMkLst>
            <pc:docMk/>
            <pc:sldMk cId="3192038873" sldId="415"/>
            <ac:spMk id="5" creationId="{ED34343C-FCA4-4182-8A14-F4447A1CE25C}"/>
          </ac:spMkLst>
        </pc:spChg>
        <pc:spChg chg="del mod">
          <ac:chgData name="Maresa Beazley" userId="5f8a0d0f-7495-4475-8968-cf1e28e5c564" providerId="ADAL" clId="{98F31EEE-B128-4F2A-984C-05CE340AA349}" dt="2020-06-03T08:32:48.866" v="7169" actId="478"/>
          <ac:spMkLst>
            <pc:docMk/>
            <pc:sldMk cId="3192038873" sldId="415"/>
            <ac:spMk id="6" creationId="{75FBB7AE-3870-4C8B-94B0-EBACFF5E5AF6}"/>
          </ac:spMkLst>
        </pc:spChg>
        <pc:spChg chg="mod">
          <ac:chgData name="Maresa Beazley" userId="5f8a0d0f-7495-4475-8968-cf1e28e5c564" providerId="ADAL" clId="{98F31EEE-B128-4F2A-984C-05CE340AA349}" dt="2020-06-03T08:50:44.305" v="7736" actId="14100"/>
          <ac:spMkLst>
            <pc:docMk/>
            <pc:sldMk cId="3192038873" sldId="415"/>
            <ac:spMk id="7" creationId="{3C044940-6FDD-47DE-9AF9-886FE9DBC1AD}"/>
          </ac:spMkLst>
        </pc:spChg>
        <pc:spChg chg="mod">
          <ac:chgData name="Maresa Beazley" userId="5f8a0d0f-7495-4475-8968-cf1e28e5c564" providerId="ADAL" clId="{98F31EEE-B128-4F2A-984C-05CE340AA349}" dt="2020-06-03T08:50:38.131" v="7730" actId="14100"/>
          <ac:spMkLst>
            <pc:docMk/>
            <pc:sldMk cId="3192038873" sldId="415"/>
            <ac:spMk id="8" creationId="{67AE1961-0067-4D7B-84DD-CA7C286619B7}"/>
          </ac:spMkLst>
        </pc:spChg>
        <pc:spChg chg="del mod">
          <ac:chgData name="Maresa Beazley" userId="5f8a0d0f-7495-4475-8968-cf1e28e5c564" providerId="ADAL" clId="{98F31EEE-B128-4F2A-984C-05CE340AA349}" dt="2020-06-03T08:32:49.702" v="7170" actId="478"/>
          <ac:spMkLst>
            <pc:docMk/>
            <pc:sldMk cId="3192038873" sldId="415"/>
            <ac:spMk id="9" creationId="{AAC680CA-A4EF-46F0-B8C3-561803644983}"/>
          </ac:spMkLst>
        </pc:spChg>
        <pc:spChg chg="mod">
          <ac:chgData name="Maresa Beazley" userId="5f8a0d0f-7495-4475-8968-cf1e28e5c564" providerId="ADAL" clId="{98F31EEE-B128-4F2A-984C-05CE340AA349}" dt="2020-06-03T09:04:36.030" v="8285" actId="20577"/>
          <ac:spMkLst>
            <pc:docMk/>
            <pc:sldMk cId="3192038873" sldId="415"/>
            <ac:spMk id="10" creationId="{513B4E98-16C8-4C4B-8C71-BFD81C2334F6}"/>
          </ac:spMkLst>
        </pc:spChg>
        <pc:spChg chg="mod">
          <ac:chgData name="Maresa Beazley" userId="5f8a0d0f-7495-4475-8968-cf1e28e5c564" providerId="ADAL" clId="{98F31EEE-B128-4F2A-984C-05CE340AA349}" dt="2020-06-03T08:50:44.305" v="7736" actId="14100"/>
          <ac:spMkLst>
            <pc:docMk/>
            <pc:sldMk cId="3192038873" sldId="415"/>
            <ac:spMk id="11" creationId="{7C382022-D33C-456D-B41D-101F7C8F5381}"/>
          </ac:spMkLst>
        </pc:spChg>
        <pc:spChg chg="add del mod">
          <ac:chgData name="Maresa Beazley" userId="5f8a0d0f-7495-4475-8968-cf1e28e5c564" providerId="ADAL" clId="{98F31EEE-B128-4F2A-984C-05CE340AA349}" dt="2020-06-03T08:09:49.139" v="5980"/>
          <ac:spMkLst>
            <pc:docMk/>
            <pc:sldMk cId="3192038873" sldId="415"/>
            <ac:spMk id="12" creationId="{951FD3E8-3413-4DC8-B9A9-7EA91C43E3EC}"/>
          </ac:spMkLst>
        </pc:spChg>
        <pc:spChg chg="add del mod">
          <ac:chgData name="Maresa Beazley" userId="5f8a0d0f-7495-4475-8968-cf1e28e5c564" providerId="ADAL" clId="{98F31EEE-B128-4F2A-984C-05CE340AA349}" dt="2020-06-03T08:17:42.423" v="6259" actId="478"/>
          <ac:spMkLst>
            <pc:docMk/>
            <pc:sldMk cId="3192038873" sldId="415"/>
            <ac:spMk id="13" creationId="{8FADF79C-F16F-4EF0-B253-9D68180DCBE1}"/>
          </ac:spMkLst>
        </pc:spChg>
        <pc:spChg chg="mod">
          <ac:chgData name="Maresa Beazley" userId="5f8a0d0f-7495-4475-8968-cf1e28e5c564" providerId="ADAL" clId="{98F31EEE-B128-4F2A-984C-05CE340AA349}" dt="2020-06-11T13:59:36.114" v="15062" actId="20577"/>
          <ac:spMkLst>
            <pc:docMk/>
            <pc:sldMk cId="3192038873" sldId="415"/>
            <ac:spMk id="13" creationId="{D6BDCAE3-6B28-491F-B3E8-FB66AC5B6309}"/>
          </ac:spMkLst>
        </pc:spChg>
        <pc:spChg chg="add del mod">
          <ac:chgData name="Maresa Beazley" userId="5f8a0d0f-7495-4475-8968-cf1e28e5c564" providerId="ADAL" clId="{98F31EEE-B128-4F2A-984C-05CE340AA349}" dt="2020-06-03T08:17:37.537" v="6257" actId="478"/>
          <ac:spMkLst>
            <pc:docMk/>
            <pc:sldMk cId="3192038873" sldId="415"/>
            <ac:spMk id="14" creationId="{FD4FAAC8-6B5B-42AF-9DEA-BBCD8C7497C8}"/>
          </ac:spMkLst>
        </pc:spChg>
        <pc:spChg chg="add del mod">
          <ac:chgData name="Maresa Beazley" userId="5f8a0d0f-7495-4475-8968-cf1e28e5c564" providerId="ADAL" clId="{98F31EEE-B128-4F2A-984C-05CE340AA349}" dt="2020-06-03T09:03:41.323" v="8224" actId="478"/>
          <ac:spMkLst>
            <pc:docMk/>
            <pc:sldMk cId="3192038873" sldId="415"/>
            <ac:spMk id="15" creationId="{9A578CA2-DAC1-4C66-B261-80F6E32BC5D8}"/>
          </ac:spMkLst>
        </pc:spChg>
        <pc:spChg chg="add mod">
          <ac:chgData name="Maresa Beazley" userId="5f8a0d0f-7495-4475-8968-cf1e28e5c564" providerId="ADAL" clId="{98F31EEE-B128-4F2A-984C-05CE340AA349}" dt="2020-06-03T08:51:02.900" v="7739" actId="14100"/>
          <ac:spMkLst>
            <pc:docMk/>
            <pc:sldMk cId="3192038873" sldId="415"/>
            <ac:spMk id="16" creationId="{86C6E10F-F90B-4840-A797-D59D1C037715}"/>
          </ac:spMkLst>
        </pc:spChg>
        <pc:spChg chg="add mod">
          <ac:chgData name="Maresa Beazley" userId="5f8a0d0f-7495-4475-8968-cf1e28e5c564" providerId="ADAL" clId="{98F31EEE-B128-4F2A-984C-05CE340AA349}" dt="2020-06-03T08:51:48.046" v="7749" actId="1076"/>
          <ac:spMkLst>
            <pc:docMk/>
            <pc:sldMk cId="3192038873" sldId="415"/>
            <ac:spMk id="17" creationId="{452850F4-F8EF-41C3-AFB2-1C466FC11F0F}"/>
          </ac:spMkLst>
        </pc:spChg>
        <pc:spChg chg="mod">
          <ac:chgData name="Maresa Beazley" userId="5f8a0d0f-7495-4475-8968-cf1e28e5c564" providerId="ADAL" clId="{98F31EEE-B128-4F2A-984C-05CE340AA349}" dt="2020-06-03T08:32:46.424" v="7168" actId="20577"/>
          <ac:spMkLst>
            <pc:docMk/>
            <pc:sldMk cId="3192038873" sldId="415"/>
            <ac:spMk id="18" creationId="{51DCEFCC-EDA3-470F-BFA1-F8B3E8E94CCC}"/>
          </ac:spMkLst>
        </pc:spChg>
        <pc:picChg chg="mod">
          <ac:chgData name="Maresa Beazley" userId="5f8a0d0f-7495-4475-8968-cf1e28e5c564" providerId="ADAL" clId="{98F31EEE-B128-4F2A-984C-05CE340AA349}" dt="2020-06-11T10:47:42.740" v="13124" actId="1076"/>
          <ac:picMkLst>
            <pc:docMk/>
            <pc:sldMk cId="3192038873" sldId="415"/>
            <ac:picMk id="15" creationId="{0F1E5C8B-03F9-4918-81A3-FC94449E92A7}"/>
          </ac:picMkLst>
        </pc:picChg>
      </pc:sldChg>
      <pc:sldChg chg="modSp add setBg">
        <pc:chgData name="Maresa Beazley" userId="5f8a0d0f-7495-4475-8968-cf1e28e5c564" providerId="ADAL" clId="{98F31EEE-B128-4F2A-984C-05CE340AA349}" dt="2020-06-03T13:37:03.930" v="11995" actId="948"/>
        <pc:sldMkLst>
          <pc:docMk/>
          <pc:sldMk cId="2590549942" sldId="416"/>
        </pc:sldMkLst>
        <pc:spChg chg="mod">
          <ac:chgData name="Maresa Beazley" userId="5f8a0d0f-7495-4475-8968-cf1e28e5c564" providerId="ADAL" clId="{98F31EEE-B128-4F2A-984C-05CE340AA349}" dt="2020-06-03T13:37:03.930" v="11995" actId="948"/>
          <ac:spMkLst>
            <pc:docMk/>
            <pc:sldMk cId="2590549942" sldId="416"/>
            <ac:spMk id="3" creationId="{D94082C3-A739-4586-84F5-DBED494E9815}"/>
          </ac:spMkLst>
        </pc:spChg>
      </pc:sldChg>
      <pc:sldChg chg="modSp">
        <pc:chgData name="Maresa Beazley" userId="5f8a0d0f-7495-4475-8968-cf1e28e5c564" providerId="ADAL" clId="{98F31EEE-B128-4F2A-984C-05CE340AA349}" dt="2020-06-11T11:21:38.596" v="13831" actId="20577"/>
        <pc:sldMkLst>
          <pc:docMk/>
          <pc:sldMk cId="451994621" sldId="423"/>
        </pc:sldMkLst>
        <pc:spChg chg="mod">
          <ac:chgData name="Maresa Beazley" userId="5f8a0d0f-7495-4475-8968-cf1e28e5c564" providerId="ADAL" clId="{98F31EEE-B128-4F2A-984C-05CE340AA349}" dt="2020-06-11T11:21:38.596" v="13831" actId="20577"/>
          <ac:spMkLst>
            <pc:docMk/>
            <pc:sldMk cId="451994621" sldId="423"/>
            <ac:spMk id="3" creationId="{37759A5F-8C5B-4705-9FB3-F34D0045CCF7}"/>
          </ac:spMkLst>
        </pc:spChg>
        <pc:spChg chg="mod">
          <ac:chgData name="Maresa Beazley" userId="5f8a0d0f-7495-4475-8968-cf1e28e5c564" providerId="ADAL" clId="{98F31EEE-B128-4F2A-984C-05CE340AA349}" dt="2020-06-11T11:21:04.965" v="13783" actId="20577"/>
          <ac:spMkLst>
            <pc:docMk/>
            <pc:sldMk cId="451994621" sldId="423"/>
            <ac:spMk id="5" creationId="{E1AB353D-C3DD-45D0-A928-76F68198F592}"/>
          </ac:spMkLst>
        </pc:spChg>
      </pc:sldChg>
      <pc:sldChg chg="addSp delSp modSp">
        <pc:chgData name="Maresa Beazley" userId="5f8a0d0f-7495-4475-8968-cf1e28e5c564" providerId="ADAL" clId="{98F31EEE-B128-4F2A-984C-05CE340AA349}" dt="2020-06-15T11:22:42.262" v="16909" actId="20577"/>
        <pc:sldMkLst>
          <pc:docMk/>
          <pc:sldMk cId="422803581" sldId="429"/>
        </pc:sldMkLst>
        <pc:spChg chg="mod">
          <ac:chgData name="Maresa Beazley" userId="5f8a0d0f-7495-4475-8968-cf1e28e5c564" providerId="ADAL" clId="{98F31EEE-B128-4F2A-984C-05CE340AA349}" dt="2020-06-11T15:04:15.195" v="15421" actId="1037"/>
          <ac:spMkLst>
            <pc:docMk/>
            <pc:sldMk cId="422803581" sldId="429"/>
            <ac:spMk id="2" creationId="{056F8416-716D-4555-BB35-0733F171B8B6}"/>
          </ac:spMkLst>
        </pc:spChg>
        <pc:spChg chg="add del mod">
          <ac:chgData name="Maresa Beazley" userId="5f8a0d0f-7495-4475-8968-cf1e28e5c564" providerId="ADAL" clId="{98F31EEE-B128-4F2A-984C-05CE340AA349}" dt="2020-06-15T11:22:42.262" v="16909" actId="20577"/>
          <ac:spMkLst>
            <pc:docMk/>
            <pc:sldMk cId="422803581" sldId="429"/>
            <ac:spMk id="3" creationId="{3FF04C2D-DA67-42A9-97EC-06C52FEF16F3}"/>
          </ac:spMkLst>
        </pc:spChg>
        <pc:spChg chg="mod">
          <ac:chgData name="Maresa Beazley" userId="5f8a0d0f-7495-4475-8968-cf1e28e5c564" providerId="ADAL" clId="{98F31EEE-B128-4F2A-984C-05CE340AA349}" dt="2020-06-11T15:04:15.195" v="15421" actId="1037"/>
          <ac:spMkLst>
            <pc:docMk/>
            <pc:sldMk cId="422803581" sldId="429"/>
            <ac:spMk id="5" creationId="{ED34343C-FCA4-4182-8A14-F4447A1CE25C}"/>
          </ac:spMkLst>
        </pc:spChg>
        <pc:spChg chg="mod">
          <ac:chgData name="Maresa Beazley" userId="5f8a0d0f-7495-4475-8968-cf1e28e5c564" providerId="ADAL" clId="{98F31EEE-B128-4F2A-984C-05CE340AA349}" dt="2020-06-11T15:04:15.195" v="15421" actId="1037"/>
          <ac:spMkLst>
            <pc:docMk/>
            <pc:sldMk cId="422803581" sldId="429"/>
            <ac:spMk id="6" creationId="{75FBB7AE-3870-4C8B-94B0-EBACFF5E5AF6}"/>
          </ac:spMkLst>
        </pc:spChg>
        <pc:spChg chg="mod">
          <ac:chgData name="Maresa Beazley" userId="5f8a0d0f-7495-4475-8968-cf1e28e5c564" providerId="ADAL" clId="{98F31EEE-B128-4F2A-984C-05CE340AA349}" dt="2020-06-11T15:04:15.195" v="15421" actId="1037"/>
          <ac:spMkLst>
            <pc:docMk/>
            <pc:sldMk cId="422803581" sldId="429"/>
            <ac:spMk id="7" creationId="{3C044940-6FDD-47DE-9AF9-886FE9DBC1AD}"/>
          </ac:spMkLst>
        </pc:spChg>
        <pc:spChg chg="mod">
          <ac:chgData name="Maresa Beazley" userId="5f8a0d0f-7495-4475-8968-cf1e28e5c564" providerId="ADAL" clId="{98F31EEE-B128-4F2A-984C-05CE340AA349}" dt="2020-06-11T15:04:15.195" v="15421" actId="1037"/>
          <ac:spMkLst>
            <pc:docMk/>
            <pc:sldMk cId="422803581" sldId="429"/>
            <ac:spMk id="8" creationId="{67AE1961-0067-4D7B-84DD-CA7C286619B7}"/>
          </ac:spMkLst>
        </pc:spChg>
        <pc:spChg chg="mod">
          <ac:chgData name="Maresa Beazley" userId="5f8a0d0f-7495-4475-8968-cf1e28e5c564" providerId="ADAL" clId="{98F31EEE-B128-4F2A-984C-05CE340AA349}" dt="2020-06-11T15:04:15.195" v="15421" actId="1037"/>
          <ac:spMkLst>
            <pc:docMk/>
            <pc:sldMk cId="422803581" sldId="429"/>
            <ac:spMk id="9" creationId="{AAC680CA-A4EF-46F0-B8C3-561803644983}"/>
          </ac:spMkLst>
        </pc:spChg>
        <pc:spChg chg="mod">
          <ac:chgData name="Maresa Beazley" userId="5f8a0d0f-7495-4475-8968-cf1e28e5c564" providerId="ADAL" clId="{98F31EEE-B128-4F2A-984C-05CE340AA349}" dt="2020-06-11T15:04:15.195" v="15421" actId="1037"/>
          <ac:spMkLst>
            <pc:docMk/>
            <pc:sldMk cId="422803581" sldId="429"/>
            <ac:spMk id="10" creationId="{513B4E98-16C8-4C4B-8C71-BFD81C2334F6}"/>
          </ac:spMkLst>
        </pc:spChg>
        <pc:spChg chg="mod">
          <ac:chgData name="Maresa Beazley" userId="5f8a0d0f-7495-4475-8968-cf1e28e5c564" providerId="ADAL" clId="{98F31EEE-B128-4F2A-984C-05CE340AA349}" dt="2020-06-11T15:04:15.195" v="15421" actId="1037"/>
          <ac:spMkLst>
            <pc:docMk/>
            <pc:sldMk cId="422803581" sldId="429"/>
            <ac:spMk id="11" creationId="{7C382022-D33C-456D-B41D-101F7C8F5381}"/>
          </ac:spMkLst>
        </pc:spChg>
        <pc:spChg chg="mod">
          <ac:chgData name="Maresa Beazley" userId="5f8a0d0f-7495-4475-8968-cf1e28e5c564" providerId="ADAL" clId="{98F31EEE-B128-4F2A-984C-05CE340AA349}" dt="2020-06-11T11:20:32.316" v="13751" actId="1036"/>
          <ac:spMkLst>
            <pc:docMk/>
            <pc:sldMk cId="422803581" sldId="429"/>
            <ac:spMk id="18" creationId="{51DCEFCC-EDA3-470F-BFA1-F8B3E8E94CCC}"/>
          </ac:spMkLst>
        </pc:spChg>
      </pc:sldChg>
      <pc:sldChg chg="addSp delSp modSp delCm modNotesTx">
        <pc:chgData name="Maresa Beazley" userId="5f8a0d0f-7495-4475-8968-cf1e28e5c564" providerId="ADAL" clId="{98F31EEE-B128-4F2A-984C-05CE340AA349}" dt="2020-06-15T14:01:32.601" v="17250" actId="1076"/>
        <pc:sldMkLst>
          <pc:docMk/>
          <pc:sldMk cId="2958419360" sldId="430"/>
        </pc:sldMkLst>
        <pc:spChg chg="mod">
          <ac:chgData name="Maresa Beazley" userId="5f8a0d0f-7495-4475-8968-cf1e28e5c564" providerId="ADAL" clId="{98F31EEE-B128-4F2A-984C-05CE340AA349}" dt="2020-06-15T13:28:10.993" v="16933" actId="20577"/>
          <ac:spMkLst>
            <pc:docMk/>
            <pc:sldMk cId="2958419360" sldId="430"/>
            <ac:spMk id="2" creationId="{3BA83729-84F5-4242-A277-62BC4FEE096C}"/>
          </ac:spMkLst>
        </pc:spChg>
        <pc:spChg chg="mod">
          <ac:chgData name="Maresa Beazley" userId="5f8a0d0f-7495-4475-8968-cf1e28e5c564" providerId="ADAL" clId="{98F31EEE-B128-4F2A-984C-05CE340AA349}" dt="2020-06-15T10:57:37.320" v="16896" actId="20577"/>
          <ac:spMkLst>
            <pc:docMk/>
            <pc:sldMk cId="2958419360" sldId="430"/>
            <ac:spMk id="8" creationId="{C9F2F95A-E7DF-4B1A-8961-5AAE74B2773E}"/>
          </ac:spMkLst>
        </pc:spChg>
        <pc:spChg chg="add mod">
          <ac:chgData name="Maresa Beazley" userId="5f8a0d0f-7495-4475-8968-cf1e28e5c564" providerId="ADAL" clId="{98F31EEE-B128-4F2A-984C-05CE340AA349}" dt="2020-06-15T14:01:32.601" v="17250" actId="1076"/>
          <ac:spMkLst>
            <pc:docMk/>
            <pc:sldMk cId="2958419360" sldId="430"/>
            <ac:spMk id="10" creationId="{C07F9AEC-74A8-4ED3-BEF4-1ED67E9335B9}"/>
          </ac:spMkLst>
        </pc:spChg>
        <pc:spChg chg="del mod">
          <ac:chgData name="Maresa Beazley" userId="5f8a0d0f-7495-4475-8968-cf1e28e5c564" providerId="ADAL" clId="{98F31EEE-B128-4F2A-984C-05CE340AA349}" dt="2020-06-11T15:17:55.883" v="15606"/>
          <ac:spMkLst>
            <pc:docMk/>
            <pc:sldMk cId="2958419360" sldId="430"/>
            <ac:spMk id="11" creationId="{3C0F9CA0-3D2A-4A74-8FEE-117BD2A2434D}"/>
          </ac:spMkLst>
        </pc:spChg>
        <pc:spChg chg="add mod">
          <ac:chgData name="Maresa Beazley" userId="5f8a0d0f-7495-4475-8968-cf1e28e5c564" providerId="ADAL" clId="{98F31EEE-B128-4F2A-984C-05CE340AA349}" dt="2020-06-15T13:57:28.326" v="17125" actId="20577"/>
          <ac:spMkLst>
            <pc:docMk/>
            <pc:sldMk cId="2958419360" sldId="430"/>
            <ac:spMk id="11" creationId="{CF05B7AF-F788-4894-B71B-359AEC7AC4EC}"/>
          </ac:spMkLst>
        </pc:spChg>
        <pc:picChg chg="del mod">
          <ac:chgData name="Maresa Beazley" userId="5f8a0d0f-7495-4475-8968-cf1e28e5c564" providerId="ADAL" clId="{98F31EEE-B128-4F2A-984C-05CE340AA349}" dt="2020-06-11T15:17:55.883" v="15606"/>
          <ac:picMkLst>
            <pc:docMk/>
            <pc:sldMk cId="2958419360" sldId="430"/>
            <ac:picMk id="12" creationId="{45565365-F5FE-4908-A981-2C849F1DCF6F}"/>
          </ac:picMkLst>
        </pc:picChg>
        <pc:picChg chg="add mod">
          <ac:chgData name="Maresa Beazley" userId="5f8a0d0f-7495-4475-8968-cf1e28e5c564" providerId="ADAL" clId="{98F31EEE-B128-4F2A-984C-05CE340AA349}" dt="2020-06-15T14:01:32.601" v="17250" actId="1076"/>
          <ac:picMkLst>
            <pc:docMk/>
            <pc:sldMk cId="2958419360" sldId="430"/>
            <ac:picMk id="13" creationId="{8EAF2CA4-2D07-43AF-A8D6-8CE594444419}"/>
          </ac:picMkLst>
        </pc:picChg>
      </pc:sldChg>
      <pc:sldChg chg="addSp delSp modSp add">
        <pc:chgData name="Maresa Beazley" userId="5f8a0d0f-7495-4475-8968-cf1e28e5c564" providerId="ADAL" clId="{98F31EEE-B128-4F2A-984C-05CE340AA349}" dt="2020-06-15T11:23:21.101" v="16912" actId="14100"/>
        <pc:sldMkLst>
          <pc:docMk/>
          <pc:sldMk cId="790774682" sldId="431"/>
        </pc:sldMkLst>
        <pc:spChg chg="mod">
          <ac:chgData name="Maresa Beazley" userId="5f8a0d0f-7495-4475-8968-cf1e28e5c564" providerId="ADAL" clId="{98F31EEE-B128-4F2A-984C-05CE340AA349}" dt="2020-06-11T12:15:30.837" v="14490" actId="1035"/>
          <ac:spMkLst>
            <pc:docMk/>
            <pc:sldMk cId="790774682" sldId="431"/>
            <ac:spMk id="2" creationId="{056F8416-716D-4555-BB35-0733F171B8B6}"/>
          </ac:spMkLst>
        </pc:spChg>
        <pc:spChg chg="add mod">
          <ac:chgData name="Maresa Beazley" userId="5f8a0d0f-7495-4475-8968-cf1e28e5c564" providerId="ADAL" clId="{98F31EEE-B128-4F2A-984C-05CE340AA349}" dt="2020-06-15T11:23:21.101" v="16912" actId="14100"/>
          <ac:spMkLst>
            <pc:docMk/>
            <pc:sldMk cId="790774682" sldId="431"/>
            <ac:spMk id="3" creationId="{CE2B8406-DE52-4444-B7E7-2ECFEC53FA7D}"/>
          </ac:spMkLst>
        </pc:spChg>
        <pc:spChg chg="mod">
          <ac:chgData name="Maresa Beazley" userId="5f8a0d0f-7495-4475-8968-cf1e28e5c564" providerId="ADAL" clId="{98F31EEE-B128-4F2A-984C-05CE340AA349}" dt="2020-06-11T10:04:17.517" v="12157" actId="20577"/>
          <ac:spMkLst>
            <pc:docMk/>
            <pc:sldMk cId="790774682" sldId="431"/>
            <ac:spMk id="4" creationId="{F1373249-189F-4C9A-89A4-30B0EE6CD7CC}"/>
          </ac:spMkLst>
        </pc:spChg>
        <pc:spChg chg="mod">
          <ac:chgData name="Maresa Beazley" userId="5f8a0d0f-7495-4475-8968-cf1e28e5c564" providerId="ADAL" clId="{98F31EEE-B128-4F2A-984C-05CE340AA349}" dt="2020-06-11T12:15:30.837" v="14490" actId="1035"/>
          <ac:spMkLst>
            <pc:docMk/>
            <pc:sldMk cId="790774682" sldId="431"/>
            <ac:spMk id="5" creationId="{ED34343C-FCA4-4182-8A14-F4447A1CE25C}"/>
          </ac:spMkLst>
        </pc:spChg>
        <pc:spChg chg="del">
          <ac:chgData name="Maresa Beazley" userId="5f8a0d0f-7495-4475-8968-cf1e28e5c564" providerId="ADAL" clId="{98F31EEE-B128-4F2A-984C-05CE340AA349}" dt="2020-06-11T10:04:04.626" v="12142" actId="478"/>
          <ac:spMkLst>
            <pc:docMk/>
            <pc:sldMk cId="790774682" sldId="431"/>
            <ac:spMk id="6" creationId="{75FBB7AE-3870-4C8B-94B0-EBACFF5E5AF6}"/>
          </ac:spMkLst>
        </pc:spChg>
        <pc:spChg chg="mod">
          <ac:chgData name="Maresa Beazley" userId="5f8a0d0f-7495-4475-8968-cf1e28e5c564" providerId="ADAL" clId="{98F31EEE-B128-4F2A-984C-05CE340AA349}" dt="2020-06-11T12:15:30.837" v="14490" actId="1035"/>
          <ac:spMkLst>
            <pc:docMk/>
            <pc:sldMk cId="790774682" sldId="431"/>
            <ac:spMk id="7" creationId="{3C044940-6FDD-47DE-9AF9-886FE9DBC1AD}"/>
          </ac:spMkLst>
        </pc:spChg>
        <pc:spChg chg="mod">
          <ac:chgData name="Maresa Beazley" userId="5f8a0d0f-7495-4475-8968-cf1e28e5c564" providerId="ADAL" clId="{98F31EEE-B128-4F2A-984C-05CE340AA349}" dt="2020-06-11T12:15:30.837" v="14490" actId="1035"/>
          <ac:spMkLst>
            <pc:docMk/>
            <pc:sldMk cId="790774682" sldId="431"/>
            <ac:spMk id="8" creationId="{67AE1961-0067-4D7B-84DD-CA7C286619B7}"/>
          </ac:spMkLst>
        </pc:spChg>
        <pc:spChg chg="del">
          <ac:chgData name="Maresa Beazley" userId="5f8a0d0f-7495-4475-8968-cf1e28e5c564" providerId="ADAL" clId="{98F31EEE-B128-4F2A-984C-05CE340AA349}" dt="2020-06-11T10:04:05.727" v="12143" actId="478"/>
          <ac:spMkLst>
            <pc:docMk/>
            <pc:sldMk cId="790774682" sldId="431"/>
            <ac:spMk id="9" creationId="{AAC680CA-A4EF-46F0-B8C3-561803644983}"/>
          </ac:spMkLst>
        </pc:spChg>
        <pc:spChg chg="mod">
          <ac:chgData name="Maresa Beazley" userId="5f8a0d0f-7495-4475-8968-cf1e28e5c564" providerId="ADAL" clId="{98F31EEE-B128-4F2A-984C-05CE340AA349}" dt="2020-06-11T12:15:30.837" v="14490" actId="1035"/>
          <ac:spMkLst>
            <pc:docMk/>
            <pc:sldMk cId="790774682" sldId="431"/>
            <ac:spMk id="10" creationId="{513B4E98-16C8-4C4B-8C71-BFD81C2334F6}"/>
          </ac:spMkLst>
        </pc:spChg>
        <pc:spChg chg="mod">
          <ac:chgData name="Maresa Beazley" userId="5f8a0d0f-7495-4475-8968-cf1e28e5c564" providerId="ADAL" clId="{98F31EEE-B128-4F2A-984C-05CE340AA349}" dt="2020-06-11T12:15:30.837" v="14490" actId="1035"/>
          <ac:spMkLst>
            <pc:docMk/>
            <pc:sldMk cId="790774682" sldId="431"/>
            <ac:spMk id="11" creationId="{7C382022-D33C-456D-B41D-101F7C8F5381}"/>
          </ac:spMkLst>
        </pc:spChg>
        <pc:spChg chg="mod">
          <ac:chgData name="Maresa Beazley" userId="5f8a0d0f-7495-4475-8968-cf1e28e5c564" providerId="ADAL" clId="{98F31EEE-B128-4F2A-984C-05CE340AA349}" dt="2020-06-11T13:58:39.417" v="15061" actId="20577"/>
          <ac:spMkLst>
            <pc:docMk/>
            <pc:sldMk cId="790774682" sldId="431"/>
            <ac:spMk id="18" creationId="{51DCEFCC-EDA3-470F-BFA1-F8B3E8E94CCC}"/>
          </ac:spMkLst>
        </pc:spChg>
      </pc:sldChg>
      <pc:sldChg chg="addSp delSp modSp add">
        <pc:chgData name="Maresa Beazley" userId="5f8a0d0f-7495-4475-8968-cf1e28e5c564" providerId="ADAL" clId="{98F31EEE-B128-4F2A-984C-05CE340AA349}" dt="2020-06-15T11:24:33.970" v="16916" actId="122"/>
        <pc:sldMkLst>
          <pc:docMk/>
          <pc:sldMk cId="3905898129" sldId="432"/>
        </pc:sldMkLst>
        <pc:spChg chg="add del">
          <ac:chgData name="Maresa Beazley" userId="5f8a0d0f-7495-4475-8968-cf1e28e5c564" providerId="ADAL" clId="{98F31EEE-B128-4F2A-984C-05CE340AA349}" dt="2020-06-11T12:27:21.765" v="14854" actId="478"/>
          <ac:spMkLst>
            <pc:docMk/>
            <pc:sldMk cId="3905898129" sldId="432"/>
            <ac:spMk id="2" creationId="{056F8416-716D-4555-BB35-0733F171B8B6}"/>
          </ac:spMkLst>
        </pc:spChg>
        <pc:spChg chg="del">
          <ac:chgData name="Maresa Beazley" userId="5f8a0d0f-7495-4475-8968-cf1e28e5c564" providerId="ADAL" clId="{98F31EEE-B128-4F2A-984C-05CE340AA349}" dt="2020-06-11T12:27:12.952" v="14851" actId="478"/>
          <ac:spMkLst>
            <pc:docMk/>
            <pc:sldMk cId="3905898129" sldId="432"/>
            <ac:spMk id="3" creationId="{CE2B8406-DE52-4444-B7E7-2ECFEC53FA7D}"/>
          </ac:spMkLst>
        </pc:spChg>
        <pc:spChg chg="mod">
          <ac:chgData name="Maresa Beazley" userId="5f8a0d0f-7495-4475-8968-cf1e28e5c564" providerId="ADAL" clId="{98F31EEE-B128-4F2A-984C-05CE340AA349}" dt="2020-06-11T12:27:05.189" v="14850" actId="20577"/>
          <ac:spMkLst>
            <pc:docMk/>
            <pc:sldMk cId="3905898129" sldId="432"/>
            <ac:spMk id="4" creationId="{F1373249-189F-4C9A-89A4-30B0EE6CD7CC}"/>
          </ac:spMkLst>
        </pc:spChg>
        <pc:spChg chg="add del">
          <ac:chgData name="Maresa Beazley" userId="5f8a0d0f-7495-4475-8968-cf1e28e5c564" providerId="ADAL" clId="{98F31EEE-B128-4F2A-984C-05CE340AA349}" dt="2020-06-11T12:27:21.765" v="14854" actId="478"/>
          <ac:spMkLst>
            <pc:docMk/>
            <pc:sldMk cId="3905898129" sldId="432"/>
            <ac:spMk id="5" creationId="{ED34343C-FCA4-4182-8A14-F4447A1CE25C}"/>
          </ac:spMkLst>
        </pc:spChg>
        <pc:spChg chg="add del">
          <ac:chgData name="Maresa Beazley" userId="5f8a0d0f-7495-4475-8968-cf1e28e5c564" providerId="ADAL" clId="{98F31EEE-B128-4F2A-984C-05CE340AA349}" dt="2020-06-11T12:27:21.765" v="14854" actId="478"/>
          <ac:spMkLst>
            <pc:docMk/>
            <pc:sldMk cId="3905898129" sldId="432"/>
            <ac:spMk id="7" creationId="{3C044940-6FDD-47DE-9AF9-886FE9DBC1AD}"/>
          </ac:spMkLst>
        </pc:spChg>
        <pc:spChg chg="add del">
          <ac:chgData name="Maresa Beazley" userId="5f8a0d0f-7495-4475-8968-cf1e28e5c564" providerId="ADAL" clId="{98F31EEE-B128-4F2A-984C-05CE340AA349}" dt="2020-06-11T12:27:21.765" v="14854" actId="478"/>
          <ac:spMkLst>
            <pc:docMk/>
            <pc:sldMk cId="3905898129" sldId="432"/>
            <ac:spMk id="8" creationId="{67AE1961-0067-4D7B-84DD-CA7C286619B7}"/>
          </ac:spMkLst>
        </pc:spChg>
        <pc:spChg chg="add del">
          <ac:chgData name="Maresa Beazley" userId="5f8a0d0f-7495-4475-8968-cf1e28e5c564" providerId="ADAL" clId="{98F31EEE-B128-4F2A-984C-05CE340AA349}" dt="2020-06-11T12:27:21.765" v="14854" actId="478"/>
          <ac:spMkLst>
            <pc:docMk/>
            <pc:sldMk cId="3905898129" sldId="432"/>
            <ac:spMk id="10" creationId="{513B4E98-16C8-4C4B-8C71-BFD81C2334F6}"/>
          </ac:spMkLst>
        </pc:spChg>
        <pc:spChg chg="add del">
          <ac:chgData name="Maresa Beazley" userId="5f8a0d0f-7495-4475-8968-cf1e28e5c564" providerId="ADAL" clId="{98F31EEE-B128-4F2A-984C-05CE340AA349}" dt="2020-06-11T12:27:21.765" v="14854" actId="478"/>
          <ac:spMkLst>
            <pc:docMk/>
            <pc:sldMk cId="3905898129" sldId="432"/>
            <ac:spMk id="11" creationId="{7C382022-D33C-456D-B41D-101F7C8F5381}"/>
          </ac:spMkLst>
        </pc:spChg>
        <pc:spChg chg="add mod">
          <ac:chgData name="Maresa Beazley" userId="5f8a0d0f-7495-4475-8968-cf1e28e5c564" providerId="ADAL" clId="{98F31EEE-B128-4F2A-984C-05CE340AA349}" dt="2020-06-15T11:24:33.970" v="16916" actId="122"/>
          <ac:spMkLst>
            <pc:docMk/>
            <pc:sldMk cId="3905898129" sldId="432"/>
            <ac:spMk id="12" creationId="{16422191-DE39-43E0-A625-D695C4C9FA0D}"/>
          </ac:spMkLst>
        </pc:spChg>
        <pc:spChg chg="add del mod">
          <ac:chgData name="Maresa Beazley" userId="5f8a0d0f-7495-4475-8968-cf1e28e5c564" providerId="ADAL" clId="{98F31EEE-B128-4F2A-984C-05CE340AA349}" dt="2020-06-11T14:55:15.769" v="15157" actId="14100"/>
          <ac:spMkLst>
            <pc:docMk/>
            <pc:sldMk cId="3905898129" sldId="432"/>
            <ac:spMk id="18" creationId="{51DCEFCC-EDA3-470F-BFA1-F8B3E8E94CCC}"/>
          </ac:spMkLst>
        </pc:spChg>
        <pc:picChg chg="add del mod">
          <ac:chgData name="Maresa Beazley" userId="5f8a0d0f-7495-4475-8968-cf1e28e5c564" providerId="ADAL" clId="{98F31EEE-B128-4F2A-984C-05CE340AA349}" dt="2020-06-11T12:58:48.860" v="15017" actId="478"/>
          <ac:picMkLst>
            <pc:docMk/>
            <pc:sldMk cId="3905898129" sldId="432"/>
            <ac:picMk id="9" creationId="{3BC05A35-660D-4512-8B59-F18318E4FAF4}"/>
          </ac:picMkLst>
        </pc:picChg>
        <pc:picChg chg="add mod modCrop">
          <ac:chgData name="Maresa Beazley" userId="5f8a0d0f-7495-4475-8968-cf1e28e5c564" providerId="ADAL" clId="{98F31EEE-B128-4F2A-984C-05CE340AA349}" dt="2020-06-11T12:58:43.172" v="15016" actId="732"/>
          <ac:picMkLst>
            <pc:docMk/>
            <pc:sldMk cId="3905898129" sldId="432"/>
            <ac:picMk id="14" creationId="{4E05F837-2877-495B-B38F-E0DA8C9C16B5}"/>
          </ac:picMkLst>
        </pc:picChg>
      </pc:sldChg>
      <pc:sldChg chg="addSp delSp modSp add">
        <pc:chgData name="Maresa Beazley" userId="5f8a0d0f-7495-4475-8968-cf1e28e5c564" providerId="ADAL" clId="{98F31EEE-B128-4F2A-984C-05CE340AA349}" dt="2020-06-15T11:24:49.890" v="16917" actId="207"/>
        <pc:sldMkLst>
          <pc:docMk/>
          <pc:sldMk cId="2871590473" sldId="433"/>
        </pc:sldMkLst>
        <pc:spChg chg="add mod">
          <ac:chgData name="Maresa Beazley" userId="5f8a0d0f-7495-4475-8968-cf1e28e5c564" providerId="ADAL" clId="{98F31EEE-B128-4F2A-984C-05CE340AA349}" dt="2020-06-15T11:24:49.890" v="16917" actId="207"/>
          <ac:spMkLst>
            <pc:docMk/>
            <pc:sldMk cId="2871590473" sldId="433"/>
            <ac:spMk id="6" creationId="{903E9090-1837-4766-90EB-2CDD3AF649A7}"/>
          </ac:spMkLst>
        </pc:spChg>
        <pc:spChg chg="mod">
          <ac:chgData name="Maresa Beazley" userId="5f8a0d0f-7495-4475-8968-cf1e28e5c564" providerId="ADAL" clId="{98F31EEE-B128-4F2A-984C-05CE340AA349}" dt="2020-06-11T16:06:23.945" v="16810" actId="20577"/>
          <ac:spMkLst>
            <pc:docMk/>
            <pc:sldMk cId="2871590473" sldId="433"/>
            <ac:spMk id="12" creationId="{16422191-DE39-43E0-A625-D695C4C9FA0D}"/>
          </ac:spMkLst>
        </pc:spChg>
        <pc:spChg chg="mod">
          <ac:chgData name="Maresa Beazley" userId="5f8a0d0f-7495-4475-8968-cf1e28e5c564" providerId="ADAL" clId="{98F31EEE-B128-4F2A-984C-05CE340AA349}" dt="2020-06-11T14:55:05.954" v="15156" actId="14100"/>
          <ac:spMkLst>
            <pc:docMk/>
            <pc:sldMk cId="2871590473" sldId="433"/>
            <ac:spMk id="18" creationId="{51DCEFCC-EDA3-470F-BFA1-F8B3E8E94CCC}"/>
          </ac:spMkLst>
        </pc:spChg>
        <pc:picChg chg="del">
          <ac:chgData name="Maresa Beazley" userId="5f8a0d0f-7495-4475-8968-cf1e28e5c564" providerId="ADAL" clId="{98F31EEE-B128-4F2A-984C-05CE340AA349}" dt="2020-06-11T14:01:10.969" v="15126" actId="478"/>
          <ac:picMkLst>
            <pc:docMk/>
            <pc:sldMk cId="2871590473" sldId="433"/>
            <ac:picMk id="14" creationId="{4E05F837-2877-495B-B38F-E0DA8C9C16B5}"/>
          </ac:picMkLst>
        </pc:picChg>
      </pc:sldChg>
      <pc:sldChg chg="modSp add del">
        <pc:chgData name="Maresa Beazley" userId="5f8a0d0f-7495-4475-8968-cf1e28e5c564" providerId="ADAL" clId="{98F31EEE-B128-4F2A-984C-05CE340AA349}" dt="2020-06-11T15:26:21.407" v="15898" actId="2696"/>
        <pc:sldMkLst>
          <pc:docMk/>
          <pc:sldMk cId="4130237373" sldId="434"/>
        </pc:sldMkLst>
        <pc:spChg chg="mod">
          <ac:chgData name="Maresa Beazley" userId="5f8a0d0f-7495-4475-8968-cf1e28e5c564" providerId="ADAL" clId="{98F31EEE-B128-4F2A-984C-05CE340AA349}" dt="2020-06-11T15:22:20.358" v="15826" actId="2711"/>
          <ac:spMkLst>
            <pc:docMk/>
            <pc:sldMk cId="4130237373" sldId="434"/>
            <ac:spMk id="2" creationId="{7DD29BAC-16A7-42B3-8910-969375F52E13}"/>
          </ac:spMkLst>
        </pc:spChg>
        <pc:spChg chg="mod">
          <ac:chgData name="Maresa Beazley" userId="5f8a0d0f-7495-4475-8968-cf1e28e5c564" providerId="ADAL" clId="{98F31EEE-B128-4F2A-984C-05CE340AA349}" dt="2020-06-11T15:22:12.747" v="15825" actId="20577"/>
          <ac:spMkLst>
            <pc:docMk/>
            <pc:sldMk cId="4130237373" sldId="434"/>
            <ac:spMk id="5" creationId="{E1AB353D-C3DD-45D0-A928-76F68198F592}"/>
          </ac:spMkLst>
        </pc:spChg>
        <pc:spChg chg="mod">
          <ac:chgData name="Maresa Beazley" userId="5f8a0d0f-7495-4475-8968-cf1e28e5c564" providerId="ADAL" clId="{98F31EEE-B128-4F2A-984C-05CE340AA349}" dt="2020-06-11T15:22:25.868" v="15828" actId="113"/>
          <ac:spMkLst>
            <pc:docMk/>
            <pc:sldMk cId="4130237373" sldId="434"/>
            <ac:spMk id="18" creationId="{51DCEFCC-EDA3-470F-BFA1-F8B3E8E94CCC}"/>
          </ac:spMkLst>
        </pc:spChg>
      </pc:sldChg>
      <pc:sldChg chg="add del">
        <pc:chgData name="Maresa Beazley" userId="5f8a0d0f-7495-4475-8968-cf1e28e5c564" providerId="ADAL" clId="{98F31EEE-B128-4F2A-984C-05CE340AA349}" dt="2020-06-11T15:04:52.524" v="15427" actId="2696"/>
        <pc:sldMkLst>
          <pc:docMk/>
          <pc:sldMk cId="596967384" sldId="435"/>
        </pc:sldMkLst>
      </pc:sldChg>
    </pc:docChg>
  </pc:docChgLst>
  <pc:docChgLst>
    <pc:chgData name="Maura O'Malley, Researcher" userId="S::maura.o-malley@essex.gov.uk::debcc6ab-8d4c-4f20-82e6-146e5bb09687" providerId="AD" clId="Web-{97E05CB4-82E3-4D78-8E38-0A00241731E3}"/>
    <pc:docChg chg="modSld">
      <pc:chgData name="Maura O'Malley, Researcher" userId="S::maura.o-malley@essex.gov.uk::debcc6ab-8d4c-4f20-82e6-146e5bb09687" providerId="AD" clId="Web-{97E05CB4-82E3-4D78-8E38-0A00241731E3}" dt="2020-05-26T11:51:29.399" v="262" actId="14100"/>
      <pc:docMkLst>
        <pc:docMk/>
      </pc:docMkLst>
      <pc:sldChg chg="modSp">
        <pc:chgData name="Maura O'Malley, Researcher" userId="S::maura.o-malley@essex.gov.uk::debcc6ab-8d4c-4f20-82e6-146e5bb09687" providerId="AD" clId="Web-{97E05CB4-82E3-4D78-8E38-0A00241731E3}" dt="2020-05-26T11:51:29.399" v="262" actId="14100"/>
        <pc:sldMkLst>
          <pc:docMk/>
          <pc:sldMk cId="1309248427" sldId="344"/>
        </pc:sldMkLst>
        <pc:spChg chg="mod">
          <ac:chgData name="Maura O'Malley, Researcher" userId="S::maura.o-malley@essex.gov.uk::debcc6ab-8d4c-4f20-82e6-146e5bb09687" providerId="AD" clId="Web-{97E05CB4-82E3-4D78-8E38-0A00241731E3}" dt="2020-05-26T11:51:29.399" v="262" actId="14100"/>
          <ac:spMkLst>
            <pc:docMk/>
            <pc:sldMk cId="1309248427" sldId="344"/>
            <ac:spMk id="7" creationId="{5BF28DFC-B23B-45C4-8473-3007892C614F}"/>
          </ac:spMkLst>
        </pc:spChg>
      </pc:sldChg>
      <pc:sldChg chg="modSp">
        <pc:chgData name="Maura O'Malley, Researcher" userId="S::maura.o-malley@essex.gov.uk::debcc6ab-8d4c-4f20-82e6-146e5bb09687" providerId="AD" clId="Web-{97E05CB4-82E3-4D78-8E38-0A00241731E3}" dt="2020-05-26T11:45:55.588" v="147" actId="20577"/>
        <pc:sldMkLst>
          <pc:docMk/>
          <pc:sldMk cId="2168100537" sldId="374"/>
        </pc:sldMkLst>
        <pc:spChg chg="mod">
          <ac:chgData name="Maura O'Malley, Researcher" userId="S::maura.o-malley@essex.gov.uk::debcc6ab-8d4c-4f20-82e6-146e5bb09687" providerId="AD" clId="Web-{97E05CB4-82E3-4D78-8E38-0A00241731E3}" dt="2020-05-26T11:45:55.588" v="147" actId="20577"/>
          <ac:spMkLst>
            <pc:docMk/>
            <pc:sldMk cId="2168100537" sldId="374"/>
            <ac:spMk id="7" creationId="{5BF28DFC-B23B-45C4-8473-3007892C614F}"/>
          </ac:spMkLst>
        </pc:spChg>
      </pc:sldChg>
    </pc:docChg>
  </pc:docChgLst>
  <pc:docChgLst>
    <pc:chgData name="Maresa Beazley, Senior Researcher" userId="S::maresa.beazley@essex.gov.uk::5f8a0d0f-7495-4475-8968-cf1e28e5c564" providerId="AD" clId="Web-{234A5FAA-C5C2-4E86-BBBF-B1F5C653EF18}"/>
    <pc:docChg chg="modSld">
      <pc:chgData name="Maresa Beazley, Senior Researcher" userId="S::maresa.beazley@essex.gov.uk::5f8a0d0f-7495-4475-8968-cf1e28e5c564" providerId="AD" clId="Web-{234A5FAA-C5C2-4E86-BBBF-B1F5C653EF18}" dt="2020-06-01T11:47:46.493" v="223" actId="20577"/>
      <pc:docMkLst>
        <pc:docMk/>
      </pc:docMkLst>
      <pc:sldChg chg="modSp">
        <pc:chgData name="Maresa Beazley, Senior Researcher" userId="S::maresa.beazley@essex.gov.uk::5f8a0d0f-7495-4475-8968-cf1e28e5c564" providerId="AD" clId="Web-{234A5FAA-C5C2-4E86-BBBF-B1F5C653EF18}" dt="2020-06-01T11:44:23.214" v="8" actId="20577"/>
        <pc:sldMkLst>
          <pc:docMk/>
          <pc:sldMk cId="2715914701" sldId="397"/>
        </pc:sldMkLst>
        <pc:spChg chg="mod">
          <ac:chgData name="Maresa Beazley, Senior Researcher" userId="S::maresa.beazley@essex.gov.uk::5f8a0d0f-7495-4475-8968-cf1e28e5c564" providerId="AD" clId="Web-{234A5FAA-C5C2-4E86-BBBF-B1F5C653EF18}" dt="2020-06-01T11:44:23.214" v="8" actId="20577"/>
          <ac:spMkLst>
            <pc:docMk/>
            <pc:sldMk cId="2715914701" sldId="397"/>
            <ac:spMk id="3" creationId="{D94082C3-A739-4586-84F5-DBED494E9815}"/>
          </ac:spMkLst>
        </pc:spChg>
      </pc:sldChg>
      <pc:sldChg chg="addSp modSp">
        <pc:chgData name="Maresa Beazley, Senior Researcher" userId="S::maresa.beazley@essex.gov.uk::5f8a0d0f-7495-4475-8968-cf1e28e5c564" providerId="AD" clId="Web-{234A5FAA-C5C2-4E86-BBBF-B1F5C653EF18}" dt="2020-06-01T11:45:49.338" v="78" actId="20577"/>
        <pc:sldMkLst>
          <pc:docMk/>
          <pc:sldMk cId="2253077561" sldId="399"/>
        </pc:sldMkLst>
        <pc:spChg chg="add mod">
          <ac:chgData name="Maresa Beazley, Senior Researcher" userId="S::maresa.beazley@essex.gov.uk::5f8a0d0f-7495-4475-8968-cf1e28e5c564" providerId="AD" clId="Web-{234A5FAA-C5C2-4E86-BBBF-B1F5C653EF18}" dt="2020-06-01T11:45:49.338" v="78" actId="20577"/>
          <ac:spMkLst>
            <pc:docMk/>
            <pc:sldMk cId="2253077561" sldId="399"/>
            <ac:spMk id="2" creationId="{56AB0CD5-4B18-4196-A986-3B8C6317ED1C}"/>
          </ac:spMkLst>
        </pc:spChg>
        <pc:spChg chg="add mod">
          <ac:chgData name="Maresa Beazley, Senior Researcher" userId="S::maresa.beazley@essex.gov.uk::5f8a0d0f-7495-4475-8968-cf1e28e5c564" providerId="AD" clId="Web-{234A5FAA-C5C2-4E86-BBBF-B1F5C653EF18}" dt="2020-06-01T11:45:46.401" v="77" actId="1076"/>
          <ac:spMkLst>
            <pc:docMk/>
            <pc:sldMk cId="2253077561" sldId="399"/>
            <ac:spMk id="3" creationId="{914C2AB4-8814-4A77-BA60-E61D2EA78030}"/>
          </ac:spMkLst>
        </pc:spChg>
        <pc:spChg chg="mod">
          <ac:chgData name="Maresa Beazley, Senior Researcher" userId="S::maresa.beazley@essex.gov.uk::5f8a0d0f-7495-4475-8968-cf1e28e5c564" providerId="AD" clId="Web-{234A5FAA-C5C2-4E86-BBBF-B1F5C653EF18}" dt="2020-06-01T11:45:13.761" v="38" actId="20577"/>
          <ac:spMkLst>
            <pc:docMk/>
            <pc:sldMk cId="2253077561" sldId="399"/>
            <ac:spMk id="5" creationId="{E1AB353D-C3DD-45D0-A928-76F68198F592}"/>
          </ac:spMkLst>
        </pc:spChg>
      </pc:sldChg>
      <pc:sldChg chg="addSp modSp">
        <pc:chgData name="Maresa Beazley, Senior Researcher" userId="S::maresa.beazley@essex.gov.uk::5f8a0d0f-7495-4475-8968-cf1e28e5c564" providerId="AD" clId="Web-{234A5FAA-C5C2-4E86-BBBF-B1F5C653EF18}" dt="2020-06-01T11:47:46.493" v="222" actId="20577"/>
        <pc:sldMkLst>
          <pc:docMk/>
          <pc:sldMk cId="447836792" sldId="400"/>
        </pc:sldMkLst>
        <pc:spChg chg="add mod">
          <ac:chgData name="Maresa Beazley, Senior Researcher" userId="S::maresa.beazley@essex.gov.uk::5f8a0d0f-7495-4475-8968-cf1e28e5c564" providerId="AD" clId="Web-{234A5FAA-C5C2-4E86-BBBF-B1F5C653EF18}" dt="2020-06-01T11:47:46.493" v="222" actId="20577"/>
          <ac:spMkLst>
            <pc:docMk/>
            <pc:sldMk cId="447836792" sldId="400"/>
            <ac:spMk id="2" creationId="{C7AE2A16-1145-4D12-976A-763068FC3341}"/>
          </ac:spMkLst>
        </pc:spChg>
        <pc:spChg chg="mod">
          <ac:chgData name="Maresa Beazley, Senior Researcher" userId="S::maresa.beazley@essex.gov.uk::5f8a0d0f-7495-4475-8968-cf1e28e5c564" providerId="AD" clId="Web-{234A5FAA-C5C2-4E86-BBBF-B1F5C653EF18}" dt="2020-06-01T11:46:03.245" v="81" actId="20577"/>
          <ac:spMkLst>
            <pc:docMk/>
            <pc:sldMk cId="447836792" sldId="400"/>
            <ac:spMk id="5" creationId="{E1AB353D-C3DD-45D0-A928-76F68198F592}"/>
          </ac:spMkLst>
        </pc:spChg>
      </pc:sldChg>
    </pc:docChg>
  </pc:docChgLst>
  <pc:docChgLst>
    <pc:chgData name="Maresa Beazley, Senior Researcher" userId="S::maresa.beazley@essex.gov.uk::5f8a0d0f-7495-4475-8968-cf1e28e5c564" providerId="AD" clId="Web-{CEFA994D-FB37-40D0-BD82-0DD1455D15D6}"/>
    <pc:docChg chg="modSld">
      <pc:chgData name="Maresa Beazley, Senior Researcher" userId="S::maresa.beazley@essex.gov.uk::5f8a0d0f-7495-4475-8968-cf1e28e5c564" providerId="AD" clId="Web-{CEFA994D-FB37-40D0-BD82-0DD1455D15D6}" dt="2020-06-19T08:49:10.865" v="55" actId="20577"/>
      <pc:docMkLst>
        <pc:docMk/>
      </pc:docMkLst>
      <pc:sldChg chg="modSp">
        <pc:chgData name="Maresa Beazley, Senior Researcher" userId="S::maresa.beazley@essex.gov.uk::5f8a0d0f-7495-4475-8968-cf1e28e5c564" providerId="AD" clId="Web-{CEFA994D-FB37-40D0-BD82-0DD1455D15D6}" dt="2020-06-19T08:43:46.866" v="6" actId="20577"/>
        <pc:sldMkLst>
          <pc:docMk/>
          <pc:sldMk cId="2263966757" sldId="356"/>
        </pc:sldMkLst>
        <pc:spChg chg="mod">
          <ac:chgData name="Maresa Beazley, Senior Researcher" userId="S::maresa.beazley@essex.gov.uk::5f8a0d0f-7495-4475-8968-cf1e28e5c564" providerId="AD" clId="Web-{CEFA994D-FB37-40D0-BD82-0DD1455D15D6}" dt="2020-06-19T08:43:46.866" v="6" actId="20577"/>
          <ac:spMkLst>
            <pc:docMk/>
            <pc:sldMk cId="2263966757" sldId="356"/>
            <ac:spMk id="13" creationId="{F157136B-D1B5-4A3D-888F-25A73344D58D}"/>
          </ac:spMkLst>
        </pc:spChg>
        <pc:spChg chg="mod">
          <ac:chgData name="Maresa Beazley, Senior Researcher" userId="S::maresa.beazley@essex.gov.uk::5f8a0d0f-7495-4475-8968-cf1e28e5c564" providerId="AD" clId="Web-{CEFA994D-FB37-40D0-BD82-0DD1455D15D6}" dt="2020-06-19T08:43:38.303" v="2" actId="20577"/>
          <ac:spMkLst>
            <pc:docMk/>
            <pc:sldMk cId="2263966757" sldId="356"/>
            <ac:spMk id="14" creationId="{AB64865B-E9A2-400A-B5EC-276B80D886A8}"/>
          </ac:spMkLst>
        </pc:spChg>
      </pc:sldChg>
      <pc:sldChg chg="modSp">
        <pc:chgData name="Maresa Beazley, Senior Researcher" userId="S::maresa.beazley@essex.gov.uk::5f8a0d0f-7495-4475-8968-cf1e28e5c564" providerId="AD" clId="Web-{CEFA994D-FB37-40D0-BD82-0DD1455D15D6}" dt="2020-06-19T08:49:10.865" v="55" actId="20577"/>
        <pc:sldMkLst>
          <pc:docMk/>
          <pc:sldMk cId="2187380053" sldId="412"/>
        </pc:sldMkLst>
        <pc:spChg chg="mod">
          <ac:chgData name="Maresa Beazley, Senior Researcher" userId="S::maresa.beazley@essex.gov.uk::5f8a0d0f-7495-4475-8968-cf1e28e5c564" providerId="AD" clId="Web-{CEFA994D-FB37-40D0-BD82-0DD1455D15D6}" dt="2020-06-19T08:49:10.865" v="55" actId="20577"/>
          <ac:spMkLst>
            <pc:docMk/>
            <pc:sldMk cId="2187380053" sldId="412"/>
            <ac:spMk id="3" creationId="{95B1FEE1-983A-4CE2-86F0-0A1A30DA577B}"/>
          </ac:spMkLst>
        </pc:spChg>
        <pc:spChg chg="mod">
          <ac:chgData name="Maresa Beazley, Senior Researcher" userId="S::maresa.beazley@essex.gov.uk::5f8a0d0f-7495-4475-8968-cf1e28e5c564" providerId="AD" clId="Web-{CEFA994D-FB37-40D0-BD82-0DD1455D15D6}" dt="2020-06-19T08:44:27.194" v="12" actId="20577"/>
          <ac:spMkLst>
            <pc:docMk/>
            <pc:sldMk cId="2187380053" sldId="412"/>
            <ac:spMk id="11" creationId="{675475B3-5403-4638-8528-2D48493A6FBB}"/>
          </ac:spMkLst>
        </pc:spChg>
      </pc:sldChg>
      <pc:sldChg chg="modSp">
        <pc:chgData name="Maresa Beazley, Senior Researcher" userId="S::maresa.beazley@essex.gov.uk::5f8a0d0f-7495-4475-8968-cf1e28e5c564" providerId="AD" clId="Web-{CEFA994D-FB37-40D0-BD82-0DD1455D15D6}" dt="2020-06-19T08:46:20.256" v="28" actId="20577"/>
        <pc:sldMkLst>
          <pc:docMk/>
          <pc:sldMk cId="1903635988" sldId="426"/>
        </pc:sldMkLst>
        <pc:spChg chg="mod">
          <ac:chgData name="Maresa Beazley, Senior Researcher" userId="S::maresa.beazley@essex.gov.uk::5f8a0d0f-7495-4475-8968-cf1e28e5c564" providerId="AD" clId="Web-{CEFA994D-FB37-40D0-BD82-0DD1455D15D6}" dt="2020-06-19T08:46:20.256" v="28" actId="20577"/>
          <ac:spMkLst>
            <pc:docMk/>
            <pc:sldMk cId="1903635988" sldId="426"/>
            <ac:spMk id="13" creationId="{C27F730B-1628-46D2-8E14-6F8DBFEBCB9C}"/>
          </ac:spMkLst>
        </pc:spChg>
      </pc:sldChg>
      <pc:sldChg chg="modSp">
        <pc:chgData name="Maresa Beazley, Senior Researcher" userId="S::maresa.beazley@essex.gov.uk::5f8a0d0f-7495-4475-8968-cf1e28e5c564" providerId="AD" clId="Web-{CEFA994D-FB37-40D0-BD82-0DD1455D15D6}" dt="2020-06-19T08:48:40.068" v="46" actId="20577"/>
        <pc:sldMkLst>
          <pc:docMk/>
          <pc:sldMk cId="1180847141" sldId="451"/>
        </pc:sldMkLst>
        <pc:spChg chg="mod">
          <ac:chgData name="Maresa Beazley, Senior Researcher" userId="S::maresa.beazley@essex.gov.uk::5f8a0d0f-7495-4475-8968-cf1e28e5c564" providerId="AD" clId="Web-{CEFA994D-FB37-40D0-BD82-0DD1455D15D6}" dt="2020-06-19T08:48:40.068" v="46" actId="20577"/>
          <ac:spMkLst>
            <pc:docMk/>
            <pc:sldMk cId="1180847141" sldId="451"/>
            <ac:spMk id="3" creationId="{D94082C3-A739-4586-84F5-DBED494E9815}"/>
          </ac:spMkLst>
        </pc:spChg>
      </pc:sldChg>
      <pc:sldChg chg="modSp">
        <pc:chgData name="Maresa Beazley, Senior Researcher" userId="S::maresa.beazley@essex.gov.uk::5f8a0d0f-7495-4475-8968-cf1e28e5c564" providerId="AD" clId="Web-{CEFA994D-FB37-40D0-BD82-0DD1455D15D6}" dt="2020-06-19T08:44:15.866" v="9" actId="20577"/>
        <pc:sldMkLst>
          <pc:docMk/>
          <pc:sldMk cId="4071533732" sldId="452"/>
        </pc:sldMkLst>
        <pc:spChg chg="mod">
          <ac:chgData name="Maresa Beazley, Senior Researcher" userId="S::maresa.beazley@essex.gov.uk::5f8a0d0f-7495-4475-8968-cf1e28e5c564" providerId="AD" clId="Web-{CEFA994D-FB37-40D0-BD82-0DD1455D15D6}" dt="2020-06-19T08:44:15.866" v="9" actId="20577"/>
          <ac:spMkLst>
            <pc:docMk/>
            <pc:sldMk cId="4071533732" sldId="452"/>
            <ac:spMk id="2" creationId="{056F8416-716D-4555-BB35-0733F171B8B6}"/>
          </ac:spMkLst>
        </pc:spChg>
      </pc:sldChg>
      <pc:sldChg chg="modSp">
        <pc:chgData name="Maresa Beazley, Senior Researcher" userId="S::maresa.beazley@essex.gov.uk::5f8a0d0f-7495-4475-8968-cf1e28e5c564" providerId="AD" clId="Web-{CEFA994D-FB37-40D0-BD82-0DD1455D15D6}" dt="2020-06-19T08:47:10.396" v="32" actId="20577"/>
        <pc:sldMkLst>
          <pc:docMk/>
          <pc:sldMk cId="673834068" sldId="453"/>
        </pc:sldMkLst>
        <pc:spChg chg="mod">
          <ac:chgData name="Maresa Beazley, Senior Researcher" userId="S::maresa.beazley@essex.gov.uk::5f8a0d0f-7495-4475-8968-cf1e28e5c564" providerId="AD" clId="Web-{CEFA994D-FB37-40D0-BD82-0DD1455D15D6}" dt="2020-06-19T08:47:10.396" v="32" actId="20577"/>
          <ac:spMkLst>
            <pc:docMk/>
            <pc:sldMk cId="673834068" sldId="453"/>
            <ac:spMk id="3" creationId="{D94082C3-A739-4586-84F5-DBED494E9815}"/>
          </ac:spMkLst>
        </pc:spChg>
      </pc:sldChg>
      <pc:sldChg chg="modSp">
        <pc:chgData name="Maresa Beazley, Senior Researcher" userId="S::maresa.beazley@essex.gov.uk::5f8a0d0f-7495-4475-8968-cf1e28e5c564" providerId="AD" clId="Web-{CEFA994D-FB37-40D0-BD82-0DD1455D15D6}" dt="2020-06-19T08:46:07.100" v="22" actId="20577"/>
        <pc:sldMkLst>
          <pc:docMk/>
          <pc:sldMk cId="516107999" sldId="462"/>
        </pc:sldMkLst>
        <pc:spChg chg="mod">
          <ac:chgData name="Maresa Beazley, Senior Researcher" userId="S::maresa.beazley@essex.gov.uk::5f8a0d0f-7495-4475-8968-cf1e28e5c564" providerId="AD" clId="Web-{CEFA994D-FB37-40D0-BD82-0DD1455D15D6}" dt="2020-06-19T08:45:59.881" v="18" actId="20577"/>
          <ac:spMkLst>
            <pc:docMk/>
            <pc:sldMk cId="516107999" sldId="462"/>
            <ac:spMk id="14" creationId="{E02B3A9E-26BF-4B96-AB60-F76113ED9588}"/>
          </ac:spMkLst>
        </pc:spChg>
        <pc:spChg chg="mod">
          <ac:chgData name="Maresa Beazley, Senior Researcher" userId="S::maresa.beazley@essex.gov.uk::5f8a0d0f-7495-4475-8968-cf1e28e5c564" providerId="AD" clId="Web-{CEFA994D-FB37-40D0-BD82-0DD1455D15D6}" dt="2020-06-19T08:46:07.100" v="22" actId="20577"/>
          <ac:spMkLst>
            <pc:docMk/>
            <pc:sldMk cId="516107999" sldId="462"/>
            <ac:spMk id="40" creationId="{C8502ACF-2147-4AF7-94CC-0F301CFDB232}"/>
          </ac:spMkLst>
        </pc:spChg>
      </pc:sldChg>
    </pc:docChg>
  </pc:docChgLst>
  <pc:docChgLst>
    <pc:chgData name="Maura O'Malley, Researcher" userId="S::maura.o-malley@essex.gov.uk::debcc6ab-8d4c-4f20-82e6-146e5bb09687" providerId="AD" clId="Web-{85E75674-625F-478E-B1BD-DA544B6EB865}"/>
    <pc:docChg chg="modSld">
      <pc:chgData name="Maura O'Malley, Researcher" userId="S::maura.o-malley@essex.gov.uk::debcc6ab-8d4c-4f20-82e6-146e5bb09687" providerId="AD" clId="Web-{85E75674-625F-478E-B1BD-DA544B6EB865}" dt="2020-05-29T19:05:25.638" v="751" actId="20577"/>
      <pc:docMkLst>
        <pc:docMk/>
      </pc:docMkLst>
      <pc:sldChg chg="addSp delSp modSp">
        <pc:chgData name="Maura O'Malley, Researcher" userId="S::maura.o-malley@essex.gov.uk::debcc6ab-8d4c-4f20-82e6-146e5bb09687" providerId="AD" clId="Web-{85E75674-625F-478E-B1BD-DA544B6EB865}" dt="2020-05-29T19:05:25.638" v="751" actId="20577"/>
        <pc:sldMkLst>
          <pc:docMk/>
          <pc:sldMk cId="2168100537" sldId="374"/>
        </pc:sldMkLst>
        <pc:spChg chg="mod">
          <ac:chgData name="Maura O'Malley, Researcher" userId="S::maura.o-malley@essex.gov.uk::debcc6ab-8d4c-4f20-82e6-146e5bb09687" providerId="AD" clId="Web-{85E75674-625F-478E-B1BD-DA544B6EB865}" dt="2020-05-29T18:52:49.730" v="206" actId="1076"/>
          <ac:spMkLst>
            <pc:docMk/>
            <pc:sldMk cId="2168100537" sldId="374"/>
            <ac:spMk id="7" creationId="{5BF28DFC-B23B-45C4-8473-3007892C614F}"/>
          </ac:spMkLst>
        </pc:spChg>
        <pc:spChg chg="mod">
          <ac:chgData name="Maura O'Malley, Researcher" userId="S::maura.o-malley@essex.gov.uk::debcc6ab-8d4c-4f20-82e6-146e5bb09687" providerId="AD" clId="Web-{85E75674-625F-478E-B1BD-DA544B6EB865}" dt="2020-05-29T18:52:42.277" v="205" actId="14100"/>
          <ac:spMkLst>
            <pc:docMk/>
            <pc:sldMk cId="2168100537" sldId="374"/>
            <ac:spMk id="10" creationId="{4D570535-919B-4FCB-AE03-B051EB07AFE9}"/>
          </ac:spMkLst>
        </pc:spChg>
        <pc:spChg chg="add del mod">
          <ac:chgData name="Maura O'Malley, Researcher" userId="S::maura.o-malley@essex.gov.uk::debcc6ab-8d4c-4f20-82e6-146e5bb09687" providerId="AD" clId="Web-{85E75674-625F-478E-B1BD-DA544B6EB865}" dt="2020-05-29T19:05:25.638" v="751" actId="20577"/>
          <ac:spMkLst>
            <pc:docMk/>
            <pc:sldMk cId="2168100537" sldId="374"/>
            <ac:spMk id="12" creationId="{3B45D934-0B3B-4DBA-BB40-919E07DDA8EF}"/>
          </ac:spMkLst>
        </pc:spChg>
        <pc:picChg chg="mod">
          <ac:chgData name="Maura O'Malley, Researcher" userId="S::maura.o-malley@essex.gov.uk::debcc6ab-8d4c-4f20-82e6-146e5bb09687" providerId="AD" clId="Web-{85E75674-625F-478E-B1BD-DA544B6EB865}" dt="2020-05-29T18:53:07.074" v="208" actId="1076"/>
          <ac:picMkLst>
            <pc:docMk/>
            <pc:sldMk cId="2168100537" sldId="374"/>
            <ac:picMk id="9" creationId="{90B92443-2AB9-401F-A8CD-0AD6B812769C}"/>
          </ac:picMkLst>
        </pc:picChg>
      </pc:sldChg>
      <pc:sldChg chg="modSp">
        <pc:chgData name="Maura O'Malley, Researcher" userId="S::maura.o-malley@essex.gov.uk::debcc6ab-8d4c-4f20-82e6-146e5bb09687" providerId="AD" clId="Web-{85E75674-625F-478E-B1BD-DA544B6EB865}" dt="2020-05-29T18:43:27.055" v="10" actId="20577"/>
        <pc:sldMkLst>
          <pc:docMk/>
          <pc:sldMk cId="585352158" sldId="386"/>
        </pc:sldMkLst>
        <pc:spChg chg="mod">
          <ac:chgData name="Maura O'Malley, Researcher" userId="S::maura.o-malley@essex.gov.uk::debcc6ab-8d4c-4f20-82e6-146e5bb09687" providerId="AD" clId="Web-{85E75674-625F-478E-B1BD-DA544B6EB865}" dt="2020-05-29T18:43:27.055" v="10" actId="20577"/>
          <ac:spMkLst>
            <pc:docMk/>
            <pc:sldMk cId="585352158" sldId="386"/>
            <ac:spMk id="7" creationId="{5BF28DFC-B23B-45C4-8473-3007892C614F}"/>
          </ac:spMkLst>
        </pc:spChg>
      </pc:sldChg>
    </pc:docChg>
  </pc:docChgLst>
  <pc:docChgLst>
    <pc:chgData name="Maura O'Malley, Researcher" userId="S::maura.o-malley@essex.gov.uk::debcc6ab-8d4c-4f20-82e6-146e5bb09687" providerId="AD" clId="Web-{F4C8AB1C-5434-4BB6-B099-CE276E474B0D}"/>
    <pc:docChg chg="addSld modSld">
      <pc:chgData name="Maura O'Malley, Researcher" userId="S::maura.o-malley@essex.gov.uk::debcc6ab-8d4c-4f20-82e6-146e5bb09687" providerId="AD" clId="Web-{F4C8AB1C-5434-4BB6-B099-CE276E474B0D}" dt="2020-05-29T12:05:47.861" v="268" actId="20577"/>
      <pc:docMkLst>
        <pc:docMk/>
      </pc:docMkLst>
      <pc:sldChg chg="modSp">
        <pc:chgData name="Maura O'Malley, Researcher" userId="S::maura.o-malley@essex.gov.uk::debcc6ab-8d4c-4f20-82e6-146e5bb09687" providerId="AD" clId="Web-{F4C8AB1C-5434-4BB6-B099-CE276E474B0D}" dt="2020-05-29T12:03:04.141" v="180" actId="20577"/>
        <pc:sldMkLst>
          <pc:docMk/>
          <pc:sldMk cId="1136255497" sldId="384"/>
        </pc:sldMkLst>
        <pc:spChg chg="mod">
          <ac:chgData name="Maura O'Malley, Researcher" userId="S::maura.o-malley@essex.gov.uk::debcc6ab-8d4c-4f20-82e6-146e5bb09687" providerId="AD" clId="Web-{F4C8AB1C-5434-4BB6-B099-CE276E474B0D}" dt="2020-05-29T12:03:04.141" v="180" actId="20577"/>
          <ac:spMkLst>
            <pc:docMk/>
            <pc:sldMk cId="1136255497" sldId="384"/>
            <ac:spMk id="7" creationId="{5BF28DFC-B23B-45C4-8473-3007892C614F}"/>
          </ac:spMkLst>
        </pc:spChg>
      </pc:sldChg>
      <pc:sldChg chg="modSp add replId">
        <pc:chgData name="Maura O'Malley, Researcher" userId="S::maura.o-malley@essex.gov.uk::debcc6ab-8d4c-4f20-82e6-146e5bb09687" providerId="AD" clId="Web-{F4C8AB1C-5434-4BB6-B099-CE276E474B0D}" dt="2020-05-29T12:05:47.861" v="268" actId="20577"/>
        <pc:sldMkLst>
          <pc:docMk/>
          <pc:sldMk cId="585352158" sldId="386"/>
        </pc:sldMkLst>
        <pc:spChg chg="mod">
          <ac:chgData name="Maura O'Malley, Researcher" userId="S::maura.o-malley@essex.gov.uk::debcc6ab-8d4c-4f20-82e6-146e5bb09687" providerId="AD" clId="Web-{F4C8AB1C-5434-4BB6-B099-CE276E474B0D}" dt="2020-05-29T12:05:47.861" v="268" actId="20577"/>
          <ac:spMkLst>
            <pc:docMk/>
            <pc:sldMk cId="585352158" sldId="386"/>
            <ac:spMk id="7" creationId="{5BF28DFC-B23B-45C4-8473-3007892C614F}"/>
          </ac:spMkLst>
        </pc:spChg>
      </pc:sldChg>
    </pc:docChg>
  </pc:docChgLst>
  <pc:docChgLst>
    <pc:chgData name="Maresa Beazley, Senior Researcher" userId="S::maresa.beazley@essex.gov.uk::5f8a0d0f-7495-4475-8968-cf1e28e5c564" providerId="AD" clId="Web-{E4E5CCB2-5F65-4CB7-9B64-1065B1634FB5}"/>
    <pc:docChg chg="modSld">
      <pc:chgData name="Maresa Beazley, Senior Researcher" userId="S::maresa.beazley@essex.gov.uk::5f8a0d0f-7495-4475-8968-cf1e28e5c564" providerId="AD" clId="Web-{E4E5CCB2-5F65-4CB7-9B64-1065B1634FB5}" dt="2020-06-02T07:51:51.488" v="204" actId="20577"/>
      <pc:docMkLst>
        <pc:docMk/>
      </pc:docMkLst>
      <pc:sldChg chg="modSp">
        <pc:chgData name="Maresa Beazley, Senior Researcher" userId="S::maresa.beazley@essex.gov.uk::5f8a0d0f-7495-4475-8968-cf1e28e5c564" providerId="AD" clId="Web-{E4E5CCB2-5F65-4CB7-9B64-1065B1634FB5}" dt="2020-06-02T07:51:51.488" v="203" actId="20577"/>
        <pc:sldMkLst>
          <pc:docMk/>
          <pc:sldMk cId="3052706552" sldId="402"/>
        </pc:sldMkLst>
        <pc:spChg chg="mod">
          <ac:chgData name="Maresa Beazley, Senior Researcher" userId="S::maresa.beazley@essex.gov.uk::5f8a0d0f-7495-4475-8968-cf1e28e5c564" providerId="AD" clId="Web-{E4E5CCB2-5F65-4CB7-9B64-1065B1634FB5}" dt="2020-06-02T07:50:54.598" v="140" actId="20577"/>
          <ac:spMkLst>
            <pc:docMk/>
            <pc:sldMk cId="3052706552" sldId="402"/>
            <ac:spMk id="3" creationId="{FC8656B9-CA80-4411-A58F-D286A4B7217A}"/>
          </ac:spMkLst>
        </pc:spChg>
        <pc:spChg chg="mod">
          <ac:chgData name="Maresa Beazley, Senior Researcher" userId="S::maresa.beazley@essex.gov.uk::5f8a0d0f-7495-4475-8968-cf1e28e5c564" providerId="AD" clId="Web-{E4E5CCB2-5F65-4CB7-9B64-1065B1634FB5}" dt="2020-06-02T07:49:42.332" v="13" actId="20577"/>
          <ac:spMkLst>
            <pc:docMk/>
            <pc:sldMk cId="3052706552" sldId="402"/>
            <ac:spMk id="5" creationId="{E1AB353D-C3DD-45D0-A928-76F68198F592}"/>
          </ac:spMkLst>
        </pc:spChg>
        <pc:spChg chg="mod">
          <ac:chgData name="Maresa Beazley, Senior Researcher" userId="S::maresa.beazley@essex.gov.uk::5f8a0d0f-7495-4475-8968-cf1e28e5c564" providerId="AD" clId="Web-{E4E5CCB2-5F65-4CB7-9B64-1065B1634FB5}" dt="2020-06-02T07:51:51.488" v="203" actId="20577"/>
          <ac:spMkLst>
            <pc:docMk/>
            <pc:sldMk cId="3052706552" sldId="402"/>
            <ac:spMk id="6" creationId="{467949D8-A72E-48B1-8ACF-6993E19F840A}"/>
          </ac:spMkLst>
        </pc:spChg>
      </pc:sldChg>
    </pc:docChg>
  </pc:docChgLst>
  <pc:docChgLst>
    <pc:chgData name="Katerina Glover, Senior Researcher" userId="S::katerina.glover@essex.gov.uk::de2edfa1-0aa9-41ab-9f34-1fb333eb4396" providerId="AD" clId="Web-{66A98038-C2D0-E220-155A-0A6DD66CC343}"/>
    <pc:docChg chg="">
      <pc:chgData name="Katerina Glover, Senior Researcher" userId="S::katerina.glover@essex.gov.uk::de2edfa1-0aa9-41ab-9f34-1fb333eb4396" providerId="AD" clId="Web-{66A98038-C2D0-E220-155A-0A6DD66CC343}" dt="2020-06-15T09:00:21.610" v="0"/>
      <pc:docMkLst>
        <pc:docMk/>
      </pc:docMkLst>
      <pc:sldChg chg="addCm">
        <pc:chgData name="Katerina Glover, Senior Researcher" userId="S::katerina.glover@essex.gov.uk::de2edfa1-0aa9-41ab-9f34-1fb333eb4396" providerId="AD" clId="Web-{66A98038-C2D0-E220-155A-0A6DD66CC343}" dt="2020-06-15T09:00:21.610" v="0"/>
        <pc:sldMkLst>
          <pc:docMk/>
          <pc:sldMk cId="1903635988" sldId="426"/>
        </pc:sldMkLst>
      </pc:sldChg>
    </pc:docChg>
  </pc:docChgLst>
  <pc:docChgLst>
    <pc:chgData name="Maura O'Malley, Researcher" userId="S::maura.o-malley@essex.gov.uk::debcc6ab-8d4c-4f20-82e6-146e5bb09687" providerId="AD" clId="Web-{6E19994C-0DDF-3820-BBBA-976B327BEC2C}"/>
    <pc:docChg chg="modSld">
      <pc:chgData name="Maura O'Malley, Researcher" userId="S::maura.o-malley@essex.gov.uk::debcc6ab-8d4c-4f20-82e6-146e5bb09687" providerId="AD" clId="Web-{6E19994C-0DDF-3820-BBBA-976B327BEC2C}" dt="2020-06-19T20:17:47.875" v="113" actId="20577"/>
      <pc:docMkLst>
        <pc:docMk/>
      </pc:docMkLst>
      <pc:sldChg chg="modSp">
        <pc:chgData name="Maura O'Malley, Researcher" userId="S::maura.o-malley@essex.gov.uk::debcc6ab-8d4c-4f20-82e6-146e5bb09687" providerId="AD" clId="Web-{6E19994C-0DDF-3820-BBBA-976B327BEC2C}" dt="2020-06-19T20:17:47.875" v="112" actId="20577"/>
        <pc:sldMkLst>
          <pc:docMk/>
          <pc:sldMk cId="1069382561" sldId="465"/>
        </pc:sldMkLst>
        <pc:spChg chg="mod">
          <ac:chgData name="Maura O'Malley, Researcher" userId="S::maura.o-malley@essex.gov.uk::debcc6ab-8d4c-4f20-82e6-146e5bb09687" providerId="AD" clId="Web-{6E19994C-0DDF-3820-BBBA-976B327BEC2C}" dt="2020-06-19T20:17:47.875" v="112" actId="20577"/>
          <ac:spMkLst>
            <pc:docMk/>
            <pc:sldMk cId="1069382561" sldId="465"/>
            <ac:spMk id="20" creationId="{1500FB25-A4C5-4898-889D-E0B5005E291E}"/>
          </ac:spMkLst>
        </pc:spChg>
      </pc:sldChg>
    </pc:docChg>
  </pc:docChgLst>
  <pc:docChgLst>
    <pc:chgData name="Maura O'Malley, Researcher" userId="S::maura.o-malley@essex.gov.uk::debcc6ab-8d4c-4f20-82e6-146e5bb09687" providerId="AD" clId="Web-{458E34BA-8996-4514-BCC1-B38D819A5D09}"/>
    <pc:docChg chg="modSld">
      <pc:chgData name="Maura O'Malley, Researcher" userId="S::maura.o-malley@essex.gov.uk::debcc6ab-8d4c-4f20-82e6-146e5bb09687" providerId="AD" clId="Web-{458E34BA-8996-4514-BCC1-B38D819A5D09}" dt="2020-06-17T07:33:47.226" v="2" actId="20577"/>
      <pc:docMkLst>
        <pc:docMk/>
      </pc:docMkLst>
      <pc:sldChg chg="modSp">
        <pc:chgData name="Maura O'Malley, Researcher" userId="S::maura.o-malley@essex.gov.uk::debcc6ab-8d4c-4f20-82e6-146e5bb09687" providerId="AD" clId="Web-{458E34BA-8996-4514-BCC1-B38D819A5D09}" dt="2020-06-17T07:33:44.367" v="0" actId="20577"/>
        <pc:sldMkLst>
          <pc:docMk/>
          <pc:sldMk cId="2623582356" sldId="446"/>
        </pc:sldMkLst>
        <pc:spChg chg="mod">
          <ac:chgData name="Maura O'Malley, Researcher" userId="S::maura.o-malley@essex.gov.uk::debcc6ab-8d4c-4f20-82e6-146e5bb09687" providerId="AD" clId="Web-{458E34BA-8996-4514-BCC1-B38D819A5D09}" dt="2020-06-17T07:33:44.367" v="0" actId="20577"/>
          <ac:spMkLst>
            <pc:docMk/>
            <pc:sldMk cId="2623582356" sldId="446"/>
            <ac:spMk id="2" creationId="{B86E3F7B-6A20-4AB5-B5B5-890DB4982E62}"/>
          </ac:spMkLst>
        </pc:spChg>
      </pc:sldChg>
    </pc:docChg>
  </pc:docChgLst>
  <pc:docChgLst>
    <pc:chgData name="Maresa Beazley, Senior Researcher" userId="S::maresa.beazley@essex.gov.uk::5f8a0d0f-7495-4475-8968-cf1e28e5c564" providerId="AD" clId="Web-{41F17995-3E75-4FCD-9509-FB2DCD66A944}"/>
    <pc:docChg chg="modSld">
      <pc:chgData name="Maresa Beazley, Senior Researcher" userId="S::maresa.beazley@essex.gov.uk::5f8a0d0f-7495-4475-8968-cf1e28e5c564" providerId="AD" clId="Web-{41F17995-3E75-4FCD-9509-FB2DCD66A944}" dt="2020-06-16T13:29:53.512" v="15" actId="20577"/>
      <pc:docMkLst>
        <pc:docMk/>
      </pc:docMkLst>
      <pc:sldChg chg="modSp">
        <pc:chgData name="Maresa Beazley, Senior Researcher" userId="S::maresa.beazley@essex.gov.uk::5f8a0d0f-7495-4475-8968-cf1e28e5c564" providerId="AD" clId="Web-{41F17995-3E75-4FCD-9509-FB2DCD66A944}" dt="2020-06-16T13:29:53.496" v="14" actId="20577"/>
        <pc:sldMkLst>
          <pc:docMk/>
          <pc:sldMk cId="586041243" sldId="371"/>
        </pc:sldMkLst>
        <pc:spChg chg="mod">
          <ac:chgData name="Maresa Beazley, Senior Researcher" userId="S::maresa.beazley@essex.gov.uk::5f8a0d0f-7495-4475-8968-cf1e28e5c564" providerId="AD" clId="Web-{41F17995-3E75-4FCD-9509-FB2DCD66A944}" dt="2020-06-16T13:29:53.496" v="14" actId="20577"/>
          <ac:spMkLst>
            <pc:docMk/>
            <pc:sldMk cId="586041243" sldId="371"/>
            <ac:spMk id="23" creationId="{597EDB95-07AD-4D5D-B140-5946876E08DF}"/>
          </ac:spMkLst>
        </pc:spChg>
      </pc:sldChg>
    </pc:docChg>
  </pc:docChgLst>
  <pc:docChgLst>
    <pc:chgData name="Maresa Beazley - Senior Researcher" userId="S::maresa.beazley@essex.gov.uk::5f8a0d0f-7495-4475-8968-cf1e28e5c564" providerId="AD" clId="Web-{878596FD-A3E7-4F57-813C-6DF1FECE9004}"/>
    <pc:docChg chg="modSld">
      <pc:chgData name="Maresa Beazley - Senior Researcher" userId="S::maresa.beazley@essex.gov.uk::5f8a0d0f-7495-4475-8968-cf1e28e5c564" providerId="AD" clId="Web-{878596FD-A3E7-4F57-813C-6DF1FECE9004}" dt="2020-06-22T10:09:36.129" v="1" actId="20577"/>
      <pc:docMkLst>
        <pc:docMk/>
      </pc:docMkLst>
      <pc:sldChg chg="modSp">
        <pc:chgData name="Maresa Beazley - Senior Researcher" userId="S::maresa.beazley@essex.gov.uk::5f8a0d0f-7495-4475-8968-cf1e28e5c564" providerId="AD" clId="Web-{878596FD-A3E7-4F57-813C-6DF1FECE9004}" dt="2020-06-22T10:09:36.129" v="1" actId="20577"/>
        <pc:sldMkLst>
          <pc:docMk/>
          <pc:sldMk cId="4231481942" sldId="262"/>
        </pc:sldMkLst>
        <pc:spChg chg="mod">
          <ac:chgData name="Maresa Beazley - Senior Researcher" userId="S::maresa.beazley@essex.gov.uk::5f8a0d0f-7495-4475-8968-cf1e28e5c564" providerId="AD" clId="Web-{878596FD-A3E7-4F57-813C-6DF1FECE9004}" dt="2020-06-22T10:09:36.129" v="1" actId="20577"/>
          <ac:spMkLst>
            <pc:docMk/>
            <pc:sldMk cId="4231481942" sldId="262"/>
            <ac:spMk id="13" creationId="{F508B5EC-BAFE-44A0-B48D-41AA4F9F6B14}"/>
          </ac:spMkLst>
        </pc:spChg>
      </pc:sldChg>
    </pc:docChg>
  </pc:docChgLst>
  <pc:docChgLst>
    <pc:chgData name="Maresa Beazley, Senior Researcher" userId="5f8a0d0f-7495-4475-8968-cf1e28e5c564" providerId="ADAL" clId="{694660E2-8F6B-40EB-B790-FCF9ABF540C5}"/>
    <pc:docChg chg="undo custSel addSld delSld modSld sldOrd">
      <pc:chgData name="Maresa Beazley, Senior Researcher" userId="5f8a0d0f-7495-4475-8968-cf1e28e5c564" providerId="ADAL" clId="{694660E2-8F6B-40EB-B790-FCF9ABF540C5}" dt="2020-06-23T15:33:44.037" v="2666" actId="20577"/>
      <pc:docMkLst>
        <pc:docMk/>
      </pc:docMkLst>
      <pc:sldChg chg="modSp">
        <pc:chgData name="Maresa Beazley, Senior Researcher" userId="5f8a0d0f-7495-4475-8968-cf1e28e5c564" providerId="ADAL" clId="{694660E2-8F6B-40EB-B790-FCF9ABF540C5}" dt="2020-06-23T14:04:57.474" v="305" actId="14100"/>
        <pc:sldMkLst>
          <pc:docMk/>
          <pc:sldMk cId="586041243" sldId="371"/>
        </pc:sldMkLst>
        <pc:spChg chg="mod">
          <ac:chgData name="Maresa Beazley, Senior Researcher" userId="5f8a0d0f-7495-4475-8968-cf1e28e5c564" providerId="ADAL" clId="{694660E2-8F6B-40EB-B790-FCF9ABF540C5}" dt="2020-06-23T14:04:57.474" v="305" actId="14100"/>
          <ac:spMkLst>
            <pc:docMk/>
            <pc:sldMk cId="586041243" sldId="371"/>
            <ac:spMk id="2" creationId="{C4B0934F-0246-4ADF-A968-84E4F2EF688D}"/>
          </ac:spMkLst>
        </pc:spChg>
      </pc:sldChg>
      <pc:sldChg chg="modSp">
        <pc:chgData name="Maresa Beazley, Senior Researcher" userId="5f8a0d0f-7495-4475-8968-cf1e28e5c564" providerId="ADAL" clId="{694660E2-8F6B-40EB-B790-FCF9ABF540C5}" dt="2020-06-23T15:30:25.235" v="2593" actId="20577"/>
        <pc:sldMkLst>
          <pc:docMk/>
          <pc:sldMk cId="3923956637" sldId="372"/>
        </pc:sldMkLst>
        <pc:spChg chg="mod">
          <ac:chgData name="Maresa Beazley, Senior Researcher" userId="5f8a0d0f-7495-4475-8968-cf1e28e5c564" providerId="ADAL" clId="{694660E2-8F6B-40EB-B790-FCF9ABF540C5}" dt="2020-06-23T15:30:25.235" v="2593" actId="20577"/>
          <ac:spMkLst>
            <pc:docMk/>
            <pc:sldMk cId="3923956637" sldId="372"/>
            <ac:spMk id="3" creationId="{D94082C3-A739-4586-84F5-DBED494E9815}"/>
          </ac:spMkLst>
        </pc:spChg>
      </pc:sldChg>
      <pc:sldChg chg="modSp del">
        <pc:chgData name="Maresa Beazley, Senior Researcher" userId="5f8a0d0f-7495-4475-8968-cf1e28e5c564" providerId="ADAL" clId="{694660E2-8F6B-40EB-B790-FCF9ABF540C5}" dt="2020-06-23T14:22:57.490" v="495" actId="2696"/>
        <pc:sldMkLst>
          <pc:docMk/>
          <pc:sldMk cId="3969958373" sldId="385"/>
        </pc:sldMkLst>
        <pc:spChg chg="mod">
          <ac:chgData name="Maresa Beazley, Senior Researcher" userId="5f8a0d0f-7495-4475-8968-cf1e28e5c564" providerId="ADAL" clId="{694660E2-8F6B-40EB-B790-FCF9ABF540C5}" dt="2020-06-23T14:05:17.593" v="317" actId="14100"/>
          <ac:spMkLst>
            <pc:docMk/>
            <pc:sldMk cId="3969958373" sldId="385"/>
            <ac:spMk id="5" creationId="{E1AB353D-C3DD-45D0-A928-76F68198F592}"/>
          </ac:spMkLst>
        </pc:spChg>
      </pc:sldChg>
      <pc:sldChg chg="modSp del ord">
        <pc:chgData name="Maresa Beazley, Senior Researcher" userId="5f8a0d0f-7495-4475-8968-cf1e28e5c564" providerId="ADAL" clId="{694660E2-8F6B-40EB-B790-FCF9ABF540C5}" dt="2020-06-23T14:53:18.293" v="1441" actId="2696"/>
        <pc:sldMkLst>
          <pc:docMk/>
          <pc:sldMk cId="535985543" sldId="390"/>
        </pc:sldMkLst>
        <pc:spChg chg="mod">
          <ac:chgData name="Maresa Beazley, Senior Researcher" userId="5f8a0d0f-7495-4475-8968-cf1e28e5c564" providerId="ADAL" clId="{694660E2-8F6B-40EB-B790-FCF9ABF540C5}" dt="2020-06-23T14:05:32.412" v="325" actId="14100"/>
          <ac:spMkLst>
            <pc:docMk/>
            <pc:sldMk cId="535985543" sldId="390"/>
            <ac:spMk id="5" creationId="{E1AB353D-C3DD-45D0-A928-76F68198F592}"/>
          </ac:spMkLst>
        </pc:spChg>
      </pc:sldChg>
      <pc:sldChg chg="del">
        <pc:chgData name="Maresa Beazley, Senior Researcher" userId="5f8a0d0f-7495-4475-8968-cf1e28e5c564" providerId="ADAL" clId="{694660E2-8F6B-40EB-B790-FCF9ABF540C5}" dt="2020-06-23T13:51:45.748" v="3" actId="2696"/>
        <pc:sldMkLst>
          <pc:docMk/>
          <pc:sldMk cId="977378539" sldId="391"/>
        </pc:sldMkLst>
      </pc:sldChg>
      <pc:sldChg chg="ord">
        <pc:chgData name="Maresa Beazley, Senior Researcher" userId="5f8a0d0f-7495-4475-8968-cf1e28e5c564" providerId="ADAL" clId="{694660E2-8F6B-40EB-B790-FCF9ABF540C5}" dt="2020-06-23T14:31:22.250" v="629"/>
        <pc:sldMkLst>
          <pc:docMk/>
          <pc:sldMk cId="3765162467" sldId="440"/>
        </pc:sldMkLst>
      </pc:sldChg>
      <pc:sldChg chg="modSp modNotesTx">
        <pc:chgData name="Maresa Beazley, Senior Researcher" userId="5f8a0d0f-7495-4475-8968-cf1e28e5c564" providerId="ADAL" clId="{694660E2-8F6B-40EB-B790-FCF9ABF540C5}" dt="2020-06-23T15:33:44.037" v="2666" actId="20577"/>
        <pc:sldMkLst>
          <pc:docMk/>
          <pc:sldMk cId="4169863156" sldId="459"/>
        </pc:sldMkLst>
        <pc:spChg chg="mod">
          <ac:chgData name="Maresa Beazley, Senior Researcher" userId="5f8a0d0f-7495-4475-8968-cf1e28e5c564" providerId="ADAL" clId="{694660E2-8F6B-40EB-B790-FCF9ABF540C5}" dt="2020-06-23T15:26:06.865" v="2332" actId="20577"/>
          <ac:spMkLst>
            <pc:docMk/>
            <pc:sldMk cId="4169863156" sldId="459"/>
            <ac:spMk id="2" creationId="{056F8416-716D-4555-BB35-0733F171B8B6}"/>
          </ac:spMkLst>
        </pc:spChg>
        <pc:spChg chg="mod">
          <ac:chgData name="Maresa Beazley, Senior Researcher" userId="5f8a0d0f-7495-4475-8968-cf1e28e5c564" providerId="ADAL" clId="{694660E2-8F6B-40EB-B790-FCF9ABF540C5}" dt="2020-06-23T15:33:33.699" v="2634" actId="20577"/>
          <ac:spMkLst>
            <pc:docMk/>
            <pc:sldMk cId="4169863156" sldId="459"/>
            <ac:spMk id="4" creationId="{F1373249-189F-4C9A-89A4-30B0EE6CD7CC}"/>
          </ac:spMkLst>
        </pc:spChg>
        <pc:spChg chg="mod">
          <ac:chgData name="Maresa Beazley, Senior Researcher" userId="5f8a0d0f-7495-4475-8968-cf1e28e5c564" providerId="ADAL" clId="{694660E2-8F6B-40EB-B790-FCF9ABF540C5}" dt="2020-06-23T15:27:27.748" v="2403" actId="20577"/>
          <ac:spMkLst>
            <pc:docMk/>
            <pc:sldMk cId="4169863156" sldId="459"/>
            <ac:spMk id="5" creationId="{ED34343C-FCA4-4182-8A14-F4447A1CE25C}"/>
          </ac:spMkLst>
        </pc:spChg>
        <pc:spChg chg="mod">
          <ac:chgData name="Maresa Beazley, Senior Researcher" userId="5f8a0d0f-7495-4475-8968-cf1e28e5c564" providerId="ADAL" clId="{694660E2-8F6B-40EB-B790-FCF9ABF540C5}" dt="2020-06-23T15:28:58.936" v="2503" actId="6549"/>
          <ac:spMkLst>
            <pc:docMk/>
            <pc:sldMk cId="4169863156" sldId="459"/>
            <ac:spMk id="6" creationId="{75FBB7AE-3870-4C8B-94B0-EBACFF5E5AF6}"/>
          </ac:spMkLst>
        </pc:spChg>
        <pc:spChg chg="mod">
          <ac:chgData name="Maresa Beazley, Senior Researcher" userId="5f8a0d0f-7495-4475-8968-cf1e28e5c564" providerId="ADAL" clId="{694660E2-8F6B-40EB-B790-FCF9ABF540C5}" dt="2020-06-23T15:08:08.723" v="2004" actId="20577"/>
          <ac:spMkLst>
            <pc:docMk/>
            <pc:sldMk cId="4169863156" sldId="459"/>
            <ac:spMk id="10" creationId="{513B4E98-16C8-4C4B-8C71-BFD81C2334F6}"/>
          </ac:spMkLst>
        </pc:spChg>
        <pc:spChg chg="mod">
          <ac:chgData name="Maresa Beazley, Senior Researcher" userId="5f8a0d0f-7495-4475-8968-cf1e28e5c564" providerId="ADAL" clId="{694660E2-8F6B-40EB-B790-FCF9ABF540C5}" dt="2020-06-23T15:33:44.037" v="2666" actId="20577"/>
          <ac:spMkLst>
            <pc:docMk/>
            <pc:sldMk cId="4169863156" sldId="459"/>
            <ac:spMk id="18" creationId="{51DCEFCC-EDA3-470F-BFA1-F8B3E8E94CCC}"/>
          </ac:spMkLst>
        </pc:spChg>
      </pc:sldChg>
      <pc:sldChg chg="modSp ord">
        <pc:chgData name="Maresa Beazley, Senior Researcher" userId="5f8a0d0f-7495-4475-8968-cf1e28e5c564" providerId="ADAL" clId="{694660E2-8F6B-40EB-B790-FCF9ABF540C5}" dt="2020-06-23T14:54:16.037" v="1485" actId="20577"/>
        <pc:sldMkLst>
          <pc:docMk/>
          <pc:sldMk cId="1069382561" sldId="465"/>
        </pc:sldMkLst>
        <pc:spChg chg="mod">
          <ac:chgData name="Maresa Beazley, Senior Researcher" userId="5f8a0d0f-7495-4475-8968-cf1e28e5c564" providerId="ADAL" clId="{694660E2-8F6B-40EB-B790-FCF9ABF540C5}" dt="2020-06-23T14:54:16.037" v="1485" actId="20577"/>
          <ac:spMkLst>
            <pc:docMk/>
            <pc:sldMk cId="1069382561" sldId="465"/>
            <ac:spMk id="2" creationId="{CC2F9DB6-C941-4B40-B411-7A0194DD4628}"/>
          </ac:spMkLst>
        </pc:spChg>
        <pc:spChg chg="mod">
          <ac:chgData name="Maresa Beazley, Senior Researcher" userId="5f8a0d0f-7495-4475-8968-cf1e28e5c564" providerId="ADAL" clId="{694660E2-8F6B-40EB-B790-FCF9ABF540C5}" dt="2020-06-23T14:05:25.516" v="321" actId="14100"/>
          <ac:spMkLst>
            <pc:docMk/>
            <pc:sldMk cId="1069382561" sldId="465"/>
            <ac:spMk id="5" creationId="{E1AB353D-C3DD-45D0-A928-76F68198F592}"/>
          </ac:spMkLst>
        </pc:spChg>
      </pc:sldChg>
      <pc:sldChg chg="modSp add">
        <pc:chgData name="Maresa Beazley, Senior Researcher" userId="5f8a0d0f-7495-4475-8968-cf1e28e5c564" providerId="ADAL" clId="{694660E2-8F6B-40EB-B790-FCF9ABF540C5}" dt="2020-06-23T14:05:12.600" v="313" actId="14100"/>
        <pc:sldMkLst>
          <pc:docMk/>
          <pc:sldMk cId="816756540" sldId="466"/>
        </pc:sldMkLst>
        <pc:spChg chg="mod">
          <ac:chgData name="Maresa Beazley, Senior Researcher" userId="5f8a0d0f-7495-4475-8968-cf1e28e5c564" providerId="ADAL" clId="{694660E2-8F6B-40EB-B790-FCF9ABF540C5}" dt="2020-06-23T14:05:12.600" v="313" actId="14100"/>
          <ac:spMkLst>
            <pc:docMk/>
            <pc:sldMk cId="816756540" sldId="466"/>
            <ac:spMk id="5" creationId="{E1AB353D-C3DD-45D0-A928-76F68198F592}"/>
          </ac:spMkLst>
        </pc:spChg>
      </pc:sldChg>
      <pc:sldChg chg="addSp delSp modSp add modNotesTx">
        <pc:chgData name="Maresa Beazley, Senior Researcher" userId="5f8a0d0f-7495-4475-8968-cf1e28e5c564" providerId="ADAL" clId="{694660E2-8F6B-40EB-B790-FCF9ABF540C5}" dt="2020-06-23T15:33:15.011" v="2594"/>
        <pc:sldMkLst>
          <pc:docMk/>
          <pc:sldMk cId="2310190142" sldId="467"/>
        </pc:sldMkLst>
        <pc:spChg chg="mod">
          <ac:chgData name="Maresa Beazley, Senior Researcher" userId="5f8a0d0f-7495-4475-8968-cf1e28e5c564" providerId="ADAL" clId="{694660E2-8F6B-40EB-B790-FCF9ABF540C5}" dt="2020-06-23T14:27:32.811" v="605" actId="404"/>
          <ac:spMkLst>
            <pc:docMk/>
            <pc:sldMk cId="2310190142" sldId="467"/>
            <ac:spMk id="2" creationId="{056F8416-716D-4555-BB35-0733F171B8B6}"/>
          </ac:spMkLst>
        </pc:spChg>
        <pc:spChg chg="del">
          <ac:chgData name="Maresa Beazley, Senior Researcher" userId="5f8a0d0f-7495-4475-8968-cf1e28e5c564" providerId="ADAL" clId="{694660E2-8F6B-40EB-B790-FCF9ABF540C5}" dt="2020-06-23T13:51:13.690" v="2" actId="478"/>
          <ac:spMkLst>
            <pc:docMk/>
            <pc:sldMk cId="2310190142" sldId="467"/>
            <ac:spMk id="3" creationId="{3FF04C2D-DA67-42A9-97EC-06C52FEF16F3}"/>
          </ac:spMkLst>
        </pc:spChg>
        <pc:spChg chg="mod">
          <ac:chgData name="Maresa Beazley, Senior Researcher" userId="5f8a0d0f-7495-4475-8968-cf1e28e5c564" providerId="ADAL" clId="{694660E2-8F6B-40EB-B790-FCF9ABF540C5}" dt="2020-06-23T14:05:05.576" v="309" actId="14100"/>
          <ac:spMkLst>
            <pc:docMk/>
            <pc:sldMk cId="2310190142" sldId="467"/>
            <ac:spMk id="4" creationId="{F1373249-189F-4C9A-89A4-30B0EE6CD7CC}"/>
          </ac:spMkLst>
        </pc:spChg>
        <pc:spChg chg="mod">
          <ac:chgData name="Maresa Beazley, Senior Researcher" userId="5f8a0d0f-7495-4475-8968-cf1e28e5c564" providerId="ADAL" clId="{694660E2-8F6B-40EB-B790-FCF9ABF540C5}" dt="2020-06-23T14:27:32.811" v="605" actId="404"/>
          <ac:spMkLst>
            <pc:docMk/>
            <pc:sldMk cId="2310190142" sldId="467"/>
            <ac:spMk id="5" creationId="{ED34343C-FCA4-4182-8A14-F4447A1CE25C}"/>
          </ac:spMkLst>
        </pc:spChg>
        <pc:spChg chg="del mod">
          <ac:chgData name="Maresa Beazley, Senior Researcher" userId="5f8a0d0f-7495-4475-8968-cf1e28e5c564" providerId="ADAL" clId="{694660E2-8F6B-40EB-B790-FCF9ABF540C5}" dt="2020-06-23T13:54:40.880" v="57" actId="478"/>
          <ac:spMkLst>
            <pc:docMk/>
            <pc:sldMk cId="2310190142" sldId="467"/>
            <ac:spMk id="6" creationId="{75FBB7AE-3870-4C8B-94B0-EBACFF5E5AF6}"/>
          </ac:spMkLst>
        </pc:spChg>
        <pc:spChg chg="mod">
          <ac:chgData name="Maresa Beazley, Senior Researcher" userId="5f8a0d0f-7495-4475-8968-cf1e28e5c564" providerId="ADAL" clId="{694660E2-8F6B-40EB-B790-FCF9ABF540C5}" dt="2020-06-23T14:06:37.971" v="343" actId="1038"/>
          <ac:spMkLst>
            <pc:docMk/>
            <pc:sldMk cId="2310190142" sldId="467"/>
            <ac:spMk id="7" creationId="{3C044940-6FDD-47DE-9AF9-886FE9DBC1AD}"/>
          </ac:spMkLst>
        </pc:spChg>
        <pc:spChg chg="mod">
          <ac:chgData name="Maresa Beazley, Senior Researcher" userId="5f8a0d0f-7495-4475-8968-cf1e28e5c564" providerId="ADAL" clId="{694660E2-8F6B-40EB-B790-FCF9ABF540C5}" dt="2020-06-23T14:09:45.656" v="361" actId="20577"/>
          <ac:spMkLst>
            <pc:docMk/>
            <pc:sldMk cId="2310190142" sldId="467"/>
            <ac:spMk id="8" creationId="{67AE1961-0067-4D7B-84DD-CA7C286619B7}"/>
          </ac:spMkLst>
        </pc:spChg>
        <pc:spChg chg="del mod">
          <ac:chgData name="Maresa Beazley, Senior Researcher" userId="5f8a0d0f-7495-4475-8968-cf1e28e5c564" providerId="ADAL" clId="{694660E2-8F6B-40EB-B790-FCF9ABF540C5}" dt="2020-06-23T13:54:40.266" v="56" actId="478"/>
          <ac:spMkLst>
            <pc:docMk/>
            <pc:sldMk cId="2310190142" sldId="467"/>
            <ac:spMk id="9" creationId="{AAC680CA-A4EF-46F0-B8C3-561803644983}"/>
          </ac:spMkLst>
        </pc:spChg>
        <pc:spChg chg="mod">
          <ac:chgData name="Maresa Beazley, Senior Researcher" userId="5f8a0d0f-7495-4475-8968-cf1e28e5c564" providerId="ADAL" clId="{694660E2-8F6B-40EB-B790-FCF9ABF540C5}" dt="2020-06-23T14:27:32.811" v="605" actId="404"/>
          <ac:spMkLst>
            <pc:docMk/>
            <pc:sldMk cId="2310190142" sldId="467"/>
            <ac:spMk id="10" creationId="{513B4E98-16C8-4C4B-8C71-BFD81C2334F6}"/>
          </ac:spMkLst>
        </pc:spChg>
        <pc:spChg chg="mod">
          <ac:chgData name="Maresa Beazley, Senior Researcher" userId="5f8a0d0f-7495-4475-8968-cf1e28e5c564" providerId="ADAL" clId="{694660E2-8F6B-40EB-B790-FCF9ABF540C5}" dt="2020-06-23T14:18:31.221" v="481" actId="20577"/>
          <ac:spMkLst>
            <pc:docMk/>
            <pc:sldMk cId="2310190142" sldId="467"/>
            <ac:spMk id="11" creationId="{7C382022-D33C-456D-B41D-101F7C8F5381}"/>
          </ac:spMkLst>
        </pc:spChg>
        <pc:spChg chg="add del mod">
          <ac:chgData name="Maresa Beazley, Senior Researcher" userId="5f8a0d0f-7495-4475-8968-cf1e28e5c564" providerId="ADAL" clId="{694660E2-8F6B-40EB-B790-FCF9ABF540C5}" dt="2020-06-23T14:20:01.323" v="482" actId="478"/>
          <ac:spMkLst>
            <pc:docMk/>
            <pc:sldMk cId="2310190142" sldId="467"/>
            <ac:spMk id="12" creationId="{D03601CD-3DA1-462A-A05A-2F022BBCD9EC}"/>
          </ac:spMkLst>
        </pc:spChg>
        <pc:spChg chg="add mod">
          <ac:chgData name="Maresa Beazley, Senior Researcher" userId="5f8a0d0f-7495-4475-8968-cf1e28e5c564" providerId="ADAL" clId="{694660E2-8F6B-40EB-B790-FCF9ABF540C5}" dt="2020-06-23T14:27:37.891" v="606" actId="404"/>
          <ac:spMkLst>
            <pc:docMk/>
            <pc:sldMk cId="2310190142" sldId="467"/>
            <ac:spMk id="13" creationId="{AC989655-3348-462D-8C0A-3F0D26BF315F}"/>
          </ac:spMkLst>
        </pc:spChg>
        <pc:spChg chg="add del mod">
          <ac:chgData name="Maresa Beazley, Senior Researcher" userId="5f8a0d0f-7495-4475-8968-cf1e28e5c564" providerId="ADAL" clId="{694660E2-8F6B-40EB-B790-FCF9ABF540C5}" dt="2020-06-23T14:26:24.235" v="583" actId="478"/>
          <ac:spMkLst>
            <pc:docMk/>
            <pc:sldMk cId="2310190142" sldId="467"/>
            <ac:spMk id="14" creationId="{832A1339-959B-4D54-A2AA-48AB5005917A}"/>
          </ac:spMkLst>
        </pc:spChg>
        <pc:spChg chg="add mod">
          <ac:chgData name="Maresa Beazley, Senior Researcher" userId="5f8a0d0f-7495-4475-8968-cf1e28e5c564" providerId="ADAL" clId="{694660E2-8F6B-40EB-B790-FCF9ABF540C5}" dt="2020-06-23T14:27:29.018" v="604" actId="1076"/>
          <ac:spMkLst>
            <pc:docMk/>
            <pc:sldMk cId="2310190142" sldId="467"/>
            <ac:spMk id="15" creationId="{87FA89F7-96E1-419A-B7EE-B427C16B08A8}"/>
          </ac:spMkLst>
        </pc:spChg>
        <pc:spChg chg="mod">
          <ac:chgData name="Maresa Beazley, Senior Researcher" userId="5f8a0d0f-7495-4475-8968-cf1e28e5c564" providerId="ADAL" clId="{694660E2-8F6B-40EB-B790-FCF9ABF540C5}" dt="2020-06-23T15:33:15.011" v="2594"/>
          <ac:spMkLst>
            <pc:docMk/>
            <pc:sldMk cId="2310190142" sldId="467"/>
            <ac:spMk id="18" creationId="{51DCEFCC-EDA3-470F-BFA1-F8B3E8E94CCC}"/>
          </ac:spMkLst>
        </pc:spChg>
      </pc:sldChg>
      <pc:sldChg chg="add">
        <pc:chgData name="Maresa Beazley, Senior Researcher" userId="5f8a0d0f-7495-4475-8968-cf1e28e5c564" providerId="ADAL" clId="{694660E2-8F6B-40EB-B790-FCF9ABF540C5}" dt="2020-06-23T14:30:03.715" v="624"/>
        <pc:sldMkLst>
          <pc:docMk/>
          <pc:sldMk cId="3917057890" sldId="468"/>
        </pc:sldMkLst>
      </pc:sldChg>
      <pc:sldChg chg="addSp delSp modSp add modNotesTx">
        <pc:chgData name="Maresa Beazley, Senior Researcher" userId="5f8a0d0f-7495-4475-8968-cf1e28e5c564" providerId="ADAL" clId="{694660E2-8F6B-40EB-B790-FCF9ABF540C5}" dt="2020-06-23T15:25:14.950" v="2313" actId="1037"/>
        <pc:sldMkLst>
          <pc:docMk/>
          <pc:sldMk cId="2958686159" sldId="469"/>
        </pc:sldMkLst>
        <pc:spChg chg="add mod">
          <ac:chgData name="Maresa Beazley, Senior Researcher" userId="5f8a0d0f-7495-4475-8968-cf1e28e5c564" providerId="ADAL" clId="{694660E2-8F6B-40EB-B790-FCF9ABF540C5}" dt="2020-06-23T15:16:51.980" v="2229" actId="20577"/>
          <ac:spMkLst>
            <pc:docMk/>
            <pc:sldMk cId="2958686159" sldId="469"/>
            <ac:spMk id="2" creationId="{44AA7B36-5294-427C-810B-3065923C7C17}"/>
          </ac:spMkLst>
        </pc:spChg>
        <pc:spChg chg="mod">
          <ac:chgData name="Maresa Beazley, Senior Researcher" userId="5f8a0d0f-7495-4475-8968-cf1e28e5c564" providerId="ADAL" clId="{694660E2-8F6B-40EB-B790-FCF9ABF540C5}" dt="2020-06-23T15:05:18.465" v="1914" actId="1076"/>
          <ac:spMkLst>
            <pc:docMk/>
            <pc:sldMk cId="2958686159" sldId="469"/>
            <ac:spMk id="3" creationId="{11A45833-B316-42E9-9514-099712E4A046}"/>
          </ac:spMkLst>
        </pc:spChg>
        <pc:spChg chg="add del mod">
          <ac:chgData name="Maresa Beazley, Senior Researcher" userId="5f8a0d0f-7495-4475-8968-cf1e28e5c564" providerId="ADAL" clId="{694660E2-8F6B-40EB-B790-FCF9ABF540C5}" dt="2020-06-23T14:42:30.041" v="1071" actId="478"/>
          <ac:spMkLst>
            <pc:docMk/>
            <pc:sldMk cId="2958686159" sldId="469"/>
            <ac:spMk id="4" creationId="{6B05D22E-5EFB-49C7-8E47-C7FC6A6F16EC}"/>
          </ac:spMkLst>
        </pc:spChg>
        <pc:spChg chg="add mod">
          <ac:chgData name="Maresa Beazley, Senior Researcher" userId="5f8a0d0f-7495-4475-8968-cf1e28e5c564" providerId="ADAL" clId="{694660E2-8F6B-40EB-B790-FCF9ABF540C5}" dt="2020-06-23T15:02:54.754" v="1867" actId="1035"/>
          <ac:spMkLst>
            <pc:docMk/>
            <pc:sldMk cId="2958686159" sldId="469"/>
            <ac:spMk id="6" creationId="{FD9FC070-E6B6-4137-BF01-EDA196084465}"/>
          </ac:spMkLst>
        </pc:spChg>
        <pc:spChg chg="add del mod">
          <ac:chgData name="Maresa Beazley, Senior Researcher" userId="5f8a0d0f-7495-4475-8968-cf1e28e5c564" providerId="ADAL" clId="{694660E2-8F6B-40EB-B790-FCF9ABF540C5}" dt="2020-06-23T15:17:26.257" v="2232"/>
          <ac:spMkLst>
            <pc:docMk/>
            <pc:sldMk cId="2958686159" sldId="469"/>
            <ac:spMk id="8" creationId="{836A6AED-F611-4B09-B2A1-98ADFFF26235}"/>
          </ac:spMkLst>
        </pc:spChg>
        <pc:spChg chg="add mod">
          <ac:chgData name="Maresa Beazley, Senior Researcher" userId="5f8a0d0f-7495-4475-8968-cf1e28e5c564" providerId="ADAL" clId="{694660E2-8F6B-40EB-B790-FCF9ABF540C5}" dt="2020-06-23T15:25:14.950" v="2313" actId="1037"/>
          <ac:spMkLst>
            <pc:docMk/>
            <pc:sldMk cId="2958686159" sldId="469"/>
            <ac:spMk id="9" creationId="{3EC3C0BC-A112-4FE0-A6A6-48C23EB5668E}"/>
          </ac:spMkLst>
        </pc:spChg>
        <pc:spChg chg="add mod">
          <ac:chgData name="Maresa Beazley, Senior Researcher" userId="5f8a0d0f-7495-4475-8968-cf1e28e5c564" providerId="ADAL" clId="{694660E2-8F6B-40EB-B790-FCF9ABF540C5}" dt="2020-06-23T15:25:14.950" v="2313" actId="1037"/>
          <ac:spMkLst>
            <pc:docMk/>
            <pc:sldMk cId="2958686159" sldId="469"/>
            <ac:spMk id="10" creationId="{CE858E65-0725-4C79-B091-2F428432E615}"/>
          </ac:spMkLst>
        </pc:spChg>
        <pc:picChg chg="add mod">
          <ac:chgData name="Maresa Beazley, Senior Researcher" userId="5f8a0d0f-7495-4475-8968-cf1e28e5c564" providerId="ADAL" clId="{694660E2-8F6B-40EB-B790-FCF9ABF540C5}" dt="2020-06-23T15:02:54.754" v="1867" actId="1035"/>
          <ac:picMkLst>
            <pc:docMk/>
            <pc:sldMk cId="2958686159" sldId="469"/>
            <ac:picMk id="7" creationId="{598599F8-B3DB-446F-B037-EAE8F05A3FB6}"/>
          </ac:picMkLst>
        </pc:picChg>
      </pc:sldChg>
      <pc:sldChg chg="addSp modSp add modNotesTx">
        <pc:chgData name="Maresa Beazley, Senior Researcher" userId="5f8a0d0f-7495-4475-8968-cf1e28e5c564" providerId="ADAL" clId="{694660E2-8F6B-40EB-B790-FCF9ABF540C5}" dt="2020-06-23T15:15:55.909" v="2208" actId="1076"/>
        <pc:sldMkLst>
          <pc:docMk/>
          <pc:sldMk cId="119860840" sldId="470"/>
        </pc:sldMkLst>
        <pc:spChg chg="add mod">
          <ac:chgData name="Maresa Beazley, Senior Researcher" userId="5f8a0d0f-7495-4475-8968-cf1e28e5c564" providerId="ADAL" clId="{694660E2-8F6B-40EB-B790-FCF9ABF540C5}" dt="2020-06-23T15:15:51.856" v="2207" actId="14100"/>
          <ac:spMkLst>
            <pc:docMk/>
            <pc:sldMk cId="119860840" sldId="470"/>
            <ac:spMk id="2" creationId="{D85F1AFF-046D-43A4-BEF6-7635E2642316}"/>
          </ac:spMkLst>
        </pc:spChg>
        <pc:spChg chg="mod">
          <ac:chgData name="Maresa Beazley, Senior Researcher" userId="5f8a0d0f-7495-4475-8968-cf1e28e5c564" providerId="ADAL" clId="{694660E2-8F6B-40EB-B790-FCF9ABF540C5}" dt="2020-06-23T15:14:56.221" v="2187" actId="113"/>
          <ac:spMkLst>
            <pc:docMk/>
            <pc:sldMk cId="119860840" sldId="470"/>
            <ac:spMk id="3" creationId="{11A45833-B316-42E9-9514-099712E4A046}"/>
          </ac:spMkLst>
        </pc:spChg>
        <pc:spChg chg="add mod">
          <ac:chgData name="Maresa Beazley, Senior Researcher" userId="5f8a0d0f-7495-4475-8968-cf1e28e5c564" providerId="ADAL" clId="{694660E2-8F6B-40EB-B790-FCF9ABF540C5}" dt="2020-06-23T15:12:07.194" v="2176" actId="14100"/>
          <ac:spMkLst>
            <pc:docMk/>
            <pc:sldMk cId="119860840" sldId="470"/>
            <ac:spMk id="4" creationId="{AEC71A13-DD3E-4051-9A00-EBB3DB232B65}"/>
          </ac:spMkLst>
        </pc:spChg>
        <pc:spChg chg="add mod">
          <ac:chgData name="Maresa Beazley, Senior Researcher" userId="5f8a0d0f-7495-4475-8968-cf1e28e5c564" providerId="ADAL" clId="{694660E2-8F6B-40EB-B790-FCF9ABF540C5}" dt="2020-06-23T15:15:55.909" v="2208" actId="1076"/>
          <ac:spMkLst>
            <pc:docMk/>
            <pc:sldMk cId="119860840" sldId="470"/>
            <ac:spMk id="6" creationId="{8A999F5E-1ADE-4EAB-A6EC-EE620F73607A}"/>
          </ac:spMkLst>
        </pc:spChg>
      </pc:sldChg>
      <pc:sldChg chg="modSp add modNotesTx">
        <pc:chgData name="Maresa Beazley, Senior Researcher" userId="5f8a0d0f-7495-4475-8968-cf1e28e5c564" providerId="ADAL" clId="{694660E2-8F6B-40EB-B790-FCF9ABF540C5}" dt="2020-06-23T14:54:08.591" v="1484" actId="207"/>
        <pc:sldMkLst>
          <pc:docMk/>
          <pc:sldMk cId="3534900724" sldId="471"/>
        </pc:sldMkLst>
        <pc:spChg chg="mod">
          <ac:chgData name="Maresa Beazley, Senior Researcher" userId="5f8a0d0f-7495-4475-8968-cf1e28e5c564" providerId="ADAL" clId="{694660E2-8F6B-40EB-B790-FCF9ABF540C5}" dt="2020-06-23T14:54:08.591" v="1484" actId="207"/>
          <ac:spMkLst>
            <pc:docMk/>
            <pc:sldMk cId="3534900724" sldId="471"/>
            <ac:spMk id="2" creationId="{1216CB69-CFC1-48DC-987C-E1E1F3BA349D}"/>
          </ac:spMkLst>
        </pc:spChg>
      </pc:sldChg>
    </pc:docChg>
  </pc:docChgLst>
  <pc:docChgLst>
    <pc:chgData name="Katerina Glover, Senior Researcher" userId="S::katerina.glover@essex.gov.uk::de2edfa1-0aa9-41ab-9f34-1fb333eb4396" providerId="AD" clId="Web-{2D0F83CF-A775-4B40-820B-B7CE248E00E8}"/>
    <pc:docChg chg="modSld">
      <pc:chgData name="Katerina Glover, Senior Researcher" userId="S::katerina.glover@essex.gov.uk::de2edfa1-0aa9-41ab-9f34-1fb333eb4396" providerId="AD" clId="Web-{2D0F83CF-A775-4B40-820B-B7CE248E00E8}" dt="2020-06-03T09:07:11.191" v="17" actId="20577"/>
      <pc:docMkLst>
        <pc:docMk/>
      </pc:docMkLst>
      <pc:sldChg chg="modSp">
        <pc:chgData name="Katerina Glover, Senior Researcher" userId="S::katerina.glover@essex.gov.uk::de2edfa1-0aa9-41ab-9f34-1fb333eb4396" providerId="AD" clId="Web-{2D0F83CF-A775-4B40-820B-B7CE248E00E8}" dt="2020-06-03T09:07:11.191" v="16" actId="20577"/>
        <pc:sldMkLst>
          <pc:docMk/>
          <pc:sldMk cId="4153639064" sldId="408"/>
        </pc:sldMkLst>
        <pc:spChg chg="mod">
          <ac:chgData name="Katerina Glover, Senior Researcher" userId="S::katerina.glover@essex.gov.uk::de2edfa1-0aa9-41ab-9f34-1fb333eb4396" providerId="AD" clId="Web-{2D0F83CF-A775-4B40-820B-B7CE248E00E8}" dt="2020-06-03T09:07:11.191" v="16" actId="20577"/>
          <ac:spMkLst>
            <pc:docMk/>
            <pc:sldMk cId="4153639064" sldId="408"/>
            <ac:spMk id="3" creationId="{0CE65435-0BBF-486E-8B7B-670D4AA398AD}"/>
          </ac:spMkLst>
        </pc:spChg>
        <pc:spChg chg="mod">
          <ac:chgData name="Katerina Glover, Senior Researcher" userId="S::katerina.glover@essex.gov.uk::de2edfa1-0aa9-41ab-9f34-1fb333eb4396" providerId="AD" clId="Web-{2D0F83CF-A775-4B40-820B-B7CE248E00E8}" dt="2020-06-03T09:06:55.331" v="2" actId="20577"/>
          <ac:spMkLst>
            <pc:docMk/>
            <pc:sldMk cId="4153639064" sldId="408"/>
            <ac:spMk id="7" creationId="{A429D587-9307-407C-AE47-E7584346B67D}"/>
          </ac:spMkLst>
        </pc:spChg>
      </pc:sldChg>
    </pc:docChg>
  </pc:docChgLst>
  <pc:docChgLst>
    <pc:chgData name="Katerina" userId="de2edfa1-0aa9-41ab-9f34-1fb333eb4396" providerId="ADAL" clId="{2342EBB7-659B-4584-B55A-E7F8512B9DF1}"/>
    <pc:docChg chg="modSld">
      <pc:chgData name="Katerina" userId="de2edfa1-0aa9-41ab-9f34-1fb333eb4396" providerId="ADAL" clId="{2342EBB7-659B-4584-B55A-E7F8512B9DF1}" dt="2020-10-02T14:38:05.699" v="12" actId="20577"/>
      <pc:docMkLst>
        <pc:docMk/>
      </pc:docMkLst>
      <pc:sldChg chg="modNotesTx">
        <pc:chgData name="Katerina" userId="de2edfa1-0aa9-41ab-9f34-1fb333eb4396" providerId="ADAL" clId="{2342EBB7-659B-4584-B55A-E7F8512B9DF1}" dt="2020-10-02T14:37:33.350" v="0" actId="20577"/>
        <pc:sldMkLst>
          <pc:docMk/>
          <pc:sldMk cId="4231481942" sldId="262"/>
        </pc:sldMkLst>
      </pc:sldChg>
      <pc:sldChg chg="modSp">
        <pc:chgData name="Katerina" userId="de2edfa1-0aa9-41ab-9f34-1fb333eb4396" providerId="ADAL" clId="{2342EBB7-659B-4584-B55A-E7F8512B9DF1}" dt="2020-10-02T14:38:05.699" v="12" actId="20577"/>
        <pc:sldMkLst>
          <pc:docMk/>
          <pc:sldMk cId="3923956637" sldId="372"/>
        </pc:sldMkLst>
        <pc:spChg chg="mod">
          <ac:chgData name="Katerina" userId="de2edfa1-0aa9-41ab-9f34-1fb333eb4396" providerId="ADAL" clId="{2342EBB7-659B-4584-B55A-E7F8512B9DF1}" dt="2020-10-02T14:38:05.699" v="12" actId="20577"/>
          <ac:spMkLst>
            <pc:docMk/>
            <pc:sldMk cId="3923956637" sldId="372"/>
            <ac:spMk id="3" creationId="{D94082C3-A739-4586-84F5-DBED494E9815}"/>
          </ac:spMkLst>
        </pc:spChg>
      </pc:sldChg>
    </pc:docChg>
  </pc:docChgLst>
  <pc:docChgLst>
    <pc:chgData name="Maura O'Malley, Researcher" userId="S::maura.o-malley@essex.gov.uk::debcc6ab-8d4c-4f20-82e6-146e5bb09687" providerId="AD" clId="Web-{F2175DD7-D7F2-4BA0-BC70-5ABCF9DC93A1}"/>
    <pc:docChg chg="modSld">
      <pc:chgData name="Maura O'Malley, Researcher" userId="S::maura.o-malley@essex.gov.uk::debcc6ab-8d4c-4f20-82e6-146e5bb09687" providerId="AD" clId="Web-{F2175DD7-D7F2-4BA0-BC70-5ABCF9DC93A1}" dt="2020-05-29T15:18:22.614" v="58"/>
      <pc:docMkLst>
        <pc:docMk/>
      </pc:docMkLst>
      <pc:sldChg chg="delSp modSp">
        <pc:chgData name="Maura O'Malley, Researcher" userId="S::maura.o-malley@essex.gov.uk::debcc6ab-8d4c-4f20-82e6-146e5bb09687" providerId="AD" clId="Web-{F2175DD7-D7F2-4BA0-BC70-5ABCF9DC93A1}" dt="2020-05-29T15:18:22.614" v="58"/>
        <pc:sldMkLst>
          <pc:docMk/>
          <pc:sldMk cId="2168100537" sldId="374"/>
        </pc:sldMkLst>
        <pc:spChg chg="mod">
          <ac:chgData name="Maura O'Malley, Researcher" userId="S::maura.o-malley@essex.gov.uk::debcc6ab-8d4c-4f20-82e6-146e5bb09687" providerId="AD" clId="Web-{F2175DD7-D7F2-4BA0-BC70-5ABCF9DC93A1}" dt="2020-05-29T15:16:44.348" v="14" actId="14100"/>
          <ac:spMkLst>
            <pc:docMk/>
            <pc:sldMk cId="2168100537" sldId="374"/>
            <ac:spMk id="6" creationId="{3A68F409-8D99-4305-82DE-37EA14CCD393}"/>
          </ac:spMkLst>
        </pc:spChg>
        <pc:spChg chg="mod">
          <ac:chgData name="Maura O'Malley, Researcher" userId="S::maura.o-malley@essex.gov.uk::debcc6ab-8d4c-4f20-82e6-146e5bb09687" providerId="AD" clId="Web-{F2175DD7-D7F2-4BA0-BC70-5ABCF9DC93A1}" dt="2020-05-29T15:16:45.535" v="15" actId="1076"/>
          <ac:spMkLst>
            <pc:docMk/>
            <pc:sldMk cId="2168100537" sldId="374"/>
            <ac:spMk id="7" creationId="{5BF28DFC-B23B-45C4-8473-3007892C614F}"/>
          </ac:spMkLst>
        </pc:spChg>
        <pc:spChg chg="mod">
          <ac:chgData name="Maura O'Malley, Researcher" userId="S::maura.o-malley@essex.gov.uk::debcc6ab-8d4c-4f20-82e6-146e5bb09687" providerId="AD" clId="Web-{F2175DD7-D7F2-4BA0-BC70-5ABCF9DC93A1}" dt="2020-05-29T15:16:42.926" v="12" actId="14100"/>
          <ac:spMkLst>
            <pc:docMk/>
            <pc:sldMk cId="2168100537" sldId="374"/>
            <ac:spMk id="11" creationId="{00B12A2E-2363-4DD7-A7A5-519CF6FADB3C}"/>
          </ac:spMkLst>
        </pc:spChg>
        <pc:spChg chg="mod">
          <ac:chgData name="Maura O'Malley, Researcher" userId="S::maura.o-malley@essex.gov.uk::debcc6ab-8d4c-4f20-82e6-146e5bb09687" providerId="AD" clId="Web-{F2175DD7-D7F2-4BA0-BC70-5ABCF9DC93A1}" dt="2020-05-29T15:18:14.629" v="57" actId="1076"/>
          <ac:spMkLst>
            <pc:docMk/>
            <pc:sldMk cId="2168100537" sldId="374"/>
            <ac:spMk id="15" creationId="{1774EB99-0509-44A1-A957-38F1D1404488}"/>
          </ac:spMkLst>
        </pc:spChg>
        <pc:picChg chg="del">
          <ac:chgData name="Maura O'Malley, Researcher" userId="S::maura.o-malley@essex.gov.uk::debcc6ab-8d4c-4f20-82e6-146e5bb09687" providerId="AD" clId="Web-{F2175DD7-D7F2-4BA0-BC70-5ABCF9DC93A1}" dt="2020-05-29T15:18:22.614" v="58"/>
          <ac:picMkLst>
            <pc:docMk/>
            <pc:sldMk cId="2168100537" sldId="374"/>
            <ac:picMk id="12" creationId="{29748775-40BC-40C9-8ECA-88B11950CBF2}"/>
          </ac:picMkLst>
        </pc:picChg>
      </pc:sldChg>
    </pc:docChg>
  </pc:docChgLst>
  <pc:docChgLst>
    <pc:chgData name="Poppy Reece - Senior Researcher" userId="dc98a925-bdaa-4bee-b207-d103908056d7" providerId="ADAL" clId="{66E8244C-2BB1-4650-B29D-89E57287AE64}"/>
    <pc:docChg chg="modSld">
      <pc:chgData name="Poppy Reece - Senior Researcher" userId="dc98a925-bdaa-4bee-b207-d103908056d7" providerId="ADAL" clId="{66E8244C-2BB1-4650-B29D-89E57287AE64}" dt="2021-02-16T12:39:37.837" v="14" actId="164"/>
      <pc:docMkLst>
        <pc:docMk/>
      </pc:docMkLst>
      <pc:sldChg chg="modSp mod">
        <pc:chgData name="Poppy Reece - Senior Researcher" userId="dc98a925-bdaa-4bee-b207-d103908056d7" providerId="ADAL" clId="{66E8244C-2BB1-4650-B29D-89E57287AE64}" dt="2021-02-16T12:38:25.523" v="3" actId="20577"/>
        <pc:sldMkLst>
          <pc:docMk/>
          <pc:sldMk cId="3923956637" sldId="372"/>
        </pc:sldMkLst>
        <pc:spChg chg="mod">
          <ac:chgData name="Poppy Reece - Senior Researcher" userId="dc98a925-bdaa-4bee-b207-d103908056d7" providerId="ADAL" clId="{66E8244C-2BB1-4650-B29D-89E57287AE64}" dt="2021-02-16T12:38:25.523" v="3" actId="20577"/>
          <ac:spMkLst>
            <pc:docMk/>
            <pc:sldMk cId="3923956637" sldId="372"/>
            <ac:spMk id="3" creationId="{D94082C3-A739-4586-84F5-DBED494E9815}"/>
          </ac:spMkLst>
        </pc:spChg>
      </pc:sldChg>
      <pc:sldChg chg="addSp modSp mod">
        <pc:chgData name="Poppy Reece - Senior Researcher" userId="dc98a925-bdaa-4bee-b207-d103908056d7" providerId="ADAL" clId="{66E8244C-2BB1-4650-B29D-89E57287AE64}" dt="2021-02-16T12:39:37.837" v="14" actId="164"/>
        <pc:sldMkLst>
          <pc:docMk/>
          <pc:sldMk cId="3765162467" sldId="440"/>
        </pc:sldMkLst>
        <pc:spChg chg="add mod">
          <ac:chgData name="Poppy Reece - Senior Researcher" userId="dc98a925-bdaa-4bee-b207-d103908056d7" providerId="ADAL" clId="{66E8244C-2BB1-4650-B29D-89E57287AE64}" dt="2021-02-16T12:39:37.837" v="14" actId="164"/>
          <ac:spMkLst>
            <pc:docMk/>
            <pc:sldMk cId="3765162467" sldId="440"/>
            <ac:spMk id="10" creationId="{88964BA0-3243-469B-9ABF-6FE1B000C028}"/>
          </ac:spMkLst>
        </pc:spChg>
        <pc:grpChg chg="add mod">
          <ac:chgData name="Poppy Reece - Senior Researcher" userId="dc98a925-bdaa-4bee-b207-d103908056d7" providerId="ADAL" clId="{66E8244C-2BB1-4650-B29D-89E57287AE64}" dt="2021-02-16T12:39:37.837" v="14" actId="164"/>
          <ac:grpSpMkLst>
            <pc:docMk/>
            <pc:sldMk cId="3765162467" sldId="440"/>
            <ac:grpSpMk id="11" creationId="{F23D29C8-7748-4EA8-92CF-EA3C8A7A9D97}"/>
          </ac:grpSpMkLst>
        </pc:grpChg>
        <pc:picChg chg="mod">
          <ac:chgData name="Poppy Reece - Senior Researcher" userId="dc98a925-bdaa-4bee-b207-d103908056d7" providerId="ADAL" clId="{66E8244C-2BB1-4650-B29D-89E57287AE64}" dt="2021-02-16T12:39:37.837" v="14" actId="164"/>
          <ac:picMkLst>
            <pc:docMk/>
            <pc:sldMk cId="3765162467" sldId="440"/>
            <ac:picMk id="3" creationId="{BCC0E7F9-3E9D-4492-8140-50C52E6ADA5E}"/>
          </ac:picMkLst>
        </pc:picChg>
      </pc:sldChg>
    </pc:docChg>
  </pc:docChgLst>
  <pc:docChgLst>
    <pc:chgData name="Maresa Beazley - Senior Researcher" userId="S::maresa.beazley@essex.gov.uk::5f8a0d0f-7495-4475-8968-cf1e28e5c564" providerId="AD" clId="Web-{07591DE8-84DA-4629-BF5E-59E9E2F11551}"/>
    <pc:docChg chg="modSld">
      <pc:chgData name="Maresa Beazley - Senior Researcher" userId="S::maresa.beazley@essex.gov.uk::5f8a0d0f-7495-4475-8968-cf1e28e5c564" providerId="AD" clId="Web-{07591DE8-84DA-4629-BF5E-59E9E2F11551}" dt="2020-07-14T13:45:21.707" v="79" actId="20577"/>
      <pc:docMkLst>
        <pc:docMk/>
      </pc:docMkLst>
      <pc:sldChg chg="modSp">
        <pc:chgData name="Maresa Beazley - Senior Researcher" userId="S::maresa.beazley@essex.gov.uk::5f8a0d0f-7495-4475-8968-cf1e28e5c564" providerId="AD" clId="Web-{07591DE8-84DA-4629-BF5E-59E9E2F11551}" dt="2020-07-14T13:43:48.395" v="2" actId="20577"/>
        <pc:sldMkLst>
          <pc:docMk/>
          <pc:sldMk cId="3923956637" sldId="372"/>
        </pc:sldMkLst>
        <pc:spChg chg="mod">
          <ac:chgData name="Maresa Beazley - Senior Researcher" userId="S::maresa.beazley@essex.gov.uk::5f8a0d0f-7495-4475-8968-cf1e28e5c564" providerId="AD" clId="Web-{07591DE8-84DA-4629-BF5E-59E9E2F11551}" dt="2020-07-14T13:43:48.395" v="2" actId="20577"/>
          <ac:spMkLst>
            <pc:docMk/>
            <pc:sldMk cId="3923956637" sldId="372"/>
            <ac:spMk id="3" creationId="{D94082C3-A739-4586-84F5-DBED494E9815}"/>
          </ac:spMkLst>
        </pc:spChg>
      </pc:sldChg>
      <pc:sldChg chg="addCm">
        <pc:chgData name="Maresa Beazley - Senior Researcher" userId="S::maresa.beazley@essex.gov.uk::5f8a0d0f-7495-4475-8968-cf1e28e5c564" providerId="AD" clId="Web-{07591DE8-84DA-4629-BF5E-59E9E2F11551}" dt="2020-07-14T13:44:08.988" v="3"/>
        <pc:sldMkLst>
          <pc:docMk/>
          <pc:sldMk cId="2310190142" sldId="467"/>
        </pc:sldMkLst>
      </pc:sldChg>
      <pc:sldChg chg="modSp">
        <pc:chgData name="Maresa Beazley - Senior Researcher" userId="S::maresa.beazley@essex.gov.uk::5f8a0d0f-7495-4475-8968-cf1e28e5c564" providerId="AD" clId="Web-{07591DE8-84DA-4629-BF5E-59E9E2F11551}" dt="2020-07-14T13:45:21.707" v="78" actId="20577"/>
        <pc:sldMkLst>
          <pc:docMk/>
          <pc:sldMk cId="2958686159" sldId="469"/>
        </pc:sldMkLst>
        <pc:spChg chg="mod">
          <ac:chgData name="Maresa Beazley - Senior Researcher" userId="S::maresa.beazley@essex.gov.uk::5f8a0d0f-7495-4475-8968-cf1e28e5c564" providerId="AD" clId="Web-{07591DE8-84DA-4629-BF5E-59E9E2F11551}" dt="2020-07-14T13:45:21.707" v="78" actId="20577"/>
          <ac:spMkLst>
            <pc:docMk/>
            <pc:sldMk cId="2958686159" sldId="469"/>
            <ac:spMk id="2" creationId="{44AA7B36-5294-427C-810B-3065923C7C17}"/>
          </ac:spMkLst>
        </pc:spChg>
      </pc:sldChg>
    </pc:docChg>
  </pc:docChgLst>
  <pc:docChgLst>
    <pc:chgData name="Maresa Beazley, Senior Researcher" userId="S::maresa.beazley@essex.gov.uk::5f8a0d0f-7495-4475-8968-cf1e28e5c564" providerId="AD" clId="Web-{814DD957-645D-4D3B-9624-FDD618B8F4A3}"/>
    <pc:docChg chg="modSld">
      <pc:chgData name="Maresa Beazley, Senior Researcher" userId="S::maresa.beazley@essex.gov.uk::5f8a0d0f-7495-4475-8968-cf1e28e5c564" providerId="AD" clId="Web-{814DD957-645D-4D3B-9624-FDD618B8F4A3}" dt="2020-06-05T12:07:15.863" v="317" actId="20577"/>
      <pc:docMkLst>
        <pc:docMk/>
      </pc:docMkLst>
      <pc:sldChg chg="modSp">
        <pc:chgData name="Maresa Beazley, Senior Researcher" userId="S::maresa.beazley@essex.gov.uk::5f8a0d0f-7495-4475-8968-cf1e28e5c564" providerId="AD" clId="Web-{814DD957-645D-4D3B-9624-FDD618B8F4A3}" dt="2020-06-05T12:07:15.863" v="316" actId="20577"/>
        <pc:sldMkLst>
          <pc:docMk/>
          <pc:sldMk cId="3237541940" sldId="359"/>
        </pc:sldMkLst>
        <pc:spChg chg="mod">
          <ac:chgData name="Maresa Beazley, Senior Researcher" userId="S::maresa.beazley@essex.gov.uk::5f8a0d0f-7495-4475-8968-cf1e28e5c564" providerId="AD" clId="Web-{814DD957-645D-4D3B-9624-FDD618B8F4A3}" dt="2020-06-05T12:07:15.863" v="316" actId="20577"/>
          <ac:spMkLst>
            <pc:docMk/>
            <pc:sldMk cId="3237541940" sldId="359"/>
            <ac:spMk id="4" creationId="{9DB2612D-A933-466B-BB57-C688125F80F9}"/>
          </ac:spMkLst>
        </pc:spChg>
        <pc:spChg chg="mod">
          <ac:chgData name="Maresa Beazley, Senior Researcher" userId="S::maresa.beazley@essex.gov.uk::5f8a0d0f-7495-4475-8968-cf1e28e5c564" providerId="AD" clId="Web-{814DD957-645D-4D3B-9624-FDD618B8F4A3}" dt="2020-06-05T12:07:03.160" v="310" actId="20577"/>
          <ac:spMkLst>
            <pc:docMk/>
            <pc:sldMk cId="3237541940" sldId="359"/>
            <ac:spMk id="11" creationId="{3BA3CC20-9B4D-40F2-8321-D0D6B42443FB}"/>
          </ac:spMkLst>
        </pc:spChg>
      </pc:sldChg>
      <pc:sldChg chg="modSp">
        <pc:chgData name="Maresa Beazley, Senior Researcher" userId="S::maresa.beazley@essex.gov.uk::5f8a0d0f-7495-4475-8968-cf1e28e5c564" providerId="AD" clId="Web-{814DD957-645D-4D3B-9624-FDD618B8F4A3}" dt="2020-06-05T12:05:48.191" v="306" actId="20577"/>
        <pc:sldMkLst>
          <pc:docMk/>
          <pc:sldMk cId="447836792" sldId="400"/>
        </pc:sldMkLst>
        <pc:spChg chg="mod">
          <ac:chgData name="Maresa Beazley, Senior Researcher" userId="S::maresa.beazley@essex.gov.uk::5f8a0d0f-7495-4475-8968-cf1e28e5c564" providerId="AD" clId="Web-{814DD957-645D-4D3B-9624-FDD618B8F4A3}" dt="2020-06-05T12:05:48.191" v="306" actId="20577"/>
          <ac:spMkLst>
            <pc:docMk/>
            <pc:sldMk cId="447836792" sldId="400"/>
            <ac:spMk id="10" creationId="{A550A8D6-DA17-499A-87EF-9B6E5F844D1A}"/>
          </ac:spMkLst>
        </pc:spChg>
      </pc:sldChg>
      <pc:sldChg chg="modSp">
        <pc:chgData name="Maresa Beazley, Senior Researcher" userId="S::maresa.beazley@essex.gov.uk::5f8a0d0f-7495-4475-8968-cf1e28e5c564" providerId="AD" clId="Web-{814DD957-645D-4D3B-9624-FDD618B8F4A3}" dt="2020-06-05T12:04:20.332" v="299" actId="20577"/>
        <pc:sldMkLst>
          <pc:docMk/>
          <pc:sldMk cId="3052706552" sldId="402"/>
        </pc:sldMkLst>
        <pc:spChg chg="mod">
          <ac:chgData name="Maresa Beazley, Senior Researcher" userId="S::maresa.beazley@essex.gov.uk::5f8a0d0f-7495-4475-8968-cf1e28e5c564" providerId="AD" clId="Web-{814DD957-645D-4D3B-9624-FDD618B8F4A3}" dt="2020-06-05T12:04:12.301" v="296" actId="20577"/>
          <ac:spMkLst>
            <pc:docMk/>
            <pc:sldMk cId="3052706552" sldId="402"/>
            <ac:spMk id="3" creationId="{FC8656B9-CA80-4411-A58F-D286A4B7217A}"/>
          </ac:spMkLst>
        </pc:spChg>
        <pc:spChg chg="mod">
          <ac:chgData name="Maresa Beazley, Senior Researcher" userId="S::maresa.beazley@essex.gov.uk::5f8a0d0f-7495-4475-8968-cf1e28e5c564" providerId="AD" clId="Web-{814DD957-645D-4D3B-9624-FDD618B8F4A3}" dt="2020-06-05T12:04:20.332" v="299" actId="20577"/>
          <ac:spMkLst>
            <pc:docMk/>
            <pc:sldMk cId="3052706552" sldId="402"/>
            <ac:spMk id="6" creationId="{467949D8-A72E-48B1-8ACF-6993E19F840A}"/>
          </ac:spMkLst>
        </pc:spChg>
      </pc:sldChg>
      <pc:sldChg chg="modSp">
        <pc:chgData name="Maresa Beazley, Senior Researcher" userId="S::maresa.beazley@essex.gov.uk::5f8a0d0f-7495-4475-8968-cf1e28e5c564" providerId="AD" clId="Web-{814DD957-645D-4D3B-9624-FDD618B8F4A3}" dt="2020-06-05T12:00:13.285" v="2" actId="20577"/>
        <pc:sldMkLst>
          <pc:docMk/>
          <pc:sldMk cId="2187380053" sldId="412"/>
        </pc:sldMkLst>
        <pc:spChg chg="mod">
          <ac:chgData name="Maresa Beazley, Senior Researcher" userId="S::maresa.beazley@essex.gov.uk::5f8a0d0f-7495-4475-8968-cf1e28e5c564" providerId="AD" clId="Web-{814DD957-645D-4D3B-9624-FDD618B8F4A3}" dt="2020-06-05T12:00:13.285" v="2" actId="20577"/>
          <ac:spMkLst>
            <pc:docMk/>
            <pc:sldMk cId="2187380053" sldId="412"/>
            <ac:spMk id="4" creationId="{9DB2612D-A933-466B-BB57-C688125F80F9}"/>
          </ac:spMkLst>
        </pc:spChg>
      </pc:sldChg>
      <pc:sldChg chg="modSp">
        <pc:chgData name="Maresa Beazley, Senior Researcher" userId="S::maresa.beazley@essex.gov.uk::5f8a0d0f-7495-4475-8968-cf1e28e5c564" providerId="AD" clId="Web-{814DD957-645D-4D3B-9624-FDD618B8F4A3}" dt="2020-06-05T12:05:13.488" v="303" actId="20577"/>
        <pc:sldMkLst>
          <pc:docMk/>
          <pc:sldMk cId="3192038873" sldId="415"/>
        </pc:sldMkLst>
        <pc:spChg chg="mod">
          <ac:chgData name="Maresa Beazley, Senior Researcher" userId="S::maresa.beazley@essex.gov.uk::5f8a0d0f-7495-4475-8968-cf1e28e5c564" providerId="AD" clId="Web-{814DD957-645D-4D3B-9624-FDD618B8F4A3}" dt="2020-06-05T12:05:13.488" v="303" actId="20577"/>
          <ac:spMkLst>
            <pc:docMk/>
            <pc:sldMk cId="3192038873" sldId="415"/>
            <ac:spMk id="11" creationId="{7C382022-D33C-456D-B41D-101F7C8F5381}"/>
          </ac:spMkLst>
        </pc:spChg>
      </pc:sldChg>
    </pc:docChg>
  </pc:docChgLst>
  <pc:docChgLst>
    <pc:chgData name="Katerina Glover, Senior Researcher" userId="S::katerina.glover@essex.gov.uk::de2edfa1-0aa9-41ab-9f34-1fb333eb4396" providerId="AD" clId="Web-{8A80DA28-0245-4145-B618-C7F321C66DB6}"/>
    <pc:docChg chg="addSld modSld">
      <pc:chgData name="Katerina Glover, Senior Researcher" userId="S::katerina.glover@essex.gov.uk::de2edfa1-0aa9-41ab-9f34-1fb333eb4396" providerId="AD" clId="Web-{8A80DA28-0245-4145-B618-C7F321C66DB6}" dt="2020-06-01T13:28:03.695" v="6" actId="20577"/>
      <pc:docMkLst>
        <pc:docMk/>
      </pc:docMkLst>
      <pc:sldChg chg="modSp new">
        <pc:chgData name="Katerina Glover, Senior Researcher" userId="S::katerina.glover@essex.gov.uk::de2edfa1-0aa9-41ab-9f34-1fb333eb4396" providerId="AD" clId="Web-{8A80DA28-0245-4145-B618-C7F321C66DB6}" dt="2020-06-01T13:28:03.695" v="5" actId="20577"/>
        <pc:sldMkLst>
          <pc:docMk/>
          <pc:sldMk cId="617303548" sldId="407"/>
        </pc:sldMkLst>
        <pc:spChg chg="mod">
          <ac:chgData name="Katerina Glover, Senior Researcher" userId="S::katerina.glover@essex.gov.uk::de2edfa1-0aa9-41ab-9f34-1fb333eb4396" providerId="AD" clId="Web-{8A80DA28-0245-4145-B618-C7F321C66DB6}" dt="2020-06-01T13:28:03.695" v="5" actId="20577"/>
          <ac:spMkLst>
            <pc:docMk/>
            <pc:sldMk cId="617303548" sldId="407"/>
            <ac:spMk id="3" creationId="{C42ED56C-8DA8-4CC1-A725-3E7FA0723638}"/>
          </ac:spMkLst>
        </pc:spChg>
      </pc:sldChg>
    </pc:docChg>
  </pc:docChgLst>
  <pc:docChgLst>
    <pc:chgData name="Katerina Glover" userId="de2edfa1-0aa9-41ab-9f34-1fb333eb4396" providerId="ADAL" clId="{8AA01147-618C-4E52-A645-52C0070854D1}"/>
    <pc:docChg chg="undo custSel addSld modSld">
      <pc:chgData name="Katerina Glover" userId="de2edfa1-0aa9-41ab-9f34-1fb333eb4396" providerId="ADAL" clId="{8AA01147-618C-4E52-A645-52C0070854D1}" dt="2020-06-12T15:09:21.158" v="8448" actId="20577"/>
      <pc:docMkLst>
        <pc:docMk/>
      </pc:docMkLst>
      <pc:sldChg chg="modSp">
        <pc:chgData name="Katerina Glover" userId="de2edfa1-0aa9-41ab-9f34-1fb333eb4396" providerId="ADAL" clId="{8AA01147-618C-4E52-A645-52C0070854D1}" dt="2020-06-12T13:40:10.385" v="8063" actId="20577"/>
        <pc:sldMkLst>
          <pc:docMk/>
          <pc:sldMk cId="2100498708" sldId="346"/>
        </pc:sldMkLst>
        <pc:spChg chg="mod">
          <ac:chgData name="Katerina Glover" userId="de2edfa1-0aa9-41ab-9f34-1fb333eb4396" providerId="ADAL" clId="{8AA01147-618C-4E52-A645-52C0070854D1}" dt="2020-06-12T13:40:10.385" v="8063" actId="20577"/>
          <ac:spMkLst>
            <pc:docMk/>
            <pc:sldMk cId="2100498708" sldId="346"/>
            <ac:spMk id="2" creationId="{056F8416-716D-4555-BB35-0733F171B8B6}"/>
          </ac:spMkLst>
        </pc:spChg>
      </pc:sldChg>
      <pc:sldChg chg="addCm delCm modCm">
        <pc:chgData name="Katerina Glover" userId="de2edfa1-0aa9-41ab-9f34-1fb333eb4396" providerId="ADAL" clId="{8AA01147-618C-4E52-A645-52C0070854D1}" dt="2020-06-03T22:14:27.062" v="7862"/>
        <pc:sldMkLst>
          <pc:docMk/>
          <pc:sldMk cId="2263966757" sldId="356"/>
        </pc:sldMkLst>
      </pc:sldChg>
      <pc:sldChg chg="modSp">
        <pc:chgData name="Katerina Glover" userId="de2edfa1-0aa9-41ab-9f34-1fb333eb4396" providerId="ADAL" clId="{8AA01147-618C-4E52-A645-52C0070854D1}" dt="2020-06-03T15:51:36.178" v="7551" actId="20577"/>
        <pc:sldMkLst>
          <pc:docMk/>
          <pc:sldMk cId="3237541940" sldId="359"/>
        </pc:sldMkLst>
        <pc:spChg chg="mod">
          <ac:chgData name="Katerina Glover" userId="de2edfa1-0aa9-41ab-9f34-1fb333eb4396" providerId="ADAL" clId="{8AA01147-618C-4E52-A645-52C0070854D1}" dt="2020-06-03T13:26:26.615" v="63" actId="2711"/>
          <ac:spMkLst>
            <pc:docMk/>
            <pc:sldMk cId="3237541940" sldId="359"/>
            <ac:spMk id="5" creationId="{E1AB353D-C3DD-45D0-A928-76F68198F592}"/>
          </ac:spMkLst>
        </pc:spChg>
        <pc:spChg chg="mod">
          <ac:chgData name="Katerina Glover" userId="de2edfa1-0aa9-41ab-9f34-1fb333eb4396" providerId="ADAL" clId="{8AA01147-618C-4E52-A645-52C0070854D1}" dt="2020-06-03T15:51:36.178" v="7551" actId="20577"/>
          <ac:spMkLst>
            <pc:docMk/>
            <pc:sldMk cId="3237541940" sldId="359"/>
            <ac:spMk id="12" creationId="{13C9C07E-5BC1-4760-9332-B9411FF1A422}"/>
          </ac:spMkLst>
        </pc:spChg>
      </pc:sldChg>
      <pc:sldChg chg="modSp">
        <pc:chgData name="Katerina Glover" userId="de2edfa1-0aa9-41ab-9f34-1fb333eb4396" providerId="ADAL" clId="{8AA01147-618C-4E52-A645-52C0070854D1}" dt="2020-06-12T13:50:53.857" v="8109" actId="20577"/>
        <pc:sldMkLst>
          <pc:docMk/>
          <pc:sldMk cId="2933295998" sldId="364"/>
        </pc:sldMkLst>
        <pc:spChg chg="mod">
          <ac:chgData name="Katerina Glover" userId="de2edfa1-0aa9-41ab-9f34-1fb333eb4396" providerId="ADAL" clId="{8AA01147-618C-4E52-A645-52C0070854D1}" dt="2020-06-12T13:50:07.373" v="8101" actId="20577"/>
          <ac:spMkLst>
            <pc:docMk/>
            <pc:sldMk cId="2933295998" sldId="364"/>
            <ac:spMk id="2" creationId="{3BA83729-84F5-4242-A277-62BC4FEE096C}"/>
          </ac:spMkLst>
        </pc:spChg>
        <pc:spChg chg="mod">
          <ac:chgData name="Katerina Glover" userId="de2edfa1-0aa9-41ab-9f34-1fb333eb4396" providerId="ADAL" clId="{8AA01147-618C-4E52-A645-52C0070854D1}" dt="2020-06-12T13:50:53.857" v="8109" actId="20577"/>
          <ac:spMkLst>
            <pc:docMk/>
            <pc:sldMk cId="2933295998" sldId="364"/>
            <ac:spMk id="4" creationId="{91C56FEB-C71D-4833-8F7B-96B226257259}"/>
          </ac:spMkLst>
        </pc:spChg>
      </pc:sldChg>
      <pc:sldChg chg="modSp addCm modCm">
        <pc:chgData name="Katerina Glover" userId="de2edfa1-0aa9-41ab-9f34-1fb333eb4396" providerId="ADAL" clId="{8AA01147-618C-4E52-A645-52C0070854D1}" dt="2020-06-12T13:27:11.839" v="8040"/>
        <pc:sldMkLst>
          <pc:docMk/>
          <pc:sldMk cId="586041243" sldId="371"/>
        </pc:sldMkLst>
        <pc:spChg chg="mod">
          <ac:chgData name="Katerina Glover" userId="de2edfa1-0aa9-41ab-9f34-1fb333eb4396" providerId="ADAL" clId="{8AA01147-618C-4E52-A645-52C0070854D1}" dt="2020-06-01T09:18:57.465" v="1" actId="6549"/>
          <ac:spMkLst>
            <pc:docMk/>
            <pc:sldMk cId="586041243" sldId="371"/>
            <ac:spMk id="3" creationId="{E35D71F5-59E7-4485-A028-D295F09DA633}"/>
          </ac:spMkLst>
        </pc:spChg>
        <pc:spChg chg="mod">
          <ac:chgData name="Katerina Glover" userId="de2edfa1-0aa9-41ab-9f34-1fb333eb4396" providerId="ADAL" clId="{8AA01147-618C-4E52-A645-52C0070854D1}" dt="2020-06-08T12:30:27.865" v="7870" actId="6549"/>
          <ac:spMkLst>
            <pc:docMk/>
            <pc:sldMk cId="586041243" sldId="371"/>
            <ac:spMk id="9" creationId="{E7F716B4-1EE3-4A04-9D35-2D14B933868E}"/>
          </ac:spMkLst>
        </pc:spChg>
      </pc:sldChg>
      <pc:sldChg chg="modSp">
        <pc:chgData name="Katerina Glover" userId="de2edfa1-0aa9-41ab-9f34-1fb333eb4396" providerId="ADAL" clId="{8AA01147-618C-4E52-A645-52C0070854D1}" dt="2020-06-01T09:20:51.139" v="8" actId="113"/>
        <pc:sldMkLst>
          <pc:docMk/>
          <pc:sldMk cId="2168100537" sldId="374"/>
        </pc:sldMkLst>
        <pc:spChg chg="mod">
          <ac:chgData name="Katerina Glover" userId="de2edfa1-0aa9-41ab-9f34-1fb333eb4396" providerId="ADAL" clId="{8AA01147-618C-4E52-A645-52C0070854D1}" dt="2020-06-01T09:20:51.139" v="8" actId="113"/>
          <ac:spMkLst>
            <pc:docMk/>
            <pc:sldMk cId="2168100537" sldId="374"/>
            <ac:spMk id="14" creationId="{8A72CCE2-9FB4-4374-8EEC-DABC40EC433F}"/>
          </ac:spMkLst>
        </pc:spChg>
      </pc:sldChg>
      <pc:sldChg chg="modSp">
        <pc:chgData name="Katerina Glover" userId="de2edfa1-0aa9-41ab-9f34-1fb333eb4396" providerId="ADAL" clId="{8AA01147-618C-4E52-A645-52C0070854D1}" dt="2020-06-12T13:28:01.533" v="8047" actId="20577"/>
        <pc:sldMkLst>
          <pc:docMk/>
          <pc:sldMk cId="1967806232" sldId="389"/>
        </pc:sldMkLst>
        <pc:graphicFrameChg chg="mod">
          <ac:chgData name="Katerina Glover" userId="de2edfa1-0aa9-41ab-9f34-1fb333eb4396" providerId="ADAL" clId="{8AA01147-618C-4E52-A645-52C0070854D1}" dt="2020-06-12T13:28:01.533" v="8047" actId="20577"/>
          <ac:graphicFrameMkLst>
            <pc:docMk/>
            <pc:sldMk cId="1967806232" sldId="389"/>
            <ac:graphicFrameMk id="3" creationId="{24570EA3-7190-41FB-BDB6-D79C240632A3}"/>
          </ac:graphicFrameMkLst>
        </pc:graphicFrameChg>
      </pc:sldChg>
      <pc:sldChg chg="modSp addCm modCm">
        <pc:chgData name="Katerina Glover" userId="de2edfa1-0aa9-41ab-9f34-1fb333eb4396" providerId="ADAL" clId="{8AA01147-618C-4E52-A645-52C0070854D1}" dt="2020-06-01T09:23:25.216" v="14"/>
        <pc:sldMkLst>
          <pc:docMk/>
          <pc:sldMk cId="113096363" sldId="394"/>
        </pc:sldMkLst>
        <pc:spChg chg="mod">
          <ac:chgData name="Katerina Glover" userId="de2edfa1-0aa9-41ab-9f34-1fb333eb4396" providerId="ADAL" clId="{8AA01147-618C-4E52-A645-52C0070854D1}" dt="2020-06-01T09:22:08.546" v="12" actId="20577"/>
          <ac:spMkLst>
            <pc:docMk/>
            <pc:sldMk cId="113096363" sldId="394"/>
            <ac:spMk id="14" creationId="{8A72CCE2-9FB4-4374-8EEC-DABC40EC433F}"/>
          </ac:spMkLst>
        </pc:spChg>
      </pc:sldChg>
      <pc:sldChg chg="modSp">
        <pc:chgData name="Katerina Glover" userId="de2edfa1-0aa9-41ab-9f34-1fb333eb4396" providerId="ADAL" clId="{8AA01147-618C-4E52-A645-52C0070854D1}" dt="2020-06-12T13:43:50.080" v="8086" actId="14100"/>
        <pc:sldMkLst>
          <pc:docMk/>
          <pc:sldMk cId="2187380053" sldId="412"/>
        </pc:sldMkLst>
        <pc:spChg chg="mod">
          <ac:chgData name="Katerina Glover" userId="de2edfa1-0aa9-41ab-9f34-1fb333eb4396" providerId="ADAL" clId="{8AA01147-618C-4E52-A645-52C0070854D1}" dt="2020-06-12T13:41:48.644" v="8068" actId="20577"/>
          <ac:spMkLst>
            <pc:docMk/>
            <pc:sldMk cId="2187380053" sldId="412"/>
            <ac:spMk id="4" creationId="{9DB2612D-A933-466B-BB57-C688125F80F9}"/>
          </ac:spMkLst>
        </pc:spChg>
        <pc:spChg chg="mod">
          <ac:chgData name="Katerina Glover" userId="de2edfa1-0aa9-41ab-9f34-1fb333eb4396" providerId="ADAL" clId="{8AA01147-618C-4E52-A645-52C0070854D1}" dt="2020-06-12T13:42:35.230" v="8069" actId="20577"/>
          <ac:spMkLst>
            <pc:docMk/>
            <pc:sldMk cId="2187380053" sldId="412"/>
            <ac:spMk id="17" creationId="{CEFB8767-8641-497D-A3A7-A2ABCBEEBDCE}"/>
          </ac:spMkLst>
        </pc:spChg>
        <pc:spChg chg="mod">
          <ac:chgData name="Katerina Glover" userId="de2edfa1-0aa9-41ab-9f34-1fb333eb4396" providerId="ADAL" clId="{8AA01147-618C-4E52-A645-52C0070854D1}" dt="2020-06-12T13:43:50.080" v="8086" actId="14100"/>
          <ac:spMkLst>
            <pc:docMk/>
            <pc:sldMk cId="2187380053" sldId="412"/>
            <ac:spMk id="21" creationId="{3F4891B8-ABB2-41EA-AFDF-E809D4926879}"/>
          </ac:spMkLst>
        </pc:spChg>
      </pc:sldChg>
      <pc:sldChg chg="modSp">
        <pc:chgData name="Katerina Glover" userId="de2edfa1-0aa9-41ab-9f34-1fb333eb4396" providerId="ADAL" clId="{8AA01147-618C-4E52-A645-52C0070854D1}" dt="2020-06-12T13:56:27.690" v="8120" actId="20577"/>
        <pc:sldMkLst>
          <pc:docMk/>
          <pc:sldMk cId="1091210631" sldId="413"/>
        </pc:sldMkLst>
        <pc:spChg chg="mod">
          <ac:chgData name="Katerina Glover" userId="de2edfa1-0aa9-41ab-9f34-1fb333eb4396" providerId="ADAL" clId="{8AA01147-618C-4E52-A645-52C0070854D1}" dt="2020-06-12T13:56:27.690" v="8120" actId="20577"/>
          <ac:spMkLst>
            <pc:docMk/>
            <pc:sldMk cId="1091210631" sldId="413"/>
            <ac:spMk id="7" creationId="{CB50782B-7D2D-42CF-A93F-9F3491603FA0}"/>
          </ac:spMkLst>
        </pc:spChg>
      </pc:sldChg>
      <pc:sldChg chg="addSp delSp modSp add">
        <pc:chgData name="Katerina Glover" userId="de2edfa1-0aa9-41ab-9f34-1fb333eb4396" providerId="ADAL" clId="{8AA01147-618C-4E52-A645-52C0070854D1}" dt="2020-06-03T16:05:04.146" v="7856" actId="108"/>
        <pc:sldMkLst>
          <pc:docMk/>
          <pc:sldMk cId="4104654736" sldId="418"/>
        </pc:sldMkLst>
        <pc:spChg chg="del">
          <ac:chgData name="Katerina Glover" userId="de2edfa1-0aa9-41ab-9f34-1fb333eb4396" providerId="ADAL" clId="{8AA01147-618C-4E52-A645-52C0070854D1}" dt="2020-06-03T13:24:50.432" v="16" actId="478"/>
          <ac:spMkLst>
            <pc:docMk/>
            <pc:sldMk cId="4104654736" sldId="418"/>
            <ac:spMk id="2" creationId="{3BA83729-84F5-4242-A277-62BC4FEE096C}"/>
          </ac:spMkLst>
        </pc:spChg>
        <pc:spChg chg="add mod">
          <ac:chgData name="Katerina Glover" userId="de2edfa1-0aa9-41ab-9f34-1fb333eb4396" providerId="ADAL" clId="{8AA01147-618C-4E52-A645-52C0070854D1}" dt="2020-06-03T13:27:47.389" v="136" actId="20577"/>
          <ac:spMkLst>
            <pc:docMk/>
            <pc:sldMk cId="4104654736" sldId="418"/>
            <ac:spMk id="3" creationId="{37759A5F-8C5B-4705-9FB3-F34D0045CCF7}"/>
          </ac:spMkLst>
        </pc:spChg>
        <pc:spChg chg="add del mod">
          <ac:chgData name="Katerina Glover" userId="de2edfa1-0aa9-41ab-9f34-1fb333eb4396" providerId="ADAL" clId="{8AA01147-618C-4E52-A645-52C0070854D1}" dt="2020-06-03T13:30:20.787" v="144" actId="478"/>
          <ac:spMkLst>
            <pc:docMk/>
            <pc:sldMk cId="4104654736" sldId="418"/>
            <ac:spMk id="4" creationId="{7EF908F4-08AA-4B09-B0A6-070D7C8966E5}"/>
          </ac:spMkLst>
        </pc:spChg>
        <pc:spChg chg="mod">
          <ac:chgData name="Katerina Glover" userId="de2edfa1-0aa9-41ab-9f34-1fb333eb4396" providerId="ADAL" clId="{8AA01147-618C-4E52-A645-52C0070854D1}" dt="2020-06-03T13:26:16.203" v="62" actId="20577"/>
          <ac:spMkLst>
            <pc:docMk/>
            <pc:sldMk cId="4104654736" sldId="418"/>
            <ac:spMk id="5" creationId="{E1AB353D-C3DD-45D0-A928-76F68198F592}"/>
          </ac:spMkLst>
        </pc:spChg>
        <pc:spChg chg="add mod">
          <ac:chgData name="Katerina Glover" userId="de2edfa1-0aa9-41ab-9f34-1fb333eb4396" providerId="ADAL" clId="{8AA01147-618C-4E52-A645-52C0070854D1}" dt="2020-06-03T15:52:00.959" v="7553" actId="404"/>
          <ac:spMkLst>
            <pc:docMk/>
            <pc:sldMk cId="4104654736" sldId="418"/>
            <ac:spMk id="6" creationId="{AF03B604-3AE3-42E5-889E-6EE30C74AF5C}"/>
          </ac:spMkLst>
        </pc:spChg>
        <pc:spChg chg="add mod">
          <ac:chgData name="Katerina Glover" userId="de2edfa1-0aa9-41ab-9f34-1fb333eb4396" providerId="ADAL" clId="{8AA01147-618C-4E52-A645-52C0070854D1}" dt="2020-06-03T16:04:59.014" v="7855" actId="404"/>
          <ac:spMkLst>
            <pc:docMk/>
            <pc:sldMk cId="4104654736" sldId="418"/>
            <ac:spMk id="7" creationId="{F72E90ED-60BA-488C-AC17-59B47BED8FDA}"/>
          </ac:spMkLst>
        </pc:spChg>
        <pc:spChg chg="add mod">
          <ac:chgData name="Katerina Glover" userId="de2edfa1-0aa9-41ab-9f34-1fb333eb4396" providerId="ADAL" clId="{8AA01147-618C-4E52-A645-52C0070854D1}" dt="2020-06-03T16:05:04.146" v="7856" actId="108"/>
          <ac:spMkLst>
            <pc:docMk/>
            <pc:sldMk cId="4104654736" sldId="418"/>
            <ac:spMk id="8" creationId="{F053739F-BFCD-4F93-B514-2D4C0D9023CC}"/>
          </ac:spMkLst>
        </pc:spChg>
      </pc:sldChg>
      <pc:sldChg chg="modSp add">
        <pc:chgData name="Katerina Glover" userId="de2edfa1-0aa9-41ab-9f34-1fb333eb4396" providerId="ADAL" clId="{8AA01147-618C-4E52-A645-52C0070854D1}" dt="2020-06-03T15:06:23.422" v="5452" actId="20577"/>
        <pc:sldMkLst>
          <pc:docMk/>
          <pc:sldMk cId="4159638713" sldId="419"/>
        </pc:sldMkLst>
        <pc:spChg chg="mod">
          <ac:chgData name="Katerina Glover" userId="de2edfa1-0aa9-41ab-9f34-1fb333eb4396" providerId="ADAL" clId="{8AA01147-618C-4E52-A645-52C0070854D1}" dt="2020-06-03T14:03:02.531" v="1675" actId="20577"/>
          <ac:spMkLst>
            <pc:docMk/>
            <pc:sldMk cId="4159638713" sldId="419"/>
            <ac:spMk id="4" creationId="{F1373249-189F-4C9A-89A4-30B0EE6CD7CC}"/>
          </ac:spMkLst>
        </pc:spChg>
        <pc:spChg chg="mod">
          <ac:chgData name="Katerina Glover" userId="de2edfa1-0aa9-41ab-9f34-1fb333eb4396" providerId="ADAL" clId="{8AA01147-618C-4E52-A645-52C0070854D1}" dt="2020-06-03T14:15:13.579" v="3188" actId="1076"/>
          <ac:spMkLst>
            <pc:docMk/>
            <pc:sldMk cId="4159638713" sldId="419"/>
            <ac:spMk id="13" creationId="{6992E43E-2398-479B-999E-CAEB819E6DEA}"/>
          </ac:spMkLst>
        </pc:spChg>
        <pc:spChg chg="mod">
          <ac:chgData name="Katerina Glover" userId="de2edfa1-0aa9-41ab-9f34-1fb333eb4396" providerId="ADAL" clId="{8AA01147-618C-4E52-A645-52C0070854D1}" dt="2020-06-03T15:06:23.422" v="5452" actId="20577"/>
          <ac:spMkLst>
            <pc:docMk/>
            <pc:sldMk cId="4159638713" sldId="419"/>
            <ac:spMk id="14" creationId="{8A72CCE2-9FB4-4374-8EEC-DABC40EC433F}"/>
          </ac:spMkLst>
        </pc:spChg>
        <pc:spChg chg="mod">
          <ac:chgData name="Katerina Glover" userId="de2edfa1-0aa9-41ab-9f34-1fb333eb4396" providerId="ADAL" clId="{8AA01147-618C-4E52-A645-52C0070854D1}" dt="2020-06-03T14:43:16.371" v="3945" actId="14100"/>
          <ac:spMkLst>
            <pc:docMk/>
            <pc:sldMk cId="4159638713" sldId="419"/>
            <ac:spMk id="16" creationId="{ED822C59-5852-4617-A8C0-7BCC9AE448E9}"/>
          </ac:spMkLst>
        </pc:spChg>
      </pc:sldChg>
      <pc:sldChg chg="addSp modSp add">
        <pc:chgData name="Katerina Glover" userId="de2edfa1-0aa9-41ab-9f34-1fb333eb4396" providerId="ADAL" clId="{8AA01147-618C-4E52-A645-52C0070854D1}" dt="2020-06-03T16:05:13.105" v="7858" actId="108"/>
        <pc:sldMkLst>
          <pc:docMk/>
          <pc:sldMk cId="2847313853" sldId="420"/>
        </pc:sldMkLst>
        <pc:spChg chg="add mod">
          <ac:chgData name="Katerina Glover" userId="de2edfa1-0aa9-41ab-9f34-1fb333eb4396" providerId="ADAL" clId="{8AA01147-618C-4E52-A645-52C0070854D1}" dt="2020-06-03T16:05:13.105" v="7858" actId="108"/>
          <ac:spMkLst>
            <pc:docMk/>
            <pc:sldMk cId="2847313853" sldId="420"/>
            <ac:spMk id="2" creationId="{4E26E8A7-38DB-446A-B25F-41BC53DC2954}"/>
          </ac:spMkLst>
        </pc:spChg>
        <pc:spChg chg="mod">
          <ac:chgData name="Katerina Glover" userId="de2edfa1-0aa9-41ab-9f34-1fb333eb4396" providerId="ADAL" clId="{8AA01147-618C-4E52-A645-52C0070854D1}" dt="2020-06-03T16:03:17.073" v="7853" actId="1035"/>
          <ac:spMkLst>
            <pc:docMk/>
            <pc:sldMk cId="2847313853" sldId="420"/>
            <ac:spMk id="3" creationId="{37759A5F-8C5B-4705-9FB3-F34D0045CCF7}"/>
          </ac:spMkLst>
        </pc:spChg>
        <pc:spChg chg="mod">
          <ac:chgData name="Katerina Glover" userId="de2edfa1-0aa9-41ab-9f34-1fb333eb4396" providerId="ADAL" clId="{8AA01147-618C-4E52-A645-52C0070854D1}" dt="2020-06-03T15:52:31.771" v="7577" actId="404"/>
          <ac:spMkLst>
            <pc:docMk/>
            <pc:sldMk cId="2847313853" sldId="420"/>
            <ac:spMk id="6" creationId="{AF03B604-3AE3-42E5-889E-6EE30C74AF5C}"/>
          </ac:spMkLst>
        </pc:spChg>
        <pc:spChg chg="mod">
          <ac:chgData name="Katerina Glover" userId="de2edfa1-0aa9-41ab-9f34-1fb333eb4396" providerId="ADAL" clId="{8AA01147-618C-4E52-A645-52C0070854D1}" dt="2020-06-03T16:05:09.524" v="7857" actId="108"/>
          <ac:spMkLst>
            <pc:docMk/>
            <pc:sldMk cId="2847313853" sldId="420"/>
            <ac:spMk id="7" creationId="{F72E90ED-60BA-488C-AC17-59B47BED8FDA}"/>
          </ac:spMkLst>
        </pc:spChg>
      </pc:sldChg>
      <pc:sldChg chg="delSp modSp add">
        <pc:chgData name="Katerina Glover" userId="de2edfa1-0aa9-41ab-9f34-1fb333eb4396" providerId="ADAL" clId="{8AA01147-618C-4E52-A645-52C0070854D1}" dt="2020-06-03T15:55:43.231" v="7675" actId="478"/>
        <pc:sldMkLst>
          <pc:docMk/>
          <pc:sldMk cId="1035251124" sldId="421"/>
        </pc:sldMkLst>
        <pc:spChg chg="del">
          <ac:chgData name="Katerina Glover" userId="de2edfa1-0aa9-41ab-9f34-1fb333eb4396" providerId="ADAL" clId="{8AA01147-618C-4E52-A645-52C0070854D1}" dt="2020-06-03T15:55:43.231" v="7675" actId="478"/>
          <ac:spMkLst>
            <pc:docMk/>
            <pc:sldMk cId="1035251124" sldId="421"/>
            <ac:spMk id="2" creationId="{4E26E8A7-38DB-446A-B25F-41BC53DC2954}"/>
          </ac:spMkLst>
        </pc:spChg>
        <pc:spChg chg="mod">
          <ac:chgData name="Katerina Glover" userId="de2edfa1-0aa9-41ab-9f34-1fb333eb4396" providerId="ADAL" clId="{8AA01147-618C-4E52-A645-52C0070854D1}" dt="2020-06-03T15:55:40.195" v="7674" actId="20577"/>
          <ac:spMkLst>
            <pc:docMk/>
            <pc:sldMk cId="1035251124" sldId="421"/>
            <ac:spMk id="3" creationId="{37759A5F-8C5B-4705-9FB3-F34D0045CCF7}"/>
          </ac:spMkLst>
        </pc:spChg>
        <pc:spChg chg="mod">
          <ac:chgData name="Katerina Glover" userId="de2edfa1-0aa9-41ab-9f34-1fb333eb4396" providerId="ADAL" clId="{8AA01147-618C-4E52-A645-52C0070854D1}" dt="2020-06-03T15:55:34.029" v="7669" actId="20577"/>
          <ac:spMkLst>
            <pc:docMk/>
            <pc:sldMk cId="1035251124" sldId="421"/>
            <ac:spMk id="5" creationId="{E1AB353D-C3DD-45D0-A928-76F68198F592}"/>
          </ac:spMkLst>
        </pc:spChg>
        <pc:spChg chg="mod">
          <ac:chgData name="Katerina Glover" userId="de2edfa1-0aa9-41ab-9f34-1fb333eb4396" providerId="ADAL" clId="{8AA01147-618C-4E52-A645-52C0070854D1}" dt="2020-06-03T15:55:18.010" v="7623" actId="20577"/>
          <ac:spMkLst>
            <pc:docMk/>
            <pc:sldMk cId="1035251124" sldId="421"/>
            <ac:spMk id="6" creationId="{AF03B604-3AE3-42E5-889E-6EE30C74AF5C}"/>
          </ac:spMkLst>
        </pc:spChg>
        <pc:spChg chg="mod">
          <ac:chgData name="Katerina Glover" userId="de2edfa1-0aa9-41ab-9f34-1fb333eb4396" providerId="ADAL" clId="{8AA01147-618C-4E52-A645-52C0070854D1}" dt="2020-06-03T15:55:14.091" v="7615" actId="20577"/>
          <ac:spMkLst>
            <pc:docMk/>
            <pc:sldMk cId="1035251124" sldId="421"/>
            <ac:spMk id="7" creationId="{F72E90ED-60BA-488C-AC17-59B47BED8FDA}"/>
          </ac:spMkLst>
        </pc:spChg>
      </pc:sldChg>
      <pc:sldChg chg="modSp add">
        <pc:chgData name="Katerina Glover" userId="de2edfa1-0aa9-41ab-9f34-1fb333eb4396" providerId="ADAL" clId="{8AA01147-618C-4E52-A645-52C0070854D1}" dt="2020-06-12T15:09:21.158" v="8448" actId="20577"/>
        <pc:sldMkLst>
          <pc:docMk/>
          <pc:sldMk cId="260703289" sldId="422"/>
        </pc:sldMkLst>
        <pc:spChg chg="mod">
          <ac:chgData name="Katerina Glover" userId="de2edfa1-0aa9-41ab-9f34-1fb333eb4396" providerId="ADAL" clId="{8AA01147-618C-4E52-A645-52C0070854D1}" dt="2020-06-12T15:09:21.158" v="8448" actId="20577"/>
          <ac:spMkLst>
            <pc:docMk/>
            <pc:sldMk cId="260703289" sldId="422"/>
            <ac:spMk id="6" creationId="{AF03B604-3AE3-42E5-889E-6EE30C74AF5C}"/>
          </ac:spMkLst>
        </pc:spChg>
      </pc:sldChg>
      <pc:sldChg chg="modSp">
        <pc:chgData name="Katerina Glover" userId="de2edfa1-0aa9-41ab-9f34-1fb333eb4396" providerId="ADAL" clId="{8AA01147-618C-4E52-A645-52C0070854D1}" dt="2020-06-12T13:41:15.642" v="8066" actId="20578"/>
        <pc:sldMkLst>
          <pc:docMk/>
          <pc:sldMk cId="451994621" sldId="423"/>
        </pc:sldMkLst>
        <pc:spChg chg="mod">
          <ac:chgData name="Katerina Glover" userId="de2edfa1-0aa9-41ab-9f34-1fb333eb4396" providerId="ADAL" clId="{8AA01147-618C-4E52-A645-52C0070854D1}" dt="2020-06-12T13:41:15.642" v="8066" actId="20578"/>
          <ac:spMkLst>
            <pc:docMk/>
            <pc:sldMk cId="451994621" sldId="423"/>
            <ac:spMk id="6" creationId="{AF03B604-3AE3-42E5-889E-6EE30C74AF5C}"/>
          </ac:spMkLst>
        </pc:spChg>
      </pc:sldChg>
      <pc:sldChg chg="addCm modCm">
        <pc:chgData name="Katerina Glover" userId="de2edfa1-0aa9-41ab-9f34-1fb333eb4396" providerId="ADAL" clId="{8AA01147-618C-4E52-A645-52C0070854D1}" dt="2020-06-12T13:49:41.638" v="8088"/>
        <pc:sldMkLst>
          <pc:docMk/>
          <pc:sldMk cId="1903635988" sldId="426"/>
        </pc:sldMkLst>
      </pc:sldChg>
      <pc:sldChg chg="modSp">
        <pc:chgData name="Katerina Glover" userId="de2edfa1-0aa9-41ab-9f34-1fb333eb4396" providerId="ADAL" clId="{8AA01147-618C-4E52-A645-52C0070854D1}" dt="2020-06-12T13:51:24.165" v="8113" actId="20577"/>
        <pc:sldMkLst>
          <pc:docMk/>
          <pc:sldMk cId="2958419360" sldId="430"/>
        </pc:sldMkLst>
        <pc:spChg chg="mod">
          <ac:chgData name="Katerina Glover" userId="de2edfa1-0aa9-41ab-9f34-1fb333eb4396" providerId="ADAL" clId="{8AA01147-618C-4E52-A645-52C0070854D1}" dt="2020-06-12T13:51:16.253" v="8111" actId="313"/>
          <ac:spMkLst>
            <pc:docMk/>
            <pc:sldMk cId="2958419360" sldId="430"/>
            <ac:spMk id="2" creationId="{3BA83729-84F5-4242-A277-62BC4FEE096C}"/>
          </ac:spMkLst>
        </pc:spChg>
        <pc:spChg chg="mod">
          <ac:chgData name="Katerina Glover" userId="de2edfa1-0aa9-41ab-9f34-1fb333eb4396" providerId="ADAL" clId="{8AA01147-618C-4E52-A645-52C0070854D1}" dt="2020-06-12T13:51:24.165" v="8113" actId="20577"/>
          <ac:spMkLst>
            <pc:docMk/>
            <pc:sldMk cId="2958419360" sldId="430"/>
            <ac:spMk id="9" creationId="{343472BF-A853-46C2-9063-1457FE7CC432}"/>
          </ac:spMkLst>
        </pc:spChg>
      </pc:sldChg>
      <pc:sldChg chg="modSp">
        <pc:chgData name="Katerina Glover" userId="de2edfa1-0aa9-41ab-9f34-1fb333eb4396" providerId="ADAL" clId="{8AA01147-618C-4E52-A645-52C0070854D1}" dt="2020-06-12T13:59:25.445" v="8125" actId="20577"/>
        <pc:sldMkLst>
          <pc:docMk/>
          <pc:sldMk cId="3905898129" sldId="432"/>
        </pc:sldMkLst>
        <pc:spChg chg="mod">
          <ac:chgData name="Katerina Glover" userId="de2edfa1-0aa9-41ab-9f34-1fb333eb4396" providerId="ADAL" clId="{8AA01147-618C-4E52-A645-52C0070854D1}" dt="2020-06-12T13:59:25.445" v="8125" actId="20577"/>
          <ac:spMkLst>
            <pc:docMk/>
            <pc:sldMk cId="3905898129" sldId="432"/>
            <ac:spMk id="12" creationId="{16422191-DE39-43E0-A625-D695C4C9FA0D}"/>
          </ac:spMkLst>
        </pc:spChg>
      </pc:sldChg>
      <pc:sldChg chg="add">
        <pc:chgData name="Katerina Glover" userId="de2edfa1-0aa9-41ab-9f34-1fb333eb4396" providerId="ADAL" clId="{8AA01147-618C-4E52-A645-52C0070854D1}" dt="2020-06-12T14:50:28.829" v="8126"/>
        <pc:sldMkLst>
          <pc:docMk/>
          <pc:sldMk cId="584034506" sldId="442"/>
        </pc:sldMkLst>
      </pc:sldChg>
    </pc:docChg>
  </pc:docChgLst>
  <pc:docChgLst>
    <pc:chgData name="Maura O'Malley, Researcher" userId="S::maura.o-malley@essex.gov.uk::debcc6ab-8d4c-4f20-82e6-146e5bb09687" providerId="AD" clId="Web-{17710F67-4342-4DA7-8F6A-DC773F2E7300}"/>
    <pc:docChg chg="modSld">
      <pc:chgData name="Maura O'Malley, Researcher" userId="S::maura.o-malley@essex.gov.uk::debcc6ab-8d4c-4f20-82e6-146e5bb09687" providerId="AD" clId="Web-{17710F67-4342-4DA7-8F6A-DC773F2E7300}" dt="2020-05-26T11:37:13.986" v="30" actId="20577"/>
      <pc:docMkLst>
        <pc:docMk/>
      </pc:docMkLst>
      <pc:sldChg chg="modSp">
        <pc:chgData name="Maura O'Malley, Researcher" userId="S::maura.o-malley@essex.gov.uk::debcc6ab-8d4c-4f20-82e6-146e5bb09687" providerId="AD" clId="Web-{17710F67-4342-4DA7-8F6A-DC773F2E7300}" dt="2020-05-26T11:37:13.986" v="29" actId="20577"/>
        <pc:sldMkLst>
          <pc:docMk/>
          <pc:sldMk cId="2100498708" sldId="346"/>
        </pc:sldMkLst>
        <pc:spChg chg="mod">
          <ac:chgData name="Maura O'Malley, Researcher" userId="S::maura.o-malley@essex.gov.uk::debcc6ab-8d4c-4f20-82e6-146e5bb09687" providerId="AD" clId="Web-{17710F67-4342-4DA7-8F6A-DC773F2E7300}" dt="2020-05-26T11:37:13.986" v="29" actId="20577"/>
          <ac:spMkLst>
            <pc:docMk/>
            <pc:sldMk cId="2100498708" sldId="346"/>
            <ac:spMk id="18" creationId="{51DCEFCC-EDA3-470F-BFA1-F8B3E8E94CCC}"/>
          </ac:spMkLst>
        </pc:spChg>
      </pc:sldChg>
      <pc:sldChg chg="modSp">
        <pc:chgData name="Maura O'Malley, Researcher" userId="S::maura.o-malley@essex.gov.uk::debcc6ab-8d4c-4f20-82e6-146e5bb09687" providerId="AD" clId="Web-{17710F67-4342-4DA7-8F6A-DC773F2E7300}" dt="2020-05-26T11:36:07.049" v="0" actId="1076"/>
        <pc:sldMkLst>
          <pc:docMk/>
          <pc:sldMk cId="1771183439" sldId="378"/>
        </pc:sldMkLst>
        <pc:spChg chg="mod">
          <ac:chgData name="Maura O'Malley, Researcher" userId="S::maura.o-malley@essex.gov.uk::debcc6ab-8d4c-4f20-82e6-146e5bb09687" providerId="AD" clId="Web-{17710F67-4342-4DA7-8F6A-DC773F2E7300}" dt="2020-05-26T11:36:07.049" v="0" actId="1076"/>
          <ac:spMkLst>
            <pc:docMk/>
            <pc:sldMk cId="1771183439" sldId="378"/>
            <ac:spMk id="46" creationId="{0FE4A286-0833-4733-94CD-B597AFD07D79}"/>
          </ac:spMkLst>
        </pc:spChg>
      </pc:sldChg>
    </pc:docChg>
  </pc:docChgLst>
  <pc:docChgLst>
    <pc:chgData name="Poppy Reece, Researcher" userId="dc98a925-bdaa-4bee-b207-d103908056d7" providerId="ADAL" clId="{B94B758C-8149-4E1D-88D9-C4D7B2B3C6C6}"/>
    <pc:docChg chg="custSel modSld">
      <pc:chgData name="Poppy Reece, Researcher" userId="dc98a925-bdaa-4bee-b207-d103908056d7" providerId="ADAL" clId="{B94B758C-8149-4E1D-88D9-C4D7B2B3C6C6}" dt="2020-06-22T12:42:13.723" v="78" actId="20577"/>
      <pc:docMkLst>
        <pc:docMk/>
      </pc:docMkLst>
      <pc:sldChg chg="modSp">
        <pc:chgData name="Poppy Reece, Researcher" userId="dc98a925-bdaa-4bee-b207-d103908056d7" providerId="ADAL" clId="{B94B758C-8149-4E1D-88D9-C4D7B2B3C6C6}" dt="2020-06-22T12:42:13.723" v="78" actId="20577"/>
        <pc:sldMkLst>
          <pc:docMk/>
          <pc:sldMk cId="1069382561" sldId="465"/>
        </pc:sldMkLst>
        <pc:spChg chg="mod">
          <ac:chgData name="Poppy Reece, Researcher" userId="dc98a925-bdaa-4bee-b207-d103908056d7" providerId="ADAL" clId="{B94B758C-8149-4E1D-88D9-C4D7B2B3C6C6}" dt="2020-06-22T12:40:34.248" v="67" actId="1076"/>
          <ac:spMkLst>
            <pc:docMk/>
            <pc:sldMk cId="1069382561" sldId="465"/>
            <ac:spMk id="2" creationId="{CC2F9DB6-C941-4B40-B411-7A0194DD4628}"/>
          </ac:spMkLst>
        </pc:spChg>
        <pc:spChg chg="mod">
          <ac:chgData name="Poppy Reece, Researcher" userId="dc98a925-bdaa-4bee-b207-d103908056d7" providerId="ADAL" clId="{B94B758C-8149-4E1D-88D9-C4D7B2B3C6C6}" dt="2020-06-22T12:42:13.723" v="78" actId="20577"/>
          <ac:spMkLst>
            <pc:docMk/>
            <pc:sldMk cId="1069382561" sldId="465"/>
            <ac:spMk id="13" creationId="{D7C6F33C-5FF4-4A7C-A01B-2AFD412615D1}"/>
          </ac:spMkLst>
        </pc:spChg>
        <pc:spChg chg="mod">
          <ac:chgData name="Poppy Reece, Researcher" userId="dc98a925-bdaa-4bee-b207-d103908056d7" providerId="ADAL" clId="{B94B758C-8149-4E1D-88D9-C4D7B2B3C6C6}" dt="2020-06-22T12:39:14.396" v="43" actId="1076"/>
          <ac:spMkLst>
            <pc:docMk/>
            <pc:sldMk cId="1069382561" sldId="465"/>
            <ac:spMk id="14" creationId="{766333B7-6B43-4E36-BC44-371EC4040E68}"/>
          </ac:spMkLst>
        </pc:spChg>
        <pc:spChg chg="mod">
          <ac:chgData name="Poppy Reece, Researcher" userId="dc98a925-bdaa-4bee-b207-d103908056d7" providerId="ADAL" clId="{B94B758C-8149-4E1D-88D9-C4D7B2B3C6C6}" dt="2020-06-22T12:39:41.100" v="53" actId="20577"/>
          <ac:spMkLst>
            <pc:docMk/>
            <pc:sldMk cId="1069382561" sldId="465"/>
            <ac:spMk id="16" creationId="{F6987058-6A96-457C-89D2-E1D2E5414206}"/>
          </ac:spMkLst>
        </pc:spChg>
        <pc:spChg chg="mod">
          <ac:chgData name="Poppy Reece, Researcher" userId="dc98a925-bdaa-4bee-b207-d103908056d7" providerId="ADAL" clId="{B94B758C-8149-4E1D-88D9-C4D7B2B3C6C6}" dt="2020-06-22T12:40:17.944" v="62" actId="1076"/>
          <ac:spMkLst>
            <pc:docMk/>
            <pc:sldMk cId="1069382561" sldId="465"/>
            <ac:spMk id="19" creationId="{F2ED8B36-8D82-45C7-8DEC-7EB257229721}"/>
          </ac:spMkLst>
        </pc:spChg>
        <pc:spChg chg="mod">
          <ac:chgData name="Poppy Reece, Researcher" userId="dc98a925-bdaa-4bee-b207-d103908056d7" providerId="ADAL" clId="{B94B758C-8149-4E1D-88D9-C4D7B2B3C6C6}" dt="2020-06-22T12:38:58.135" v="39" actId="20577"/>
          <ac:spMkLst>
            <pc:docMk/>
            <pc:sldMk cId="1069382561" sldId="465"/>
            <ac:spMk id="20" creationId="{1500FB25-A4C5-4898-889D-E0B5005E291E}"/>
          </ac:spMkLst>
        </pc:spChg>
        <pc:picChg chg="mod">
          <ac:chgData name="Poppy Reece, Researcher" userId="dc98a925-bdaa-4bee-b207-d103908056d7" providerId="ADAL" clId="{B94B758C-8149-4E1D-88D9-C4D7B2B3C6C6}" dt="2020-06-22T12:40:19.784" v="63" actId="1076"/>
          <ac:picMkLst>
            <pc:docMk/>
            <pc:sldMk cId="1069382561" sldId="465"/>
            <ac:picMk id="15" creationId="{58CE4144-A27E-46C0-9570-44715F130CA2}"/>
          </ac:picMkLst>
        </pc:picChg>
        <pc:picChg chg="mod">
          <ac:chgData name="Poppy Reece, Researcher" userId="dc98a925-bdaa-4bee-b207-d103908056d7" providerId="ADAL" clId="{B94B758C-8149-4E1D-88D9-C4D7B2B3C6C6}" dt="2020-06-22T12:39:19.269" v="44" actId="1076"/>
          <ac:picMkLst>
            <pc:docMk/>
            <pc:sldMk cId="1069382561" sldId="465"/>
            <ac:picMk id="1026" creationId="{142D5B6C-28C9-4E12-9D5A-6308D06EFB9C}"/>
          </ac:picMkLst>
        </pc:picChg>
      </pc:sldChg>
    </pc:docChg>
  </pc:docChgLst>
  <pc:docChgLst>
    <pc:chgData name="Maresa Beazley, Senior Researcher" userId="5f8a0d0f-7495-4475-8968-cf1e28e5c564" providerId="ADAL" clId="{98F31EEE-B128-4F2A-984C-05CE340AA349}"/>
    <pc:docChg chg="undo custSel addSld delSld modSld sldOrd">
      <pc:chgData name="Maresa Beazley, Senior Researcher" userId="5f8a0d0f-7495-4475-8968-cf1e28e5c564" providerId="ADAL" clId="{98F31EEE-B128-4F2A-984C-05CE340AA349}" dt="2020-06-22T08:42:06.021" v="19997" actId="20577"/>
      <pc:docMkLst>
        <pc:docMk/>
      </pc:docMkLst>
      <pc:sldChg chg="delCm modCm">
        <pc:chgData name="Maresa Beazley, Senior Researcher" userId="5f8a0d0f-7495-4475-8968-cf1e28e5c564" providerId="ADAL" clId="{98F31EEE-B128-4F2A-984C-05CE340AA349}" dt="2020-06-09T13:43:29.908" v="6076" actId="1592"/>
        <pc:sldMkLst>
          <pc:docMk/>
          <pc:sldMk cId="4231481942" sldId="262"/>
        </pc:sldMkLst>
      </pc:sldChg>
      <pc:sldChg chg="ord">
        <pc:chgData name="Maresa Beazley, Senior Researcher" userId="5f8a0d0f-7495-4475-8968-cf1e28e5c564" providerId="ADAL" clId="{98F31EEE-B128-4F2A-984C-05CE340AA349}" dt="2020-06-18T14:37:05.449" v="14973"/>
        <pc:sldMkLst>
          <pc:docMk/>
          <pc:sldMk cId="751899522" sldId="325"/>
        </pc:sldMkLst>
      </pc:sldChg>
      <pc:sldChg chg="modSp">
        <pc:chgData name="Maresa Beazley, Senior Researcher" userId="5f8a0d0f-7495-4475-8968-cf1e28e5c564" providerId="ADAL" clId="{98F31EEE-B128-4F2A-984C-05CE340AA349}" dt="2020-06-04T09:47:59.441" v="1464" actId="403"/>
        <pc:sldMkLst>
          <pc:docMk/>
          <pc:sldMk cId="948215425" sldId="331"/>
        </pc:sldMkLst>
        <pc:spChg chg="mod">
          <ac:chgData name="Maresa Beazley, Senior Researcher" userId="5f8a0d0f-7495-4475-8968-cf1e28e5c564" providerId="ADAL" clId="{98F31EEE-B128-4F2A-984C-05CE340AA349}" dt="2020-06-04T09:47:59.441" v="1464" actId="403"/>
          <ac:spMkLst>
            <pc:docMk/>
            <pc:sldMk cId="948215425" sldId="331"/>
            <ac:spMk id="5" creationId="{E1AB353D-C3DD-45D0-A928-76F68198F592}"/>
          </ac:spMkLst>
        </pc:spChg>
      </pc:sldChg>
      <pc:sldChg chg="addSp delSp modSp">
        <pc:chgData name="Maresa Beazley, Senior Researcher" userId="5f8a0d0f-7495-4475-8968-cf1e28e5c564" providerId="ADAL" clId="{98F31EEE-B128-4F2A-984C-05CE340AA349}" dt="2020-06-04T15:10:57.434" v="2998" actId="2085"/>
        <pc:sldMkLst>
          <pc:docMk/>
          <pc:sldMk cId="3528816184" sldId="334"/>
        </pc:sldMkLst>
        <pc:spChg chg="mod">
          <ac:chgData name="Maresa Beazley, Senior Researcher" userId="5f8a0d0f-7495-4475-8968-cf1e28e5c564" providerId="ADAL" clId="{98F31EEE-B128-4F2A-984C-05CE340AA349}" dt="2020-06-04T09:34:33.269" v="924" actId="20577"/>
          <ac:spMkLst>
            <pc:docMk/>
            <pc:sldMk cId="3528816184" sldId="334"/>
            <ac:spMk id="2" creationId="{0BCA1EE4-4F60-418E-B50D-889392C38E14}"/>
          </ac:spMkLst>
        </pc:spChg>
        <pc:spChg chg="del">
          <ac:chgData name="Maresa Beazley, Senior Researcher" userId="5f8a0d0f-7495-4475-8968-cf1e28e5c564" providerId="ADAL" clId="{98F31EEE-B128-4F2A-984C-05CE340AA349}" dt="2020-06-04T09:34:01.081" v="916" actId="478"/>
          <ac:spMkLst>
            <pc:docMk/>
            <pc:sldMk cId="3528816184" sldId="334"/>
            <ac:spMk id="6" creationId="{32C03C46-76CD-4CD8-A244-ACE7EE66D1E3}"/>
          </ac:spMkLst>
        </pc:spChg>
        <pc:spChg chg="del">
          <ac:chgData name="Maresa Beazley, Senior Researcher" userId="5f8a0d0f-7495-4475-8968-cf1e28e5c564" providerId="ADAL" clId="{98F31EEE-B128-4F2A-984C-05CE340AA349}" dt="2020-06-04T09:34:01.081" v="916" actId="478"/>
          <ac:spMkLst>
            <pc:docMk/>
            <pc:sldMk cId="3528816184" sldId="334"/>
            <ac:spMk id="7" creationId="{681F7599-90E5-4636-9494-FA271D05AE64}"/>
          </ac:spMkLst>
        </pc:spChg>
        <pc:spChg chg="del">
          <ac:chgData name="Maresa Beazley, Senior Researcher" userId="5f8a0d0f-7495-4475-8968-cf1e28e5c564" providerId="ADAL" clId="{98F31EEE-B128-4F2A-984C-05CE340AA349}" dt="2020-06-04T09:34:01.081" v="916" actId="478"/>
          <ac:spMkLst>
            <pc:docMk/>
            <pc:sldMk cId="3528816184" sldId="334"/>
            <ac:spMk id="8" creationId="{4A6A1ADD-949A-4A32-B2BE-4362380C19C8}"/>
          </ac:spMkLst>
        </pc:spChg>
        <pc:spChg chg="del">
          <ac:chgData name="Maresa Beazley, Senior Researcher" userId="5f8a0d0f-7495-4475-8968-cf1e28e5c564" providerId="ADAL" clId="{98F31EEE-B128-4F2A-984C-05CE340AA349}" dt="2020-06-04T09:34:01.081" v="916" actId="478"/>
          <ac:spMkLst>
            <pc:docMk/>
            <pc:sldMk cId="3528816184" sldId="334"/>
            <ac:spMk id="9" creationId="{48F5DD40-208B-4867-A04D-58D3B217ECB9}"/>
          </ac:spMkLst>
        </pc:spChg>
        <pc:spChg chg="del">
          <ac:chgData name="Maresa Beazley, Senior Researcher" userId="5f8a0d0f-7495-4475-8968-cf1e28e5c564" providerId="ADAL" clId="{98F31EEE-B128-4F2A-984C-05CE340AA349}" dt="2020-06-04T09:34:01.081" v="916" actId="478"/>
          <ac:spMkLst>
            <pc:docMk/>
            <pc:sldMk cId="3528816184" sldId="334"/>
            <ac:spMk id="10" creationId="{B9CDA2EE-00E8-4F39-BBB2-6BA1E6EC3746}"/>
          </ac:spMkLst>
        </pc:spChg>
        <pc:spChg chg="del">
          <ac:chgData name="Maresa Beazley, Senior Researcher" userId="5f8a0d0f-7495-4475-8968-cf1e28e5c564" providerId="ADAL" clId="{98F31EEE-B128-4F2A-984C-05CE340AA349}" dt="2020-06-04T09:34:01.081" v="916" actId="478"/>
          <ac:spMkLst>
            <pc:docMk/>
            <pc:sldMk cId="3528816184" sldId="334"/>
            <ac:spMk id="11" creationId="{844A4860-8019-45C2-B366-CC36DC8FD5EB}"/>
          </ac:spMkLst>
        </pc:spChg>
        <pc:spChg chg="del">
          <ac:chgData name="Maresa Beazley, Senior Researcher" userId="5f8a0d0f-7495-4475-8968-cf1e28e5c564" providerId="ADAL" clId="{98F31EEE-B128-4F2A-984C-05CE340AA349}" dt="2020-06-04T09:34:01.081" v="916" actId="478"/>
          <ac:spMkLst>
            <pc:docMk/>
            <pc:sldMk cId="3528816184" sldId="334"/>
            <ac:spMk id="12" creationId="{F008B278-2917-4920-87F4-169FF2297EF9}"/>
          </ac:spMkLst>
        </pc:spChg>
        <pc:spChg chg="del">
          <ac:chgData name="Maresa Beazley, Senior Researcher" userId="5f8a0d0f-7495-4475-8968-cf1e28e5c564" providerId="ADAL" clId="{98F31EEE-B128-4F2A-984C-05CE340AA349}" dt="2020-06-04T09:34:01.081" v="916" actId="478"/>
          <ac:spMkLst>
            <pc:docMk/>
            <pc:sldMk cId="3528816184" sldId="334"/>
            <ac:spMk id="13" creationId="{AD7A57FD-8CE9-4588-BA13-5A7D48F86B59}"/>
          </ac:spMkLst>
        </pc:spChg>
        <pc:spChg chg="add del mod">
          <ac:chgData name="Maresa Beazley, Senior Researcher" userId="5f8a0d0f-7495-4475-8968-cf1e28e5c564" providerId="ADAL" clId="{98F31EEE-B128-4F2A-984C-05CE340AA349}" dt="2020-06-04T09:42:21.368" v="1278" actId="478"/>
          <ac:spMkLst>
            <pc:docMk/>
            <pc:sldMk cId="3528816184" sldId="334"/>
            <ac:spMk id="14" creationId="{5052981A-D7CA-4ECD-9EB3-8136EFFA3594}"/>
          </ac:spMkLst>
        </pc:spChg>
        <pc:spChg chg="add del mod">
          <ac:chgData name="Maresa Beazley, Senior Researcher" userId="5f8a0d0f-7495-4475-8968-cf1e28e5c564" providerId="ADAL" clId="{98F31EEE-B128-4F2A-984C-05CE340AA349}" dt="2020-06-04T09:42:52.289" v="1345" actId="478"/>
          <ac:spMkLst>
            <pc:docMk/>
            <pc:sldMk cId="3528816184" sldId="334"/>
            <ac:spMk id="15" creationId="{DF5C29BA-BA87-43C5-873B-EF421BE276F7}"/>
          </ac:spMkLst>
        </pc:spChg>
        <pc:spChg chg="add del mod">
          <ac:chgData name="Maresa Beazley, Senior Researcher" userId="5f8a0d0f-7495-4475-8968-cf1e28e5c564" providerId="ADAL" clId="{98F31EEE-B128-4F2A-984C-05CE340AA349}" dt="2020-06-04T09:43:38.459" v="1446" actId="478"/>
          <ac:spMkLst>
            <pc:docMk/>
            <pc:sldMk cId="3528816184" sldId="334"/>
            <ac:spMk id="16" creationId="{B044C21C-8FD1-47FE-B5B1-282BC3487BC0}"/>
          </ac:spMkLst>
        </pc:spChg>
        <pc:spChg chg="add mod">
          <ac:chgData name="Maresa Beazley, Senior Researcher" userId="5f8a0d0f-7495-4475-8968-cf1e28e5c564" providerId="ADAL" clId="{98F31EEE-B128-4F2A-984C-05CE340AA349}" dt="2020-06-04T09:43:52.383" v="1448" actId="113"/>
          <ac:spMkLst>
            <pc:docMk/>
            <pc:sldMk cId="3528816184" sldId="334"/>
            <ac:spMk id="17" creationId="{3B6EE7D9-81A4-4A22-AAF8-300F2F7DD130}"/>
          </ac:spMkLst>
        </pc:spChg>
        <pc:spChg chg="add mod">
          <ac:chgData name="Maresa Beazley, Senior Researcher" userId="5f8a0d0f-7495-4475-8968-cf1e28e5c564" providerId="ADAL" clId="{98F31EEE-B128-4F2A-984C-05CE340AA349}" dt="2020-06-04T09:44:15.878" v="1454" actId="6549"/>
          <ac:spMkLst>
            <pc:docMk/>
            <pc:sldMk cId="3528816184" sldId="334"/>
            <ac:spMk id="18" creationId="{6CA06476-23AE-4276-949D-F6AE1086BF18}"/>
          </ac:spMkLst>
        </pc:spChg>
        <pc:spChg chg="add mod">
          <ac:chgData name="Maresa Beazley, Senior Researcher" userId="5f8a0d0f-7495-4475-8968-cf1e28e5c564" providerId="ADAL" clId="{98F31EEE-B128-4F2A-984C-05CE340AA349}" dt="2020-06-04T15:10:39.278" v="2996" actId="1076"/>
          <ac:spMkLst>
            <pc:docMk/>
            <pc:sldMk cId="3528816184" sldId="334"/>
            <ac:spMk id="19" creationId="{7929E27E-23A3-45B8-B9B3-93D1560E2A81}"/>
          </ac:spMkLst>
        </pc:spChg>
        <pc:spChg chg="add del mod">
          <ac:chgData name="Maresa Beazley, Senior Researcher" userId="5f8a0d0f-7495-4475-8968-cf1e28e5c564" providerId="ADAL" clId="{98F31EEE-B128-4F2A-984C-05CE340AA349}" dt="2020-06-04T09:43:13.928" v="1420" actId="478"/>
          <ac:spMkLst>
            <pc:docMk/>
            <pc:sldMk cId="3528816184" sldId="334"/>
            <ac:spMk id="20" creationId="{196E5A20-1466-4CB5-8644-1810C4BF023C}"/>
          </ac:spMkLst>
        </pc:spChg>
        <pc:spChg chg="add mod">
          <ac:chgData name="Maresa Beazley, Senior Researcher" userId="5f8a0d0f-7495-4475-8968-cf1e28e5c564" providerId="ADAL" clId="{98F31EEE-B128-4F2A-984C-05CE340AA349}" dt="2020-06-04T09:44:31.993" v="1461" actId="113"/>
          <ac:spMkLst>
            <pc:docMk/>
            <pc:sldMk cId="3528816184" sldId="334"/>
            <ac:spMk id="21" creationId="{67F3AA11-FDDA-4527-A332-C9D905841C22}"/>
          </ac:spMkLst>
        </pc:spChg>
        <pc:spChg chg="add mod">
          <ac:chgData name="Maresa Beazley, Senior Researcher" userId="5f8a0d0f-7495-4475-8968-cf1e28e5c564" providerId="ADAL" clId="{98F31EEE-B128-4F2A-984C-05CE340AA349}" dt="2020-06-04T15:10:57.434" v="2998" actId="2085"/>
          <ac:spMkLst>
            <pc:docMk/>
            <pc:sldMk cId="3528816184" sldId="334"/>
            <ac:spMk id="22" creationId="{195D9B4C-7463-4B65-BA4D-4D54E489E394}"/>
          </ac:spMkLst>
        </pc:spChg>
      </pc:sldChg>
      <pc:sldChg chg="addSp delSp modSp">
        <pc:chgData name="Maresa Beazley, Senior Researcher" userId="5f8a0d0f-7495-4475-8968-cf1e28e5c564" providerId="ADAL" clId="{98F31EEE-B128-4F2A-984C-05CE340AA349}" dt="2020-05-27T16:32:28.110" v="468" actId="400"/>
        <pc:sldMkLst>
          <pc:docMk/>
          <pc:sldMk cId="1309248427" sldId="344"/>
        </pc:sldMkLst>
        <pc:spChg chg="add mod">
          <ac:chgData name="Maresa Beazley, Senior Researcher" userId="5f8a0d0f-7495-4475-8968-cf1e28e5c564" providerId="ADAL" clId="{98F31EEE-B128-4F2A-984C-05CE340AA349}" dt="2020-05-27T16:28:16.983" v="446" actId="20577"/>
          <ac:spMkLst>
            <pc:docMk/>
            <pc:sldMk cId="1309248427" sldId="344"/>
            <ac:spMk id="2" creationId="{32C1D5FB-2ADE-417E-928A-C3A43BA34096}"/>
          </ac:spMkLst>
        </pc:spChg>
        <pc:spChg chg="mod">
          <ac:chgData name="Maresa Beazley, Senior Researcher" userId="5f8a0d0f-7495-4475-8968-cf1e28e5c564" providerId="ADAL" clId="{98F31EEE-B128-4F2A-984C-05CE340AA349}" dt="2020-05-27T16:32:28.110" v="468" actId="400"/>
          <ac:spMkLst>
            <pc:docMk/>
            <pc:sldMk cId="1309248427" sldId="344"/>
            <ac:spMk id="7" creationId="{5BF28DFC-B23B-45C4-8473-3007892C614F}"/>
          </ac:spMkLst>
        </pc:spChg>
        <pc:spChg chg="del">
          <ac:chgData name="Maresa Beazley, Senior Researcher" userId="5f8a0d0f-7495-4475-8968-cf1e28e5c564" providerId="ADAL" clId="{98F31EEE-B128-4F2A-984C-05CE340AA349}" dt="2020-05-27T16:22:17.850" v="293" actId="478"/>
          <ac:spMkLst>
            <pc:docMk/>
            <pc:sldMk cId="1309248427" sldId="344"/>
            <ac:spMk id="9" creationId="{74CAAD94-4E63-4D1F-8912-8F12F38232AE}"/>
          </ac:spMkLst>
        </pc:spChg>
        <pc:spChg chg="del">
          <ac:chgData name="Maresa Beazley, Senior Researcher" userId="5f8a0d0f-7495-4475-8968-cf1e28e5c564" providerId="ADAL" clId="{98F31EEE-B128-4F2A-984C-05CE340AA349}" dt="2020-05-27T16:22:17.850" v="293" actId="478"/>
          <ac:spMkLst>
            <pc:docMk/>
            <pc:sldMk cId="1309248427" sldId="344"/>
            <ac:spMk id="18" creationId="{1C91BBCB-1317-4372-ACDA-274BE1426717}"/>
          </ac:spMkLst>
        </pc:spChg>
        <pc:spChg chg="del">
          <ac:chgData name="Maresa Beazley, Senior Researcher" userId="5f8a0d0f-7495-4475-8968-cf1e28e5c564" providerId="ADAL" clId="{98F31EEE-B128-4F2A-984C-05CE340AA349}" dt="2020-05-27T16:22:17.850" v="293" actId="478"/>
          <ac:spMkLst>
            <pc:docMk/>
            <pc:sldMk cId="1309248427" sldId="344"/>
            <ac:spMk id="19" creationId="{EEE61ED5-B3E0-4DE5-BADC-C9BDCC3E98BC}"/>
          </ac:spMkLst>
        </pc:spChg>
        <pc:spChg chg="del">
          <ac:chgData name="Maresa Beazley, Senior Researcher" userId="5f8a0d0f-7495-4475-8968-cf1e28e5c564" providerId="ADAL" clId="{98F31EEE-B128-4F2A-984C-05CE340AA349}" dt="2020-05-27T16:22:17.850" v="293" actId="478"/>
          <ac:spMkLst>
            <pc:docMk/>
            <pc:sldMk cId="1309248427" sldId="344"/>
            <ac:spMk id="20" creationId="{BDC15B94-CE2C-4C1E-8819-CFAECFF65349}"/>
          </ac:spMkLst>
        </pc:spChg>
        <pc:spChg chg="del">
          <ac:chgData name="Maresa Beazley, Senior Researcher" userId="5f8a0d0f-7495-4475-8968-cf1e28e5c564" providerId="ADAL" clId="{98F31EEE-B128-4F2A-984C-05CE340AA349}" dt="2020-05-27T16:22:17.850" v="293" actId="478"/>
          <ac:spMkLst>
            <pc:docMk/>
            <pc:sldMk cId="1309248427" sldId="344"/>
            <ac:spMk id="21" creationId="{0F27B1D5-D1D0-47B8-AE31-A5EDFAABBC09}"/>
          </ac:spMkLst>
        </pc:spChg>
        <pc:spChg chg="del">
          <ac:chgData name="Maresa Beazley, Senior Researcher" userId="5f8a0d0f-7495-4475-8968-cf1e28e5c564" providerId="ADAL" clId="{98F31EEE-B128-4F2A-984C-05CE340AA349}" dt="2020-05-27T16:22:17.850" v="293" actId="478"/>
          <ac:spMkLst>
            <pc:docMk/>
            <pc:sldMk cId="1309248427" sldId="344"/>
            <ac:spMk id="22" creationId="{D0089388-2997-476C-B5A2-3A3C24A73015}"/>
          </ac:spMkLst>
        </pc:spChg>
        <pc:spChg chg="del">
          <ac:chgData name="Maresa Beazley, Senior Researcher" userId="5f8a0d0f-7495-4475-8968-cf1e28e5c564" providerId="ADAL" clId="{98F31EEE-B128-4F2A-984C-05CE340AA349}" dt="2020-05-27T16:22:21.951" v="295" actId="478"/>
          <ac:spMkLst>
            <pc:docMk/>
            <pc:sldMk cId="1309248427" sldId="344"/>
            <ac:spMk id="25" creationId="{C3ED0C3D-2F77-4032-B7F3-4C576F02ED3E}"/>
          </ac:spMkLst>
        </pc:spChg>
        <pc:spChg chg="del">
          <ac:chgData name="Maresa Beazley, Senior Researcher" userId="5f8a0d0f-7495-4475-8968-cf1e28e5c564" providerId="ADAL" clId="{98F31EEE-B128-4F2A-984C-05CE340AA349}" dt="2020-05-27T16:22:27.659" v="299" actId="478"/>
          <ac:spMkLst>
            <pc:docMk/>
            <pc:sldMk cId="1309248427" sldId="344"/>
            <ac:spMk id="26" creationId="{86D3F190-8EAF-40D3-8A18-FDEC616D4E8D}"/>
          </ac:spMkLst>
        </pc:spChg>
        <pc:spChg chg="del">
          <ac:chgData name="Maresa Beazley, Senior Researcher" userId="5f8a0d0f-7495-4475-8968-cf1e28e5c564" providerId="ADAL" clId="{98F31EEE-B128-4F2A-984C-05CE340AA349}" dt="2020-05-27T16:22:26.192" v="298" actId="478"/>
          <ac:spMkLst>
            <pc:docMk/>
            <pc:sldMk cId="1309248427" sldId="344"/>
            <ac:spMk id="27" creationId="{F5BA4838-31E6-4918-A866-C0D12D9A3F63}"/>
          </ac:spMkLst>
        </pc:spChg>
        <pc:spChg chg="del">
          <ac:chgData name="Maresa Beazley, Senior Researcher" userId="5f8a0d0f-7495-4475-8968-cf1e28e5c564" providerId="ADAL" clId="{98F31EEE-B128-4F2A-984C-05CE340AA349}" dt="2020-05-27T16:22:20.451" v="294" actId="478"/>
          <ac:spMkLst>
            <pc:docMk/>
            <pc:sldMk cId="1309248427" sldId="344"/>
            <ac:spMk id="28" creationId="{DD17FF45-3ED2-4295-8C71-C40436CB0B71}"/>
          </ac:spMkLst>
        </pc:spChg>
        <pc:spChg chg="del">
          <ac:chgData name="Maresa Beazley, Senior Researcher" userId="5f8a0d0f-7495-4475-8968-cf1e28e5c564" providerId="ADAL" clId="{98F31EEE-B128-4F2A-984C-05CE340AA349}" dt="2020-05-27T16:22:24.839" v="297" actId="478"/>
          <ac:spMkLst>
            <pc:docMk/>
            <pc:sldMk cId="1309248427" sldId="344"/>
            <ac:spMk id="31" creationId="{CCE4E280-275C-4D9F-8C91-8198D4F51BC7}"/>
          </ac:spMkLst>
        </pc:spChg>
        <pc:spChg chg="del">
          <ac:chgData name="Maresa Beazley, Senior Researcher" userId="5f8a0d0f-7495-4475-8968-cf1e28e5c564" providerId="ADAL" clId="{98F31EEE-B128-4F2A-984C-05CE340AA349}" dt="2020-05-27T16:22:23.281" v="296" actId="478"/>
          <ac:spMkLst>
            <pc:docMk/>
            <pc:sldMk cId="1309248427" sldId="344"/>
            <ac:spMk id="32" creationId="{6CFB410B-D993-4A7C-ADA5-904D044E76B4}"/>
          </ac:spMkLst>
        </pc:spChg>
        <pc:spChg chg="del mod">
          <ac:chgData name="Maresa Beazley, Senior Researcher" userId="5f8a0d0f-7495-4475-8968-cf1e28e5c564" providerId="ADAL" clId="{98F31EEE-B128-4F2A-984C-05CE340AA349}" dt="2020-05-27T16:22:17.850" v="293" actId="478"/>
          <ac:spMkLst>
            <pc:docMk/>
            <pc:sldMk cId="1309248427" sldId="344"/>
            <ac:spMk id="43" creationId="{A0501F10-B82A-44C9-9850-71C9ABCCEFB8}"/>
          </ac:spMkLst>
        </pc:spChg>
        <pc:spChg chg="del">
          <ac:chgData name="Maresa Beazley, Senior Researcher" userId="5f8a0d0f-7495-4475-8968-cf1e28e5c564" providerId="ADAL" clId="{98F31EEE-B128-4F2A-984C-05CE340AA349}" dt="2020-05-27T16:22:17.850" v="293" actId="478"/>
          <ac:spMkLst>
            <pc:docMk/>
            <pc:sldMk cId="1309248427" sldId="344"/>
            <ac:spMk id="44" creationId="{05AD358A-5324-40EA-A946-54C4935278EC}"/>
          </ac:spMkLst>
        </pc:spChg>
        <pc:spChg chg="del">
          <ac:chgData name="Maresa Beazley, Senior Researcher" userId="5f8a0d0f-7495-4475-8968-cf1e28e5c564" providerId="ADAL" clId="{98F31EEE-B128-4F2A-984C-05CE340AA349}" dt="2020-05-27T16:22:17.850" v="293" actId="478"/>
          <ac:spMkLst>
            <pc:docMk/>
            <pc:sldMk cId="1309248427" sldId="344"/>
            <ac:spMk id="45" creationId="{7E052CE8-0404-4BFE-AC21-1E77966999E1}"/>
          </ac:spMkLst>
        </pc:spChg>
        <pc:cxnChg chg="del mod">
          <ac:chgData name="Maresa Beazley, Senior Researcher" userId="5f8a0d0f-7495-4475-8968-cf1e28e5c564" providerId="ADAL" clId="{98F31EEE-B128-4F2A-984C-05CE340AA349}" dt="2020-05-27T16:22:17.850" v="293" actId="478"/>
          <ac:cxnSpMkLst>
            <pc:docMk/>
            <pc:sldMk cId="1309248427" sldId="344"/>
            <ac:cxnSpMk id="3" creationId="{C996E70D-C7BD-43D9-8CED-92C6D92F0083}"/>
          </ac:cxnSpMkLst>
        </pc:cxnChg>
        <pc:cxnChg chg="del mod">
          <ac:chgData name="Maresa Beazley, Senior Researcher" userId="5f8a0d0f-7495-4475-8968-cf1e28e5c564" providerId="ADAL" clId="{98F31EEE-B128-4F2A-984C-05CE340AA349}" dt="2020-05-27T16:22:17.850" v="293" actId="478"/>
          <ac:cxnSpMkLst>
            <pc:docMk/>
            <pc:sldMk cId="1309248427" sldId="344"/>
            <ac:cxnSpMk id="16" creationId="{C8C4C1DF-8F50-47B9-956C-5361E8B06A32}"/>
          </ac:cxnSpMkLst>
        </pc:cxnChg>
        <pc:cxnChg chg="del mod">
          <ac:chgData name="Maresa Beazley, Senior Researcher" userId="5f8a0d0f-7495-4475-8968-cf1e28e5c564" providerId="ADAL" clId="{98F31EEE-B128-4F2A-984C-05CE340AA349}" dt="2020-05-27T16:22:17.850" v="293" actId="478"/>
          <ac:cxnSpMkLst>
            <pc:docMk/>
            <pc:sldMk cId="1309248427" sldId="344"/>
            <ac:cxnSpMk id="17" creationId="{D50E3ECD-553C-43DC-BE83-783EFA9EE8AD}"/>
          </ac:cxnSpMkLst>
        </pc:cxnChg>
      </pc:sldChg>
      <pc:sldChg chg="modSp">
        <pc:chgData name="Maresa Beazley, Senior Researcher" userId="5f8a0d0f-7495-4475-8968-cf1e28e5c564" providerId="ADAL" clId="{98F31EEE-B128-4F2A-984C-05CE340AA349}" dt="2020-06-18T16:07:40.921" v="17274" actId="14100"/>
        <pc:sldMkLst>
          <pc:docMk/>
          <pc:sldMk cId="2100498708" sldId="346"/>
        </pc:sldMkLst>
        <pc:spChg chg="mod">
          <ac:chgData name="Maresa Beazley, Senior Researcher" userId="5f8a0d0f-7495-4475-8968-cf1e28e5c564" providerId="ADAL" clId="{98F31EEE-B128-4F2A-984C-05CE340AA349}" dt="2020-06-18T16:07:40.921" v="17274" actId="14100"/>
          <ac:spMkLst>
            <pc:docMk/>
            <pc:sldMk cId="2100498708" sldId="346"/>
            <ac:spMk id="4" creationId="{F1373249-189F-4C9A-89A4-30B0EE6CD7CC}"/>
          </ac:spMkLst>
        </pc:spChg>
        <pc:spChg chg="mod">
          <ac:chgData name="Maresa Beazley, Senior Researcher" userId="5f8a0d0f-7495-4475-8968-cf1e28e5c564" providerId="ADAL" clId="{98F31EEE-B128-4F2A-984C-05CE340AA349}" dt="2020-06-04T10:30:55.715" v="1777" actId="207"/>
          <ac:spMkLst>
            <pc:docMk/>
            <pc:sldMk cId="2100498708" sldId="346"/>
            <ac:spMk id="8" creationId="{67AE1961-0067-4D7B-84DD-CA7C286619B7}"/>
          </ac:spMkLst>
        </pc:spChg>
        <pc:spChg chg="mod">
          <ac:chgData name="Maresa Beazley, Senior Researcher" userId="5f8a0d0f-7495-4475-8968-cf1e28e5c564" providerId="ADAL" clId="{98F31EEE-B128-4F2A-984C-05CE340AA349}" dt="2020-05-27T16:31:18.845" v="465" actId="20577"/>
          <ac:spMkLst>
            <pc:docMk/>
            <pc:sldMk cId="2100498708" sldId="346"/>
            <ac:spMk id="10" creationId="{513B4E98-16C8-4C4B-8C71-BFD81C2334F6}"/>
          </ac:spMkLst>
        </pc:spChg>
      </pc:sldChg>
      <pc:sldChg chg="modSp ord addCm modCm">
        <pc:chgData name="Maresa Beazley, Senior Researcher" userId="5f8a0d0f-7495-4475-8968-cf1e28e5c564" providerId="ADAL" clId="{98F31EEE-B128-4F2A-984C-05CE340AA349}" dt="2020-06-18T16:18:11.455" v="17385" actId="403"/>
        <pc:sldMkLst>
          <pc:docMk/>
          <pc:sldMk cId="2263966757" sldId="356"/>
        </pc:sldMkLst>
        <pc:spChg chg="mod">
          <ac:chgData name="Maresa Beazley, Senior Researcher" userId="5f8a0d0f-7495-4475-8968-cf1e28e5c564" providerId="ADAL" clId="{98F31EEE-B128-4F2A-984C-05CE340AA349}" dt="2020-06-18T16:18:11.455" v="17385" actId="403"/>
          <ac:spMkLst>
            <pc:docMk/>
            <pc:sldMk cId="2263966757" sldId="356"/>
            <ac:spMk id="2" creationId="{B86E3F7B-6A20-4AB5-B5B5-890DB4982E62}"/>
          </ac:spMkLst>
        </pc:spChg>
        <pc:spChg chg="mod">
          <ac:chgData name="Maresa Beazley, Senior Researcher" userId="5f8a0d0f-7495-4475-8968-cf1e28e5c564" providerId="ADAL" clId="{98F31EEE-B128-4F2A-984C-05CE340AA349}" dt="2020-06-16T13:38:58.516" v="11379" actId="20577"/>
          <ac:spMkLst>
            <pc:docMk/>
            <pc:sldMk cId="2263966757" sldId="356"/>
            <ac:spMk id="3" creationId="{0CE65435-0BBF-486E-8B7B-670D4AA398AD}"/>
          </ac:spMkLst>
        </pc:spChg>
      </pc:sldChg>
      <pc:sldChg chg="ord">
        <pc:chgData name="Maresa Beazley, Senior Researcher" userId="5f8a0d0f-7495-4475-8968-cf1e28e5c564" providerId="ADAL" clId="{98F31EEE-B128-4F2A-984C-05CE340AA349}" dt="2020-06-18T13:42:57.814" v="13735"/>
        <pc:sldMkLst>
          <pc:docMk/>
          <pc:sldMk cId="1401127612" sldId="357"/>
        </pc:sldMkLst>
      </pc:sldChg>
      <pc:sldChg chg="modSp">
        <pc:chgData name="Maresa Beazley, Senior Researcher" userId="5f8a0d0f-7495-4475-8968-cf1e28e5c564" providerId="ADAL" clId="{98F31EEE-B128-4F2A-984C-05CE340AA349}" dt="2020-06-04T09:48:29.208" v="1470" actId="404"/>
        <pc:sldMkLst>
          <pc:docMk/>
          <pc:sldMk cId="3237541940" sldId="359"/>
        </pc:sldMkLst>
        <pc:spChg chg="mod">
          <ac:chgData name="Maresa Beazley, Senior Researcher" userId="5f8a0d0f-7495-4475-8968-cf1e28e5c564" providerId="ADAL" clId="{98F31EEE-B128-4F2A-984C-05CE340AA349}" dt="2020-06-04T09:48:29.208" v="1470" actId="404"/>
          <ac:spMkLst>
            <pc:docMk/>
            <pc:sldMk cId="3237541940" sldId="359"/>
            <ac:spMk id="5" creationId="{E1AB353D-C3DD-45D0-A928-76F68198F592}"/>
          </ac:spMkLst>
        </pc:spChg>
      </pc:sldChg>
      <pc:sldChg chg="addSp delSp modSp addCm modCm modNotesTx">
        <pc:chgData name="Maresa Beazley, Senior Researcher" userId="5f8a0d0f-7495-4475-8968-cf1e28e5c564" providerId="ADAL" clId="{98F31EEE-B128-4F2A-984C-05CE340AA349}" dt="2020-06-18T16:12:02.226" v="17345" actId="5793"/>
        <pc:sldMkLst>
          <pc:docMk/>
          <pc:sldMk cId="2933295998" sldId="364"/>
        </pc:sldMkLst>
        <pc:spChg chg="mod">
          <ac:chgData name="Maresa Beazley, Senior Researcher" userId="5f8a0d0f-7495-4475-8968-cf1e28e5c564" providerId="ADAL" clId="{98F31EEE-B128-4F2A-984C-05CE340AA349}" dt="2020-06-10T11:42:12.309" v="8852" actId="6549"/>
          <ac:spMkLst>
            <pc:docMk/>
            <pc:sldMk cId="2933295998" sldId="364"/>
            <ac:spMk id="2" creationId="{3BA83729-84F5-4242-A277-62BC4FEE096C}"/>
          </ac:spMkLst>
        </pc:spChg>
        <pc:spChg chg="add mod">
          <ac:chgData name="Maresa Beazley, Senior Researcher" userId="5f8a0d0f-7495-4475-8968-cf1e28e5c564" providerId="ADAL" clId="{98F31EEE-B128-4F2A-984C-05CE340AA349}" dt="2020-06-18T16:12:02.226" v="17345" actId="5793"/>
          <ac:spMkLst>
            <pc:docMk/>
            <pc:sldMk cId="2933295998" sldId="364"/>
            <ac:spMk id="3" creationId="{8C856387-CA6F-4469-9867-00B150AF705B}"/>
          </ac:spMkLst>
        </pc:spChg>
        <pc:spChg chg="add del mod ord">
          <ac:chgData name="Maresa Beazley, Senior Researcher" userId="5f8a0d0f-7495-4475-8968-cf1e28e5c564" providerId="ADAL" clId="{98F31EEE-B128-4F2A-984C-05CE340AA349}" dt="2020-06-10T11:39:19.426" v="8814" actId="478"/>
          <ac:spMkLst>
            <pc:docMk/>
            <pc:sldMk cId="2933295998" sldId="364"/>
            <ac:spMk id="4" creationId="{A77B5CA7-FBEF-4229-AA84-906F3F2863F1}"/>
          </ac:spMkLst>
        </pc:spChg>
        <pc:spChg chg="mod">
          <ac:chgData name="Maresa Beazley, Senior Researcher" userId="5f8a0d0f-7495-4475-8968-cf1e28e5c564" providerId="ADAL" clId="{98F31EEE-B128-4F2A-984C-05CE340AA349}" dt="2020-06-04T09:48:24.024" v="1469" actId="403"/>
          <ac:spMkLst>
            <pc:docMk/>
            <pc:sldMk cId="2933295998" sldId="364"/>
            <ac:spMk id="5" creationId="{E1AB353D-C3DD-45D0-A928-76F68198F592}"/>
          </ac:spMkLst>
        </pc:spChg>
        <pc:spChg chg="add del mod">
          <ac:chgData name="Maresa Beazley, Senior Researcher" userId="5f8a0d0f-7495-4475-8968-cf1e28e5c564" providerId="ADAL" clId="{98F31EEE-B128-4F2A-984C-05CE340AA349}" dt="2020-06-10T11:42:28.076" v="8854" actId="478"/>
          <ac:spMkLst>
            <pc:docMk/>
            <pc:sldMk cId="2933295998" sldId="364"/>
            <ac:spMk id="6" creationId="{016E4392-E7D9-4BB7-8863-54E07EF51F07}"/>
          </ac:spMkLst>
        </pc:spChg>
        <pc:spChg chg="add del mod">
          <ac:chgData name="Maresa Beazley, Senior Researcher" userId="5f8a0d0f-7495-4475-8968-cf1e28e5c564" providerId="ADAL" clId="{98F31EEE-B128-4F2A-984C-05CE340AA349}" dt="2020-06-04T10:22:17.169" v="1598"/>
          <ac:spMkLst>
            <pc:docMk/>
            <pc:sldMk cId="2933295998" sldId="364"/>
            <ac:spMk id="7" creationId="{FA123C37-544D-45CE-9372-ADA34FFB7B26}"/>
          </ac:spMkLst>
        </pc:spChg>
        <pc:spChg chg="add mod">
          <ac:chgData name="Maresa Beazley, Senior Researcher" userId="5f8a0d0f-7495-4475-8968-cf1e28e5c564" providerId="ADAL" clId="{98F31EEE-B128-4F2A-984C-05CE340AA349}" dt="2020-06-10T11:40:14.999" v="8821" actId="14100"/>
          <ac:spMkLst>
            <pc:docMk/>
            <pc:sldMk cId="2933295998" sldId="364"/>
            <ac:spMk id="8" creationId="{C9F2F95A-E7DF-4B1A-8961-5AAE74B2773E}"/>
          </ac:spMkLst>
        </pc:spChg>
        <pc:spChg chg="add del mod">
          <ac:chgData name="Maresa Beazley, Senior Researcher" userId="5f8a0d0f-7495-4475-8968-cf1e28e5c564" providerId="ADAL" clId="{98F31EEE-B128-4F2A-984C-05CE340AA349}" dt="2020-06-10T11:42:22.178" v="8853" actId="478"/>
          <ac:spMkLst>
            <pc:docMk/>
            <pc:sldMk cId="2933295998" sldId="364"/>
            <ac:spMk id="9" creationId="{343472BF-A853-46C2-9063-1457FE7CC432}"/>
          </ac:spMkLst>
        </pc:spChg>
      </pc:sldChg>
      <pc:sldChg chg="del">
        <pc:chgData name="Maresa Beazley, Senior Researcher" userId="5f8a0d0f-7495-4475-8968-cf1e28e5c564" providerId="ADAL" clId="{98F31EEE-B128-4F2A-984C-05CE340AA349}" dt="2020-06-19T13:50:27.168" v="19555" actId="2696"/>
        <pc:sldMkLst>
          <pc:docMk/>
          <pc:sldMk cId="3657328677" sldId="365"/>
        </pc:sldMkLst>
      </pc:sldChg>
      <pc:sldChg chg="del">
        <pc:chgData name="Maresa Beazley, Senior Researcher" userId="5f8a0d0f-7495-4475-8968-cf1e28e5c564" providerId="ADAL" clId="{98F31EEE-B128-4F2A-984C-05CE340AA349}" dt="2020-06-19T15:58:12.344" v="19990" actId="2696"/>
        <pc:sldMkLst>
          <pc:docMk/>
          <pc:sldMk cId="543339700" sldId="366"/>
        </pc:sldMkLst>
      </pc:sldChg>
      <pc:sldChg chg="addSp delSp modSp">
        <pc:chgData name="Maresa Beazley, Senior Researcher" userId="5f8a0d0f-7495-4475-8968-cf1e28e5c564" providerId="ADAL" clId="{98F31EEE-B128-4F2A-984C-05CE340AA349}" dt="2020-06-18T16:08:39.490" v="17294" actId="14100"/>
        <pc:sldMkLst>
          <pc:docMk/>
          <pc:sldMk cId="3524653283" sldId="369"/>
        </pc:sldMkLst>
        <pc:spChg chg="mod">
          <ac:chgData name="Maresa Beazley, Senior Researcher" userId="5f8a0d0f-7495-4475-8968-cf1e28e5c564" providerId="ADAL" clId="{98F31EEE-B128-4F2A-984C-05CE340AA349}" dt="2020-06-18T16:08:39.490" v="17294" actId="14100"/>
          <ac:spMkLst>
            <pc:docMk/>
            <pc:sldMk cId="3524653283" sldId="369"/>
            <ac:spMk id="4" creationId="{F1373249-189F-4C9A-89A4-30B0EE6CD7CC}"/>
          </ac:spMkLst>
        </pc:spChg>
        <pc:picChg chg="add del">
          <ac:chgData name="Maresa Beazley, Senior Researcher" userId="5f8a0d0f-7495-4475-8968-cf1e28e5c564" providerId="ADAL" clId="{98F31EEE-B128-4F2A-984C-05CE340AA349}" dt="2020-06-04T11:05:27.920" v="1793" actId="478"/>
          <ac:picMkLst>
            <pc:docMk/>
            <pc:sldMk cId="3524653283" sldId="369"/>
            <ac:picMk id="6" creationId="{8B3C1B40-E616-4FEB-9520-367A370AB08E}"/>
          </ac:picMkLst>
        </pc:picChg>
      </pc:sldChg>
      <pc:sldChg chg="addSp delSp modSp">
        <pc:chgData name="Maresa Beazley, Senior Researcher" userId="5f8a0d0f-7495-4475-8968-cf1e28e5c564" providerId="ADAL" clId="{98F31EEE-B128-4F2A-984C-05CE340AA349}" dt="2020-06-19T15:35:40.206" v="19875" actId="20577"/>
        <pc:sldMkLst>
          <pc:docMk/>
          <pc:sldMk cId="586041243" sldId="371"/>
        </pc:sldMkLst>
        <pc:spChg chg="del">
          <ac:chgData name="Maresa Beazley, Senior Researcher" userId="5f8a0d0f-7495-4475-8968-cf1e28e5c564" providerId="ADAL" clId="{98F31EEE-B128-4F2A-984C-05CE340AA349}" dt="2020-06-10T14:41:24.278" v="10777" actId="478"/>
          <ac:spMkLst>
            <pc:docMk/>
            <pc:sldMk cId="586041243" sldId="371"/>
            <ac:spMk id="5" creationId="{840B963D-CD7B-4ADC-B72F-55A6F11D0288}"/>
          </ac:spMkLst>
        </pc:spChg>
        <pc:spChg chg="del">
          <ac:chgData name="Maresa Beazley, Senior Researcher" userId="5f8a0d0f-7495-4475-8968-cf1e28e5c564" providerId="ADAL" clId="{98F31EEE-B128-4F2A-984C-05CE340AA349}" dt="2020-06-10T14:41:24.278" v="10777" actId="478"/>
          <ac:spMkLst>
            <pc:docMk/>
            <pc:sldMk cId="586041243" sldId="371"/>
            <ac:spMk id="6" creationId="{B1A5DEDD-011D-448F-BE0C-5424F2F57AF3}"/>
          </ac:spMkLst>
        </pc:spChg>
        <pc:spChg chg="del">
          <ac:chgData name="Maresa Beazley, Senior Researcher" userId="5f8a0d0f-7495-4475-8968-cf1e28e5c564" providerId="ADAL" clId="{98F31EEE-B128-4F2A-984C-05CE340AA349}" dt="2020-06-10T14:41:24.278" v="10777" actId="478"/>
          <ac:spMkLst>
            <pc:docMk/>
            <pc:sldMk cId="586041243" sldId="371"/>
            <ac:spMk id="8" creationId="{4FFA1157-AE25-4AE2-B01D-EB04D64DFC78}"/>
          </ac:spMkLst>
        </pc:spChg>
        <pc:spChg chg="del">
          <ac:chgData name="Maresa Beazley, Senior Researcher" userId="5f8a0d0f-7495-4475-8968-cf1e28e5c564" providerId="ADAL" clId="{98F31EEE-B128-4F2A-984C-05CE340AA349}" dt="2020-06-10T14:41:24.278" v="10777" actId="478"/>
          <ac:spMkLst>
            <pc:docMk/>
            <pc:sldMk cId="586041243" sldId="371"/>
            <ac:spMk id="9" creationId="{E7F716B4-1EE3-4A04-9D35-2D14B933868E}"/>
          </ac:spMkLst>
        </pc:spChg>
        <pc:spChg chg="del mod">
          <ac:chgData name="Maresa Beazley, Senior Researcher" userId="5f8a0d0f-7495-4475-8968-cf1e28e5c564" providerId="ADAL" clId="{98F31EEE-B128-4F2A-984C-05CE340AA349}" dt="2020-06-10T14:41:26.575" v="10779" actId="478"/>
          <ac:spMkLst>
            <pc:docMk/>
            <pc:sldMk cId="586041243" sldId="371"/>
            <ac:spMk id="12" creationId="{7E6F76A5-860E-49D0-BCA1-8460ADC507F9}"/>
          </ac:spMkLst>
        </pc:spChg>
        <pc:spChg chg="del">
          <ac:chgData name="Maresa Beazley, Senior Researcher" userId="5f8a0d0f-7495-4475-8968-cf1e28e5c564" providerId="ADAL" clId="{98F31EEE-B128-4F2A-984C-05CE340AA349}" dt="2020-06-10T14:41:24.278" v="10777" actId="478"/>
          <ac:spMkLst>
            <pc:docMk/>
            <pc:sldMk cId="586041243" sldId="371"/>
            <ac:spMk id="17" creationId="{47A82248-7A01-4295-B9C9-D0E1F4402033}"/>
          </ac:spMkLst>
        </pc:spChg>
        <pc:spChg chg="del">
          <ac:chgData name="Maresa Beazley, Senior Researcher" userId="5f8a0d0f-7495-4475-8968-cf1e28e5c564" providerId="ADAL" clId="{98F31EEE-B128-4F2A-984C-05CE340AA349}" dt="2020-06-10T14:41:24.278" v="10777" actId="478"/>
          <ac:spMkLst>
            <pc:docMk/>
            <pc:sldMk cId="586041243" sldId="371"/>
            <ac:spMk id="18" creationId="{E0D0FDEB-6A8A-4E68-9870-C1F1C80051AF}"/>
          </ac:spMkLst>
        </pc:spChg>
        <pc:spChg chg="del">
          <ac:chgData name="Maresa Beazley, Senior Researcher" userId="5f8a0d0f-7495-4475-8968-cf1e28e5c564" providerId="ADAL" clId="{98F31EEE-B128-4F2A-984C-05CE340AA349}" dt="2020-06-10T14:41:24.278" v="10777" actId="478"/>
          <ac:spMkLst>
            <pc:docMk/>
            <pc:sldMk cId="586041243" sldId="371"/>
            <ac:spMk id="20" creationId="{A3DE2C69-EEE2-4F39-ADEB-F922D2572F81}"/>
          </ac:spMkLst>
        </pc:spChg>
        <pc:spChg chg="del">
          <ac:chgData name="Maresa Beazley, Senior Researcher" userId="5f8a0d0f-7495-4475-8968-cf1e28e5c564" providerId="ADAL" clId="{98F31EEE-B128-4F2A-984C-05CE340AA349}" dt="2020-06-10T14:41:24.278" v="10777" actId="478"/>
          <ac:spMkLst>
            <pc:docMk/>
            <pc:sldMk cId="586041243" sldId="371"/>
            <ac:spMk id="21" creationId="{6A8C1F4A-5B13-451F-AF30-7112F75F9401}"/>
          </ac:spMkLst>
        </pc:spChg>
        <pc:spChg chg="del">
          <ac:chgData name="Maresa Beazley, Senior Researcher" userId="5f8a0d0f-7495-4475-8968-cf1e28e5c564" providerId="ADAL" clId="{98F31EEE-B128-4F2A-984C-05CE340AA349}" dt="2020-06-10T14:41:24.278" v="10777" actId="478"/>
          <ac:spMkLst>
            <pc:docMk/>
            <pc:sldMk cId="586041243" sldId="371"/>
            <ac:spMk id="22" creationId="{87A1BCAF-06A1-442C-A982-19062733189E}"/>
          </ac:spMkLst>
        </pc:spChg>
        <pc:spChg chg="mod">
          <ac:chgData name="Maresa Beazley, Senior Researcher" userId="5f8a0d0f-7495-4475-8968-cf1e28e5c564" providerId="ADAL" clId="{98F31EEE-B128-4F2A-984C-05CE340AA349}" dt="2020-06-19T15:35:40.206" v="19875" actId="20577"/>
          <ac:spMkLst>
            <pc:docMk/>
            <pc:sldMk cId="586041243" sldId="371"/>
            <ac:spMk id="23" creationId="{597EDB95-07AD-4D5D-B140-5946876E08DF}"/>
          </ac:spMkLst>
        </pc:spChg>
        <pc:spChg chg="add del">
          <ac:chgData name="Maresa Beazley, Senior Researcher" userId="5f8a0d0f-7495-4475-8968-cf1e28e5c564" providerId="ADAL" clId="{98F31EEE-B128-4F2A-984C-05CE340AA349}" dt="2020-06-10T14:40:36.874" v="10771"/>
          <ac:spMkLst>
            <pc:docMk/>
            <pc:sldMk cId="586041243" sldId="371"/>
            <ac:spMk id="24" creationId="{9BF397EE-3419-4605-8940-DB435EC464E2}"/>
          </ac:spMkLst>
        </pc:spChg>
        <pc:spChg chg="add del">
          <ac:chgData name="Maresa Beazley, Senior Researcher" userId="5f8a0d0f-7495-4475-8968-cf1e28e5c564" providerId="ADAL" clId="{98F31EEE-B128-4F2A-984C-05CE340AA349}" dt="2020-06-10T14:40:36.874" v="10771"/>
          <ac:spMkLst>
            <pc:docMk/>
            <pc:sldMk cId="586041243" sldId="371"/>
            <ac:spMk id="26" creationId="{2C10704D-17D7-4046-80B6-DDCA6B1E9727}"/>
          </ac:spMkLst>
        </pc:spChg>
        <pc:spChg chg="add del">
          <ac:chgData name="Maresa Beazley, Senior Researcher" userId="5f8a0d0f-7495-4475-8968-cf1e28e5c564" providerId="ADAL" clId="{98F31EEE-B128-4F2A-984C-05CE340AA349}" dt="2020-06-10T14:40:36.874" v="10771"/>
          <ac:spMkLst>
            <pc:docMk/>
            <pc:sldMk cId="586041243" sldId="371"/>
            <ac:spMk id="27" creationId="{A14FED37-13D5-4AB2-AB38-CCE213B00771}"/>
          </ac:spMkLst>
        </pc:spChg>
        <pc:spChg chg="add del">
          <ac:chgData name="Maresa Beazley, Senior Researcher" userId="5f8a0d0f-7495-4475-8968-cf1e28e5c564" providerId="ADAL" clId="{98F31EEE-B128-4F2A-984C-05CE340AA349}" dt="2020-06-10T14:40:36.874" v="10771"/>
          <ac:spMkLst>
            <pc:docMk/>
            <pc:sldMk cId="586041243" sldId="371"/>
            <ac:spMk id="29" creationId="{1D80C9B8-C0C6-4629-BE6C-1ECE42B2AAEC}"/>
          </ac:spMkLst>
        </pc:spChg>
        <pc:spChg chg="add del">
          <ac:chgData name="Maresa Beazley, Senior Researcher" userId="5f8a0d0f-7495-4475-8968-cf1e28e5c564" providerId="ADAL" clId="{98F31EEE-B128-4F2A-984C-05CE340AA349}" dt="2020-06-10T14:48:02.453" v="10793"/>
          <ac:spMkLst>
            <pc:docMk/>
            <pc:sldMk cId="586041243" sldId="371"/>
            <ac:spMk id="30" creationId="{9BF397EE-3419-4605-8940-DB435EC464E2}"/>
          </ac:spMkLst>
        </pc:spChg>
        <pc:spChg chg="add del">
          <ac:chgData name="Maresa Beazley, Senior Researcher" userId="5f8a0d0f-7495-4475-8968-cf1e28e5c564" providerId="ADAL" clId="{98F31EEE-B128-4F2A-984C-05CE340AA349}" dt="2020-06-10T14:48:02.453" v="10793"/>
          <ac:spMkLst>
            <pc:docMk/>
            <pc:sldMk cId="586041243" sldId="371"/>
            <ac:spMk id="32" creationId="{2C10704D-17D7-4046-80B6-DDCA6B1E9727}"/>
          </ac:spMkLst>
        </pc:spChg>
        <pc:spChg chg="add del">
          <ac:chgData name="Maresa Beazley, Senior Researcher" userId="5f8a0d0f-7495-4475-8968-cf1e28e5c564" providerId="ADAL" clId="{98F31EEE-B128-4F2A-984C-05CE340AA349}" dt="2020-06-10T14:48:02.453" v="10793"/>
          <ac:spMkLst>
            <pc:docMk/>
            <pc:sldMk cId="586041243" sldId="371"/>
            <ac:spMk id="33" creationId="{A14FED37-13D5-4AB2-AB38-CCE213B00771}"/>
          </ac:spMkLst>
        </pc:spChg>
        <pc:spChg chg="add del">
          <ac:chgData name="Maresa Beazley, Senior Researcher" userId="5f8a0d0f-7495-4475-8968-cf1e28e5c564" providerId="ADAL" clId="{98F31EEE-B128-4F2A-984C-05CE340AA349}" dt="2020-06-10T14:48:02.453" v="10793"/>
          <ac:spMkLst>
            <pc:docMk/>
            <pc:sldMk cId="586041243" sldId="371"/>
            <ac:spMk id="35" creationId="{1D80C9B8-C0C6-4629-BE6C-1ECE42B2AAEC}"/>
          </ac:spMkLst>
        </pc:spChg>
        <pc:spChg chg="add del">
          <ac:chgData name="Maresa Beazley, Senior Researcher" userId="5f8a0d0f-7495-4475-8968-cf1e28e5c564" providerId="ADAL" clId="{98F31EEE-B128-4F2A-984C-05CE340AA349}" dt="2020-06-10T15:11:00.015" v="11194"/>
          <ac:spMkLst>
            <pc:docMk/>
            <pc:sldMk cId="586041243" sldId="371"/>
            <ac:spMk id="36" creationId="{9BF397EE-3419-4605-8940-DB435EC464E2}"/>
          </ac:spMkLst>
        </pc:spChg>
        <pc:spChg chg="add del">
          <ac:chgData name="Maresa Beazley, Senior Researcher" userId="5f8a0d0f-7495-4475-8968-cf1e28e5c564" providerId="ADAL" clId="{98F31EEE-B128-4F2A-984C-05CE340AA349}" dt="2020-06-10T15:11:00.015" v="11194"/>
          <ac:spMkLst>
            <pc:docMk/>
            <pc:sldMk cId="586041243" sldId="371"/>
            <ac:spMk id="37" creationId="{2C10704D-17D7-4046-80B6-DDCA6B1E9727}"/>
          </ac:spMkLst>
        </pc:spChg>
        <pc:spChg chg="add del">
          <ac:chgData name="Maresa Beazley, Senior Researcher" userId="5f8a0d0f-7495-4475-8968-cf1e28e5c564" providerId="ADAL" clId="{98F31EEE-B128-4F2A-984C-05CE340AA349}" dt="2020-06-10T15:11:00.015" v="11194"/>
          <ac:spMkLst>
            <pc:docMk/>
            <pc:sldMk cId="586041243" sldId="371"/>
            <ac:spMk id="38" creationId="{A14FED37-13D5-4AB2-AB38-CCE213B00771}"/>
          </ac:spMkLst>
        </pc:spChg>
        <pc:spChg chg="add del">
          <ac:chgData name="Maresa Beazley, Senior Researcher" userId="5f8a0d0f-7495-4475-8968-cf1e28e5c564" providerId="ADAL" clId="{98F31EEE-B128-4F2A-984C-05CE340AA349}" dt="2020-06-10T15:11:00.015" v="11194"/>
          <ac:spMkLst>
            <pc:docMk/>
            <pc:sldMk cId="586041243" sldId="371"/>
            <ac:spMk id="39" creationId="{1D80C9B8-C0C6-4629-BE6C-1ECE42B2AAEC}"/>
          </ac:spMkLst>
        </pc:spChg>
        <pc:spChg chg="add del">
          <ac:chgData name="Maresa Beazley, Senior Researcher" userId="5f8a0d0f-7495-4475-8968-cf1e28e5c564" providerId="ADAL" clId="{98F31EEE-B128-4F2A-984C-05CE340AA349}" dt="2020-06-10T15:11:42.909" v="11199"/>
          <ac:spMkLst>
            <pc:docMk/>
            <pc:sldMk cId="586041243" sldId="371"/>
            <ac:spMk id="40" creationId="{9BF397EE-3419-4605-8940-DB435EC464E2}"/>
          </ac:spMkLst>
        </pc:spChg>
        <pc:spChg chg="add del">
          <ac:chgData name="Maresa Beazley, Senior Researcher" userId="5f8a0d0f-7495-4475-8968-cf1e28e5c564" providerId="ADAL" clId="{98F31EEE-B128-4F2A-984C-05CE340AA349}" dt="2020-06-10T15:11:42.909" v="11199"/>
          <ac:spMkLst>
            <pc:docMk/>
            <pc:sldMk cId="586041243" sldId="371"/>
            <ac:spMk id="41" creationId="{2C10704D-17D7-4046-80B6-DDCA6B1E9727}"/>
          </ac:spMkLst>
        </pc:spChg>
        <pc:spChg chg="add del">
          <ac:chgData name="Maresa Beazley, Senior Researcher" userId="5f8a0d0f-7495-4475-8968-cf1e28e5c564" providerId="ADAL" clId="{98F31EEE-B128-4F2A-984C-05CE340AA349}" dt="2020-06-10T15:11:42.909" v="11199"/>
          <ac:spMkLst>
            <pc:docMk/>
            <pc:sldMk cId="586041243" sldId="371"/>
            <ac:spMk id="42" creationId="{A14FED37-13D5-4AB2-AB38-CCE213B00771}"/>
          </ac:spMkLst>
        </pc:spChg>
        <pc:spChg chg="add del">
          <ac:chgData name="Maresa Beazley, Senior Researcher" userId="5f8a0d0f-7495-4475-8968-cf1e28e5c564" providerId="ADAL" clId="{98F31EEE-B128-4F2A-984C-05CE340AA349}" dt="2020-06-10T15:11:42.909" v="11199"/>
          <ac:spMkLst>
            <pc:docMk/>
            <pc:sldMk cId="586041243" sldId="371"/>
            <ac:spMk id="43" creationId="{1D80C9B8-C0C6-4629-BE6C-1ECE42B2AAEC}"/>
          </ac:spMkLst>
        </pc:spChg>
        <pc:graphicFrameChg chg="add del">
          <ac:chgData name="Maresa Beazley, Senior Researcher" userId="5f8a0d0f-7495-4475-8968-cf1e28e5c564" providerId="ADAL" clId="{98F31EEE-B128-4F2A-984C-05CE340AA349}" dt="2020-06-10T14:40:36.874" v="10771"/>
          <ac:graphicFrameMkLst>
            <pc:docMk/>
            <pc:sldMk cId="586041243" sldId="371"/>
            <ac:graphicFrameMk id="4" creationId="{748B97DA-414C-4B28-B8AF-17C3564CE518}"/>
          </ac:graphicFrameMkLst>
        </pc:graphicFrameChg>
        <pc:graphicFrameChg chg="add del">
          <ac:chgData name="Maresa Beazley, Senior Researcher" userId="5f8a0d0f-7495-4475-8968-cf1e28e5c564" providerId="ADAL" clId="{98F31EEE-B128-4F2A-984C-05CE340AA349}" dt="2020-06-10T14:48:02.453" v="10793"/>
          <ac:graphicFrameMkLst>
            <pc:docMk/>
            <pc:sldMk cId="586041243" sldId="371"/>
            <ac:graphicFrameMk id="13" creationId="{40C9021D-0F90-4B0C-824A-FA9026A082D4}"/>
          </ac:graphicFrameMkLst>
        </pc:graphicFrameChg>
        <pc:graphicFrameChg chg="add del">
          <ac:chgData name="Maresa Beazley, Senior Researcher" userId="5f8a0d0f-7495-4475-8968-cf1e28e5c564" providerId="ADAL" clId="{98F31EEE-B128-4F2A-984C-05CE340AA349}" dt="2020-06-10T15:11:00.015" v="11194"/>
          <ac:graphicFrameMkLst>
            <pc:docMk/>
            <pc:sldMk cId="586041243" sldId="371"/>
            <ac:graphicFrameMk id="15" creationId="{D9AAE5D3-2932-41BA-BC4C-116FF407C080}"/>
          </ac:graphicFrameMkLst>
        </pc:graphicFrameChg>
        <pc:graphicFrameChg chg="add del">
          <ac:chgData name="Maresa Beazley, Senior Researcher" userId="5f8a0d0f-7495-4475-8968-cf1e28e5c564" providerId="ADAL" clId="{98F31EEE-B128-4F2A-984C-05CE340AA349}" dt="2020-06-10T15:11:42.909" v="11199"/>
          <ac:graphicFrameMkLst>
            <pc:docMk/>
            <pc:sldMk cId="586041243" sldId="371"/>
            <ac:graphicFrameMk id="19" creationId="{A3AB6E65-4C62-46F2-BC16-9B007082661D}"/>
          </ac:graphicFrameMkLst>
        </pc:graphicFrameChg>
        <pc:picChg chg="add del mod">
          <ac:chgData name="Maresa Beazley, Senior Researcher" userId="5f8a0d0f-7495-4475-8968-cf1e28e5c564" providerId="ADAL" clId="{98F31EEE-B128-4F2A-984C-05CE340AA349}" dt="2020-06-19T13:44:29.567" v="19285" actId="478"/>
          <ac:picMkLst>
            <pc:docMk/>
            <pc:sldMk cId="586041243" sldId="371"/>
            <ac:picMk id="4" creationId="{D3B262C8-DE13-4FE5-814A-654FA58AC73B}"/>
          </ac:picMkLst>
        </pc:picChg>
        <pc:picChg chg="add mod">
          <ac:chgData name="Maresa Beazley, Senior Researcher" userId="5f8a0d0f-7495-4475-8968-cf1e28e5c564" providerId="ADAL" clId="{98F31EEE-B128-4F2A-984C-05CE340AA349}" dt="2020-06-19T13:44:42.965" v="19288" actId="14100"/>
          <ac:picMkLst>
            <pc:docMk/>
            <pc:sldMk cId="586041243" sldId="371"/>
            <ac:picMk id="5" creationId="{1EA1919A-6913-404E-B575-D7E6FEFB3BAB}"/>
          </ac:picMkLst>
        </pc:picChg>
        <pc:picChg chg="add del">
          <ac:chgData name="Maresa Beazley, Senior Researcher" userId="5f8a0d0f-7495-4475-8968-cf1e28e5c564" providerId="ADAL" clId="{98F31EEE-B128-4F2A-984C-05CE340AA349}" dt="2020-06-10T14:40:42.622" v="10773" actId="478"/>
          <ac:picMkLst>
            <pc:docMk/>
            <pc:sldMk cId="586041243" sldId="371"/>
            <ac:picMk id="7" creationId="{D957CC71-1472-49D8-A738-91010D60F3B4}"/>
          </ac:picMkLst>
        </pc:picChg>
        <pc:picChg chg="add del mod">
          <ac:chgData name="Maresa Beazley, Senior Researcher" userId="5f8a0d0f-7495-4475-8968-cf1e28e5c564" providerId="ADAL" clId="{98F31EEE-B128-4F2A-984C-05CE340AA349}" dt="2020-06-10T14:41:48.627" v="10784" actId="478"/>
          <ac:picMkLst>
            <pc:docMk/>
            <pc:sldMk cId="586041243" sldId="371"/>
            <ac:picMk id="10" creationId="{808BFCF7-EC2F-416D-8261-2D23242E9C8D}"/>
          </ac:picMkLst>
        </pc:picChg>
        <pc:picChg chg="add del mod">
          <ac:chgData name="Maresa Beazley, Senior Researcher" userId="5f8a0d0f-7495-4475-8968-cf1e28e5c564" providerId="ADAL" clId="{98F31EEE-B128-4F2A-984C-05CE340AA349}" dt="2020-06-10T14:46:14.661" v="10791" actId="478"/>
          <ac:picMkLst>
            <pc:docMk/>
            <pc:sldMk cId="586041243" sldId="371"/>
            <ac:picMk id="11" creationId="{4D0269A8-9950-47F6-AD87-020D0F31CBBE}"/>
          </ac:picMkLst>
        </pc:picChg>
        <pc:picChg chg="add del mod">
          <ac:chgData name="Maresa Beazley, Senior Researcher" userId="5f8a0d0f-7495-4475-8968-cf1e28e5c564" providerId="ADAL" clId="{98F31EEE-B128-4F2A-984C-05CE340AA349}" dt="2020-06-10T15:10:56.083" v="11192" actId="478"/>
          <ac:picMkLst>
            <pc:docMk/>
            <pc:sldMk cId="586041243" sldId="371"/>
            <ac:picMk id="14" creationId="{1D2F6E08-1E9C-4691-80EE-548A3E6A88E3}"/>
          </ac:picMkLst>
        </pc:picChg>
        <pc:picChg chg="add del mod">
          <ac:chgData name="Maresa Beazley, Senior Researcher" userId="5f8a0d0f-7495-4475-8968-cf1e28e5c564" providerId="ADAL" clId="{98F31EEE-B128-4F2A-984C-05CE340AA349}" dt="2020-06-10T15:11:38.675" v="11197" actId="478"/>
          <ac:picMkLst>
            <pc:docMk/>
            <pc:sldMk cId="586041243" sldId="371"/>
            <ac:picMk id="16" creationId="{ABA08CCE-0BD3-4313-948F-96DA72180281}"/>
          </ac:picMkLst>
        </pc:picChg>
        <pc:picChg chg="add del mod">
          <ac:chgData name="Maresa Beazley, Senior Researcher" userId="5f8a0d0f-7495-4475-8968-cf1e28e5c564" providerId="ADAL" clId="{98F31EEE-B128-4F2A-984C-05CE340AA349}" dt="2020-06-10T15:13:51.107" v="11204" actId="478"/>
          <ac:picMkLst>
            <pc:docMk/>
            <pc:sldMk cId="586041243" sldId="371"/>
            <ac:picMk id="44" creationId="{3A5866DB-80A8-4C52-91AE-204F01DE6685}"/>
          </ac:picMkLst>
        </pc:picChg>
        <pc:picChg chg="add del mod">
          <ac:chgData name="Maresa Beazley, Senior Researcher" userId="5f8a0d0f-7495-4475-8968-cf1e28e5c564" providerId="ADAL" clId="{98F31EEE-B128-4F2A-984C-05CE340AA349}" dt="2020-06-10T15:18:04.111" v="11234" actId="478"/>
          <ac:picMkLst>
            <pc:docMk/>
            <pc:sldMk cId="586041243" sldId="371"/>
            <ac:picMk id="45" creationId="{0E825BE2-31AF-43C0-B7E2-70A9AF760CF0}"/>
          </ac:picMkLst>
        </pc:picChg>
        <pc:picChg chg="add del mod">
          <ac:chgData name="Maresa Beazley, Senior Researcher" userId="5f8a0d0f-7495-4475-8968-cf1e28e5c564" providerId="ADAL" clId="{98F31EEE-B128-4F2A-984C-05CE340AA349}" dt="2020-06-18T14:59:58.572" v="15060" actId="478"/>
          <ac:picMkLst>
            <pc:docMk/>
            <pc:sldMk cId="586041243" sldId="371"/>
            <ac:picMk id="46" creationId="{2699EA05-F7BA-4528-A5A9-6D7B2B2B4B3E}"/>
          </ac:picMkLst>
        </pc:picChg>
        <pc:cxnChg chg="del mod">
          <ac:chgData name="Maresa Beazley, Senior Researcher" userId="5f8a0d0f-7495-4475-8968-cf1e28e5c564" providerId="ADAL" clId="{98F31EEE-B128-4F2A-984C-05CE340AA349}" dt="2020-06-10T14:41:24.278" v="10777" actId="478"/>
          <ac:cxnSpMkLst>
            <pc:docMk/>
            <pc:sldMk cId="586041243" sldId="371"/>
            <ac:cxnSpMk id="25" creationId="{504287BC-CD81-4E6A-9F10-41D6A679FF4A}"/>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28" creationId="{B4179578-492D-4CB3-B3A6-3E214A6C8019}"/>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31" creationId="{1459AAAA-993D-439B-AFB8-84FF24B8AE45}"/>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34" creationId="{E10DC780-463F-4E5B-BE64-948F885F3DFD}"/>
          </ac:cxnSpMkLst>
        </pc:cxnChg>
      </pc:sldChg>
      <pc:sldChg chg="modSp ord">
        <pc:chgData name="Maresa Beazley, Senior Researcher" userId="5f8a0d0f-7495-4475-8968-cf1e28e5c564" providerId="ADAL" clId="{98F31EEE-B128-4F2A-984C-05CE340AA349}" dt="2020-05-28T15:32:10.224" v="562"/>
        <pc:sldMkLst>
          <pc:docMk/>
          <pc:sldMk cId="423393120" sldId="372"/>
        </pc:sldMkLst>
        <pc:spChg chg="mod">
          <ac:chgData name="Maresa Beazley, Senior Researcher" userId="5f8a0d0f-7495-4475-8968-cf1e28e5c564" providerId="ADAL" clId="{98F31EEE-B128-4F2A-984C-05CE340AA349}" dt="2020-05-28T15:32:00.854" v="561" actId="27636"/>
          <ac:spMkLst>
            <pc:docMk/>
            <pc:sldMk cId="423393120" sldId="372"/>
            <ac:spMk id="3" creationId="{D94082C3-A739-4586-84F5-DBED494E9815}"/>
          </ac:spMkLst>
        </pc:spChg>
      </pc:sldChg>
      <pc:sldChg chg="modSp addCm">
        <pc:chgData name="Maresa Beazley, Senior Researcher" userId="5f8a0d0f-7495-4475-8968-cf1e28e5c564" providerId="ADAL" clId="{98F31EEE-B128-4F2A-984C-05CE340AA349}" dt="2020-06-19T15:40:26.253" v="19887" actId="948"/>
        <pc:sldMkLst>
          <pc:docMk/>
          <pc:sldMk cId="3923956637" sldId="372"/>
        </pc:sldMkLst>
        <pc:spChg chg="mod">
          <ac:chgData name="Maresa Beazley, Senior Researcher" userId="5f8a0d0f-7495-4475-8968-cf1e28e5c564" providerId="ADAL" clId="{98F31EEE-B128-4F2A-984C-05CE340AA349}" dt="2020-06-19T15:40:26.253" v="19887" actId="948"/>
          <ac:spMkLst>
            <pc:docMk/>
            <pc:sldMk cId="3923956637" sldId="372"/>
            <ac:spMk id="3" creationId="{D94082C3-A739-4586-84F5-DBED494E9815}"/>
          </ac:spMkLst>
        </pc:spChg>
      </pc:sldChg>
      <pc:sldChg chg="addSp delSp modSp">
        <pc:chgData name="Maresa Beazley, Senior Researcher" userId="5f8a0d0f-7495-4475-8968-cf1e28e5c564" providerId="ADAL" clId="{98F31EEE-B128-4F2A-984C-05CE340AA349}" dt="2020-05-27T16:33:37.975" v="477" actId="20577"/>
        <pc:sldMkLst>
          <pc:docMk/>
          <pc:sldMk cId="2168100537" sldId="374"/>
        </pc:sldMkLst>
        <pc:spChg chg="mod">
          <ac:chgData name="Maresa Beazley, Senior Researcher" userId="5f8a0d0f-7495-4475-8968-cf1e28e5c564" providerId="ADAL" clId="{98F31EEE-B128-4F2A-984C-05CE340AA349}" dt="2020-05-27T16:33:37.975" v="477" actId="20577"/>
          <ac:spMkLst>
            <pc:docMk/>
            <pc:sldMk cId="2168100537" sldId="374"/>
            <ac:spMk id="7" creationId="{5BF28DFC-B23B-45C4-8473-3007892C614F}"/>
          </ac:spMkLst>
        </pc:spChg>
        <pc:spChg chg="del">
          <ac:chgData name="Maresa Beazley, Senior Researcher" userId="5f8a0d0f-7495-4475-8968-cf1e28e5c564" providerId="ADAL" clId="{98F31EEE-B128-4F2A-984C-05CE340AA349}" dt="2020-05-27T16:23:13.367" v="305" actId="478"/>
          <ac:spMkLst>
            <pc:docMk/>
            <pc:sldMk cId="2168100537" sldId="374"/>
            <ac:spMk id="9" creationId="{74CAAD94-4E63-4D1F-8912-8F12F38232AE}"/>
          </ac:spMkLst>
        </pc:spChg>
        <pc:spChg chg="del">
          <ac:chgData name="Maresa Beazley, Senior Researcher" userId="5f8a0d0f-7495-4475-8968-cf1e28e5c564" providerId="ADAL" clId="{98F31EEE-B128-4F2A-984C-05CE340AA349}" dt="2020-05-27T16:23:13.367" v="305" actId="478"/>
          <ac:spMkLst>
            <pc:docMk/>
            <pc:sldMk cId="2168100537" sldId="374"/>
            <ac:spMk id="18" creationId="{1C91BBCB-1317-4372-ACDA-274BE1426717}"/>
          </ac:spMkLst>
        </pc:spChg>
        <pc:spChg chg="del">
          <ac:chgData name="Maresa Beazley, Senior Researcher" userId="5f8a0d0f-7495-4475-8968-cf1e28e5c564" providerId="ADAL" clId="{98F31EEE-B128-4F2A-984C-05CE340AA349}" dt="2020-05-27T16:23:13.367" v="305" actId="478"/>
          <ac:spMkLst>
            <pc:docMk/>
            <pc:sldMk cId="2168100537" sldId="374"/>
            <ac:spMk id="19" creationId="{EEE61ED5-B3E0-4DE5-BADC-C9BDCC3E98BC}"/>
          </ac:spMkLst>
        </pc:spChg>
        <pc:spChg chg="del">
          <ac:chgData name="Maresa Beazley, Senior Researcher" userId="5f8a0d0f-7495-4475-8968-cf1e28e5c564" providerId="ADAL" clId="{98F31EEE-B128-4F2A-984C-05CE340AA349}" dt="2020-05-27T16:23:13.367" v="305" actId="478"/>
          <ac:spMkLst>
            <pc:docMk/>
            <pc:sldMk cId="2168100537" sldId="374"/>
            <ac:spMk id="20" creationId="{BDC15B94-CE2C-4C1E-8819-CFAECFF65349}"/>
          </ac:spMkLst>
        </pc:spChg>
        <pc:spChg chg="del">
          <ac:chgData name="Maresa Beazley, Senior Researcher" userId="5f8a0d0f-7495-4475-8968-cf1e28e5c564" providerId="ADAL" clId="{98F31EEE-B128-4F2A-984C-05CE340AA349}" dt="2020-05-27T16:23:13.367" v="305" actId="478"/>
          <ac:spMkLst>
            <pc:docMk/>
            <pc:sldMk cId="2168100537" sldId="374"/>
            <ac:spMk id="21" creationId="{0F27B1D5-D1D0-47B8-AE31-A5EDFAABBC09}"/>
          </ac:spMkLst>
        </pc:spChg>
        <pc:spChg chg="del">
          <ac:chgData name="Maresa Beazley, Senior Researcher" userId="5f8a0d0f-7495-4475-8968-cf1e28e5c564" providerId="ADAL" clId="{98F31EEE-B128-4F2A-984C-05CE340AA349}" dt="2020-05-27T16:23:13.367" v="305" actId="478"/>
          <ac:spMkLst>
            <pc:docMk/>
            <pc:sldMk cId="2168100537" sldId="374"/>
            <ac:spMk id="22" creationId="{D0089388-2997-476C-B5A2-3A3C24A73015}"/>
          </ac:spMkLst>
        </pc:spChg>
        <pc:spChg chg="del">
          <ac:chgData name="Maresa Beazley, Senior Researcher" userId="5f8a0d0f-7495-4475-8968-cf1e28e5c564" providerId="ADAL" clId="{98F31EEE-B128-4F2A-984C-05CE340AA349}" dt="2020-05-27T16:23:20.439" v="307" actId="478"/>
          <ac:spMkLst>
            <pc:docMk/>
            <pc:sldMk cId="2168100537" sldId="374"/>
            <ac:spMk id="25" creationId="{C3ED0C3D-2F77-4032-B7F3-4C576F02ED3E}"/>
          </ac:spMkLst>
        </pc:spChg>
        <pc:spChg chg="del">
          <ac:chgData name="Maresa Beazley, Senior Researcher" userId="5f8a0d0f-7495-4475-8968-cf1e28e5c564" providerId="ADAL" clId="{98F31EEE-B128-4F2A-984C-05CE340AA349}" dt="2020-05-27T16:23:23.542" v="309" actId="478"/>
          <ac:spMkLst>
            <pc:docMk/>
            <pc:sldMk cId="2168100537" sldId="374"/>
            <ac:spMk id="26" creationId="{86D3F190-8EAF-40D3-8A18-FDEC616D4E8D}"/>
          </ac:spMkLst>
        </pc:spChg>
        <pc:spChg chg="del">
          <ac:chgData name="Maresa Beazley, Senior Researcher" userId="5f8a0d0f-7495-4475-8968-cf1e28e5c564" providerId="ADAL" clId="{98F31EEE-B128-4F2A-984C-05CE340AA349}" dt="2020-05-27T16:23:21.847" v="308" actId="478"/>
          <ac:spMkLst>
            <pc:docMk/>
            <pc:sldMk cId="2168100537" sldId="374"/>
            <ac:spMk id="27" creationId="{F5BA4838-31E6-4918-A866-C0D12D9A3F63}"/>
          </ac:spMkLst>
        </pc:spChg>
        <pc:spChg chg="del">
          <ac:chgData name="Maresa Beazley, Senior Researcher" userId="5f8a0d0f-7495-4475-8968-cf1e28e5c564" providerId="ADAL" clId="{98F31EEE-B128-4F2A-984C-05CE340AA349}" dt="2020-05-27T16:23:13.367" v="305" actId="478"/>
          <ac:spMkLst>
            <pc:docMk/>
            <pc:sldMk cId="2168100537" sldId="374"/>
            <ac:spMk id="28" creationId="{DD17FF45-3ED2-4295-8C71-C40436CB0B71}"/>
          </ac:spMkLst>
        </pc:spChg>
        <pc:spChg chg="add mod">
          <ac:chgData name="Maresa Beazley, Senior Researcher" userId="5f8a0d0f-7495-4475-8968-cf1e28e5c564" providerId="ADAL" clId="{98F31EEE-B128-4F2A-984C-05CE340AA349}" dt="2020-05-27T16:33:08.927" v="473" actId="20577"/>
          <ac:spMkLst>
            <pc:docMk/>
            <pc:sldMk cId="2168100537" sldId="374"/>
            <ac:spMk id="29" creationId="{40C3A700-EF8F-41E9-AE75-3116AAB31600}"/>
          </ac:spMkLst>
        </pc:spChg>
        <pc:spChg chg="del">
          <ac:chgData name="Maresa Beazley, Senior Researcher" userId="5f8a0d0f-7495-4475-8968-cf1e28e5c564" providerId="ADAL" clId="{98F31EEE-B128-4F2A-984C-05CE340AA349}" dt="2020-05-27T16:23:24.993" v="310" actId="478"/>
          <ac:spMkLst>
            <pc:docMk/>
            <pc:sldMk cId="2168100537" sldId="374"/>
            <ac:spMk id="31" creationId="{7A25D73B-68B5-4B8A-BD75-B7A438CEE11D}"/>
          </ac:spMkLst>
        </pc:spChg>
        <pc:spChg chg="del mod">
          <ac:chgData name="Maresa Beazley, Senior Researcher" userId="5f8a0d0f-7495-4475-8968-cf1e28e5c564" providerId="ADAL" clId="{98F31EEE-B128-4F2A-984C-05CE340AA349}" dt="2020-05-27T16:23:18.835" v="306" actId="478"/>
          <ac:spMkLst>
            <pc:docMk/>
            <pc:sldMk cId="2168100537" sldId="374"/>
            <ac:spMk id="32" creationId="{DD491E59-2FD8-455F-B72A-5BCEA1F1F2CC}"/>
          </ac:spMkLst>
        </pc:spChg>
        <pc:spChg chg="del mod">
          <ac:chgData name="Maresa Beazley, Senior Researcher" userId="5f8a0d0f-7495-4475-8968-cf1e28e5c564" providerId="ADAL" clId="{98F31EEE-B128-4F2A-984C-05CE340AA349}" dt="2020-05-27T16:23:13.367" v="305" actId="478"/>
          <ac:spMkLst>
            <pc:docMk/>
            <pc:sldMk cId="2168100537" sldId="374"/>
            <ac:spMk id="43" creationId="{A0501F10-B82A-44C9-9850-71C9ABCCEFB8}"/>
          </ac:spMkLst>
        </pc:spChg>
        <pc:spChg chg="del">
          <ac:chgData name="Maresa Beazley, Senior Researcher" userId="5f8a0d0f-7495-4475-8968-cf1e28e5c564" providerId="ADAL" clId="{98F31EEE-B128-4F2A-984C-05CE340AA349}" dt="2020-05-27T16:23:13.367" v="305" actId="478"/>
          <ac:spMkLst>
            <pc:docMk/>
            <pc:sldMk cId="2168100537" sldId="374"/>
            <ac:spMk id="44" creationId="{05AD358A-5324-40EA-A946-54C4935278EC}"/>
          </ac:spMkLst>
        </pc:spChg>
        <pc:spChg chg="del">
          <ac:chgData name="Maresa Beazley, Senior Researcher" userId="5f8a0d0f-7495-4475-8968-cf1e28e5c564" providerId="ADAL" clId="{98F31EEE-B128-4F2A-984C-05CE340AA349}" dt="2020-05-27T16:23:13.367" v="305" actId="478"/>
          <ac:spMkLst>
            <pc:docMk/>
            <pc:sldMk cId="2168100537" sldId="374"/>
            <ac:spMk id="45" creationId="{7E052CE8-0404-4BFE-AC21-1E77966999E1}"/>
          </ac:spMkLst>
        </pc:spChg>
        <pc:cxnChg chg="del mod">
          <ac:chgData name="Maresa Beazley, Senior Researcher" userId="5f8a0d0f-7495-4475-8968-cf1e28e5c564" providerId="ADAL" clId="{98F31EEE-B128-4F2A-984C-05CE340AA349}" dt="2020-05-27T16:23:13.367" v="305" actId="478"/>
          <ac:cxnSpMkLst>
            <pc:docMk/>
            <pc:sldMk cId="2168100537" sldId="374"/>
            <ac:cxnSpMk id="3" creationId="{C996E70D-C7BD-43D9-8CED-92C6D92F0083}"/>
          </ac:cxnSpMkLst>
        </pc:cxnChg>
        <pc:cxnChg chg="del mod">
          <ac:chgData name="Maresa Beazley, Senior Researcher" userId="5f8a0d0f-7495-4475-8968-cf1e28e5c564" providerId="ADAL" clId="{98F31EEE-B128-4F2A-984C-05CE340AA349}" dt="2020-05-27T16:23:13.367" v="305" actId="478"/>
          <ac:cxnSpMkLst>
            <pc:docMk/>
            <pc:sldMk cId="2168100537" sldId="374"/>
            <ac:cxnSpMk id="16" creationId="{C8C4C1DF-8F50-47B9-956C-5361E8B06A32}"/>
          </ac:cxnSpMkLst>
        </pc:cxnChg>
        <pc:cxnChg chg="del mod">
          <ac:chgData name="Maresa Beazley, Senior Researcher" userId="5f8a0d0f-7495-4475-8968-cf1e28e5c564" providerId="ADAL" clId="{98F31EEE-B128-4F2A-984C-05CE340AA349}" dt="2020-05-27T16:23:13.367" v="305" actId="478"/>
          <ac:cxnSpMkLst>
            <pc:docMk/>
            <pc:sldMk cId="2168100537" sldId="374"/>
            <ac:cxnSpMk id="17" creationId="{D50E3ECD-553C-43DC-BE83-783EFA9EE8AD}"/>
          </ac:cxnSpMkLst>
        </pc:cxnChg>
      </pc:sldChg>
      <pc:sldChg chg="modSp">
        <pc:chgData name="Maresa Beazley, Senior Researcher" userId="5f8a0d0f-7495-4475-8968-cf1e28e5c564" providerId="ADAL" clId="{98F31EEE-B128-4F2A-984C-05CE340AA349}" dt="2020-06-18T16:07:48.677" v="17278" actId="14100"/>
        <pc:sldMkLst>
          <pc:docMk/>
          <pc:sldMk cId="3322000455" sldId="375"/>
        </pc:sldMkLst>
        <pc:spChg chg="mod">
          <ac:chgData name="Maresa Beazley, Senior Researcher" userId="5f8a0d0f-7495-4475-8968-cf1e28e5c564" providerId="ADAL" clId="{98F31EEE-B128-4F2A-984C-05CE340AA349}" dt="2020-06-18T16:07:48.677" v="17278" actId="14100"/>
          <ac:spMkLst>
            <pc:docMk/>
            <pc:sldMk cId="3322000455" sldId="375"/>
            <ac:spMk id="4" creationId="{F1373249-189F-4C9A-89A4-30B0EE6CD7CC}"/>
          </ac:spMkLst>
        </pc:spChg>
      </pc:sldChg>
      <pc:sldChg chg="addSp delSp modSp">
        <pc:chgData name="Maresa Beazley, Senior Researcher" userId="5f8a0d0f-7495-4475-8968-cf1e28e5c564" providerId="ADAL" clId="{98F31EEE-B128-4F2A-984C-05CE340AA349}" dt="2020-06-18T16:08:27.202" v="17290" actId="14100"/>
        <pc:sldMkLst>
          <pc:docMk/>
          <pc:sldMk cId="697628778" sldId="376"/>
        </pc:sldMkLst>
        <pc:spChg chg="add del">
          <ac:chgData name="Maresa Beazley, Senior Researcher" userId="5f8a0d0f-7495-4475-8968-cf1e28e5c564" providerId="ADAL" clId="{98F31EEE-B128-4F2A-984C-05CE340AA349}" dt="2020-06-03T16:43:21.150" v="564"/>
          <ac:spMkLst>
            <pc:docMk/>
            <pc:sldMk cId="697628778" sldId="376"/>
            <ac:spMk id="2" creationId="{6848BF37-EEAB-425A-ABAD-CB93D324FFCC}"/>
          </ac:spMkLst>
        </pc:spChg>
        <pc:spChg chg="mod">
          <ac:chgData name="Maresa Beazley, Senior Researcher" userId="5f8a0d0f-7495-4475-8968-cf1e28e5c564" providerId="ADAL" clId="{98F31EEE-B128-4F2A-984C-05CE340AA349}" dt="2020-06-18T16:08:27.202" v="17290" actId="14100"/>
          <ac:spMkLst>
            <pc:docMk/>
            <pc:sldMk cId="697628778" sldId="376"/>
            <ac:spMk id="4" creationId="{F1373249-189F-4C9A-89A4-30B0EE6CD7CC}"/>
          </ac:spMkLst>
        </pc:spChg>
        <pc:spChg chg="mod">
          <ac:chgData name="Maresa Beazley, Senior Researcher" userId="5f8a0d0f-7495-4475-8968-cf1e28e5c564" providerId="ADAL" clId="{98F31EEE-B128-4F2A-984C-05CE340AA349}" dt="2020-05-26T12:49:58.347" v="60" actId="1076"/>
          <ac:spMkLst>
            <pc:docMk/>
            <pc:sldMk cId="697628778" sldId="376"/>
            <ac:spMk id="43" creationId="{A0501F10-B82A-44C9-9850-71C9ABCCEFB8}"/>
          </ac:spMkLst>
        </pc:spChg>
      </pc:sldChg>
      <pc:sldChg chg="del">
        <pc:chgData name="Maresa Beazley, Senior Researcher" userId="5f8a0d0f-7495-4475-8968-cf1e28e5c564" providerId="ADAL" clId="{98F31EEE-B128-4F2A-984C-05CE340AA349}" dt="2020-06-18T13:07:03.585" v="13262" actId="2696"/>
        <pc:sldMkLst>
          <pc:docMk/>
          <pc:sldMk cId="108244912" sldId="377"/>
        </pc:sldMkLst>
      </pc:sldChg>
      <pc:sldChg chg="addSp delSp modSp mod modNotesTx">
        <pc:chgData name="Maresa Beazley, Senior Researcher" userId="5f8a0d0f-7495-4475-8968-cf1e28e5c564" providerId="ADAL" clId="{98F31EEE-B128-4F2A-984C-05CE340AA349}" dt="2020-06-10T11:06:27.770" v="8061" actId="6549"/>
        <pc:sldMkLst>
          <pc:docMk/>
          <pc:sldMk cId="1771183439" sldId="378"/>
        </pc:sldMkLst>
        <pc:spChg chg="add del mod">
          <ac:chgData name="Maresa Beazley, Senior Researcher" userId="5f8a0d0f-7495-4475-8968-cf1e28e5c564" providerId="ADAL" clId="{98F31EEE-B128-4F2A-984C-05CE340AA349}" dt="2020-05-26T13:20:35.461" v="221" actId="478"/>
          <ac:spMkLst>
            <pc:docMk/>
            <pc:sldMk cId="1771183439" sldId="378"/>
            <ac:spMk id="6" creationId="{833BEB49-3976-4BAD-9C17-D7CEB0A86746}"/>
          </ac:spMkLst>
        </pc:spChg>
        <pc:spChg chg="mod">
          <ac:chgData name="Maresa Beazley, Senior Researcher" userId="5f8a0d0f-7495-4475-8968-cf1e28e5c564" providerId="ADAL" clId="{98F31EEE-B128-4F2A-984C-05CE340AA349}" dt="2020-05-26T13:19:52.316" v="219" actId="1036"/>
          <ac:spMkLst>
            <pc:docMk/>
            <pc:sldMk cId="1771183439" sldId="378"/>
            <ac:spMk id="46" creationId="{0FE4A286-0833-4733-94CD-B597AFD07D79}"/>
          </ac:spMkLst>
        </pc:spChg>
        <pc:spChg chg="mod">
          <ac:chgData name="Maresa Beazley, Senior Researcher" userId="5f8a0d0f-7495-4475-8968-cf1e28e5c564" providerId="ADAL" clId="{98F31EEE-B128-4F2A-984C-05CE340AA349}" dt="2020-05-26T13:19:24.778" v="183" actId="1036"/>
          <ac:spMkLst>
            <pc:docMk/>
            <pc:sldMk cId="1771183439" sldId="378"/>
            <ac:spMk id="61" creationId="{C400939A-F757-483A-B5B5-3335CB57F2DD}"/>
          </ac:spMkLst>
        </pc:spChg>
        <pc:spChg chg="mod">
          <ac:chgData name="Maresa Beazley, Senior Researcher" userId="5f8a0d0f-7495-4475-8968-cf1e28e5c564" providerId="ADAL" clId="{98F31EEE-B128-4F2A-984C-05CE340AA349}" dt="2020-05-26T13:21:34.799" v="250" actId="120"/>
          <ac:spMkLst>
            <pc:docMk/>
            <pc:sldMk cId="1771183439" sldId="378"/>
            <ac:spMk id="64" creationId="{F87FDBD0-944B-4078-89C4-9DED04F7C8D6}"/>
          </ac:spMkLst>
        </pc:spChg>
        <pc:spChg chg="mod">
          <ac:chgData name="Maresa Beazley, Senior Researcher" userId="5f8a0d0f-7495-4475-8968-cf1e28e5c564" providerId="ADAL" clId="{98F31EEE-B128-4F2A-984C-05CE340AA349}" dt="2020-05-26T13:19:52.316" v="219" actId="1036"/>
          <ac:spMkLst>
            <pc:docMk/>
            <pc:sldMk cId="1771183439" sldId="378"/>
            <ac:spMk id="65" creationId="{EDDFA58D-38FC-4BB2-B352-00DF40D079AD}"/>
          </ac:spMkLst>
        </pc:spChg>
        <pc:spChg chg="mod">
          <ac:chgData name="Maresa Beazley, Senior Researcher" userId="5f8a0d0f-7495-4475-8968-cf1e28e5c564" providerId="ADAL" clId="{98F31EEE-B128-4F2A-984C-05CE340AA349}" dt="2020-05-26T13:17:51.019" v="118" actId="1035"/>
          <ac:spMkLst>
            <pc:docMk/>
            <pc:sldMk cId="1771183439" sldId="378"/>
            <ac:spMk id="66" creationId="{4FA4C6F7-85FC-447C-867F-B90A6FD122DB}"/>
          </ac:spMkLst>
        </pc:spChg>
        <pc:spChg chg="mod">
          <ac:chgData name="Maresa Beazley, Senior Researcher" userId="5f8a0d0f-7495-4475-8968-cf1e28e5c564" providerId="ADAL" clId="{98F31EEE-B128-4F2A-984C-05CE340AA349}" dt="2020-05-26T13:17:51.019" v="118" actId="1035"/>
          <ac:spMkLst>
            <pc:docMk/>
            <pc:sldMk cId="1771183439" sldId="378"/>
            <ac:spMk id="67" creationId="{D3AFE055-FC6D-4E82-AAE3-90F94A31BD39}"/>
          </ac:spMkLst>
        </pc:spChg>
        <pc:spChg chg="add mod">
          <ac:chgData name="Maresa Beazley, Senior Researcher" userId="5f8a0d0f-7495-4475-8968-cf1e28e5c564" providerId="ADAL" clId="{98F31EEE-B128-4F2A-984C-05CE340AA349}" dt="2020-05-27T16:19:28.461" v="261" actId="20577"/>
          <ac:spMkLst>
            <pc:docMk/>
            <pc:sldMk cId="1771183439" sldId="378"/>
            <ac:spMk id="68" creationId="{3ECA40D2-856C-4CDA-834B-FE78D4CB7D7A}"/>
          </ac:spMkLst>
        </pc:spChg>
        <pc:spChg chg="add del mod">
          <ac:chgData name="Maresa Beazley, Senior Researcher" userId="5f8a0d0f-7495-4475-8968-cf1e28e5c564" providerId="ADAL" clId="{98F31EEE-B128-4F2A-984C-05CE340AA349}" dt="2020-05-26T13:20:33" v="220" actId="478"/>
          <ac:spMkLst>
            <pc:docMk/>
            <pc:sldMk cId="1771183439" sldId="378"/>
            <ac:spMk id="68" creationId="{E5E0BEC2-8180-480B-9324-00066E0F4CC9}"/>
          </ac:spMkLst>
        </pc:spChg>
        <pc:spChg chg="add del mod">
          <ac:chgData name="Maresa Beazley, Senior Researcher" userId="5f8a0d0f-7495-4475-8968-cf1e28e5c564" providerId="ADAL" clId="{98F31EEE-B128-4F2A-984C-05CE340AA349}" dt="2020-05-26T13:20:36.885" v="222" actId="478"/>
          <ac:spMkLst>
            <pc:docMk/>
            <pc:sldMk cId="1771183439" sldId="378"/>
            <ac:spMk id="71" creationId="{53B073A4-AB5F-4DE0-8F53-4C1BB673FA51}"/>
          </ac:spMkLst>
        </pc:spChg>
        <pc:spChg chg="mod">
          <ac:chgData name="Maresa Beazley, Senior Researcher" userId="5f8a0d0f-7495-4475-8968-cf1e28e5c564" providerId="ADAL" clId="{98F31EEE-B128-4F2A-984C-05CE340AA349}" dt="2020-05-26T13:17:51.019" v="118" actId="1035"/>
          <ac:spMkLst>
            <pc:docMk/>
            <pc:sldMk cId="1771183439" sldId="378"/>
            <ac:spMk id="73" creationId="{7642A135-FC4E-4977-8D12-13F388B8D252}"/>
          </ac:spMkLst>
        </pc:spChg>
        <pc:spChg chg="mod">
          <ac:chgData name="Maresa Beazley, Senior Researcher" userId="5f8a0d0f-7495-4475-8968-cf1e28e5c564" providerId="ADAL" clId="{98F31EEE-B128-4F2A-984C-05CE340AA349}" dt="2020-05-26T13:18:09.044" v="130" actId="1036"/>
          <ac:spMkLst>
            <pc:docMk/>
            <pc:sldMk cId="1771183439" sldId="378"/>
            <ac:spMk id="74" creationId="{D70FCF07-030C-42FC-9C99-3F5B73A84AC9}"/>
          </ac:spMkLst>
        </pc:spChg>
        <pc:spChg chg="mod">
          <ac:chgData name="Maresa Beazley, Senior Researcher" userId="5f8a0d0f-7495-4475-8968-cf1e28e5c564" providerId="ADAL" clId="{98F31EEE-B128-4F2A-984C-05CE340AA349}" dt="2020-05-26T13:18:09.044" v="130" actId="1036"/>
          <ac:spMkLst>
            <pc:docMk/>
            <pc:sldMk cId="1771183439" sldId="378"/>
            <ac:spMk id="86" creationId="{9E07A9DC-4CC5-46EE-9643-F843B464DD61}"/>
          </ac:spMkLst>
        </pc:spChg>
        <pc:spChg chg="mod">
          <ac:chgData name="Maresa Beazley, Senior Researcher" userId="5f8a0d0f-7495-4475-8968-cf1e28e5c564" providerId="ADAL" clId="{98F31EEE-B128-4F2A-984C-05CE340AA349}" dt="2020-05-26T13:18:09.044" v="130" actId="1036"/>
          <ac:spMkLst>
            <pc:docMk/>
            <pc:sldMk cId="1771183439" sldId="378"/>
            <ac:spMk id="87" creationId="{9D55D33E-F203-4EEC-87CD-D112D2901C3A}"/>
          </ac:spMkLst>
        </pc:spChg>
        <pc:spChg chg="mod">
          <ac:chgData name="Maresa Beazley, Senior Researcher" userId="5f8a0d0f-7495-4475-8968-cf1e28e5c564" providerId="ADAL" clId="{98F31EEE-B128-4F2A-984C-05CE340AA349}" dt="2020-05-27T16:19:19.154" v="259" actId="20577"/>
          <ac:spMkLst>
            <pc:docMk/>
            <pc:sldMk cId="1771183439" sldId="378"/>
            <ac:spMk id="90" creationId="{C677EC7F-6870-4B9E-ADEA-3083F7CA986C}"/>
          </ac:spMkLst>
        </pc:spChg>
        <pc:spChg chg="mod">
          <ac:chgData name="Maresa Beazley, Senior Researcher" userId="5f8a0d0f-7495-4475-8968-cf1e28e5c564" providerId="ADAL" clId="{98F31EEE-B128-4F2A-984C-05CE340AA349}" dt="2020-05-26T13:19:52.316" v="219" actId="1036"/>
          <ac:spMkLst>
            <pc:docMk/>
            <pc:sldMk cId="1771183439" sldId="378"/>
            <ac:spMk id="93" creationId="{78259D32-7931-435B-A243-224B09F89994}"/>
          </ac:spMkLst>
        </pc:spChg>
        <pc:spChg chg="mod">
          <ac:chgData name="Maresa Beazley, Senior Researcher" userId="5f8a0d0f-7495-4475-8968-cf1e28e5c564" providerId="ADAL" clId="{98F31EEE-B128-4F2A-984C-05CE340AA349}" dt="2020-05-27T16:19:54.204" v="265" actId="207"/>
          <ac:spMkLst>
            <pc:docMk/>
            <pc:sldMk cId="1771183439" sldId="378"/>
            <ac:spMk id="96" creationId="{6C8114AC-BFF4-4375-A63D-739B9894FA76}"/>
          </ac:spMkLst>
        </pc:spChg>
        <pc:spChg chg="mod">
          <ac:chgData name="Maresa Beazley, Senior Researcher" userId="5f8a0d0f-7495-4475-8968-cf1e28e5c564" providerId="ADAL" clId="{98F31EEE-B128-4F2A-984C-05CE340AA349}" dt="2020-05-26T13:17:36.239" v="101" actId="1076"/>
          <ac:spMkLst>
            <pc:docMk/>
            <pc:sldMk cId="1771183439" sldId="378"/>
            <ac:spMk id="99" creationId="{35F87B8C-B8F5-4411-B7EA-F8BD31598315}"/>
          </ac:spMkLst>
        </pc:spChg>
        <pc:graphicFrameChg chg="mod">
          <ac:chgData name="Maresa Beazley, Senior Researcher" userId="5f8a0d0f-7495-4475-8968-cf1e28e5c564" providerId="ADAL" clId="{98F31EEE-B128-4F2A-984C-05CE340AA349}" dt="2020-05-27T16:30:12.627" v="454" actId="14100"/>
          <ac:graphicFrameMkLst>
            <pc:docMk/>
            <pc:sldMk cId="1771183439" sldId="378"/>
            <ac:graphicFrameMk id="98" creationId="{B61747A3-5C6C-4902-91D5-2DBF13333A57}"/>
          </ac:graphicFrameMkLst>
        </pc:graphicFrameChg>
        <pc:picChg chg="add del mod">
          <ac:chgData name="Maresa Beazley, Senior Researcher" userId="5f8a0d0f-7495-4475-8968-cf1e28e5c564" providerId="ADAL" clId="{98F31EEE-B128-4F2A-984C-05CE340AA349}" dt="2020-05-26T13:16:16.591" v="74" actId="478"/>
          <ac:picMkLst>
            <pc:docMk/>
            <pc:sldMk cId="1771183439" sldId="378"/>
            <ac:picMk id="2" creationId="{C6F353BD-09B6-4B67-A3D3-5C694E950B3A}"/>
          </ac:picMkLst>
        </pc:picChg>
        <pc:picChg chg="add mod">
          <ac:chgData name="Maresa Beazley, Senior Researcher" userId="5f8a0d0f-7495-4475-8968-cf1e28e5c564" providerId="ADAL" clId="{98F31EEE-B128-4F2A-984C-05CE340AA349}" dt="2020-05-26T13:20:58.850" v="225" actId="14100"/>
          <ac:picMkLst>
            <pc:docMk/>
            <pc:sldMk cId="1771183439" sldId="378"/>
            <ac:picMk id="4" creationId="{C4F840A7-98B0-4F85-B317-879B2AAFD6DD}"/>
          </ac:picMkLst>
        </pc:picChg>
        <pc:picChg chg="mod">
          <ac:chgData name="Maresa Beazley, Senior Researcher" userId="5f8a0d0f-7495-4475-8968-cf1e28e5c564" providerId="ADAL" clId="{98F31EEE-B128-4F2A-984C-05CE340AA349}" dt="2020-05-27T16:21:36.901" v="292" actId="1036"/>
          <ac:picMkLst>
            <pc:docMk/>
            <pc:sldMk cId="1771183439" sldId="378"/>
            <ac:picMk id="7" creationId="{CFCCFDBF-8430-49F6-9D58-66727AB5B182}"/>
          </ac:picMkLst>
        </pc:picChg>
        <pc:picChg chg="add mod">
          <ac:chgData name="Maresa Beazley, Senior Researcher" userId="5f8a0d0f-7495-4475-8968-cf1e28e5c564" providerId="ADAL" clId="{98F31EEE-B128-4F2A-984C-05CE340AA349}" dt="2020-05-27T16:20:19.646" v="273" actId="1035"/>
          <ac:picMkLst>
            <pc:docMk/>
            <pc:sldMk cId="1771183439" sldId="378"/>
            <ac:picMk id="10" creationId="{806E5FEC-6647-48C2-ABD3-505E131DDD80}"/>
          </ac:picMkLst>
        </pc:picChg>
        <pc:picChg chg="mod">
          <ac:chgData name="Maresa Beazley, Senior Researcher" userId="5f8a0d0f-7495-4475-8968-cf1e28e5c564" providerId="ADAL" clId="{98F31EEE-B128-4F2A-984C-05CE340AA349}" dt="2020-05-26T13:17:51.019" v="118" actId="1035"/>
          <ac:picMkLst>
            <pc:docMk/>
            <pc:sldMk cId="1771183439" sldId="378"/>
            <ac:picMk id="21" creationId="{A1932663-5CA2-4977-86A1-0C142349121C}"/>
          </ac:picMkLst>
        </pc:picChg>
        <pc:picChg chg="mod">
          <ac:chgData name="Maresa Beazley, Senior Researcher" userId="5f8a0d0f-7495-4475-8968-cf1e28e5c564" providerId="ADAL" clId="{98F31EEE-B128-4F2A-984C-05CE340AA349}" dt="2020-05-26T13:21:08.407" v="232" actId="14100"/>
          <ac:picMkLst>
            <pc:docMk/>
            <pc:sldMk cId="1771183439" sldId="378"/>
            <ac:picMk id="29" creationId="{51B43752-D0AE-4FF8-AEF7-A683A573AFDB}"/>
          </ac:picMkLst>
        </pc:picChg>
        <pc:picChg chg="mod">
          <ac:chgData name="Maresa Beazley, Senior Researcher" userId="5f8a0d0f-7495-4475-8968-cf1e28e5c564" providerId="ADAL" clId="{98F31EEE-B128-4F2A-984C-05CE340AA349}" dt="2020-05-26T13:18:13.046" v="142" actId="1036"/>
          <ac:picMkLst>
            <pc:docMk/>
            <pc:sldMk cId="1771183439" sldId="378"/>
            <ac:picMk id="34" creationId="{DDD44D87-CE1D-4C2F-9182-48D94596DAC1}"/>
          </ac:picMkLst>
        </pc:picChg>
        <pc:picChg chg="mod">
          <ac:chgData name="Maresa Beazley, Senior Researcher" userId="5f8a0d0f-7495-4475-8968-cf1e28e5c564" providerId="ADAL" clId="{98F31EEE-B128-4F2A-984C-05CE340AA349}" dt="2020-05-26T13:17:51.019" v="118" actId="1035"/>
          <ac:picMkLst>
            <pc:docMk/>
            <pc:sldMk cId="1771183439" sldId="378"/>
            <ac:picMk id="40" creationId="{5885800F-2B20-4875-A706-34F7C826ED7C}"/>
          </ac:picMkLst>
        </pc:picChg>
        <pc:picChg chg="mod">
          <ac:chgData name="Maresa Beazley, Senior Researcher" userId="5f8a0d0f-7495-4475-8968-cf1e28e5c564" providerId="ADAL" clId="{98F31EEE-B128-4F2A-984C-05CE340AA349}" dt="2020-05-27T16:30:27.153" v="455" actId="1035"/>
          <ac:picMkLst>
            <pc:docMk/>
            <pc:sldMk cId="1771183439" sldId="378"/>
            <ac:picMk id="60" creationId="{9EF99E9B-DC6F-47C7-8325-9E8A96993091}"/>
          </ac:picMkLst>
        </pc:picChg>
        <pc:picChg chg="mod">
          <ac:chgData name="Maresa Beazley, Senior Researcher" userId="5f8a0d0f-7495-4475-8968-cf1e28e5c564" providerId="ADAL" clId="{98F31EEE-B128-4F2A-984C-05CE340AA349}" dt="2020-05-26T10:34:31.642" v="11" actId="1076"/>
          <ac:picMkLst>
            <pc:docMk/>
            <pc:sldMk cId="1771183439" sldId="378"/>
            <ac:picMk id="69" creationId="{DD658787-8D67-4A9F-9A84-F463311F09E1}"/>
          </ac:picMkLst>
        </pc:picChg>
        <pc:picChg chg="mod">
          <ac:chgData name="Maresa Beazley, Senior Researcher" userId="5f8a0d0f-7495-4475-8968-cf1e28e5c564" providerId="ADAL" clId="{98F31EEE-B128-4F2A-984C-05CE340AA349}" dt="2020-05-26T13:18:09.044" v="130" actId="1036"/>
          <ac:picMkLst>
            <pc:docMk/>
            <pc:sldMk cId="1771183439" sldId="378"/>
            <ac:picMk id="77" creationId="{6D9E48C8-BE83-4E81-B693-37B59F9373C4}"/>
          </ac:picMkLst>
        </pc:picChg>
        <pc:picChg chg="mod">
          <ac:chgData name="Maresa Beazley, Senior Researcher" userId="5f8a0d0f-7495-4475-8968-cf1e28e5c564" providerId="ADAL" clId="{98F31EEE-B128-4F2A-984C-05CE340AA349}" dt="2020-05-27T16:20:19.646" v="273" actId="1035"/>
          <ac:picMkLst>
            <pc:docMk/>
            <pc:sldMk cId="1771183439" sldId="378"/>
            <ac:picMk id="92" creationId="{A3B94DC1-3A71-441B-9600-2811EF651E9D}"/>
          </ac:picMkLst>
        </pc:picChg>
        <pc:picChg chg="mod">
          <ac:chgData name="Maresa Beazley, Senior Researcher" userId="5f8a0d0f-7495-4475-8968-cf1e28e5c564" providerId="ADAL" clId="{98F31EEE-B128-4F2A-984C-05CE340AA349}" dt="2020-05-27T16:20:27.995" v="279" actId="1035"/>
          <ac:picMkLst>
            <pc:docMk/>
            <pc:sldMk cId="1771183439" sldId="378"/>
            <ac:picMk id="95" creationId="{17CF0E10-476D-4D14-B8FF-561B03B17F4D}"/>
          </ac:picMkLst>
        </pc:picChg>
        <pc:cxnChg chg="mod">
          <ac:chgData name="Maresa Beazley, Senior Researcher" userId="5f8a0d0f-7495-4475-8968-cf1e28e5c564" providerId="ADAL" clId="{98F31EEE-B128-4F2A-984C-05CE340AA349}" dt="2020-05-26T13:18:13.046" v="142" actId="1036"/>
          <ac:cxnSpMkLst>
            <pc:docMk/>
            <pc:sldMk cId="1771183439" sldId="378"/>
            <ac:cxnSpMk id="79" creationId="{2B323A78-5321-46EC-96AC-203921D81BD3}"/>
          </ac:cxnSpMkLst>
        </pc:cxnChg>
        <pc:cxnChg chg="mod">
          <ac:chgData name="Maresa Beazley, Senior Researcher" userId="5f8a0d0f-7495-4475-8968-cf1e28e5c564" providerId="ADAL" clId="{98F31EEE-B128-4F2A-984C-05CE340AA349}" dt="2020-05-26T13:18:17.268" v="143" actId="14100"/>
          <ac:cxnSpMkLst>
            <pc:docMk/>
            <pc:sldMk cId="1771183439" sldId="378"/>
            <ac:cxnSpMk id="80" creationId="{F9EDC78B-8CA7-492D-B646-DBCDAB69F580}"/>
          </ac:cxnSpMkLst>
        </pc:cxnChg>
      </pc:sldChg>
      <pc:sldChg chg="delSp modSp del">
        <pc:chgData name="Maresa Beazley, Senior Researcher" userId="5f8a0d0f-7495-4475-8968-cf1e28e5c564" providerId="ADAL" clId="{98F31EEE-B128-4F2A-984C-05CE340AA349}" dt="2020-06-03T16:47:55.444" v="891" actId="2696"/>
        <pc:sldMkLst>
          <pc:docMk/>
          <pc:sldMk cId="1136255497" sldId="384"/>
        </pc:sldMkLst>
        <pc:spChg chg="del mod">
          <ac:chgData name="Maresa Beazley, Senior Researcher" userId="5f8a0d0f-7495-4475-8968-cf1e28e5c564" providerId="ADAL" clId="{98F31EEE-B128-4F2A-984C-05CE340AA349}" dt="2020-06-03T16:43:52.727" v="581"/>
          <ac:spMkLst>
            <pc:docMk/>
            <pc:sldMk cId="1136255497" sldId="384"/>
            <ac:spMk id="7" creationId="{5BF28DFC-B23B-45C4-8473-3007892C614F}"/>
          </ac:spMkLst>
        </pc:spChg>
      </pc:sldChg>
      <pc:sldChg chg="modSp ord modNotesTx">
        <pc:chgData name="Maresa Beazley, Senior Researcher" userId="5f8a0d0f-7495-4475-8968-cf1e28e5c564" providerId="ADAL" clId="{98F31EEE-B128-4F2A-984C-05CE340AA349}" dt="2020-06-19T15:59:35.763" v="19991" actId="113"/>
        <pc:sldMkLst>
          <pc:docMk/>
          <pc:sldMk cId="3969958373" sldId="385"/>
        </pc:sldMkLst>
        <pc:spChg chg="mod">
          <ac:chgData name="Maresa Beazley, Senior Researcher" userId="5f8a0d0f-7495-4475-8968-cf1e28e5c564" providerId="ADAL" clId="{98F31EEE-B128-4F2A-984C-05CE340AA349}" dt="2020-06-19T15:59:35.763" v="19991" actId="113"/>
          <ac:spMkLst>
            <pc:docMk/>
            <pc:sldMk cId="3969958373" sldId="385"/>
            <ac:spMk id="2" creationId="{1216CB69-CFC1-48DC-987C-E1E1F3BA349D}"/>
          </ac:spMkLst>
        </pc:spChg>
      </pc:sldChg>
      <pc:sldChg chg="modSp">
        <pc:chgData name="Maresa Beazley, Senior Researcher" userId="5f8a0d0f-7495-4475-8968-cf1e28e5c564" providerId="ADAL" clId="{98F31EEE-B128-4F2A-984C-05CE340AA349}" dt="2020-06-18T16:07:57.400" v="17282" actId="14100"/>
        <pc:sldMkLst>
          <pc:docMk/>
          <pc:sldMk cId="585352158" sldId="386"/>
        </pc:sldMkLst>
        <pc:spChg chg="mod">
          <ac:chgData name="Maresa Beazley, Senior Researcher" userId="5f8a0d0f-7495-4475-8968-cf1e28e5c564" providerId="ADAL" clId="{98F31EEE-B128-4F2A-984C-05CE340AA349}" dt="2020-06-18T16:07:57.400" v="17282" actId="14100"/>
          <ac:spMkLst>
            <pc:docMk/>
            <pc:sldMk cId="585352158" sldId="386"/>
            <ac:spMk id="4" creationId="{F1373249-189F-4C9A-89A4-30B0EE6CD7CC}"/>
          </ac:spMkLst>
        </pc:spChg>
      </pc:sldChg>
      <pc:sldChg chg="del modNotesTx">
        <pc:chgData name="Maresa Beazley, Senior Researcher" userId="5f8a0d0f-7495-4475-8968-cf1e28e5c564" providerId="ADAL" clId="{98F31EEE-B128-4F2A-984C-05CE340AA349}" dt="2020-06-10T14:48:30.372" v="10799" actId="2696"/>
        <pc:sldMkLst>
          <pc:docMk/>
          <pc:sldMk cId="3409221439" sldId="388"/>
        </pc:sldMkLst>
      </pc:sldChg>
      <pc:sldChg chg="addSp delSp modSp">
        <pc:chgData name="Maresa Beazley, Senior Researcher" userId="5f8a0d0f-7495-4475-8968-cf1e28e5c564" providerId="ADAL" clId="{98F31EEE-B128-4F2A-984C-05CE340AA349}" dt="2020-06-19T15:31:13.910" v="19805" actId="20577"/>
        <pc:sldMkLst>
          <pc:docMk/>
          <pc:sldMk cId="1967806232" sldId="389"/>
        </pc:sldMkLst>
        <pc:spChg chg="add mod">
          <ac:chgData name="Maresa Beazley, Senior Researcher" userId="5f8a0d0f-7495-4475-8968-cf1e28e5c564" providerId="ADAL" clId="{98F31EEE-B128-4F2A-984C-05CE340AA349}" dt="2020-06-10T13:41:25.228" v="9571" actId="1036"/>
          <ac:spMkLst>
            <pc:docMk/>
            <pc:sldMk cId="1967806232" sldId="389"/>
            <ac:spMk id="2" creationId="{FF36ECF7-1196-4FE5-91B9-51C0865C5961}"/>
          </ac:spMkLst>
        </pc:spChg>
        <pc:spChg chg="add del mod">
          <ac:chgData name="Maresa Beazley, Senior Researcher" userId="5f8a0d0f-7495-4475-8968-cf1e28e5c564" providerId="ADAL" clId="{98F31EEE-B128-4F2A-984C-05CE340AA349}" dt="2020-06-10T14:10:17.587" v="10584"/>
          <ac:spMkLst>
            <pc:docMk/>
            <pc:sldMk cId="1967806232" sldId="389"/>
            <ac:spMk id="4" creationId="{0355DFB5-655C-46B0-B169-F03B4D5767A9}"/>
          </ac:spMkLst>
        </pc:spChg>
        <pc:spChg chg="add mod">
          <ac:chgData name="Maresa Beazley, Senior Researcher" userId="5f8a0d0f-7495-4475-8968-cf1e28e5c564" providerId="ADAL" clId="{98F31EEE-B128-4F2A-984C-05CE340AA349}" dt="2020-06-10T15:01:33.052" v="11176" actId="20577"/>
          <ac:spMkLst>
            <pc:docMk/>
            <pc:sldMk cId="1967806232" sldId="389"/>
            <ac:spMk id="5" creationId="{7C2FE200-BFFA-473C-B9D7-23936C46FCED}"/>
          </ac:spMkLst>
        </pc:spChg>
        <pc:spChg chg="add mod">
          <ac:chgData name="Maresa Beazley, Senior Researcher" userId="5f8a0d0f-7495-4475-8968-cf1e28e5c564" providerId="ADAL" clId="{98F31EEE-B128-4F2A-984C-05CE340AA349}" dt="2020-06-10T13:41:22.057" v="9570" actId="14100"/>
          <ac:spMkLst>
            <pc:docMk/>
            <pc:sldMk cId="1967806232" sldId="389"/>
            <ac:spMk id="8" creationId="{123BDACA-E41A-4365-B4EA-9214DDFD21C0}"/>
          </ac:spMkLst>
        </pc:spChg>
        <pc:spChg chg="add mod">
          <ac:chgData name="Maresa Beazley, Senior Researcher" userId="5f8a0d0f-7495-4475-8968-cf1e28e5c564" providerId="ADAL" clId="{98F31EEE-B128-4F2A-984C-05CE340AA349}" dt="2020-06-10T14:04:12.051" v="10459" actId="1035"/>
          <ac:spMkLst>
            <pc:docMk/>
            <pc:sldMk cId="1967806232" sldId="389"/>
            <ac:spMk id="9" creationId="{7E62DE25-BF58-4423-8783-26C0724BE42D}"/>
          </ac:spMkLst>
        </pc:spChg>
        <pc:spChg chg="add mod">
          <ac:chgData name="Maresa Beazley, Senior Researcher" userId="5f8a0d0f-7495-4475-8968-cf1e28e5c564" providerId="ADAL" clId="{98F31EEE-B128-4F2A-984C-05CE340AA349}" dt="2020-06-10T14:12:22.774" v="10698" actId="14100"/>
          <ac:spMkLst>
            <pc:docMk/>
            <pc:sldMk cId="1967806232" sldId="389"/>
            <ac:spMk id="10" creationId="{071454B5-A418-4670-AD95-E03167BFD08D}"/>
          </ac:spMkLst>
        </pc:spChg>
        <pc:spChg chg="add mod">
          <ac:chgData name="Maresa Beazley, Senior Researcher" userId="5f8a0d0f-7495-4475-8968-cf1e28e5c564" providerId="ADAL" clId="{98F31EEE-B128-4F2A-984C-05CE340AA349}" dt="2020-06-10T14:12:43.461" v="10700" actId="1036"/>
          <ac:spMkLst>
            <pc:docMk/>
            <pc:sldMk cId="1967806232" sldId="389"/>
            <ac:spMk id="11" creationId="{EDBABBFF-59CE-441C-A4B1-8517E893E24F}"/>
          </ac:spMkLst>
        </pc:spChg>
        <pc:spChg chg="add del mod">
          <ac:chgData name="Maresa Beazley, Senior Researcher" userId="5f8a0d0f-7495-4475-8968-cf1e28e5c564" providerId="ADAL" clId="{98F31EEE-B128-4F2A-984C-05CE340AA349}" dt="2020-06-10T14:10:17.587" v="10584"/>
          <ac:spMkLst>
            <pc:docMk/>
            <pc:sldMk cId="1967806232" sldId="389"/>
            <ac:spMk id="12" creationId="{DD36F43F-419B-4D76-AAC4-F4A706AE890D}"/>
          </ac:spMkLst>
        </pc:spChg>
        <pc:spChg chg="add mod">
          <ac:chgData name="Maresa Beazley, Senior Researcher" userId="5f8a0d0f-7495-4475-8968-cf1e28e5c564" providerId="ADAL" clId="{98F31EEE-B128-4F2A-984C-05CE340AA349}" dt="2020-06-10T14:14:35.524" v="10769" actId="12789"/>
          <ac:spMkLst>
            <pc:docMk/>
            <pc:sldMk cId="1967806232" sldId="389"/>
            <ac:spMk id="13" creationId="{82ABF7C4-DEA3-43F5-8272-BA20A3F14C4E}"/>
          </ac:spMkLst>
        </pc:spChg>
        <pc:spChg chg="del mod">
          <ac:chgData name="Maresa Beazley, Senior Researcher" userId="5f8a0d0f-7495-4475-8968-cf1e28e5c564" providerId="ADAL" clId="{98F31EEE-B128-4F2A-984C-05CE340AA349}" dt="2020-06-09T11:51:42.325" v="4044" actId="478"/>
          <ac:spMkLst>
            <pc:docMk/>
            <pc:sldMk cId="1967806232" sldId="389"/>
            <ac:spMk id="13" creationId="{F508B5EC-BAFE-44A0-B48D-41AA4F9F6B14}"/>
          </ac:spMkLst>
        </pc:spChg>
        <pc:spChg chg="add mod">
          <ac:chgData name="Maresa Beazley, Senior Researcher" userId="5f8a0d0f-7495-4475-8968-cf1e28e5c564" providerId="ADAL" clId="{98F31EEE-B128-4F2A-984C-05CE340AA349}" dt="2020-06-10T15:15:21.589" v="11233" actId="20577"/>
          <ac:spMkLst>
            <pc:docMk/>
            <pc:sldMk cId="1967806232" sldId="389"/>
            <ac:spMk id="14" creationId="{6DDCBE91-69EF-4A20-BEC2-395DCD93C80C}"/>
          </ac:spMkLst>
        </pc:spChg>
        <pc:spChg chg="mod">
          <ac:chgData name="Maresa Beazley, Senior Researcher" userId="5f8a0d0f-7495-4475-8968-cf1e28e5c564" providerId="ADAL" clId="{98F31EEE-B128-4F2A-984C-05CE340AA349}" dt="2020-06-09T11:51:34.888" v="4043" actId="20577"/>
          <ac:spMkLst>
            <pc:docMk/>
            <pc:sldMk cId="1967806232" sldId="389"/>
            <ac:spMk id="15" creationId="{9CEAC647-08CE-4528-9FB3-3F44454B0E14}"/>
          </ac:spMkLst>
        </pc:spChg>
        <pc:spChg chg="add mod">
          <ac:chgData name="Maresa Beazley, Senior Researcher" userId="5f8a0d0f-7495-4475-8968-cf1e28e5c564" providerId="ADAL" clId="{98F31EEE-B128-4F2A-984C-05CE340AA349}" dt="2020-06-10T14:14:35.524" v="10769" actId="12789"/>
          <ac:spMkLst>
            <pc:docMk/>
            <pc:sldMk cId="1967806232" sldId="389"/>
            <ac:spMk id="16" creationId="{BF9B83AF-75F0-4821-B155-AC73D3B8AAF3}"/>
          </ac:spMkLst>
        </pc:spChg>
        <pc:spChg chg="add mod">
          <ac:chgData name="Maresa Beazley, Senior Researcher" userId="5f8a0d0f-7495-4475-8968-cf1e28e5c564" providerId="ADAL" clId="{98F31EEE-B128-4F2A-984C-05CE340AA349}" dt="2020-06-10T14:14:35.524" v="10769" actId="12789"/>
          <ac:spMkLst>
            <pc:docMk/>
            <pc:sldMk cId="1967806232" sldId="389"/>
            <ac:spMk id="17" creationId="{C87104C4-CD4A-495D-9C27-F8D7E1A7DB94}"/>
          </ac:spMkLst>
        </pc:spChg>
        <pc:spChg chg="add mod">
          <ac:chgData name="Maresa Beazley, Senior Researcher" userId="5f8a0d0f-7495-4475-8968-cf1e28e5c564" providerId="ADAL" clId="{98F31EEE-B128-4F2A-984C-05CE340AA349}" dt="2020-06-10T14:14:35.524" v="10769" actId="12789"/>
          <ac:spMkLst>
            <pc:docMk/>
            <pc:sldMk cId="1967806232" sldId="389"/>
            <ac:spMk id="18" creationId="{9B09AC5F-452D-4B47-8685-9A2C0882DB71}"/>
          </ac:spMkLst>
        </pc:spChg>
        <pc:spChg chg="add mod">
          <ac:chgData name="Maresa Beazley, Senior Researcher" userId="5f8a0d0f-7495-4475-8968-cf1e28e5c564" providerId="ADAL" clId="{98F31EEE-B128-4F2A-984C-05CE340AA349}" dt="2020-06-10T14:14:35.524" v="10769" actId="12789"/>
          <ac:spMkLst>
            <pc:docMk/>
            <pc:sldMk cId="1967806232" sldId="389"/>
            <ac:spMk id="19" creationId="{47AA782A-8C95-4C4F-844A-F7DC89AE6930}"/>
          </ac:spMkLst>
        </pc:spChg>
        <pc:spChg chg="add mod">
          <ac:chgData name="Maresa Beazley, Senior Researcher" userId="5f8a0d0f-7495-4475-8968-cf1e28e5c564" providerId="ADAL" clId="{98F31EEE-B128-4F2A-984C-05CE340AA349}" dt="2020-06-10T14:14:35.524" v="10769" actId="12789"/>
          <ac:spMkLst>
            <pc:docMk/>
            <pc:sldMk cId="1967806232" sldId="389"/>
            <ac:spMk id="20" creationId="{1D523A36-A450-4F17-966E-67F837896E40}"/>
          </ac:spMkLst>
        </pc:spChg>
        <pc:spChg chg="add mod">
          <ac:chgData name="Maresa Beazley, Senior Researcher" userId="5f8a0d0f-7495-4475-8968-cf1e28e5c564" providerId="ADAL" clId="{98F31EEE-B128-4F2A-984C-05CE340AA349}" dt="2020-06-10T14:14:35.524" v="10769" actId="12789"/>
          <ac:spMkLst>
            <pc:docMk/>
            <pc:sldMk cId="1967806232" sldId="389"/>
            <ac:spMk id="21" creationId="{80C86B8A-A31E-4FDA-87B5-FE149D0DFA90}"/>
          </ac:spMkLst>
        </pc:spChg>
        <pc:graphicFrameChg chg="add del mod">
          <ac:chgData name="Maresa Beazley, Senior Researcher" userId="5f8a0d0f-7495-4475-8968-cf1e28e5c564" providerId="ADAL" clId="{98F31EEE-B128-4F2A-984C-05CE340AA349}" dt="2020-06-09T11:54:33.890" v="4062" actId="478"/>
          <ac:graphicFrameMkLst>
            <pc:docMk/>
            <pc:sldMk cId="1967806232" sldId="389"/>
            <ac:graphicFrameMk id="2" creationId="{702F65BD-A3DF-4A3B-9713-9704040D0498}"/>
          </ac:graphicFrameMkLst>
        </pc:graphicFrameChg>
        <pc:graphicFrameChg chg="add mod">
          <ac:chgData name="Maresa Beazley, Senior Researcher" userId="5f8a0d0f-7495-4475-8968-cf1e28e5c564" providerId="ADAL" clId="{98F31EEE-B128-4F2A-984C-05CE340AA349}" dt="2020-06-19T15:31:13.910" v="19805" actId="20577"/>
          <ac:graphicFrameMkLst>
            <pc:docMk/>
            <pc:sldMk cId="1967806232" sldId="389"/>
            <ac:graphicFrameMk id="3" creationId="{24570EA3-7190-41FB-BDB6-D79C240632A3}"/>
          </ac:graphicFrameMkLst>
        </pc:graphicFrameChg>
        <pc:graphicFrameChg chg="add mod">
          <ac:chgData name="Maresa Beazley, Senior Researcher" userId="5f8a0d0f-7495-4475-8968-cf1e28e5c564" providerId="ADAL" clId="{98F31EEE-B128-4F2A-984C-05CE340AA349}" dt="2020-06-10T15:02:21.496" v="11186" actId="20577"/>
          <ac:graphicFrameMkLst>
            <pc:docMk/>
            <pc:sldMk cId="1967806232" sldId="389"/>
            <ac:graphicFrameMk id="6" creationId="{685C3DB6-81A5-425F-AE99-1197D8682A4F}"/>
          </ac:graphicFrameMkLst>
        </pc:graphicFrameChg>
        <pc:graphicFrameChg chg="add mod">
          <ac:chgData name="Maresa Beazley, Senior Researcher" userId="5f8a0d0f-7495-4475-8968-cf1e28e5c564" providerId="ADAL" clId="{98F31EEE-B128-4F2A-984C-05CE340AA349}" dt="2020-06-19T15:19:02.676" v="19787"/>
          <ac:graphicFrameMkLst>
            <pc:docMk/>
            <pc:sldMk cId="1967806232" sldId="389"/>
            <ac:graphicFrameMk id="7" creationId="{920F5B50-213D-4CEC-8464-EA6FDD3895FF}"/>
          </ac:graphicFrameMkLst>
        </pc:graphicFrameChg>
      </pc:sldChg>
      <pc:sldChg chg="ord">
        <pc:chgData name="Maresa Beazley, Senior Researcher" userId="5f8a0d0f-7495-4475-8968-cf1e28e5c564" providerId="ADAL" clId="{98F31EEE-B128-4F2A-984C-05CE340AA349}" dt="2020-06-16T13:58:53.536" v="11552"/>
        <pc:sldMkLst>
          <pc:docMk/>
          <pc:sldMk cId="977378539" sldId="391"/>
        </pc:sldMkLst>
      </pc:sldChg>
      <pc:sldChg chg="modSp">
        <pc:chgData name="Maresa Beazley, Senior Researcher" userId="5f8a0d0f-7495-4475-8968-cf1e28e5c564" providerId="ADAL" clId="{98F31EEE-B128-4F2A-984C-05CE340AA349}" dt="2020-06-18T16:08:20.748" v="17286" actId="14100"/>
        <pc:sldMkLst>
          <pc:docMk/>
          <pc:sldMk cId="1220670086" sldId="392"/>
        </pc:sldMkLst>
        <pc:spChg chg="mod">
          <ac:chgData name="Maresa Beazley, Senior Researcher" userId="5f8a0d0f-7495-4475-8968-cf1e28e5c564" providerId="ADAL" clId="{98F31EEE-B128-4F2A-984C-05CE340AA349}" dt="2020-06-18T16:08:20.748" v="17286" actId="14100"/>
          <ac:spMkLst>
            <pc:docMk/>
            <pc:sldMk cId="1220670086" sldId="392"/>
            <ac:spMk id="4" creationId="{F1373249-189F-4C9A-89A4-30B0EE6CD7CC}"/>
          </ac:spMkLst>
        </pc:spChg>
        <pc:spChg chg="mod">
          <ac:chgData name="Maresa Beazley, Senior Researcher" userId="5f8a0d0f-7495-4475-8968-cf1e28e5c564" providerId="ADAL" clId="{98F31EEE-B128-4F2A-984C-05CE340AA349}" dt="2020-06-04T09:52:37.837" v="1481" actId="113"/>
          <ac:spMkLst>
            <pc:docMk/>
            <pc:sldMk cId="1220670086" sldId="392"/>
            <ac:spMk id="7" creationId="{5BF28DFC-B23B-45C4-8473-3007892C614F}"/>
          </ac:spMkLst>
        </pc:spChg>
      </pc:sldChg>
      <pc:sldChg chg="addSp delSp modSp addCm modCm modNotesTx">
        <pc:chgData name="Maresa Beazley, Senior Researcher" userId="5f8a0d0f-7495-4475-8968-cf1e28e5c564" providerId="ADAL" clId="{98F31EEE-B128-4F2A-984C-05CE340AA349}" dt="2020-06-18T14:07:39.497" v="14356" actId="20577"/>
        <pc:sldMkLst>
          <pc:docMk/>
          <pc:sldMk cId="2386228596" sldId="393"/>
        </pc:sldMkLst>
        <pc:spChg chg="add mod">
          <ac:chgData name="Maresa Beazley, Senior Researcher" userId="5f8a0d0f-7495-4475-8968-cf1e28e5c564" providerId="ADAL" clId="{98F31EEE-B128-4F2A-984C-05CE340AA349}" dt="2020-06-05T15:24:43.218" v="4003" actId="20577"/>
          <ac:spMkLst>
            <pc:docMk/>
            <pc:sldMk cId="2386228596" sldId="393"/>
            <ac:spMk id="4" creationId="{65523957-F6A6-4B2E-B5BC-CC34FCA07576}"/>
          </ac:spMkLst>
        </pc:spChg>
        <pc:spChg chg="add del mod">
          <ac:chgData name="Maresa Beazley, Senior Researcher" userId="5f8a0d0f-7495-4475-8968-cf1e28e5c564" providerId="ADAL" clId="{98F31EEE-B128-4F2A-984C-05CE340AA349}" dt="2020-06-05T15:11:32.313" v="3928" actId="478"/>
          <ac:spMkLst>
            <pc:docMk/>
            <pc:sldMk cId="2386228596" sldId="393"/>
            <ac:spMk id="7" creationId="{B8FE5884-C69E-48D8-9966-4AFE65F2A2FC}"/>
          </ac:spMkLst>
        </pc:spChg>
        <pc:picChg chg="add mod">
          <ac:chgData name="Maresa Beazley, Senior Researcher" userId="5f8a0d0f-7495-4475-8968-cf1e28e5c564" providerId="ADAL" clId="{98F31EEE-B128-4F2A-984C-05CE340AA349}" dt="2020-06-05T15:10:37.989" v="3872" actId="1076"/>
          <ac:picMkLst>
            <pc:docMk/>
            <pc:sldMk cId="2386228596" sldId="393"/>
            <ac:picMk id="6" creationId="{48EB7FE1-CA77-4030-A550-0E8D234BA198}"/>
          </ac:picMkLst>
        </pc:picChg>
      </pc:sldChg>
      <pc:sldChg chg="modSp modNotesTx">
        <pc:chgData name="Maresa Beazley, Senior Researcher" userId="5f8a0d0f-7495-4475-8968-cf1e28e5c564" providerId="ADAL" clId="{98F31EEE-B128-4F2A-984C-05CE340AA349}" dt="2020-06-19T15:38:22.938" v="19879" actId="27636"/>
        <pc:sldMkLst>
          <pc:docMk/>
          <pc:sldMk cId="2715914701" sldId="397"/>
        </pc:sldMkLst>
        <pc:spChg chg="mod">
          <ac:chgData name="Maresa Beazley, Senior Researcher" userId="5f8a0d0f-7495-4475-8968-cf1e28e5c564" providerId="ADAL" clId="{98F31EEE-B128-4F2A-984C-05CE340AA349}" dt="2020-06-19T15:38:22.938" v="19879" actId="27636"/>
          <ac:spMkLst>
            <pc:docMk/>
            <pc:sldMk cId="2715914701" sldId="397"/>
            <ac:spMk id="3" creationId="{D94082C3-A739-4586-84F5-DBED494E9815}"/>
          </ac:spMkLst>
        </pc:spChg>
      </pc:sldChg>
      <pc:sldChg chg="modSp">
        <pc:chgData name="Maresa Beazley, Senior Researcher" userId="5f8a0d0f-7495-4475-8968-cf1e28e5c564" providerId="ADAL" clId="{98F31EEE-B128-4F2A-984C-05CE340AA349}" dt="2020-06-18T13:54:27.289" v="14012" actId="20577"/>
        <pc:sldMkLst>
          <pc:docMk/>
          <pc:sldMk cId="447836792" sldId="400"/>
        </pc:sldMkLst>
        <pc:spChg chg="mod">
          <ac:chgData name="Maresa Beazley, Senior Researcher" userId="5f8a0d0f-7495-4475-8968-cf1e28e5c564" providerId="ADAL" clId="{98F31EEE-B128-4F2A-984C-05CE340AA349}" dt="2020-06-16T13:42:36.207" v="11394" actId="20577"/>
          <ac:spMkLst>
            <pc:docMk/>
            <pc:sldMk cId="447836792" sldId="400"/>
            <ac:spMk id="10" creationId="{A550A8D6-DA17-499A-87EF-9B6E5F844D1A}"/>
          </ac:spMkLst>
        </pc:spChg>
        <pc:spChg chg="mod">
          <ac:chgData name="Maresa Beazley, Senior Researcher" userId="5f8a0d0f-7495-4475-8968-cf1e28e5c564" providerId="ADAL" clId="{98F31EEE-B128-4F2A-984C-05CE340AA349}" dt="2020-06-18T13:49:06.906" v="13879" actId="1035"/>
          <ac:spMkLst>
            <pc:docMk/>
            <pc:sldMk cId="447836792" sldId="400"/>
            <ac:spMk id="12" creationId="{9C24C6A9-5DA5-4A0F-9CE9-D3F9B13B56E4}"/>
          </ac:spMkLst>
        </pc:spChg>
        <pc:spChg chg="mod">
          <ac:chgData name="Maresa Beazley, Senior Researcher" userId="5f8a0d0f-7495-4475-8968-cf1e28e5c564" providerId="ADAL" clId="{98F31EEE-B128-4F2A-984C-05CE340AA349}" dt="2020-06-18T13:54:27.289" v="14012" actId="20577"/>
          <ac:spMkLst>
            <pc:docMk/>
            <pc:sldMk cId="447836792" sldId="400"/>
            <ac:spMk id="13" creationId="{0F415C4F-7E8D-445E-9043-7C5757C85148}"/>
          </ac:spMkLst>
        </pc:spChg>
        <pc:picChg chg="mod">
          <ac:chgData name="Maresa Beazley, Senior Researcher" userId="5f8a0d0f-7495-4475-8968-cf1e28e5c564" providerId="ADAL" clId="{98F31EEE-B128-4F2A-984C-05CE340AA349}" dt="2020-06-18T13:49:06.906" v="13879" actId="1035"/>
          <ac:picMkLst>
            <pc:docMk/>
            <pc:sldMk cId="447836792" sldId="400"/>
            <ac:picMk id="16" creationId="{3817C25E-9E5B-43F2-81B1-BCFB377D5368}"/>
          </ac:picMkLst>
        </pc:picChg>
      </pc:sldChg>
      <pc:sldChg chg="addSp delSp modSp ord modNotesTx">
        <pc:chgData name="Maresa Beazley, Senior Researcher" userId="5f8a0d0f-7495-4475-8968-cf1e28e5c564" providerId="ADAL" clId="{98F31EEE-B128-4F2A-984C-05CE340AA349}" dt="2020-06-19T15:15:03.379" v="19785" actId="6549"/>
        <pc:sldMkLst>
          <pc:docMk/>
          <pc:sldMk cId="3052706552" sldId="402"/>
        </pc:sldMkLst>
        <pc:spChg chg="mod">
          <ac:chgData name="Maresa Beazley, Senior Researcher" userId="5f8a0d0f-7495-4475-8968-cf1e28e5c564" providerId="ADAL" clId="{98F31EEE-B128-4F2A-984C-05CE340AA349}" dt="2020-06-10T13:01:33.797" v="8976" actId="403"/>
          <ac:spMkLst>
            <pc:docMk/>
            <pc:sldMk cId="3052706552" sldId="402"/>
            <ac:spMk id="2" creationId="{CC2F9DB6-C941-4B40-B411-7A0194DD4628}"/>
          </ac:spMkLst>
        </pc:spChg>
        <pc:spChg chg="mod">
          <ac:chgData name="Maresa Beazley, Senior Researcher" userId="5f8a0d0f-7495-4475-8968-cf1e28e5c564" providerId="ADAL" clId="{98F31EEE-B128-4F2A-984C-05CE340AA349}" dt="2020-06-10T12:59:48.818" v="8960" actId="207"/>
          <ac:spMkLst>
            <pc:docMk/>
            <pc:sldMk cId="3052706552" sldId="402"/>
            <ac:spMk id="3" creationId="{FC8656B9-CA80-4411-A58F-D286A4B7217A}"/>
          </ac:spMkLst>
        </pc:spChg>
        <pc:spChg chg="mod">
          <ac:chgData name="Maresa Beazley, Senior Researcher" userId="5f8a0d0f-7495-4475-8968-cf1e28e5c564" providerId="ADAL" clId="{98F31EEE-B128-4F2A-984C-05CE340AA349}" dt="2020-06-18T13:51:09.130" v="13934" actId="20577"/>
          <ac:spMkLst>
            <pc:docMk/>
            <pc:sldMk cId="3052706552" sldId="402"/>
            <ac:spMk id="5" creationId="{E1AB353D-C3DD-45D0-A928-76F68198F592}"/>
          </ac:spMkLst>
        </pc:spChg>
        <pc:spChg chg="mod">
          <ac:chgData name="Maresa Beazley, Senior Researcher" userId="5f8a0d0f-7495-4475-8968-cf1e28e5c564" providerId="ADAL" clId="{98F31EEE-B128-4F2A-984C-05CE340AA349}" dt="2020-06-18T13:52:56.075" v="14008" actId="20577"/>
          <ac:spMkLst>
            <pc:docMk/>
            <pc:sldMk cId="3052706552" sldId="402"/>
            <ac:spMk id="6" creationId="{467949D8-A72E-48B1-8ACF-6993E19F840A}"/>
          </ac:spMkLst>
        </pc:spChg>
        <pc:picChg chg="add del mod ord modCrop">
          <ac:chgData name="Maresa Beazley, Senior Researcher" userId="5f8a0d0f-7495-4475-8968-cf1e28e5c564" providerId="ADAL" clId="{98F31EEE-B128-4F2A-984C-05CE340AA349}" dt="2020-06-03T17:18:05.295" v="915" actId="478"/>
          <ac:picMkLst>
            <pc:docMk/>
            <pc:sldMk cId="3052706552" sldId="402"/>
            <ac:picMk id="10" creationId="{869C699B-BA23-4BBE-AFCC-659AA83074BF}"/>
          </ac:picMkLst>
        </pc:picChg>
      </pc:sldChg>
      <pc:sldChg chg="modSp ord modNotesTx">
        <pc:chgData name="Maresa Beazley, Senior Researcher" userId="5f8a0d0f-7495-4475-8968-cf1e28e5c564" providerId="ADAL" clId="{98F31EEE-B128-4F2A-984C-05CE340AA349}" dt="2020-06-19T15:39:24.249" v="19885"/>
        <pc:sldMkLst>
          <pc:docMk/>
          <pc:sldMk cId="1104663591" sldId="406"/>
        </pc:sldMkLst>
        <pc:spChg chg="mod">
          <ac:chgData name="Maresa Beazley, Senior Researcher" userId="5f8a0d0f-7495-4475-8968-cf1e28e5c564" providerId="ADAL" clId="{98F31EEE-B128-4F2A-984C-05CE340AA349}" dt="2020-06-18T13:55:37.631" v="14049" actId="6549"/>
          <ac:spMkLst>
            <pc:docMk/>
            <pc:sldMk cId="1104663591" sldId="406"/>
            <ac:spMk id="2" creationId="{CC2F9DB6-C941-4B40-B411-7A0194DD4628}"/>
          </ac:spMkLst>
        </pc:spChg>
        <pc:spChg chg="mod">
          <ac:chgData name="Maresa Beazley, Senior Researcher" userId="5f8a0d0f-7495-4475-8968-cf1e28e5c564" providerId="ADAL" clId="{98F31EEE-B128-4F2A-984C-05CE340AA349}" dt="2020-06-10T13:01:17.901" v="8974" actId="6549"/>
          <ac:spMkLst>
            <pc:docMk/>
            <pc:sldMk cId="1104663591" sldId="406"/>
            <ac:spMk id="3" creationId="{892FBE34-CCDA-4F32-A890-EC11561382ED}"/>
          </ac:spMkLst>
        </pc:spChg>
        <pc:spChg chg="mod">
          <ac:chgData name="Maresa Beazley, Senior Researcher" userId="5f8a0d0f-7495-4475-8968-cf1e28e5c564" providerId="ADAL" clId="{98F31EEE-B128-4F2A-984C-05CE340AA349}" dt="2020-06-19T15:39:24.249" v="19885"/>
          <ac:spMkLst>
            <pc:docMk/>
            <pc:sldMk cId="1104663591" sldId="406"/>
            <ac:spMk id="4" creationId="{5C5A5371-AA5E-4004-AC63-C886A9406CDD}"/>
          </ac:spMkLst>
        </pc:spChg>
        <pc:spChg chg="mod">
          <ac:chgData name="Maresa Beazley, Senior Researcher" userId="5f8a0d0f-7495-4475-8968-cf1e28e5c564" providerId="ADAL" clId="{98F31EEE-B128-4F2A-984C-05CE340AA349}" dt="2020-06-19T15:39:22.167" v="19884" actId="20577"/>
          <ac:spMkLst>
            <pc:docMk/>
            <pc:sldMk cId="1104663591" sldId="406"/>
            <ac:spMk id="6" creationId="{058145EE-356B-4EE4-82C0-0C21FB6AB53A}"/>
          </ac:spMkLst>
        </pc:spChg>
      </pc:sldChg>
      <pc:sldChg chg="ord">
        <pc:chgData name="Maresa Beazley, Senior Researcher" userId="5f8a0d0f-7495-4475-8968-cf1e28e5c564" providerId="ADAL" clId="{98F31EEE-B128-4F2A-984C-05CE340AA349}" dt="2020-06-18T13:42:57.814" v="13735"/>
        <pc:sldMkLst>
          <pc:docMk/>
          <pc:sldMk cId="4153639064" sldId="408"/>
        </pc:sldMkLst>
      </pc:sldChg>
      <pc:sldChg chg="ord">
        <pc:chgData name="Maresa Beazley, Senior Researcher" userId="5f8a0d0f-7495-4475-8968-cf1e28e5c564" providerId="ADAL" clId="{98F31EEE-B128-4F2A-984C-05CE340AA349}" dt="2020-06-18T13:42:57.814" v="13735"/>
        <pc:sldMkLst>
          <pc:docMk/>
          <pc:sldMk cId="2258328034" sldId="409"/>
        </pc:sldMkLst>
      </pc:sldChg>
      <pc:sldChg chg="addSp delSp modSp modNotesTx">
        <pc:chgData name="Maresa Beazley, Senior Researcher" userId="5f8a0d0f-7495-4475-8968-cf1e28e5c564" providerId="ADAL" clId="{98F31EEE-B128-4F2A-984C-05CE340AA349}" dt="2020-06-18T15:37:51.884" v="16418" actId="20577"/>
        <pc:sldMkLst>
          <pc:docMk/>
          <pc:sldMk cId="2187380053" sldId="412"/>
        </pc:sldMkLst>
        <pc:spChg chg="mod">
          <ac:chgData name="Maresa Beazley, Senior Researcher" userId="5f8a0d0f-7495-4475-8968-cf1e28e5c564" providerId="ADAL" clId="{98F31EEE-B128-4F2A-984C-05CE340AA349}" dt="2020-06-18T15:09:19.415" v="15283" actId="14100"/>
          <ac:spMkLst>
            <pc:docMk/>
            <pc:sldMk cId="2187380053" sldId="412"/>
            <ac:spMk id="3" creationId="{95B1FEE1-983A-4CE2-86F0-0A1A30DA577B}"/>
          </ac:spMkLst>
        </pc:spChg>
        <pc:spChg chg="mod">
          <ac:chgData name="Maresa Beazley, Senior Researcher" userId="5f8a0d0f-7495-4475-8968-cf1e28e5c564" providerId="ADAL" clId="{98F31EEE-B128-4F2A-984C-05CE340AA349}" dt="2020-06-09T13:22:15.929" v="6069" actId="20577"/>
          <ac:spMkLst>
            <pc:docMk/>
            <pc:sldMk cId="2187380053" sldId="412"/>
            <ac:spMk id="4" creationId="{9DB2612D-A933-466B-BB57-C688125F80F9}"/>
          </ac:spMkLst>
        </pc:spChg>
        <pc:spChg chg="mod">
          <ac:chgData name="Maresa Beazley, Senior Researcher" userId="5f8a0d0f-7495-4475-8968-cf1e28e5c564" providerId="ADAL" clId="{98F31EEE-B128-4F2A-984C-05CE340AA349}" dt="2020-06-04T09:48:12.840" v="1466" actId="404"/>
          <ac:spMkLst>
            <pc:docMk/>
            <pc:sldMk cId="2187380053" sldId="412"/>
            <ac:spMk id="5" creationId="{E1AB353D-C3DD-45D0-A928-76F68198F592}"/>
          </ac:spMkLst>
        </pc:spChg>
        <pc:spChg chg="mod">
          <ac:chgData name="Maresa Beazley, Senior Researcher" userId="5f8a0d0f-7495-4475-8968-cf1e28e5c564" providerId="ADAL" clId="{98F31EEE-B128-4F2A-984C-05CE340AA349}" dt="2020-06-09T13:23:04.264" v="6075" actId="20577"/>
          <ac:spMkLst>
            <pc:docMk/>
            <pc:sldMk cId="2187380053" sldId="412"/>
            <ac:spMk id="9" creationId="{DF335F02-76BB-4A7F-9547-FF6F97A91E3F}"/>
          </ac:spMkLst>
        </pc:spChg>
        <pc:spChg chg="mod">
          <ac:chgData name="Maresa Beazley, Senior Researcher" userId="5f8a0d0f-7495-4475-8968-cf1e28e5c564" providerId="ADAL" clId="{98F31EEE-B128-4F2A-984C-05CE340AA349}" dt="2020-06-09T13:22:35.706" v="6071" actId="20577"/>
          <ac:spMkLst>
            <pc:docMk/>
            <pc:sldMk cId="2187380053" sldId="412"/>
            <ac:spMk id="11" creationId="{675475B3-5403-4638-8528-2D48493A6FBB}"/>
          </ac:spMkLst>
        </pc:spChg>
        <pc:picChg chg="add del">
          <ac:chgData name="Maresa Beazley, Senior Researcher" userId="5f8a0d0f-7495-4475-8968-cf1e28e5c564" providerId="ADAL" clId="{98F31EEE-B128-4F2A-984C-05CE340AA349}" dt="2020-06-04T10:54:44.246" v="1780"/>
          <ac:picMkLst>
            <pc:docMk/>
            <pc:sldMk cId="2187380053" sldId="412"/>
            <ac:picMk id="6" creationId="{1E55EEC5-7539-4C1A-8422-234FF67D92F6}"/>
          </ac:picMkLst>
        </pc:picChg>
        <pc:picChg chg="add del mod">
          <ac:chgData name="Maresa Beazley, Senior Researcher" userId="5f8a0d0f-7495-4475-8968-cf1e28e5c564" providerId="ADAL" clId="{98F31EEE-B128-4F2A-984C-05CE340AA349}" dt="2020-06-04T10:55:53.921" v="1790"/>
          <ac:picMkLst>
            <pc:docMk/>
            <pc:sldMk cId="2187380053" sldId="412"/>
            <ac:picMk id="14" creationId="{04C383FB-4333-4EED-8E14-8D884BCBCCD1}"/>
          </ac:picMkLst>
        </pc:picChg>
        <pc:picChg chg="add mod">
          <ac:chgData name="Maresa Beazley, Senior Researcher" userId="5f8a0d0f-7495-4475-8968-cf1e28e5c564" providerId="ADAL" clId="{98F31EEE-B128-4F2A-984C-05CE340AA349}" dt="2020-06-04T10:55:28.825" v="1789" actId="14100"/>
          <ac:picMkLst>
            <pc:docMk/>
            <pc:sldMk cId="2187380053" sldId="412"/>
            <ac:picMk id="19" creationId="{BE1DCB39-975E-4863-AFBF-5BE07BAFC276}"/>
          </ac:picMkLst>
        </pc:picChg>
      </pc:sldChg>
      <pc:sldChg chg="addSp delSp modSp">
        <pc:chgData name="Maresa Beazley, Senior Researcher" userId="5f8a0d0f-7495-4475-8968-cf1e28e5c564" providerId="ADAL" clId="{98F31EEE-B128-4F2A-984C-05CE340AA349}" dt="2020-06-10T14:50:36.454" v="10857"/>
        <pc:sldMkLst>
          <pc:docMk/>
          <pc:sldMk cId="1091210631" sldId="413"/>
        </pc:sldMkLst>
        <pc:spChg chg="mod">
          <ac:chgData name="Maresa Beazley, Senior Researcher" userId="5f8a0d0f-7495-4475-8968-cf1e28e5c564" providerId="ADAL" clId="{98F31EEE-B128-4F2A-984C-05CE340AA349}" dt="2020-06-10T14:50:00.483" v="10826" actId="1035"/>
          <ac:spMkLst>
            <pc:docMk/>
            <pc:sldMk cId="1091210631" sldId="413"/>
            <ac:spMk id="2" creationId="{A91F2953-C9F3-4EFB-8AF3-A401ED223527}"/>
          </ac:spMkLst>
        </pc:spChg>
        <pc:spChg chg="mod">
          <ac:chgData name="Maresa Beazley, Senior Researcher" userId="5f8a0d0f-7495-4475-8968-cf1e28e5c564" providerId="ADAL" clId="{98F31EEE-B128-4F2A-984C-05CE340AA349}" dt="2020-06-10T14:50:00.483" v="10826" actId="1035"/>
          <ac:spMkLst>
            <pc:docMk/>
            <pc:sldMk cId="1091210631" sldId="413"/>
            <ac:spMk id="3" creationId="{950490B5-4648-4667-BDCE-753CEBFED603}"/>
          </ac:spMkLst>
        </pc:spChg>
        <pc:spChg chg="mod">
          <ac:chgData name="Maresa Beazley, Senior Researcher" userId="5f8a0d0f-7495-4475-8968-cf1e28e5c564" providerId="ADAL" clId="{98F31EEE-B128-4F2A-984C-05CE340AA349}" dt="2020-06-10T13:02:03.884" v="8982" actId="20577"/>
          <ac:spMkLst>
            <pc:docMk/>
            <pc:sldMk cId="1091210631" sldId="413"/>
            <ac:spMk id="7" creationId="{CB50782B-7D2D-42CF-A93F-9F3491603FA0}"/>
          </ac:spMkLst>
        </pc:spChg>
        <pc:spChg chg="add del mod">
          <ac:chgData name="Maresa Beazley, Senior Researcher" userId="5f8a0d0f-7495-4475-8968-cf1e28e5c564" providerId="ADAL" clId="{98F31EEE-B128-4F2A-984C-05CE340AA349}" dt="2020-06-10T14:50:36.454" v="10857"/>
          <ac:spMkLst>
            <pc:docMk/>
            <pc:sldMk cId="1091210631" sldId="413"/>
            <ac:spMk id="8" creationId="{E4FCCB8B-0FA3-41D3-ADEA-D5F4EC929018}"/>
          </ac:spMkLst>
        </pc:spChg>
        <pc:picChg chg="add del mod">
          <ac:chgData name="Maresa Beazley, Senior Researcher" userId="5f8a0d0f-7495-4475-8968-cf1e28e5c564" providerId="ADAL" clId="{98F31EEE-B128-4F2A-984C-05CE340AA349}" dt="2020-06-10T14:50:36.454" v="10857"/>
          <ac:picMkLst>
            <pc:docMk/>
            <pc:sldMk cId="1091210631" sldId="413"/>
            <ac:picMk id="9" creationId="{0911042E-4603-49E0-813F-916B8C6610FB}"/>
          </ac:picMkLst>
        </pc:picChg>
      </pc:sldChg>
      <pc:sldChg chg="addSp modSp modNotesTx">
        <pc:chgData name="Maresa Beazley, Senior Researcher" userId="5f8a0d0f-7495-4475-8968-cf1e28e5c564" providerId="ADAL" clId="{98F31EEE-B128-4F2A-984C-05CE340AA349}" dt="2020-06-18T13:45:46.206" v="13762" actId="20577"/>
        <pc:sldMkLst>
          <pc:docMk/>
          <pc:sldMk cId="3192038873" sldId="415"/>
        </pc:sldMkLst>
        <pc:spChg chg="mod">
          <ac:chgData name="Maresa Beazley, Senior Researcher" userId="5f8a0d0f-7495-4475-8968-cf1e28e5c564" providerId="ADAL" clId="{98F31EEE-B128-4F2A-984C-05CE340AA349}" dt="2020-06-10T14:49:35.031" v="10804" actId="207"/>
          <ac:spMkLst>
            <pc:docMk/>
            <pc:sldMk cId="3192038873" sldId="415"/>
            <ac:spMk id="2" creationId="{056F8416-716D-4555-BB35-0733F171B8B6}"/>
          </ac:spMkLst>
        </pc:spChg>
        <pc:spChg chg="mod">
          <ac:chgData name="Maresa Beazley, Senior Researcher" userId="5f8a0d0f-7495-4475-8968-cf1e28e5c564" providerId="ADAL" clId="{98F31EEE-B128-4F2A-984C-05CE340AA349}" dt="2020-06-10T12:59:16.605" v="8956" actId="207"/>
          <ac:spMkLst>
            <pc:docMk/>
            <pc:sldMk cId="3192038873" sldId="415"/>
            <ac:spMk id="3" creationId="{12275291-E9FD-4A5E-80FD-5CFA1B6194F3}"/>
          </ac:spMkLst>
        </pc:spChg>
        <pc:spChg chg="mod">
          <ac:chgData name="Maresa Beazley, Senior Researcher" userId="5f8a0d0f-7495-4475-8968-cf1e28e5c564" providerId="ADAL" clId="{98F31EEE-B128-4F2A-984C-05CE340AA349}" dt="2020-06-10T14:49:37.703" v="10805" actId="207"/>
          <ac:spMkLst>
            <pc:docMk/>
            <pc:sldMk cId="3192038873" sldId="415"/>
            <ac:spMk id="5" creationId="{ED34343C-FCA4-4182-8A14-F4447A1CE25C}"/>
          </ac:spMkLst>
        </pc:spChg>
        <pc:spChg chg="mod">
          <ac:chgData name="Maresa Beazley, Senior Researcher" userId="5f8a0d0f-7495-4475-8968-cf1e28e5c564" providerId="ADAL" clId="{98F31EEE-B128-4F2A-984C-05CE340AA349}" dt="2020-06-10T14:49:31.904" v="10803" actId="207"/>
          <ac:spMkLst>
            <pc:docMk/>
            <pc:sldMk cId="3192038873" sldId="415"/>
            <ac:spMk id="7" creationId="{3C044940-6FDD-47DE-9AF9-886FE9DBC1AD}"/>
          </ac:spMkLst>
        </pc:spChg>
        <pc:spChg chg="mod">
          <ac:chgData name="Maresa Beazley, Senior Researcher" userId="5f8a0d0f-7495-4475-8968-cf1e28e5c564" providerId="ADAL" clId="{98F31EEE-B128-4F2A-984C-05CE340AA349}" dt="2020-06-10T14:49:31.904" v="10803" actId="207"/>
          <ac:spMkLst>
            <pc:docMk/>
            <pc:sldMk cId="3192038873" sldId="415"/>
            <ac:spMk id="8" creationId="{67AE1961-0067-4D7B-84DD-CA7C286619B7}"/>
          </ac:spMkLst>
        </pc:spChg>
        <pc:spChg chg="mod">
          <ac:chgData name="Maresa Beazley, Senior Researcher" userId="5f8a0d0f-7495-4475-8968-cf1e28e5c564" providerId="ADAL" clId="{98F31EEE-B128-4F2A-984C-05CE340AA349}" dt="2020-06-10T14:49:40.511" v="10806" actId="207"/>
          <ac:spMkLst>
            <pc:docMk/>
            <pc:sldMk cId="3192038873" sldId="415"/>
            <ac:spMk id="10" creationId="{513B4E98-16C8-4C4B-8C71-BFD81C2334F6}"/>
          </ac:spMkLst>
        </pc:spChg>
        <pc:spChg chg="mod">
          <ac:chgData name="Maresa Beazley, Senior Researcher" userId="5f8a0d0f-7495-4475-8968-cf1e28e5c564" providerId="ADAL" clId="{98F31EEE-B128-4F2A-984C-05CE340AA349}" dt="2020-06-10T14:49:31.904" v="10803" actId="207"/>
          <ac:spMkLst>
            <pc:docMk/>
            <pc:sldMk cId="3192038873" sldId="415"/>
            <ac:spMk id="11" creationId="{7C382022-D33C-456D-B41D-101F7C8F5381}"/>
          </ac:spMkLst>
        </pc:spChg>
        <pc:spChg chg="add mod">
          <ac:chgData name="Maresa Beazley, Senior Researcher" userId="5f8a0d0f-7495-4475-8968-cf1e28e5c564" providerId="ADAL" clId="{98F31EEE-B128-4F2A-984C-05CE340AA349}" dt="2020-06-16T13:40:12.691" v="11385" actId="1076"/>
          <ac:spMkLst>
            <pc:docMk/>
            <pc:sldMk cId="3192038873" sldId="415"/>
            <ac:spMk id="13" creationId="{D6BDCAE3-6B28-491F-B3E8-FB66AC5B6309}"/>
          </ac:spMkLst>
        </pc:spChg>
        <pc:spChg chg="mod">
          <ac:chgData name="Maresa Beazley, Senior Researcher" userId="5f8a0d0f-7495-4475-8968-cf1e28e5c564" providerId="ADAL" clId="{98F31EEE-B128-4F2A-984C-05CE340AA349}" dt="2020-06-10T12:59:16.605" v="8956" actId="207"/>
          <ac:spMkLst>
            <pc:docMk/>
            <pc:sldMk cId="3192038873" sldId="415"/>
            <ac:spMk id="16" creationId="{86C6E10F-F90B-4840-A797-D59D1C037715}"/>
          </ac:spMkLst>
        </pc:spChg>
        <pc:spChg chg="mod">
          <ac:chgData name="Maresa Beazley, Senior Researcher" userId="5f8a0d0f-7495-4475-8968-cf1e28e5c564" providerId="ADAL" clId="{98F31EEE-B128-4F2A-984C-05CE340AA349}" dt="2020-06-10T12:59:16.605" v="8956" actId="207"/>
          <ac:spMkLst>
            <pc:docMk/>
            <pc:sldMk cId="3192038873" sldId="415"/>
            <ac:spMk id="17" creationId="{452850F4-F8EF-41C3-AFB2-1C466FC11F0F}"/>
          </ac:spMkLst>
        </pc:spChg>
        <pc:spChg chg="mod">
          <ac:chgData name="Maresa Beazley, Senior Researcher" userId="5f8a0d0f-7495-4475-8968-cf1e28e5c564" providerId="ADAL" clId="{98F31EEE-B128-4F2A-984C-05CE340AA349}" dt="2020-06-10T14:51:17.367" v="10862" actId="1076"/>
          <ac:spMkLst>
            <pc:docMk/>
            <pc:sldMk cId="3192038873" sldId="415"/>
            <ac:spMk id="18" creationId="{51DCEFCC-EDA3-470F-BFA1-F8B3E8E94CCC}"/>
          </ac:spMkLst>
        </pc:spChg>
        <pc:picChg chg="add mod">
          <ac:chgData name="Maresa Beazley, Senior Researcher" userId="5f8a0d0f-7495-4475-8968-cf1e28e5c564" providerId="ADAL" clId="{98F31EEE-B128-4F2A-984C-05CE340AA349}" dt="2020-06-10T14:56:00.558" v="11073" actId="1035"/>
          <ac:picMkLst>
            <pc:docMk/>
            <pc:sldMk cId="3192038873" sldId="415"/>
            <ac:picMk id="14" creationId="{ADA74A07-C740-4931-9161-E57E5FDFC799}"/>
          </ac:picMkLst>
        </pc:picChg>
      </pc:sldChg>
      <pc:sldChg chg="modSp del ord modNotesTx">
        <pc:chgData name="Maresa Beazley, Senior Researcher" userId="5f8a0d0f-7495-4475-8968-cf1e28e5c564" providerId="ADAL" clId="{98F31EEE-B128-4F2A-984C-05CE340AA349}" dt="2020-06-18T16:55:35.130" v="18175" actId="2696"/>
        <pc:sldMkLst>
          <pc:docMk/>
          <pc:sldMk cId="2590549942" sldId="416"/>
        </pc:sldMkLst>
        <pc:spChg chg="mod">
          <ac:chgData name="Maresa Beazley, Senior Researcher" userId="5f8a0d0f-7495-4475-8968-cf1e28e5c564" providerId="ADAL" clId="{98F31EEE-B128-4F2A-984C-05CE340AA349}" dt="2020-06-18T16:46:02.755" v="17873"/>
          <ac:spMkLst>
            <pc:docMk/>
            <pc:sldMk cId="2590549942" sldId="416"/>
            <ac:spMk id="3" creationId="{D94082C3-A739-4586-84F5-DBED494E9815}"/>
          </ac:spMkLst>
        </pc:spChg>
      </pc:sldChg>
      <pc:sldChg chg="modSp ord">
        <pc:chgData name="Maresa Beazley, Senior Researcher" userId="5f8a0d0f-7495-4475-8968-cf1e28e5c564" providerId="ADAL" clId="{98F31EEE-B128-4F2A-984C-05CE340AA349}" dt="2020-06-18T13:58:05.906" v="14217"/>
        <pc:sldMkLst>
          <pc:docMk/>
          <pc:sldMk cId="1931570260" sldId="417"/>
        </pc:sldMkLst>
        <pc:spChg chg="mod">
          <ac:chgData name="Maresa Beazley, Senior Researcher" userId="5f8a0d0f-7495-4475-8968-cf1e28e5c564" providerId="ADAL" clId="{98F31EEE-B128-4F2A-984C-05CE340AA349}" dt="2020-06-10T13:01:41.746" v="8979" actId="14100"/>
          <ac:spMkLst>
            <pc:docMk/>
            <pc:sldMk cId="1931570260" sldId="417"/>
            <ac:spMk id="2" creationId="{CC2F9DB6-C941-4B40-B411-7A0194DD4628}"/>
          </ac:spMkLst>
        </pc:spChg>
        <pc:spChg chg="mod">
          <ac:chgData name="Maresa Beazley, Senior Researcher" userId="5f8a0d0f-7495-4475-8968-cf1e28e5c564" providerId="ADAL" clId="{98F31EEE-B128-4F2A-984C-05CE340AA349}" dt="2020-06-18T13:51:32.465" v="13937" actId="404"/>
          <ac:spMkLst>
            <pc:docMk/>
            <pc:sldMk cId="1931570260" sldId="417"/>
            <ac:spMk id="5" creationId="{E1AB353D-C3DD-45D0-A928-76F68198F592}"/>
          </ac:spMkLst>
        </pc:spChg>
        <pc:spChg chg="mod">
          <ac:chgData name="Maresa Beazley, Senior Researcher" userId="5f8a0d0f-7495-4475-8968-cf1e28e5c564" providerId="ADAL" clId="{98F31EEE-B128-4F2A-984C-05CE340AA349}" dt="2020-06-10T12:59:32.265" v="8958" actId="207"/>
          <ac:spMkLst>
            <pc:docMk/>
            <pc:sldMk cId="1931570260" sldId="417"/>
            <ac:spMk id="13" creationId="{83D6FF98-4986-41D1-BB6A-2437C5A88DDA}"/>
          </ac:spMkLst>
        </pc:spChg>
        <pc:spChg chg="mod">
          <ac:chgData name="Maresa Beazley, Senior Researcher" userId="5f8a0d0f-7495-4475-8968-cf1e28e5c564" providerId="ADAL" clId="{98F31EEE-B128-4F2A-984C-05CE340AA349}" dt="2020-06-10T12:59:32.265" v="8958" actId="207"/>
          <ac:spMkLst>
            <pc:docMk/>
            <pc:sldMk cId="1931570260" sldId="417"/>
            <ac:spMk id="17" creationId="{14130BA1-162E-4DA9-A3A0-189696535A73}"/>
          </ac:spMkLst>
        </pc:spChg>
        <pc:spChg chg="mod">
          <ac:chgData name="Maresa Beazley, Senior Researcher" userId="5f8a0d0f-7495-4475-8968-cf1e28e5c564" providerId="ADAL" clId="{98F31EEE-B128-4F2A-984C-05CE340AA349}" dt="2020-06-18T13:49:26.701" v="13909" actId="1037"/>
          <ac:spMkLst>
            <pc:docMk/>
            <pc:sldMk cId="1931570260" sldId="417"/>
            <ac:spMk id="19" creationId="{F2ED8B36-8D82-45C7-8DEC-7EB257229721}"/>
          </ac:spMkLst>
        </pc:spChg>
        <pc:picChg chg="mod">
          <ac:chgData name="Maresa Beazley, Senior Researcher" userId="5f8a0d0f-7495-4475-8968-cf1e28e5c564" providerId="ADAL" clId="{98F31EEE-B128-4F2A-984C-05CE340AA349}" dt="2020-06-18T13:49:26.701" v="13909" actId="1037"/>
          <ac:picMkLst>
            <pc:docMk/>
            <pc:sldMk cId="1931570260" sldId="417"/>
            <ac:picMk id="15" creationId="{58CE4144-A27E-46C0-9570-44715F130CA2}"/>
          </ac:picMkLst>
        </pc:picChg>
      </pc:sldChg>
      <pc:sldChg chg="addSp delSp modSp modNotesTx">
        <pc:chgData name="Maresa Beazley, Senior Researcher" userId="5f8a0d0f-7495-4475-8968-cf1e28e5c564" providerId="ADAL" clId="{98F31EEE-B128-4F2A-984C-05CE340AA349}" dt="2020-06-18T17:17:27.762" v="19068" actId="6549"/>
        <pc:sldMkLst>
          <pc:docMk/>
          <pc:sldMk cId="4104654736" sldId="418"/>
        </pc:sldMkLst>
        <pc:spChg chg="mod">
          <ac:chgData name="Maresa Beazley, Senior Researcher" userId="5f8a0d0f-7495-4475-8968-cf1e28e5c564" providerId="ADAL" clId="{98F31EEE-B128-4F2A-984C-05CE340AA349}" dt="2020-06-10T11:39:55.356" v="8820" actId="14100"/>
          <ac:spMkLst>
            <pc:docMk/>
            <pc:sldMk cId="4104654736" sldId="418"/>
            <ac:spMk id="3" creationId="{37759A5F-8C5B-4705-9FB3-F34D0045CCF7}"/>
          </ac:spMkLst>
        </pc:spChg>
        <pc:spChg chg="mod">
          <ac:chgData name="Maresa Beazley, Senior Researcher" userId="5f8a0d0f-7495-4475-8968-cf1e28e5c564" providerId="ADAL" clId="{98F31EEE-B128-4F2A-984C-05CE340AA349}" dt="2020-06-10T11:36:05.983" v="8796" actId="14100"/>
          <ac:spMkLst>
            <pc:docMk/>
            <pc:sldMk cId="4104654736" sldId="418"/>
            <ac:spMk id="6" creationId="{AF03B604-3AE3-42E5-889E-6EE30C74AF5C}"/>
          </ac:spMkLst>
        </pc:spChg>
        <pc:spChg chg="mod">
          <ac:chgData name="Maresa Beazley, Senior Researcher" userId="5f8a0d0f-7495-4475-8968-cf1e28e5c564" providerId="ADAL" clId="{98F31EEE-B128-4F2A-984C-05CE340AA349}" dt="2020-06-10T11:39:51.340" v="8819" actId="1076"/>
          <ac:spMkLst>
            <pc:docMk/>
            <pc:sldMk cId="4104654736" sldId="418"/>
            <ac:spMk id="7" creationId="{F72E90ED-60BA-488C-AC17-59B47BED8FDA}"/>
          </ac:spMkLst>
        </pc:spChg>
        <pc:spChg chg="mod">
          <ac:chgData name="Maresa Beazley, Senior Researcher" userId="5f8a0d0f-7495-4475-8968-cf1e28e5c564" providerId="ADAL" clId="{98F31EEE-B128-4F2A-984C-05CE340AA349}" dt="2020-06-10T11:39:06.222" v="8813" actId="207"/>
          <ac:spMkLst>
            <pc:docMk/>
            <pc:sldMk cId="4104654736" sldId="418"/>
            <ac:spMk id="8" creationId="{F053739F-BFCD-4F93-B514-2D4C0D9023CC}"/>
          </ac:spMkLst>
        </pc:spChg>
        <pc:spChg chg="add del ord">
          <ac:chgData name="Maresa Beazley, Senior Researcher" userId="5f8a0d0f-7495-4475-8968-cf1e28e5c564" providerId="ADAL" clId="{98F31EEE-B128-4F2A-984C-05CE340AA349}" dt="2020-06-10T11:39:35.316" v="8816" actId="478"/>
          <ac:spMkLst>
            <pc:docMk/>
            <pc:sldMk cId="4104654736" sldId="418"/>
            <ac:spMk id="9" creationId="{F91405BA-02D6-4E30-97E7-A70BA7B1E161}"/>
          </ac:spMkLst>
        </pc:spChg>
      </pc:sldChg>
      <pc:sldChg chg="ord modNotesTx">
        <pc:chgData name="Maresa Beazley, Senior Researcher" userId="5f8a0d0f-7495-4475-8968-cf1e28e5c564" providerId="ADAL" clId="{98F31EEE-B128-4F2A-984C-05CE340AA349}" dt="2020-06-18T14:53:58.710" v="15059" actId="20577"/>
        <pc:sldMkLst>
          <pc:docMk/>
          <pc:sldMk cId="4159638713" sldId="419"/>
        </pc:sldMkLst>
      </pc:sldChg>
      <pc:sldChg chg="addSp delSp modSp modNotesTx">
        <pc:chgData name="Maresa Beazley, Senior Researcher" userId="5f8a0d0f-7495-4475-8968-cf1e28e5c564" providerId="ADAL" clId="{98F31EEE-B128-4F2A-984C-05CE340AA349}" dt="2020-06-18T17:17:47.163" v="19078" actId="20577"/>
        <pc:sldMkLst>
          <pc:docMk/>
          <pc:sldMk cId="2847313853" sldId="420"/>
        </pc:sldMkLst>
        <pc:spChg chg="mod">
          <ac:chgData name="Maresa Beazley, Senior Researcher" userId="5f8a0d0f-7495-4475-8968-cf1e28e5c564" providerId="ADAL" clId="{98F31EEE-B128-4F2A-984C-05CE340AA349}" dt="2020-06-10T11:45:01.059" v="8955" actId="207"/>
          <ac:spMkLst>
            <pc:docMk/>
            <pc:sldMk cId="2847313853" sldId="420"/>
            <ac:spMk id="2" creationId="{4E26E8A7-38DB-446A-B25F-41BC53DC2954}"/>
          </ac:spMkLst>
        </pc:spChg>
        <pc:spChg chg="mod">
          <ac:chgData name="Maresa Beazley, Senior Researcher" userId="5f8a0d0f-7495-4475-8968-cf1e28e5c564" providerId="ADAL" clId="{98F31EEE-B128-4F2A-984C-05CE340AA349}" dt="2020-06-10T11:37:43.207" v="8809" actId="14100"/>
          <ac:spMkLst>
            <pc:docMk/>
            <pc:sldMk cId="2847313853" sldId="420"/>
            <ac:spMk id="3" creationId="{37759A5F-8C5B-4705-9FB3-F34D0045CCF7}"/>
          </ac:spMkLst>
        </pc:spChg>
        <pc:spChg chg="mod">
          <ac:chgData name="Maresa Beazley, Senior Researcher" userId="5f8a0d0f-7495-4475-8968-cf1e28e5c564" providerId="ADAL" clId="{98F31EEE-B128-4F2A-984C-05CE340AA349}" dt="2020-06-10T11:37:43.783" v="8810" actId="14100"/>
          <ac:spMkLst>
            <pc:docMk/>
            <pc:sldMk cId="2847313853" sldId="420"/>
            <ac:spMk id="6" creationId="{AF03B604-3AE3-42E5-889E-6EE30C74AF5C}"/>
          </ac:spMkLst>
        </pc:spChg>
        <pc:spChg chg="mod">
          <ac:chgData name="Maresa Beazley, Senior Researcher" userId="5f8a0d0f-7495-4475-8968-cf1e28e5c564" providerId="ADAL" clId="{98F31EEE-B128-4F2A-984C-05CE340AA349}" dt="2020-06-10T11:44:58.532" v="8954" actId="207"/>
          <ac:spMkLst>
            <pc:docMk/>
            <pc:sldMk cId="2847313853" sldId="420"/>
            <ac:spMk id="7" creationId="{F72E90ED-60BA-488C-AC17-59B47BED8FDA}"/>
          </ac:spMkLst>
        </pc:spChg>
        <pc:spChg chg="add del ord">
          <ac:chgData name="Maresa Beazley, Senior Researcher" userId="5f8a0d0f-7495-4475-8968-cf1e28e5c564" providerId="ADAL" clId="{98F31EEE-B128-4F2A-984C-05CE340AA349}" dt="2020-06-10T11:37:45.212" v="8812"/>
          <ac:spMkLst>
            <pc:docMk/>
            <pc:sldMk cId="2847313853" sldId="420"/>
            <ac:spMk id="8" creationId="{9FD9FBE0-C304-4962-A9BB-706F9A6DE7DA}"/>
          </ac:spMkLst>
        </pc:spChg>
      </pc:sldChg>
      <pc:sldChg chg="modNotesTx">
        <pc:chgData name="Maresa Beazley, Senior Researcher" userId="5f8a0d0f-7495-4475-8968-cf1e28e5c564" providerId="ADAL" clId="{98F31EEE-B128-4F2A-984C-05CE340AA349}" dt="2020-06-18T13:41:53.669" v="13734" actId="20577"/>
        <pc:sldMkLst>
          <pc:docMk/>
          <pc:sldMk cId="1035251124" sldId="421"/>
        </pc:sldMkLst>
      </pc:sldChg>
      <pc:sldChg chg="modSp">
        <pc:chgData name="Maresa Beazley, Senior Researcher" userId="5f8a0d0f-7495-4475-8968-cf1e28e5c564" providerId="ADAL" clId="{98F31EEE-B128-4F2A-984C-05CE340AA349}" dt="2020-06-16T13:37:06.815" v="11289" actId="2711"/>
        <pc:sldMkLst>
          <pc:docMk/>
          <pc:sldMk cId="260703289" sldId="422"/>
        </pc:sldMkLst>
        <pc:spChg chg="mod">
          <ac:chgData name="Maresa Beazley, Senior Researcher" userId="5f8a0d0f-7495-4475-8968-cf1e28e5c564" providerId="ADAL" clId="{98F31EEE-B128-4F2A-984C-05CE340AA349}" dt="2020-06-16T13:37:06.815" v="11289" actId="2711"/>
          <ac:spMkLst>
            <pc:docMk/>
            <pc:sldMk cId="260703289" sldId="422"/>
            <ac:spMk id="6" creationId="{AF03B604-3AE3-42E5-889E-6EE30C74AF5C}"/>
          </ac:spMkLst>
        </pc:spChg>
      </pc:sldChg>
      <pc:sldChg chg="addSp delSp modSp add addCm delCm modNotesTx">
        <pc:chgData name="Maresa Beazley, Senior Researcher" userId="5f8a0d0f-7495-4475-8968-cf1e28e5c564" providerId="ADAL" clId="{98F31EEE-B128-4F2A-984C-05CE340AA349}" dt="2020-06-18T15:06:41.282" v="15130" actId="20577"/>
        <pc:sldMkLst>
          <pc:docMk/>
          <pc:sldMk cId="451994621" sldId="423"/>
        </pc:sldMkLst>
        <pc:spChg chg="add mod">
          <ac:chgData name="Maresa Beazley, Senior Researcher" userId="5f8a0d0f-7495-4475-8968-cf1e28e5c564" providerId="ADAL" clId="{98F31EEE-B128-4F2A-984C-05CE340AA349}" dt="2020-06-17T08:21:43.516" v="13032" actId="13926"/>
          <ac:spMkLst>
            <pc:docMk/>
            <pc:sldMk cId="451994621" sldId="423"/>
            <ac:spMk id="2" creationId="{3D0E431F-710D-4885-BE92-773D44F31AFE}"/>
          </ac:spMkLst>
        </pc:spChg>
        <pc:spChg chg="mod">
          <ac:chgData name="Maresa Beazley, Senior Researcher" userId="5f8a0d0f-7495-4475-8968-cf1e28e5c564" providerId="ADAL" clId="{98F31EEE-B128-4F2A-984C-05CE340AA349}" dt="2020-06-03T16:47:46.315" v="890" actId="403"/>
          <ac:spMkLst>
            <pc:docMk/>
            <pc:sldMk cId="451994621" sldId="423"/>
            <ac:spMk id="3" creationId="{37759A5F-8C5B-4705-9FB3-F34D0045CCF7}"/>
          </ac:spMkLst>
        </pc:spChg>
        <pc:spChg chg="mod">
          <ac:chgData name="Maresa Beazley, Senior Researcher" userId="5f8a0d0f-7495-4475-8968-cf1e28e5c564" providerId="ADAL" clId="{98F31EEE-B128-4F2A-984C-05CE340AA349}" dt="2020-06-03T16:43:44.569" v="580" actId="20577"/>
          <ac:spMkLst>
            <pc:docMk/>
            <pc:sldMk cId="451994621" sldId="423"/>
            <ac:spMk id="5" creationId="{E1AB353D-C3DD-45D0-A928-76F68198F592}"/>
          </ac:spMkLst>
        </pc:spChg>
        <pc:spChg chg="mod">
          <ac:chgData name="Maresa Beazley, Senior Researcher" userId="5f8a0d0f-7495-4475-8968-cf1e28e5c564" providerId="ADAL" clId="{98F31EEE-B128-4F2A-984C-05CE340AA349}" dt="2020-06-16T13:58:09.090" v="11551" actId="20578"/>
          <ac:spMkLst>
            <pc:docMk/>
            <pc:sldMk cId="451994621" sldId="423"/>
            <ac:spMk id="6" creationId="{AF03B604-3AE3-42E5-889E-6EE30C74AF5C}"/>
          </ac:spMkLst>
        </pc:spChg>
        <pc:spChg chg="del">
          <ac:chgData name="Maresa Beazley, Senior Researcher" userId="5f8a0d0f-7495-4475-8968-cf1e28e5c564" providerId="ADAL" clId="{98F31EEE-B128-4F2A-984C-05CE340AA349}" dt="2020-06-03T16:44:17.466" v="586" actId="478"/>
          <ac:spMkLst>
            <pc:docMk/>
            <pc:sldMk cId="451994621" sldId="423"/>
            <ac:spMk id="7" creationId="{F72E90ED-60BA-488C-AC17-59B47BED8FDA}"/>
          </ac:spMkLst>
        </pc:spChg>
        <pc:spChg chg="add del mod">
          <ac:chgData name="Maresa Beazley, Senior Researcher" userId="5f8a0d0f-7495-4475-8968-cf1e28e5c564" providerId="ADAL" clId="{98F31EEE-B128-4F2A-984C-05CE340AA349}" dt="2020-06-03T16:44:15.614" v="585" actId="478"/>
          <ac:spMkLst>
            <pc:docMk/>
            <pc:sldMk cId="451994621" sldId="423"/>
            <ac:spMk id="8" creationId="{A069C718-8A79-4959-A876-82FCE26009AD}"/>
          </ac:spMkLst>
        </pc:spChg>
      </pc:sldChg>
      <pc:sldChg chg="modSp">
        <pc:chgData name="Maresa Beazley, Senior Researcher" userId="5f8a0d0f-7495-4475-8968-cf1e28e5c564" providerId="ADAL" clId="{98F31EEE-B128-4F2A-984C-05CE340AA349}" dt="2020-06-04T09:48:19.480" v="1468" actId="2711"/>
        <pc:sldMkLst>
          <pc:docMk/>
          <pc:sldMk cId="775117820" sldId="424"/>
        </pc:sldMkLst>
        <pc:spChg chg="mod">
          <ac:chgData name="Maresa Beazley, Senior Researcher" userId="5f8a0d0f-7495-4475-8968-cf1e28e5c564" providerId="ADAL" clId="{98F31EEE-B128-4F2A-984C-05CE340AA349}" dt="2020-06-04T09:48:19.480" v="1468" actId="2711"/>
          <ac:spMkLst>
            <pc:docMk/>
            <pc:sldMk cId="775117820" sldId="424"/>
            <ac:spMk id="5" creationId="{E1AB353D-C3DD-45D0-A928-76F68198F592}"/>
          </ac:spMkLst>
        </pc:spChg>
      </pc:sldChg>
      <pc:sldChg chg="modNotesTx">
        <pc:chgData name="Maresa Beazley, Senior Researcher" userId="5f8a0d0f-7495-4475-8968-cf1e28e5c564" providerId="ADAL" clId="{98F31EEE-B128-4F2A-984C-05CE340AA349}" dt="2020-06-18T13:26:03.222" v="13336" actId="20577"/>
        <pc:sldMkLst>
          <pc:docMk/>
          <pc:sldMk cId="1903635988" sldId="426"/>
        </pc:sldMkLst>
      </pc:sldChg>
      <pc:sldChg chg="addSp delSp modSp add">
        <pc:chgData name="Maresa Beazley, Senior Researcher" userId="5f8a0d0f-7495-4475-8968-cf1e28e5c564" providerId="ADAL" clId="{98F31EEE-B128-4F2A-984C-05CE340AA349}" dt="2020-06-09T11:50:31.078" v="4010" actId="404"/>
        <pc:sldMkLst>
          <pc:docMk/>
          <pc:sldMk cId="878383508" sldId="427"/>
        </pc:sldMkLst>
        <pc:spChg chg="add del mod">
          <ac:chgData name="Maresa Beazley, Senior Researcher" userId="5f8a0d0f-7495-4475-8968-cf1e28e5c564" providerId="ADAL" clId="{98F31EEE-B128-4F2A-984C-05CE340AA349}" dt="2020-06-09T11:50:31.078" v="4010" actId="404"/>
          <ac:spMkLst>
            <pc:docMk/>
            <pc:sldMk cId="878383508" sldId="427"/>
            <ac:spMk id="13" creationId="{F508B5EC-BAFE-44A0-B48D-41AA4F9F6B14}"/>
          </ac:spMkLst>
        </pc:spChg>
      </pc:sldChg>
      <pc:sldChg chg="add">
        <pc:chgData name="Maresa Beazley, Senior Researcher" userId="5f8a0d0f-7495-4475-8968-cf1e28e5c564" providerId="ADAL" clId="{98F31EEE-B128-4F2A-984C-05CE340AA349}" dt="2020-06-10T09:26:25.710" v="7548"/>
        <pc:sldMkLst>
          <pc:docMk/>
          <pc:sldMk cId="2808111424" sldId="428"/>
        </pc:sldMkLst>
      </pc:sldChg>
      <pc:sldChg chg="addSp modSp add ord">
        <pc:chgData name="Maresa Beazley, Senior Researcher" userId="5f8a0d0f-7495-4475-8968-cf1e28e5c564" providerId="ADAL" clId="{98F31EEE-B128-4F2A-984C-05CE340AA349}" dt="2020-06-18T13:54:13.704" v="14011"/>
        <pc:sldMkLst>
          <pc:docMk/>
          <pc:sldMk cId="422803581" sldId="429"/>
        </pc:sldMkLst>
        <pc:spChg chg="mod">
          <ac:chgData name="Maresa Beazley, Senior Researcher" userId="5f8a0d0f-7495-4475-8968-cf1e28e5c564" providerId="ADAL" clId="{98F31EEE-B128-4F2A-984C-05CE340AA349}" dt="2020-06-16T15:10:54.147" v="12889" actId="113"/>
          <ac:spMkLst>
            <pc:docMk/>
            <pc:sldMk cId="422803581" sldId="429"/>
            <ac:spMk id="3" creationId="{3FF04C2D-DA67-42A9-97EC-06C52FEF16F3}"/>
          </ac:spMkLst>
        </pc:spChg>
        <pc:spChg chg="add mod">
          <ac:chgData name="Maresa Beazley, Senior Researcher" userId="5f8a0d0f-7495-4475-8968-cf1e28e5c564" providerId="ADAL" clId="{98F31EEE-B128-4F2A-984C-05CE340AA349}" dt="2020-06-17T08:25:03.506" v="13088" actId="20577"/>
          <ac:spMkLst>
            <pc:docMk/>
            <pc:sldMk cId="422803581" sldId="429"/>
            <ac:spMk id="13" creationId="{34147166-8720-42A1-8980-07CCA563AB3D}"/>
          </ac:spMkLst>
        </pc:spChg>
        <pc:picChg chg="add mod">
          <ac:chgData name="Maresa Beazley, Senior Researcher" userId="5f8a0d0f-7495-4475-8968-cf1e28e5c564" providerId="ADAL" clId="{98F31EEE-B128-4F2A-984C-05CE340AA349}" dt="2020-06-16T15:10:59.895" v="12897" actId="1038"/>
          <ac:picMkLst>
            <pc:docMk/>
            <pc:sldMk cId="422803581" sldId="429"/>
            <ac:picMk id="14" creationId="{D395CEB6-9FF5-4793-8B66-9A31F4341154}"/>
          </ac:picMkLst>
        </pc:picChg>
      </pc:sldChg>
      <pc:sldChg chg="addSp delSp modSp add">
        <pc:chgData name="Maresa Beazley, Senior Researcher" userId="5f8a0d0f-7495-4475-8968-cf1e28e5c564" providerId="ADAL" clId="{98F31EEE-B128-4F2A-984C-05CE340AA349}" dt="2020-06-18T16:11:19.043" v="17337" actId="20577"/>
        <pc:sldMkLst>
          <pc:docMk/>
          <pc:sldMk cId="2958419360" sldId="430"/>
        </pc:sldMkLst>
        <pc:spChg chg="mod">
          <ac:chgData name="Maresa Beazley, Senior Researcher" userId="5f8a0d0f-7495-4475-8968-cf1e28e5c564" providerId="ADAL" clId="{98F31EEE-B128-4F2A-984C-05CE340AA349}" dt="2020-06-17T15:59:05.490" v="13261" actId="5793"/>
          <ac:spMkLst>
            <pc:docMk/>
            <pc:sldMk cId="2958419360" sldId="430"/>
            <ac:spMk id="2" creationId="{3BA83729-84F5-4242-A277-62BC4FEE096C}"/>
          </ac:spMkLst>
        </pc:spChg>
        <pc:spChg chg="del">
          <ac:chgData name="Maresa Beazley, Senior Researcher" userId="5f8a0d0f-7495-4475-8968-cf1e28e5c564" providerId="ADAL" clId="{98F31EEE-B128-4F2A-984C-05CE340AA349}" dt="2020-06-10T11:42:43.559" v="8856" actId="478"/>
          <ac:spMkLst>
            <pc:docMk/>
            <pc:sldMk cId="2958419360" sldId="430"/>
            <ac:spMk id="3" creationId="{8C856387-CA6F-4469-9867-00B150AF705B}"/>
          </ac:spMkLst>
        </pc:spChg>
        <pc:spChg chg="mod">
          <ac:chgData name="Maresa Beazley, Senior Researcher" userId="5f8a0d0f-7495-4475-8968-cf1e28e5c564" providerId="ADAL" clId="{98F31EEE-B128-4F2A-984C-05CE340AA349}" dt="2020-06-18T16:11:19.043" v="17337" actId="20577"/>
          <ac:spMkLst>
            <pc:docMk/>
            <pc:sldMk cId="2958419360" sldId="430"/>
            <ac:spMk id="6" creationId="{016E4392-E7D9-4BB7-8863-54E07EF51F07}"/>
          </ac:spMkLst>
        </pc:spChg>
        <pc:spChg chg="mod">
          <ac:chgData name="Maresa Beazley, Senior Researcher" userId="5f8a0d0f-7495-4475-8968-cf1e28e5c564" providerId="ADAL" clId="{98F31EEE-B128-4F2A-984C-05CE340AA349}" dt="2020-06-18T16:10:51.172" v="17332" actId="313"/>
          <ac:spMkLst>
            <pc:docMk/>
            <pc:sldMk cId="2958419360" sldId="430"/>
            <ac:spMk id="9" creationId="{343472BF-A853-46C2-9063-1457FE7CC432}"/>
          </ac:spMkLst>
        </pc:spChg>
        <pc:spChg chg="mod">
          <ac:chgData name="Maresa Beazley, Senior Researcher" userId="5f8a0d0f-7495-4475-8968-cf1e28e5c564" providerId="ADAL" clId="{98F31EEE-B128-4F2A-984C-05CE340AA349}" dt="2020-06-16T13:36:21.210" v="11288" actId="6549"/>
          <ac:spMkLst>
            <pc:docMk/>
            <pc:sldMk cId="2958419360" sldId="430"/>
            <ac:spMk id="10" creationId="{C07F9AEC-74A8-4ED3-BEF4-1ED67E9335B9}"/>
          </ac:spMkLst>
        </pc:spChg>
        <pc:spChg chg="add mod">
          <ac:chgData name="Maresa Beazley, Senior Researcher" userId="5f8a0d0f-7495-4475-8968-cf1e28e5c564" providerId="ADAL" clId="{98F31EEE-B128-4F2A-984C-05CE340AA349}" dt="2020-06-10T11:44:18.711" v="8952" actId="20577"/>
          <ac:spMkLst>
            <pc:docMk/>
            <pc:sldMk cId="2958419360" sldId="430"/>
            <ac:spMk id="11" creationId="{3C0F9CA0-3D2A-4A74-8FEE-117BD2A2434D}"/>
          </ac:spMkLst>
        </pc:spChg>
        <pc:spChg chg="mod">
          <ac:chgData name="Maresa Beazley, Senior Researcher" userId="5f8a0d0f-7495-4475-8968-cf1e28e5c564" providerId="ADAL" clId="{98F31EEE-B128-4F2A-984C-05CE340AA349}" dt="2020-06-18T13:26:54.013" v="13341" actId="113"/>
          <ac:spMkLst>
            <pc:docMk/>
            <pc:sldMk cId="2958419360" sldId="430"/>
            <ac:spMk id="11" creationId="{CF05B7AF-F788-4894-B71B-359AEC7AC4EC}"/>
          </ac:spMkLst>
        </pc:spChg>
        <pc:picChg chg="add">
          <ac:chgData name="Maresa Beazley, Senior Researcher" userId="5f8a0d0f-7495-4475-8968-cf1e28e5c564" providerId="ADAL" clId="{98F31EEE-B128-4F2A-984C-05CE340AA349}" dt="2020-06-10T11:44:14.272" v="8945"/>
          <ac:picMkLst>
            <pc:docMk/>
            <pc:sldMk cId="2958419360" sldId="430"/>
            <ac:picMk id="10" creationId="{2724BB42-E111-427A-94E9-8E5576AB76AD}"/>
          </ac:picMkLst>
        </pc:picChg>
      </pc:sldChg>
      <pc:sldChg chg="modSp">
        <pc:chgData name="Maresa Beazley, Senior Researcher" userId="5f8a0d0f-7495-4475-8968-cf1e28e5c564" providerId="ADAL" clId="{98F31EEE-B128-4F2A-984C-05CE340AA349}" dt="2020-06-16T15:17:37.855" v="13012" actId="14100"/>
        <pc:sldMkLst>
          <pc:docMk/>
          <pc:sldMk cId="790774682" sldId="431"/>
        </pc:sldMkLst>
        <pc:spChg chg="mod">
          <ac:chgData name="Maresa Beazley, Senior Researcher" userId="5f8a0d0f-7495-4475-8968-cf1e28e5c564" providerId="ADAL" clId="{98F31EEE-B128-4F2A-984C-05CE340AA349}" dt="2020-06-16T15:17:32.345" v="13011" actId="1037"/>
          <ac:spMkLst>
            <pc:docMk/>
            <pc:sldMk cId="790774682" sldId="431"/>
            <ac:spMk id="2" creationId="{056F8416-716D-4555-BB35-0733F171B8B6}"/>
          </ac:spMkLst>
        </pc:spChg>
        <pc:spChg chg="mod">
          <ac:chgData name="Maresa Beazley, Senior Researcher" userId="5f8a0d0f-7495-4475-8968-cf1e28e5c564" providerId="ADAL" clId="{98F31EEE-B128-4F2A-984C-05CE340AA349}" dt="2020-06-16T15:17:37.855" v="13012" actId="14100"/>
          <ac:spMkLst>
            <pc:docMk/>
            <pc:sldMk cId="790774682" sldId="431"/>
            <ac:spMk id="3" creationId="{CE2B8406-DE52-4444-B7E7-2ECFEC53FA7D}"/>
          </ac:spMkLst>
        </pc:spChg>
        <pc:spChg chg="mod">
          <ac:chgData name="Maresa Beazley, Senior Researcher" userId="5f8a0d0f-7495-4475-8968-cf1e28e5c564" providerId="ADAL" clId="{98F31EEE-B128-4F2A-984C-05CE340AA349}" dt="2020-06-16T15:17:32.345" v="13011" actId="1037"/>
          <ac:spMkLst>
            <pc:docMk/>
            <pc:sldMk cId="790774682" sldId="431"/>
            <ac:spMk id="5" creationId="{ED34343C-FCA4-4182-8A14-F4447A1CE25C}"/>
          </ac:spMkLst>
        </pc:spChg>
        <pc:spChg chg="mod">
          <ac:chgData name="Maresa Beazley, Senior Researcher" userId="5f8a0d0f-7495-4475-8968-cf1e28e5c564" providerId="ADAL" clId="{98F31EEE-B128-4F2A-984C-05CE340AA349}" dt="2020-06-16T15:17:32.345" v="13011" actId="1037"/>
          <ac:spMkLst>
            <pc:docMk/>
            <pc:sldMk cId="790774682" sldId="431"/>
            <ac:spMk id="7" creationId="{3C044940-6FDD-47DE-9AF9-886FE9DBC1AD}"/>
          </ac:spMkLst>
        </pc:spChg>
        <pc:spChg chg="mod">
          <ac:chgData name="Maresa Beazley, Senior Researcher" userId="5f8a0d0f-7495-4475-8968-cf1e28e5c564" providerId="ADAL" clId="{98F31EEE-B128-4F2A-984C-05CE340AA349}" dt="2020-06-16T15:17:32.345" v="13011" actId="1037"/>
          <ac:spMkLst>
            <pc:docMk/>
            <pc:sldMk cId="790774682" sldId="431"/>
            <ac:spMk id="8" creationId="{67AE1961-0067-4D7B-84DD-CA7C286619B7}"/>
          </ac:spMkLst>
        </pc:spChg>
        <pc:spChg chg="mod">
          <ac:chgData name="Maresa Beazley, Senior Researcher" userId="5f8a0d0f-7495-4475-8968-cf1e28e5c564" providerId="ADAL" clId="{98F31EEE-B128-4F2A-984C-05CE340AA349}" dt="2020-06-16T15:17:32.345" v="13011" actId="1037"/>
          <ac:spMkLst>
            <pc:docMk/>
            <pc:sldMk cId="790774682" sldId="431"/>
            <ac:spMk id="10" creationId="{513B4E98-16C8-4C4B-8C71-BFD81C2334F6}"/>
          </ac:spMkLst>
        </pc:spChg>
        <pc:spChg chg="mod">
          <ac:chgData name="Maresa Beazley, Senior Researcher" userId="5f8a0d0f-7495-4475-8968-cf1e28e5c564" providerId="ADAL" clId="{98F31EEE-B128-4F2A-984C-05CE340AA349}" dt="2020-06-16T15:17:32.345" v="13011" actId="1037"/>
          <ac:spMkLst>
            <pc:docMk/>
            <pc:sldMk cId="790774682" sldId="431"/>
            <ac:spMk id="11" creationId="{7C382022-D33C-456D-B41D-101F7C8F5381}"/>
          </ac:spMkLst>
        </pc:spChg>
      </pc:sldChg>
      <pc:sldChg chg="modSp ord modNotesTx">
        <pc:chgData name="Maresa Beazley, Senior Researcher" userId="5f8a0d0f-7495-4475-8968-cf1e28e5c564" providerId="ADAL" clId="{98F31EEE-B128-4F2A-984C-05CE340AA349}" dt="2020-06-19T15:36:22.902" v="19877"/>
        <pc:sldMkLst>
          <pc:docMk/>
          <pc:sldMk cId="3905898129" sldId="432"/>
        </pc:sldMkLst>
        <pc:spChg chg="mod">
          <ac:chgData name="Maresa Beazley, Senior Researcher" userId="5f8a0d0f-7495-4475-8968-cf1e28e5c564" providerId="ADAL" clId="{98F31EEE-B128-4F2A-984C-05CE340AA349}" dt="2020-06-18T14:19:09.213" v="14754" actId="20577"/>
          <ac:spMkLst>
            <pc:docMk/>
            <pc:sldMk cId="3905898129" sldId="432"/>
            <ac:spMk id="4" creationId="{F1373249-189F-4C9A-89A4-30B0EE6CD7CC}"/>
          </ac:spMkLst>
        </pc:spChg>
        <pc:spChg chg="mod">
          <ac:chgData name="Maresa Beazley, Senior Researcher" userId="5f8a0d0f-7495-4475-8968-cf1e28e5c564" providerId="ADAL" clId="{98F31EEE-B128-4F2A-984C-05CE340AA349}" dt="2020-06-16T15:18:51.881" v="13013" actId="6549"/>
          <ac:spMkLst>
            <pc:docMk/>
            <pc:sldMk cId="3905898129" sldId="432"/>
            <ac:spMk id="12" creationId="{16422191-DE39-43E0-A625-D695C4C9FA0D}"/>
          </ac:spMkLst>
        </pc:spChg>
      </pc:sldChg>
      <pc:sldChg chg="addSp delSp modSp ord delCm">
        <pc:chgData name="Maresa Beazley, Senior Researcher" userId="5f8a0d0f-7495-4475-8968-cf1e28e5c564" providerId="ADAL" clId="{98F31EEE-B128-4F2A-984C-05CE340AA349}" dt="2020-06-18T16:19:07.855" v="17389" actId="20577"/>
        <pc:sldMkLst>
          <pc:docMk/>
          <pc:sldMk cId="2871590473" sldId="433"/>
        </pc:sldMkLst>
        <pc:spChg chg="mod">
          <ac:chgData name="Maresa Beazley, Senior Researcher" userId="5f8a0d0f-7495-4475-8968-cf1e28e5c564" providerId="ADAL" clId="{98F31EEE-B128-4F2A-984C-05CE340AA349}" dt="2020-06-18T15:54:30.070" v="17182" actId="20577"/>
          <ac:spMkLst>
            <pc:docMk/>
            <pc:sldMk cId="2871590473" sldId="433"/>
            <ac:spMk id="4" creationId="{F1373249-189F-4C9A-89A4-30B0EE6CD7CC}"/>
          </ac:spMkLst>
        </pc:spChg>
        <pc:spChg chg="mod">
          <ac:chgData name="Maresa Beazley, Senior Researcher" userId="5f8a0d0f-7495-4475-8968-cf1e28e5c564" providerId="ADAL" clId="{98F31EEE-B128-4F2A-984C-05CE340AA349}" dt="2020-06-18T16:19:07.855" v="17389" actId="20577"/>
          <ac:spMkLst>
            <pc:docMk/>
            <pc:sldMk cId="2871590473" sldId="433"/>
            <ac:spMk id="6" creationId="{903E9090-1837-4766-90EB-2CDD3AF649A7}"/>
          </ac:spMkLst>
        </pc:spChg>
        <pc:spChg chg="add mod">
          <ac:chgData name="Maresa Beazley, Senior Researcher" userId="5f8a0d0f-7495-4475-8968-cf1e28e5c564" providerId="ADAL" clId="{98F31EEE-B128-4F2A-984C-05CE340AA349}" dt="2020-06-18T14:17:53.683" v="14726" actId="14100"/>
          <ac:spMkLst>
            <pc:docMk/>
            <pc:sldMk cId="2871590473" sldId="433"/>
            <ac:spMk id="8" creationId="{00D824AA-8952-40F7-9C38-018B07D33849}"/>
          </ac:spMkLst>
        </pc:spChg>
        <pc:spChg chg="add del mod">
          <ac:chgData name="Maresa Beazley, Senior Researcher" userId="5f8a0d0f-7495-4475-8968-cf1e28e5c564" providerId="ADAL" clId="{98F31EEE-B128-4F2A-984C-05CE340AA349}" dt="2020-06-16T15:03:09.368" v="12714" actId="478"/>
          <ac:spMkLst>
            <pc:docMk/>
            <pc:sldMk cId="2871590473" sldId="433"/>
            <ac:spMk id="8" creationId="{5D28A1AE-3DD4-4FC5-9009-449CA27AC2FC}"/>
          </ac:spMkLst>
        </pc:spChg>
        <pc:spChg chg="add del">
          <ac:chgData name="Maresa Beazley, Senior Researcher" userId="5f8a0d0f-7495-4475-8968-cf1e28e5c564" providerId="ADAL" clId="{98F31EEE-B128-4F2A-984C-05CE340AA349}" dt="2020-06-16T15:08:19.048" v="12856"/>
          <ac:spMkLst>
            <pc:docMk/>
            <pc:sldMk cId="2871590473" sldId="433"/>
            <ac:spMk id="9" creationId="{2D31FB4C-B199-471E-A608-C256A282F62A}"/>
          </ac:spMkLst>
        </pc:spChg>
        <pc:spChg chg="add mod">
          <ac:chgData name="Maresa Beazley, Senior Researcher" userId="5f8a0d0f-7495-4475-8968-cf1e28e5c564" providerId="ADAL" clId="{98F31EEE-B128-4F2A-984C-05CE340AA349}" dt="2020-06-16T15:09:03.488" v="12864" actId="1076"/>
          <ac:spMkLst>
            <pc:docMk/>
            <pc:sldMk cId="2871590473" sldId="433"/>
            <ac:spMk id="10" creationId="{EAEECB0C-D875-4767-B746-185B1AB210CA}"/>
          </ac:spMkLst>
        </pc:spChg>
        <pc:spChg chg="mod">
          <ac:chgData name="Maresa Beazley, Senior Researcher" userId="5f8a0d0f-7495-4475-8968-cf1e28e5c564" providerId="ADAL" clId="{98F31EEE-B128-4F2A-984C-05CE340AA349}" dt="2020-06-18T15:53:53.400" v="17154" actId="113"/>
          <ac:spMkLst>
            <pc:docMk/>
            <pc:sldMk cId="2871590473" sldId="433"/>
            <ac:spMk id="12" creationId="{16422191-DE39-43E0-A625-D695C4C9FA0D}"/>
          </ac:spMkLst>
        </pc:spChg>
        <pc:spChg chg="mod">
          <ac:chgData name="Maresa Beazley, Senior Researcher" userId="5f8a0d0f-7495-4475-8968-cf1e28e5c564" providerId="ADAL" clId="{98F31EEE-B128-4F2A-984C-05CE340AA349}" dt="2020-06-16T14:12:31.365" v="12028" actId="1036"/>
          <ac:spMkLst>
            <pc:docMk/>
            <pc:sldMk cId="2871590473" sldId="433"/>
            <ac:spMk id="18" creationId="{51DCEFCC-EDA3-470F-BFA1-F8B3E8E94CCC}"/>
          </ac:spMkLst>
        </pc:spChg>
        <pc:graphicFrameChg chg="add del">
          <ac:chgData name="Maresa Beazley, Senior Researcher" userId="5f8a0d0f-7495-4475-8968-cf1e28e5c564" providerId="ADAL" clId="{98F31EEE-B128-4F2A-984C-05CE340AA349}" dt="2020-06-16T15:08:15.180" v="12854"/>
          <ac:graphicFrameMkLst>
            <pc:docMk/>
            <pc:sldMk cId="2871590473" sldId="433"/>
            <ac:graphicFrameMk id="7" creationId="{522880A8-5AE0-41EA-B944-1699618D88AD}"/>
          </ac:graphicFrameMkLst>
        </pc:graphicFrameChg>
        <pc:picChg chg="add del mod">
          <ac:chgData name="Maresa Beazley, Senior Researcher" userId="5f8a0d0f-7495-4475-8968-cf1e28e5c564" providerId="ADAL" clId="{98F31EEE-B128-4F2A-984C-05CE340AA349}" dt="2020-06-18T15:53:24.791" v="17146" actId="1076"/>
          <ac:picMkLst>
            <pc:docMk/>
            <pc:sldMk cId="2871590473" sldId="433"/>
            <ac:picMk id="3" creationId="{7CB71897-A99B-486C-9600-60599D6332B1}"/>
          </ac:picMkLst>
        </pc:picChg>
        <pc:picChg chg="add del mod modCrop">
          <ac:chgData name="Maresa Beazley, Senior Researcher" userId="5f8a0d0f-7495-4475-8968-cf1e28e5c564" providerId="ADAL" clId="{98F31EEE-B128-4F2A-984C-05CE340AA349}" dt="2020-06-16T15:06:47.768" v="12766" actId="478"/>
          <ac:picMkLst>
            <pc:docMk/>
            <pc:sldMk cId="2871590473" sldId="433"/>
            <ac:picMk id="5" creationId="{74DD94C8-A7B0-46AE-9EB0-8261EA9F35C7}"/>
          </ac:picMkLst>
        </pc:picChg>
        <pc:picChg chg="add mod">
          <ac:chgData name="Maresa Beazley, Senior Researcher" userId="5f8a0d0f-7495-4475-8968-cf1e28e5c564" providerId="ADAL" clId="{98F31EEE-B128-4F2A-984C-05CE340AA349}" dt="2020-06-18T14:16:47.306" v="14638" actId="1076"/>
          <ac:picMkLst>
            <pc:docMk/>
            <pc:sldMk cId="2871590473" sldId="433"/>
            <ac:picMk id="9" creationId="{BDBA7E07-CA75-46CA-AB83-5517F5BB0564}"/>
          </ac:picMkLst>
        </pc:picChg>
      </pc:sldChg>
      <pc:sldChg chg="addSp delSp modSp modNotesTx">
        <pc:chgData name="Maresa Beazley, Senior Researcher" userId="5f8a0d0f-7495-4475-8968-cf1e28e5c564" providerId="ADAL" clId="{98F31EEE-B128-4F2A-984C-05CE340AA349}" dt="2020-06-18T13:24:22.348" v="13309" actId="20577"/>
        <pc:sldMkLst>
          <pc:docMk/>
          <pc:sldMk cId="331025716" sldId="435"/>
        </pc:sldMkLst>
        <pc:picChg chg="del">
          <ac:chgData name="Maresa Beazley, Senior Researcher" userId="5f8a0d0f-7495-4475-8968-cf1e28e5c564" providerId="ADAL" clId="{98F31EEE-B128-4F2A-984C-05CE340AA349}" dt="2020-06-16T14:55:48.246" v="12703" actId="478"/>
          <ac:picMkLst>
            <pc:docMk/>
            <pc:sldMk cId="331025716" sldId="435"/>
            <ac:picMk id="19" creationId="{BE1DCB39-975E-4863-AFBF-5BE07BAFC276}"/>
          </ac:picMkLst>
        </pc:picChg>
        <pc:picChg chg="add mod ord modCrop">
          <ac:chgData name="Maresa Beazley, Senior Researcher" userId="5f8a0d0f-7495-4475-8968-cf1e28e5c564" providerId="ADAL" clId="{98F31EEE-B128-4F2A-984C-05CE340AA349}" dt="2020-06-16T15:15:39.682" v="12984" actId="1076"/>
          <ac:picMkLst>
            <pc:docMk/>
            <pc:sldMk cId="331025716" sldId="435"/>
            <ac:picMk id="20" creationId="{0B3080AD-60A5-46B6-9286-0AC070E2CF06}"/>
          </ac:picMkLst>
        </pc:picChg>
      </pc:sldChg>
      <pc:sldChg chg="modSp add del">
        <pc:chgData name="Maresa Beazley, Senior Researcher" userId="5f8a0d0f-7495-4475-8968-cf1e28e5c564" providerId="ADAL" clId="{98F31EEE-B128-4F2A-984C-05CE340AA349}" dt="2020-06-16T15:17:18.461" v="12987" actId="2696"/>
        <pc:sldMkLst>
          <pc:docMk/>
          <pc:sldMk cId="3341351030" sldId="446"/>
        </pc:sldMkLst>
        <pc:spChg chg="mod">
          <ac:chgData name="Maresa Beazley, Senior Researcher" userId="5f8a0d0f-7495-4475-8968-cf1e28e5c564" providerId="ADAL" clId="{98F31EEE-B128-4F2A-984C-05CE340AA349}" dt="2020-06-16T15:17:15.496" v="12986" actId="2711"/>
          <ac:spMkLst>
            <pc:docMk/>
            <pc:sldMk cId="3341351030" sldId="446"/>
            <ac:spMk id="14" creationId="{8A72CCE2-9FB4-4374-8EEC-DABC40EC433F}"/>
          </ac:spMkLst>
        </pc:spChg>
      </pc:sldChg>
      <pc:sldChg chg="ord">
        <pc:chgData name="Maresa Beazley, Senior Researcher" userId="5f8a0d0f-7495-4475-8968-cf1e28e5c564" providerId="ADAL" clId="{98F31EEE-B128-4F2A-984C-05CE340AA349}" dt="2020-06-19T15:33:51.162" v="19840"/>
        <pc:sldMkLst>
          <pc:docMk/>
          <pc:sldMk cId="734543432" sldId="449"/>
        </pc:sldMkLst>
      </pc:sldChg>
      <pc:sldChg chg="addSp delSp modSp">
        <pc:chgData name="Maresa Beazley, Senior Researcher" userId="5f8a0d0f-7495-4475-8968-cf1e28e5c564" providerId="ADAL" clId="{98F31EEE-B128-4F2A-984C-05CE340AA349}" dt="2020-06-18T15:05:27.219" v="15110" actId="1035"/>
        <pc:sldMkLst>
          <pc:docMk/>
          <pc:sldMk cId="1843746054" sldId="450"/>
        </pc:sldMkLst>
        <pc:spChg chg="del mod">
          <ac:chgData name="Maresa Beazley, Senior Researcher" userId="5f8a0d0f-7495-4475-8968-cf1e28e5c564" providerId="ADAL" clId="{98F31EEE-B128-4F2A-984C-05CE340AA349}" dt="2020-06-18T15:03:59.677" v="15067" actId="478"/>
          <ac:spMkLst>
            <pc:docMk/>
            <pc:sldMk cId="1843746054" sldId="450"/>
            <ac:spMk id="3" creationId="{D94082C3-A739-4586-84F5-DBED494E9815}"/>
          </ac:spMkLst>
        </pc:spChg>
        <pc:spChg chg="add mod">
          <ac:chgData name="Maresa Beazley, Senior Researcher" userId="5f8a0d0f-7495-4475-8968-cf1e28e5c564" providerId="ADAL" clId="{98F31EEE-B128-4F2A-984C-05CE340AA349}" dt="2020-06-18T15:05:27.219" v="15110" actId="1035"/>
          <ac:spMkLst>
            <pc:docMk/>
            <pc:sldMk cId="1843746054" sldId="450"/>
            <ac:spMk id="6" creationId="{31562785-7B61-4937-9C72-8562C932F698}"/>
          </ac:spMkLst>
        </pc:spChg>
      </pc:sldChg>
      <pc:sldChg chg="modSp add setBg modNotesTx">
        <pc:chgData name="Maresa Beazley, Senior Researcher" userId="5f8a0d0f-7495-4475-8968-cf1e28e5c564" providerId="ADAL" clId="{98F31EEE-B128-4F2A-984C-05CE340AA349}" dt="2020-06-19T15:32:23.910" v="19814"/>
        <pc:sldMkLst>
          <pc:docMk/>
          <pc:sldMk cId="1180847141" sldId="451"/>
        </pc:sldMkLst>
        <pc:spChg chg="mod">
          <ac:chgData name="Maresa Beazley, Senior Researcher" userId="5f8a0d0f-7495-4475-8968-cf1e28e5c564" providerId="ADAL" clId="{98F31EEE-B128-4F2A-984C-05CE340AA349}" dt="2020-06-19T15:32:23.910" v="19814"/>
          <ac:spMkLst>
            <pc:docMk/>
            <pc:sldMk cId="1180847141" sldId="451"/>
            <ac:spMk id="3" creationId="{D94082C3-A739-4586-84F5-DBED494E9815}"/>
          </ac:spMkLst>
        </pc:spChg>
      </pc:sldChg>
      <pc:sldChg chg="addSp delSp modSp add modNotesTx">
        <pc:chgData name="Maresa Beazley, Senior Researcher" userId="5f8a0d0f-7495-4475-8968-cf1e28e5c564" providerId="ADAL" clId="{98F31EEE-B128-4F2A-984C-05CE340AA349}" dt="2020-06-19T13:53:29.583" v="19600" actId="20577"/>
        <pc:sldMkLst>
          <pc:docMk/>
          <pc:sldMk cId="4071533732" sldId="452"/>
        </pc:sldMkLst>
        <pc:spChg chg="mod">
          <ac:chgData name="Maresa Beazley, Senior Researcher" userId="5f8a0d0f-7495-4475-8968-cf1e28e5c564" providerId="ADAL" clId="{98F31EEE-B128-4F2A-984C-05CE340AA349}" dt="2020-06-18T15:58:51.510" v="17261" actId="20577"/>
          <ac:spMkLst>
            <pc:docMk/>
            <pc:sldMk cId="4071533732" sldId="452"/>
            <ac:spMk id="2" creationId="{056F8416-716D-4555-BB35-0733F171B8B6}"/>
          </ac:spMkLst>
        </pc:spChg>
        <pc:spChg chg="mod">
          <ac:chgData name="Maresa Beazley, Senior Researcher" userId="5f8a0d0f-7495-4475-8968-cf1e28e5c564" providerId="ADAL" clId="{98F31EEE-B128-4F2A-984C-05CE340AA349}" dt="2020-06-19T13:53:29.583" v="19600" actId="20577"/>
          <ac:spMkLst>
            <pc:docMk/>
            <pc:sldMk cId="4071533732" sldId="452"/>
            <ac:spMk id="3" creationId="{CE2B8406-DE52-4444-B7E7-2ECFEC53FA7D}"/>
          </ac:spMkLst>
        </pc:spChg>
        <pc:spChg chg="mod">
          <ac:chgData name="Maresa Beazley, Senior Researcher" userId="5f8a0d0f-7495-4475-8968-cf1e28e5c564" providerId="ADAL" clId="{98F31EEE-B128-4F2A-984C-05CE340AA349}" dt="2020-06-18T16:43:23.537" v="17814" actId="20577"/>
          <ac:spMkLst>
            <pc:docMk/>
            <pc:sldMk cId="4071533732" sldId="452"/>
            <ac:spMk id="4" creationId="{F1373249-189F-4C9A-89A4-30B0EE6CD7CC}"/>
          </ac:spMkLst>
        </pc:spChg>
        <pc:spChg chg="mod">
          <ac:chgData name="Maresa Beazley, Senior Researcher" userId="5f8a0d0f-7495-4475-8968-cf1e28e5c564" providerId="ADAL" clId="{98F31EEE-B128-4F2A-984C-05CE340AA349}" dt="2020-06-18T16:22:00.575" v="17403" actId="20577"/>
          <ac:spMkLst>
            <pc:docMk/>
            <pc:sldMk cId="4071533732" sldId="452"/>
            <ac:spMk id="5" creationId="{ED34343C-FCA4-4182-8A14-F4447A1CE25C}"/>
          </ac:spMkLst>
        </pc:spChg>
        <pc:spChg chg="mod">
          <ac:chgData name="Maresa Beazley, Senior Researcher" userId="5f8a0d0f-7495-4475-8968-cf1e28e5c564" providerId="ADAL" clId="{98F31EEE-B128-4F2A-984C-05CE340AA349}" dt="2020-06-18T15:39:57.068" v="16498" actId="1038"/>
          <ac:spMkLst>
            <pc:docMk/>
            <pc:sldMk cId="4071533732" sldId="452"/>
            <ac:spMk id="7" creationId="{3C044940-6FDD-47DE-9AF9-886FE9DBC1AD}"/>
          </ac:spMkLst>
        </pc:spChg>
        <pc:spChg chg="mod">
          <ac:chgData name="Maresa Beazley, Senior Researcher" userId="5f8a0d0f-7495-4475-8968-cf1e28e5c564" providerId="ADAL" clId="{98F31EEE-B128-4F2A-984C-05CE340AA349}" dt="2020-06-18T15:39:57.068" v="16498" actId="1038"/>
          <ac:spMkLst>
            <pc:docMk/>
            <pc:sldMk cId="4071533732" sldId="452"/>
            <ac:spMk id="8" creationId="{67AE1961-0067-4D7B-84DD-CA7C286619B7}"/>
          </ac:spMkLst>
        </pc:spChg>
        <pc:spChg chg="mod">
          <ac:chgData name="Maresa Beazley, Senior Researcher" userId="5f8a0d0f-7495-4475-8968-cf1e28e5c564" providerId="ADAL" clId="{98F31EEE-B128-4F2A-984C-05CE340AA349}" dt="2020-06-18T16:35:43.512" v="17761" actId="20577"/>
          <ac:spMkLst>
            <pc:docMk/>
            <pc:sldMk cId="4071533732" sldId="452"/>
            <ac:spMk id="10" creationId="{513B4E98-16C8-4C4B-8C71-BFD81C2334F6}"/>
          </ac:spMkLst>
        </pc:spChg>
        <pc:spChg chg="mod">
          <ac:chgData name="Maresa Beazley, Senior Researcher" userId="5f8a0d0f-7495-4475-8968-cf1e28e5c564" providerId="ADAL" clId="{98F31EEE-B128-4F2A-984C-05CE340AA349}" dt="2020-06-18T15:39:57.068" v="16498" actId="1038"/>
          <ac:spMkLst>
            <pc:docMk/>
            <pc:sldMk cId="4071533732" sldId="452"/>
            <ac:spMk id="11" creationId="{7C382022-D33C-456D-B41D-101F7C8F5381}"/>
          </ac:spMkLst>
        </pc:spChg>
        <pc:spChg chg="add mod">
          <ac:chgData name="Maresa Beazley, Senior Researcher" userId="5f8a0d0f-7495-4475-8968-cf1e28e5c564" providerId="ADAL" clId="{98F31EEE-B128-4F2A-984C-05CE340AA349}" dt="2020-06-18T17:12:00.470" v="18838" actId="20577"/>
          <ac:spMkLst>
            <pc:docMk/>
            <pc:sldMk cId="4071533732" sldId="452"/>
            <ac:spMk id="12" creationId="{F23C264B-4D80-4BC7-857D-2E20C0384755}"/>
          </ac:spMkLst>
        </pc:spChg>
        <pc:spChg chg="add mod">
          <ac:chgData name="Maresa Beazley, Senior Researcher" userId="5f8a0d0f-7495-4475-8968-cf1e28e5c564" providerId="ADAL" clId="{98F31EEE-B128-4F2A-984C-05CE340AA349}" dt="2020-06-18T15:39:57.068" v="16498" actId="1038"/>
          <ac:spMkLst>
            <pc:docMk/>
            <pc:sldMk cId="4071533732" sldId="452"/>
            <ac:spMk id="13" creationId="{3E4F4444-8570-4E50-AAC2-50738CAB5A03}"/>
          </ac:spMkLst>
        </pc:spChg>
        <pc:spChg chg="add mod">
          <ac:chgData name="Maresa Beazley, Senior Researcher" userId="5f8a0d0f-7495-4475-8968-cf1e28e5c564" providerId="ADAL" clId="{98F31EEE-B128-4F2A-984C-05CE340AA349}" dt="2020-06-18T15:42:09.046" v="16647" actId="1076"/>
          <ac:spMkLst>
            <pc:docMk/>
            <pc:sldMk cId="4071533732" sldId="452"/>
            <ac:spMk id="14" creationId="{05A62870-DE9F-4526-A4BA-886E52E285DD}"/>
          </ac:spMkLst>
        </pc:spChg>
        <pc:spChg chg="del mod">
          <ac:chgData name="Maresa Beazley, Senior Researcher" userId="5f8a0d0f-7495-4475-8968-cf1e28e5c564" providerId="ADAL" clId="{98F31EEE-B128-4F2A-984C-05CE340AA349}" dt="2020-06-18T15:33:38.448" v="16086"/>
          <ac:spMkLst>
            <pc:docMk/>
            <pc:sldMk cId="4071533732" sldId="452"/>
            <ac:spMk id="18" creationId="{51DCEFCC-EDA3-470F-BFA1-F8B3E8E94CCC}"/>
          </ac:spMkLst>
        </pc:spChg>
      </pc:sldChg>
      <pc:sldChg chg="modSp add setBg">
        <pc:chgData name="Maresa Beazley, Senior Researcher" userId="5f8a0d0f-7495-4475-8968-cf1e28e5c564" providerId="ADAL" clId="{98F31EEE-B128-4F2A-984C-05CE340AA349}" dt="2020-06-18T17:11:38.138" v="18837" actId="20577"/>
        <pc:sldMkLst>
          <pc:docMk/>
          <pc:sldMk cId="673834068" sldId="453"/>
        </pc:sldMkLst>
        <pc:spChg chg="mod">
          <ac:chgData name="Maresa Beazley, Senior Researcher" userId="5f8a0d0f-7495-4475-8968-cf1e28e5c564" providerId="ADAL" clId="{98F31EEE-B128-4F2A-984C-05CE340AA349}" dt="2020-06-18T17:11:38.138" v="18837" actId="20577"/>
          <ac:spMkLst>
            <pc:docMk/>
            <pc:sldMk cId="673834068" sldId="453"/>
            <ac:spMk id="3" creationId="{D94082C3-A739-4586-84F5-DBED494E9815}"/>
          </ac:spMkLst>
        </pc:spChg>
      </pc:sldChg>
      <pc:sldChg chg="addSp delSp modSp add modNotesTx">
        <pc:chgData name="Maresa Beazley, Senior Researcher" userId="5f8a0d0f-7495-4475-8968-cf1e28e5c564" providerId="ADAL" clId="{98F31EEE-B128-4F2A-984C-05CE340AA349}" dt="2020-06-19T15:14:16.546" v="19784" actId="6549"/>
        <pc:sldMkLst>
          <pc:docMk/>
          <pc:sldMk cId="1493395294" sldId="454"/>
        </pc:sldMkLst>
        <pc:spChg chg="mod">
          <ac:chgData name="Maresa Beazley, Senior Researcher" userId="5f8a0d0f-7495-4475-8968-cf1e28e5c564" providerId="ADAL" clId="{98F31EEE-B128-4F2A-984C-05CE340AA349}" dt="2020-06-19T13:59:53.100" v="19704" actId="20577"/>
          <ac:spMkLst>
            <pc:docMk/>
            <pc:sldMk cId="1493395294" sldId="454"/>
            <ac:spMk id="2" creationId="{056F8416-716D-4555-BB35-0733F171B8B6}"/>
          </ac:spMkLst>
        </pc:spChg>
        <pc:spChg chg="add del mod">
          <ac:chgData name="Maresa Beazley, Senior Researcher" userId="5f8a0d0f-7495-4475-8968-cf1e28e5c564" providerId="ADAL" clId="{98F31EEE-B128-4F2A-984C-05CE340AA349}" dt="2020-06-19T15:14:10.083" v="19783" actId="948"/>
          <ac:spMkLst>
            <pc:docMk/>
            <pc:sldMk cId="1493395294" sldId="454"/>
            <ac:spMk id="3" creationId="{CE2B8406-DE52-4444-B7E7-2ECFEC53FA7D}"/>
          </ac:spMkLst>
        </pc:spChg>
        <pc:spChg chg="mod">
          <ac:chgData name="Maresa Beazley, Senior Researcher" userId="5f8a0d0f-7495-4475-8968-cf1e28e5c564" providerId="ADAL" clId="{98F31EEE-B128-4F2A-984C-05CE340AA349}" dt="2020-06-18T16:23:00.478" v="17429" actId="313"/>
          <ac:spMkLst>
            <pc:docMk/>
            <pc:sldMk cId="1493395294" sldId="454"/>
            <ac:spMk id="4" creationId="{F1373249-189F-4C9A-89A4-30B0EE6CD7CC}"/>
          </ac:spMkLst>
        </pc:spChg>
        <pc:spChg chg="mod">
          <ac:chgData name="Maresa Beazley, Senior Researcher" userId="5f8a0d0f-7495-4475-8968-cf1e28e5c564" providerId="ADAL" clId="{98F31EEE-B128-4F2A-984C-05CE340AA349}" dt="2020-06-19T13:55:31.830" v="19638" actId="313"/>
          <ac:spMkLst>
            <pc:docMk/>
            <pc:sldMk cId="1493395294" sldId="454"/>
            <ac:spMk id="5" creationId="{ED34343C-FCA4-4182-8A14-F4447A1CE25C}"/>
          </ac:spMkLst>
        </pc:spChg>
        <pc:spChg chg="mod">
          <ac:chgData name="Maresa Beazley, Senior Researcher" userId="5f8a0d0f-7495-4475-8968-cf1e28e5c564" providerId="ADAL" clId="{98F31EEE-B128-4F2A-984C-05CE340AA349}" dt="2020-06-18T16:59:12.943" v="18225" actId="1037"/>
          <ac:spMkLst>
            <pc:docMk/>
            <pc:sldMk cId="1493395294" sldId="454"/>
            <ac:spMk id="7" creationId="{3C044940-6FDD-47DE-9AF9-886FE9DBC1AD}"/>
          </ac:spMkLst>
        </pc:spChg>
        <pc:spChg chg="mod">
          <ac:chgData name="Maresa Beazley, Senior Researcher" userId="5f8a0d0f-7495-4475-8968-cf1e28e5c564" providerId="ADAL" clId="{98F31EEE-B128-4F2A-984C-05CE340AA349}" dt="2020-06-18T16:59:12.943" v="18225" actId="1037"/>
          <ac:spMkLst>
            <pc:docMk/>
            <pc:sldMk cId="1493395294" sldId="454"/>
            <ac:spMk id="8" creationId="{67AE1961-0067-4D7B-84DD-CA7C286619B7}"/>
          </ac:spMkLst>
        </pc:spChg>
        <pc:spChg chg="mod">
          <ac:chgData name="Maresa Beazley, Senior Researcher" userId="5f8a0d0f-7495-4475-8968-cf1e28e5c564" providerId="ADAL" clId="{98F31EEE-B128-4F2A-984C-05CE340AA349}" dt="2020-06-18T17:06:42.585" v="18696" actId="20577"/>
          <ac:spMkLst>
            <pc:docMk/>
            <pc:sldMk cId="1493395294" sldId="454"/>
            <ac:spMk id="10" creationId="{513B4E98-16C8-4C4B-8C71-BFD81C2334F6}"/>
          </ac:spMkLst>
        </pc:spChg>
        <pc:spChg chg="mod">
          <ac:chgData name="Maresa Beazley, Senior Researcher" userId="5f8a0d0f-7495-4475-8968-cf1e28e5c564" providerId="ADAL" clId="{98F31EEE-B128-4F2A-984C-05CE340AA349}" dt="2020-06-18T16:59:12.943" v="18225" actId="1037"/>
          <ac:spMkLst>
            <pc:docMk/>
            <pc:sldMk cId="1493395294" sldId="454"/>
            <ac:spMk id="11" creationId="{7C382022-D33C-456D-B41D-101F7C8F5381}"/>
          </ac:spMkLst>
        </pc:spChg>
        <pc:spChg chg="add mod">
          <ac:chgData name="Maresa Beazley, Senior Researcher" userId="5f8a0d0f-7495-4475-8968-cf1e28e5c564" providerId="ADAL" clId="{98F31EEE-B128-4F2A-984C-05CE340AA349}" dt="2020-06-19T13:59:28.144" v="19702" actId="6549"/>
          <ac:spMkLst>
            <pc:docMk/>
            <pc:sldMk cId="1493395294" sldId="454"/>
            <ac:spMk id="12" creationId="{2FBFF387-0508-47EB-A09A-CC6C02213906}"/>
          </ac:spMkLst>
        </pc:spChg>
        <pc:spChg chg="add">
          <ac:chgData name="Maresa Beazley, Senior Researcher" userId="5f8a0d0f-7495-4475-8968-cf1e28e5c564" providerId="ADAL" clId="{98F31EEE-B128-4F2A-984C-05CE340AA349}" dt="2020-06-18T16:59:03.013" v="18206"/>
          <ac:spMkLst>
            <pc:docMk/>
            <pc:sldMk cId="1493395294" sldId="454"/>
            <ac:spMk id="13" creationId="{DA3AAAB2-EB08-4DAC-9A17-CF4AC9C64995}"/>
          </ac:spMkLst>
        </pc:spChg>
        <pc:spChg chg="mod">
          <ac:chgData name="Maresa Beazley, Senior Researcher" userId="5f8a0d0f-7495-4475-8968-cf1e28e5c564" providerId="ADAL" clId="{98F31EEE-B128-4F2A-984C-05CE340AA349}" dt="2020-06-19T13:57:42.158" v="19664" actId="20577"/>
          <ac:spMkLst>
            <pc:docMk/>
            <pc:sldMk cId="1493395294" sldId="454"/>
            <ac:spMk id="18" creationId="{51DCEFCC-EDA3-470F-BFA1-F8B3E8E94CCC}"/>
          </ac:spMkLst>
        </pc:spChg>
      </pc:sldChg>
      <pc:sldChg chg="modSp add setBg">
        <pc:chgData name="Maresa Beazley, Senior Researcher" userId="5f8a0d0f-7495-4475-8968-cf1e28e5c564" providerId="ADAL" clId="{98F31EEE-B128-4F2A-984C-05CE340AA349}" dt="2020-06-18T17:13:52.129" v="18869" actId="20577"/>
        <pc:sldMkLst>
          <pc:docMk/>
          <pc:sldMk cId="2724814990" sldId="455"/>
        </pc:sldMkLst>
        <pc:spChg chg="mod">
          <ac:chgData name="Maresa Beazley, Senior Researcher" userId="5f8a0d0f-7495-4475-8968-cf1e28e5c564" providerId="ADAL" clId="{98F31EEE-B128-4F2A-984C-05CE340AA349}" dt="2020-06-18T17:13:52.129" v="18869" actId="20577"/>
          <ac:spMkLst>
            <pc:docMk/>
            <pc:sldMk cId="2724814990" sldId="455"/>
            <ac:spMk id="3" creationId="{D94082C3-A739-4586-84F5-DBED494E9815}"/>
          </ac:spMkLst>
        </pc:spChg>
      </pc:sldChg>
      <pc:sldChg chg="addSp delSp modSp add">
        <pc:chgData name="Maresa Beazley, Senior Researcher" userId="5f8a0d0f-7495-4475-8968-cf1e28e5c564" providerId="ADAL" clId="{98F31EEE-B128-4F2A-984C-05CE340AA349}" dt="2020-06-18T17:18:22.660" v="19079" actId="6549"/>
        <pc:sldMkLst>
          <pc:docMk/>
          <pc:sldMk cId="657449870" sldId="456"/>
        </pc:sldMkLst>
        <pc:spChg chg="del">
          <ac:chgData name="Maresa Beazley, Senior Researcher" userId="5f8a0d0f-7495-4475-8968-cf1e28e5c564" providerId="ADAL" clId="{98F31EEE-B128-4F2A-984C-05CE340AA349}" dt="2020-06-18T17:14:05.268" v="18870" actId="478"/>
          <ac:spMkLst>
            <pc:docMk/>
            <pc:sldMk cId="657449870" sldId="456"/>
            <ac:spMk id="3" creationId="{CE2B8406-DE52-4444-B7E7-2ECFEC53FA7D}"/>
          </ac:spMkLst>
        </pc:spChg>
        <pc:spChg chg="mod">
          <ac:chgData name="Maresa Beazley, Senior Researcher" userId="5f8a0d0f-7495-4475-8968-cf1e28e5c564" providerId="ADAL" clId="{98F31EEE-B128-4F2A-984C-05CE340AA349}" dt="2020-06-18T17:16:38.363" v="19056" actId="20577"/>
          <ac:spMkLst>
            <pc:docMk/>
            <pc:sldMk cId="657449870" sldId="456"/>
            <ac:spMk id="4" creationId="{F1373249-189F-4C9A-89A4-30B0EE6CD7CC}"/>
          </ac:spMkLst>
        </pc:spChg>
        <pc:spChg chg="del">
          <ac:chgData name="Maresa Beazley, Senior Researcher" userId="5f8a0d0f-7495-4475-8968-cf1e28e5c564" providerId="ADAL" clId="{98F31EEE-B128-4F2A-984C-05CE340AA349}" dt="2020-06-18T17:14:05.268" v="18870" actId="478"/>
          <ac:spMkLst>
            <pc:docMk/>
            <pc:sldMk cId="657449870" sldId="456"/>
            <ac:spMk id="5" creationId="{ED34343C-FCA4-4182-8A14-F4447A1CE25C}"/>
          </ac:spMkLst>
        </pc:spChg>
        <pc:spChg chg="mod">
          <ac:chgData name="Maresa Beazley, Senior Researcher" userId="5f8a0d0f-7495-4475-8968-cf1e28e5c564" providerId="ADAL" clId="{98F31EEE-B128-4F2A-984C-05CE340AA349}" dt="2020-06-18T17:14:41.340" v="18907" actId="6549"/>
          <ac:spMkLst>
            <pc:docMk/>
            <pc:sldMk cId="657449870" sldId="456"/>
            <ac:spMk id="7" creationId="{3C044940-6FDD-47DE-9AF9-886FE9DBC1AD}"/>
          </ac:spMkLst>
        </pc:spChg>
        <pc:spChg chg="del">
          <ac:chgData name="Maresa Beazley, Senior Researcher" userId="5f8a0d0f-7495-4475-8968-cf1e28e5c564" providerId="ADAL" clId="{98F31EEE-B128-4F2A-984C-05CE340AA349}" dt="2020-06-18T17:14:05.268" v="18870" actId="478"/>
          <ac:spMkLst>
            <pc:docMk/>
            <pc:sldMk cId="657449870" sldId="456"/>
            <ac:spMk id="8" creationId="{67AE1961-0067-4D7B-84DD-CA7C286619B7}"/>
          </ac:spMkLst>
        </pc:spChg>
        <pc:spChg chg="del">
          <ac:chgData name="Maresa Beazley, Senior Researcher" userId="5f8a0d0f-7495-4475-8968-cf1e28e5c564" providerId="ADAL" clId="{98F31EEE-B128-4F2A-984C-05CE340AA349}" dt="2020-06-18T17:14:05.268" v="18870" actId="478"/>
          <ac:spMkLst>
            <pc:docMk/>
            <pc:sldMk cId="657449870" sldId="456"/>
            <ac:spMk id="10" creationId="{513B4E98-16C8-4C4B-8C71-BFD81C2334F6}"/>
          </ac:spMkLst>
        </pc:spChg>
        <pc:spChg chg="del">
          <ac:chgData name="Maresa Beazley, Senior Researcher" userId="5f8a0d0f-7495-4475-8968-cf1e28e5c564" providerId="ADAL" clId="{98F31EEE-B128-4F2A-984C-05CE340AA349}" dt="2020-06-18T17:14:05.268" v="18870" actId="478"/>
          <ac:spMkLst>
            <pc:docMk/>
            <pc:sldMk cId="657449870" sldId="456"/>
            <ac:spMk id="11" creationId="{7C382022-D33C-456D-B41D-101F7C8F5381}"/>
          </ac:spMkLst>
        </pc:spChg>
        <pc:spChg chg="add mod">
          <ac:chgData name="Maresa Beazley, Senior Researcher" userId="5f8a0d0f-7495-4475-8968-cf1e28e5c564" providerId="ADAL" clId="{98F31EEE-B128-4F2A-984C-05CE340AA349}" dt="2020-06-18T17:14:21.523" v="18872" actId="1076"/>
          <ac:spMkLst>
            <pc:docMk/>
            <pc:sldMk cId="657449870" sldId="456"/>
            <ac:spMk id="12" creationId="{8A7361D7-42F7-44A4-8F52-92FDAEA36942}"/>
          </ac:spMkLst>
        </pc:spChg>
        <pc:spChg chg="add mod">
          <ac:chgData name="Maresa Beazley, Senior Researcher" userId="5f8a0d0f-7495-4475-8968-cf1e28e5c564" providerId="ADAL" clId="{98F31EEE-B128-4F2A-984C-05CE340AA349}" dt="2020-06-18T17:14:31.967" v="18898" actId="6549"/>
          <ac:spMkLst>
            <pc:docMk/>
            <pc:sldMk cId="657449870" sldId="456"/>
            <ac:spMk id="13" creationId="{55CC669E-C899-438F-AB16-FE749E2799EA}"/>
          </ac:spMkLst>
        </pc:spChg>
        <pc:spChg chg="add mod">
          <ac:chgData name="Maresa Beazley, Senior Researcher" userId="5f8a0d0f-7495-4475-8968-cf1e28e5c564" providerId="ADAL" clId="{98F31EEE-B128-4F2A-984C-05CE340AA349}" dt="2020-06-18T17:14:48.062" v="18909" actId="1076"/>
          <ac:spMkLst>
            <pc:docMk/>
            <pc:sldMk cId="657449870" sldId="456"/>
            <ac:spMk id="14" creationId="{FACDF7CD-73CD-4AB4-BCBD-AC3B30935F95}"/>
          </ac:spMkLst>
        </pc:spChg>
        <pc:spChg chg="add mod">
          <ac:chgData name="Maresa Beazley, Senior Researcher" userId="5f8a0d0f-7495-4475-8968-cf1e28e5c564" providerId="ADAL" clId="{98F31EEE-B128-4F2A-984C-05CE340AA349}" dt="2020-06-18T17:15:15.473" v="18939" actId="20577"/>
          <ac:spMkLst>
            <pc:docMk/>
            <pc:sldMk cId="657449870" sldId="456"/>
            <ac:spMk id="15" creationId="{C88554CA-0E53-4EE1-8D7B-EDB9509ACD38}"/>
          </ac:spMkLst>
        </pc:spChg>
        <pc:spChg chg="add mod">
          <ac:chgData name="Maresa Beazley, Senior Researcher" userId="5f8a0d0f-7495-4475-8968-cf1e28e5c564" providerId="ADAL" clId="{98F31EEE-B128-4F2A-984C-05CE340AA349}" dt="2020-06-18T17:16:22.368" v="19027" actId="1037"/>
          <ac:spMkLst>
            <pc:docMk/>
            <pc:sldMk cId="657449870" sldId="456"/>
            <ac:spMk id="16" creationId="{364CD357-6EA1-4C98-9D68-7483B2B900C1}"/>
          </ac:spMkLst>
        </pc:spChg>
        <pc:spChg chg="add mod">
          <ac:chgData name="Maresa Beazley, Senior Researcher" userId="5f8a0d0f-7495-4475-8968-cf1e28e5c564" providerId="ADAL" clId="{98F31EEE-B128-4F2A-984C-05CE340AA349}" dt="2020-06-18T17:18:22.660" v="19079" actId="6549"/>
          <ac:spMkLst>
            <pc:docMk/>
            <pc:sldMk cId="657449870" sldId="456"/>
            <ac:spMk id="17" creationId="{91CC8A4F-B4D8-4559-B359-B01966BC63BC}"/>
          </ac:spMkLst>
        </pc:spChg>
      </pc:sldChg>
      <pc:sldChg chg="add">
        <pc:chgData name="Maresa Beazley, Senior Researcher" userId="5f8a0d0f-7495-4475-8968-cf1e28e5c564" providerId="ADAL" clId="{98F31EEE-B128-4F2A-984C-05CE340AA349}" dt="2020-06-18T13:59:57.184" v="14263"/>
        <pc:sldMkLst>
          <pc:docMk/>
          <pc:sldMk cId="2486079458" sldId="457"/>
        </pc:sldMkLst>
      </pc:sldChg>
      <pc:sldChg chg="modSp add modNotesTx">
        <pc:chgData name="Maresa Beazley, Senior Researcher" userId="5f8a0d0f-7495-4475-8968-cf1e28e5c564" providerId="ADAL" clId="{98F31EEE-B128-4F2A-984C-05CE340AA349}" dt="2020-06-18T14:08:18.269" v="14469" actId="20577"/>
        <pc:sldMkLst>
          <pc:docMk/>
          <pc:sldMk cId="3814502641" sldId="458"/>
        </pc:sldMkLst>
        <pc:spChg chg="mod">
          <ac:chgData name="Maresa Beazley, Senior Researcher" userId="5f8a0d0f-7495-4475-8968-cf1e28e5c564" providerId="ADAL" clId="{98F31EEE-B128-4F2A-984C-05CE340AA349}" dt="2020-06-18T14:08:05.629" v="14441" actId="5793"/>
          <ac:spMkLst>
            <pc:docMk/>
            <pc:sldMk cId="3814502641" sldId="458"/>
            <ac:spMk id="3" creationId="{11A45833-B316-42E9-9514-099712E4A046}"/>
          </ac:spMkLst>
        </pc:spChg>
      </pc:sldChg>
      <pc:sldChg chg="add del">
        <pc:chgData name="Maresa Beazley, Senior Researcher" userId="5f8a0d0f-7495-4475-8968-cf1e28e5c564" providerId="ADAL" clId="{98F31EEE-B128-4F2A-984C-05CE340AA349}" dt="2020-06-18T14:06:39.742" v="14317" actId="2696"/>
        <pc:sldMkLst>
          <pc:docMk/>
          <pc:sldMk cId="2333026799" sldId="459"/>
        </pc:sldMkLst>
      </pc:sldChg>
      <pc:sldChg chg="delSp modSp add">
        <pc:chgData name="Maresa Beazley, Senior Researcher" userId="5f8a0d0f-7495-4475-8968-cf1e28e5c564" providerId="ADAL" clId="{98F31EEE-B128-4F2A-984C-05CE340AA349}" dt="2020-06-19T15:57:56.189" v="19989" actId="20577"/>
        <pc:sldMkLst>
          <pc:docMk/>
          <pc:sldMk cId="4169863156" sldId="459"/>
        </pc:sldMkLst>
        <pc:spChg chg="mod">
          <ac:chgData name="Maresa Beazley, Senior Researcher" userId="5f8a0d0f-7495-4475-8968-cf1e28e5c564" providerId="ADAL" clId="{98F31EEE-B128-4F2A-984C-05CE340AA349}" dt="2020-06-18T14:29:38.699" v="14920" actId="20577"/>
          <ac:spMkLst>
            <pc:docMk/>
            <pc:sldMk cId="4169863156" sldId="459"/>
            <ac:spMk id="2" creationId="{056F8416-716D-4555-BB35-0733F171B8B6}"/>
          </ac:spMkLst>
        </pc:spChg>
        <pc:spChg chg="mod">
          <ac:chgData name="Maresa Beazley, Senior Researcher" userId="5f8a0d0f-7495-4475-8968-cf1e28e5c564" providerId="ADAL" clId="{98F31EEE-B128-4F2A-984C-05CE340AA349}" dt="2020-06-19T15:57:56.189" v="19989" actId="20577"/>
          <ac:spMkLst>
            <pc:docMk/>
            <pc:sldMk cId="4169863156" sldId="459"/>
            <ac:spMk id="3" creationId="{3FF04C2D-DA67-42A9-97EC-06C52FEF16F3}"/>
          </ac:spMkLst>
        </pc:spChg>
        <pc:spChg chg="mod">
          <ac:chgData name="Maresa Beazley, Senior Researcher" userId="5f8a0d0f-7495-4475-8968-cf1e28e5c564" providerId="ADAL" clId="{98F31EEE-B128-4F2A-984C-05CE340AA349}" dt="2020-06-19T15:47:42.282" v="19929" actId="20577"/>
          <ac:spMkLst>
            <pc:docMk/>
            <pc:sldMk cId="4169863156" sldId="459"/>
            <ac:spMk id="4" creationId="{F1373249-189F-4C9A-89A4-30B0EE6CD7CC}"/>
          </ac:spMkLst>
        </pc:spChg>
        <pc:spChg chg="mod">
          <ac:chgData name="Maresa Beazley, Senior Researcher" userId="5f8a0d0f-7495-4475-8968-cf1e28e5c564" providerId="ADAL" clId="{98F31EEE-B128-4F2A-984C-05CE340AA349}" dt="2020-06-18T14:31:11.773" v="14955" actId="6549"/>
          <ac:spMkLst>
            <pc:docMk/>
            <pc:sldMk cId="4169863156" sldId="459"/>
            <ac:spMk id="5" creationId="{ED34343C-FCA4-4182-8A14-F4447A1CE25C}"/>
          </ac:spMkLst>
        </pc:spChg>
        <pc:spChg chg="mod">
          <ac:chgData name="Maresa Beazley, Senior Researcher" userId="5f8a0d0f-7495-4475-8968-cf1e28e5c564" providerId="ADAL" clId="{98F31EEE-B128-4F2A-984C-05CE340AA349}" dt="2020-06-18T14:31:02.533" v="14953" actId="20577"/>
          <ac:spMkLst>
            <pc:docMk/>
            <pc:sldMk cId="4169863156" sldId="459"/>
            <ac:spMk id="6" creationId="{75FBB7AE-3870-4C8B-94B0-EBACFF5E5AF6}"/>
          </ac:spMkLst>
        </pc:spChg>
        <pc:spChg chg="mod">
          <ac:chgData name="Maresa Beazley, Senior Researcher" userId="5f8a0d0f-7495-4475-8968-cf1e28e5c564" providerId="ADAL" clId="{98F31EEE-B128-4F2A-984C-05CE340AA349}" dt="2020-06-18T14:31:50.368" v="14972" actId="20577"/>
          <ac:spMkLst>
            <pc:docMk/>
            <pc:sldMk cId="4169863156" sldId="459"/>
            <ac:spMk id="10" creationId="{513B4E98-16C8-4C4B-8C71-BFD81C2334F6}"/>
          </ac:spMkLst>
        </pc:spChg>
        <pc:spChg chg="del">
          <ac:chgData name="Maresa Beazley, Senior Researcher" userId="5f8a0d0f-7495-4475-8968-cf1e28e5c564" providerId="ADAL" clId="{98F31EEE-B128-4F2A-984C-05CE340AA349}" dt="2020-06-19T15:47:31.660" v="19912" actId="478"/>
          <ac:spMkLst>
            <pc:docMk/>
            <pc:sldMk cId="4169863156" sldId="459"/>
            <ac:spMk id="13" creationId="{34147166-8720-42A1-8980-07CCA563AB3D}"/>
          </ac:spMkLst>
        </pc:spChg>
        <pc:spChg chg="mod">
          <ac:chgData name="Maresa Beazley, Senior Researcher" userId="5f8a0d0f-7495-4475-8968-cf1e28e5c564" providerId="ADAL" clId="{98F31EEE-B128-4F2A-984C-05CE340AA349}" dt="2020-06-19T15:52:38.949" v="19959" actId="20577"/>
          <ac:spMkLst>
            <pc:docMk/>
            <pc:sldMk cId="4169863156" sldId="459"/>
            <ac:spMk id="18" creationId="{51DCEFCC-EDA3-470F-BFA1-F8B3E8E94CCC}"/>
          </ac:spMkLst>
        </pc:spChg>
        <pc:picChg chg="del">
          <ac:chgData name="Maresa Beazley, Senior Researcher" userId="5f8a0d0f-7495-4475-8968-cf1e28e5c564" providerId="ADAL" clId="{98F31EEE-B128-4F2A-984C-05CE340AA349}" dt="2020-06-19T15:47:32.289" v="19913" actId="478"/>
          <ac:picMkLst>
            <pc:docMk/>
            <pc:sldMk cId="4169863156" sldId="459"/>
            <ac:picMk id="14" creationId="{D395CEB6-9FF5-4793-8B66-9A31F4341154}"/>
          </ac:picMkLst>
        </pc:picChg>
      </pc:sldChg>
      <pc:sldChg chg="modSp add modNotesTx">
        <pc:chgData name="Maresa Beazley, Senior Researcher" userId="5f8a0d0f-7495-4475-8968-cf1e28e5c564" providerId="ADAL" clId="{98F31EEE-B128-4F2A-984C-05CE340AA349}" dt="2020-06-18T16:45:39.931" v="17872" actId="14100"/>
        <pc:sldMkLst>
          <pc:docMk/>
          <pc:sldMk cId="3139777000" sldId="460"/>
        </pc:sldMkLst>
        <pc:spChg chg="mod">
          <ac:chgData name="Maresa Beazley, Senior Researcher" userId="5f8a0d0f-7495-4475-8968-cf1e28e5c564" providerId="ADAL" clId="{98F31EEE-B128-4F2A-984C-05CE340AA349}" dt="2020-06-18T16:45:39.931" v="17872" actId="14100"/>
          <ac:spMkLst>
            <pc:docMk/>
            <pc:sldMk cId="3139777000" sldId="460"/>
            <ac:spMk id="4" creationId="{F1373249-189F-4C9A-89A4-30B0EE6CD7CC}"/>
          </ac:spMkLst>
        </pc:spChg>
      </pc:sldChg>
      <pc:sldChg chg="modSp">
        <pc:chgData name="Maresa Beazley, Senior Researcher" userId="5f8a0d0f-7495-4475-8968-cf1e28e5c564" providerId="ADAL" clId="{98F31EEE-B128-4F2A-984C-05CE340AA349}" dt="2020-06-22T08:42:06.021" v="19997" actId="20577"/>
        <pc:sldMkLst>
          <pc:docMk/>
          <pc:sldMk cId="1069382561" sldId="465"/>
        </pc:sldMkLst>
        <pc:spChg chg="mod">
          <ac:chgData name="Maresa Beazley, Senior Researcher" userId="5f8a0d0f-7495-4475-8968-cf1e28e5c564" providerId="ADAL" clId="{98F31EEE-B128-4F2A-984C-05CE340AA349}" dt="2020-06-22T08:41:44.242" v="19995" actId="20577"/>
          <ac:spMkLst>
            <pc:docMk/>
            <pc:sldMk cId="1069382561" sldId="465"/>
            <ac:spMk id="13" creationId="{D7C6F33C-5FF4-4A7C-A01B-2AFD412615D1}"/>
          </ac:spMkLst>
        </pc:spChg>
        <pc:spChg chg="mod">
          <ac:chgData name="Maresa Beazley, Senior Researcher" userId="5f8a0d0f-7495-4475-8968-cf1e28e5c564" providerId="ADAL" clId="{98F31EEE-B128-4F2A-984C-05CE340AA349}" dt="2020-06-22T08:41:30.814" v="19993" actId="20577"/>
          <ac:spMkLst>
            <pc:docMk/>
            <pc:sldMk cId="1069382561" sldId="465"/>
            <ac:spMk id="16" creationId="{F6987058-6A96-457C-89D2-E1D2E5414206}"/>
          </ac:spMkLst>
        </pc:spChg>
        <pc:spChg chg="mod">
          <ac:chgData name="Maresa Beazley, Senior Researcher" userId="5f8a0d0f-7495-4475-8968-cf1e28e5c564" providerId="ADAL" clId="{98F31EEE-B128-4F2A-984C-05CE340AA349}" dt="2020-06-22T08:42:06.021" v="19997" actId="20577"/>
          <ac:spMkLst>
            <pc:docMk/>
            <pc:sldMk cId="1069382561" sldId="465"/>
            <ac:spMk id="19" creationId="{F2ED8B36-8D82-45C7-8DEC-7EB257229721}"/>
          </ac:spMkLst>
        </pc:spChg>
        <pc:spChg chg="mod">
          <ac:chgData name="Maresa Beazley, Senior Researcher" userId="5f8a0d0f-7495-4475-8968-cf1e28e5c564" providerId="ADAL" clId="{98F31EEE-B128-4F2A-984C-05CE340AA349}" dt="2020-06-22T08:41:26.435" v="19992" actId="20577"/>
          <ac:spMkLst>
            <pc:docMk/>
            <pc:sldMk cId="1069382561" sldId="465"/>
            <ac:spMk id="20" creationId="{1500FB25-A4C5-4898-889D-E0B5005E291E}"/>
          </ac:spMkLst>
        </pc:spChg>
      </pc:sldChg>
      <pc:sldChg chg="modSp">
        <pc:chgData name="Maresa Beazley, Senior Researcher" userId="5f8a0d0f-7495-4475-8968-cf1e28e5c564" providerId="ADAL" clId="{98F31EEE-B128-4F2A-984C-05CE340AA349}" dt="2020-06-19T13:49:55.241" v="19554" actId="20577"/>
        <pc:sldMkLst>
          <pc:docMk/>
          <pc:sldMk cId="1605518849" sldId="467"/>
        </pc:sldMkLst>
        <pc:graphicFrameChg chg="mod modGraphic">
          <ac:chgData name="Maresa Beazley, Senior Researcher" userId="5f8a0d0f-7495-4475-8968-cf1e28e5c564" providerId="ADAL" clId="{98F31EEE-B128-4F2A-984C-05CE340AA349}" dt="2020-06-19T13:49:55.241" v="19554" actId="20577"/>
          <ac:graphicFrameMkLst>
            <pc:docMk/>
            <pc:sldMk cId="1605518849" sldId="467"/>
            <ac:graphicFrameMk id="2" creationId="{2E34F1B8-A6FC-40BC-9657-6314617C6284}"/>
          </ac:graphicFrameMkLst>
        </pc:graphicFrameChg>
      </pc:sldChg>
    </pc:docChg>
  </pc:docChgLst>
  <pc:docChgLst>
    <pc:chgData name="Maura O'Malley, Researcher" userId="S::maura.o-malley@essex.gov.uk::debcc6ab-8d4c-4f20-82e6-146e5bb09687" providerId="AD" clId="Web-{BEFD3607-F70E-49DC-B7C2-276F52CD1266}"/>
    <pc:docChg chg="addSld delSld modSld sldOrd">
      <pc:chgData name="Maura O'Malley, Researcher" userId="S::maura.o-malley@essex.gov.uk::debcc6ab-8d4c-4f20-82e6-146e5bb09687" providerId="AD" clId="Web-{BEFD3607-F70E-49DC-B7C2-276F52CD1266}" dt="2020-06-16T16:10:47.676" v="1517" actId="20577"/>
      <pc:docMkLst>
        <pc:docMk/>
      </pc:docMkLst>
      <pc:sldChg chg="modSp">
        <pc:chgData name="Maura O'Malley, Researcher" userId="S::maura.o-malley@essex.gov.uk::debcc6ab-8d4c-4f20-82e6-146e5bb09687" providerId="AD" clId="Web-{BEFD3607-F70E-49DC-B7C2-276F52CD1266}" dt="2020-06-16T15:03:17.260" v="72" actId="20577"/>
        <pc:sldMkLst>
          <pc:docMk/>
          <pc:sldMk cId="2715914701" sldId="397"/>
        </pc:sldMkLst>
        <pc:spChg chg="mod">
          <ac:chgData name="Maura O'Malley, Researcher" userId="S::maura.o-malley@essex.gov.uk::debcc6ab-8d4c-4f20-82e6-146e5bb09687" providerId="AD" clId="Web-{BEFD3607-F70E-49DC-B7C2-276F52CD1266}" dt="2020-06-16T15:03:17.260" v="72" actId="20577"/>
          <ac:spMkLst>
            <pc:docMk/>
            <pc:sldMk cId="2715914701" sldId="397"/>
            <ac:spMk id="3" creationId="{D94082C3-A739-4586-84F5-DBED494E9815}"/>
          </ac:spMkLst>
        </pc:spChg>
      </pc:sldChg>
      <pc:sldChg chg="modSp">
        <pc:chgData name="Maura O'Malley, Researcher" userId="S::maura.o-malley@essex.gov.uk::debcc6ab-8d4c-4f20-82e6-146e5bb09687" providerId="AD" clId="Web-{BEFD3607-F70E-49DC-B7C2-276F52CD1266}" dt="2020-06-16T14:58:55.340" v="2" actId="20577"/>
        <pc:sldMkLst>
          <pc:docMk/>
          <pc:sldMk cId="2187380053" sldId="412"/>
        </pc:sldMkLst>
        <pc:spChg chg="mod">
          <ac:chgData name="Maura O'Malley, Researcher" userId="S::maura.o-malley@essex.gov.uk::debcc6ab-8d4c-4f20-82e6-146e5bb09687" providerId="AD" clId="Web-{BEFD3607-F70E-49DC-B7C2-276F52CD1266}" dt="2020-06-16T14:58:55.340" v="2" actId="20577"/>
          <ac:spMkLst>
            <pc:docMk/>
            <pc:sldMk cId="2187380053" sldId="412"/>
            <ac:spMk id="10" creationId="{790F178C-BA4F-4EF6-AF50-44CFE435FE18}"/>
          </ac:spMkLst>
        </pc:spChg>
      </pc:sldChg>
      <pc:sldChg chg="addCm">
        <pc:chgData name="Maura O'Malley, Researcher" userId="S::maura.o-malley@essex.gov.uk::debcc6ab-8d4c-4f20-82e6-146e5bb09687" providerId="AD" clId="Web-{BEFD3607-F70E-49DC-B7C2-276F52CD1266}" dt="2020-06-16T15:09:47.350" v="74"/>
        <pc:sldMkLst>
          <pc:docMk/>
          <pc:sldMk cId="2871590473" sldId="433"/>
        </pc:sldMkLst>
      </pc:sldChg>
      <pc:sldChg chg="addSp delSp modSp del">
        <pc:chgData name="Maura O'Malley, Researcher" userId="S::maura.o-malley@essex.gov.uk::debcc6ab-8d4c-4f20-82e6-146e5bb09687" providerId="AD" clId="Web-{BEFD3607-F70E-49DC-B7C2-276F52CD1266}" dt="2020-06-16T15:52:47.514" v="1424"/>
        <pc:sldMkLst>
          <pc:docMk/>
          <pc:sldMk cId="2992520097" sldId="436"/>
        </pc:sldMkLst>
        <pc:spChg chg="add del mod">
          <ac:chgData name="Maura O'Malley, Researcher" userId="S::maura.o-malley@essex.gov.uk::debcc6ab-8d4c-4f20-82e6-146e5bb09687" providerId="AD" clId="Web-{BEFD3607-F70E-49DC-B7C2-276F52CD1266}" dt="2020-06-16T15:52:22.545" v="1423" actId="20577"/>
          <ac:spMkLst>
            <pc:docMk/>
            <pc:sldMk cId="2992520097" sldId="436"/>
            <ac:spMk id="5" creationId="{E1AB353D-C3DD-45D0-A928-76F68198F592}"/>
          </ac:spMkLst>
        </pc:spChg>
      </pc:sldChg>
      <pc:sldChg chg="modSp">
        <pc:chgData name="Maura O'Malley, Researcher" userId="S::maura.o-malley@essex.gov.uk::debcc6ab-8d4c-4f20-82e6-146e5bb09687" providerId="AD" clId="Web-{BEFD3607-F70E-49DC-B7C2-276F52CD1266}" dt="2020-06-16T15:50:51.374" v="1369" actId="1076"/>
        <pc:sldMkLst>
          <pc:docMk/>
          <pc:sldMk cId="3037783217" sldId="437"/>
        </pc:sldMkLst>
        <pc:spChg chg="mod">
          <ac:chgData name="Maura O'Malley, Researcher" userId="S::maura.o-malley@essex.gov.uk::debcc6ab-8d4c-4f20-82e6-146e5bb09687" providerId="AD" clId="Web-{BEFD3607-F70E-49DC-B7C2-276F52CD1266}" dt="2020-06-16T15:50:51.374" v="1369" actId="1076"/>
          <ac:spMkLst>
            <pc:docMk/>
            <pc:sldMk cId="3037783217" sldId="437"/>
            <ac:spMk id="5" creationId="{E1AB353D-C3DD-45D0-A928-76F68198F592}"/>
          </ac:spMkLst>
        </pc:spChg>
      </pc:sldChg>
      <pc:sldChg chg="modSp add replId">
        <pc:chgData name="Maura O'Malley, Researcher" userId="S::maura.o-malley@essex.gov.uk::debcc6ab-8d4c-4f20-82e6-146e5bb09687" providerId="AD" clId="Web-{BEFD3607-F70E-49DC-B7C2-276F52CD1266}" dt="2020-06-16T15:49:19.531" v="1345" actId="20577"/>
        <pc:sldMkLst>
          <pc:docMk/>
          <pc:sldMk cId="171402973" sldId="443"/>
        </pc:sldMkLst>
        <pc:spChg chg="mod">
          <ac:chgData name="Maura O'Malley, Researcher" userId="S::maura.o-malley@essex.gov.uk::debcc6ab-8d4c-4f20-82e6-146e5bb09687" providerId="AD" clId="Web-{BEFD3607-F70E-49DC-B7C2-276F52CD1266}" dt="2020-06-16T15:48:39.360" v="1324" actId="1076"/>
          <ac:spMkLst>
            <pc:docMk/>
            <pc:sldMk cId="171402973" sldId="443"/>
            <ac:spMk id="2" creationId="{B86E3F7B-6A20-4AB5-B5B5-890DB4982E62}"/>
          </ac:spMkLst>
        </pc:spChg>
        <pc:spChg chg="mod">
          <ac:chgData name="Maura O'Malley, Researcher" userId="S::maura.o-malley@essex.gov.uk::debcc6ab-8d4c-4f20-82e6-146e5bb09687" providerId="AD" clId="Web-{BEFD3607-F70E-49DC-B7C2-276F52CD1266}" dt="2020-06-16T15:49:19.531" v="1345" actId="20577"/>
          <ac:spMkLst>
            <pc:docMk/>
            <pc:sldMk cId="171402973" sldId="443"/>
            <ac:spMk id="5" creationId="{E1AB353D-C3DD-45D0-A928-76F68198F592}"/>
          </ac:spMkLst>
        </pc:spChg>
      </pc:sldChg>
      <pc:sldChg chg="add del replId">
        <pc:chgData name="Maura O'Malley, Researcher" userId="S::maura.o-malley@essex.gov.uk::debcc6ab-8d4c-4f20-82e6-146e5bb09687" providerId="AD" clId="Web-{BEFD3607-F70E-49DC-B7C2-276F52CD1266}" dt="2020-06-16T15:12:12.458" v="106"/>
        <pc:sldMkLst>
          <pc:docMk/>
          <pc:sldMk cId="2215900726" sldId="443"/>
        </pc:sldMkLst>
      </pc:sldChg>
      <pc:sldChg chg="modSp add replId">
        <pc:chgData name="Maura O'Malley, Researcher" userId="S::maura.o-malley@essex.gov.uk::debcc6ab-8d4c-4f20-82e6-146e5bb09687" providerId="AD" clId="Web-{BEFD3607-F70E-49DC-B7C2-276F52CD1266}" dt="2020-06-16T15:50:41.421" v="1368" actId="20577"/>
        <pc:sldMkLst>
          <pc:docMk/>
          <pc:sldMk cId="2283282827" sldId="444"/>
        </pc:sldMkLst>
        <pc:spChg chg="mod">
          <ac:chgData name="Maura O'Malley, Researcher" userId="S::maura.o-malley@essex.gov.uk::debcc6ab-8d4c-4f20-82e6-146e5bb09687" providerId="AD" clId="Web-{BEFD3607-F70E-49DC-B7C2-276F52CD1266}" dt="2020-06-16T15:50:41.421" v="1368" actId="20577"/>
          <ac:spMkLst>
            <pc:docMk/>
            <pc:sldMk cId="2283282827" sldId="444"/>
            <ac:spMk id="5" creationId="{E1AB353D-C3DD-45D0-A928-76F68198F592}"/>
          </ac:spMkLst>
        </pc:spChg>
      </pc:sldChg>
      <pc:sldChg chg="modSp add ord replId">
        <pc:chgData name="Maura O'Malley, Researcher" userId="S::maura.o-malley@essex.gov.uk::debcc6ab-8d4c-4f20-82e6-146e5bb09687" providerId="AD" clId="Web-{BEFD3607-F70E-49DC-B7C2-276F52CD1266}" dt="2020-06-16T16:10:47.676" v="1516" actId="20577"/>
        <pc:sldMkLst>
          <pc:docMk/>
          <pc:sldMk cId="2874241695" sldId="445"/>
        </pc:sldMkLst>
        <pc:spChg chg="mod">
          <ac:chgData name="Maura O'Malley, Researcher" userId="S::maura.o-malley@essex.gov.uk::debcc6ab-8d4c-4f20-82e6-146e5bb09687" providerId="AD" clId="Web-{BEFD3607-F70E-49DC-B7C2-276F52CD1266}" dt="2020-06-16T16:10:47.676" v="1516" actId="20577"/>
          <ac:spMkLst>
            <pc:docMk/>
            <pc:sldMk cId="2874241695" sldId="445"/>
            <ac:spMk id="3" creationId="{D94082C3-A739-4586-84F5-DBED494E9815}"/>
          </ac:spMkLst>
        </pc:spChg>
      </pc:sldChg>
      <pc:sldChg chg="modSp add replId">
        <pc:chgData name="Maura O'Malley, Researcher" userId="S::maura.o-malley@essex.gov.uk::debcc6ab-8d4c-4f20-82e6-146e5bb09687" providerId="AD" clId="Web-{BEFD3607-F70E-49DC-B7C2-276F52CD1266}" dt="2020-06-16T15:53:55.451" v="1455" actId="20577"/>
        <pc:sldMkLst>
          <pc:docMk/>
          <pc:sldMk cId="2623582356" sldId="446"/>
        </pc:sldMkLst>
        <pc:spChg chg="mod">
          <ac:chgData name="Maura O'Malley, Researcher" userId="S::maura.o-malley@essex.gov.uk::debcc6ab-8d4c-4f20-82e6-146e5bb09687" providerId="AD" clId="Web-{BEFD3607-F70E-49DC-B7C2-276F52CD1266}" dt="2020-06-16T15:53:55.451" v="1455" actId="20577"/>
          <ac:spMkLst>
            <pc:docMk/>
            <pc:sldMk cId="2623582356" sldId="446"/>
            <ac:spMk id="5" creationId="{E1AB353D-C3DD-45D0-A928-76F68198F592}"/>
          </ac:spMkLst>
        </pc:spChg>
      </pc:sldChg>
    </pc:docChg>
  </pc:docChgLst>
  <pc:docChgLst>
    <pc:chgData name="Maresa Beazley, Senior Researcher" userId="S::maresa.beazley@essex.gov.uk::5f8a0d0f-7495-4475-8968-cf1e28e5c564" providerId="AD" clId="Web-{EEF43B04-2206-47AD-B2C2-CE612B47FB6C}"/>
    <pc:docChg chg="delSld modSld">
      <pc:chgData name="Maresa Beazley, Senior Researcher" userId="S::maresa.beazley@essex.gov.uk::5f8a0d0f-7495-4475-8968-cf1e28e5c564" providerId="AD" clId="Web-{EEF43B04-2206-47AD-B2C2-CE612B47FB6C}" dt="2020-05-26T10:09:22.052" v="7" actId="1076"/>
      <pc:docMkLst>
        <pc:docMk/>
      </pc:docMkLst>
      <pc:sldChg chg="del">
        <pc:chgData name="Maresa Beazley, Senior Researcher" userId="S::maresa.beazley@essex.gov.uk::5f8a0d0f-7495-4475-8968-cf1e28e5c564" providerId="AD" clId="Web-{EEF43B04-2206-47AD-B2C2-CE612B47FB6C}" dt="2020-05-26T10:08:53.146" v="0"/>
        <pc:sldMkLst>
          <pc:docMk/>
          <pc:sldMk cId="3308390565" sldId="329"/>
        </pc:sldMkLst>
      </pc:sldChg>
      <pc:sldChg chg="modSp">
        <pc:chgData name="Maresa Beazley, Senior Researcher" userId="S::maresa.beazley@essex.gov.uk::5f8a0d0f-7495-4475-8968-cf1e28e5c564" providerId="AD" clId="Web-{EEF43B04-2206-47AD-B2C2-CE612B47FB6C}" dt="2020-05-26T10:09:22.052" v="7" actId="1076"/>
        <pc:sldMkLst>
          <pc:docMk/>
          <pc:sldMk cId="1771183439" sldId="378"/>
        </pc:sldMkLst>
        <pc:spChg chg="mod">
          <ac:chgData name="Maresa Beazley, Senior Researcher" userId="S::maresa.beazley@essex.gov.uk::5f8a0d0f-7495-4475-8968-cf1e28e5c564" providerId="AD" clId="Web-{EEF43B04-2206-47AD-B2C2-CE612B47FB6C}" dt="2020-05-26T10:09:11.661" v="2" actId="1076"/>
          <ac:spMkLst>
            <pc:docMk/>
            <pc:sldMk cId="1771183439" sldId="378"/>
            <ac:spMk id="74" creationId="{D70FCF07-030C-42FC-9C99-3F5B73A84AC9}"/>
          </ac:spMkLst>
        </pc:spChg>
        <pc:spChg chg="mod">
          <ac:chgData name="Maresa Beazley, Senior Researcher" userId="S::maresa.beazley@essex.gov.uk::5f8a0d0f-7495-4475-8968-cf1e28e5c564" providerId="AD" clId="Web-{EEF43B04-2206-47AD-B2C2-CE612B47FB6C}" dt="2020-05-26T10:09:11.755" v="4" actId="1076"/>
          <ac:spMkLst>
            <pc:docMk/>
            <pc:sldMk cId="1771183439" sldId="378"/>
            <ac:spMk id="86" creationId="{9E07A9DC-4CC5-46EE-9643-F843B464DD61}"/>
          </ac:spMkLst>
        </pc:spChg>
        <pc:spChg chg="mod">
          <ac:chgData name="Maresa Beazley, Senior Researcher" userId="S::maresa.beazley@essex.gov.uk::5f8a0d0f-7495-4475-8968-cf1e28e5c564" providerId="AD" clId="Web-{EEF43B04-2206-47AD-B2C2-CE612B47FB6C}" dt="2020-05-26T10:09:11.771" v="5" actId="1076"/>
          <ac:spMkLst>
            <pc:docMk/>
            <pc:sldMk cId="1771183439" sldId="378"/>
            <ac:spMk id="87" creationId="{9D55D33E-F203-4EEC-87CD-D112D2901C3A}"/>
          </ac:spMkLst>
        </pc:spChg>
        <pc:picChg chg="mod">
          <ac:chgData name="Maresa Beazley, Senior Researcher" userId="S::maresa.beazley@essex.gov.uk::5f8a0d0f-7495-4475-8968-cf1e28e5c564" providerId="AD" clId="Web-{EEF43B04-2206-47AD-B2C2-CE612B47FB6C}" dt="2020-05-26T10:09:11.646" v="1" actId="1076"/>
          <ac:picMkLst>
            <pc:docMk/>
            <pc:sldMk cId="1771183439" sldId="378"/>
            <ac:picMk id="34" creationId="{DDD44D87-CE1D-4C2F-9182-48D94596DAC1}"/>
          </ac:picMkLst>
        </pc:picChg>
        <pc:picChg chg="mod">
          <ac:chgData name="Maresa Beazley, Senior Researcher" userId="S::maresa.beazley@essex.gov.uk::5f8a0d0f-7495-4475-8968-cf1e28e5c564" providerId="AD" clId="Web-{EEF43B04-2206-47AD-B2C2-CE612B47FB6C}" dt="2020-05-26T10:09:22.052" v="7" actId="1076"/>
          <ac:picMkLst>
            <pc:docMk/>
            <pc:sldMk cId="1771183439" sldId="378"/>
            <ac:picMk id="77" creationId="{6D9E48C8-BE83-4E81-B693-37B59F9373C4}"/>
          </ac:picMkLst>
        </pc:picChg>
        <pc:cxnChg chg="mod">
          <ac:chgData name="Maresa Beazley, Senior Researcher" userId="S::maresa.beazley@essex.gov.uk::5f8a0d0f-7495-4475-8968-cf1e28e5c564" providerId="AD" clId="Web-{EEF43B04-2206-47AD-B2C2-CE612B47FB6C}" dt="2020-05-26T10:09:11.646" v="1" actId="1076"/>
          <ac:cxnSpMkLst>
            <pc:docMk/>
            <pc:sldMk cId="1771183439" sldId="378"/>
            <ac:cxnSpMk id="79" creationId="{2B323A78-5321-46EC-96AC-203921D81BD3}"/>
          </ac:cxnSpMkLst>
        </pc:cxnChg>
        <pc:cxnChg chg="mod">
          <ac:chgData name="Maresa Beazley, Senior Researcher" userId="S::maresa.beazley@essex.gov.uk::5f8a0d0f-7495-4475-8968-cf1e28e5c564" providerId="AD" clId="Web-{EEF43B04-2206-47AD-B2C2-CE612B47FB6C}" dt="2020-05-26T10:09:22.052" v="7" actId="1076"/>
          <ac:cxnSpMkLst>
            <pc:docMk/>
            <pc:sldMk cId="1771183439" sldId="378"/>
            <ac:cxnSpMk id="80" creationId="{F9EDC78B-8CA7-492D-B646-DBCDAB69F580}"/>
          </ac:cxnSpMkLst>
        </pc:cxnChg>
      </pc:sldChg>
    </pc:docChg>
  </pc:docChgLst>
  <pc:docChgLst>
    <pc:chgData name="Maresa Beazley, Senior Researcher" userId="S::maresa.beazley@essex.gov.uk::5f8a0d0f-7495-4475-8968-cf1e28e5c564" providerId="AD" clId="Web-{77EB2622-DDB2-481D-84F1-B997C7FF6C2C}"/>
    <pc:docChg chg="delSld modSld">
      <pc:chgData name="Maresa Beazley, Senior Researcher" userId="S::maresa.beazley@essex.gov.uk::5f8a0d0f-7495-4475-8968-cf1e28e5c564" providerId="AD" clId="Web-{77EB2622-DDB2-481D-84F1-B997C7FF6C2C}" dt="2020-06-02T12:01:40.791" v="7060" actId="20577"/>
      <pc:docMkLst>
        <pc:docMk/>
      </pc:docMkLst>
      <pc:sldChg chg="modSp">
        <pc:chgData name="Maresa Beazley, Senior Researcher" userId="S::maresa.beazley@essex.gov.uk::5f8a0d0f-7495-4475-8968-cf1e28e5c564" providerId="AD" clId="Web-{77EB2622-DDB2-481D-84F1-B997C7FF6C2C}" dt="2020-06-02T10:31:35.214" v="1049" actId="20577"/>
        <pc:sldMkLst>
          <pc:docMk/>
          <pc:sldMk cId="586041243" sldId="371"/>
        </pc:sldMkLst>
        <pc:spChg chg="mod">
          <ac:chgData name="Maresa Beazley, Senior Researcher" userId="S::maresa.beazley@essex.gov.uk::5f8a0d0f-7495-4475-8968-cf1e28e5c564" providerId="AD" clId="Web-{77EB2622-DDB2-481D-84F1-B997C7FF6C2C}" dt="2020-06-02T10:31:35.214" v="1049" actId="20577"/>
          <ac:spMkLst>
            <pc:docMk/>
            <pc:sldMk cId="586041243" sldId="371"/>
            <ac:spMk id="23" creationId="{597EDB95-07AD-4D5D-B140-5946876E08DF}"/>
          </ac:spMkLst>
        </pc:spChg>
      </pc:sldChg>
      <pc:sldChg chg="modSp">
        <pc:chgData name="Maresa Beazley, Senior Researcher" userId="S::maresa.beazley@essex.gov.uk::5f8a0d0f-7495-4475-8968-cf1e28e5c564" providerId="AD" clId="Web-{77EB2622-DDB2-481D-84F1-B997C7FF6C2C}" dt="2020-06-02T10:04:11.530" v="143" actId="20577"/>
        <pc:sldMkLst>
          <pc:docMk/>
          <pc:sldMk cId="585352158" sldId="386"/>
        </pc:sldMkLst>
        <pc:spChg chg="mod">
          <ac:chgData name="Maresa Beazley, Senior Researcher" userId="S::maresa.beazley@essex.gov.uk::5f8a0d0f-7495-4475-8968-cf1e28e5c564" providerId="AD" clId="Web-{77EB2622-DDB2-481D-84F1-B997C7FF6C2C}" dt="2020-06-02T10:04:11.530" v="143" actId="20577"/>
          <ac:spMkLst>
            <pc:docMk/>
            <pc:sldMk cId="585352158" sldId="386"/>
            <ac:spMk id="2" creationId="{32C1D5FB-2ADE-417E-928A-C3A43BA34096}"/>
          </ac:spMkLst>
        </pc:spChg>
        <pc:spChg chg="mod">
          <ac:chgData name="Maresa Beazley, Senior Researcher" userId="S::maresa.beazley@essex.gov.uk::5f8a0d0f-7495-4475-8968-cf1e28e5c564" providerId="AD" clId="Web-{77EB2622-DDB2-481D-84F1-B997C7FF6C2C}" dt="2020-06-02T10:01:26.810" v="50" actId="20577"/>
          <ac:spMkLst>
            <pc:docMk/>
            <pc:sldMk cId="585352158" sldId="386"/>
            <ac:spMk id="7" creationId="{5BF28DFC-B23B-45C4-8473-3007892C614F}"/>
          </ac:spMkLst>
        </pc:spChg>
      </pc:sldChg>
      <pc:sldChg chg="modSp">
        <pc:chgData name="Maresa Beazley, Senior Researcher" userId="S::maresa.beazley@essex.gov.uk::5f8a0d0f-7495-4475-8968-cf1e28e5c564" providerId="AD" clId="Web-{77EB2622-DDB2-481D-84F1-B997C7FF6C2C}" dt="2020-06-02T10:15:54.144" v="615" actId="20577"/>
        <pc:sldMkLst>
          <pc:docMk/>
          <pc:sldMk cId="1220670086" sldId="392"/>
        </pc:sldMkLst>
        <pc:spChg chg="mod">
          <ac:chgData name="Maresa Beazley, Senior Researcher" userId="S::maresa.beazley@essex.gov.uk::5f8a0d0f-7495-4475-8968-cf1e28e5c564" providerId="AD" clId="Web-{77EB2622-DDB2-481D-84F1-B997C7FF6C2C}" dt="2020-06-02T10:13:16.175" v="515" actId="20577"/>
          <ac:spMkLst>
            <pc:docMk/>
            <pc:sldMk cId="1220670086" sldId="392"/>
            <ac:spMk id="7" creationId="{5BF28DFC-B23B-45C4-8473-3007892C614F}"/>
          </ac:spMkLst>
        </pc:spChg>
        <pc:spChg chg="mod">
          <ac:chgData name="Maresa Beazley, Senior Researcher" userId="S::maresa.beazley@essex.gov.uk::5f8a0d0f-7495-4475-8968-cf1e28e5c564" providerId="AD" clId="Web-{77EB2622-DDB2-481D-84F1-B997C7FF6C2C}" dt="2020-06-02T10:15:54.144" v="615" actId="20577"/>
          <ac:spMkLst>
            <pc:docMk/>
            <pc:sldMk cId="1220670086" sldId="392"/>
            <ac:spMk id="29" creationId="{40C3A700-EF8F-41E9-AE75-3116AAB31600}"/>
          </ac:spMkLst>
        </pc:spChg>
      </pc:sldChg>
      <pc:sldChg chg="modSp">
        <pc:chgData name="Maresa Beazley, Senior Researcher" userId="S::maresa.beazley@essex.gov.uk::5f8a0d0f-7495-4475-8968-cf1e28e5c564" providerId="AD" clId="Web-{77EB2622-DDB2-481D-84F1-B997C7FF6C2C}" dt="2020-06-02T10:30:00.713" v="862" actId="20577"/>
        <pc:sldMkLst>
          <pc:docMk/>
          <pc:sldMk cId="2715914701" sldId="397"/>
        </pc:sldMkLst>
        <pc:spChg chg="mod">
          <ac:chgData name="Maresa Beazley, Senior Researcher" userId="S::maresa.beazley@essex.gov.uk::5f8a0d0f-7495-4475-8968-cf1e28e5c564" providerId="AD" clId="Web-{77EB2622-DDB2-481D-84F1-B997C7FF6C2C}" dt="2020-06-02T10:30:00.713" v="862" actId="20577"/>
          <ac:spMkLst>
            <pc:docMk/>
            <pc:sldMk cId="2715914701" sldId="397"/>
            <ac:spMk id="3" creationId="{D94082C3-A739-4586-84F5-DBED494E9815}"/>
          </ac:spMkLst>
        </pc:spChg>
      </pc:sldChg>
      <pc:sldChg chg="addSp delSp modSp">
        <pc:chgData name="Maresa Beazley, Senior Researcher" userId="S::maresa.beazley@essex.gov.uk::5f8a0d0f-7495-4475-8968-cf1e28e5c564" providerId="AD" clId="Web-{77EB2622-DDB2-481D-84F1-B997C7FF6C2C}" dt="2020-06-02T12:01:40.791" v="7060" actId="20577"/>
        <pc:sldMkLst>
          <pc:docMk/>
          <pc:sldMk cId="2253077561" sldId="399"/>
        </pc:sldMkLst>
        <pc:spChg chg="mod">
          <ac:chgData name="Maresa Beazley, Senior Researcher" userId="S::maresa.beazley@essex.gov.uk::5f8a0d0f-7495-4475-8968-cf1e28e5c564" providerId="AD" clId="Web-{77EB2622-DDB2-481D-84F1-B997C7FF6C2C}" dt="2020-06-02T10:54:15.442" v="3248" actId="1076"/>
          <ac:spMkLst>
            <pc:docMk/>
            <pc:sldMk cId="2253077561" sldId="399"/>
            <ac:spMk id="3" creationId="{914C2AB4-8814-4A77-BA60-E61D2EA78030}"/>
          </ac:spMkLst>
        </pc:spChg>
        <pc:spChg chg="add del">
          <ac:chgData name="Maresa Beazley, Senior Researcher" userId="S::maresa.beazley@essex.gov.uk::5f8a0d0f-7495-4475-8968-cf1e28e5c564" providerId="AD" clId="Web-{77EB2622-DDB2-481D-84F1-B997C7FF6C2C}" dt="2020-06-02T11:20:04.578" v="5679"/>
          <ac:spMkLst>
            <pc:docMk/>
            <pc:sldMk cId="2253077561" sldId="399"/>
            <ac:spMk id="4" creationId="{9321B7E3-095C-4C4B-984D-5D170B76C736}"/>
          </ac:spMkLst>
        </pc:spChg>
        <pc:spChg chg="add mod">
          <ac:chgData name="Maresa Beazley, Senior Researcher" userId="S::maresa.beazley@essex.gov.uk::5f8a0d0f-7495-4475-8968-cf1e28e5c564" providerId="AD" clId="Web-{77EB2622-DDB2-481D-84F1-B997C7FF6C2C}" dt="2020-06-02T12:01:40.791" v="7060" actId="20577"/>
          <ac:spMkLst>
            <pc:docMk/>
            <pc:sldMk cId="2253077561" sldId="399"/>
            <ac:spMk id="6" creationId="{5043EFD6-95B7-4B22-9639-DAFC0122C9D5}"/>
          </ac:spMkLst>
        </pc:spChg>
        <pc:spChg chg="add mod">
          <ac:chgData name="Maresa Beazley, Senior Researcher" userId="S::maresa.beazley@essex.gov.uk::5f8a0d0f-7495-4475-8968-cf1e28e5c564" providerId="AD" clId="Web-{77EB2622-DDB2-481D-84F1-B997C7FF6C2C}" dt="2020-06-02T11:01:18.617" v="3963" actId="20577"/>
          <ac:spMkLst>
            <pc:docMk/>
            <pc:sldMk cId="2253077561" sldId="399"/>
            <ac:spMk id="7" creationId="{60C3D213-8469-4C04-86FF-DEE6BCE9D9FD}"/>
          </ac:spMkLst>
        </pc:spChg>
        <pc:spChg chg="add del">
          <ac:chgData name="Maresa Beazley, Senior Researcher" userId="S::maresa.beazley@essex.gov.uk::5f8a0d0f-7495-4475-8968-cf1e28e5c564" providerId="AD" clId="Web-{77EB2622-DDB2-481D-84F1-B997C7FF6C2C}" dt="2020-06-02T11:20:01.375" v="5678"/>
          <ac:spMkLst>
            <pc:docMk/>
            <pc:sldMk cId="2253077561" sldId="399"/>
            <ac:spMk id="8" creationId="{E06B0929-F2CA-46A2-BED6-BFB54341C08F}"/>
          </ac:spMkLst>
        </pc:spChg>
        <pc:spChg chg="add mod">
          <ac:chgData name="Maresa Beazley, Senior Researcher" userId="S::maresa.beazley@essex.gov.uk::5f8a0d0f-7495-4475-8968-cf1e28e5c564" providerId="AD" clId="Web-{77EB2622-DDB2-481D-84F1-B997C7FF6C2C}" dt="2020-06-02T11:17:52.092" v="5617" actId="20577"/>
          <ac:spMkLst>
            <pc:docMk/>
            <pc:sldMk cId="2253077561" sldId="399"/>
            <ac:spMk id="9" creationId="{ACAF322E-6C03-460A-AA18-5C3CCEAC2119}"/>
          </ac:spMkLst>
        </pc:spChg>
      </pc:sldChg>
      <pc:sldChg chg="addSp modSp">
        <pc:chgData name="Maresa Beazley, Senior Researcher" userId="S::maresa.beazley@essex.gov.uk::5f8a0d0f-7495-4475-8968-cf1e28e5c564" providerId="AD" clId="Web-{77EB2622-DDB2-481D-84F1-B997C7FF6C2C}" dt="2020-06-02T11:18:13.139" v="5633" actId="20577"/>
        <pc:sldMkLst>
          <pc:docMk/>
          <pc:sldMk cId="447836792" sldId="400"/>
        </pc:sldMkLst>
        <pc:spChg chg="add mod">
          <ac:chgData name="Maresa Beazley, Senior Researcher" userId="S::maresa.beazley@essex.gov.uk::5f8a0d0f-7495-4475-8968-cf1e28e5c564" providerId="AD" clId="Web-{77EB2622-DDB2-481D-84F1-B997C7FF6C2C}" dt="2020-06-02T10:59:59.991" v="3915" actId="20577"/>
          <ac:spMkLst>
            <pc:docMk/>
            <pc:sldMk cId="447836792" sldId="400"/>
            <ac:spMk id="3" creationId="{21352509-38AF-4751-8C7D-0D69F6354D22}"/>
          </ac:spMkLst>
        </pc:spChg>
        <pc:spChg chg="add mod">
          <ac:chgData name="Maresa Beazley, Senior Researcher" userId="S::maresa.beazley@essex.gov.uk::5f8a0d0f-7495-4475-8968-cf1e28e5c564" providerId="AD" clId="Web-{77EB2622-DDB2-481D-84F1-B997C7FF6C2C}" dt="2020-06-02T11:12:12.356" v="4803" actId="20577"/>
          <ac:spMkLst>
            <pc:docMk/>
            <pc:sldMk cId="447836792" sldId="400"/>
            <ac:spMk id="6" creationId="{71440745-2393-4974-AA1F-35766FB2BFBA}"/>
          </ac:spMkLst>
        </pc:spChg>
        <pc:spChg chg="add mod">
          <ac:chgData name="Maresa Beazley, Senior Researcher" userId="S::maresa.beazley@essex.gov.uk::5f8a0d0f-7495-4475-8968-cf1e28e5c564" providerId="AD" clId="Web-{77EB2622-DDB2-481D-84F1-B997C7FF6C2C}" dt="2020-06-02T11:18:13.139" v="5633" actId="20577"/>
          <ac:spMkLst>
            <pc:docMk/>
            <pc:sldMk cId="447836792" sldId="400"/>
            <ac:spMk id="8" creationId="{A3DBA2DD-98CF-4247-97B5-40689FF8E086}"/>
          </ac:spMkLst>
        </pc:spChg>
      </pc:sldChg>
      <pc:sldChg chg="addSp modSp">
        <pc:chgData name="Maresa Beazley, Senior Researcher" userId="S::maresa.beazley@essex.gov.uk::5f8a0d0f-7495-4475-8968-cf1e28e5c564" providerId="AD" clId="Web-{77EB2622-DDB2-481D-84F1-B997C7FF6C2C}" dt="2020-06-02T11:19:18.577" v="5676" actId="20577"/>
        <pc:sldMkLst>
          <pc:docMk/>
          <pc:sldMk cId="767253477" sldId="401"/>
        </pc:sldMkLst>
        <pc:spChg chg="add mod">
          <ac:chgData name="Maresa Beazley, Senior Researcher" userId="S::maresa.beazley@essex.gov.uk::5f8a0d0f-7495-4475-8968-cf1e28e5c564" providerId="AD" clId="Web-{77EB2622-DDB2-481D-84F1-B997C7FF6C2C}" dt="2020-06-02T11:19:18.577" v="5676" actId="20577"/>
          <ac:spMkLst>
            <pc:docMk/>
            <pc:sldMk cId="767253477" sldId="401"/>
            <ac:spMk id="2" creationId="{5D7FB91C-BDEF-4AF1-82D4-E452CB26FE35}"/>
          </ac:spMkLst>
        </pc:spChg>
        <pc:spChg chg="add">
          <ac:chgData name="Maresa Beazley, Senior Researcher" userId="S::maresa.beazley@essex.gov.uk::5f8a0d0f-7495-4475-8968-cf1e28e5c564" providerId="AD" clId="Web-{77EB2622-DDB2-481D-84F1-B997C7FF6C2C}" dt="2020-06-02T11:18:19.218" v="5636"/>
          <ac:spMkLst>
            <pc:docMk/>
            <pc:sldMk cId="767253477" sldId="401"/>
            <ac:spMk id="3" creationId="{96B41B64-8296-43EA-B870-F4831220F51E}"/>
          </ac:spMkLst>
        </pc:spChg>
        <pc:spChg chg="mod">
          <ac:chgData name="Maresa Beazley, Senior Researcher" userId="S::maresa.beazley@essex.gov.uk::5f8a0d0f-7495-4475-8968-cf1e28e5c564" providerId="AD" clId="Web-{77EB2622-DDB2-481D-84F1-B997C7FF6C2C}" dt="2020-06-02T11:09:06.370" v="4540" actId="20577"/>
          <ac:spMkLst>
            <pc:docMk/>
            <pc:sldMk cId="767253477" sldId="401"/>
            <ac:spMk id="8" creationId="{E6B7FB61-2994-4DFB-960F-D51CE70BD72D}"/>
          </ac:spMkLst>
        </pc:spChg>
      </pc:sldChg>
      <pc:sldChg chg="del">
        <pc:chgData name="Maresa Beazley, Senior Researcher" userId="S::maresa.beazley@essex.gov.uk::5f8a0d0f-7495-4475-8968-cf1e28e5c564" providerId="AD" clId="Web-{77EB2622-DDB2-481D-84F1-B997C7FF6C2C}" dt="2020-06-02T11:21:36.391" v="5680"/>
        <pc:sldMkLst>
          <pc:docMk/>
          <pc:sldMk cId="708319585" sldId="404"/>
        </pc:sldMkLst>
      </pc:sldChg>
      <pc:sldChg chg="addSp modSp">
        <pc:chgData name="Maresa Beazley, Senior Researcher" userId="S::maresa.beazley@essex.gov.uk::5f8a0d0f-7495-4475-8968-cf1e28e5c564" providerId="AD" clId="Web-{77EB2622-DDB2-481D-84F1-B997C7FF6C2C}" dt="2020-06-02T11:18:44.233" v="5646" actId="20577"/>
        <pc:sldMkLst>
          <pc:docMk/>
          <pc:sldMk cId="1104663591" sldId="406"/>
        </pc:sldMkLst>
        <pc:spChg chg="mod">
          <ac:chgData name="Maresa Beazley, Senior Researcher" userId="S::maresa.beazley@essex.gov.uk::5f8a0d0f-7495-4475-8968-cf1e28e5c564" providerId="AD" clId="Web-{77EB2622-DDB2-481D-84F1-B997C7FF6C2C}" dt="2020-06-02T11:12:24.778" v="4807" actId="20577"/>
          <ac:spMkLst>
            <pc:docMk/>
            <pc:sldMk cId="1104663591" sldId="406"/>
            <ac:spMk id="2" creationId="{CC2F9DB6-C941-4B40-B411-7A0194DD4628}"/>
          </ac:spMkLst>
        </pc:spChg>
        <pc:spChg chg="add mod">
          <ac:chgData name="Maresa Beazley, Senior Researcher" userId="S::maresa.beazley@essex.gov.uk::5f8a0d0f-7495-4475-8968-cf1e28e5c564" providerId="AD" clId="Web-{77EB2622-DDB2-481D-84F1-B997C7FF6C2C}" dt="2020-06-02T11:16:04.154" v="5566" actId="20577"/>
          <ac:spMkLst>
            <pc:docMk/>
            <pc:sldMk cId="1104663591" sldId="406"/>
            <ac:spMk id="3" creationId="{892FBE34-CCDA-4F32-A890-EC11561382ED}"/>
          </ac:spMkLst>
        </pc:spChg>
        <pc:spChg chg="add mod">
          <ac:chgData name="Maresa Beazley, Senior Researcher" userId="S::maresa.beazley@essex.gov.uk::5f8a0d0f-7495-4475-8968-cf1e28e5c564" providerId="AD" clId="Web-{77EB2622-DDB2-481D-84F1-B997C7FF6C2C}" dt="2020-06-02T11:18:44.233" v="5646" actId="20577"/>
          <ac:spMkLst>
            <pc:docMk/>
            <pc:sldMk cId="1104663591" sldId="406"/>
            <ac:spMk id="7" creationId="{00A6C689-43DA-4CE9-ADA9-14E1ABD2A2A3}"/>
          </ac:spMkLst>
        </pc:spChg>
      </pc:sldChg>
    </pc:docChg>
  </pc:docChgLst>
  <pc:docChgLst>
    <pc:chgData name="Katerina Glover - Senior Researcher" userId="S::katerina.glover@essex.gov.uk::de2edfa1-0aa9-41ab-9f34-1fb333eb4396" providerId="AD" clId="Web-{C39F9D07-F206-4899-B0C2-A2BFC5213511}"/>
    <pc:docChg chg="modSld">
      <pc:chgData name="Katerina Glover - Senior Researcher" userId="S::katerina.glover@essex.gov.uk::de2edfa1-0aa9-41ab-9f34-1fb333eb4396" providerId="AD" clId="Web-{C39F9D07-F206-4899-B0C2-A2BFC5213511}" dt="2020-09-24T13:38:41.360" v="4" actId="20577"/>
      <pc:docMkLst>
        <pc:docMk/>
      </pc:docMkLst>
      <pc:sldChg chg="modSp">
        <pc:chgData name="Katerina Glover - Senior Researcher" userId="S::katerina.glover@essex.gov.uk::de2edfa1-0aa9-41ab-9f34-1fb333eb4396" providerId="AD" clId="Web-{C39F9D07-F206-4899-B0C2-A2BFC5213511}" dt="2020-09-24T13:38:40.079" v="2" actId="20577"/>
        <pc:sldMkLst>
          <pc:docMk/>
          <pc:sldMk cId="2330050446" sldId="483"/>
        </pc:sldMkLst>
        <pc:spChg chg="mod">
          <ac:chgData name="Katerina Glover - Senior Researcher" userId="S::katerina.glover@essex.gov.uk::de2edfa1-0aa9-41ab-9f34-1fb333eb4396" providerId="AD" clId="Web-{C39F9D07-F206-4899-B0C2-A2BFC5213511}" dt="2020-09-24T13:38:40.079" v="2" actId="20577"/>
          <ac:spMkLst>
            <pc:docMk/>
            <pc:sldMk cId="2330050446" sldId="483"/>
            <ac:spMk id="3" creationId="{E35D71F5-59E7-4485-A028-D295F09DA633}"/>
          </ac:spMkLst>
        </pc:spChg>
      </pc:sldChg>
    </pc:docChg>
  </pc:docChgLst>
  <pc:docChgLst>
    <pc:chgData name="Maresa Beazley, Senior Researcher" userId="S::maresa.beazley@essex.gov.uk::5f8a0d0f-7495-4475-8968-cf1e28e5c564" providerId="AD" clId="Web-{62DED7D7-AE08-0852-B53D-1F57F217D12D}"/>
    <pc:docChg chg="">
      <pc:chgData name="Maresa Beazley, Senior Researcher" userId="S::maresa.beazley@essex.gov.uk::5f8a0d0f-7495-4475-8968-cf1e28e5c564" providerId="AD" clId="Web-{62DED7D7-AE08-0852-B53D-1F57F217D12D}" dt="2020-06-04T11:14:03.412" v="0"/>
      <pc:docMkLst>
        <pc:docMk/>
      </pc:docMkLst>
      <pc:sldChg chg="addCm">
        <pc:chgData name="Maresa Beazley, Senior Researcher" userId="S::maresa.beazley@essex.gov.uk::5f8a0d0f-7495-4475-8968-cf1e28e5c564" providerId="AD" clId="Web-{62DED7D7-AE08-0852-B53D-1F57F217D12D}" dt="2020-06-04T11:14:03.412" v="0"/>
        <pc:sldMkLst>
          <pc:docMk/>
          <pc:sldMk cId="3192038873" sldId="415"/>
        </pc:sldMkLst>
      </pc:sldChg>
    </pc:docChg>
  </pc:docChgLst>
  <pc:docChgLst>
    <pc:chgData name="Poppy Reece - Researcher" userId="dc98a925-bdaa-4bee-b207-d103908056d7" providerId="ADAL" clId="{B1A12A76-0C69-4EE9-95C3-83B76108A052}"/>
    <pc:docChg chg="custSel modSld">
      <pc:chgData name="Poppy Reece - Researcher" userId="dc98a925-bdaa-4bee-b207-d103908056d7" providerId="ADAL" clId="{B1A12A76-0C69-4EE9-95C3-83B76108A052}" dt="2020-07-13T10:17:31.934" v="3" actId="313"/>
      <pc:docMkLst>
        <pc:docMk/>
      </pc:docMkLst>
      <pc:sldChg chg="modSp">
        <pc:chgData name="Poppy Reece - Researcher" userId="dc98a925-bdaa-4bee-b207-d103908056d7" providerId="ADAL" clId="{B1A12A76-0C69-4EE9-95C3-83B76108A052}" dt="2020-07-13T10:17:31.934" v="3" actId="313"/>
        <pc:sldMkLst>
          <pc:docMk/>
          <pc:sldMk cId="2310190142" sldId="467"/>
        </pc:sldMkLst>
        <pc:spChg chg="mod">
          <ac:chgData name="Poppy Reece - Researcher" userId="dc98a925-bdaa-4bee-b207-d103908056d7" providerId="ADAL" clId="{B1A12A76-0C69-4EE9-95C3-83B76108A052}" dt="2020-07-13T10:17:31.934" v="3" actId="313"/>
          <ac:spMkLst>
            <pc:docMk/>
            <pc:sldMk cId="2310190142" sldId="467"/>
            <ac:spMk id="13" creationId="{AC989655-3348-462D-8C0A-3F0D26BF31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819E07CE-680A-4AB6-A1AD-6D205E4E3346}" type="datetimeFigureOut">
              <a:rPr lang="en-GB" smtClean="0"/>
              <a:t>16/02/2021</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2B98D04C-FC81-4035-B1F5-CF817146DC9E}" type="slidenum">
              <a:rPr lang="en-GB" smtClean="0"/>
              <a:t>‹#›</a:t>
            </a:fld>
            <a:endParaRPr lang="en-GB"/>
          </a:p>
        </p:txBody>
      </p:sp>
    </p:spTree>
    <p:extLst>
      <p:ext uri="{BB962C8B-B14F-4D97-AF65-F5344CB8AC3E}">
        <p14:creationId xmlns:p14="http://schemas.microsoft.com/office/powerpoint/2010/main" val="375213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a:t>
            </a:fld>
            <a:endParaRPr lang="en-GB"/>
          </a:p>
        </p:txBody>
      </p:sp>
    </p:spTree>
    <p:extLst>
      <p:ext uri="{BB962C8B-B14F-4D97-AF65-F5344CB8AC3E}">
        <p14:creationId xmlns:p14="http://schemas.microsoft.com/office/powerpoint/2010/main" val="156487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a:t>
            </a:fld>
            <a:endParaRPr lang="en-GB"/>
          </a:p>
        </p:txBody>
      </p:sp>
    </p:spTree>
    <p:extLst>
      <p:ext uri="{BB962C8B-B14F-4D97-AF65-F5344CB8AC3E}">
        <p14:creationId xmlns:p14="http://schemas.microsoft.com/office/powerpoint/2010/main" val="290015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3</a:t>
            </a:fld>
            <a:endParaRPr lang="en-GB"/>
          </a:p>
        </p:txBody>
      </p:sp>
    </p:spTree>
    <p:extLst>
      <p:ext uri="{BB962C8B-B14F-4D97-AF65-F5344CB8AC3E}">
        <p14:creationId xmlns:p14="http://schemas.microsoft.com/office/powerpoint/2010/main" val="214836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4</a:t>
            </a:fld>
            <a:endParaRPr lang="en-GB"/>
          </a:p>
        </p:txBody>
      </p:sp>
    </p:spTree>
    <p:extLst>
      <p:ext uri="{BB962C8B-B14F-4D97-AF65-F5344CB8AC3E}">
        <p14:creationId xmlns:p14="http://schemas.microsoft.com/office/powerpoint/2010/main" val="249198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5</a:t>
            </a:fld>
            <a:endParaRPr lang="en-GB"/>
          </a:p>
        </p:txBody>
      </p:sp>
    </p:spTree>
    <p:extLst>
      <p:ext uri="{BB962C8B-B14F-4D97-AF65-F5344CB8AC3E}">
        <p14:creationId xmlns:p14="http://schemas.microsoft.com/office/powerpoint/2010/main" val="20060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6</a:t>
            </a:fld>
            <a:endParaRPr lang="en-GB"/>
          </a:p>
        </p:txBody>
      </p:sp>
    </p:spTree>
    <p:extLst>
      <p:ext uri="{BB962C8B-B14F-4D97-AF65-F5344CB8AC3E}">
        <p14:creationId xmlns:p14="http://schemas.microsoft.com/office/powerpoint/2010/main" val="134699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7</a:t>
            </a:fld>
            <a:endParaRPr lang="en-GB"/>
          </a:p>
        </p:txBody>
      </p:sp>
    </p:spTree>
    <p:extLst>
      <p:ext uri="{BB962C8B-B14F-4D97-AF65-F5344CB8AC3E}">
        <p14:creationId xmlns:p14="http://schemas.microsoft.com/office/powerpoint/2010/main" val="153599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8</a:t>
            </a:fld>
            <a:endParaRPr lang="en-GB"/>
          </a:p>
        </p:txBody>
      </p:sp>
    </p:spTree>
    <p:extLst>
      <p:ext uri="{BB962C8B-B14F-4D97-AF65-F5344CB8AC3E}">
        <p14:creationId xmlns:p14="http://schemas.microsoft.com/office/powerpoint/2010/main" val="61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9</a:t>
            </a:fld>
            <a:endParaRPr lang="en-GB"/>
          </a:p>
        </p:txBody>
      </p:sp>
    </p:spTree>
    <p:extLst>
      <p:ext uri="{BB962C8B-B14F-4D97-AF65-F5344CB8AC3E}">
        <p14:creationId xmlns:p14="http://schemas.microsoft.com/office/powerpoint/2010/main" val="72906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8918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8358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37752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19753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126320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9001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1666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8855B-DD27-409E-9005-093FB3B6B267}" type="datetimeFigureOut">
              <a:rPr lang="en-GB" smtClean="0"/>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989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6330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40401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3592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8855B-DD27-409E-9005-093FB3B6B267}" type="datetimeFigureOut">
              <a:rPr lang="en-GB" smtClean="0"/>
              <a:t>16/02/2021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ED14E-EB6A-4F94-932A-3930CAD586E4}" type="slidenum">
              <a:rPr lang="en-GB" smtClean="0"/>
              <a:t>‹#›</a:t>
            </a:fld>
            <a:endParaRPr lang="en-GB"/>
          </a:p>
        </p:txBody>
      </p:sp>
    </p:spTree>
    <p:extLst>
      <p:ext uri="{BB962C8B-B14F-4D97-AF65-F5344CB8AC3E}">
        <p14:creationId xmlns:p14="http://schemas.microsoft.com/office/powerpoint/2010/main" val="48047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832EEC30-C71B-4372-8F09-DCA8B7A6A7E5}"/>
              </a:ext>
            </a:extLst>
          </p:cNvPr>
          <p:cNvSpPr txBox="1"/>
          <p:nvPr/>
        </p:nvSpPr>
        <p:spPr>
          <a:xfrm>
            <a:off x="1872521" y="5055394"/>
            <a:ext cx="2286000" cy="20716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750" b="1">
                <a:solidFill>
                  <a:srgbClr val="FFFFFF"/>
                </a:solidFill>
                <a:latin typeface="Century Gothic" panose="020B0502020202020204" pitchFamily="34" charset="0"/>
                <a:ea typeface="Calibri" panose="020F0502020204030204" pitchFamily="34" charset="0"/>
                <a:cs typeface="Times New Roman" panose="02020603050405020304" pitchFamily="18" charset="0"/>
              </a:rPr>
              <a:t>The 2019 English Indices of Deprivation </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6">
            <a:extLst>
              <a:ext uri="{FF2B5EF4-FFF2-40B4-BE49-F238E27FC236}">
                <a16:creationId xmlns:a16="http://schemas.microsoft.com/office/drawing/2014/main" id="{C3AC2932-80F9-4EB8-B63F-2AD3DE23E245}"/>
              </a:ext>
            </a:extLst>
          </p:cNvPr>
          <p:cNvSpPr txBox="1"/>
          <p:nvPr/>
        </p:nvSpPr>
        <p:spPr>
          <a:xfrm>
            <a:off x="1827552" y="5066636"/>
            <a:ext cx="2085975" cy="750094"/>
          </a:xfrm>
          <a:prstGeom prst="rect">
            <a:avLst/>
          </a:prstGeom>
          <a:noFill/>
          <a:ln w="6350">
            <a:noFill/>
          </a:ln>
        </p:spPr>
        <p:txBody>
          <a:bodyPr rot="0" spcFirstLastPara="0" vert="horz" wrap="square" lIns="68580" tIns="0" rIns="68580" bIns="34290" numCol="1" spcCol="0" rtlCol="0" fromWordArt="0" anchor="t" anchorCtr="0" forceAA="0" compatLnSpc="1">
            <a:prstTxWarp prst="textNoShape">
              <a:avLst/>
            </a:prstTxWarp>
            <a:noAutofit/>
          </a:bodyPr>
          <a:lstStyle/>
          <a:p>
            <a:pPr>
              <a:lnSpc>
                <a:spcPct val="107000"/>
              </a:lnSpc>
              <a:spcAft>
                <a:spcPts val="600"/>
              </a:spcAft>
            </a:pPr>
            <a:r>
              <a:rPr lang="en-GB" sz="5400">
                <a:solidFill>
                  <a:srgbClr val="FFFFFF"/>
                </a:solidFill>
                <a:latin typeface="Century Gothic" panose="020B0502020202020204" pitchFamily="34" charset="0"/>
                <a:ea typeface="Calibri" panose="020F0502020204030204" pitchFamily="34" charset="0"/>
                <a:cs typeface="Times New Roman" panose="02020603050405020304" pitchFamily="18" charset="0"/>
              </a:rPr>
              <a:t>ESSEX</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7">
            <a:extLst>
              <a:ext uri="{FF2B5EF4-FFF2-40B4-BE49-F238E27FC236}">
                <a16:creationId xmlns:a16="http://schemas.microsoft.com/office/drawing/2014/main" id="{0D28211C-6B72-4A67-A86A-04E9E81813C9}"/>
              </a:ext>
            </a:extLst>
          </p:cNvPr>
          <p:cNvSpPr txBox="1"/>
          <p:nvPr/>
        </p:nvSpPr>
        <p:spPr>
          <a:xfrm>
            <a:off x="8835687" y="5066636"/>
            <a:ext cx="1528763" cy="75009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4875">
                <a:solidFill>
                  <a:srgbClr val="FFFFFF"/>
                </a:solidFill>
                <a:latin typeface="Century Gothic" panose="020B0502020202020204" pitchFamily="34" charset="0"/>
                <a:ea typeface="Calibri" panose="020F0502020204030204" pitchFamily="34" charset="0"/>
                <a:cs typeface="Times New Roman" panose="02020603050405020304" pitchFamily="18" charset="0"/>
              </a:rPr>
              <a:t>2019</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A89E63C-A439-4295-B93F-8AAAC70464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74257" y="542470"/>
            <a:ext cx="1408271" cy="680561"/>
          </a:xfrm>
          <a:prstGeom prst="rect">
            <a:avLst/>
          </a:prstGeom>
        </p:spPr>
      </p:pic>
      <p:sp>
        <p:nvSpPr>
          <p:cNvPr id="13" name="Text Box 14">
            <a:extLst>
              <a:ext uri="{FF2B5EF4-FFF2-40B4-BE49-F238E27FC236}">
                <a16:creationId xmlns:a16="http://schemas.microsoft.com/office/drawing/2014/main" id="{F508B5EC-BAFE-44A0-B48D-41AA4F9F6B14}"/>
              </a:ext>
            </a:extLst>
          </p:cNvPr>
          <p:cNvSpPr txBox="1"/>
          <p:nvPr/>
        </p:nvSpPr>
        <p:spPr>
          <a:xfrm>
            <a:off x="1169234" y="1178756"/>
            <a:ext cx="9578978" cy="17208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3200" i="1">
                <a:solidFill>
                  <a:srgbClr val="C00000"/>
                </a:solidFill>
                <a:latin typeface="Arial"/>
                <a:ea typeface="Calibri" panose="020F0502020204030204" pitchFamily="34" charset="0"/>
                <a:cs typeface="Arial"/>
              </a:rPr>
              <a:t>“Neighbour friendships have been formed that will last permanently"</a:t>
            </a:r>
          </a:p>
          <a:p>
            <a:pPr>
              <a:lnSpc>
                <a:spcPct val="107000"/>
              </a:lnSpc>
              <a:spcAft>
                <a:spcPts val="600"/>
              </a:spcAft>
            </a:pPr>
            <a:r>
              <a:rPr lang="en-GB" sz="2400" b="1">
                <a:solidFill>
                  <a:srgbClr val="C00000"/>
                </a:solidFill>
                <a:latin typeface="Arial"/>
                <a:cs typeface="Arial"/>
              </a:rPr>
              <a:t>Neighbourliness, community and volunteering</a:t>
            </a:r>
          </a:p>
          <a:p>
            <a:pPr>
              <a:lnSpc>
                <a:spcPct val="107000"/>
              </a:lnSpc>
              <a:spcAft>
                <a:spcPts val="600"/>
              </a:spcAft>
            </a:pPr>
            <a:endParaRPr lang="en-GB" sz="2400" b="1">
              <a:solidFill>
                <a:srgbClr val="C00000"/>
              </a:solidFill>
              <a:latin typeface="Arial"/>
              <a:cs typeface="Arial"/>
            </a:endParaRPr>
          </a:p>
          <a:p>
            <a:pPr>
              <a:lnSpc>
                <a:spcPct val="107000"/>
              </a:lnSpc>
              <a:spcAft>
                <a:spcPts val="600"/>
              </a:spcAft>
            </a:pPr>
            <a:r>
              <a:rPr lang="en-GB" sz="2400" b="1">
                <a:solidFill>
                  <a:schemeClr val="bg1">
                    <a:lumMod val="50000"/>
                  </a:schemeClr>
                </a:solidFill>
                <a:latin typeface="Arial"/>
                <a:ea typeface="Calibri" panose="020F0502020204030204" pitchFamily="34" charset="0"/>
                <a:cs typeface="Arial"/>
              </a:rPr>
              <a:t>Interviews with Essex residents about their attitudes and experiences during the COVID-19 pandemic</a:t>
            </a:r>
            <a:endParaRPr lang="en-GB" sz="2400" b="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2000" b="1">
              <a:solidFill>
                <a:schemeClr val="tx2">
                  <a:lumMod val="90000"/>
                  <a:lumOff val="10000"/>
                </a:schemeClr>
              </a:solidFill>
            </a:endParaRPr>
          </a:p>
          <a:p>
            <a:pPr>
              <a:lnSpc>
                <a:spcPct val="107000"/>
              </a:lnSpc>
              <a:spcAft>
                <a:spcPts val="600"/>
              </a:spcAft>
            </a:pPr>
            <a:r>
              <a:rPr lang="en-GB" sz="2100">
                <a:solidFill>
                  <a:schemeClr val="tx2">
                    <a:lumMod val="90000"/>
                    <a:lumOff val="10000"/>
                  </a:schemeClr>
                </a:solidFill>
                <a:latin typeface="Arial"/>
                <a:ea typeface="Calibri" panose="020F0502020204030204" pitchFamily="34" charset="0"/>
                <a:cs typeface="Arial"/>
              </a:rPr>
              <a:t>September 2020</a:t>
            </a:r>
          </a:p>
          <a:p>
            <a:pPr>
              <a:lnSpc>
                <a:spcPct val="107000"/>
              </a:lnSpc>
              <a:spcAft>
                <a:spcPts val="600"/>
              </a:spcAft>
            </a:pPr>
            <a:r>
              <a:rPr lang="en-GB" sz="2100">
                <a:solidFill>
                  <a:schemeClr val="tx2">
                    <a:lumMod val="90000"/>
                    <a:lumOff val="10000"/>
                  </a:schemeClr>
                </a:solidFill>
                <a:latin typeface="Arial"/>
                <a:ea typeface="Calibri" panose="020F0502020204030204" pitchFamily="34" charset="0"/>
                <a:cs typeface="Arial"/>
              </a:rPr>
              <a:t>Version 1.0 </a:t>
            </a:r>
            <a:endParaRPr lang="en-GB" sz="2100">
              <a:solidFill>
                <a:schemeClr val="tx2">
                  <a:lumMod val="90000"/>
                  <a:lumOff val="1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3BF61DA-6DA4-468A-BF05-3A156DDA9D38}"/>
              </a:ext>
            </a:extLst>
          </p:cNvPr>
          <p:cNvGrpSpPr/>
          <p:nvPr/>
        </p:nvGrpSpPr>
        <p:grpSpPr>
          <a:xfrm>
            <a:off x="2" y="5444779"/>
            <a:ext cx="12191997" cy="1428162"/>
            <a:chOff x="-47624" y="65840"/>
            <a:chExt cx="7581900" cy="1847850"/>
          </a:xfrm>
        </p:grpSpPr>
        <p:sp>
          <p:nvSpPr>
            <p:cNvPr id="16" name="Rectangle 15">
              <a:extLst>
                <a:ext uri="{FF2B5EF4-FFF2-40B4-BE49-F238E27FC236}">
                  <a16:creationId xmlns:a16="http://schemas.microsoft.com/office/drawing/2014/main" id="{431E1CF5-309D-4F70-B816-549D241DCAA1}"/>
                </a:ext>
              </a:extLst>
            </p:cNvPr>
            <p:cNvSpPr/>
            <p:nvPr/>
          </p:nvSpPr>
          <p:spPr>
            <a:xfrm>
              <a:off x="-47624" y="65840"/>
              <a:ext cx="7581900" cy="184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8" name="Text Box 9">
              <a:extLst>
                <a:ext uri="{FF2B5EF4-FFF2-40B4-BE49-F238E27FC236}">
                  <a16:creationId xmlns:a16="http://schemas.microsoft.com/office/drawing/2014/main" id="{DE0FD0C4-B443-4787-9356-8E5E0890D085}"/>
                </a:ext>
              </a:extLst>
            </p:cNvPr>
            <p:cNvSpPr txBox="1"/>
            <p:nvPr/>
          </p:nvSpPr>
          <p:spPr>
            <a:xfrm>
              <a:off x="4430017" y="396156"/>
              <a:ext cx="2813609" cy="119269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lnSpc>
                  <a:spcPct val="107000"/>
                </a:lnSpc>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Research &amp; Citizen Insight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Strategy, Insight &amp; Engagement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Essex County Council</a:t>
              </a:r>
              <a:endParaRPr lang="en-GB" sz="1400">
                <a:latin typeface="Arial" panose="020B0604020202020204" pitchFamily="34" charset="0"/>
                <a:ea typeface="Calibri" panose="020F0502020204030204" pitchFamily="34" charset="0"/>
                <a:cs typeface="Arial" panose="020B0604020202020204" pitchFamily="34" charset="0"/>
              </a:endParaRPr>
            </a:p>
          </p:txBody>
        </p:sp>
      </p:grpSp>
      <p:sp>
        <p:nvSpPr>
          <p:cNvPr id="2" name="AutoShape 2">
            <a:extLst>
              <a:ext uri="{FF2B5EF4-FFF2-40B4-BE49-F238E27FC236}">
                <a16:creationId xmlns:a16="http://schemas.microsoft.com/office/drawing/2014/main" id="{866FC8D2-795D-4553-8A5F-142A40279B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23148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41F0-3524-4DE6-9E0B-4A03511F771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B41102E7-DAEE-4A42-B336-D8961EA087B1}"/>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7" name="Rectangle 6">
            <a:extLst>
              <a:ext uri="{FF2B5EF4-FFF2-40B4-BE49-F238E27FC236}">
                <a16:creationId xmlns:a16="http://schemas.microsoft.com/office/drawing/2014/main" id="{E8EEBFA8-5C95-4D4E-98D4-FBAFC86E415F}"/>
              </a:ext>
            </a:extLst>
          </p:cNvPr>
          <p:cNvSpPr/>
          <p:nvPr/>
        </p:nvSpPr>
        <p:spPr>
          <a:xfrm>
            <a:off x="5977217" y="3244334"/>
            <a:ext cx="237566" cy="369332"/>
          </a:xfrm>
          <a:prstGeom prst="rect">
            <a:avLst/>
          </a:prstGeom>
        </p:spPr>
        <p:txBody>
          <a:bodyPr wrap="none">
            <a:spAutoFit/>
          </a:bodyPr>
          <a:lstStyle/>
          <a:p>
            <a:r>
              <a:rPr lang="en-GB"/>
              <a:t> </a:t>
            </a:r>
          </a:p>
        </p:txBody>
      </p:sp>
      <p:sp>
        <p:nvSpPr>
          <p:cNvPr id="11" name="Rectangle 10">
            <a:extLst>
              <a:ext uri="{FF2B5EF4-FFF2-40B4-BE49-F238E27FC236}">
                <a16:creationId xmlns:a16="http://schemas.microsoft.com/office/drawing/2014/main" id="{C12CF261-D17B-499E-9EF1-7AE750EAEC55}"/>
              </a:ext>
            </a:extLst>
          </p:cNvPr>
          <p:cNvSpPr/>
          <p:nvPr/>
        </p:nvSpPr>
        <p:spPr>
          <a:xfrm>
            <a:off x="5977217" y="3244334"/>
            <a:ext cx="237566" cy="369332"/>
          </a:xfrm>
          <a:prstGeom prst="rect">
            <a:avLst/>
          </a:prstGeom>
        </p:spPr>
        <p:txBody>
          <a:bodyPr wrap="none">
            <a:spAutoFit/>
          </a:bodyPr>
          <a:lstStyle/>
          <a:p>
            <a:r>
              <a:rPr lang="en-GB"/>
              <a:t> </a:t>
            </a:r>
          </a:p>
        </p:txBody>
      </p:sp>
      <p:sp>
        <p:nvSpPr>
          <p:cNvPr id="12" name="Rectangle 11">
            <a:extLst>
              <a:ext uri="{FF2B5EF4-FFF2-40B4-BE49-F238E27FC236}">
                <a16:creationId xmlns:a16="http://schemas.microsoft.com/office/drawing/2014/main" id="{13342358-90AF-49DB-BEFD-79115F36BF33}"/>
              </a:ext>
            </a:extLst>
          </p:cNvPr>
          <p:cNvSpPr/>
          <p:nvPr/>
        </p:nvSpPr>
        <p:spPr>
          <a:xfrm>
            <a:off x="1124262" y="474345"/>
            <a:ext cx="10358204" cy="6109365"/>
          </a:xfrm>
          <a:prstGeom prst="rect">
            <a:avLst/>
          </a:prstGeom>
        </p:spPr>
        <p:txBody>
          <a:bodyPr wrap="square" anchor="t">
            <a:spAutoFit/>
          </a:bodyPr>
          <a:lstStyle/>
          <a:p>
            <a:pPr fontAlgn="base"/>
            <a:r>
              <a:rPr lang="en-GB" sz="2000" b="1">
                <a:solidFill>
                  <a:schemeClr val="bg1"/>
                </a:solidFill>
                <a:latin typeface="Arial"/>
                <a:cs typeface="Arial"/>
              </a:rPr>
              <a:t>Contact Us</a:t>
            </a:r>
          </a:p>
          <a:p>
            <a:r>
              <a:rPr lang="en-GB" sz="1700">
                <a:solidFill>
                  <a:schemeClr val="bg1"/>
                </a:solidFill>
                <a:latin typeface="Arial"/>
                <a:cs typeface="Arial"/>
              </a:rPr>
              <a:t>This information is issued by:</a:t>
            </a:r>
            <a:r>
              <a:rPr lang="en-US" sz="1700">
                <a:solidFill>
                  <a:schemeClr val="bg1"/>
                </a:solidFill>
                <a:latin typeface="Arial"/>
                <a:cs typeface="Arial"/>
              </a:rPr>
              <a:t>​</a:t>
            </a:r>
            <a:endParaRPr lang="en-US">
              <a:solidFill>
                <a:schemeClr val="bg1"/>
              </a:solidFill>
            </a:endParaRPr>
          </a:p>
          <a:p>
            <a:pPr fontAlgn="base"/>
            <a:r>
              <a:rPr lang="en-GB" sz="1700">
                <a:solidFill>
                  <a:schemeClr val="bg1"/>
                </a:solidFill>
                <a:latin typeface="Arial"/>
                <a:cs typeface="Arial"/>
              </a:rPr>
              <a:t>Essex County Council</a:t>
            </a:r>
            <a:r>
              <a:rPr lang="en-US" sz="1700">
                <a:solidFill>
                  <a:schemeClr val="bg1"/>
                </a:solidFill>
                <a:latin typeface="Arial"/>
                <a:cs typeface="Arial"/>
              </a:rPr>
              <a:t>​</a:t>
            </a:r>
          </a:p>
          <a:p>
            <a:pPr fontAlgn="base"/>
            <a:r>
              <a:rPr lang="en-GB" sz="1700">
                <a:solidFill>
                  <a:schemeClr val="bg1"/>
                </a:solidFill>
                <a:latin typeface="Arial"/>
                <a:cs typeface="Arial"/>
              </a:rPr>
              <a:t>Strategy, Insight &amp; Engagement </a:t>
            </a:r>
            <a:r>
              <a:rPr lang="en-US" sz="1700">
                <a:solidFill>
                  <a:schemeClr val="bg1"/>
                </a:solidFill>
                <a:latin typeface="Arial"/>
                <a:cs typeface="Arial"/>
              </a:rPr>
              <a:t>​</a:t>
            </a:r>
          </a:p>
          <a:p>
            <a:pPr fontAlgn="base"/>
            <a:r>
              <a:rPr lang="en-GB" sz="1700">
                <a:solidFill>
                  <a:schemeClr val="bg1"/>
                </a:solidFill>
                <a:latin typeface="Arial"/>
                <a:cs typeface="Arial"/>
              </a:rPr>
              <a:t>Research &amp; Citizen Insight</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You can contact us in the following ways:</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email: </a:t>
            </a:r>
            <a:r>
              <a:rPr lang="en-US" sz="1700">
                <a:solidFill>
                  <a:schemeClr val="bg1"/>
                </a:solidFill>
                <a:latin typeface="Arial"/>
                <a:cs typeface="Arial"/>
              </a:rPr>
              <a:t>​</a:t>
            </a:r>
          </a:p>
          <a:p>
            <a:pPr fontAlgn="base"/>
            <a:r>
              <a:rPr lang="en-GB" sz="1700" b="1">
                <a:solidFill>
                  <a:schemeClr val="bg1"/>
                </a:solidFill>
                <a:latin typeface="Arial"/>
                <a:cs typeface="Arial"/>
              </a:rPr>
              <a:t>katerina.glover@essex.gov.uk</a:t>
            </a:r>
            <a:r>
              <a:rPr lang="en-US" sz="1700">
                <a:solidFill>
                  <a:schemeClr val="bg1"/>
                </a:solidFill>
                <a:latin typeface="Arial"/>
                <a:cs typeface="Arial"/>
              </a:rPr>
              <a:t>​</a:t>
            </a:r>
          </a:p>
          <a:p>
            <a:pPr fontAlgn="base"/>
            <a:endParaRPr lang="en-US" sz="1700">
              <a:solidFill>
                <a:schemeClr val="bg1"/>
              </a:solidFill>
              <a:latin typeface="Arial" panose="020B0604020202020204" pitchFamily="34" charset="0"/>
              <a:cs typeface="Arial" panose="020B0604020202020204" pitchFamily="34" charset="0"/>
            </a:endParaRPr>
          </a:p>
          <a:p>
            <a:pPr fontAlgn="base"/>
            <a:r>
              <a:rPr lang="en-US" sz="1700" b="1">
                <a:solidFill>
                  <a:schemeClr val="bg1"/>
                </a:solidFill>
                <a:latin typeface="Arial"/>
                <a:cs typeface="Arial"/>
              </a:rPr>
              <a:t>maresa.beazley@essex.gov.uk; maura.o-malley@essex.gov.uk; poppy.reece@essex.gov.uk</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Visit our website:</a:t>
            </a:r>
            <a:r>
              <a:rPr lang="en-US" sz="1700">
                <a:solidFill>
                  <a:schemeClr val="bg1"/>
                </a:solidFill>
                <a:latin typeface="Arial"/>
                <a:cs typeface="Arial"/>
              </a:rPr>
              <a:t>​</a:t>
            </a:r>
          </a:p>
          <a:p>
            <a:pPr fontAlgn="base"/>
            <a:r>
              <a:rPr lang="en-GB" sz="1700">
                <a:solidFill>
                  <a:schemeClr val="bg1"/>
                </a:solidFill>
                <a:latin typeface="Arial"/>
                <a:cs typeface="Arial"/>
              </a:rPr>
              <a:t>www.essex.gov.uk</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telephone:</a:t>
            </a:r>
            <a:r>
              <a:rPr lang="en-US" sz="1700">
                <a:solidFill>
                  <a:schemeClr val="bg1"/>
                </a:solidFill>
                <a:latin typeface="Arial"/>
                <a:cs typeface="Arial"/>
              </a:rPr>
              <a:t>​</a:t>
            </a:r>
          </a:p>
          <a:p>
            <a:pPr fontAlgn="base"/>
            <a:r>
              <a:rPr lang="en-GB" sz="1700">
                <a:solidFill>
                  <a:schemeClr val="bg1"/>
                </a:solidFill>
                <a:latin typeface="Arial"/>
                <a:cs typeface="Arial"/>
              </a:rPr>
              <a:t>033301 30874</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post:</a:t>
            </a:r>
            <a:r>
              <a:rPr lang="en-US" sz="1700">
                <a:solidFill>
                  <a:schemeClr val="bg1"/>
                </a:solidFill>
                <a:latin typeface="Arial"/>
                <a:cs typeface="Arial"/>
              </a:rPr>
              <a:t>​</a:t>
            </a:r>
          </a:p>
          <a:p>
            <a:pPr fontAlgn="base"/>
            <a:r>
              <a:rPr lang="en-GB" sz="1700">
                <a:solidFill>
                  <a:schemeClr val="bg1"/>
                </a:solidFill>
                <a:latin typeface="Arial"/>
                <a:cs typeface="Arial"/>
              </a:rPr>
              <a:t>Essex County Council, Research &amp; Citizen Insight (SIE)</a:t>
            </a:r>
            <a:r>
              <a:rPr lang="en-US" sz="1700">
                <a:solidFill>
                  <a:schemeClr val="bg1"/>
                </a:solidFill>
                <a:latin typeface="Arial"/>
                <a:cs typeface="Arial"/>
              </a:rPr>
              <a:t>​</a:t>
            </a:r>
          </a:p>
          <a:p>
            <a:pPr fontAlgn="base"/>
            <a:r>
              <a:rPr lang="en-GB" sz="1700">
                <a:solidFill>
                  <a:schemeClr val="bg1"/>
                </a:solidFill>
                <a:latin typeface="Arial"/>
                <a:cs typeface="Arial"/>
              </a:rPr>
              <a:t>D202, County Hall, Chelmsford, Essex CM1 1QH</a:t>
            </a:r>
            <a:endParaRPr lang="en-US" sz="1700" b="0" i="0">
              <a:solidFill>
                <a:schemeClr val="bg1"/>
              </a:solidFill>
              <a:effectLst/>
              <a:latin typeface="Arial"/>
              <a:cs typeface="Arial"/>
            </a:endParaRPr>
          </a:p>
        </p:txBody>
      </p:sp>
    </p:spTree>
    <p:extLst>
      <p:ext uri="{BB962C8B-B14F-4D97-AF65-F5344CB8AC3E}">
        <p14:creationId xmlns:p14="http://schemas.microsoft.com/office/powerpoint/2010/main" val="75189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Calibri"/>
                <a:cs typeface="Calibri"/>
              </a:rPr>
              <a:t>     		</a:t>
            </a:r>
            <a:r>
              <a:rPr lang="en-GB" sz="2400">
                <a:solidFill>
                  <a:schemeClr val="bg1"/>
                </a:solidFill>
                <a:latin typeface="Arial"/>
                <a:cs typeface="Arial"/>
              </a:rPr>
              <a:t>Introduction</a:t>
            </a:r>
            <a:endParaRPr lang="en-GB" sz="18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5490753" cy="4355038"/>
          </a:xfrm>
          <a:prstGeom prst="rect">
            <a:avLst/>
          </a:prstGeom>
          <a:noFill/>
        </p:spPr>
        <p:txBody>
          <a:bodyPr wrap="square" rtlCol="0">
            <a:spAutoFit/>
          </a:bodyPr>
          <a:lstStyle/>
          <a:p>
            <a:pPr>
              <a:spcBef>
                <a:spcPts val="600"/>
              </a:spcBef>
            </a:pPr>
            <a:r>
              <a:rPr lang="en-GB" b="1">
                <a:latin typeface="Arial" panose="020B0604020202020204" pitchFamily="34" charset="0"/>
                <a:cs typeface="Arial" panose="020B0604020202020204" pitchFamily="34" charset="0"/>
              </a:rPr>
              <a:t>Introduction</a:t>
            </a:r>
          </a:p>
          <a:p>
            <a:pPr>
              <a:spcBef>
                <a:spcPts val="600"/>
              </a:spcBef>
            </a:pPr>
            <a:r>
              <a:rPr lang="en-GB">
                <a:latin typeface="Arial" panose="020B0604020202020204" pitchFamily="34" charset="0"/>
                <a:cs typeface="Arial" panose="020B0604020202020204" pitchFamily="34" charset="0"/>
              </a:rPr>
              <a:t>This research aimed to track resident attitudes and experiences during the COVID-19 pandemic to: </a:t>
            </a:r>
          </a:p>
          <a:p>
            <a:pPr marL="257175" indent="-257175">
              <a:spcBef>
                <a:spcPts val="600"/>
              </a:spcBef>
              <a:buFont typeface="+mj-lt"/>
              <a:buAutoNum type="arabicPeriod"/>
            </a:pPr>
            <a:r>
              <a:rPr lang="en-GB">
                <a:latin typeface="Arial" panose="020B0604020202020204" pitchFamily="34" charset="0"/>
                <a:cs typeface="Arial" panose="020B0604020202020204" pitchFamily="34" charset="0"/>
              </a:rPr>
              <a:t>Explore how different types of residents and households were impacted.</a:t>
            </a:r>
          </a:p>
          <a:p>
            <a:pPr marL="257175" indent="-257175">
              <a:spcBef>
                <a:spcPts val="600"/>
              </a:spcBef>
              <a:buFont typeface="+mj-lt"/>
              <a:buAutoNum type="arabicPeriod"/>
            </a:pPr>
            <a:r>
              <a:rPr lang="en-GB">
                <a:latin typeface="Arial" panose="020B0604020202020204" pitchFamily="34" charset="0"/>
                <a:cs typeface="Arial" panose="020B0604020202020204" pitchFamily="34" charset="0"/>
              </a:rPr>
              <a:t>Understand what day to day life was like for different types of households.</a:t>
            </a:r>
          </a:p>
          <a:p>
            <a:pPr marL="257175" indent="-257175">
              <a:spcBef>
                <a:spcPts val="600"/>
              </a:spcBef>
              <a:buFont typeface="+mj-lt"/>
              <a:buAutoNum type="arabicPeriod"/>
            </a:pPr>
            <a:r>
              <a:rPr lang="en-GB">
                <a:latin typeface="Arial" panose="020B0604020202020204" pitchFamily="34" charset="0"/>
                <a:cs typeface="Arial" panose="020B0604020202020204" pitchFamily="34" charset="0"/>
              </a:rPr>
              <a:t>Record how experiences and attitudes changed over the lockdown period and beyond.</a:t>
            </a:r>
          </a:p>
          <a:p>
            <a:pPr>
              <a:spcBef>
                <a:spcPts val="600"/>
              </a:spcBef>
            </a:pPr>
            <a:r>
              <a:rPr lang="en-GB">
                <a:latin typeface="Arial" panose="020B0604020202020204" pitchFamily="34" charset="0"/>
                <a:cs typeface="Arial" panose="020B0604020202020204" pitchFamily="34" charset="0"/>
              </a:rPr>
              <a:t>The insight was obtained through a series of video/telephone interviews (mostly via Teams) with </a:t>
            </a:r>
            <a:r>
              <a:rPr lang="en-GB" b="1">
                <a:latin typeface="Arial" panose="020B0604020202020204" pitchFamily="34" charset="0"/>
                <a:cs typeface="Arial" panose="020B0604020202020204" pitchFamily="34" charset="0"/>
              </a:rPr>
              <a:t>fifteen</a:t>
            </a:r>
            <a:r>
              <a:rPr lang="en-GB">
                <a:latin typeface="Arial" panose="020B0604020202020204" pitchFamily="34" charset="0"/>
                <a:cs typeface="Arial" panose="020B0604020202020204" pitchFamily="34" charset="0"/>
              </a:rPr>
              <a:t> Essex residents recruited from respondents to the Essex Residents survey 2020 who volunteered to take part in further research.</a:t>
            </a: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5370701"/>
          </a:xfrm>
          <a:prstGeom prst="rect">
            <a:avLst/>
          </a:prstGeom>
          <a:noFill/>
        </p:spPr>
        <p:txBody>
          <a:bodyPr wrap="square" rtlCol="0" anchor="t">
            <a:spAutoFit/>
          </a:bodyPr>
          <a:lstStyle/>
          <a:p>
            <a:pPr>
              <a:spcBef>
                <a:spcPts val="600"/>
              </a:spcBef>
            </a:pPr>
            <a:r>
              <a:rPr lang="en-GB" b="1">
                <a:solidFill>
                  <a:srgbClr val="000000"/>
                </a:solidFill>
                <a:latin typeface="Arial"/>
                <a:cs typeface="Arial"/>
              </a:rPr>
              <a:t>Research areas</a:t>
            </a:r>
          </a:p>
          <a:p>
            <a:pPr>
              <a:spcBef>
                <a:spcPts val="600"/>
              </a:spcBef>
            </a:pPr>
            <a:r>
              <a:rPr lang="en-GB">
                <a:solidFill>
                  <a:srgbClr val="000000"/>
                </a:solidFill>
                <a:latin typeface="Arial"/>
                <a:cs typeface="Arial"/>
              </a:rPr>
              <a:t>This specialist topic report explores the themes of </a:t>
            </a:r>
            <a:r>
              <a:rPr lang="en-GB" b="1">
                <a:solidFill>
                  <a:srgbClr val="000000"/>
                </a:solidFill>
                <a:latin typeface="Arial"/>
                <a:cs typeface="Arial"/>
              </a:rPr>
              <a:t>neighbourliness, community and volunteering</a:t>
            </a:r>
            <a:r>
              <a:rPr lang="en-GB">
                <a:solidFill>
                  <a:srgbClr val="000000"/>
                </a:solidFill>
                <a:latin typeface="Arial"/>
                <a:cs typeface="Arial"/>
              </a:rPr>
              <a:t>.</a:t>
            </a:r>
          </a:p>
          <a:p>
            <a:pPr>
              <a:spcBef>
                <a:spcPts val="600"/>
              </a:spcBef>
            </a:pPr>
            <a:r>
              <a:rPr lang="en-GB">
                <a:solidFill>
                  <a:srgbClr val="000000"/>
                </a:solidFill>
                <a:latin typeface="Arial"/>
                <a:cs typeface="Arial"/>
              </a:rPr>
              <a:t>It brings together the views of </a:t>
            </a:r>
            <a:r>
              <a:rPr lang="en-GB" b="1">
                <a:solidFill>
                  <a:srgbClr val="000000"/>
                </a:solidFill>
                <a:latin typeface="Arial"/>
                <a:cs typeface="Arial"/>
              </a:rPr>
              <a:t>all</a:t>
            </a:r>
            <a:r>
              <a:rPr lang="en-GB">
                <a:solidFill>
                  <a:srgbClr val="000000"/>
                </a:solidFill>
                <a:latin typeface="Arial"/>
                <a:cs typeface="Arial"/>
              </a:rPr>
              <a:t> participants.</a:t>
            </a:r>
          </a:p>
          <a:p>
            <a:pPr>
              <a:spcBef>
                <a:spcPts val="600"/>
              </a:spcBef>
            </a:pPr>
            <a:endParaRPr lang="en-GB">
              <a:latin typeface="Arial" panose="020B0604020202020204" pitchFamily="34" charset="0"/>
              <a:cs typeface="Arial" panose="020B0604020202020204" pitchFamily="34" charset="0"/>
            </a:endParaRPr>
          </a:p>
          <a:p>
            <a:pPr>
              <a:spcBef>
                <a:spcPts val="600"/>
              </a:spcBef>
            </a:pPr>
            <a:endParaRPr lang="en-GB">
              <a:latin typeface="Arial" panose="020B0604020202020204" pitchFamily="34" charset="0"/>
              <a:cs typeface="Arial" panose="020B0604020202020204" pitchFamily="34" charset="0"/>
            </a:endParaRPr>
          </a:p>
          <a:p>
            <a:pPr>
              <a:spcBef>
                <a:spcPts val="600"/>
              </a:spcBef>
            </a:pPr>
            <a:endParaRPr lang="en-GB">
              <a:latin typeface="Arial" panose="020B0604020202020204" pitchFamily="34" charset="0"/>
              <a:cs typeface="Arial" panose="020B0604020202020204" pitchFamily="34" charset="0"/>
            </a:endParaRPr>
          </a:p>
          <a:p>
            <a:pPr>
              <a:spcBef>
                <a:spcPts val="600"/>
              </a:spcBef>
            </a:pPr>
            <a:endParaRPr lang="en-GB">
              <a:latin typeface="Arial" panose="020B0604020202020204" pitchFamily="34" charset="0"/>
              <a:cs typeface="Arial" panose="020B0604020202020204" pitchFamily="34" charset="0"/>
            </a:endParaRPr>
          </a:p>
          <a:p>
            <a:pPr>
              <a:spcBef>
                <a:spcPts val="600"/>
              </a:spcBef>
            </a:pPr>
            <a:endParaRPr lang="en-GB">
              <a:latin typeface="Arial" panose="020B0604020202020204" pitchFamily="34" charset="0"/>
              <a:cs typeface="Arial" panose="020B0604020202020204" pitchFamily="34" charset="0"/>
            </a:endParaRPr>
          </a:p>
          <a:p>
            <a:pPr>
              <a:spcBef>
                <a:spcPts val="600"/>
              </a:spcBef>
            </a:pPr>
            <a:r>
              <a:rPr lang="en-GB">
                <a:latin typeface="Arial" panose="020B0604020202020204" pitchFamily="34" charset="0"/>
                <a:cs typeface="Arial" panose="020B0604020202020204" pitchFamily="34" charset="0"/>
              </a:rPr>
              <a:t>These insight slides include: case studies, quotes and provocation questions aimed at decision makers to facilitate discussion and determine actions to improve the lives of Essex residents.</a:t>
            </a:r>
            <a:endParaRPr lang="en-GB">
              <a:solidFill>
                <a:srgbClr val="000000"/>
              </a:solidFill>
              <a:latin typeface="Arial"/>
              <a:cs typeface="Arial"/>
            </a:endParaRPr>
          </a:p>
          <a:p>
            <a:pPr>
              <a:spcBef>
                <a:spcPts val="600"/>
              </a:spcBef>
            </a:pPr>
            <a:endParaRPr lang="en-GB">
              <a:solidFill>
                <a:srgbClr val="000000"/>
              </a:solidFill>
              <a:latin typeface="Arial"/>
              <a:cs typeface="Arial"/>
            </a:endParaRPr>
          </a:p>
          <a:p>
            <a:pPr>
              <a:spcBef>
                <a:spcPts val="600"/>
              </a:spcBef>
            </a:pPr>
            <a:endParaRPr lang="en-GB">
              <a:solidFill>
                <a:srgbClr val="000000"/>
              </a:solidFill>
              <a:latin typeface="Arial"/>
              <a:cs typeface="Arial"/>
            </a:endParaRPr>
          </a:p>
          <a:p>
            <a:pPr>
              <a:spcBef>
                <a:spcPts val="600"/>
              </a:spcBef>
            </a:pPr>
            <a:endParaRPr lang="en-GB">
              <a:solidFill>
                <a:srgbClr val="000000"/>
              </a:solidFill>
              <a:latin typeface="Arial"/>
              <a:cs typeface="Arial"/>
            </a:endParaRPr>
          </a:p>
        </p:txBody>
      </p:sp>
      <p:pic>
        <p:nvPicPr>
          <p:cNvPr id="6" name="Picture 5">
            <a:extLst>
              <a:ext uri="{FF2B5EF4-FFF2-40B4-BE49-F238E27FC236}">
                <a16:creationId xmlns:a16="http://schemas.microsoft.com/office/drawing/2014/main" id="{CD89A371-0341-4E86-8D4A-E085ECAEBCDF}"/>
              </a:ext>
            </a:extLst>
          </p:cNvPr>
          <p:cNvPicPr>
            <a:picLocks noChangeAspect="1"/>
          </p:cNvPicPr>
          <p:nvPr/>
        </p:nvPicPr>
        <p:blipFill>
          <a:blip r:embed="rId3"/>
          <a:stretch>
            <a:fillRect/>
          </a:stretch>
        </p:blipFill>
        <p:spPr>
          <a:xfrm>
            <a:off x="550707" y="4698894"/>
            <a:ext cx="11531365" cy="2020452"/>
          </a:xfrm>
          <a:prstGeom prst="rect">
            <a:avLst/>
          </a:prstGeom>
        </p:spPr>
      </p:pic>
    </p:spTree>
    <p:extLst>
      <p:ext uri="{BB962C8B-B14F-4D97-AF65-F5344CB8AC3E}">
        <p14:creationId xmlns:p14="http://schemas.microsoft.com/office/powerpoint/2010/main" val="60357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199" y="514537"/>
            <a:ext cx="11150601" cy="6090515"/>
          </a:xfrm>
        </p:spPr>
        <p:txBody>
          <a:bodyPr vert="horz" lIns="91440" tIns="45720" rIns="91440" bIns="45720" rtlCol="0" anchor="t">
            <a:noAutofit/>
          </a:bodyPr>
          <a:lstStyle/>
          <a:p>
            <a:pPr marL="0" indent="0">
              <a:lnSpc>
                <a:spcPct val="100000"/>
              </a:lnSpc>
              <a:spcBef>
                <a:spcPts val="600"/>
              </a:spcBef>
              <a:buNone/>
            </a:pPr>
            <a:r>
              <a:rPr lang="en-GB" sz="2400" b="1" dirty="0">
                <a:solidFill>
                  <a:schemeClr val="bg1"/>
                </a:solidFill>
                <a:latin typeface="Arial"/>
                <a:cs typeface="Calibri" panose="020F0502020204030204"/>
              </a:rPr>
              <a:t>Supporting each other, neighbourliness and volunteering</a:t>
            </a:r>
          </a:p>
          <a:p>
            <a:pPr>
              <a:lnSpc>
                <a:spcPct val="100000"/>
              </a:lnSpc>
              <a:spcBef>
                <a:spcPts val="600"/>
              </a:spcBef>
            </a:pPr>
            <a:r>
              <a:rPr lang="en-GB" sz="2000" dirty="0">
                <a:solidFill>
                  <a:schemeClr val="bg1"/>
                </a:solidFill>
                <a:latin typeface="Arial"/>
                <a:cs typeface="Arial"/>
              </a:rPr>
              <a:t>Participants have become part of local support networks in their neighbourhoods that </a:t>
            </a:r>
            <a:br>
              <a:rPr lang="en-GB" sz="2000" dirty="0">
                <a:solidFill>
                  <a:schemeClr val="bg1"/>
                </a:solidFill>
                <a:latin typeface="Arial"/>
                <a:cs typeface="Arial"/>
              </a:rPr>
            </a:br>
            <a:r>
              <a:rPr lang="en-GB" sz="2000" dirty="0">
                <a:solidFill>
                  <a:schemeClr val="bg1"/>
                </a:solidFill>
                <a:latin typeface="Arial"/>
                <a:cs typeface="Arial"/>
              </a:rPr>
              <a:t>keep an eye out for each other </a:t>
            </a:r>
          </a:p>
          <a:p>
            <a:pPr lvl="0">
              <a:lnSpc>
                <a:spcPct val="100000"/>
              </a:lnSpc>
              <a:spcBef>
                <a:spcPts val="600"/>
              </a:spcBef>
            </a:pPr>
            <a:r>
              <a:rPr lang="en-GB" sz="2000" dirty="0">
                <a:solidFill>
                  <a:schemeClr val="bg1"/>
                </a:solidFill>
                <a:latin typeface="Arial"/>
                <a:cs typeface="Arial"/>
              </a:rPr>
              <a:t>Existing networks are more active or stronger since lockdown</a:t>
            </a:r>
          </a:p>
          <a:p>
            <a:pPr lvl="0">
              <a:lnSpc>
                <a:spcPct val="100000"/>
              </a:lnSpc>
              <a:spcBef>
                <a:spcPts val="600"/>
              </a:spcBef>
            </a:pPr>
            <a:r>
              <a:rPr lang="en-GB" sz="2000" dirty="0">
                <a:solidFill>
                  <a:schemeClr val="bg1"/>
                </a:solidFill>
                <a:latin typeface="Arial"/>
                <a:cs typeface="Arial"/>
              </a:rPr>
              <a:t>People are looking to friends, family and neighbours first before formal support</a:t>
            </a:r>
          </a:p>
          <a:p>
            <a:pPr>
              <a:lnSpc>
                <a:spcPct val="100000"/>
              </a:lnSpc>
              <a:spcBef>
                <a:spcPts val="600"/>
              </a:spcBef>
            </a:pPr>
            <a:r>
              <a:rPr lang="en-GB" sz="2000" dirty="0">
                <a:solidFill>
                  <a:schemeClr val="bg1"/>
                </a:solidFill>
                <a:latin typeface="Arial"/>
                <a:cs typeface="Arial"/>
              </a:rPr>
              <a:t>People have become more innovative at keeping face-to-face contact while social distancing;  over the fence conversations, driveway coffees and technology are in far more use</a:t>
            </a:r>
          </a:p>
          <a:p>
            <a:pPr>
              <a:lnSpc>
                <a:spcPct val="100000"/>
              </a:lnSpc>
              <a:spcBef>
                <a:spcPts val="600"/>
              </a:spcBef>
            </a:pPr>
            <a:r>
              <a:rPr lang="en-GB" sz="2000" dirty="0">
                <a:solidFill>
                  <a:schemeClr val="bg1"/>
                </a:solidFill>
                <a:latin typeface="Arial"/>
                <a:cs typeface="Arial"/>
              </a:rPr>
              <a:t>The situation has triggered an increase in ‘neighbourliness’, with people organising events while adhering to social distancing, reaching out more to each other. </a:t>
            </a:r>
          </a:p>
          <a:p>
            <a:pPr>
              <a:lnSpc>
                <a:spcPct val="100000"/>
              </a:lnSpc>
              <a:spcBef>
                <a:spcPts val="600"/>
              </a:spcBef>
            </a:pPr>
            <a:r>
              <a:rPr lang="en-GB" sz="2000" dirty="0">
                <a:solidFill>
                  <a:schemeClr val="bg1"/>
                </a:solidFill>
                <a:latin typeface="Arial"/>
                <a:cs typeface="Arial"/>
              </a:rPr>
              <a:t>Many did not describe their community activities as ‘volunteering’; messaging for communications and promotions may need to be rethought.</a:t>
            </a:r>
          </a:p>
          <a:p>
            <a:pPr>
              <a:lnSpc>
                <a:spcPct val="100000"/>
              </a:lnSpc>
              <a:spcBef>
                <a:spcPts val="600"/>
              </a:spcBef>
            </a:pPr>
            <a:r>
              <a:rPr lang="en-GB" sz="2000" dirty="0">
                <a:solidFill>
                  <a:schemeClr val="bg1"/>
                </a:solidFill>
                <a:latin typeface="Arial"/>
                <a:cs typeface="Arial"/>
              </a:rPr>
              <a:t>Largely not volunteering unless they have in the past, due to other priorities and vulnerability</a:t>
            </a:r>
          </a:p>
          <a:p>
            <a:pPr>
              <a:lnSpc>
                <a:spcPct val="100000"/>
              </a:lnSpc>
              <a:spcBef>
                <a:spcPts val="600"/>
              </a:spcBef>
            </a:pPr>
            <a:r>
              <a:rPr lang="en-GB" sz="2000" dirty="0">
                <a:solidFill>
                  <a:schemeClr val="bg1"/>
                </a:solidFill>
                <a:latin typeface="Arial"/>
                <a:cs typeface="Arial"/>
              </a:rPr>
              <a:t>Those new to the area, in less active communities, with few neighbours nearby or no other adult company are less likely to be involved in mutual support	</a:t>
            </a:r>
          </a:p>
          <a:p>
            <a:pPr>
              <a:lnSpc>
                <a:spcPct val="100000"/>
              </a:lnSpc>
              <a:spcBef>
                <a:spcPts val="600"/>
              </a:spcBef>
            </a:pPr>
            <a:r>
              <a:rPr lang="en-GB" sz="2000" dirty="0">
                <a:solidFill>
                  <a:schemeClr val="bg1"/>
                </a:solidFill>
                <a:latin typeface="Arial"/>
                <a:cs typeface="Arial"/>
              </a:rPr>
              <a:t>Many hope this increased neighbourliness and community spirit will continue in the future, although some feel it has already decreased as restrictions ease </a:t>
            </a:r>
            <a:r>
              <a:rPr lang="en-GB" sz="2000" dirty="0">
                <a:solidFill>
                  <a:schemeClr val="bg1"/>
                </a:solidFill>
                <a:latin typeface="Arial"/>
                <a:cs typeface="Calibri" panose="020F0502020204030204"/>
              </a:rPr>
              <a:t>			</a:t>
            </a:r>
            <a:r>
              <a:rPr lang="en-GB" sz="2400" dirty="0">
                <a:solidFill>
                  <a:schemeClr val="bg1"/>
                </a:solidFill>
                <a:latin typeface="Arial"/>
                <a:cs typeface="Calibri" panose="020F0502020204030204"/>
              </a:rPr>
              <a:t>			</a:t>
            </a:r>
            <a:endParaRPr lang="en-GB" sz="2400" dirty="0">
              <a:solidFill>
                <a:schemeClr val="bg1"/>
              </a:solidFill>
              <a:latin typeface="Calibri" panose="020F0502020204030204"/>
              <a:cs typeface="Calibri" panose="020F0502020204030204"/>
            </a:endParaRPr>
          </a:p>
        </p:txBody>
      </p:sp>
    </p:spTree>
    <p:extLst>
      <p:ext uri="{BB962C8B-B14F-4D97-AF65-F5344CB8AC3E}">
        <p14:creationId xmlns:p14="http://schemas.microsoft.com/office/powerpoint/2010/main" val="392395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32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Personas by Neighbourliness</a:t>
            </a:r>
          </a:p>
        </p:txBody>
      </p:sp>
      <p:sp>
        <p:nvSpPr>
          <p:cNvPr id="18" name="TextBox 17">
            <a:extLst>
              <a:ext uri="{FF2B5EF4-FFF2-40B4-BE49-F238E27FC236}">
                <a16:creationId xmlns:a16="http://schemas.microsoft.com/office/drawing/2014/main" id="{51DCEFCC-EDA3-470F-BFA1-F8B3E8E94CCC}"/>
              </a:ext>
            </a:extLst>
          </p:cNvPr>
          <p:cNvSpPr txBox="1"/>
          <p:nvPr/>
        </p:nvSpPr>
        <p:spPr>
          <a:xfrm>
            <a:off x="849086" y="243403"/>
            <a:ext cx="10550434" cy="1323439"/>
          </a:xfrm>
          <a:prstGeom prst="rect">
            <a:avLst/>
          </a:prstGeom>
          <a:noFill/>
        </p:spPr>
        <p:txBody>
          <a:bodyPr wrap="square" rtlCol="0" anchor="t">
            <a:spAutoFit/>
          </a:bodyPr>
          <a:lstStyle/>
          <a:p>
            <a:r>
              <a:rPr lang="en-GB" sz="2000" b="1">
                <a:solidFill>
                  <a:srgbClr val="C00000"/>
                </a:solidFill>
                <a:latin typeface="Arial"/>
                <a:cs typeface="Arial"/>
              </a:rPr>
              <a:t>There are some differences between our different personas</a:t>
            </a:r>
          </a:p>
          <a:p>
            <a:r>
              <a:rPr lang="en-GB" sz="2000">
                <a:latin typeface="Arial"/>
                <a:cs typeface="Arial"/>
              </a:rPr>
              <a:t>Our participants are independent and mostly self-reliant. Most have existing support networks, some of which have got stronger since the lockdown. None would expect support from a formal organisation. </a:t>
            </a:r>
          </a:p>
        </p:txBody>
      </p:sp>
      <p:sp>
        <p:nvSpPr>
          <p:cNvPr id="2" name="Rectangle 1">
            <a:extLst>
              <a:ext uri="{FF2B5EF4-FFF2-40B4-BE49-F238E27FC236}">
                <a16:creationId xmlns:a16="http://schemas.microsoft.com/office/drawing/2014/main" id="{056F8416-716D-4555-BB35-0733F171B8B6}"/>
              </a:ext>
            </a:extLst>
          </p:cNvPr>
          <p:cNvSpPr/>
          <p:nvPr/>
        </p:nvSpPr>
        <p:spPr>
          <a:xfrm>
            <a:off x="975360" y="2532380"/>
            <a:ext cx="2397760" cy="2692400"/>
          </a:xfrm>
          <a:prstGeom prst="rect">
            <a:avLst/>
          </a:prstGeom>
          <a:solidFill>
            <a:srgbClr val="E12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Less likely to be volunteering due to family commitments</a:t>
            </a:r>
          </a:p>
          <a:p>
            <a:pPr marL="285750" indent="-285750">
              <a:buFont typeface="Arial" panose="020B0604020202020204" pitchFamily="34" charset="0"/>
              <a:buChar char="•"/>
            </a:pPr>
            <a:r>
              <a:rPr lang="en-GB">
                <a:solidFill>
                  <a:schemeClr val="tx1"/>
                </a:solidFill>
                <a:latin typeface="Arial"/>
                <a:cs typeface="Arial"/>
              </a:rPr>
              <a:t>Involved within the school, e.g. school governor</a:t>
            </a:r>
          </a:p>
          <a:p>
            <a:endParaRPr lang="en-GB">
              <a:solidFill>
                <a:schemeClr val="tx1"/>
              </a:solidFill>
              <a:latin typeface="Arial"/>
              <a:cs typeface="Arial"/>
            </a:endParaRPr>
          </a:p>
          <a:p>
            <a:pPr marL="285750" indent="-285750">
              <a:buFont typeface="Arial" panose="020B0604020202020204" pitchFamily="34" charset="0"/>
              <a:buChar char="•"/>
            </a:pPr>
            <a:endParaRPr lang="en-GB">
              <a:solidFill>
                <a:schemeClr val="tx1"/>
              </a:solidFill>
              <a:latin typeface="Arial"/>
              <a:cs typeface="Arial"/>
            </a:endParaRPr>
          </a:p>
        </p:txBody>
      </p:sp>
      <p:sp>
        <p:nvSpPr>
          <p:cNvPr id="5" name="Rectangle 4">
            <a:extLst>
              <a:ext uri="{FF2B5EF4-FFF2-40B4-BE49-F238E27FC236}">
                <a16:creationId xmlns:a16="http://schemas.microsoft.com/office/drawing/2014/main" id="{ED34343C-FCA4-4182-8A14-F4447A1CE25C}"/>
              </a:ext>
            </a:extLst>
          </p:cNvPr>
          <p:cNvSpPr/>
          <p:nvPr/>
        </p:nvSpPr>
        <p:spPr>
          <a:xfrm>
            <a:off x="3556001" y="2532380"/>
            <a:ext cx="2397760" cy="2692400"/>
          </a:xfrm>
          <a:prstGeom prst="rect">
            <a:avLst/>
          </a:prstGeom>
          <a:solidFill>
            <a:srgbClr val="F28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Less likely than self-employed to be volunteering and less likely to have volunteered in the past</a:t>
            </a:r>
          </a:p>
          <a:p>
            <a:pPr marL="285750" indent="-285750">
              <a:buFont typeface="Arial" panose="020B0604020202020204" pitchFamily="34" charset="0"/>
              <a:buChar char="•"/>
            </a:pPr>
            <a:endParaRPr lang="en-GB">
              <a:solidFill>
                <a:schemeClr val="tx1"/>
              </a:solidFill>
              <a:latin typeface="Arial"/>
              <a:cs typeface="Arial"/>
            </a:endParaRPr>
          </a:p>
        </p:txBody>
      </p:sp>
      <p:sp>
        <p:nvSpPr>
          <p:cNvPr id="6" name="Rectangle 5">
            <a:extLst>
              <a:ext uri="{FF2B5EF4-FFF2-40B4-BE49-F238E27FC236}">
                <a16:creationId xmlns:a16="http://schemas.microsoft.com/office/drawing/2014/main" id="{75FBB7AE-3870-4C8B-94B0-EBACFF5E5AF6}"/>
              </a:ext>
            </a:extLst>
          </p:cNvPr>
          <p:cNvSpPr/>
          <p:nvPr/>
        </p:nvSpPr>
        <p:spPr>
          <a:xfrm>
            <a:off x="8818880" y="2535376"/>
            <a:ext cx="2397760" cy="2692400"/>
          </a:xfrm>
          <a:prstGeom prst="rect">
            <a:avLst/>
          </a:prstGeom>
          <a:solidFill>
            <a:srgbClr val="00A8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Less likely to be volunteering at the moment due to age/other vulnerability</a:t>
            </a:r>
          </a:p>
          <a:p>
            <a:pPr marL="285750" indent="-285750">
              <a:buFont typeface="Arial" panose="020B0604020202020204" pitchFamily="34" charset="0"/>
              <a:buChar char="•"/>
            </a:pPr>
            <a:r>
              <a:rPr lang="en-GB">
                <a:solidFill>
                  <a:schemeClr val="tx1"/>
                </a:solidFill>
                <a:latin typeface="Arial"/>
                <a:cs typeface="Arial"/>
              </a:rPr>
              <a:t>Some volunteered and currently do so online </a:t>
            </a:r>
          </a:p>
        </p:txBody>
      </p:sp>
      <p:sp>
        <p:nvSpPr>
          <p:cNvPr id="7" name="Rectangle 6">
            <a:extLst>
              <a:ext uri="{FF2B5EF4-FFF2-40B4-BE49-F238E27FC236}">
                <a16:creationId xmlns:a16="http://schemas.microsoft.com/office/drawing/2014/main" id="{3C044940-6FDD-47DE-9AF9-886FE9DBC1AD}"/>
              </a:ext>
            </a:extLst>
          </p:cNvPr>
          <p:cNvSpPr/>
          <p:nvPr/>
        </p:nvSpPr>
        <p:spPr>
          <a:xfrm>
            <a:off x="975360" y="1614110"/>
            <a:ext cx="2397760" cy="914400"/>
          </a:xfrm>
          <a:prstGeom prst="rect">
            <a:avLst/>
          </a:prstGeom>
          <a:solidFill>
            <a:srgbClr val="E1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Families with Children</a:t>
            </a:r>
          </a:p>
        </p:txBody>
      </p:sp>
      <p:sp>
        <p:nvSpPr>
          <p:cNvPr id="8" name="Rectangle 7">
            <a:extLst>
              <a:ext uri="{FF2B5EF4-FFF2-40B4-BE49-F238E27FC236}">
                <a16:creationId xmlns:a16="http://schemas.microsoft.com/office/drawing/2014/main" id="{67AE1961-0067-4D7B-84DD-CA7C286619B7}"/>
              </a:ext>
            </a:extLst>
          </p:cNvPr>
          <p:cNvSpPr/>
          <p:nvPr/>
        </p:nvSpPr>
        <p:spPr>
          <a:xfrm>
            <a:off x="3556001" y="1614110"/>
            <a:ext cx="2397760" cy="914400"/>
          </a:xfrm>
          <a:prstGeom prst="rect">
            <a:avLst/>
          </a:prstGeom>
          <a:solidFill>
            <a:srgbClr val="F2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Employed</a:t>
            </a:r>
          </a:p>
        </p:txBody>
      </p:sp>
      <p:sp>
        <p:nvSpPr>
          <p:cNvPr id="9" name="Rectangle 8">
            <a:extLst>
              <a:ext uri="{FF2B5EF4-FFF2-40B4-BE49-F238E27FC236}">
                <a16:creationId xmlns:a16="http://schemas.microsoft.com/office/drawing/2014/main" id="{AAC680CA-A4EF-46F0-B8C3-561803644983}"/>
              </a:ext>
            </a:extLst>
          </p:cNvPr>
          <p:cNvSpPr/>
          <p:nvPr/>
        </p:nvSpPr>
        <p:spPr>
          <a:xfrm>
            <a:off x="8798560" y="1614110"/>
            <a:ext cx="2397760" cy="914400"/>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cs typeface="Arial"/>
              </a:rPr>
              <a:t>Retired</a:t>
            </a:r>
          </a:p>
        </p:txBody>
      </p:sp>
      <p:sp>
        <p:nvSpPr>
          <p:cNvPr id="10" name="Rectangle 9">
            <a:extLst>
              <a:ext uri="{FF2B5EF4-FFF2-40B4-BE49-F238E27FC236}">
                <a16:creationId xmlns:a16="http://schemas.microsoft.com/office/drawing/2014/main" id="{513B4E98-16C8-4C4B-8C71-BFD81C2334F6}"/>
              </a:ext>
            </a:extLst>
          </p:cNvPr>
          <p:cNvSpPr/>
          <p:nvPr/>
        </p:nvSpPr>
        <p:spPr>
          <a:xfrm>
            <a:off x="6156960" y="2535376"/>
            <a:ext cx="239776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Most likely to be volunteering</a:t>
            </a:r>
          </a:p>
          <a:p>
            <a:pPr marL="285750" indent="-285750">
              <a:buFont typeface="Arial" panose="020B0604020202020204" pitchFamily="34" charset="0"/>
              <a:buChar char="•"/>
            </a:pPr>
            <a:r>
              <a:rPr lang="en-GB">
                <a:solidFill>
                  <a:schemeClr val="tx1"/>
                </a:solidFill>
                <a:latin typeface="Arial"/>
                <a:cs typeface="Arial"/>
              </a:rPr>
              <a:t>Experience of volunteering in the past</a:t>
            </a:r>
          </a:p>
        </p:txBody>
      </p:sp>
      <p:sp>
        <p:nvSpPr>
          <p:cNvPr id="11" name="Rectangle 10">
            <a:extLst>
              <a:ext uri="{FF2B5EF4-FFF2-40B4-BE49-F238E27FC236}">
                <a16:creationId xmlns:a16="http://schemas.microsoft.com/office/drawing/2014/main" id="{7C382022-D33C-456D-B41D-101F7C8F5381}"/>
              </a:ext>
            </a:extLst>
          </p:cNvPr>
          <p:cNvSpPr/>
          <p:nvPr/>
        </p:nvSpPr>
        <p:spPr>
          <a:xfrm>
            <a:off x="6156960" y="1614110"/>
            <a:ext cx="239776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Self-employed</a:t>
            </a:r>
          </a:p>
        </p:txBody>
      </p:sp>
      <p:sp>
        <p:nvSpPr>
          <p:cNvPr id="3" name="Rectangle 2">
            <a:extLst>
              <a:ext uri="{FF2B5EF4-FFF2-40B4-BE49-F238E27FC236}">
                <a16:creationId xmlns:a16="http://schemas.microsoft.com/office/drawing/2014/main" id="{3FF04C2D-DA67-42A9-97EC-06C52FEF16F3}"/>
              </a:ext>
            </a:extLst>
          </p:cNvPr>
          <p:cNvSpPr/>
          <p:nvPr/>
        </p:nvSpPr>
        <p:spPr>
          <a:xfrm>
            <a:off x="975360" y="5263577"/>
            <a:ext cx="10241280" cy="1508105"/>
          </a:xfrm>
          <a:prstGeom prst="rect">
            <a:avLst/>
          </a:prstGeom>
          <a:solidFill>
            <a:schemeClr val="bg1">
              <a:lumMod val="85000"/>
            </a:schemeClr>
          </a:solidFill>
        </p:spPr>
        <p:txBody>
          <a:bodyPr wrap="square">
            <a:spAutoFit/>
          </a:bodyPr>
          <a:lstStyle/>
          <a:p>
            <a:r>
              <a:rPr lang="en-GB" sz="1600" b="1">
                <a:latin typeface="Arial" panose="020B0604020202020204" pitchFamily="34" charset="0"/>
              </a:rPr>
              <a:t>64% </a:t>
            </a:r>
            <a:r>
              <a:rPr lang="en-GB" sz="1600">
                <a:latin typeface="Arial" panose="020B0604020202020204" pitchFamily="34" charset="0"/>
              </a:rPr>
              <a:t>agreed that other local community members would support them if they needed help during the coronavirus (COVID-19) pandemic and </a:t>
            </a:r>
            <a:r>
              <a:rPr lang="en-GB" sz="1600" b="1">
                <a:latin typeface="Arial" panose="020B0604020202020204" pitchFamily="34" charset="0"/>
              </a:rPr>
              <a:t>78% </a:t>
            </a:r>
            <a:r>
              <a:rPr lang="en-GB" sz="1600">
                <a:latin typeface="Arial" panose="020B0604020202020204" pitchFamily="34" charset="0"/>
              </a:rPr>
              <a:t>said they thought people are doing more to help others since the COVID-19 pandemic.  In the past seven days, </a:t>
            </a:r>
            <a:r>
              <a:rPr lang="en-GB" sz="1600" b="1">
                <a:latin typeface="Arial" panose="020B0604020202020204" pitchFamily="34" charset="0"/>
              </a:rPr>
              <a:t>63%</a:t>
            </a:r>
            <a:r>
              <a:rPr lang="en-GB" sz="1600">
                <a:latin typeface="Arial" panose="020B0604020202020204" pitchFamily="34" charset="0"/>
              </a:rPr>
              <a:t> said they had checked on neighbours who might need help at least once and </a:t>
            </a:r>
            <a:r>
              <a:rPr lang="en-GB" sz="1600" b="1">
                <a:latin typeface="Arial" panose="020B0604020202020204" pitchFamily="34" charset="0"/>
              </a:rPr>
              <a:t>38%</a:t>
            </a:r>
            <a:r>
              <a:rPr lang="en-GB" sz="1600">
                <a:latin typeface="Arial" panose="020B0604020202020204" pitchFamily="34" charset="0"/>
              </a:rPr>
              <a:t> said they had gone shopping or done other tasks (such as dog walking) for neighbours </a:t>
            </a:r>
          </a:p>
          <a:p>
            <a:endParaRPr lang="en-GB" sz="16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Source: Source: Coronavirus and the social impacts on Great Britain: ONS bulletin 23.4.20 (survey 3-13 Apr)</a:t>
            </a:r>
          </a:p>
        </p:txBody>
      </p:sp>
    </p:spTree>
    <p:custDataLst>
      <p:tags r:id="rId1"/>
    </p:custDataLst>
    <p:extLst>
      <p:ext uri="{BB962C8B-B14F-4D97-AF65-F5344CB8AC3E}">
        <p14:creationId xmlns:p14="http://schemas.microsoft.com/office/powerpoint/2010/main" val="416986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32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Neighbourliness</a:t>
            </a:r>
          </a:p>
        </p:txBody>
      </p:sp>
      <p:sp>
        <p:nvSpPr>
          <p:cNvPr id="18" name="TextBox 17">
            <a:extLst>
              <a:ext uri="{FF2B5EF4-FFF2-40B4-BE49-F238E27FC236}">
                <a16:creationId xmlns:a16="http://schemas.microsoft.com/office/drawing/2014/main" id="{51DCEFCC-EDA3-470F-BFA1-F8B3E8E94CCC}"/>
              </a:ext>
            </a:extLst>
          </p:cNvPr>
          <p:cNvSpPr txBox="1"/>
          <p:nvPr/>
        </p:nvSpPr>
        <p:spPr>
          <a:xfrm>
            <a:off x="849086" y="259445"/>
            <a:ext cx="10550434" cy="1231106"/>
          </a:xfrm>
          <a:prstGeom prst="rect">
            <a:avLst/>
          </a:prstGeom>
          <a:noFill/>
        </p:spPr>
        <p:txBody>
          <a:bodyPr wrap="square" rtlCol="0" anchor="t">
            <a:spAutoFit/>
          </a:bodyPr>
          <a:lstStyle/>
          <a:p>
            <a:r>
              <a:rPr lang="en-GB" sz="2000" b="1">
                <a:solidFill>
                  <a:srgbClr val="C00000"/>
                </a:solidFill>
                <a:latin typeface="Arial"/>
                <a:cs typeface="Arial"/>
              </a:rPr>
              <a:t>Participants have become part of local support networks in their neighbourhoods.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They haven’t needed any help or support, formal or informal. Instead, they have </a:t>
            </a:r>
            <a:r>
              <a:rPr lang="en-GB" b="1">
                <a:latin typeface="Arial" panose="020B0604020202020204" pitchFamily="34" charset="0"/>
                <a:cs typeface="Arial" panose="020B0604020202020204" pitchFamily="34" charset="0"/>
              </a:rPr>
              <a:t>become part of local support networks in their neighbourhoods. </a:t>
            </a:r>
            <a:endParaRPr lang="en-GB">
              <a:latin typeface="Arial"/>
              <a:cs typeface="Arial"/>
            </a:endParaRPr>
          </a:p>
        </p:txBody>
      </p:sp>
      <p:sp>
        <p:nvSpPr>
          <p:cNvPr id="2" name="Rectangle 1">
            <a:extLst>
              <a:ext uri="{FF2B5EF4-FFF2-40B4-BE49-F238E27FC236}">
                <a16:creationId xmlns:a16="http://schemas.microsoft.com/office/drawing/2014/main" id="{056F8416-716D-4555-BB35-0733F171B8B6}"/>
              </a:ext>
            </a:extLst>
          </p:cNvPr>
          <p:cNvSpPr/>
          <p:nvPr/>
        </p:nvSpPr>
        <p:spPr>
          <a:xfrm>
            <a:off x="848069" y="2674620"/>
            <a:ext cx="333248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Arial"/>
                <a:cs typeface="Arial"/>
              </a:rPr>
              <a:t>Checking on family or friends; running occasional errands for them (shopping or getting items). </a:t>
            </a:r>
          </a:p>
          <a:p>
            <a:pPr marL="285750" indent="-285750">
              <a:buFont typeface="Arial" panose="020B0604020202020204" pitchFamily="34" charset="0"/>
              <a:buChar char="•"/>
            </a:pPr>
            <a:r>
              <a:rPr lang="en-GB" sz="1600">
                <a:solidFill>
                  <a:schemeClr val="tx1"/>
                </a:solidFill>
                <a:latin typeface="Arial"/>
                <a:cs typeface="Arial"/>
              </a:rPr>
              <a:t>Concerned over their elderly relatives, who they cannot care for or support as they wish, with some living far away. </a:t>
            </a:r>
          </a:p>
        </p:txBody>
      </p:sp>
      <p:sp>
        <p:nvSpPr>
          <p:cNvPr id="5" name="Rectangle 4">
            <a:extLst>
              <a:ext uri="{FF2B5EF4-FFF2-40B4-BE49-F238E27FC236}">
                <a16:creationId xmlns:a16="http://schemas.microsoft.com/office/drawing/2014/main" id="{ED34343C-FCA4-4182-8A14-F4447A1CE25C}"/>
              </a:ext>
            </a:extLst>
          </p:cNvPr>
          <p:cNvSpPr/>
          <p:nvPr/>
        </p:nvSpPr>
        <p:spPr>
          <a:xfrm>
            <a:off x="4612641" y="2674620"/>
            <a:ext cx="333248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Neighbours have offered to get items for each other as part of their own shopping</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Some proactively offered help in their communities </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Mutual support has developed or grown stronger gradually for most. </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Some draw on these offers for shopping occasionally</a:t>
            </a:r>
            <a:endParaRPr lang="en-GB" sz="1600">
              <a:solidFill>
                <a:schemeClr val="tx1"/>
              </a:solidFill>
              <a:latin typeface="Arial"/>
              <a:cs typeface="Arial"/>
            </a:endParaRPr>
          </a:p>
        </p:txBody>
      </p:sp>
      <p:sp>
        <p:nvSpPr>
          <p:cNvPr id="7" name="Rectangle 6">
            <a:extLst>
              <a:ext uri="{FF2B5EF4-FFF2-40B4-BE49-F238E27FC236}">
                <a16:creationId xmlns:a16="http://schemas.microsoft.com/office/drawing/2014/main" id="{3C044940-6FDD-47DE-9AF9-886FE9DBC1AD}"/>
              </a:ext>
            </a:extLst>
          </p:cNvPr>
          <p:cNvSpPr/>
          <p:nvPr/>
        </p:nvSpPr>
        <p:spPr>
          <a:xfrm>
            <a:off x="848069" y="1762738"/>
            <a:ext cx="333248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Helping family and friends</a:t>
            </a:r>
          </a:p>
        </p:txBody>
      </p:sp>
      <p:sp>
        <p:nvSpPr>
          <p:cNvPr id="8" name="Rectangle 7">
            <a:extLst>
              <a:ext uri="{FF2B5EF4-FFF2-40B4-BE49-F238E27FC236}">
                <a16:creationId xmlns:a16="http://schemas.microsoft.com/office/drawing/2014/main" id="{67AE1961-0067-4D7B-84DD-CA7C286619B7}"/>
              </a:ext>
            </a:extLst>
          </p:cNvPr>
          <p:cNvSpPr/>
          <p:nvPr/>
        </p:nvSpPr>
        <p:spPr>
          <a:xfrm>
            <a:off x="4612641" y="1762738"/>
            <a:ext cx="333248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Mutual support within the neighbourhood</a:t>
            </a:r>
          </a:p>
        </p:txBody>
      </p:sp>
      <p:sp>
        <p:nvSpPr>
          <p:cNvPr id="10" name="Rectangle 9">
            <a:extLst>
              <a:ext uri="{FF2B5EF4-FFF2-40B4-BE49-F238E27FC236}">
                <a16:creationId xmlns:a16="http://schemas.microsoft.com/office/drawing/2014/main" id="{513B4E98-16C8-4C4B-8C71-BFD81C2334F6}"/>
              </a:ext>
            </a:extLst>
          </p:cNvPr>
          <p:cNvSpPr/>
          <p:nvPr/>
        </p:nvSpPr>
        <p:spPr>
          <a:xfrm>
            <a:off x="8249920" y="2669005"/>
            <a:ext cx="333248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Technology has been used in some cases to facilitate contact, e.g. WhatsApp groups. </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3 participants were not in touch with their neighbours, due to being new to the area, no neighbours close by, or were just not part of an active community.</a:t>
            </a:r>
            <a:endParaRPr lang="en-GB" sz="1600">
              <a:solidFill>
                <a:schemeClr val="tx1"/>
              </a:solidFill>
              <a:latin typeface="Arial"/>
              <a:cs typeface="Arial"/>
            </a:endParaRPr>
          </a:p>
        </p:txBody>
      </p:sp>
      <p:sp>
        <p:nvSpPr>
          <p:cNvPr id="11" name="Rectangle 10">
            <a:extLst>
              <a:ext uri="{FF2B5EF4-FFF2-40B4-BE49-F238E27FC236}">
                <a16:creationId xmlns:a16="http://schemas.microsoft.com/office/drawing/2014/main" id="{7C382022-D33C-456D-B41D-101F7C8F5381}"/>
              </a:ext>
            </a:extLst>
          </p:cNvPr>
          <p:cNvSpPr/>
          <p:nvPr/>
        </p:nvSpPr>
        <p:spPr>
          <a:xfrm>
            <a:off x="8249920" y="1762738"/>
            <a:ext cx="333248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Increased neighbourliness </a:t>
            </a:r>
          </a:p>
        </p:txBody>
      </p:sp>
      <p:sp>
        <p:nvSpPr>
          <p:cNvPr id="13" name="Rectangle 12">
            <a:extLst>
              <a:ext uri="{FF2B5EF4-FFF2-40B4-BE49-F238E27FC236}">
                <a16:creationId xmlns:a16="http://schemas.microsoft.com/office/drawing/2014/main" id="{AC989655-3348-462D-8C0A-3F0D26BF315F}"/>
              </a:ext>
            </a:extLst>
          </p:cNvPr>
          <p:cNvSpPr/>
          <p:nvPr/>
        </p:nvSpPr>
        <p:spPr>
          <a:xfrm>
            <a:off x="8249921" y="5431892"/>
            <a:ext cx="3332480" cy="954107"/>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“Six of us now have a little WhatsApp group. So if somebody needs something, they'll just say ‘Has anybody got?’.” </a:t>
            </a:r>
            <a:endParaRPr lang="en-GB" sz="1400" b="1">
              <a:solidFill>
                <a:schemeClr val="tx1">
                  <a:lumMod val="65000"/>
                  <a:lumOff val="35000"/>
                </a:schemeClr>
              </a:solidFill>
            </a:endParaRPr>
          </a:p>
        </p:txBody>
      </p:sp>
      <p:sp>
        <p:nvSpPr>
          <p:cNvPr id="15" name="Rectangle 14">
            <a:extLst>
              <a:ext uri="{FF2B5EF4-FFF2-40B4-BE49-F238E27FC236}">
                <a16:creationId xmlns:a16="http://schemas.microsoft.com/office/drawing/2014/main" id="{87FA89F7-96E1-419A-B7EE-B427C16B08A8}"/>
              </a:ext>
            </a:extLst>
          </p:cNvPr>
          <p:cNvSpPr/>
          <p:nvPr/>
        </p:nvSpPr>
        <p:spPr>
          <a:xfrm>
            <a:off x="4596619" y="5431892"/>
            <a:ext cx="3414834" cy="1169551"/>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“We live in a fabulous road.  We have a little chat over the garden wall, someone dropped some plants around earlier in the week. I’m going to drop a cake round to someone.” </a:t>
            </a:r>
            <a:endParaRPr lang="en-GB" sz="1400" b="1">
              <a:solidFill>
                <a:schemeClr val="tx1">
                  <a:lumMod val="65000"/>
                  <a:lumOff val="35000"/>
                </a:schemeClr>
              </a:solidFill>
            </a:endParaRPr>
          </a:p>
        </p:txBody>
      </p:sp>
      <p:sp>
        <p:nvSpPr>
          <p:cNvPr id="12" name="Rectangle 11">
            <a:extLst>
              <a:ext uri="{FF2B5EF4-FFF2-40B4-BE49-F238E27FC236}">
                <a16:creationId xmlns:a16="http://schemas.microsoft.com/office/drawing/2014/main" id="{B71369F5-905C-45AF-9FF1-46B7B985EA6D}"/>
              </a:ext>
            </a:extLst>
          </p:cNvPr>
          <p:cNvSpPr/>
          <p:nvPr/>
        </p:nvSpPr>
        <p:spPr>
          <a:xfrm>
            <a:off x="848069" y="5431892"/>
            <a:ext cx="3414834" cy="954107"/>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“We share the care for my father-in-law with my brother-in-law and his wife, both in their 70s. We do a week each, a shopping run etc.” </a:t>
            </a:r>
            <a:endParaRPr lang="en-GB" sz="1400" b="1">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31019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32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Neighbourliness</a:t>
            </a:r>
            <a:endParaRPr lang="en-US">
              <a:solidFill>
                <a:schemeClr val="bg1"/>
              </a:solidFill>
            </a:endParaRPr>
          </a:p>
        </p:txBody>
      </p:sp>
      <p:sp>
        <p:nvSpPr>
          <p:cNvPr id="3" name="TextBox 2">
            <a:extLst>
              <a:ext uri="{FF2B5EF4-FFF2-40B4-BE49-F238E27FC236}">
                <a16:creationId xmlns:a16="http://schemas.microsoft.com/office/drawing/2014/main" id="{11A45833-B316-42E9-9514-099712E4A046}"/>
              </a:ext>
            </a:extLst>
          </p:cNvPr>
          <p:cNvSpPr txBox="1"/>
          <p:nvPr/>
        </p:nvSpPr>
        <p:spPr>
          <a:xfrm>
            <a:off x="886691" y="397164"/>
            <a:ext cx="10825018" cy="646331"/>
          </a:xfrm>
          <a:prstGeom prst="rect">
            <a:avLst/>
          </a:prstGeom>
          <a:noFill/>
        </p:spPr>
        <p:txBody>
          <a:bodyPr wrap="square" rtlCol="0">
            <a:spAutoFit/>
          </a:bodyPr>
          <a:lstStyle/>
          <a:p>
            <a:r>
              <a:rPr lang="en-GB" b="1">
                <a:solidFill>
                  <a:srgbClr val="C00000"/>
                </a:solidFill>
                <a:latin typeface="Arial" panose="020B0604020202020204" pitchFamily="34" charset="0"/>
                <a:cs typeface="Arial" panose="020B0604020202020204" pitchFamily="34" charset="0"/>
              </a:rPr>
              <a:t>People have become more innovative at keeping face-to-face contact while social distancing </a:t>
            </a:r>
            <a:r>
              <a:rPr lang="en-GB">
                <a:latin typeface="Arial" panose="020B0604020202020204" pitchFamily="34" charset="0"/>
                <a:cs typeface="Arial" panose="020B0604020202020204" pitchFamily="34" charset="0"/>
              </a:rPr>
              <a:t> </a:t>
            </a:r>
          </a:p>
          <a:p>
            <a:endParaRPr lang="en-GB"/>
          </a:p>
        </p:txBody>
      </p:sp>
      <p:sp>
        <p:nvSpPr>
          <p:cNvPr id="2" name="Rectangle 1">
            <a:extLst>
              <a:ext uri="{FF2B5EF4-FFF2-40B4-BE49-F238E27FC236}">
                <a16:creationId xmlns:a16="http://schemas.microsoft.com/office/drawing/2014/main" id="{44AA7B36-5294-427C-810B-3065923C7C17}"/>
              </a:ext>
            </a:extLst>
          </p:cNvPr>
          <p:cNvSpPr/>
          <p:nvPr/>
        </p:nvSpPr>
        <p:spPr>
          <a:xfrm>
            <a:off x="886691" y="1043495"/>
            <a:ext cx="6096000" cy="5570756"/>
          </a:xfrm>
          <a:prstGeom prst="rect">
            <a:avLst/>
          </a:prstGeom>
        </p:spPr>
        <p:txBody>
          <a:bodyPr anchor="t">
            <a:spAutoFit/>
          </a:bodyPr>
          <a:lstStyle/>
          <a:p>
            <a:pPr>
              <a:spcBef>
                <a:spcPts val="600"/>
              </a:spcBef>
            </a:pPr>
            <a:r>
              <a:rPr lang="en-GB">
                <a:latin typeface="Arial" panose="020B0604020202020204" pitchFamily="34" charset="0"/>
                <a:cs typeface="Arial" panose="020B0604020202020204" pitchFamily="34" charset="0"/>
              </a:rPr>
              <a:t>Many people have stayed connected by:</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Having conversations over the fence </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Having a coffee or meal on their driveway/terrace</a:t>
            </a:r>
          </a:p>
          <a:p>
            <a:pPr marL="285750" indent="-285750">
              <a:spcBef>
                <a:spcPts val="600"/>
              </a:spcBef>
              <a:buFont typeface="Arial" panose="020B0604020202020204" pitchFamily="34" charset="0"/>
              <a:buChar char="•"/>
            </a:pPr>
            <a:r>
              <a:rPr lang="en-GB">
                <a:latin typeface="Arial"/>
                <a:cs typeface="Arial"/>
              </a:rPr>
              <a:t>Parties outside houses to celebrate birthdays</a:t>
            </a:r>
          </a:p>
          <a:p>
            <a:pPr marL="285750" indent="-285750">
              <a:spcBef>
                <a:spcPts val="600"/>
              </a:spcBef>
              <a:buFont typeface="Arial" panose="020B0604020202020204" pitchFamily="34" charset="0"/>
              <a:buChar char="•"/>
            </a:pPr>
            <a:r>
              <a:rPr lang="en-GB">
                <a:latin typeface="Arial"/>
                <a:cs typeface="Arial"/>
              </a:rPr>
              <a:t>Replacing a holiday to France with a 'French food day’ in their family's garden once restrictions were lifted.</a:t>
            </a:r>
            <a:endParaRPr lang="en-GB">
              <a:latin typeface="Arial" panose="020B0604020202020204" pitchFamily="34" charset="0"/>
              <a:cs typeface="Arial" panose="020B0604020202020204" pitchFamily="34" charset="0"/>
            </a:endParaRPr>
          </a:p>
          <a:p>
            <a:pPr>
              <a:spcBef>
                <a:spcPts val="1200"/>
              </a:spcBef>
            </a:pPr>
            <a:r>
              <a:rPr lang="en-GB">
                <a:latin typeface="Arial"/>
                <a:cs typeface="Arial"/>
              </a:rPr>
              <a:t>Participants were </a:t>
            </a:r>
            <a:r>
              <a:rPr lang="en-GB" b="1">
                <a:latin typeface="Arial"/>
                <a:cs typeface="Arial"/>
              </a:rPr>
              <a:t>hopeful that this sense of community will continue</a:t>
            </a:r>
            <a:r>
              <a:rPr lang="en-GB">
                <a:latin typeface="Arial"/>
                <a:cs typeface="Arial"/>
              </a:rPr>
              <a:t>. However some feel that this will not be long lasting and will likely end as people spend more time outside the home or move from the area.</a:t>
            </a:r>
          </a:p>
          <a:p>
            <a:pPr>
              <a:spcBef>
                <a:spcPts val="1200"/>
              </a:spcBef>
            </a:pPr>
            <a:r>
              <a:rPr lang="en-GB">
                <a:latin typeface="Arial"/>
                <a:cs typeface="Arial"/>
              </a:rPr>
              <a:t>If participants ever needed help, they would </a:t>
            </a:r>
            <a:r>
              <a:rPr lang="en-GB" b="1">
                <a:latin typeface="Arial"/>
                <a:cs typeface="Arial"/>
              </a:rPr>
              <a:t>approach friends, family or neighbours</a:t>
            </a:r>
            <a:r>
              <a:rPr lang="en-GB">
                <a:latin typeface="Arial"/>
                <a:cs typeface="Arial"/>
              </a:rPr>
              <a:t> and would not rely on formal organisations. </a:t>
            </a:r>
          </a:p>
          <a:p>
            <a:pPr>
              <a:spcBef>
                <a:spcPts val="1200"/>
              </a:spcBef>
            </a:pPr>
            <a:r>
              <a:rPr lang="en-GB">
                <a:latin typeface="Arial"/>
                <a:cs typeface="Arial"/>
              </a:rPr>
              <a:t>Many would not particularly know where to look for formal support, but if the need arose, they would most likely start with looking online or through social media. One participant would approach his local church. </a:t>
            </a:r>
            <a:endParaRPr lang="en-GB">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D9FC070-E6B6-4137-BF01-EDA196084465}"/>
              </a:ext>
            </a:extLst>
          </p:cNvPr>
          <p:cNvSpPr/>
          <p:nvPr/>
        </p:nvSpPr>
        <p:spPr>
          <a:xfrm>
            <a:off x="7633588" y="4980609"/>
            <a:ext cx="4416171" cy="1730923"/>
          </a:xfrm>
          <a:prstGeom prst="rect">
            <a:avLst/>
          </a:prstGeom>
        </p:spPr>
        <p:txBody>
          <a:bodyPr wrap="square" anchor="t">
            <a:spAutoFit/>
          </a:bodyPr>
          <a:lstStyle/>
          <a:p>
            <a:pPr>
              <a:lnSpc>
                <a:spcPct val="107000"/>
              </a:lnSpc>
              <a:spcBef>
                <a:spcPts val="600"/>
              </a:spcBef>
            </a:pPr>
            <a:r>
              <a:rPr lang="en-GB" sz="1600" b="1">
                <a:latin typeface="Arial" panose="020B0604020202020204" pitchFamily="34" charset="0"/>
                <a:cs typeface="Arial" panose="020B0604020202020204" pitchFamily="34" charset="0"/>
              </a:rPr>
              <a:t>         </a:t>
            </a:r>
            <a:r>
              <a:rPr lang="en-GB" sz="1600" b="1">
                <a:solidFill>
                  <a:srgbClr val="C00000"/>
                </a:solidFill>
                <a:latin typeface="Arial" panose="020B0604020202020204" pitchFamily="34" charset="0"/>
                <a:cs typeface="Arial" panose="020B0604020202020204" pitchFamily="34" charset="0"/>
              </a:rPr>
              <a:t>How can we ensure the neighbourliness remains supportive longer term? </a:t>
            </a:r>
          </a:p>
          <a:p>
            <a:pPr>
              <a:lnSpc>
                <a:spcPct val="107000"/>
              </a:lnSpc>
              <a:spcBef>
                <a:spcPts val="600"/>
              </a:spcBef>
            </a:pPr>
            <a:r>
              <a:rPr lang="en-GB" sz="1600" b="1">
                <a:solidFill>
                  <a:srgbClr val="C00000"/>
                </a:solidFill>
                <a:latin typeface="Arial" panose="020B0604020202020204" pitchFamily="34" charset="0"/>
                <a:cs typeface="Arial" panose="020B0604020202020204" pitchFamily="34" charset="0"/>
              </a:rPr>
              <a:t>How can we identify and encourage less active communities to help each other in this way?</a:t>
            </a:r>
          </a:p>
        </p:txBody>
      </p:sp>
      <p:pic>
        <p:nvPicPr>
          <p:cNvPr id="7" name="Picture 6" descr="A picture containing clock&#10;&#10;Description automatically generated">
            <a:extLst>
              <a:ext uri="{FF2B5EF4-FFF2-40B4-BE49-F238E27FC236}">
                <a16:creationId xmlns:a16="http://schemas.microsoft.com/office/drawing/2014/main" id="{598599F8-B3DB-446F-B037-EAE8F05A3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88" y="4718999"/>
            <a:ext cx="523220" cy="523220"/>
          </a:xfrm>
          <a:prstGeom prst="rect">
            <a:avLst/>
          </a:prstGeom>
        </p:spPr>
      </p:pic>
      <p:sp>
        <p:nvSpPr>
          <p:cNvPr id="9" name="Rectangle 8">
            <a:extLst>
              <a:ext uri="{FF2B5EF4-FFF2-40B4-BE49-F238E27FC236}">
                <a16:creationId xmlns:a16="http://schemas.microsoft.com/office/drawing/2014/main" id="{3EC3C0BC-A112-4FE0-A6A6-48C23EB5668E}"/>
              </a:ext>
            </a:extLst>
          </p:cNvPr>
          <p:cNvSpPr/>
          <p:nvPr/>
        </p:nvSpPr>
        <p:spPr>
          <a:xfrm>
            <a:off x="7458319" y="3391877"/>
            <a:ext cx="4428000" cy="1077218"/>
          </a:xfrm>
          <a:prstGeom prst="rect">
            <a:avLst/>
          </a:prstGeom>
        </p:spPr>
        <p:txBody>
          <a:bodyPr wrap="square">
            <a:spAutoFit/>
          </a:bodyPr>
          <a:lstStyle/>
          <a:p>
            <a:pPr algn="ctr"/>
            <a:r>
              <a:rPr lang="en-GB" sz="1600" b="1" i="1">
                <a:solidFill>
                  <a:schemeClr val="tx1">
                    <a:lumMod val="65000"/>
                    <a:lumOff val="35000"/>
                  </a:schemeClr>
                </a:solidFill>
                <a:latin typeface="Arial" panose="020B0604020202020204" pitchFamily="34" charset="0"/>
                <a:cs typeface="Arial" panose="020B0604020202020204" pitchFamily="34" charset="0"/>
              </a:rPr>
              <a:t>“Sure we could survive with our friends around us rather than any sort of formal help from organisations or that sort of thing.” </a:t>
            </a:r>
            <a:endParaRPr lang="en-GB" sz="1600" b="1">
              <a:solidFill>
                <a:schemeClr val="tx1">
                  <a:lumMod val="65000"/>
                  <a:lumOff val="35000"/>
                </a:schemeClr>
              </a:solidFill>
            </a:endParaRPr>
          </a:p>
        </p:txBody>
      </p:sp>
      <p:sp>
        <p:nvSpPr>
          <p:cNvPr id="10" name="Rectangle 9">
            <a:extLst>
              <a:ext uri="{FF2B5EF4-FFF2-40B4-BE49-F238E27FC236}">
                <a16:creationId xmlns:a16="http://schemas.microsoft.com/office/drawing/2014/main" id="{CE858E65-0725-4C79-B091-2F428432E615}"/>
              </a:ext>
            </a:extLst>
          </p:cNvPr>
          <p:cNvSpPr/>
          <p:nvPr/>
        </p:nvSpPr>
        <p:spPr>
          <a:xfrm>
            <a:off x="7458319" y="1064481"/>
            <a:ext cx="4428000" cy="1569660"/>
          </a:xfrm>
          <a:prstGeom prst="rect">
            <a:avLst/>
          </a:prstGeom>
        </p:spPr>
        <p:txBody>
          <a:bodyPr wrap="square">
            <a:spAutoFit/>
          </a:bodyPr>
          <a:lstStyle/>
          <a:p>
            <a:pPr algn="ctr"/>
            <a:r>
              <a:rPr lang="en-GB" sz="1600" b="1" i="1">
                <a:solidFill>
                  <a:schemeClr val="tx1">
                    <a:lumMod val="65000"/>
                    <a:lumOff val="35000"/>
                  </a:schemeClr>
                </a:solidFill>
                <a:latin typeface="Arial" panose="020B0604020202020204" pitchFamily="34" charset="0"/>
                <a:ea typeface="Calibri" panose="020F0502020204030204" pitchFamily="34" charset="0"/>
              </a:rPr>
              <a:t>“If we're going to be like this for a couple of years, then it probably will fundamentally change us, or won’t. … But if this is just going to go on for another few months then it will become a distant memory, I don't think there will be a lasting change.” </a:t>
            </a:r>
            <a:endParaRPr lang="en-GB" sz="1600" b="1" i="1">
              <a:solidFill>
                <a:schemeClr val="tx1">
                  <a:lumMod val="65000"/>
                  <a:lumOff val="35000"/>
                </a:schemeClr>
              </a:solidFill>
            </a:endParaRPr>
          </a:p>
        </p:txBody>
      </p:sp>
    </p:spTree>
    <p:extLst>
      <p:ext uri="{BB962C8B-B14F-4D97-AF65-F5344CB8AC3E}">
        <p14:creationId xmlns:p14="http://schemas.microsoft.com/office/powerpoint/2010/main" val="295868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67B6C9-B05A-4D13-86C8-7363DF8D67F2}"/>
              </a:ext>
            </a:extLst>
          </p:cNvPr>
          <p:cNvSpPr/>
          <p:nvPr/>
        </p:nvSpPr>
        <p:spPr>
          <a:xfrm>
            <a:off x="176144" y="3895456"/>
            <a:ext cx="6070651" cy="287854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a:solidFill>
                <a:srgbClr val="C00000"/>
              </a:solidFill>
              <a:latin typeface="Arial" panose="020B0604020202020204" pitchFamily="34" charset="0"/>
              <a:cs typeface="Arial" panose="020B0604020202020204" pitchFamily="34" charset="0"/>
            </a:endParaRPr>
          </a:p>
        </p:txBody>
      </p:sp>
      <p:pic>
        <p:nvPicPr>
          <p:cNvPr id="2" name="Picture 1" descr="A person sitting at a table in front of a building&#10;&#10;Description automatically generated">
            <a:extLst>
              <a:ext uri="{FF2B5EF4-FFF2-40B4-BE49-F238E27FC236}">
                <a16:creationId xmlns:a16="http://schemas.microsoft.com/office/drawing/2014/main" id="{6FFD8FBE-495E-4369-AFCB-DDDF2E79AAFB}"/>
              </a:ext>
            </a:extLst>
          </p:cNvPr>
          <p:cNvPicPr>
            <a:picLocks noChangeAspect="1"/>
          </p:cNvPicPr>
          <p:nvPr/>
        </p:nvPicPr>
        <p:blipFill rotWithShape="1">
          <a:blip r:embed="rId3">
            <a:extLst>
              <a:ext uri="{28A0092B-C50C-407E-A947-70E740481C1C}">
                <a14:useLocalDpi xmlns:a14="http://schemas.microsoft.com/office/drawing/2010/main" val="0"/>
              </a:ext>
            </a:extLst>
          </a:blip>
          <a:srcRect l="28824" t="14899" r="1" b="7274"/>
          <a:stretch/>
        </p:blipFill>
        <p:spPr>
          <a:xfrm>
            <a:off x="2983635" y="479306"/>
            <a:ext cx="4329487" cy="3298247"/>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4" name="Picture 3" descr="A close up of a sign&#10;&#10;Description automatically generated">
            <a:extLst>
              <a:ext uri="{FF2B5EF4-FFF2-40B4-BE49-F238E27FC236}">
                <a16:creationId xmlns:a16="http://schemas.microsoft.com/office/drawing/2014/main" id="{88A7E453-236B-4C57-BF4D-0E5543377327}"/>
              </a:ext>
            </a:extLst>
          </p:cNvPr>
          <p:cNvPicPr>
            <a:picLocks noChangeAspect="1"/>
          </p:cNvPicPr>
          <p:nvPr/>
        </p:nvPicPr>
        <p:blipFill rotWithShape="1">
          <a:blip r:embed="rId4">
            <a:extLst>
              <a:ext uri="{28A0092B-C50C-407E-A947-70E740481C1C}">
                <a14:useLocalDpi xmlns:a14="http://schemas.microsoft.com/office/drawing/2010/main" val="0"/>
              </a:ext>
            </a:extLst>
          </a:blip>
          <a:srcRect l="6686" t="-4" r="9708" b="7"/>
          <a:stretch/>
        </p:blipFill>
        <p:spPr>
          <a:xfrm>
            <a:off x="6377049" y="3197118"/>
            <a:ext cx="5340355" cy="3592925"/>
          </a:xfrm>
          <a:prstGeom prst="rect">
            <a:avLst/>
          </a:prstGeom>
        </p:spPr>
      </p:pic>
      <p:sp>
        <p:nvSpPr>
          <p:cNvPr id="5" name="Rectangle 4">
            <a:extLst>
              <a:ext uri="{FF2B5EF4-FFF2-40B4-BE49-F238E27FC236}">
                <a16:creationId xmlns:a16="http://schemas.microsoft.com/office/drawing/2014/main" id="{6E3B49F1-798D-46D6-83E1-245B5B018F8A}"/>
              </a:ext>
            </a:extLst>
          </p:cNvPr>
          <p:cNvSpPr/>
          <p:nvPr/>
        </p:nvSpPr>
        <p:spPr>
          <a:xfrm>
            <a:off x="176145" y="479306"/>
            <a:ext cx="2682558" cy="3298247"/>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a:solidFill>
                  <a:prstClr val="black"/>
                </a:solidFill>
                <a:latin typeface="Arial" panose="020B0604020202020204" pitchFamily="34" charset="0"/>
                <a:cs typeface="Arial" panose="020B0604020202020204" pitchFamily="34" charset="0"/>
              </a:rPr>
              <a:t>Half of respondents mentioned very lively VE Day (8</a:t>
            </a:r>
            <a:r>
              <a:rPr lang="en-GB" sz="1600" baseline="30000">
                <a:solidFill>
                  <a:prstClr val="black"/>
                </a:solidFill>
                <a:latin typeface="Arial" panose="020B0604020202020204" pitchFamily="34" charset="0"/>
                <a:cs typeface="Arial" panose="020B0604020202020204" pitchFamily="34" charset="0"/>
              </a:rPr>
              <a:t>th</a:t>
            </a:r>
            <a:r>
              <a:rPr lang="en-GB" sz="1600">
                <a:solidFill>
                  <a:prstClr val="black"/>
                </a:solidFill>
                <a:latin typeface="Arial" panose="020B0604020202020204" pitchFamily="34" charset="0"/>
                <a:cs typeface="Arial" panose="020B0604020202020204" pitchFamily="34" charset="0"/>
              </a:rPr>
              <a:t> May) street parties, which are unlikely to have happened if lockdown was not in place.</a:t>
            </a:r>
          </a:p>
          <a:p>
            <a:pPr lvl="0" algn="ctr"/>
            <a:endParaRPr lang="en-GB" sz="1600">
              <a:solidFill>
                <a:prstClr val="black"/>
              </a:solidFill>
              <a:latin typeface="Arial" panose="020B0604020202020204" pitchFamily="34" charset="0"/>
              <a:cs typeface="Arial" panose="020B0604020202020204" pitchFamily="34" charset="0"/>
            </a:endParaRPr>
          </a:p>
          <a:p>
            <a:pPr lvl="0"/>
            <a:r>
              <a:rPr lang="en-GB" sz="1600">
                <a:solidFill>
                  <a:prstClr val="black"/>
                </a:solidFill>
                <a:latin typeface="Arial" panose="020B0604020202020204" pitchFamily="34" charset="0"/>
                <a:cs typeface="Arial" panose="020B0604020202020204" pitchFamily="34" charset="0"/>
              </a:rPr>
              <a:t>However, organisation of such events depended on pro-active individuals within these neighbourhoods. </a:t>
            </a:r>
          </a:p>
        </p:txBody>
      </p:sp>
      <p:sp>
        <p:nvSpPr>
          <p:cNvPr id="6" name="Rectangle 5">
            <a:extLst>
              <a:ext uri="{FF2B5EF4-FFF2-40B4-BE49-F238E27FC236}">
                <a16:creationId xmlns:a16="http://schemas.microsoft.com/office/drawing/2014/main" id="{26ED10A8-7FB2-4478-8C0C-0DE1A6A689EA}"/>
              </a:ext>
            </a:extLst>
          </p:cNvPr>
          <p:cNvSpPr/>
          <p:nvPr/>
        </p:nvSpPr>
        <p:spPr>
          <a:xfrm>
            <a:off x="474596" y="3962314"/>
            <a:ext cx="5428649" cy="830997"/>
          </a:xfrm>
          <a:prstGeom prst="rect">
            <a:avLst/>
          </a:prstGeom>
        </p:spPr>
        <p:txBody>
          <a:bodyPr wrap="square" anchor="t">
            <a:spAutoFit/>
          </a:bodyPr>
          <a:lstStyle/>
          <a:p>
            <a:pPr algn="ctr"/>
            <a:r>
              <a:rPr lang="en-GB" sz="1600" b="1" i="1">
                <a:solidFill>
                  <a:schemeClr val="tx1">
                    <a:lumMod val="65000"/>
                    <a:lumOff val="35000"/>
                  </a:schemeClr>
                </a:solidFill>
                <a:latin typeface="Arial"/>
                <a:ea typeface="Calibri" panose="020F0502020204030204" pitchFamily="34" charset="0"/>
                <a:cs typeface="Times New Roman"/>
              </a:rPr>
              <a:t>“You have to make it happen; I mean to be honest if us oldies hadn’t have planned it nobody would have come out at all, I don’t think!”</a:t>
            </a:r>
            <a:endParaRPr lang="en-GB" sz="1600" b="1" i="1">
              <a:solidFill>
                <a:schemeClr val="tx1">
                  <a:lumMod val="65000"/>
                  <a:lumOff val="35000"/>
                </a:schemeClr>
              </a:solidFill>
              <a:latin typeface="Arial"/>
              <a:cs typeface="Times New Roman"/>
            </a:endParaRPr>
          </a:p>
        </p:txBody>
      </p:sp>
      <p:sp>
        <p:nvSpPr>
          <p:cNvPr id="7" name="Rectangle 6">
            <a:extLst>
              <a:ext uri="{FF2B5EF4-FFF2-40B4-BE49-F238E27FC236}">
                <a16:creationId xmlns:a16="http://schemas.microsoft.com/office/drawing/2014/main" id="{D831E926-2BCB-4231-ABE1-8BBCE23A0856}"/>
              </a:ext>
            </a:extLst>
          </p:cNvPr>
          <p:cNvSpPr/>
          <p:nvPr/>
        </p:nvSpPr>
        <p:spPr>
          <a:xfrm>
            <a:off x="434581" y="4831004"/>
            <a:ext cx="5553776" cy="830997"/>
          </a:xfrm>
          <a:prstGeom prst="rect">
            <a:avLst/>
          </a:prstGeom>
        </p:spPr>
        <p:txBody>
          <a:bodyPr wrap="square" anchor="t">
            <a:spAutoFit/>
          </a:bodyPr>
          <a:lstStyle/>
          <a:p>
            <a:pPr algn="ctr"/>
            <a:r>
              <a:rPr lang="en-GB" sz="1600" b="1" i="1">
                <a:solidFill>
                  <a:schemeClr val="tx1">
                    <a:lumMod val="65000"/>
                    <a:lumOff val="35000"/>
                  </a:schemeClr>
                </a:solidFill>
                <a:latin typeface="Arial"/>
                <a:ea typeface="Calibri" panose="020F0502020204030204" pitchFamily="34" charset="0"/>
                <a:cs typeface="Arial"/>
              </a:rPr>
              <a:t>“We had a great time with going over to the neighbours’ gardens and chatting and that kind of thing.”</a:t>
            </a:r>
            <a:endParaRPr lang="en-GB" sz="1600" b="1" i="1">
              <a:solidFill>
                <a:schemeClr val="tx1">
                  <a:lumMod val="65000"/>
                  <a:lumOff val="35000"/>
                </a:schemeClr>
              </a:solidFill>
              <a:latin typeface="Arial"/>
              <a:cs typeface="Arial"/>
            </a:endParaRPr>
          </a:p>
        </p:txBody>
      </p:sp>
      <p:sp>
        <p:nvSpPr>
          <p:cNvPr id="8" name="Rectangle 7">
            <a:extLst>
              <a:ext uri="{FF2B5EF4-FFF2-40B4-BE49-F238E27FC236}">
                <a16:creationId xmlns:a16="http://schemas.microsoft.com/office/drawing/2014/main" id="{350AF518-D0BA-4195-A3B6-05BA4E3C4F70}"/>
              </a:ext>
            </a:extLst>
          </p:cNvPr>
          <p:cNvSpPr/>
          <p:nvPr/>
        </p:nvSpPr>
        <p:spPr>
          <a:xfrm>
            <a:off x="542224" y="5641303"/>
            <a:ext cx="5553776" cy="1077218"/>
          </a:xfrm>
          <a:prstGeom prst="rect">
            <a:avLst/>
          </a:prstGeom>
        </p:spPr>
        <p:txBody>
          <a:bodyPr wrap="square">
            <a:spAutoFit/>
          </a:bodyPr>
          <a:lstStyle/>
          <a:p>
            <a:pPr algn="ctr"/>
            <a:r>
              <a:rPr lang="en-GB" sz="1600" b="1" i="1">
                <a:solidFill>
                  <a:schemeClr val="tx1">
                    <a:lumMod val="65000"/>
                    <a:lumOff val="35000"/>
                  </a:schemeClr>
                </a:solidFill>
                <a:latin typeface="Arial" panose="020B0604020202020204" pitchFamily="34" charset="0"/>
                <a:ea typeface="Calibri" panose="020F0502020204030204" pitchFamily="34" charset="0"/>
              </a:rPr>
              <a:t>“Neighbour friendships have been formed that will last permanently. We had it already but talking about other people here, they will know each other better, be more willing to help.”</a:t>
            </a:r>
            <a:endParaRPr lang="en-GB" sz="1600" b="1" i="1">
              <a:solidFill>
                <a:schemeClr val="tx1">
                  <a:lumMod val="65000"/>
                  <a:lumOff val="35000"/>
                </a:schemeClr>
              </a:solidFill>
            </a:endParaRPr>
          </a:p>
        </p:txBody>
      </p:sp>
      <p:grpSp>
        <p:nvGrpSpPr>
          <p:cNvPr id="11" name="Group 10">
            <a:extLst>
              <a:ext uri="{FF2B5EF4-FFF2-40B4-BE49-F238E27FC236}">
                <a16:creationId xmlns:a16="http://schemas.microsoft.com/office/drawing/2014/main" id="{F23D29C8-7748-4EA8-92CF-EA3C8A7A9D97}"/>
              </a:ext>
            </a:extLst>
          </p:cNvPr>
          <p:cNvGrpSpPr/>
          <p:nvPr/>
        </p:nvGrpSpPr>
        <p:grpSpPr>
          <a:xfrm>
            <a:off x="7354367" y="67957"/>
            <a:ext cx="4661488" cy="3026616"/>
            <a:chOff x="7354367" y="67957"/>
            <a:chExt cx="4661488" cy="3026616"/>
          </a:xfrm>
        </p:grpSpPr>
        <p:pic>
          <p:nvPicPr>
            <p:cNvPr id="3" name="Picture 2" descr="A group of people jumping in the air&#10;&#10;Description automatically generated">
              <a:extLst>
                <a:ext uri="{FF2B5EF4-FFF2-40B4-BE49-F238E27FC236}">
                  <a16:creationId xmlns:a16="http://schemas.microsoft.com/office/drawing/2014/main" id="{BCC0E7F9-3E9D-4492-8140-50C52E6ADA5E}"/>
                </a:ext>
              </a:extLst>
            </p:cNvPr>
            <p:cNvPicPr>
              <a:picLocks noChangeAspect="1"/>
            </p:cNvPicPr>
            <p:nvPr/>
          </p:nvPicPr>
          <p:blipFill rotWithShape="1">
            <a:blip r:embed="rId5">
              <a:extLst>
                <a:ext uri="{28A0092B-C50C-407E-A947-70E740481C1C}">
                  <a14:useLocalDpi xmlns:a14="http://schemas.microsoft.com/office/drawing/2010/main" val="0"/>
                </a:ext>
              </a:extLst>
            </a:blip>
            <a:srcRect t="13437" r="2" b="19972"/>
            <a:stretch/>
          </p:blipFill>
          <p:spPr>
            <a:xfrm>
              <a:off x="7354367" y="67957"/>
              <a:ext cx="4661488" cy="3026616"/>
            </a:xfrm>
            <a:prstGeom prst="rect">
              <a:avLst/>
            </a:prstGeom>
          </p:spPr>
        </p:pic>
        <p:sp>
          <p:nvSpPr>
            <p:cNvPr id="10" name="Rectangle 9">
              <a:extLst>
                <a:ext uri="{FF2B5EF4-FFF2-40B4-BE49-F238E27FC236}">
                  <a16:creationId xmlns:a16="http://schemas.microsoft.com/office/drawing/2014/main" id="{88964BA0-3243-469B-9ABF-6FE1B000C028}"/>
                </a:ext>
              </a:extLst>
            </p:cNvPr>
            <p:cNvSpPr/>
            <p:nvPr/>
          </p:nvSpPr>
          <p:spPr>
            <a:xfrm>
              <a:off x="8456211" y="591127"/>
              <a:ext cx="493826" cy="166254"/>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516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32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Neighbourliness</a:t>
            </a:r>
            <a:endParaRPr lang="en-US">
              <a:solidFill>
                <a:schemeClr val="bg1"/>
              </a:solidFill>
            </a:endParaRPr>
          </a:p>
        </p:txBody>
      </p:sp>
      <p:sp>
        <p:nvSpPr>
          <p:cNvPr id="3" name="TextBox 2">
            <a:extLst>
              <a:ext uri="{FF2B5EF4-FFF2-40B4-BE49-F238E27FC236}">
                <a16:creationId xmlns:a16="http://schemas.microsoft.com/office/drawing/2014/main" id="{11A45833-B316-42E9-9514-099712E4A046}"/>
              </a:ext>
            </a:extLst>
          </p:cNvPr>
          <p:cNvSpPr txBox="1"/>
          <p:nvPr/>
        </p:nvSpPr>
        <p:spPr>
          <a:xfrm>
            <a:off x="850931" y="824806"/>
            <a:ext cx="5245070" cy="5863144"/>
          </a:xfrm>
          <a:prstGeom prst="rect">
            <a:avLst/>
          </a:prstGeom>
          <a:noFill/>
        </p:spPr>
        <p:txBody>
          <a:bodyPr wrap="square" rtlCol="0" anchor="t">
            <a:spAutoFit/>
          </a:bodyPr>
          <a:lstStyle/>
          <a:p>
            <a:pPr>
              <a:spcBef>
                <a:spcPts val="600"/>
              </a:spcBef>
            </a:pPr>
            <a:r>
              <a:rPr lang="en-GB">
                <a:latin typeface="Arial"/>
                <a:cs typeface="Arial"/>
              </a:rPr>
              <a:t>Around half of participants </a:t>
            </a:r>
            <a:r>
              <a:rPr lang="en-GB" b="1">
                <a:latin typeface="Arial"/>
                <a:cs typeface="Arial"/>
              </a:rPr>
              <a:t>volunteered</a:t>
            </a:r>
            <a:r>
              <a:rPr lang="en-GB">
                <a:latin typeface="Arial"/>
                <a:cs typeface="Arial"/>
              </a:rPr>
              <a:t> in some shape or form but did this even before the lockdown.  However, they often </a:t>
            </a:r>
            <a:r>
              <a:rPr lang="en-GB" b="1">
                <a:latin typeface="Arial"/>
                <a:cs typeface="Arial"/>
              </a:rPr>
              <a:t>did not describe these activities as volunteering</a:t>
            </a:r>
            <a:r>
              <a:rPr lang="en-GB">
                <a:latin typeface="Arial"/>
                <a:cs typeface="Arial"/>
              </a:rPr>
              <a:t>. Some of these activities have either </a:t>
            </a:r>
            <a:r>
              <a:rPr lang="en-GB" b="1">
                <a:latin typeface="Arial"/>
                <a:cs typeface="Arial"/>
              </a:rPr>
              <a:t>paused, been altered </a:t>
            </a:r>
            <a:r>
              <a:rPr lang="en-GB">
                <a:latin typeface="Arial"/>
                <a:cs typeface="Arial"/>
              </a:rPr>
              <a:t>or are currently </a:t>
            </a:r>
            <a:r>
              <a:rPr lang="en-GB" b="1">
                <a:latin typeface="Arial"/>
                <a:cs typeface="Arial"/>
              </a:rPr>
              <a:t>being done online</a:t>
            </a:r>
            <a:r>
              <a:rPr lang="en-GB">
                <a:latin typeface="Arial"/>
                <a:cs typeface="Arial"/>
              </a:rPr>
              <a:t>, others are new since lockdown, which created a different demand.  One has </a:t>
            </a:r>
            <a:r>
              <a:rPr lang="en-GB" b="1">
                <a:latin typeface="Arial"/>
                <a:cs typeface="Arial"/>
              </a:rPr>
              <a:t>stopped volunteering</a:t>
            </a:r>
            <a:r>
              <a:rPr lang="en-GB">
                <a:latin typeface="Arial"/>
                <a:cs typeface="Arial"/>
              </a:rPr>
              <a:t>, as her business has reopened and she can no longer afford a day off to do volunteering.  </a:t>
            </a:r>
            <a:endParaRPr lang="en-GB">
              <a:latin typeface="Arial" panose="020B0604020202020204" pitchFamily="34" charset="0"/>
              <a:cs typeface="Arial" panose="020B0604020202020204" pitchFamily="34" charset="0"/>
            </a:endParaRPr>
          </a:p>
          <a:p>
            <a:pPr>
              <a:spcBef>
                <a:spcPts val="600"/>
              </a:spcBef>
            </a:pPr>
            <a:r>
              <a:rPr lang="en-GB">
                <a:latin typeface="Arial" panose="020B0604020202020204" pitchFamily="34" charset="0"/>
                <a:cs typeface="Arial" panose="020B0604020202020204" pitchFamily="34" charset="0"/>
              </a:rPr>
              <a:t>Two participants specifically mentioned </a:t>
            </a:r>
            <a:r>
              <a:rPr lang="en-GB" b="1">
                <a:latin typeface="Arial" panose="020B0604020202020204" pitchFamily="34" charset="0"/>
                <a:cs typeface="Arial" panose="020B0604020202020204" pitchFamily="34" charset="0"/>
              </a:rPr>
              <a:t>coming forward as a volunteer </a:t>
            </a:r>
            <a:r>
              <a:rPr lang="en-GB">
                <a:latin typeface="Arial" panose="020B0604020202020204" pitchFamily="34" charset="0"/>
                <a:cs typeface="Arial" panose="020B0604020202020204" pitchFamily="34" charset="0"/>
              </a:rPr>
              <a:t>during the lockdown, but </a:t>
            </a:r>
            <a:r>
              <a:rPr lang="en-GB" b="1">
                <a:latin typeface="Arial" panose="020B0604020202020204" pitchFamily="34" charset="0"/>
                <a:cs typeface="Arial" panose="020B0604020202020204" pitchFamily="34" charset="0"/>
              </a:rPr>
              <a:t>not being contacted back</a:t>
            </a:r>
            <a:r>
              <a:rPr lang="en-GB">
                <a:latin typeface="Arial" panose="020B0604020202020204" pitchFamily="34" charset="0"/>
                <a:cs typeface="Arial" panose="020B0604020202020204" pitchFamily="34" charset="0"/>
              </a:rPr>
              <a:t>. </a:t>
            </a:r>
          </a:p>
          <a:p>
            <a:pPr>
              <a:spcBef>
                <a:spcPts val="600"/>
              </a:spcBef>
            </a:pPr>
            <a:r>
              <a:rPr lang="en-GB">
                <a:latin typeface="Arial"/>
                <a:cs typeface="Arial"/>
              </a:rPr>
              <a:t>Others (especially working parents) were not considering volunteering, predominantly due to other priorities or vulnerability. </a:t>
            </a:r>
            <a:endParaRPr lang="en-GB">
              <a:latin typeface="Arial" panose="020B0604020202020204" pitchFamily="34" charset="0"/>
              <a:cs typeface="Arial" panose="020B0604020202020204" pitchFamily="34" charset="0"/>
            </a:endParaRPr>
          </a:p>
          <a:p>
            <a:pPr>
              <a:spcBef>
                <a:spcPts val="600"/>
              </a:spcBef>
            </a:pPr>
            <a:r>
              <a:rPr lang="en-GB">
                <a:latin typeface="Arial" panose="020B0604020202020204" pitchFamily="34" charset="0"/>
                <a:cs typeface="Arial" panose="020B0604020202020204" pitchFamily="34" charset="0"/>
              </a:rPr>
              <a:t>Future work focusing on volunteer recruitment may need to consider using wider terminology surrounding ‘volunteering’, as it may not be as widely recognised as expected. </a:t>
            </a:r>
          </a:p>
        </p:txBody>
      </p:sp>
      <p:sp>
        <p:nvSpPr>
          <p:cNvPr id="2" name="Rectangle 1">
            <a:extLst>
              <a:ext uri="{FF2B5EF4-FFF2-40B4-BE49-F238E27FC236}">
                <a16:creationId xmlns:a16="http://schemas.microsoft.com/office/drawing/2014/main" id="{D85F1AFF-046D-43A4-BEF6-7635E2642316}"/>
              </a:ext>
            </a:extLst>
          </p:cNvPr>
          <p:cNvSpPr/>
          <p:nvPr/>
        </p:nvSpPr>
        <p:spPr>
          <a:xfrm>
            <a:off x="6672610" y="824806"/>
            <a:ext cx="5245070" cy="3954929"/>
          </a:xfrm>
          <a:prstGeom prst="rect">
            <a:avLst/>
          </a:prstGeom>
        </p:spPr>
        <p:txBody>
          <a:bodyPr wrap="square">
            <a:spAutoFit/>
          </a:bodyPr>
          <a:lstStyle/>
          <a:p>
            <a:pPr>
              <a:spcBef>
                <a:spcPts val="600"/>
              </a:spcBef>
            </a:pPr>
            <a:r>
              <a:rPr lang="en-GB">
                <a:latin typeface="Arial" panose="020B0604020202020204" pitchFamily="34" charset="0"/>
                <a:cs typeface="Arial" panose="020B0604020202020204" pitchFamily="34" charset="0"/>
              </a:rPr>
              <a:t>Several were active in facilitating local Brownie groups, sat on Parent Teacher Associations or were school governors. </a:t>
            </a:r>
          </a:p>
          <a:p>
            <a:pPr>
              <a:spcBef>
                <a:spcPts val="600"/>
              </a:spcBef>
            </a:pPr>
            <a:r>
              <a:rPr lang="en-GB">
                <a:latin typeface="Arial" panose="020B0604020202020204" pitchFamily="34" charset="0"/>
                <a:cs typeface="Arial" panose="020B0604020202020204" pitchFamily="34" charset="0"/>
              </a:rPr>
              <a:t>Other activities included:</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Making refreshments at a local event or editing a village magazine </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Cleaning elderly people’s homes </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Delivering items e.g. shopping to homes or food banks</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Providing safety advice and guidance</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Batch cooking</a:t>
            </a:r>
          </a:p>
          <a:p>
            <a:pPr marL="285750" indent="-28575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Befriending </a:t>
            </a:r>
          </a:p>
        </p:txBody>
      </p:sp>
      <p:sp>
        <p:nvSpPr>
          <p:cNvPr id="4" name="Rectangle 3">
            <a:extLst>
              <a:ext uri="{FF2B5EF4-FFF2-40B4-BE49-F238E27FC236}">
                <a16:creationId xmlns:a16="http://schemas.microsoft.com/office/drawing/2014/main" id="{AEC71A13-DD3E-4051-9A00-EBB3DB232B65}"/>
              </a:ext>
            </a:extLst>
          </p:cNvPr>
          <p:cNvSpPr/>
          <p:nvPr/>
        </p:nvSpPr>
        <p:spPr>
          <a:xfrm>
            <a:off x="850930" y="250875"/>
            <a:ext cx="7459950" cy="369332"/>
          </a:xfrm>
          <a:prstGeom prst="rect">
            <a:avLst/>
          </a:prstGeom>
        </p:spPr>
        <p:txBody>
          <a:bodyPr wrap="square">
            <a:spAutoFit/>
          </a:bodyPr>
          <a:lstStyle/>
          <a:p>
            <a:pPr>
              <a:spcBef>
                <a:spcPts val="600"/>
              </a:spcBef>
            </a:pPr>
            <a:r>
              <a:rPr lang="en-GB" b="1">
                <a:solidFill>
                  <a:srgbClr val="C00000"/>
                </a:solidFill>
                <a:latin typeface="Arial" panose="020B0604020202020204" pitchFamily="34" charset="0"/>
                <a:cs typeface="Arial" panose="020B0604020202020204" pitchFamily="34" charset="0"/>
              </a:rPr>
              <a:t>Many did not describe their community activities as volunteering</a:t>
            </a:r>
          </a:p>
        </p:txBody>
      </p:sp>
      <p:sp>
        <p:nvSpPr>
          <p:cNvPr id="6" name="Rectangle 5">
            <a:extLst>
              <a:ext uri="{FF2B5EF4-FFF2-40B4-BE49-F238E27FC236}">
                <a16:creationId xmlns:a16="http://schemas.microsoft.com/office/drawing/2014/main" id="{8A999F5E-1ADE-4EAB-A6EC-EE620F73607A}"/>
              </a:ext>
            </a:extLst>
          </p:cNvPr>
          <p:cNvSpPr/>
          <p:nvPr/>
        </p:nvSpPr>
        <p:spPr>
          <a:xfrm>
            <a:off x="6514931" y="4886236"/>
            <a:ext cx="5113392" cy="1653979"/>
          </a:xfrm>
          <a:prstGeom prst="rect">
            <a:avLst/>
          </a:prstGeom>
        </p:spPr>
        <p:txBody>
          <a:bodyPr wrap="square">
            <a:spAutoFit/>
          </a:bodyPr>
          <a:lstStyle/>
          <a:p>
            <a:pPr lvl="1" algn="ctr">
              <a:lnSpc>
                <a:spcPct val="107000"/>
              </a:lnSpc>
              <a:spcAft>
                <a:spcPts val="0"/>
              </a:spcAft>
            </a:pPr>
            <a:r>
              <a:rPr lang="en-GB" sz="1600" b="1" i="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“I wasn’t enjoying my business life and wanted to work 4 days a week.  I was bored after the first week so looked for something else.  Volunteering enriched my life more than the clients. I love my ‘volunteering Wednesdays’.”</a:t>
            </a:r>
            <a:endParaRPr lang="en-GB" sz="1600" b="1" i="1">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6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0" y="0"/>
            <a:ext cx="415977"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Calibri"/>
                <a:cs typeface="Calibri"/>
              </a:rPr>
              <a:t>     	</a:t>
            </a:r>
            <a:r>
              <a:rPr lang="en-GB" sz="2400">
                <a:solidFill>
                  <a:schemeClr val="bg1"/>
                </a:solidFill>
                <a:latin typeface="Arial"/>
                <a:cs typeface="Arial"/>
              </a:rPr>
              <a:t>Other specialist topic reports </a:t>
            </a:r>
            <a:endParaRPr lang="en-GB" sz="18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11031140" cy="2769989"/>
          </a:xfrm>
          <a:prstGeom prst="rect">
            <a:avLst/>
          </a:prstGeom>
          <a:noFill/>
        </p:spPr>
        <p:txBody>
          <a:bodyPr wrap="square" lIns="91440" tIns="45720" rIns="91440" bIns="45720" rtlCol="0" anchor="t">
            <a:spAutoFit/>
          </a:bodyPr>
          <a:lstStyle/>
          <a:p>
            <a:pPr>
              <a:spcBef>
                <a:spcPts val="600"/>
              </a:spcBef>
            </a:pPr>
            <a:r>
              <a:rPr lang="en-GB" b="1">
                <a:latin typeface="Arial"/>
                <a:cs typeface="Arial"/>
              </a:rPr>
              <a:t>This report is just one of a series. Have you seen the others?</a:t>
            </a:r>
          </a:p>
          <a:p>
            <a:pPr>
              <a:spcBef>
                <a:spcPts val="600"/>
              </a:spcBef>
            </a:pPr>
            <a:endParaRPr lang="en-GB">
              <a:solidFill>
                <a:srgbClr val="FF0000"/>
              </a:solidFill>
              <a:latin typeface="Arial"/>
              <a:cs typeface="Arial"/>
            </a:endParaRPr>
          </a:p>
          <a:p>
            <a:pPr marL="285750" indent="-285750">
              <a:spcBef>
                <a:spcPts val="600"/>
              </a:spcBef>
              <a:buFont typeface="Arial" panose="020B0604020202020204" pitchFamily="34" charset="0"/>
              <a:buChar char="•"/>
            </a:pPr>
            <a:r>
              <a:rPr lang="en-GB" b="1" i="1">
                <a:latin typeface="Arial"/>
                <a:cs typeface="Arial"/>
              </a:rPr>
              <a:t>“I don’t think there’s ever going to be a ‘normal’ as we knew it” </a:t>
            </a:r>
            <a:r>
              <a:rPr lang="en-GB" i="1">
                <a:latin typeface="Arial"/>
                <a:cs typeface="Arial"/>
              </a:rPr>
              <a:t>– A summary of key themes </a:t>
            </a:r>
          </a:p>
          <a:p>
            <a:pPr marL="285750" indent="-285750">
              <a:spcBef>
                <a:spcPts val="600"/>
              </a:spcBef>
              <a:buFont typeface="Arial" panose="020B0604020202020204" pitchFamily="34" charset="0"/>
              <a:buChar char="•"/>
            </a:pPr>
            <a:r>
              <a:rPr lang="en-GB" b="1" i="1">
                <a:latin typeface="Arial"/>
                <a:cs typeface="Arial"/>
              </a:rPr>
              <a:t>“It’s like the whole world has stopped and there is nothing else happening anywhere” </a:t>
            </a:r>
            <a:r>
              <a:rPr lang="en-GB" i="1">
                <a:latin typeface="Arial"/>
                <a:cs typeface="Arial"/>
              </a:rPr>
              <a:t>- Response to coronavirus outbreak and the day-to-day impact</a:t>
            </a:r>
          </a:p>
          <a:p>
            <a:pPr marL="285750" indent="-285750">
              <a:spcBef>
                <a:spcPts val="600"/>
              </a:spcBef>
              <a:buFont typeface="Arial" panose="020B0604020202020204" pitchFamily="34" charset="0"/>
              <a:buChar char="•"/>
            </a:pPr>
            <a:r>
              <a:rPr lang="en-GB" b="1" i="1">
                <a:latin typeface="Arial"/>
                <a:cs typeface="Arial"/>
              </a:rPr>
              <a:t>“Being with your child 24/7 is tough” </a:t>
            </a:r>
            <a:r>
              <a:rPr lang="en-GB" i="1">
                <a:latin typeface="Arial"/>
                <a:cs typeface="Arial"/>
              </a:rPr>
              <a:t>– Experiences of Essex working parents</a:t>
            </a:r>
          </a:p>
          <a:p>
            <a:pPr marL="285750" indent="-285750">
              <a:spcBef>
                <a:spcPts val="600"/>
              </a:spcBef>
              <a:buFont typeface="Arial" panose="020B0604020202020204" pitchFamily="34" charset="0"/>
              <a:buChar char="•"/>
            </a:pPr>
            <a:r>
              <a:rPr lang="en-GB" b="1" i="1">
                <a:latin typeface="Arial"/>
                <a:cs typeface="Arial"/>
              </a:rPr>
              <a:t>“I’m still working at home… and saving money” </a:t>
            </a:r>
            <a:r>
              <a:rPr lang="en-GB" i="1">
                <a:latin typeface="Arial"/>
                <a:cs typeface="Arial"/>
              </a:rPr>
              <a:t>– Experiences of employment and personal finance</a:t>
            </a:r>
          </a:p>
          <a:p>
            <a:pPr marL="285750" indent="-285750">
              <a:spcBef>
                <a:spcPts val="600"/>
              </a:spcBef>
              <a:buFont typeface="Arial" panose="020B0604020202020204" pitchFamily="34" charset="0"/>
              <a:buChar char="•"/>
            </a:pPr>
            <a:r>
              <a:rPr lang="en-GB" b="1" i="1">
                <a:latin typeface="Arial"/>
                <a:cs typeface="Arial"/>
              </a:rPr>
              <a:t>“Being able to go for a proper walk is really important” </a:t>
            </a:r>
            <a:r>
              <a:rPr lang="en-GB" i="1">
                <a:latin typeface="Arial"/>
                <a:cs typeface="Arial"/>
              </a:rPr>
              <a:t>- Health and wellbeing</a:t>
            </a: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369332"/>
          </a:xfrm>
          <a:prstGeom prst="rect">
            <a:avLst/>
          </a:prstGeom>
          <a:noFill/>
        </p:spPr>
        <p:txBody>
          <a:bodyPr wrap="square" rtlCol="0" anchor="t">
            <a:spAutoFit/>
          </a:bodyPr>
          <a:lstStyle/>
          <a:p>
            <a:pPr>
              <a:spcBef>
                <a:spcPts val="600"/>
              </a:spcBef>
            </a:pPr>
            <a:endParaRPr lang="en-GB"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050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2" ma:contentTypeDescription="Create a new document." ma:contentTypeScope="" ma:versionID="3d2b49279c80c6e7c1067c135a9710bb">
  <xsd:schema xmlns:xsd="http://www.w3.org/2001/XMLSchema" xmlns:xs="http://www.w3.org/2001/XMLSchema" xmlns:p="http://schemas.microsoft.com/office/2006/metadata/properties" xmlns:ns2="2969dc08-5bf8-468b-85d5-dfc5dae37cf0" xmlns:ns3="84ca0fae-7a23-4773-9d7c-60514ca6d38e" targetNamespace="http://schemas.microsoft.com/office/2006/metadata/properties" ma:root="true" ma:fieldsID="1b261316e1f1eec141c406ccccd02b2a" ns2:_="" ns3:_="">
    <xsd:import namespace="2969dc08-5bf8-468b-85d5-dfc5dae37cf0"/>
    <xsd:import namespace="84ca0fae-7a23-4773-9d7c-60514ca6d3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5E5A4-3333-4437-84F0-919C424731B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969dc08-5bf8-468b-85d5-dfc5dae37cf0"/>
    <ds:schemaRef ds:uri="84ca0fae-7a23-4773-9d7c-60514ca6d38e"/>
    <ds:schemaRef ds:uri="http://www.w3.org/XML/1998/namespace"/>
    <ds:schemaRef ds:uri="http://purl.org/dc/dcmitype/"/>
  </ds:schemaRefs>
</ds:datastoreItem>
</file>

<file path=customXml/itemProps2.xml><?xml version="1.0" encoding="utf-8"?>
<ds:datastoreItem xmlns:ds="http://schemas.openxmlformats.org/officeDocument/2006/customXml" ds:itemID="{4B66A0D2-2D27-48BB-80BB-8D14AFC26B2D}">
  <ds:schemaRefs>
    <ds:schemaRef ds:uri="2969dc08-5bf8-468b-85d5-dfc5dae37cf0"/>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16D25-13C5-4E73-A4ED-8D2FC6FE2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1922</Words>
  <Application>Microsoft Office PowerPoint</Application>
  <PresentationFormat>Widescreen</PresentationFormat>
  <Paragraphs>154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Reece, Researcher</dc:creator>
  <cp:lastModifiedBy>Poppy Reece - Senior Researcher</cp:lastModifiedBy>
  <cp:revision>1</cp:revision>
  <dcterms:created xsi:type="dcterms:W3CDTF">2020-06-12T13:15:56Z</dcterms:created>
  <dcterms:modified xsi:type="dcterms:W3CDTF">2021-02-16T12:39:38Z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2020-07-08T16:19:29Z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26d35c39-0f62-4c65-a444-0000c563843f</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ies>
</file>