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2.xml" ContentType="application/vnd.openxmlformats-officedocument.presentationml.tags+xml"/>
  <Override PartName="/ppt/notesSlides/notesSlide4.xml" ContentType="application/vnd.openxmlformats-officedocument.presentationml.notesSlide+xml"/>
  <Override PartName="/ppt/tags/tag3.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4.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1"/>
  </p:notesMasterIdLst>
  <p:sldIdLst>
    <p:sldId id="262" r:id="rId5"/>
    <p:sldId id="480" r:id="rId6"/>
    <p:sldId id="397" r:id="rId7"/>
    <p:sldId id="431" r:id="rId8"/>
    <p:sldId id="415" r:id="rId9"/>
    <p:sldId id="400" r:id="rId10"/>
    <p:sldId id="413" r:id="rId11"/>
    <p:sldId id="402" r:id="rId12"/>
    <p:sldId id="486" r:id="rId13"/>
    <p:sldId id="487" r:id="rId14"/>
    <p:sldId id="432" r:id="rId15"/>
    <p:sldId id="406" r:id="rId16"/>
    <p:sldId id="429" r:id="rId17"/>
    <p:sldId id="482" r:id="rId18"/>
    <p:sldId id="483" r:id="rId19"/>
    <p:sldId id="485" r:id="rId20"/>
  </p:sldIdLst>
  <p:sldSz cx="12192000" cy="6858000"/>
  <p:notesSz cx="6810375" cy="99425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terina Glover, Senior Researcher" initials="KGSR" lastIdx="6" clrIdx="0">
    <p:extLst>
      <p:ext uri="{19B8F6BF-5375-455C-9EA6-DF929625EA0E}">
        <p15:presenceInfo xmlns:p15="http://schemas.microsoft.com/office/powerpoint/2012/main" userId="S::katerina.glover@essex.gov.uk::de2edfa1-0aa9-41ab-9f34-1fb333eb4396" providerId="AD"/>
      </p:ext>
    </p:extLst>
  </p:cmAuthor>
  <p:cmAuthor id="2" name="Poppy Reece, Researcher" initials="PRR" lastIdx="10" clrIdx="1">
    <p:extLst>
      <p:ext uri="{19B8F6BF-5375-455C-9EA6-DF929625EA0E}">
        <p15:presenceInfo xmlns:p15="http://schemas.microsoft.com/office/powerpoint/2012/main" userId="S::Poppy.Reece@essex.gov.uk::dc98a925-bdaa-4bee-b207-d103908056d7" providerId="AD"/>
      </p:ext>
    </p:extLst>
  </p:cmAuthor>
  <p:cmAuthor id="3" name="Maura O'Malley, Researcher" initials="MOR" lastIdx="7" clrIdx="2">
    <p:extLst>
      <p:ext uri="{19B8F6BF-5375-455C-9EA6-DF929625EA0E}">
        <p15:presenceInfo xmlns:p15="http://schemas.microsoft.com/office/powerpoint/2012/main" userId="S::maura.o-malley@essex.gov.uk::debcc6ab-8d4c-4f20-82e6-146e5bb09687" providerId="AD"/>
      </p:ext>
    </p:extLst>
  </p:cmAuthor>
  <p:cmAuthor id="4" name="Maresa Beazley, Senior Researcher" initials="MBSR" lastIdx="10" clrIdx="3">
    <p:extLst>
      <p:ext uri="{19B8F6BF-5375-455C-9EA6-DF929625EA0E}">
        <p15:presenceInfo xmlns:p15="http://schemas.microsoft.com/office/powerpoint/2012/main" userId="S::Maresa.Beazley@essex.gov.uk::5f8a0d0f-7495-4475-8968-cf1e28e5c56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2900"/>
    <a:srgbClr val="00A8D6"/>
    <a:srgbClr val="FAB500"/>
    <a:srgbClr val="F28F00"/>
    <a:srgbClr val="D5EBF0"/>
    <a:srgbClr val="F8F8F8"/>
    <a:srgbClr val="EEF4DE"/>
    <a:srgbClr val="FBF2A2"/>
    <a:srgbClr val="C00000"/>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834"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esa Beazley, Senior Researcher" userId="S::maresa.beazley@essex.gov.uk::5f8a0d0f-7495-4475-8968-cf1e28e5c564" providerId="AD" clId="Web-{908C9D6F-B6A1-4B14-90CB-66BE6E67A438}"/>
    <pc:docChg chg="modSld">
      <pc:chgData name="Maresa Beazley, Senior Researcher" userId="S::maresa.beazley@essex.gov.uk::5f8a0d0f-7495-4475-8968-cf1e28e5c564" providerId="AD" clId="Web-{908C9D6F-B6A1-4B14-90CB-66BE6E67A438}" dt="2020-06-09T11:49:08.521" v="51"/>
      <pc:docMkLst>
        <pc:docMk/>
      </pc:docMkLst>
      <pc:sldChg chg="addCm">
        <pc:chgData name="Maresa Beazley, Senior Researcher" userId="S::maresa.beazley@essex.gov.uk::5f8a0d0f-7495-4475-8968-cf1e28e5c564" providerId="AD" clId="Web-{908C9D6F-B6A1-4B14-90CB-66BE6E67A438}" dt="2020-06-09T11:49:08.521" v="51"/>
        <pc:sldMkLst>
          <pc:docMk/>
          <pc:sldMk cId="4231481942" sldId="262"/>
        </pc:sldMkLst>
      </pc:sldChg>
      <pc:sldChg chg="modSp">
        <pc:chgData name="Maresa Beazley, Senior Researcher" userId="S::maresa.beazley@essex.gov.uk::5f8a0d0f-7495-4475-8968-cf1e28e5c564" providerId="AD" clId="Web-{908C9D6F-B6A1-4B14-90CB-66BE6E67A438}" dt="2020-06-09T11:45:33.615" v="49" actId="20577"/>
        <pc:sldMkLst>
          <pc:docMk/>
          <pc:sldMk cId="2933295998" sldId="364"/>
        </pc:sldMkLst>
        <pc:spChg chg="mod">
          <ac:chgData name="Maresa Beazley, Senior Researcher" userId="S::maresa.beazley@essex.gov.uk::5f8a0d0f-7495-4475-8968-cf1e28e5c564" providerId="AD" clId="Web-{908C9D6F-B6A1-4B14-90CB-66BE6E67A438}" dt="2020-06-09T11:45:33.615" v="49" actId="20577"/>
          <ac:spMkLst>
            <pc:docMk/>
            <pc:sldMk cId="2933295998" sldId="364"/>
            <ac:spMk id="3" creationId="{8C856387-CA6F-4469-9867-00B150AF705B}"/>
          </ac:spMkLst>
        </pc:spChg>
        <pc:spChg chg="mod">
          <ac:chgData name="Maresa Beazley, Senior Researcher" userId="S::maresa.beazley@essex.gov.uk::5f8a0d0f-7495-4475-8968-cf1e28e5c564" providerId="AD" clId="Web-{908C9D6F-B6A1-4B14-90CB-66BE6E67A438}" dt="2020-06-09T11:44:05.678" v="24" actId="20577"/>
          <ac:spMkLst>
            <pc:docMk/>
            <pc:sldMk cId="2933295998" sldId="364"/>
            <ac:spMk id="8" creationId="{C9F2F95A-E7DF-4B1A-8961-5AAE74B2773E}"/>
          </ac:spMkLst>
        </pc:spChg>
        <pc:spChg chg="mod">
          <ac:chgData name="Maresa Beazley, Senior Researcher" userId="S::maresa.beazley@essex.gov.uk::5f8a0d0f-7495-4475-8968-cf1e28e5c564" providerId="AD" clId="Web-{908C9D6F-B6A1-4B14-90CB-66BE6E67A438}" dt="2020-06-09T11:44:49.834" v="44" actId="20577"/>
          <ac:spMkLst>
            <pc:docMk/>
            <pc:sldMk cId="2933295998" sldId="364"/>
            <ac:spMk id="9" creationId="{343472BF-A853-46C2-9063-1457FE7CC432}"/>
          </ac:spMkLst>
        </pc:spChg>
      </pc:sldChg>
      <pc:sldChg chg="modSp">
        <pc:chgData name="Maresa Beazley, Senior Researcher" userId="S::maresa.beazley@essex.gov.uk::5f8a0d0f-7495-4475-8968-cf1e28e5c564" providerId="AD" clId="Web-{908C9D6F-B6A1-4B14-90CB-66BE6E67A438}" dt="2020-06-09T11:41:51.976" v="20" actId="20577"/>
        <pc:sldMkLst>
          <pc:docMk/>
          <pc:sldMk cId="2187380053" sldId="412"/>
        </pc:sldMkLst>
        <pc:spChg chg="mod">
          <ac:chgData name="Maresa Beazley, Senior Researcher" userId="S::maresa.beazley@essex.gov.uk::5f8a0d0f-7495-4475-8968-cf1e28e5c564" providerId="AD" clId="Web-{908C9D6F-B6A1-4B14-90CB-66BE6E67A438}" dt="2020-06-09T11:41:51.976" v="20" actId="20577"/>
          <ac:spMkLst>
            <pc:docMk/>
            <pc:sldMk cId="2187380053" sldId="412"/>
            <ac:spMk id="3" creationId="{95B1FEE1-983A-4CE2-86F0-0A1A30DA577B}"/>
          </ac:spMkLst>
        </pc:spChg>
      </pc:sldChg>
      <pc:sldChg chg="modSp">
        <pc:chgData name="Maresa Beazley, Senior Researcher" userId="S::maresa.beazley@essex.gov.uk::5f8a0d0f-7495-4475-8968-cf1e28e5c564" providerId="AD" clId="Web-{908C9D6F-B6A1-4B14-90CB-66BE6E67A438}" dt="2020-06-09T11:41:27.116" v="17"/>
        <pc:sldMkLst>
          <pc:docMk/>
          <pc:sldMk cId="3192038873" sldId="415"/>
        </pc:sldMkLst>
        <pc:spChg chg="mod">
          <ac:chgData name="Maresa Beazley, Senior Researcher" userId="S::maresa.beazley@essex.gov.uk::5f8a0d0f-7495-4475-8968-cf1e28e5c564" providerId="AD" clId="Web-{908C9D6F-B6A1-4B14-90CB-66BE6E67A438}" dt="2020-06-09T11:41:27.116" v="17"/>
          <ac:spMkLst>
            <pc:docMk/>
            <pc:sldMk cId="3192038873" sldId="415"/>
            <ac:spMk id="3" creationId="{12275291-E9FD-4A5E-80FD-5CFA1B6194F3}"/>
          </ac:spMkLst>
        </pc:spChg>
      </pc:sldChg>
    </pc:docChg>
  </pc:docChgLst>
  <pc:docChgLst>
    <pc:chgData name="Maura O'Malley, Researcher" userId="S::maura.o-malley@essex.gov.uk::debcc6ab-8d4c-4f20-82e6-146e5bb09687" providerId="AD" clId="Web-{D87E85F3-3AD7-4694-AAE3-CAB387D84D3C}"/>
    <pc:docChg chg="modSld">
      <pc:chgData name="Maura O'Malley, Researcher" userId="S::maura.o-malley@essex.gov.uk::debcc6ab-8d4c-4f20-82e6-146e5bb09687" providerId="AD" clId="Web-{D87E85F3-3AD7-4694-AAE3-CAB387D84D3C}" dt="2020-05-29T17:20:21.994" v="1846" actId="1076"/>
      <pc:docMkLst>
        <pc:docMk/>
      </pc:docMkLst>
      <pc:sldChg chg="addSp delSp modSp">
        <pc:chgData name="Maura O'Malley, Researcher" userId="S::maura.o-malley@essex.gov.uk::debcc6ab-8d4c-4f20-82e6-146e5bb09687" providerId="AD" clId="Web-{D87E85F3-3AD7-4694-AAE3-CAB387D84D3C}" dt="2020-05-29T17:20:21.994" v="1846" actId="1076"/>
        <pc:sldMkLst>
          <pc:docMk/>
          <pc:sldMk cId="2168100537" sldId="374"/>
        </pc:sldMkLst>
        <pc:spChg chg="mod">
          <ac:chgData name="Maura O'Malley, Researcher" userId="S::maura.o-malley@essex.gov.uk::debcc6ab-8d4c-4f20-82e6-146e5bb09687" providerId="AD" clId="Web-{D87E85F3-3AD7-4694-AAE3-CAB387D84D3C}" dt="2020-05-29T16:14:50.326" v="153" actId="20577"/>
          <ac:spMkLst>
            <pc:docMk/>
            <pc:sldMk cId="2168100537" sldId="374"/>
            <ac:spMk id="4" creationId="{F1373249-189F-4C9A-89A4-30B0EE6CD7CC}"/>
          </ac:spMkLst>
        </pc:spChg>
        <pc:spChg chg="add del mod">
          <ac:chgData name="Maura O'Malley, Researcher" userId="S::maura.o-malley@essex.gov.uk::debcc6ab-8d4c-4f20-82e6-146e5bb09687" providerId="AD" clId="Web-{D87E85F3-3AD7-4694-AAE3-CAB387D84D3C}" dt="2020-05-29T16:14:15.433" v="151" actId="1076"/>
          <ac:spMkLst>
            <pc:docMk/>
            <pc:sldMk cId="2168100537" sldId="374"/>
            <ac:spMk id="6" creationId="{3A68F409-8D99-4305-82DE-37EA14CCD393}"/>
          </ac:spMkLst>
        </pc:spChg>
        <pc:spChg chg="mod">
          <ac:chgData name="Maura O'Malley, Researcher" userId="S::maura.o-malley@essex.gov.uk::debcc6ab-8d4c-4f20-82e6-146e5bb09687" providerId="AD" clId="Web-{D87E85F3-3AD7-4694-AAE3-CAB387D84D3C}" dt="2020-05-29T16:59:01.108" v="1561" actId="20577"/>
          <ac:spMkLst>
            <pc:docMk/>
            <pc:sldMk cId="2168100537" sldId="374"/>
            <ac:spMk id="7" creationId="{5BF28DFC-B23B-45C4-8473-3007892C614F}"/>
          </ac:spMkLst>
        </pc:spChg>
        <pc:spChg chg="mod">
          <ac:chgData name="Maura O'Malley, Researcher" userId="S::maura.o-malley@essex.gov.uk::debcc6ab-8d4c-4f20-82e6-146e5bb09687" providerId="AD" clId="Web-{D87E85F3-3AD7-4694-AAE3-CAB387D84D3C}" dt="2020-05-29T17:00:41.568" v="1572" actId="1076"/>
          <ac:spMkLst>
            <pc:docMk/>
            <pc:sldMk cId="2168100537" sldId="374"/>
            <ac:spMk id="10" creationId="{4D570535-919B-4FCB-AE03-B051EB07AFE9}"/>
          </ac:spMkLst>
        </pc:spChg>
        <pc:spChg chg="del mod">
          <ac:chgData name="Maura O'Malley, Researcher" userId="S::maura.o-malley@essex.gov.uk::debcc6ab-8d4c-4f20-82e6-146e5bb09687" providerId="AD" clId="Web-{D87E85F3-3AD7-4694-AAE3-CAB387D84D3C}" dt="2020-05-29T16:27:58.127" v="875"/>
          <ac:spMkLst>
            <pc:docMk/>
            <pc:sldMk cId="2168100537" sldId="374"/>
            <ac:spMk id="11" creationId="{00B12A2E-2363-4DD7-A7A5-519CF6FADB3C}"/>
          </ac:spMkLst>
        </pc:spChg>
        <pc:spChg chg="add mod">
          <ac:chgData name="Maura O'Malley, Researcher" userId="S::maura.o-malley@essex.gov.uk::debcc6ab-8d4c-4f20-82e6-146e5bb09687" providerId="AD" clId="Web-{D87E85F3-3AD7-4694-AAE3-CAB387D84D3C}" dt="2020-05-29T17:19:42.053" v="1844" actId="20577"/>
          <ac:spMkLst>
            <pc:docMk/>
            <pc:sldMk cId="2168100537" sldId="374"/>
            <ac:spMk id="12" creationId="{3B45D934-0B3B-4DBA-BB40-919E07DDA8EF}"/>
          </ac:spMkLst>
        </pc:spChg>
        <pc:spChg chg="mod">
          <ac:chgData name="Maura O'Malley, Researcher" userId="S::maura.o-malley@essex.gov.uk::debcc6ab-8d4c-4f20-82e6-146e5bb09687" providerId="AD" clId="Web-{D87E85F3-3AD7-4694-AAE3-CAB387D84D3C}" dt="2020-05-29T17:03:05.343" v="1616" actId="20577"/>
          <ac:spMkLst>
            <pc:docMk/>
            <pc:sldMk cId="2168100537" sldId="374"/>
            <ac:spMk id="15" creationId="{1774EB99-0509-44A1-A957-38F1D1404488}"/>
          </ac:spMkLst>
        </pc:spChg>
        <pc:spChg chg="add mod">
          <ac:chgData name="Maura O'Malley, Researcher" userId="S::maura.o-malley@essex.gov.uk::debcc6ab-8d4c-4f20-82e6-146e5bb09687" providerId="AD" clId="Web-{D87E85F3-3AD7-4694-AAE3-CAB387D84D3C}" dt="2020-05-29T17:02:51.967" v="1595" actId="1076"/>
          <ac:spMkLst>
            <pc:docMk/>
            <pc:sldMk cId="2168100537" sldId="374"/>
            <ac:spMk id="16" creationId="{ED822C59-5852-4617-A8C0-7BCC9AE448E9}"/>
          </ac:spMkLst>
        </pc:spChg>
        <pc:spChg chg="del">
          <ac:chgData name="Maura O'Malley, Researcher" userId="S::maura.o-malley@essex.gov.uk::debcc6ab-8d4c-4f20-82e6-146e5bb09687" providerId="AD" clId="Web-{D87E85F3-3AD7-4694-AAE3-CAB387D84D3C}" dt="2020-05-29T16:13:21.976" v="132"/>
          <ac:spMkLst>
            <pc:docMk/>
            <pc:sldMk cId="2168100537" sldId="374"/>
            <ac:spMk id="29" creationId="{40C3A700-EF8F-41E9-AE75-3116AAB31600}"/>
          </ac:spMkLst>
        </pc:spChg>
        <pc:picChg chg="add del mod">
          <ac:chgData name="Maura O'Malley, Researcher" userId="S::maura.o-malley@essex.gov.uk::debcc6ab-8d4c-4f20-82e6-146e5bb09687" providerId="AD" clId="Web-{D87E85F3-3AD7-4694-AAE3-CAB387D84D3C}" dt="2020-05-29T16:07:39.564" v="121"/>
          <ac:picMkLst>
            <pc:docMk/>
            <pc:sldMk cId="2168100537" sldId="374"/>
            <ac:picMk id="2" creationId="{AC4100E7-EA14-4E51-BDA8-180E41BEBB81}"/>
          </ac:picMkLst>
        </pc:picChg>
        <pc:picChg chg="add mod">
          <ac:chgData name="Maura O'Malley, Researcher" userId="S::maura.o-malley@essex.gov.uk::debcc6ab-8d4c-4f20-82e6-146e5bb09687" providerId="AD" clId="Web-{D87E85F3-3AD7-4694-AAE3-CAB387D84D3C}" dt="2020-05-29T16:14:22.121" v="152" actId="1076"/>
          <ac:picMkLst>
            <pc:docMk/>
            <pc:sldMk cId="2168100537" sldId="374"/>
            <ac:picMk id="3" creationId="{6BBE0D76-F80E-41F9-844E-B7B02E8BF221}"/>
          </ac:picMkLst>
        </pc:picChg>
        <pc:picChg chg="add del mod">
          <ac:chgData name="Maura O'Malley, Researcher" userId="S::maura.o-malley@essex.gov.uk::debcc6ab-8d4c-4f20-82e6-146e5bb09687" providerId="AD" clId="Web-{D87E85F3-3AD7-4694-AAE3-CAB387D84D3C}" dt="2020-05-29T16:56:02.659" v="1418"/>
          <ac:picMkLst>
            <pc:docMk/>
            <pc:sldMk cId="2168100537" sldId="374"/>
            <ac:picMk id="8" creationId="{C0816631-74CE-4D8C-8A0F-A77E8160646B}"/>
          </ac:picMkLst>
        </pc:picChg>
        <pc:picChg chg="add mod">
          <ac:chgData name="Maura O'Malley, Researcher" userId="S::maura.o-malley@essex.gov.uk::debcc6ab-8d4c-4f20-82e6-146e5bb09687" providerId="AD" clId="Web-{D87E85F3-3AD7-4694-AAE3-CAB387D84D3C}" dt="2020-05-29T17:20:21.994" v="1846" actId="1076"/>
          <ac:picMkLst>
            <pc:docMk/>
            <pc:sldMk cId="2168100537" sldId="374"/>
            <ac:picMk id="9" creationId="{90B92443-2AB9-401F-A8CD-0AD6B812769C}"/>
          </ac:picMkLst>
        </pc:picChg>
      </pc:sldChg>
    </pc:docChg>
  </pc:docChgLst>
  <pc:docChgLst>
    <pc:chgData name="Katerina Glover, Senior Researcher" userId="S::katerina.glover@essex.gov.uk::de2edfa1-0aa9-41ab-9f34-1fb333eb4396" providerId="AD" clId="Web-{66A98038-C2D0-E220-155A-0A6DD66CC343}"/>
    <pc:docChg chg="">
      <pc:chgData name="Katerina Glover, Senior Researcher" userId="S::katerina.glover@essex.gov.uk::de2edfa1-0aa9-41ab-9f34-1fb333eb4396" providerId="AD" clId="Web-{66A98038-C2D0-E220-155A-0A6DD66CC343}" dt="2020-06-15T09:00:21.610" v="0"/>
      <pc:docMkLst>
        <pc:docMk/>
      </pc:docMkLst>
      <pc:sldChg chg="addCm">
        <pc:chgData name="Katerina Glover, Senior Researcher" userId="S::katerina.glover@essex.gov.uk::de2edfa1-0aa9-41ab-9f34-1fb333eb4396" providerId="AD" clId="Web-{66A98038-C2D0-E220-155A-0A6DD66CC343}" dt="2020-06-15T09:00:21.610" v="0"/>
        <pc:sldMkLst>
          <pc:docMk/>
          <pc:sldMk cId="1903635988" sldId="426"/>
        </pc:sldMkLst>
      </pc:sldChg>
    </pc:docChg>
  </pc:docChgLst>
  <pc:docChgLst>
    <pc:chgData name="Maresa Beazley - Senior Researcher" userId="5f8a0d0f-7495-4475-8968-cf1e28e5c564" providerId="ADAL" clId="{2EF5BF99-6448-4E63-8F9D-700EFC801962}"/>
    <pc:docChg chg="undo custSel addSld modSld">
      <pc:chgData name="Maresa Beazley - Senior Researcher" userId="5f8a0d0f-7495-4475-8968-cf1e28e5c564" providerId="ADAL" clId="{2EF5BF99-6448-4E63-8F9D-700EFC801962}" dt="2020-07-24T13:34:26.728" v="2558" actId="20577"/>
      <pc:docMkLst>
        <pc:docMk/>
      </pc:docMkLst>
      <pc:sldChg chg="modSp">
        <pc:chgData name="Maresa Beazley - Senior Researcher" userId="5f8a0d0f-7495-4475-8968-cf1e28e5c564" providerId="ADAL" clId="{2EF5BF99-6448-4E63-8F9D-700EFC801962}" dt="2020-07-24T10:51:58.707" v="8" actId="14100"/>
        <pc:sldMkLst>
          <pc:docMk/>
          <pc:sldMk cId="447836792" sldId="400"/>
        </pc:sldMkLst>
        <pc:spChg chg="mod">
          <ac:chgData name="Maresa Beazley - Senior Researcher" userId="5f8a0d0f-7495-4475-8968-cf1e28e5c564" providerId="ADAL" clId="{2EF5BF99-6448-4E63-8F9D-700EFC801962}" dt="2020-07-24T10:51:58.707" v="8" actId="14100"/>
          <ac:spMkLst>
            <pc:docMk/>
            <pc:sldMk cId="447836792" sldId="400"/>
            <ac:spMk id="5" creationId="{E1AB353D-C3DD-45D0-A928-76F68198F592}"/>
          </ac:spMkLst>
        </pc:spChg>
      </pc:sldChg>
      <pc:sldChg chg="modSp">
        <pc:chgData name="Maresa Beazley - Senior Researcher" userId="5f8a0d0f-7495-4475-8968-cf1e28e5c564" providerId="ADAL" clId="{2EF5BF99-6448-4E63-8F9D-700EFC801962}" dt="2020-07-24T10:52:03.442" v="12" actId="14100"/>
        <pc:sldMkLst>
          <pc:docMk/>
          <pc:sldMk cId="3052706552" sldId="402"/>
        </pc:sldMkLst>
        <pc:spChg chg="mod">
          <ac:chgData name="Maresa Beazley - Senior Researcher" userId="5f8a0d0f-7495-4475-8968-cf1e28e5c564" providerId="ADAL" clId="{2EF5BF99-6448-4E63-8F9D-700EFC801962}" dt="2020-07-24T10:52:03.442" v="12" actId="14100"/>
          <ac:spMkLst>
            <pc:docMk/>
            <pc:sldMk cId="3052706552" sldId="402"/>
            <ac:spMk id="5" creationId="{E1AB353D-C3DD-45D0-A928-76F68198F592}"/>
          </ac:spMkLst>
        </pc:spChg>
      </pc:sldChg>
      <pc:sldChg chg="modSp">
        <pc:chgData name="Maresa Beazley - Senior Researcher" userId="5f8a0d0f-7495-4475-8968-cf1e28e5c564" providerId="ADAL" clId="{2EF5BF99-6448-4E63-8F9D-700EFC801962}" dt="2020-07-24T10:52:10.357" v="16" actId="14100"/>
        <pc:sldMkLst>
          <pc:docMk/>
          <pc:sldMk cId="1091210631" sldId="413"/>
        </pc:sldMkLst>
        <pc:spChg chg="mod">
          <ac:chgData name="Maresa Beazley - Senior Researcher" userId="5f8a0d0f-7495-4475-8968-cf1e28e5c564" providerId="ADAL" clId="{2EF5BF99-6448-4E63-8F9D-700EFC801962}" dt="2020-07-24T10:52:10.357" v="16" actId="14100"/>
          <ac:spMkLst>
            <pc:docMk/>
            <pc:sldMk cId="1091210631" sldId="413"/>
            <ac:spMk id="5" creationId="{E1AB353D-C3DD-45D0-A928-76F68198F592}"/>
          </ac:spMkLst>
        </pc:spChg>
      </pc:sldChg>
      <pc:sldChg chg="modSp">
        <pc:chgData name="Maresa Beazley - Senior Researcher" userId="5f8a0d0f-7495-4475-8968-cf1e28e5c564" providerId="ADAL" clId="{2EF5BF99-6448-4E63-8F9D-700EFC801962}" dt="2020-07-24T10:52:13.964" v="19" actId="14100"/>
        <pc:sldMkLst>
          <pc:docMk/>
          <pc:sldMk cId="3192038873" sldId="415"/>
        </pc:sldMkLst>
        <pc:spChg chg="mod">
          <ac:chgData name="Maresa Beazley - Senior Researcher" userId="5f8a0d0f-7495-4475-8968-cf1e28e5c564" providerId="ADAL" clId="{2EF5BF99-6448-4E63-8F9D-700EFC801962}" dt="2020-07-24T10:52:13.964" v="19" actId="14100"/>
          <ac:spMkLst>
            <pc:docMk/>
            <pc:sldMk cId="3192038873" sldId="415"/>
            <ac:spMk id="4" creationId="{F1373249-189F-4C9A-89A4-30B0EE6CD7CC}"/>
          </ac:spMkLst>
        </pc:spChg>
      </pc:sldChg>
      <pc:sldChg chg="modSp">
        <pc:chgData name="Maresa Beazley - Senior Researcher" userId="5f8a0d0f-7495-4475-8968-cf1e28e5c564" providerId="ADAL" clId="{2EF5BF99-6448-4E63-8F9D-700EFC801962}" dt="2020-07-24T10:51:54.142" v="4" actId="14100"/>
        <pc:sldMkLst>
          <pc:docMk/>
          <pc:sldMk cId="1931570260" sldId="417"/>
        </pc:sldMkLst>
        <pc:spChg chg="mod">
          <ac:chgData name="Maresa Beazley - Senior Researcher" userId="5f8a0d0f-7495-4475-8968-cf1e28e5c564" providerId="ADAL" clId="{2EF5BF99-6448-4E63-8F9D-700EFC801962}" dt="2020-07-24T10:51:54.142" v="4" actId="14100"/>
          <ac:spMkLst>
            <pc:docMk/>
            <pc:sldMk cId="1931570260" sldId="417"/>
            <ac:spMk id="5" creationId="{E1AB353D-C3DD-45D0-A928-76F68198F592}"/>
          </ac:spMkLst>
        </pc:spChg>
      </pc:sldChg>
      <pc:sldChg chg="modSp">
        <pc:chgData name="Maresa Beazley - Senior Researcher" userId="5f8a0d0f-7495-4475-8968-cf1e28e5c564" providerId="ADAL" clId="{2EF5BF99-6448-4E63-8F9D-700EFC801962}" dt="2020-07-24T10:52:19.876" v="20" actId="14100"/>
        <pc:sldMkLst>
          <pc:docMk/>
          <pc:sldMk cId="790774682" sldId="431"/>
        </pc:sldMkLst>
        <pc:spChg chg="mod">
          <ac:chgData name="Maresa Beazley - Senior Researcher" userId="5f8a0d0f-7495-4475-8968-cf1e28e5c564" providerId="ADAL" clId="{2EF5BF99-6448-4E63-8F9D-700EFC801962}" dt="2020-07-24T10:52:19.876" v="20" actId="14100"/>
          <ac:spMkLst>
            <pc:docMk/>
            <pc:sldMk cId="790774682" sldId="431"/>
            <ac:spMk id="4" creationId="{F1373249-189F-4C9A-89A4-30B0EE6CD7CC}"/>
          </ac:spMkLst>
        </pc:spChg>
      </pc:sldChg>
      <pc:sldChg chg="addSp delSp modSp add">
        <pc:chgData name="Maresa Beazley - Senior Researcher" userId="5f8a0d0f-7495-4475-8968-cf1e28e5c564" providerId="ADAL" clId="{2EF5BF99-6448-4E63-8F9D-700EFC801962}" dt="2020-07-24T13:34:26.728" v="2558" actId="20577"/>
        <pc:sldMkLst>
          <pc:docMk/>
          <pc:sldMk cId="1182651884" sldId="432"/>
        </pc:sldMkLst>
        <pc:spChg chg="mod">
          <ac:chgData name="Maresa Beazley - Senior Researcher" userId="5f8a0d0f-7495-4475-8968-cf1e28e5c564" providerId="ADAL" clId="{2EF5BF99-6448-4E63-8F9D-700EFC801962}" dt="2020-07-24T13:34:26.728" v="2558" actId="20577"/>
          <ac:spMkLst>
            <pc:docMk/>
            <pc:sldMk cId="1182651884" sldId="432"/>
            <ac:spMk id="2" creationId="{CC2F9DB6-C941-4B40-B411-7A0194DD4628}"/>
          </ac:spMkLst>
        </pc:spChg>
        <pc:spChg chg="add del mod">
          <ac:chgData name="Maresa Beazley - Senior Researcher" userId="5f8a0d0f-7495-4475-8968-cf1e28e5c564" providerId="ADAL" clId="{2EF5BF99-6448-4E63-8F9D-700EFC801962}" dt="2020-07-24T13:34:01.754" v="2534" actId="20577"/>
          <ac:spMkLst>
            <pc:docMk/>
            <pc:sldMk cId="1182651884" sldId="432"/>
            <ac:spMk id="3" creationId="{FC8656B9-CA80-4411-A58F-D286A4B7217A}"/>
          </ac:spMkLst>
        </pc:spChg>
        <pc:spChg chg="mod">
          <ac:chgData name="Maresa Beazley - Senior Researcher" userId="5f8a0d0f-7495-4475-8968-cf1e28e5c564" providerId="ADAL" clId="{2EF5BF99-6448-4E63-8F9D-700EFC801962}" dt="2020-07-24T10:52:46.933" v="42" actId="20577"/>
          <ac:spMkLst>
            <pc:docMk/>
            <pc:sldMk cId="1182651884" sldId="432"/>
            <ac:spMk id="5" creationId="{E1AB353D-C3DD-45D0-A928-76F68198F592}"/>
          </ac:spMkLst>
        </pc:spChg>
        <pc:spChg chg="del">
          <ac:chgData name="Maresa Beazley - Senior Researcher" userId="5f8a0d0f-7495-4475-8968-cf1e28e5c564" providerId="ADAL" clId="{2EF5BF99-6448-4E63-8F9D-700EFC801962}" dt="2020-07-24T10:53:43.023" v="83" actId="478"/>
          <ac:spMkLst>
            <pc:docMk/>
            <pc:sldMk cId="1182651884" sldId="432"/>
            <ac:spMk id="8" creationId="{010912D7-D087-433D-9A4F-23A32CCED944}"/>
          </ac:spMkLst>
        </pc:spChg>
        <pc:spChg chg="del mod">
          <ac:chgData name="Maresa Beazley - Senior Researcher" userId="5f8a0d0f-7495-4475-8968-cf1e28e5c564" providerId="ADAL" clId="{2EF5BF99-6448-4E63-8F9D-700EFC801962}" dt="2020-07-24T12:34:30.729" v="940"/>
          <ac:spMkLst>
            <pc:docMk/>
            <pc:sldMk cId="1182651884" sldId="432"/>
            <ac:spMk id="13" creationId="{83D6FF98-4986-41D1-BB6A-2437C5A88DDA}"/>
          </ac:spMkLst>
        </pc:spChg>
        <pc:spChg chg="del">
          <ac:chgData name="Maresa Beazley - Senior Researcher" userId="5f8a0d0f-7495-4475-8968-cf1e28e5c564" providerId="ADAL" clId="{2EF5BF99-6448-4E63-8F9D-700EFC801962}" dt="2020-07-24T10:55:01.126" v="128" actId="478"/>
          <ac:spMkLst>
            <pc:docMk/>
            <pc:sldMk cId="1182651884" sldId="432"/>
            <ac:spMk id="14" creationId="{EAB9DAC0-098B-4B5E-85B2-1D38156DC012}"/>
          </ac:spMkLst>
        </pc:spChg>
        <pc:spChg chg="del">
          <ac:chgData name="Maresa Beazley - Senior Researcher" userId="5f8a0d0f-7495-4475-8968-cf1e28e5c564" providerId="ADAL" clId="{2EF5BF99-6448-4E63-8F9D-700EFC801962}" dt="2020-07-24T10:55:01.126" v="128" actId="478"/>
          <ac:spMkLst>
            <pc:docMk/>
            <pc:sldMk cId="1182651884" sldId="432"/>
            <ac:spMk id="17" creationId="{14130BA1-162E-4DA9-A3A0-189696535A73}"/>
          </ac:spMkLst>
        </pc:spChg>
        <pc:spChg chg="del">
          <ac:chgData name="Maresa Beazley - Senior Researcher" userId="5f8a0d0f-7495-4475-8968-cf1e28e5c564" providerId="ADAL" clId="{2EF5BF99-6448-4E63-8F9D-700EFC801962}" dt="2020-07-24T10:55:02.710" v="129" actId="478"/>
          <ac:spMkLst>
            <pc:docMk/>
            <pc:sldMk cId="1182651884" sldId="432"/>
            <ac:spMk id="18" creationId="{73FA3C4D-CC06-439D-8424-ED9E4D5654D2}"/>
          </ac:spMkLst>
        </pc:spChg>
        <pc:spChg chg="mod">
          <ac:chgData name="Maresa Beazley - Senior Researcher" userId="5f8a0d0f-7495-4475-8968-cf1e28e5c564" providerId="ADAL" clId="{2EF5BF99-6448-4E63-8F9D-700EFC801962}" dt="2020-07-24T13:32:56.680" v="2496" actId="1076"/>
          <ac:spMkLst>
            <pc:docMk/>
            <pc:sldMk cId="1182651884" sldId="432"/>
            <ac:spMk id="19" creationId="{F2ED8B36-8D82-45C7-8DEC-7EB257229721}"/>
          </ac:spMkLst>
        </pc:spChg>
        <pc:picChg chg="del">
          <ac:chgData name="Maresa Beazley - Senior Researcher" userId="5f8a0d0f-7495-4475-8968-cf1e28e5c564" providerId="ADAL" clId="{2EF5BF99-6448-4E63-8F9D-700EFC801962}" dt="2020-07-24T10:53:41.662" v="82" actId="478"/>
          <ac:picMkLst>
            <pc:docMk/>
            <pc:sldMk cId="1182651884" sldId="432"/>
            <ac:picMk id="12" creationId="{E2433F75-6661-4173-BE6C-36E5862630B4}"/>
          </ac:picMkLst>
        </pc:picChg>
        <pc:picChg chg="mod">
          <ac:chgData name="Maresa Beazley - Senior Researcher" userId="5f8a0d0f-7495-4475-8968-cf1e28e5c564" providerId="ADAL" clId="{2EF5BF99-6448-4E63-8F9D-700EFC801962}" dt="2020-07-24T13:26:51.012" v="2045" actId="1076"/>
          <ac:picMkLst>
            <pc:docMk/>
            <pc:sldMk cId="1182651884" sldId="432"/>
            <ac:picMk id="15" creationId="{58CE4144-A27E-46C0-9570-44715F130CA2}"/>
          </ac:picMkLst>
        </pc:picChg>
      </pc:sldChg>
    </pc:docChg>
  </pc:docChgLst>
  <pc:docChgLst>
    <pc:chgData name="Katerina Glover, Senior Researcher" userId="S::katerina.glover@essex.gov.uk::de2edfa1-0aa9-41ab-9f34-1fb333eb4396" providerId="AD" clId="Web-{2D0F83CF-A775-4B40-820B-B7CE248E00E8}"/>
    <pc:docChg chg="modSld">
      <pc:chgData name="Katerina Glover, Senior Researcher" userId="S::katerina.glover@essex.gov.uk::de2edfa1-0aa9-41ab-9f34-1fb333eb4396" providerId="AD" clId="Web-{2D0F83CF-A775-4B40-820B-B7CE248E00E8}" dt="2020-06-03T09:07:11.191" v="17" actId="20577"/>
      <pc:docMkLst>
        <pc:docMk/>
      </pc:docMkLst>
      <pc:sldChg chg="modSp">
        <pc:chgData name="Katerina Glover, Senior Researcher" userId="S::katerina.glover@essex.gov.uk::de2edfa1-0aa9-41ab-9f34-1fb333eb4396" providerId="AD" clId="Web-{2D0F83CF-A775-4B40-820B-B7CE248E00E8}" dt="2020-06-03T09:07:11.191" v="16" actId="20577"/>
        <pc:sldMkLst>
          <pc:docMk/>
          <pc:sldMk cId="4153639064" sldId="408"/>
        </pc:sldMkLst>
        <pc:spChg chg="mod">
          <ac:chgData name="Katerina Glover, Senior Researcher" userId="S::katerina.glover@essex.gov.uk::de2edfa1-0aa9-41ab-9f34-1fb333eb4396" providerId="AD" clId="Web-{2D0F83CF-A775-4B40-820B-B7CE248E00E8}" dt="2020-06-03T09:07:11.191" v="16" actId="20577"/>
          <ac:spMkLst>
            <pc:docMk/>
            <pc:sldMk cId="4153639064" sldId="408"/>
            <ac:spMk id="3" creationId="{0CE65435-0BBF-486E-8B7B-670D4AA398AD}"/>
          </ac:spMkLst>
        </pc:spChg>
        <pc:spChg chg="mod">
          <ac:chgData name="Katerina Glover, Senior Researcher" userId="S::katerina.glover@essex.gov.uk::de2edfa1-0aa9-41ab-9f34-1fb333eb4396" providerId="AD" clId="Web-{2D0F83CF-A775-4B40-820B-B7CE248E00E8}" dt="2020-06-03T09:06:55.331" v="2" actId="20577"/>
          <ac:spMkLst>
            <pc:docMk/>
            <pc:sldMk cId="4153639064" sldId="408"/>
            <ac:spMk id="7" creationId="{A429D587-9307-407C-AE47-E7584346B67D}"/>
          </ac:spMkLst>
        </pc:spChg>
      </pc:sldChg>
    </pc:docChg>
  </pc:docChgLst>
  <pc:docChgLst>
    <pc:chgData name="Maresa Beazley, Senior Researcher" userId="S::maresa.beazley@essex.gov.uk::5f8a0d0f-7495-4475-8968-cf1e28e5c564" providerId="AD" clId="Web-{77EB2622-DDB2-481D-84F1-B997C7FF6C2C}"/>
    <pc:docChg chg="delSld modSld">
      <pc:chgData name="Maresa Beazley, Senior Researcher" userId="S::maresa.beazley@essex.gov.uk::5f8a0d0f-7495-4475-8968-cf1e28e5c564" providerId="AD" clId="Web-{77EB2622-DDB2-481D-84F1-B997C7FF6C2C}" dt="2020-06-02T12:01:40.791" v="7060" actId="20577"/>
      <pc:docMkLst>
        <pc:docMk/>
      </pc:docMkLst>
      <pc:sldChg chg="modSp">
        <pc:chgData name="Maresa Beazley, Senior Researcher" userId="S::maresa.beazley@essex.gov.uk::5f8a0d0f-7495-4475-8968-cf1e28e5c564" providerId="AD" clId="Web-{77EB2622-DDB2-481D-84F1-B997C7FF6C2C}" dt="2020-06-02T10:31:35.214" v="1049" actId="20577"/>
        <pc:sldMkLst>
          <pc:docMk/>
          <pc:sldMk cId="586041243" sldId="371"/>
        </pc:sldMkLst>
        <pc:spChg chg="mod">
          <ac:chgData name="Maresa Beazley, Senior Researcher" userId="S::maresa.beazley@essex.gov.uk::5f8a0d0f-7495-4475-8968-cf1e28e5c564" providerId="AD" clId="Web-{77EB2622-DDB2-481D-84F1-B997C7FF6C2C}" dt="2020-06-02T10:31:35.214" v="1049" actId="20577"/>
          <ac:spMkLst>
            <pc:docMk/>
            <pc:sldMk cId="586041243" sldId="371"/>
            <ac:spMk id="23" creationId="{597EDB95-07AD-4D5D-B140-5946876E08DF}"/>
          </ac:spMkLst>
        </pc:spChg>
      </pc:sldChg>
      <pc:sldChg chg="modSp">
        <pc:chgData name="Maresa Beazley, Senior Researcher" userId="S::maresa.beazley@essex.gov.uk::5f8a0d0f-7495-4475-8968-cf1e28e5c564" providerId="AD" clId="Web-{77EB2622-DDB2-481D-84F1-B997C7FF6C2C}" dt="2020-06-02T10:04:11.530" v="143" actId="20577"/>
        <pc:sldMkLst>
          <pc:docMk/>
          <pc:sldMk cId="585352158" sldId="386"/>
        </pc:sldMkLst>
        <pc:spChg chg="mod">
          <ac:chgData name="Maresa Beazley, Senior Researcher" userId="S::maresa.beazley@essex.gov.uk::5f8a0d0f-7495-4475-8968-cf1e28e5c564" providerId="AD" clId="Web-{77EB2622-DDB2-481D-84F1-B997C7FF6C2C}" dt="2020-06-02T10:04:11.530" v="143" actId="20577"/>
          <ac:spMkLst>
            <pc:docMk/>
            <pc:sldMk cId="585352158" sldId="386"/>
            <ac:spMk id="2" creationId="{32C1D5FB-2ADE-417E-928A-C3A43BA34096}"/>
          </ac:spMkLst>
        </pc:spChg>
        <pc:spChg chg="mod">
          <ac:chgData name="Maresa Beazley, Senior Researcher" userId="S::maresa.beazley@essex.gov.uk::5f8a0d0f-7495-4475-8968-cf1e28e5c564" providerId="AD" clId="Web-{77EB2622-DDB2-481D-84F1-B997C7FF6C2C}" dt="2020-06-02T10:01:26.810" v="50" actId="20577"/>
          <ac:spMkLst>
            <pc:docMk/>
            <pc:sldMk cId="585352158" sldId="386"/>
            <ac:spMk id="7" creationId="{5BF28DFC-B23B-45C4-8473-3007892C614F}"/>
          </ac:spMkLst>
        </pc:spChg>
      </pc:sldChg>
      <pc:sldChg chg="modSp">
        <pc:chgData name="Maresa Beazley, Senior Researcher" userId="S::maresa.beazley@essex.gov.uk::5f8a0d0f-7495-4475-8968-cf1e28e5c564" providerId="AD" clId="Web-{77EB2622-DDB2-481D-84F1-B997C7FF6C2C}" dt="2020-06-02T10:15:54.144" v="615" actId="20577"/>
        <pc:sldMkLst>
          <pc:docMk/>
          <pc:sldMk cId="1220670086" sldId="392"/>
        </pc:sldMkLst>
        <pc:spChg chg="mod">
          <ac:chgData name="Maresa Beazley, Senior Researcher" userId="S::maresa.beazley@essex.gov.uk::5f8a0d0f-7495-4475-8968-cf1e28e5c564" providerId="AD" clId="Web-{77EB2622-DDB2-481D-84F1-B997C7FF6C2C}" dt="2020-06-02T10:13:16.175" v="515" actId="20577"/>
          <ac:spMkLst>
            <pc:docMk/>
            <pc:sldMk cId="1220670086" sldId="392"/>
            <ac:spMk id="7" creationId="{5BF28DFC-B23B-45C4-8473-3007892C614F}"/>
          </ac:spMkLst>
        </pc:spChg>
        <pc:spChg chg="mod">
          <ac:chgData name="Maresa Beazley, Senior Researcher" userId="S::maresa.beazley@essex.gov.uk::5f8a0d0f-7495-4475-8968-cf1e28e5c564" providerId="AD" clId="Web-{77EB2622-DDB2-481D-84F1-B997C7FF6C2C}" dt="2020-06-02T10:15:54.144" v="615" actId="20577"/>
          <ac:spMkLst>
            <pc:docMk/>
            <pc:sldMk cId="1220670086" sldId="392"/>
            <ac:spMk id="29" creationId="{40C3A700-EF8F-41E9-AE75-3116AAB31600}"/>
          </ac:spMkLst>
        </pc:spChg>
      </pc:sldChg>
      <pc:sldChg chg="modSp">
        <pc:chgData name="Maresa Beazley, Senior Researcher" userId="S::maresa.beazley@essex.gov.uk::5f8a0d0f-7495-4475-8968-cf1e28e5c564" providerId="AD" clId="Web-{77EB2622-DDB2-481D-84F1-B997C7FF6C2C}" dt="2020-06-02T10:30:00.713" v="862" actId="20577"/>
        <pc:sldMkLst>
          <pc:docMk/>
          <pc:sldMk cId="2715914701" sldId="397"/>
        </pc:sldMkLst>
        <pc:spChg chg="mod">
          <ac:chgData name="Maresa Beazley, Senior Researcher" userId="S::maresa.beazley@essex.gov.uk::5f8a0d0f-7495-4475-8968-cf1e28e5c564" providerId="AD" clId="Web-{77EB2622-DDB2-481D-84F1-B997C7FF6C2C}" dt="2020-06-02T10:30:00.713" v="862" actId="20577"/>
          <ac:spMkLst>
            <pc:docMk/>
            <pc:sldMk cId="2715914701" sldId="397"/>
            <ac:spMk id="3" creationId="{D94082C3-A739-4586-84F5-DBED494E9815}"/>
          </ac:spMkLst>
        </pc:spChg>
      </pc:sldChg>
      <pc:sldChg chg="addSp delSp modSp">
        <pc:chgData name="Maresa Beazley, Senior Researcher" userId="S::maresa.beazley@essex.gov.uk::5f8a0d0f-7495-4475-8968-cf1e28e5c564" providerId="AD" clId="Web-{77EB2622-DDB2-481D-84F1-B997C7FF6C2C}" dt="2020-06-02T12:01:40.791" v="7060" actId="20577"/>
        <pc:sldMkLst>
          <pc:docMk/>
          <pc:sldMk cId="2253077561" sldId="399"/>
        </pc:sldMkLst>
        <pc:spChg chg="mod">
          <ac:chgData name="Maresa Beazley, Senior Researcher" userId="S::maresa.beazley@essex.gov.uk::5f8a0d0f-7495-4475-8968-cf1e28e5c564" providerId="AD" clId="Web-{77EB2622-DDB2-481D-84F1-B997C7FF6C2C}" dt="2020-06-02T10:54:15.442" v="3248" actId="1076"/>
          <ac:spMkLst>
            <pc:docMk/>
            <pc:sldMk cId="2253077561" sldId="399"/>
            <ac:spMk id="3" creationId="{914C2AB4-8814-4A77-BA60-E61D2EA78030}"/>
          </ac:spMkLst>
        </pc:spChg>
        <pc:spChg chg="add del">
          <ac:chgData name="Maresa Beazley, Senior Researcher" userId="S::maresa.beazley@essex.gov.uk::5f8a0d0f-7495-4475-8968-cf1e28e5c564" providerId="AD" clId="Web-{77EB2622-DDB2-481D-84F1-B997C7FF6C2C}" dt="2020-06-02T11:20:04.578" v="5679"/>
          <ac:spMkLst>
            <pc:docMk/>
            <pc:sldMk cId="2253077561" sldId="399"/>
            <ac:spMk id="4" creationId="{9321B7E3-095C-4C4B-984D-5D170B76C736}"/>
          </ac:spMkLst>
        </pc:spChg>
        <pc:spChg chg="add mod">
          <ac:chgData name="Maresa Beazley, Senior Researcher" userId="S::maresa.beazley@essex.gov.uk::5f8a0d0f-7495-4475-8968-cf1e28e5c564" providerId="AD" clId="Web-{77EB2622-DDB2-481D-84F1-B997C7FF6C2C}" dt="2020-06-02T12:01:40.791" v="7060" actId="20577"/>
          <ac:spMkLst>
            <pc:docMk/>
            <pc:sldMk cId="2253077561" sldId="399"/>
            <ac:spMk id="6" creationId="{5043EFD6-95B7-4B22-9639-DAFC0122C9D5}"/>
          </ac:spMkLst>
        </pc:spChg>
        <pc:spChg chg="add mod">
          <ac:chgData name="Maresa Beazley, Senior Researcher" userId="S::maresa.beazley@essex.gov.uk::5f8a0d0f-7495-4475-8968-cf1e28e5c564" providerId="AD" clId="Web-{77EB2622-DDB2-481D-84F1-B997C7FF6C2C}" dt="2020-06-02T11:01:18.617" v="3963" actId="20577"/>
          <ac:spMkLst>
            <pc:docMk/>
            <pc:sldMk cId="2253077561" sldId="399"/>
            <ac:spMk id="7" creationId="{60C3D213-8469-4C04-86FF-DEE6BCE9D9FD}"/>
          </ac:spMkLst>
        </pc:spChg>
        <pc:spChg chg="add del">
          <ac:chgData name="Maresa Beazley, Senior Researcher" userId="S::maresa.beazley@essex.gov.uk::5f8a0d0f-7495-4475-8968-cf1e28e5c564" providerId="AD" clId="Web-{77EB2622-DDB2-481D-84F1-B997C7FF6C2C}" dt="2020-06-02T11:20:01.375" v="5678"/>
          <ac:spMkLst>
            <pc:docMk/>
            <pc:sldMk cId="2253077561" sldId="399"/>
            <ac:spMk id="8" creationId="{E06B0929-F2CA-46A2-BED6-BFB54341C08F}"/>
          </ac:spMkLst>
        </pc:spChg>
        <pc:spChg chg="add mod">
          <ac:chgData name="Maresa Beazley, Senior Researcher" userId="S::maresa.beazley@essex.gov.uk::5f8a0d0f-7495-4475-8968-cf1e28e5c564" providerId="AD" clId="Web-{77EB2622-DDB2-481D-84F1-B997C7FF6C2C}" dt="2020-06-02T11:17:52.092" v="5617" actId="20577"/>
          <ac:spMkLst>
            <pc:docMk/>
            <pc:sldMk cId="2253077561" sldId="399"/>
            <ac:spMk id="9" creationId="{ACAF322E-6C03-460A-AA18-5C3CCEAC2119}"/>
          </ac:spMkLst>
        </pc:spChg>
      </pc:sldChg>
      <pc:sldChg chg="addSp modSp">
        <pc:chgData name="Maresa Beazley, Senior Researcher" userId="S::maresa.beazley@essex.gov.uk::5f8a0d0f-7495-4475-8968-cf1e28e5c564" providerId="AD" clId="Web-{77EB2622-DDB2-481D-84F1-B997C7FF6C2C}" dt="2020-06-02T11:18:13.139" v="5633" actId="20577"/>
        <pc:sldMkLst>
          <pc:docMk/>
          <pc:sldMk cId="447836792" sldId="400"/>
        </pc:sldMkLst>
        <pc:spChg chg="add mod">
          <ac:chgData name="Maresa Beazley, Senior Researcher" userId="S::maresa.beazley@essex.gov.uk::5f8a0d0f-7495-4475-8968-cf1e28e5c564" providerId="AD" clId="Web-{77EB2622-DDB2-481D-84F1-B997C7FF6C2C}" dt="2020-06-02T10:59:59.991" v="3915" actId="20577"/>
          <ac:spMkLst>
            <pc:docMk/>
            <pc:sldMk cId="447836792" sldId="400"/>
            <ac:spMk id="3" creationId="{21352509-38AF-4751-8C7D-0D69F6354D22}"/>
          </ac:spMkLst>
        </pc:spChg>
        <pc:spChg chg="add mod">
          <ac:chgData name="Maresa Beazley, Senior Researcher" userId="S::maresa.beazley@essex.gov.uk::5f8a0d0f-7495-4475-8968-cf1e28e5c564" providerId="AD" clId="Web-{77EB2622-DDB2-481D-84F1-B997C7FF6C2C}" dt="2020-06-02T11:12:12.356" v="4803" actId="20577"/>
          <ac:spMkLst>
            <pc:docMk/>
            <pc:sldMk cId="447836792" sldId="400"/>
            <ac:spMk id="6" creationId="{71440745-2393-4974-AA1F-35766FB2BFBA}"/>
          </ac:spMkLst>
        </pc:spChg>
        <pc:spChg chg="add mod">
          <ac:chgData name="Maresa Beazley, Senior Researcher" userId="S::maresa.beazley@essex.gov.uk::5f8a0d0f-7495-4475-8968-cf1e28e5c564" providerId="AD" clId="Web-{77EB2622-DDB2-481D-84F1-B997C7FF6C2C}" dt="2020-06-02T11:18:13.139" v="5633" actId="20577"/>
          <ac:spMkLst>
            <pc:docMk/>
            <pc:sldMk cId="447836792" sldId="400"/>
            <ac:spMk id="8" creationId="{A3DBA2DD-98CF-4247-97B5-40689FF8E086}"/>
          </ac:spMkLst>
        </pc:spChg>
      </pc:sldChg>
      <pc:sldChg chg="addSp modSp">
        <pc:chgData name="Maresa Beazley, Senior Researcher" userId="S::maresa.beazley@essex.gov.uk::5f8a0d0f-7495-4475-8968-cf1e28e5c564" providerId="AD" clId="Web-{77EB2622-DDB2-481D-84F1-B997C7FF6C2C}" dt="2020-06-02T11:19:18.577" v="5676" actId="20577"/>
        <pc:sldMkLst>
          <pc:docMk/>
          <pc:sldMk cId="767253477" sldId="401"/>
        </pc:sldMkLst>
        <pc:spChg chg="add mod">
          <ac:chgData name="Maresa Beazley, Senior Researcher" userId="S::maresa.beazley@essex.gov.uk::5f8a0d0f-7495-4475-8968-cf1e28e5c564" providerId="AD" clId="Web-{77EB2622-DDB2-481D-84F1-B997C7FF6C2C}" dt="2020-06-02T11:19:18.577" v="5676" actId="20577"/>
          <ac:spMkLst>
            <pc:docMk/>
            <pc:sldMk cId="767253477" sldId="401"/>
            <ac:spMk id="2" creationId="{5D7FB91C-BDEF-4AF1-82D4-E452CB26FE35}"/>
          </ac:spMkLst>
        </pc:spChg>
        <pc:spChg chg="add">
          <ac:chgData name="Maresa Beazley, Senior Researcher" userId="S::maresa.beazley@essex.gov.uk::5f8a0d0f-7495-4475-8968-cf1e28e5c564" providerId="AD" clId="Web-{77EB2622-DDB2-481D-84F1-B997C7FF6C2C}" dt="2020-06-02T11:18:19.218" v="5636"/>
          <ac:spMkLst>
            <pc:docMk/>
            <pc:sldMk cId="767253477" sldId="401"/>
            <ac:spMk id="3" creationId="{96B41B64-8296-43EA-B870-F4831220F51E}"/>
          </ac:spMkLst>
        </pc:spChg>
        <pc:spChg chg="mod">
          <ac:chgData name="Maresa Beazley, Senior Researcher" userId="S::maresa.beazley@essex.gov.uk::5f8a0d0f-7495-4475-8968-cf1e28e5c564" providerId="AD" clId="Web-{77EB2622-DDB2-481D-84F1-B997C7FF6C2C}" dt="2020-06-02T11:09:06.370" v="4540" actId="20577"/>
          <ac:spMkLst>
            <pc:docMk/>
            <pc:sldMk cId="767253477" sldId="401"/>
            <ac:spMk id="8" creationId="{E6B7FB61-2994-4DFB-960F-D51CE70BD72D}"/>
          </ac:spMkLst>
        </pc:spChg>
      </pc:sldChg>
      <pc:sldChg chg="del">
        <pc:chgData name="Maresa Beazley, Senior Researcher" userId="S::maresa.beazley@essex.gov.uk::5f8a0d0f-7495-4475-8968-cf1e28e5c564" providerId="AD" clId="Web-{77EB2622-DDB2-481D-84F1-B997C7FF6C2C}" dt="2020-06-02T11:21:36.391" v="5680"/>
        <pc:sldMkLst>
          <pc:docMk/>
          <pc:sldMk cId="708319585" sldId="404"/>
        </pc:sldMkLst>
      </pc:sldChg>
      <pc:sldChg chg="addSp modSp">
        <pc:chgData name="Maresa Beazley, Senior Researcher" userId="S::maresa.beazley@essex.gov.uk::5f8a0d0f-7495-4475-8968-cf1e28e5c564" providerId="AD" clId="Web-{77EB2622-DDB2-481D-84F1-B997C7FF6C2C}" dt="2020-06-02T11:18:44.233" v="5646" actId="20577"/>
        <pc:sldMkLst>
          <pc:docMk/>
          <pc:sldMk cId="1104663591" sldId="406"/>
        </pc:sldMkLst>
        <pc:spChg chg="mod">
          <ac:chgData name="Maresa Beazley, Senior Researcher" userId="S::maresa.beazley@essex.gov.uk::5f8a0d0f-7495-4475-8968-cf1e28e5c564" providerId="AD" clId="Web-{77EB2622-DDB2-481D-84F1-B997C7FF6C2C}" dt="2020-06-02T11:12:24.778" v="4807" actId="20577"/>
          <ac:spMkLst>
            <pc:docMk/>
            <pc:sldMk cId="1104663591" sldId="406"/>
            <ac:spMk id="2" creationId="{CC2F9DB6-C941-4B40-B411-7A0194DD4628}"/>
          </ac:spMkLst>
        </pc:spChg>
        <pc:spChg chg="add mod">
          <ac:chgData name="Maresa Beazley, Senior Researcher" userId="S::maresa.beazley@essex.gov.uk::5f8a0d0f-7495-4475-8968-cf1e28e5c564" providerId="AD" clId="Web-{77EB2622-DDB2-481D-84F1-B997C7FF6C2C}" dt="2020-06-02T11:16:04.154" v="5566" actId="20577"/>
          <ac:spMkLst>
            <pc:docMk/>
            <pc:sldMk cId="1104663591" sldId="406"/>
            <ac:spMk id="3" creationId="{892FBE34-CCDA-4F32-A890-EC11561382ED}"/>
          </ac:spMkLst>
        </pc:spChg>
        <pc:spChg chg="add mod">
          <ac:chgData name="Maresa Beazley, Senior Researcher" userId="S::maresa.beazley@essex.gov.uk::5f8a0d0f-7495-4475-8968-cf1e28e5c564" providerId="AD" clId="Web-{77EB2622-DDB2-481D-84F1-B997C7FF6C2C}" dt="2020-06-02T11:18:44.233" v="5646" actId="20577"/>
          <ac:spMkLst>
            <pc:docMk/>
            <pc:sldMk cId="1104663591" sldId="406"/>
            <ac:spMk id="7" creationId="{00A6C689-43DA-4CE9-ADA9-14E1ABD2A2A3}"/>
          </ac:spMkLst>
        </pc:spChg>
      </pc:sldChg>
    </pc:docChg>
  </pc:docChgLst>
  <pc:docChgLst>
    <pc:chgData name="Maresa Beazley, Senior Researcher" userId="S::maresa.beazley@essex.gov.uk::5f8a0d0f-7495-4475-8968-cf1e28e5c564" providerId="AD" clId="Web-{BCBA6A88-F8E1-4767-B5C5-A598852FCECE}"/>
    <pc:docChg chg="modSld">
      <pc:chgData name="Maresa Beazley, Senior Researcher" userId="S::maresa.beazley@essex.gov.uk::5f8a0d0f-7495-4475-8968-cf1e28e5c564" providerId="AD" clId="Web-{BCBA6A88-F8E1-4767-B5C5-A598852FCECE}" dt="2020-05-28T17:19:00.749" v="101" actId="20577"/>
      <pc:docMkLst>
        <pc:docMk/>
      </pc:docMkLst>
      <pc:sldChg chg="modSp">
        <pc:chgData name="Maresa Beazley, Senior Researcher" userId="S::maresa.beazley@essex.gov.uk::5f8a0d0f-7495-4475-8968-cf1e28e5c564" providerId="AD" clId="Web-{BCBA6A88-F8E1-4767-B5C5-A598852FCECE}" dt="2020-05-28T17:18:02.420" v="13" actId="20577"/>
        <pc:sldMkLst>
          <pc:docMk/>
          <pc:sldMk cId="2168100537" sldId="374"/>
        </pc:sldMkLst>
        <pc:spChg chg="mod">
          <ac:chgData name="Maresa Beazley, Senior Researcher" userId="S::maresa.beazley@essex.gov.uk::5f8a0d0f-7495-4475-8968-cf1e28e5c564" providerId="AD" clId="Web-{BCBA6A88-F8E1-4767-B5C5-A598852FCECE}" dt="2020-05-28T17:18:02.420" v="13" actId="20577"/>
          <ac:spMkLst>
            <pc:docMk/>
            <pc:sldMk cId="2168100537" sldId="374"/>
            <ac:spMk id="7" creationId="{5BF28DFC-B23B-45C4-8473-3007892C614F}"/>
          </ac:spMkLst>
        </pc:spChg>
      </pc:sldChg>
      <pc:sldChg chg="modSp">
        <pc:chgData name="Maresa Beazley, Senior Researcher" userId="S::maresa.beazley@essex.gov.uk::5f8a0d0f-7495-4475-8968-cf1e28e5c564" providerId="AD" clId="Web-{BCBA6A88-F8E1-4767-B5C5-A598852FCECE}" dt="2020-05-28T17:17:23.232" v="3" actId="20577"/>
        <pc:sldMkLst>
          <pc:docMk/>
          <pc:sldMk cId="1771183439" sldId="378"/>
        </pc:sldMkLst>
        <pc:spChg chg="mod">
          <ac:chgData name="Maresa Beazley, Senior Researcher" userId="S::maresa.beazley@essex.gov.uk::5f8a0d0f-7495-4475-8968-cf1e28e5c564" providerId="AD" clId="Web-{BCBA6A88-F8E1-4767-B5C5-A598852FCECE}" dt="2020-05-28T17:17:14.591" v="1" actId="20577"/>
          <ac:spMkLst>
            <pc:docMk/>
            <pc:sldMk cId="1771183439" sldId="378"/>
            <ac:spMk id="68" creationId="{3ECA40D2-856C-4CDA-834B-FE78D4CB7D7A}"/>
          </ac:spMkLst>
        </pc:spChg>
        <pc:spChg chg="mod">
          <ac:chgData name="Maresa Beazley, Senior Researcher" userId="S::maresa.beazley@essex.gov.uk::5f8a0d0f-7495-4475-8968-cf1e28e5c564" providerId="AD" clId="Web-{BCBA6A88-F8E1-4767-B5C5-A598852FCECE}" dt="2020-05-28T17:17:23.232" v="3" actId="20577"/>
          <ac:spMkLst>
            <pc:docMk/>
            <pc:sldMk cId="1771183439" sldId="378"/>
            <ac:spMk id="90" creationId="{C677EC7F-6870-4B9E-ADEA-3083F7CA986C}"/>
          </ac:spMkLst>
        </pc:spChg>
      </pc:sldChg>
      <pc:sldChg chg="modSp">
        <pc:chgData name="Maresa Beazley, Senior Researcher" userId="S::maresa.beazley@essex.gov.uk::5f8a0d0f-7495-4475-8968-cf1e28e5c564" providerId="AD" clId="Web-{BCBA6A88-F8E1-4767-B5C5-A598852FCECE}" dt="2020-05-28T17:19:00.749" v="101" actId="20577"/>
        <pc:sldMkLst>
          <pc:docMk/>
          <pc:sldMk cId="1136255497" sldId="384"/>
        </pc:sldMkLst>
        <pc:spChg chg="mod">
          <ac:chgData name="Maresa Beazley, Senior Researcher" userId="S::maresa.beazley@essex.gov.uk::5f8a0d0f-7495-4475-8968-cf1e28e5c564" providerId="AD" clId="Web-{BCBA6A88-F8E1-4767-B5C5-A598852FCECE}" dt="2020-05-28T17:19:00.749" v="101" actId="20577"/>
          <ac:spMkLst>
            <pc:docMk/>
            <pc:sldMk cId="1136255497" sldId="384"/>
            <ac:spMk id="7" creationId="{5BF28DFC-B23B-45C4-8473-3007892C614F}"/>
          </ac:spMkLst>
        </pc:spChg>
      </pc:sldChg>
    </pc:docChg>
  </pc:docChgLst>
  <pc:docChgLst>
    <pc:chgData name="Poppy Reece, Researcher" userId="S::poppy.reece@essex.gov.uk::dc98a925-bdaa-4bee-b207-d103908056d7" providerId="AD" clId="Web-{A33A9767-F66E-4EB5-959E-23553DCEA00A}"/>
    <pc:docChg chg="modSld">
      <pc:chgData name="Poppy Reece, Researcher" userId="S::poppy.reece@essex.gov.uk::dc98a925-bdaa-4bee-b207-d103908056d7" providerId="AD" clId="Web-{A33A9767-F66E-4EB5-959E-23553DCEA00A}" dt="2020-06-02T09:54:16.925" v="101" actId="14100"/>
      <pc:docMkLst>
        <pc:docMk/>
      </pc:docMkLst>
      <pc:sldChg chg="modSp">
        <pc:chgData name="Poppy Reece, Researcher" userId="S::poppy.reece@essex.gov.uk::dc98a925-bdaa-4bee-b207-d103908056d7" providerId="AD" clId="Web-{A33A9767-F66E-4EB5-959E-23553DCEA00A}" dt="2020-06-02T09:54:16.925" v="101" actId="14100"/>
        <pc:sldMkLst>
          <pc:docMk/>
          <pc:sldMk cId="2263966757" sldId="356"/>
        </pc:sldMkLst>
        <pc:spChg chg="mod">
          <ac:chgData name="Poppy Reece, Researcher" userId="S::poppy.reece@essex.gov.uk::dc98a925-bdaa-4bee-b207-d103908056d7" providerId="AD" clId="Web-{A33A9767-F66E-4EB5-959E-23553DCEA00A}" dt="2020-06-02T09:54:16.925" v="101" actId="14100"/>
          <ac:spMkLst>
            <pc:docMk/>
            <pc:sldMk cId="2263966757" sldId="356"/>
            <ac:spMk id="3" creationId="{0CE65435-0BBF-486E-8B7B-670D4AA398AD}"/>
          </ac:spMkLst>
        </pc:spChg>
      </pc:sldChg>
    </pc:docChg>
  </pc:docChgLst>
  <pc:docChgLst>
    <pc:chgData name="Maresa Beazley - Senior Researcher" userId="S::maresa.beazley@essex.gov.uk::5f8a0d0f-7495-4475-8968-cf1e28e5c564" providerId="AD" clId="Web-{19A9860C-2C80-4CE3-B284-A699363991C8}"/>
    <pc:docChg chg="modSld">
      <pc:chgData name="Maresa Beazley - Senior Researcher" userId="S::maresa.beazley@essex.gov.uk::5f8a0d0f-7495-4475-8968-cf1e28e5c564" providerId="AD" clId="Web-{19A9860C-2C80-4CE3-B284-A699363991C8}" dt="2020-06-22T10:09:45.499" v="0" actId="20577"/>
      <pc:docMkLst>
        <pc:docMk/>
      </pc:docMkLst>
      <pc:sldChg chg="modSp">
        <pc:chgData name="Maresa Beazley - Senior Researcher" userId="S::maresa.beazley@essex.gov.uk::5f8a0d0f-7495-4475-8968-cf1e28e5c564" providerId="AD" clId="Web-{19A9860C-2C80-4CE3-B284-A699363991C8}" dt="2020-06-22T10:09:45.499" v="0" actId="20577"/>
        <pc:sldMkLst>
          <pc:docMk/>
          <pc:sldMk cId="4231481942" sldId="262"/>
        </pc:sldMkLst>
        <pc:spChg chg="mod">
          <ac:chgData name="Maresa Beazley - Senior Researcher" userId="S::maresa.beazley@essex.gov.uk::5f8a0d0f-7495-4475-8968-cf1e28e5c564" providerId="AD" clId="Web-{19A9860C-2C80-4CE3-B284-A699363991C8}" dt="2020-06-22T10:09:45.499" v="0" actId="20577"/>
          <ac:spMkLst>
            <pc:docMk/>
            <pc:sldMk cId="4231481942" sldId="262"/>
            <ac:spMk id="13" creationId="{F508B5EC-BAFE-44A0-B48D-41AA4F9F6B14}"/>
          </ac:spMkLst>
        </pc:spChg>
      </pc:sldChg>
    </pc:docChg>
  </pc:docChgLst>
  <pc:docChgLst>
    <pc:chgData name="Maresa Beazley, Senior Researcher" userId="S::maresa.beazley@essex.gov.uk::5f8a0d0f-7495-4475-8968-cf1e28e5c564" providerId="AD" clId="Web-{DA9FD450-64EA-46E9-870B-898A616A50B1}"/>
    <pc:docChg chg="delSld modSld">
      <pc:chgData name="Maresa Beazley, Senior Researcher" userId="S::maresa.beazley@essex.gov.uk::5f8a0d0f-7495-4475-8968-cf1e28e5c564" providerId="AD" clId="Web-{DA9FD450-64EA-46E9-870B-898A616A50B1}" dt="2020-06-03T16:42:11.361" v="634"/>
      <pc:docMkLst>
        <pc:docMk/>
      </pc:docMkLst>
      <pc:sldChg chg="modSp">
        <pc:chgData name="Maresa Beazley, Senior Researcher" userId="S::maresa.beazley@essex.gov.uk::5f8a0d0f-7495-4475-8968-cf1e28e5c564" providerId="AD" clId="Web-{DA9FD450-64EA-46E9-870B-898A616A50B1}" dt="2020-06-03T16:38:20.800" v="599" actId="20577"/>
        <pc:sldMkLst>
          <pc:docMk/>
          <pc:sldMk cId="2100498708" sldId="346"/>
        </pc:sldMkLst>
        <pc:spChg chg="mod">
          <ac:chgData name="Maresa Beazley, Senior Researcher" userId="S::maresa.beazley@essex.gov.uk::5f8a0d0f-7495-4475-8968-cf1e28e5c564" providerId="AD" clId="Web-{DA9FD450-64EA-46E9-870B-898A616A50B1}" dt="2020-06-03T16:38:20.800" v="599" actId="20577"/>
          <ac:spMkLst>
            <pc:docMk/>
            <pc:sldMk cId="2100498708" sldId="346"/>
            <ac:spMk id="5" creationId="{ED34343C-FCA4-4182-8A14-F4447A1CE25C}"/>
          </ac:spMkLst>
        </pc:spChg>
      </pc:sldChg>
      <pc:sldChg chg="del">
        <pc:chgData name="Maresa Beazley, Senior Researcher" userId="S::maresa.beazley@essex.gov.uk::5f8a0d0f-7495-4475-8968-cf1e28e5c564" providerId="AD" clId="Web-{DA9FD450-64EA-46E9-870B-898A616A50B1}" dt="2020-06-03T16:39:53.924" v="607"/>
        <pc:sldMkLst>
          <pc:docMk/>
          <pc:sldMk cId="1764316895" sldId="360"/>
        </pc:sldMkLst>
      </pc:sldChg>
      <pc:sldChg chg="del">
        <pc:chgData name="Maresa Beazley, Senior Researcher" userId="S::maresa.beazley@essex.gov.uk::5f8a0d0f-7495-4475-8968-cf1e28e5c564" providerId="AD" clId="Web-{DA9FD450-64EA-46E9-870B-898A616A50B1}" dt="2020-06-03T16:39:58.783" v="608"/>
        <pc:sldMkLst>
          <pc:docMk/>
          <pc:sldMk cId="2735596997" sldId="368"/>
        </pc:sldMkLst>
      </pc:sldChg>
      <pc:sldChg chg="del">
        <pc:chgData name="Maresa Beazley, Senior Researcher" userId="S::maresa.beazley@essex.gov.uk::5f8a0d0f-7495-4475-8968-cf1e28e5c564" providerId="AD" clId="Web-{DA9FD450-64EA-46E9-870B-898A616A50B1}" dt="2020-06-03T16:40:01.018" v="609"/>
        <pc:sldMkLst>
          <pc:docMk/>
          <pc:sldMk cId="190252235" sldId="380"/>
        </pc:sldMkLst>
      </pc:sldChg>
      <pc:sldChg chg="delSp modSp">
        <pc:chgData name="Maresa Beazley, Senior Researcher" userId="S::maresa.beazley@essex.gov.uk::5f8a0d0f-7495-4475-8968-cf1e28e5c564" providerId="AD" clId="Web-{DA9FD450-64EA-46E9-870B-898A616A50B1}" dt="2020-06-03T16:42:11.361" v="634"/>
        <pc:sldMkLst>
          <pc:docMk/>
          <pc:sldMk cId="1136255497" sldId="384"/>
        </pc:sldMkLst>
        <pc:spChg chg="mod">
          <ac:chgData name="Maresa Beazley, Senior Researcher" userId="S::maresa.beazley@essex.gov.uk::5f8a0d0f-7495-4475-8968-cf1e28e5c564" providerId="AD" clId="Web-{DA9FD450-64EA-46E9-870B-898A616A50B1}" dt="2020-06-03T16:41:56.392" v="629" actId="20577"/>
          <ac:spMkLst>
            <pc:docMk/>
            <pc:sldMk cId="1136255497" sldId="384"/>
            <ac:spMk id="4" creationId="{F1373249-189F-4C9A-89A4-30B0EE6CD7CC}"/>
          </ac:spMkLst>
        </pc:spChg>
        <pc:spChg chg="mod">
          <ac:chgData name="Maresa Beazley, Senior Researcher" userId="S::maresa.beazley@essex.gov.uk::5f8a0d0f-7495-4475-8968-cf1e28e5c564" providerId="AD" clId="Web-{DA9FD450-64EA-46E9-870B-898A616A50B1}" dt="2020-06-03T16:41:37.377" v="617" actId="20577"/>
          <ac:spMkLst>
            <pc:docMk/>
            <pc:sldMk cId="1136255497" sldId="384"/>
            <ac:spMk id="7" creationId="{5BF28DFC-B23B-45C4-8473-3007892C614F}"/>
          </ac:spMkLst>
        </pc:spChg>
        <pc:spChg chg="del mod">
          <ac:chgData name="Maresa Beazley, Senior Researcher" userId="S::maresa.beazley@essex.gov.uk::5f8a0d0f-7495-4475-8968-cf1e28e5c564" providerId="AD" clId="Web-{DA9FD450-64EA-46E9-870B-898A616A50B1}" dt="2020-06-03T16:42:07.220" v="633"/>
          <ac:spMkLst>
            <pc:docMk/>
            <pc:sldMk cId="1136255497" sldId="384"/>
            <ac:spMk id="33" creationId="{480F5672-C033-4584-A384-B199FCF2D881}"/>
          </ac:spMkLst>
        </pc:spChg>
        <pc:picChg chg="del">
          <ac:chgData name="Maresa Beazley, Senior Researcher" userId="S::maresa.beazley@essex.gov.uk::5f8a0d0f-7495-4475-8968-cf1e28e5c564" providerId="AD" clId="Web-{DA9FD450-64EA-46E9-870B-898A616A50B1}" dt="2020-06-03T16:42:11.361" v="634"/>
          <ac:picMkLst>
            <pc:docMk/>
            <pc:sldMk cId="1136255497" sldId="384"/>
            <ac:picMk id="3" creationId="{FD5247CA-5444-48C0-AFF4-6D6D3E82B9BE}"/>
          </ac:picMkLst>
        </pc:picChg>
      </pc:sldChg>
      <pc:sldChg chg="modSp">
        <pc:chgData name="Maresa Beazley, Senior Researcher" userId="S::maresa.beazley@essex.gov.uk::5f8a0d0f-7495-4475-8968-cf1e28e5c564" providerId="AD" clId="Web-{DA9FD450-64EA-46E9-870B-898A616A50B1}" dt="2020-06-03T15:35:04.752" v="550" actId="20577"/>
        <pc:sldMkLst>
          <pc:docMk/>
          <pc:sldMk cId="2715914701" sldId="397"/>
        </pc:sldMkLst>
        <pc:spChg chg="mod">
          <ac:chgData name="Maresa Beazley, Senior Researcher" userId="S::maresa.beazley@essex.gov.uk::5f8a0d0f-7495-4475-8968-cf1e28e5c564" providerId="AD" clId="Web-{DA9FD450-64EA-46E9-870B-898A616A50B1}" dt="2020-06-03T15:35:04.752" v="550" actId="20577"/>
          <ac:spMkLst>
            <pc:docMk/>
            <pc:sldMk cId="2715914701" sldId="397"/>
            <ac:spMk id="3" creationId="{D94082C3-A739-4586-84F5-DBED494E9815}"/>
          </ac:spMkLst>
        </pc:spChg>
      </pc:sldChg>
      <pc:sldChg chg="modSp">
        <pc:chgData name="Maresa Beazley, Senior Researcher" userId="S::maresa.beazley@essex.gov.uk::5f8a0d0f-7495-4475-8968-cf1e28e5c564" providerId="AD" clId="Web-{DA9FD450-64EA-46E9-870B-898A616A50B1}" dt="2020-06-03T15:35:58.549" v="560" actId="20577"/>
        <pc:sldMkLst>
          <pc:docMk/>
          <pc:sldMk cId="447836792" sldId="400"/>
        </pc:sldMkLst>
        <pc:spChg chg="mod">
          <ac:chgData name="Maresa Beazley, Senior Researcher" userId="S::maresa.beazley@essex.gov.uk::5f8a0d0f-7495-4475-8968-cf1e28e5c564" providerId="AD" clId="Web-{DA9FD450-64EA-46E9-870B-898A616A50B1}" dt="2020-06-03T15:35:58.549" v="560" actId="20577"/>
          <ac:spMkLst>
            <pc:docMk/>
            <pc:sldMk cId="447836792" sldId="400"/>
            <ac:spMk id="10" creationId="{A550A8D6-DA17-499A-87EF-9B6E5F844D1A}"/>
          </ac:spMkLst>
        </pc:spChg>
      </pc:sldChg>
      <pc:sldChg chg="modSp">
        <pc:chgData name="Maresa Beazley, Senior Researcher" userId="S::maresa.beazley@essex.gov.uk::5f8a0d0f-7495-4475-8968-cf1e28e5c564" providerId="AD" clId="Web-{DA9FD450-64EA-46E9-870B-898A616A50B1}" dt="2020-06-03T15:36:14.909" v="568" actId="20577"/>
        <pc:sldMkLst>
          <pc:docMk/>
          <pc:sldMk cId="3052706552" sldId="402"/>
        </pc:sldMkLst>
        <pc:spChg chg="mod">
          <ac:chgData name="Maresa Beazley, Senior Researcher" userId="S::maresa.beazley@essex.gov.uk::5f8a0d0f-7495-4475-8968-cf1e28e5c564" providerId="AD" clId="Web-{DA9FD450-64EA-46E9-870B-898A616A50B1}" dt="2020-06-03T15:36:14.909" v="568" actId="20577"/>
          <ac:spMkLst>
            <pc:docMk/>
            <pc:sldMk cId="3052706552" sldId="402"/>
            <ac:spMk id="3" creationId="{FC8656B9-CA80-4411-A58F-D286A4B7217A}"/>
          </ac:spMkLst>
        </pc:spChg>
        <pc:spChg chg="mod">
          <ac:chgData name="Maresa Beazley, Senior Researcher" userId="S::maresa.beazley@essex.gov.uk::5f8a0d0f-7495-4475-8968-cf1e28e5c564" providerId="AD" clId="Web-{DA9FD450-64EA-46E9-870B-898A616A50B1}" dt="2020-06-03T15:36:12.456" v="564" actId="20577"/>
          <ac:spMkLst>
            <pc:docMk/>
            <pc:sldMk cId="3052706552" sldId="402"/>
            <ac:spMk id="6" creationId="{467949D8-A72E-48B1-8ACF-6993E19F840A}"/>
          </ac:spMkLst>
        </pc:spChg>
      </pc:sldChg>
      <pc:sldChg chg="modSp">
        <pc:chgData name="Maresa Beazley, Senior Researcher" userId="S::maresa.beazley@essex.gov.uk::5f8a0d0f-7495-4475-8968-cf1e28e5c564" providerId="AD" clId="Web-{DA9FD450-64EA-46E9-870B-898A616A50B1}" dt="2020-06-03T15:36:36.003" v="578" actId="20577"/>
        <pc:sldMkLst>
          <pc:docMk/>
          <pc:sldMk cId="1104663591" sldId="406"/>
        </pc:sldMkLst>
        <pc:spChg chg="mod">
          <ac:chgData name="Maresa Beazley, Senior Researcher" userId="S::maresa.beazley@essex.gov.uk::5f8a0d0f-7495-4475-8968-cf1e28e5c564" providerId="AD" clId="Web-{DA9FD450-64EA-46E9-870B-898A616A50B1}" dt="2020-06-03T15:36:36.003" v="578" actId="20577"/>
          <ac:spMkLst>
            <pc:docMk/>
            <pc:sldMk cId="1104663591" sldId="406"/>
            <ac:spMk id="3" creationId="{892FBE34-CCDA-4F32-A890-EC11561382ED}"/>
          </ac:spMkLst>
        </pc:spChg>
        <pc:spChg chg="mod">
          <ac:chgData name="Maresa Beazley, Senior Researcher" userId="S::maresa.beazley@essex.gov.uk::5f8a0d0f-7495-4475-8968-cf1e28e5c564" providerId="AD" clId="Web-{DA9FD450-64EA-46E9-870B-898A616A50B1}" dt="2020-06-03T15:36:32.003" v="574" actId="20577"/>
          <ac:spMkLst>
            <pc:docMk/>
            <pc:sldMk cId="1104663591" sldId="406"/>
            <ac:spMk id="6" creationId="{058145EE-356B-4EE4-82C0-0C21FB6AB53A}"/>
          </ac:spMkLst>
        </pc:spChg>
      </pc:sldChg>
      <pc:sldChg chg="modSp">
        <pc:chgData name="Maresa Beazley, Senior Researcher" userId="S::maresa.beazley@essex.gov.uk::5f8a0d0f-7495-4475-8968-cf1e28e5c564" providerId="AD" clId="Web-{DA9FD450-64EA-46E9-870B-898A616A50B1}" dt="2020-06-03T16:39:31.596" v="604" actId="20577"/>
        <pc:sldMkLst>
          <pc:docMk/>
          <pc:sldMk cId="1091210631" sldId="413"/>
        </pc:sldMkLst>
        <pc:spChg chg="mod">
          <ac:chgData name="Maresa Beazley, Senior Researcher" userId="S::maresa.beazley@essex.gov.uk::5f8a0d0f-7495-4475-8968-cf1e28e5c564" providerId="AD" clId="Web-{DA9FD450-64EA-46E9-870B-898A616A50B1}" dt="2020-06-03T16:39:31.596" v="604" actId="20577"/>
          <ac:spMkLst>
            <pc:docMk/>
            <pc:sldMk cId="1091210631" sldId="413"/>
            <ac:spMk id="6" creationId="{5043EFD6-95B7-4B22-9639-DAFC0122C9D5}"/>
          </ac:spMkLst>
        </pc:spChg>
      </pc:sldChg>
      <pc:sldChg chg="modSp">
        <pc:chgData name="Maresa Beazley, Senior Researcher" userId="S::maresa.beazley@essex.gov.uk::5f8a0d0f-7495-4475-8968-cf1e28e5c564" providerId="AD" clId="Web-{DA9FD450-64EA-46E9-870B-898A616A50B1}" dt="2020-06-03T15:29:10.250" v="3" actId="20577"/>
        <pc:sldMkLst>
          <pc:docMk/>
          <pc:sldMk cId="3192038873" sldId="415"/>
        </pc:sldMkLst>
        <pc:spChg chg="mod">
          <ac:chgData name="Maresa Beazley, Senior Researcher" userId="S::maresa.beazley@essex.gov.uk::5f8a0d0f-7495-4475-8968-cf1e28e5c564" providerId="AD" clId="Web-{DA9FD450-64EA-46E9-870B-898A616A50B1}" dt="2020-06-03T15:29:10.250" v="3" actId="20577"/>
          <ac:spMkLst>
            <pc:docMk/>
            <pc:sldMk cId="3192038873" sldId="415"/>
            <ac:spMk id="7" creationId="{3C044940-6FDD-47DE-9AF9-886FE9DBC1AD}"/>
          </ac:spMkLst>
        </pc:spChg>
        <pc:spChg chg="mod">
          <ac:chgData name="Maresa Beazley, Senior Researcher" userId="S::maresa.beazley@essex.gov.uk::5f8a0d0f-7495-4475-8968-cf1e28e5c564" providerId="AD" clId="Web-{DA9FD450-64EA-46E9-870B-898A616A50B1}" dt="2020-06-03T15:29:06.125" v="1" actId="20577"/>
          <ac:spMkLst>
            <pc:docMk/>
            <pc:sldMk cId="3192038873" sldId="415"/>
            <ac:spMk id="10" creationId="{513B4E98-16C8-4C4B-8C71-BFD81C2334F6}"/>
          </ac:spMkLst>
        </pc:spChg>
      </pc:sldChg>
    </pc:docChg>
  </pc:docChgLst>
  <pc:docChgLst>
    <pc:chgData name="Maura O'Malley, Researcher" userId="S::maura.o-malley@essex.gov.uk::debcc6ab-8d4c-4f20-82e6-146e5bb09687" providerId="AD" clId="Web-{458E34BA-8996-4514-BCC1-B38D819A5D09}"/>
    <pc:docChg chg="modSld">
      <pc:chgData name="Maura O'Malley, Researcher" userId="S::maura.o-malley@essex.gov.uk::debcc6ab-8d4c-4f20-82e6-146e5bb09687" providerId="AD" clId="Web-{458E34BA-8996-4514-BCC1-B38D819A5D09}" dt="2020-06-17T07:33:47.226" v="2" actId="20577"/>
      <pc:docMkLst>
        <pc:docMk/>
      </pc:docMkLst>
      <pc:sldChg chg="modSp">
        <pc:chgData name="Maura O'Malley, Researcher" userId="S::maura.o-malley@essex.gov.uk::debcc6ab-8d4c-4f20-82e6-146e5bb09687" providerId="AD" clId="Web-{458E34BA-8996-4514-BCC1-B38D819A5D09}" dt="2020-06-17T07:33:44.367" v="0" actId="20577"/>
        <pc:sldMkLst>
          <pc:docMk/>
          <pc:sldMk cId="2623582356" sldId="446"/>
        </pc:sldMkLst>
        <pc:spChg chg="mod">
          <ac:chgData name="Maura O'Malley, Researcher" userId="S::maura.o-malley@essex.gov.uk::debcc6ab-8d4c-4f20-82e6-146e5bb09687" providerId="AD" clId="Web-{458E34BA-8996-4514-BCC1-B38D819A5D09}" dt="2020-06-17T07:33:44.367" v="0" actId="20577"/>
          <ac:spMkLst>
            <pc:docMk/>
            <pc:sldMk cId="2623582356" sldId="446"/>
            <ac:spMk id="2" creationId="{B86E3F7B-6A20-4AB5-B5B5-890DB4982E62}"/>
          </ac:spMkLst>
        </pc:spChg>
      </pc:sldChg>
    </pc:docChg>
  </pc:docChgLst>
  <pc:docChgLst>
    <pc:chgData name="Katerina" userId="de2edfa1-0aa9-41ab-9f34-1fb333eb4396" providerId="ADAL" clId="{C45B871D-3FB8-4B75-9658-404AE4E6F299}"/>
    <pc:docChg chg="modSld">
      <pc:chgData name="Katerina" userId="de2edfa1-0aa9-41ab-9f34-1fb333eb4396" providerId="ADAL" clId="{C45B871D-3FB8-4B75-9658-404AE4E6F299}" dt="2020-10-05T12:32:40.827" v="1" actId="20577"/>
      <pc:docMkLst>
        <pc:docMk/>
      </pc:docMkLst>
      <pc:sldChg chg="modNotesTx">
        <pc:chgData name="Katerina" userId="de2edfa1-0aa9-41ab-9f34-1fb333eb4396" providerId="ADAL" clId="{C45B871D-3FB8-4B75-9658-404AE4E6F299}" dt="2020-09-25T10:22:30.764" v="0" actId="6549"/>
        <pc:sldMkLst>
          <pc:docMk/>
          <pc:sldMk cId="4231481942" sldId="262"/>
        </pc:sldMkLst>
      </pc:sldChg>
      <pc:sldChg chg="modSp">
        <pc:chgData name="Katerina" userId="de2edfa1-0aa9-41ab-9f34-1fb333eb4396" providerId="ADAL" clId="{C45B871D-3FB8-4B75-9658-404AE4E6F299}" dt="2020-10-05T12:32:40.827" v="1" actId="20577"/>
        <pc:sldMkLst>
          <pc:docMk/>
          <pc:sldMk cId="1104663591" sldId="406"/>
        </pc:sldMkLst>
        <pc:spChg chg="mod">
          <ac:chgData name="Katerina" userId="de2edfa1-0aa9-41ab-9f34-1fb333eb4396" providerId="ADAL" clId="{C45B871D-3FB8-4B75-9658-404AE4E6F299}" dt="2020-10-05T12:32:40.827" v="1" actId="20577"/>
          <ac:spMkLst>
            <pc:docMk/>
            <pc:sldMk cId="1104663591" sldId="406"/>
            <ac:spMk id="6" creationId="{058145EE-356B-4EE4-82C0-0C21FB6AB53A}"/>
          </ac:spMkLst>
        </pc:spChg>
      </pc:sldChg>
    </pc:docChg>
  </pc:docChgLst>
  <pc:docChgLst>
    <pc:chgData name="Maresa Beazley, Senior Researcher" userId="S::maresa.beazley@essex.gov.uk::5f8a0d0f-7495-4475-8968-cf1e28e5c564" providerId="AD" clId="Web-{E4E5CCB2-5F65-4CB7-9B64-1065B1634FB5}"/>
    <pc:docChg chg="modSld">
      <pc:chgData name="Maresa Beazley, Senior Researcher" userId="S::maresa.beazley@essex.gov.uk::5f8a0d0f-7495-4475-8968-cf1e28e5c564" providerId="AD" clId="Web-{E4E5CCB2-5F65-4CB7-9B64-1065B1634FB5}" dt="2020-06-02T07:51:51.488" v="204" actId="20577"/>
      <pc:docMkLst>
        <pc:docMk/>
      </pc:docMkLst>
      <pc:sldChg chg="modSp">
        <pc:chgData name="Maresa Beazley, Senior Researcher" userId="S::maresa.beazley@essex.gov.uk::5f8a0d0f-7495-4475-8968-cf1e28e5c564" providerId="AD" clId="Web-{E4E5CCB2-5F65-4CB7-9B64-1065B1634FB5}" dt="2020-06-02T07:51:51.488" v="203" actId="20577"/>
        <pc:sldMkLst>
          <pc:docMk/>
          <pc:sldMk cId="3052706552" sldId="402"/>
        </pc:sldMkLst>
        <pc:spChg chg="mod">
          <ac:chgData name="Maresa Beazley, Senior Researcher" userId="S::maresa.beazley@essex.gov.uk::5f8a0d0f-7495-4475-8968-cf1e28e5c564" providerId="AD" clId="Web-{E4E5CCB2-5F65-4CB7-9B64-1065B1634FB5}" dt="2020-06-02T07:50:54.598" v="140" actId="20577"/>
          <ac:spMkLst>
            <pc:docMk/>
            <pc:sldMk cId="3052706552" sldId="402"/>
            <ac:spMk id="3" creationId="{FC8656B9-CA80-4411-A58F-D286A4B7217A}"/>
          </ac:spMkLst>
        </pc:spChg>
        <pc:spChg chg="mod">
          <ac:chgData name="Maresa Beazley, Senior Researcher" userId="S::maresa.beazley@essex.gov.uk::5f8a0d0f-7495-4475-8968-cf1e28e5c564" providerId="AD" clId="Web-{E4E5CCB2-5F65-4CB7-9B64-1065B1634FB5}" dt="2020-06-02T07:49:42.332" v="13" actId="20577"/>
          <ac:spMkLst>
            <pc:docMk/>
            <pc:sldMk cId="3052706552" sldId="402"/>
            <ac:spMk id="5" creationId="{E1AB353D-C3DD-45D0-A928-76F68198F592}"/>
          </ac:spMkLst>
        </pc:spChg>
        <pc:spChg chg="mod">
          <ac:chgData name="Maresa Beazley, Senior Researcher" userId="S::maresa.beazley@essex.gov.uk::5f8a0d0f-7495-4475-8968-cf1e28e5c564" providerId="AD" clId="Web-{E4E5CCB2-5F65-4CB7-9B64-1065B1634FB5}" dt="2020-06-02T07:51:51.488" v="203" actId="20577"/>
          <ac:spMkLst>
            <pc:docMk/>
            <pc:sldMk cId="3052706552" sldId="402"/>
            <ac:spMk id="6" creationId="{467949D8-A72E-48B1-8ACF-6993E19F840A}"/>
          </ac:spMkLst>
        </pc:spChg>
      </pc:sldChg>
    </pc:docChg>
  </pc:docChgLst>
  <pc:docChgLst>
    <pc:chgData name="Maresa Beazley, Senior Researcher" userId="S::maresa.beazley@essex.gov.uk::5f8a0d0f-7495-4475-8968-cf1e28e5c564" providerId="AD" clId="Web-{245FB305-0D20-4F2C-B016-8AD7FB1571AC}"/>
    <pc:docChg chg="modSld">
      <pc:chgData name="Maresa Beazley, Senior Researcher" userId="S::maresa.beazley@essex.gov.uk::5f8a0d0f-7495-4475-8968-cf1e28e5c564" providerId="AD" clId="Web-{245FB305-0D20-4F2C-B016-8AD7FB1571AC}" dt="2020-06-10T08:23:15.787" v="145"/>
      <pc:docMkLst>
        <pc:docMk/>
      </pc:docMkLst>
      <pc:sldChg chg="modSp">
        <pc:chgData name="Maresa Beazley, Senior Researcher" userId="S::maresa.beazley@essex.gov.uk::5f8a0d0f-7495-4475-8968-cf1e28e5c564" providerId="AD" clId="Web-{245FB305-0D20-4F2C-B016-8AD7FB1571AC}" dt="2020-06-10T08:23:15.787" v="145"/>
        <pc:sldMkLst>
          <pc:docMk/>
          <pc:sldMk cId="1967806232" sldId="389"/>
        </pc:sldMkLst>
        <pc:graphicFrameChg chg="modGraphic">
          <ac:chgData name="Maresa Beazley, Senior Researcher" userId="S::maresa.beazley@essex.gov.uk::5f8a0d0f-7495-4475-8968-cf1e28e5c564" providerId="AD" clId="Web-{245FB305-0D20-4F2C-B016-8AD7FB1571AC}" dt="2020-06-10T08:23:15.787" v="145"/>
          <ac:graphicFrameMkLst>
            <pc:docMk/>
            <pc:sldMk cId="1967806232" sldId="389"/>
            <ac:graphicFrameMk id="3" creationId="{24570EA3-7190-41FB-BDB6-D79C240632A3}"/>
          </ac:graphicFrameMkLst>
        </pc:graphicFrameChg>
        <pc:graphicFrameChg chg="modGraphic">
          <ac:chgData name="Maresa Beazley, Senior Researcher" userId="S::maresa.beazley@essex.gov.uk::5f8a0d0f-7495-4475-8968-cf1e28e5c564" providerId="AD" clId="Web-{245FB305-0D20-4F2C-B016-8AD7FB1571AC}" dt="2020-06-10T08:20:56.903" v="3" actId="20577"/>
          <ac:graphicFrameMkLst>
            <pc:docMk/>
            <pc:sldMk cId="1967806232" sldId="389"/>
            <ac:graphicFrameMk id="6" creationId="{685C3DB6-81A5-425F-AE99-1197D8682A4F}"/>
          </ac:graphicFrameMkLst>
        </pc:graphicFrameChg>
        <pc:graphicFrameChg chg="modGraphic">
          <ac:chgData name="Maresa Beazley, Senior Researcher" userId="S::maresa.beazley@essex.gov.uk::5f8a0d0f-7495-4475-8968-cf1e28e5c564" providerId="AD" clId="Web-{245FB305-0D20-4F2C-B016-8AD7FB1571AC}" dt="2020-06-10T08:20:32.964" v="1" actId="20577"/>
          <ac:graphicFrameMkLst>
            <pc:docMk/>
            <pc:sldMk cId="1967806232" sldId="389"/>
            <ac:graphicFrameMk id="7" creationId="{920F5B50-213D-4CEC-8464-EA6FDD3895FF}"/>
          </ac:graphicFrameMkLst>
        </pc:graphicFrameChg>
      </pc:sldChg>
    </pc:docChg>
  </pc:docChgLst>
  <pc:docChgLst>
    <pc:chgData name="Maresa Beazley - Senior Researcher" userId="S::maresa.beazley@essex.gov.uk::5f8a0d0f-7495-4475-8968-cf1e28e5c564" providerId="AD" clId="Web-{D2D71067-11A2-4496-88BB-E6CC7F6E12AF}"/>
    <pc:docChg chg="delSld modSld">
      <pc:chgData name="Maresa Beazley - Senior Researcher" userId="S::maresa.beazley@essex.gov.uk::5f8a0d0f-7495-4475-8968-cf1e28e5c564" providerId="AD" clId="Web-{D2D71067-11A2-4496-88BB-E6CC7F6E12AF}" dt="2020-06-22T09:00:56.061" v="95"/>
      <pc:docMkLst>
        <pc:docMk/>
      </pc:docMkLst>
      <pc:sldChg chg="modSp">
        <pc:chgData name="Maresa Beazley - Senior Researcher" userId="S::maresa.beazley@essex.gov.uk::5f8a0d0f-7495-4475-8968-cf1e28e5c564" providerId="AD" clId="Web-{D2D71067-11A2-4496-88BB-E6CC7F6E12AF}" dt="2020-06-22T09:00:20.342" v="18" actId="20577"/>
        <pc:sldMkLst>
          <pc:docMk/>
          <pc:sldMk cId="4231481942" sldId="262"/>
        </pc:sldMkLst>
        <pc:spChg chg="mod">
          <ac:chgData name="Maresa Beazley - Senior Researcher" userId="S::maresa.beazley@essex.gov.uk::5f8a0d0f-7495-4475-8968-cf1e28e5c564" providerId="AD" clId="Web-{D2D71067-11A2-4496-88BB-E6CC7F6E12AF}" dt="2020-06-22T09:00:20.342" v="18" actId="20577"/>
          <ac:spMkLst>
            <pc:docMk/>
            <pc:sldMk cId="4231481942" sldId="262"/>
            <ac:spMk id="13" creationId="{F508B5EC-BAFE-44A0-B48D-41AA4F9F6B14}"/>
          </ac:spMkLst>
        </pc:spChg>
      </pc:sldChg>
      <pc:sldChg chg="del">
        <pc:chgData name="Maresa Beazley - Senior Researcher" userId="S::maresa.beazley@essex.gov.uk::5f8a0d0f-7495-4475-8968-cf1e28e5c564" providerId="AD" clId="Web-{D2D71067-11A2-4496-88BB-E6CC7F6E12AF}" dt="2020-06-22T09:00:56.030" v="79"/>
        <pc:sldMkLst>
          <pc:docMk/>
          <pc:sldMk cId="751899522" sldId="325"/>
        </pc:sldMkLst>
      </pc:sldChg>
      <pc:sldChg chg="del">
        <pc:chgData name="Maresa Beazley - Senior Researcher" userId="S::maresa.beazley@essex.gov.uk::5f8a0d0f-7495-4475-8968-cf1e28e5c564" providerId="AD" clId="Web-{D2D71067-11A2-4496-88BB-E6CC7F6E12AF}" dt="2020-06-22T09:00:56.030" v="77"/>
        <pc:sldMkLst>
          <pc:docMk/>
          <pc:sldMk cId="948215425" sldId="331"/>
        </pc:sldMkLst>
      </pc:sldChg>
      <pc:sldChg chg="del">
        <pc:chgData name="Maresa Beazley - Senior Researcher" userId="S::maresa.beazley@essex.gov.uk::5f8a0d0f-7495-4475-8968-cf1e28e5c564" providerId="AD" clId="Web-{D2D71067-11A2-4496-88BB-E6CC7F6E12AF}" dt="2020-06-22T09:00:56.030" v="80"/>
        <pc:sldMkLst>
          <pc:docMk/>
          <pc:sldMk cId="3528816184" sldId="334"/>
        </pc:sldMkLst>
      </pc:sldChg>
      <pc:sldChg chg="del">
        <pc:chgData name="Maresa Beazley - Senior Researcher" userId="S::maresa.beazley@essex.gov.uk::5f8a0d0f-7495-4475-8968-cf1e28e5c564" providerId="AD" clId="Web-{D2D71067-11A2-4496-88BB-E6CC7F6E12AF}" dt="2020-06-22T09:00:44.920" v="73"/>
        <pc:sldMkLst>
          <pc:docMk/>
          <pc:sldMk cId="4263767358" sldId="342"/>
        </pc:sldMkLst>
      </pc:sldChg>
      <pc:sldChg chg="del">
        <pc:chgData name="Maresa Beazley - Senior Researcher" userId="S::maresa.beazley@essex.gov.uk::5f8a0d0f-7495-4475-8968-cf1e28e5c564" providerId="AD" clId="Web-{D2D71067-11A2-4496-88BB-E6CC7F6E12AF}" dt="2020-06-22T09:00:44.920" v="72"/>
        <pc:sldMkLst>
          <pc:docMk/>
          <pc:sldMk cId="2100498708" sldId="346"/>
        </pc:sldMkLst>
      </pc:sldChg>
      <pc:sldChg chg="del">
        <pc:chgData name="Maresa Beazley - Senior Researcher" userId="S::maresa.beazley@essex.gov.uk::5f8a0d0f-7495-4475-8968-cf1e28e5c564" providerId="AD" clId="Web-{D2D71067-11A2-4496-88BB-E6CC7F6E12AF}" dt="2020-06-22T09:00:44.905" v="66"/>
        <pc:sldMkLst>
          <pc:docMk/>
          <pc:sldMk cId="2753589464" sldId="347"/>
        </pc:sldMkLst>
      </pc:sldChg>
      <pc:sldChg chg="del">
        <pc:chgData name="Maresa Beazley - Senior Researcher" userId="S::maresa.beazley@essex.gov.uk::5f8a0d0f-7495-4475-8968-cf1e28e5c564" providerId="AD" clId="Web-{D2D71067-11A2-4496-88BB-E6CC7F6E12AF}" dt="2020-06-22T09:00:44.873" v="49"/>
        <pc:sldMkLst>
          <pc:docMk/>
          <pc:sldMk cId="2263966757" sldId="356"/>
        </pc:sldMkLst>
      </pc:sldChg>
      <pc:sldChg chg="del">
        <pc:chgData name="Maresa Beazley - Senior Researcher" userId="S::maresa.beazley@essex.gov.uk::5f8a0d0f-7495-4475-8968-cf1e28e5c564" providerId="AD" clId="Web-{D2D71067-11A2-4496-88BB-E6CC7F6E12AF}" dt="2020-06-22T09:00:44.873" v="47"/>
        <pc:sldMkLst>
          <pc:docMk/>
          <pc:sldMk cId="1401127612" sldId="357"/>
        </pc:sldMkLst>
      </pc:sldChg>
      <pc:sldChg chg="del">
        <pc:chgData name="Maresa Beazley - Senior Researcher" userId="S::maresa.beazley@essex.gov.uk::5f8a0d0f-7495-4475-8968-cf1e28e5c564" providerId="AD" clId="Web-{D2D71067-11A2-4496-88BB-E6CC7F6E12AF}" dt="2020-06-22T09:00:44.889" v="53"/>
        <pc:sldMkLst>
          <pc:docMk/>
          <pc:sldMk cId="3237541940" sldId="359"/>
        </pc:sldMkLst>
      </pc:sldChg>
      <pc:sldChg chg="del">
        <pc:chgData name="Maresa Beazley - Senior Researcher" userId="S::maresa.beazley@essex.gov.uk::5f8a0d0f-7495-4475-8968-cf1e28e5c564" providerId="AD" clId="Web-{D2D71067-11A2-4496-88BB-E6CC7F6E12AF}" dt="2020-06-22T09:00:44.889" v="57"/>
        <pc:sldMkLst>
          <pc:docMk/>
          <pc:sldMk cId="2933295998" sldId="364"/>
        </pc:sldMkLst>
      </pc:sldChg>
      <pc:sldChg chg="del">
        <pc:chgData name="Maresa Beazley - Senior Researcher" userId="S::maresa.beazley@essex.gov.uk::5f8a0d0f-7495-4475-8968-cf1e28e5c564" providerId="AD" clId="Web-{D2D71067-11A2-4496-88BB-E6CC7F6E12AF}" dt="2020-06-22T09:00:44.905" v="65"/>
        <pc:sldMkLst>
          <pc:docMk/>
          <pc:sldMk cId="3524653283" sldId="369"/>
        </pc:sldMkLst>
      </pc:sldChg>
      <pc:sldChg chg="delSp modSp">
        <pc:chgData name="Maresa Beazley - Senior Researcher" userId="S::maresa.beazley@essex.gov.uk::5f8a0d0f-7495-4475-8968-cf1e28e5c564" providerId="AD" clId="Web-{D2D71067-11A2-4496-88BB-E6CC7F6E12AF}" dt="2020-06-22T09:00:30.811" v="36"/>
        <pc:sldMkLst>
          <pc:docMk/>
          <pc:sldMk cId="586041243" sldId="371"/>
        </pc:sldMkLst>
        <pc:spChg chg="mod">
          <ac:chgData name="Maresa Beazley - Senior Researcher" userId="S::maresa.beazley@essex.gov.uk::5f8a0d0f-7495-4475-8968-cf1e28e5c564" providerId="AD" clId="Web-{D2D71067-11A2-4496-88BB-E6CC7F6E12AF}" dt="2020-06-22T09:00:27.920" v="32" actId="20577"/>
          <ac:spMkLst>
            <pc:docMk/>
            <pc:sldMk cId="586041243" sldId="371"/>
            <ac:spMk id="3" creationId="{E35D71F5-59E7-4485-A028-D295F09DA633}"/>
          </ac:spMkLst>
        </pc:spChg>
        <pc:spChg chg="del">
          <ac:chgData name="Maresa Beazley - Senior Researcher" userId="S::maresa.beazley@essex.gov.uk::5f8a0d0f-7495-4475-8968-cf1e28e5c564" providerId="AD" clId="Web-{D2D71067-11A2-4496-88BB-E6CC7F6E12AF}" dt="2020-06-22T09:00:30.248" v="35"/>
          <ac:spMkLst>
            <pc:docMk/>
            <pc:sldMk cId="586041243" sldId="371"/>
            <ac:spMk id="23" creationId="{597EDB95-07AD-4D5D-B140-5946876E08DF}"/>
          </ac:spMkLst>
        </pc:spChg>
        <pc:picChg chg="del">
          <ac:chgData name="Maresa Beazley - Senior Researcher" userId="S::maresa.beazley@essex.gov.uk::5f8a0d0f-7495-4475-8968-cf1e28e5c564" providerId="AD" clId="Web-{D2D71067-11A2-4496-88BB-E6CC7F6E12AF}" dt="2020-06-22T09:00:30.811" v="36"/>
          <ac:picMkLst>
            <pc:docMk/>
            <pc:sldMk cId="586041243" sldId="371"/>
            <ac:picMk id="5" creationId="{1EA1919A-6913-404E-B575-D7E6FEFB3BAB}"/>
          </ac:picMkLst>
        </pc:picChg>
      </pc:sldChg>
      <pc:sldChg chg="del">
        <pc:chgData name="Maresa Beazley - Senior Researcher" userId="S::maresa.beazley@essex.gov.uk::5f8a0d0f-7495-4475-8968-cf1e28e5c564" providerId="AD" clId="Web-{D2D71067-11A2-4496-88BB-E6CC7F6E12AF}" dt="2020-06-22T09:00:56.061" v="95"/>
        <pc:sldMkLst>
          <pc:docMk/>
          <pc:sldMk cId="3923956637" sldId="372"/>
        </pc:sldMkLst>
      </pc:sldChg>
      <pc:sldChg chg="del">
        <pc:chgData name="Maresa Beazley - Senior Researcher" userId="S::maresa.beazley@essex.gov.uk::5f8a0d0f-7495-4475-8968-cf1e28e5c564" providerId="AD" clId="Web-{D2D71067-11A2-4496-88BB-E6CC7F6E12AF}" dt="2020-06-22T09:00:44.920" v="71"/>
        <pc:sldMkLst>
          <pc:docMk/>
          <pc:sldMk cId="3322000455" sldId="375"/>
        </pc:sldMkLst>
      </pc:sldChg>
      <pc:sldChg chg="del">
        <pc:chgData name="Maresa Beazley - Senior Researcher" userId="S::maresa.beazley@essex.gov.uk::5f8a0d0f-7495-4475-8968-cf1e28e5c564" providerId="AD" clId="Web-{D2D71067-11A2-4496-88BB-E6CC7F6E12AF}" dt="2020-06-22T09:00:44.920" v="68"/>
        <pc:sldMkLst>
          <pc:docMk/>
          <pc:sldMk cId="697628778" sldId="376"/>
        </pc:sldMkLst>
      </pc:sldChg>
      <pc:sldChg chg="del">
        <pc:chgData name="Maresa Beazley - Senior Researcher" userId="S::maresa.beazley@essex.gov.uk::5f8a0d0f-7495-4475-8968-cf1e28e5c564" providerId="AD" clId="Web-{D2D71067-11A2-4496-88BB-E6CC7F6E12AF}" dt="2020-06-22T09:00:44.951" v="76"/>
        <pc:sldMkLst>
          <pc:docMk/>
          <pc:sldMk cId="1771183439" sldId="378"/>
        </pc:sldMkLst>
      </pc:sldChg>
      <pc:sldChg chg="del">
        <pc:chgData name="Maresa Beazley - Senior Researcher" userId="S::maresa.beazley@essex.gov.uk::5f8a0d0f-7495-4475-8968-cf1e28e5c564" providerId="AD" clId="Web-{D2D71067-11A2-4496-88BB-E6CC7F6E12AF}" dt="2020-06-22T09:00:56.045" v="92"/>
        <pc:sldMkLst>
          <pc:docMk/>
          <pc:sldMk cId="3969958373" sldId="385"/>
        </pc:sldMkLst>
      </pc:sldChg>
      <pc:sldChg chg="del">
        <pc:chgData name="Maresa Beazley - Senior Researcher" userId="S::maresa.beazley@essex.gov.uk::5f8a0d0f-7495-4475-8968-cf1e28e5c564" providerId="AD" clId="Web-{D2D71067-11A2-4496-88BB-E6CC7F6E12AF}" dt="2020-06-22T09:00:44.920" v="70"/>
        <pc:sldMkLst>
          <pc:docMk/>
          <pc:sldMk cId="585352158" sldId="386"/>
        </pc:sldMkLst>
      </pc:sldChg>
      <pc:sldChg chg="del">
        <pc:chgData name="Maresa Beazley - Senior Researcher" userId="S::maresa.beazley@essex.gov.uk::5f8a0d0f-7495-4475-8968-cf1e28e5c564" providerId="AD" clId="Web-{D2D71067-11A2-4496-88BB-E6CC7F6E12AF}" dt="2020-06-22T09:00:44.936" v="74"/>
        <pc:sldMkLst>
          <pc:docMk/>
          <pc:sldMk cId="1967806232" sldId="389"/>
        </pc:sldMkLst>
      </pc:sldChg>
      <pc:sldChg chg="del">
        <pc:chgData name="Maresa Beazley - Senior Researcher" userId="S::maresa.beazley@essex.gov.uk::5f8a0d0f-7495-4475-8968-cf1e28e5c564" providerId="AD" clId="Web-{D2D71067-11A2-4496-88BB-E6CC7F6E12AF}" dt="2020-06-22T09:00:56.045" v="90"/>
        <pc:sldMkLst>
          <pc:docMk/>
          <pc:sldMk cId="535985543" sldId="390"/>
        </pc:sldMkLst>
      </pc:sldChg>
      <pc:sldChg chg="del">
        <pc:chgData name="Maresa Beazley - Senior Researcher" userId="S::maresa.beazley@essex.gov.uk::5f8a0d0f-7495-4475-8968-cf1e28e5c564" providerId="AD" clId="Web-{D2D71067-11A2-4496-88BB-E6CC7F6E12AF}" dt="2020-06-22T09:00:56.061" v="93"/>
        <pc:sldMkLst>
          <pc:docMk/>
          <pc:sldMk cId="977378539" sldId="391"/>
        </pc:sldMkLst>
      </pc:sldChg>
      <pc:sldChg chg="del">
        <pc:chgData name="Maresa Beazley - Senior Researcher" userId="S::maresa.beazley@essex.gov.uk::5f8a0d0f-7495-4475-8968-cf1e28e5c564" providerId="AD" clId="Web-{D2D71067-11A2-4496-88BB-E6CC7F6E12AF}" dt="2020-06-22T09:00:44.920" v="69"/>
        <pc:sldMkLst>
          <pc:docMk/>
          <pc:sldMk cId="1220670086" sldId="392"/>
        </pc:sldMkLst>
      </pc:sldChg>
      <pc:sldChg chg="del">
        <pc:chgData name="Maresa Beazley - Senior Researcher" userId="S::maresa.beazley@essex.gov.uk::5f8a0d0f-7495-4475-8968-cf1e28e5c564" providerId="AD" clId="Web-{D2D71067-11A2-4496-88BB-E6CC7F6E12AF}" dt="2020-06-22T09:00:56.045" v="88"/>
        <pc:sldMkLst>
          <pc:docMk/>
          <pc:sldMk cId="2386228596" sldId="393"/>
        </pc:sldMkLst>
      </pc:sldChg>
      <pc:sldChg chg="del">
        <pc:chgData name="Maresa Beazley - Senior Researcher" userId="S::maresa.beazley@essex.gov.uk::5f8a0d0f-7495-4475-8968-cf1e28e5c564" providerId="AD" clId="Web-{D2D71067-11A2-4496-88BB-E6CC7F6E12AF}" dt="2020-06-22T09:00:56.030" v="78"/>
        <pc:sldMkLst>
          <pc:docMk/>
          <pc:sldMk cId="617303548" sldId="407"/>
        </pc:sldMkLst>
      </pc:sldChg>
      <pc:sldChg chg="del">
        <pc:chgData name="Maresa Beazley - Senior Researcher" userId="S::maresa.beazley@essex.gov.uk::5f8a0d0f-7495-4475-8968-cf1e28e5c564" providerId="AD" clId="Web-{D2D71067-11A2-4496-88BB-E6CC7F6E12AF}" dt="2020-06-22T09:00:44.873" v="51"/>
        <pc:sldMkLst>
          <pc:docMk/>
          <pc:sldMk cId="4153639064" sldId="408"/>
        </pc:sldMkLst>
      </pc:sldChg>
      <pc:sldChg chg="del">
        <pc:chgData name="Maresa Beazley - Senior Researcher" userId="S::maresa.beazley@essex.gov.uk::5f8a0d0f-7495-4475-8968-cf1e28e5c564" providerId="AD" clId="Web-{D2D71067-11A2-4496-88BB-E6CC7F6E12AF}" dt="2020-06-22T09:00:44.873" v="50"/>
        <pc:sldMkLst>
          <pc:docMk/>
          <pc:sldMk cId="2258328034" sldId="409"/>
        </pc:sldMkLst>
      </pc:sldChg>
      <pc:sldChg chg="del">
        <pc:chgData name="Maresa Beazley - Senior Researcher" userId="S::maresa.beazley@essex.gov.uk::5f8a0d0f-7495-4475-8968-cf1e28e5c564" providerId="AD" clId="Web-{D2D71067-11A2-4496-88BB-E6CC7F6E12AF}" dt="2020-06-22T09:00:44.905" v="62"/>
        <pc:sldMkLst>
          <pc:docMk/>
          <pc:sldMk cId="2187380053" sldId="412"/>
        </pc:sldMkLst>
      </pc:sldChg>
      <pc:sldChg chg="del">
        <pc:chgData name="Maresa Beazley - Senior Researcher" userId="S::maresa.beazley@essex.gov.uk::5f8a0d0f-7495-4475-8968-cf1e28e5c564" providerId="AD" clId="Web-{D2D71067-11A2-4496-88BB-E6CC7F6E12AF}" dt="2020-06-22T09:00:44.858" v="43"/>
        <pc:sldMkLst>
          <pc:docMk/>
          <pc:sldMk cId="4104654736" sldId="418"/>
        </pc:sldMkLst>
      </pc:sldChg>
      <pc:sldChg chg="del">
        <pc:chgData name="Maresa Beazley - Senior Researcher" userId="S::maresa.beazley@essex.gov.uk::5f8a0d0f-7495-4475-8968-cf1e28e5c564" providerId="AD" clId="Web-{D2D71067-11A2-4496-88BB-E6CC7F6E12AF}" dt="2020-06-22T09:00:44.858" v="42"/>
        <pc:sldMkLst>
          <pc:docMk/>
          <pc:sldMk cId="2847313853" sldId="420"/>
        </pc:sldMkLst>
      </pc:sldChg>
      <pc:sldChg chg="del">
        <pc:chgData name="Maresa Beazley - Senior Researcher" userId="S::maresa.beazley@essex.gov.uk::5f8a0d0f-7495-4475-8968-cf1e28e5c564" providerId="AD" clId="Web-{D2D71067-11A2-4496-88BB-E6CC7F6E12AF}" dt="2020-06-22T09:00:44.858" v="40"/>
        <pc:sldMkLst>
          <pc:docMk/>
          <pc:sldMk cId="1035251124" sldId="421"/>
        </pc:sldMkLst>
      </pc:sldChg>
      <pc:sldChg chg="del">
        <pc:chgData name="Maresa Beazley - Senior Researcher" userId="S::maresa.beazley@essex.gov.uk::5f8a0d0f-7495-4475-8968-cf1e28e5c564" providerId="AD" clId="Web-{D2D71067-11A2-4496-88BB-E6CC7F6E12AF}" dt="2020-06-22T09:00:44.858" v="37"/>
        <pc:sldMkLst>
          <pc:docMk/>
          <pc:sldMk cId="260703289" sldId="422"/>
        </pc:sldMkLst>
      </pc:sldChg>
      <pc:sldChg chg="del">
        <pc:chgData name="Maresa Beazley - Senior Researcher" userId="S::maresa.beazley@essex.gov.uk::5f8a0d0f-7495-4475-8968-cf1e28e5c564" providerId="AD" clId="Web-{D2D71067-11A2-4496-88BB-E6CC7F6E12AF}" dt="2020-06-22T09:00:44.905" v="67"/>
        <pc:sldMkLst>
          <pc:docMk/>
          <pc:sldMk cId="451994621" sldId="423"/>
        </pc:sldMkLst>
      </pc:sldChg>
      <pc:sldChg chg="del">
        <pc:chgData name="Maresa Beazley - Senior Researcher" userId="S::maresa.beazley@essex.gov.uk::5f8a0d0f-7495-4475-8968-cf1e28e5c564" providerId="AD" clId="Web-{D2D71067-11A2-4496-88BB-E6CC7F6E12AF}" dt="2020-06-22T09:00:44.858" v="39"/>
        <pc:sldMkLst>
          <pc:docMk/>
          <pc:sldMk cId="45848849" sldId="425"/>
        </pc:sldMkLst>
      </pc:sldChg>
      <pc:sldChg chg="del">
        <pc:chgData name="Maresa Beazley - Senior Researcher" userId="S::maresa.beazley@essex.gov.uk::5f8a0d0f-7495-4475-8968-cf1e28e5c564" providerId="AD" clId="Web-{D2D71067-11A2-4496-88BB-E6CC7F6E12AF}" dt="2020-06-22T09:00:44.889" v="58"/>
        <pc:sldMkLst>
          <pc:docMk/>
          <pc:sldMk cId="1903635988" sldId="426"/>
        </pc:sldMkLst>
      </pc:sldChg>
      <pc:sldChg chg="del">
        <pc:chgData name="Maresa Beazley - Senior Researcher" userId="S::maresa.beazley@essex.gov.uk::5f8a0d0f-7495-4475-8968-cf1e28e5c564" providerId="AD" clId="Web-{D2D71067-11A2-4496-88BB-E6CC7F6E12AF}" dt="2020-06-22T09:00:44.889" v="56"/>
        <pc:sldMkLst>
          <pc:docMk/>
          <pc:sldMk cId="2958419360" sldId="430"/>
        </pc:sldMkLst>
      </pc:sldChg>
      <pc:sldChg chg="del">
        <pc:chgData name="Maresa Beazley - Senior Researcher" userId="S::maresa.beazley@essex.gov.uk::5f8a0d0f-7495-4475-8968-cf1e28e5c564" providerId="AD" clId="Web-{D2D71067-11A2-4496-88BB-E6CC7F6E12AF}" dt="2020-06-22T09:00:44.873" v="46"/>
        <pc:sldMkLst>
          <pc:docMk/>
          <pc:sldMk cId="3905898129" sldId="432"/>
        </pc:sldMkLst>
      </pc:sldChg>
      <pc:sldChg chg="del">
        <pc:chgData name="Maresa Beazley - Senior Researcher" userId="S::maresa.beazley@essex.gov.uk::5f8a0d0f-7495-4475-8968-cf1e28e5c564" providerId="AD" clId="Web-{D2D71067-11A2-4496-88BB-E6CC7F6E12AF}" dt="2020-06-22T09:00:44.873" v="48"/>
        <pc:sldMkLst>
          <pc:docMk/>
          <pc:sldMk cId="2871590473" sldId="433"/>
        </pc:sldMkLst>
      </pc:sldChg>
      <pc:sldChg chg="del">
        <pc:chgData name="Maresa Beazley - Senior Researcher" userId="S::maresa.beazley@essex.gov.uk::5f8a0d0f-7495-4475-8968-cf1e28e5c564" providerId="AD" clId="Web-{D2D71067-11A2-4496-88BB-E6CC7F6E12AF}" dt="2020-06-22T09:00:44.905" v="60"/>
        <pc:sldMkLst>
          <pc:docMk/>
          <pc:sldMk cId="331025716" sldId="435"/>
        </pc:sldMkLst>
      </pc:sldChg>
      <pc:sldChg chg="del">
        <pc:chgData name="Maresa Beazley - Senior Researcher" userId="S::maresa.beazley@essex.gov.uk::5f8a0d0f-7495-4475-8968-cf1e28e5c564" providerId="AD" clId="Web-{D2D71067-11A2-4496-88BB-E6CC7F6E12AF}" dt="2020-06-22T09:00:56.045" v="89"/>
        <pc:sldMkLst>
          <pc:docMk/>
          <pc:sldMk cId="3765162467" sldId="440"/>
        </pc:sldMkLst>
      </pc:sldChg>
      <pc:sldChg chg="del">
        <pc:chgData name="Maresa Beazley - Senior Researcher" userId="S::maresa.beazley@essex.gov.uk::5f8a0d0f-7495-4475-8968-cf1e28e5c564" providerId="AD" clId="Web-{D2D71067-11A2-4496-88BB-E6CC7F6E12AF}" dt="2020-06-22T09:00:44.889" v="52"/>
        <pc:sldMkLst>
          <pc:docMk/>
          <pc:sldMk cId="316021206" sldId="441"/>
        </pc:sldMkLst>
      </pc:sldChg>
      <pc:sldChg chg="del">
        <pc:chgData name="Maresa Beazley - Senior Researcher" userId="S::maresa.beazley@essex.gov.uk::5f8a0d0f-7495-4475-8968-cf1e28e5c564" providerId="AD" clId="Web-{D2D71067-11A2-4496-88BB-E6CC7F6E12AF}" dt="2020-06-22T09:00:44.858" v="38"/>
        <pc:sldMkLst>
          <pc:docMk/>
          <pc:sldMk cId="584034506" sldId="442"/>
        </pc:sldMkLst>
      </pc:sldChg>
      <pc:sldChg chg="del">
        <pc:chgData name="Maresa Beazley - Senior Researcher" userId="S::maresa.beazley@essex.gov.uk::5f8a0d0f-7495-4475-8968-cf1e28e5c564" providerId="AD" clId="Web-{D2D71067-11A2-4496-88BB-E6CC7F6E12AF}" dt="2020-06-22T09:00:56.045" v="87"/>
        <pc:sldMkLst>
          <pc:docMk/>
          <pc:sldMk cId="2874241695" sldId="445"/>
        </pc:sldMkLst>
      </pc:sldChg>
      <pc:sldChg chg="del">
        <pc:chgData name="Maresa Beazley - Senior Researcher" userId="S::maresa.beazley@essex.gov.uk::5f8a0d0f-7495-4475-8968-cf1e28e5c564" providerId="AD" clId="Web-{D2D71067-11A2-4496-88BB-E6CC7F6E12AF}" dt="2020-06-22T09:00:56.030" v="83"/>
        <pc:sldMkLst>
          <pc:docMk/>
          <pc:sldMk cId="2623582356" sldId="446"/>
        </pc:sldMkLst>
      </pc:sldChg>
      <pc:sldChg chg="del">
        <pc:chgData name="Maresa Beazley - Senior Researcher" userId="S::maresa.beazley@essex.gov.uk::5f8a0d0f-7495-4475-8968-cf1e28e5c564" providerId="AD" clId="Web-{D2D71067-11A2-4496-88BB-E6CC7F6E12AF}" dt="2020-06-22T09:00:56.045" v="86"/>
        <pc:sldMkLst>
          <pc:docMk/>
          <pc:sldMk cId="942315555" sldId="448"/>
        </pc:sldMkLst>
      </pc:sldChg>
      <pc:sldChg chg="del">
        <pc:chgData name="Maresa Beazley - Senior Researcher" userId="S::maresa.beazley@essex.gov.uk::5f8a0d0f-7495-4475-8968-cf1e28e5c564" providerId="AD" clId="Web-{D2D71067-11A2-4496-88BB-E6CC7F6E12AF}" dt="2020-06-22T09:00:56.045" v="85"/>
        <pc:sldMkLst>
          <pc:docMk/>
          <pc:sldMk cId="734543432" sldId="449"/>
        </pc:sldMkLst>
      </pc:sldChg>
      <pc:sldChg chg="del">
        <pc:chgData name="Maresa Beazley - Senior Researcher" userId="S::maresa.beazley@essex.gov.uk::5f8a0d0f-7495-4475-8968-cf1e28e5c564" providerId="AD" clId="Web-{D2D71067-11A2-4496-88BB-E6CC7F6E12AF}" dt="2020-06-22T09:00:44.936" v="75"/>
        <pc:sldMkLst>
          <pc:docMk/>
          <pc:sldMk cId="1843746054" sldId="450"/>
        </pc:sldMkLst>
      </pc:sldChg>
      <pc:sldChg chg="del">
        <pc:chgData name="Maresa Beazley - Senior Researcher" userId="S::maresa.beazley@essex.gov.uk::5f8a0d0f-7495-4475-8968-cf1e28e5c564" providerId="AD" clId="Web-{D2D71067-11A2-4496-88BB-E6CC7F6E12AF}" dt="2020-06-22T09:00:44.905" v="64"/>
        <pc:sldMkLst>
          <pc:docMk/>
          <pc:sldMk cId="1180847141" sldId="451"/>
        </pc:sldMkLst>
      </pc:sldChg>
      <pc:sldChg chg="del">
        <pc:chgData name="Maresa Beazley - Senior Researcher" userId="S::maresa.beazley@essex.gov.uk::5f8a0d0f-7495-4475-8968-cf1e28e5c564" providerId="AD" clId="Web-{D2D71067-11A2-4496-88BB-E6CC7F6E12AF}" dt="2020-06-22T09:00:44.905" v="63"/>
        <pc:sldMkLst>
          <pc:docMk/>
          <pc:sldMk cId="4071533732" sldId="452"/>
        </pc:sldMkLst>
      </pc:sldChg>
      <pc:sldChg chg="del">
        <pc:chgData name="Maresa Beazley - Senior Researcher" userId="S::maresa.beazley@essex.gov.uk::5f8a0d0f-7495-4475-8968-cf1e28e5c564" providerId="AD" clId="Web-{D2D71067-11A2-4496-88BB-E6CC7F6E12AF}" dt="2020-06-22T09:00:44.889" v="55"/>
        <pc:sldMkLst>
          <pc:docMk/>
          <pc:sldMk cId="673834068" sldId="453"/>
        </pc:sldMkLst>
      </pc:sldChg>
      <pc:sldChg chg="del">
        <pc:chgData name="Maresa Beazley - Senior Researcher" userId="S::maresa.beazley@essex.gov.uk::5f8a0d0f-7495-4475-8968-cf1e28e5c564" providerId="AD" clId="Web-{D2D71067-11A2-4496-88BB-E6CC7F6E12AF}" dt="2020-06-22T09:00:44.889" v="54"/>
        <pc:sldMkLst>
          <pc:docMk/>
          <pc:sldMk cId="1493395294" sldId="454"/>
        </pc:sldMkLst>
      </pc:sldChg>
      <pc:sldChg chg="del">
        <pc:chgData name="Maresa Beazley - Senior Researcher" userId="S::maresa.beazley@essex.gov.uk::5f8a0d0f-7495-4475-8968-cf1e28e5c564" providerId="AD" clId="Web-{D2D71067-11A2-4496-88BB-E6CC7F6E12AF}" dt="2020-06-22T09:00:44.873" v="45"/>
        <pc:sldMkLst>
          <pc:docMk/>
          <pc:sldMk cId="2724814990" sldId="455"/>
        </pc:sldMkLst>
      </pc:sldChg>
      <pc:sldChg chg="del">
        <pc:chgData name="Maresa Beazley - Senior Researcher" userId="S::maresa.beazley@essex.gov.uk::5f8a0d0f-7495-4475-8968-cf1e28e5c564" providerId="AD" clId="Web-{D2D71067-11A2-4496-88BB-E6CC7F6E12AF}" dt="2020-06-22T09:00:44.858" v="44"/>
        <pc:sldMkLst>
          <pc:docMk/>
          <pc:sldMk cId="657449870" sldId="456"/>
        </pc:sldMkLst>
      </pc:sldChg>
      <pc:sldChg chg="del">
        <pc:chgData name="Maresa Beazley - Senior Researcher" userId="S::maresa.beazley@essex.gov.uk::5f8a0d0f-7495-4475-8968-cf1e28e5c564" providerId="AD" clId="Web-{D2D71067-11A2-4496-88BB-E6CC7F6E12AF}" dt="2020-06-22T09:00:56.061" v="94"/>
        <pc:sldMkLst>
          <pc:docMk/>
          <pc:sldMk cId="4169863156" sldId="459"/>
        </pc:sldMkLst>
      </pc:sldChg>
      <pc:sldChg chg="del">
        <pc:chgData name="Maresa Beazley - Senior Researcher" userId="S::maresa.beazley@essex.gov.uk::5f8a0d0f-7495-4475-8968-cf1e28e5c564" providerId="AD" clId="Web-{D2D71067-11A2-4496-88BB-E6CC7F6E12AF}" dt="2020-06-22T09:00:44.905" v="61"/>
        <pc:sldMkLst>
          <pc:docMk/>
          <pc:sldMk cId="3289079823" sldId="461"/>
        </pc:sldMkLst>
      </pc:sldChg>
      <pc:sldChg chg="del">
        <pc:chgData name="Maresa Beazley - Senior Researcher" userId="S::maresa.beazley@essex.gov.uk::5f8a0d0f-7495-4475-8968-cf1e28e5c564" providerId="AD" clId="Web-{D2D71067-11A2-4496-88BB-E6CC7F6E12AF}" dt="2020-06-22T09:00:44.905" v="59"/>
        <pc:sldMkLst>
          <pc:docMk/>
          <pc:sldMk cId="516107999" sldId="462"/>
        </pc:sldMkLst>
      </pc:sldChg>
      <pc:sldChg chg="del">
        <pc:chgData name="Maresa Beazley - Senior Researcher" userId="S::maresa.beazley@essex.gov.uk::5f8a0d0f-7495-4475-8968-cf1e28e5c564" providerId="AD" clId="Web-{D2D71067-11A2-4496-88BB-E6CC7F6E12AF}" dt="2020-06-22T09:00:56.030" v="82"/>
        <pc:sldMkLst>
          <pc:docMk/>
          <pc:sldMk cId="507791272" sldId="463"/>
        </pc:sldMkLst>
      </pc:sldChg>
      <pc:sldChg chg="del">
        <pc:chgData name="Maresa Beazley - Senior Researcher" userId="S::maresa.beazley@essex.gov.uk::5f8a0d0f-7495-4475-8968-cf1e28e5c564" providerId="AD" clId="Web-{D2D71067-11A2-4496-88BB-E6CC7F6E12AF}" dt="2020-06-22T09:00:56.045" v="91"/>
        <pc:sldMkLst>
          <pc:docMk/>
          <pc:sldMk cId="1069382561" sldId="465"/>
        </pc:sldMkLst>
      </pc:sldChg>
      <pc:sldChg chg="del">
        <pc:chgData name="Maresa Beazley - Senior Researcher" userId="S::maresa.beazley@essex.gov.uk::5f8a0d0f-7495-4475-8968-cf1e28e5c564" providerId="AD" clId="Web-{D2D71067-11A2-4496-88BB-E6CC7F6E12AF}" dt="2020-06-22T09:00:44.858" v="41"/>
        <pc:sldMkLst>
          <pc:docMk/>
          <pc:sldMk cId="3519110531" sldId="466"/>
        </pc:sldMkLst>
      </pc:sldChg>
      <pc:sldChg chg="del">
        <pc:chgData name="Maresa Beazley - Senior Researcher" userId="S::maresa.beazley@essex.gov.uk::5f8a0d0f-7495-4475-8968-cf1e28e5c564" providerId="AD" clId="Web-{D2D71067-11A2-4496-88BB-E6CC7F6E12AF}" dt="2020-06-22T09:00:56.030" v="81"/>
        <pc:sldMkLst>
          <pc:docMk/>
          <pc:sldMk cId="1605518849" sldId="467"/>
        </pc:sldMkLst>
      </pc:sldChg>
      <pc:sldChg chg="del">
        <pc:chgData name="Maresa Beazley - Senior Researcher" userId="S::maresa.beazley@essex.gov.uk::5f8a0d0f-7495-4475-8968-cf1e28e5c564" providerId="AD" clId="Web-{D2D71067-11A2-4496-88BB-E6CC7F6E12AF}" dt="2020-06-22T09:00:56.045" v="84"/>
        <pc:sldMkLst>
          <pc:docMk/>
          <pc:sldMk cId="905612933" sldId="468"/>
        </pc:sldMkLst>
      </pc:sldChg>
    </pc:docChg>
  </pc:docChgLst>
  <pc:docChgLst>
    <pc:chgData name="Katerina Glover - Senior Researcher" userId="S::katerina.glover@essex.gov.uk::de2edfa1-0aa9-41ab-9f34-1fb333eb4396" providerId="AD" clId="Web-{71925417-E75D-4D24-92B3-50E7198AB532}"/>
    <pc:docChg chg="modSld">
      <pc:chgData name="Katerina Glover - Senior Researcher" userId="S::katerina.glover@essex.gov.uk::de2edfa1-0aa9-41ab-9f34-1fb333eb4396" providerId="AD" clId="Web-{71925417-E75D-4D24-92B3-50E7198AB532}" dt="2020-08-14T13:34:00.626" v="12" actId="20577"/>
      <pc:docMkLst>
        <pc:docMk/>
      </pc:docMkLst>
      <pc:sldChg chg="modSp">
        <pc:chgData name="Katerina Glover - Senior Researcher" userId="S::katerina.glover@essex.gov.uk::de2edfa1-0aa9-41ab-9f34-1fb333eb4396" providerId="AD" clId="Web-{71925417-E75D-4D24-92B3-50E7198AB532}" dt="2020-08-14T13:31:08.840" v="7" actId="20577"/>
        <pc:sldMkLst>
          <pc:docMk/>
          <pc:sldMk cId="4231481942" sldId="262"/>
        </pc:sldMkLst>
        <pc:spChg chg="mod">
          <ac:chgData name="Katerina Glover - Senior Researcher" userId="S::katerina.glover@essex.gov.uk::de2edfa1-0aa9-41ab-9f34-1fb333eb4396" providerId="AD" clId="Web-{71925417-E75D-4D24-92B3-50E7198AB532}" dt="2020-08-14T13:31:08.840" v="7" actId="20577"/>
          <ac:spMkLst>
            <pc:docMk/>
            <pc:sldMk cId="4231481942" sldId="262"/>
            <ac:spMk id="13" creationId="{F508B5EC-BAFE-44A0-B48D-41AA4F9F6B14}"/>
          </ac:spMkLst>
        </pc:spChg>
      </pc:sldChg>
      <pc:sldChg chg="modSp">
        <pc:chgData name="Katerina Glover - Senior Researcher" userId="S::katerina.glover@essex.gov.uk::de2edfa1-0aa9-41ab-9f34-1fb333eb4396" providerId="AD" clId="Web-{71925417-E75D-4D24-92B3-50E7198AB532}" dt="2020-08-14T13:33:59.391" v="10" actId="20577"/>
        <pc:sldMkLst>
          <pc:docMk/>
          <pc:sldMk cId="603577304" sldId="480"/>
        </pc:sldMkLst>
        <pc:spChg chg="mod">
          <ac:chgData name="Katerina Glover - Senior Researcher" userId="S::katerina.glover@essex.gov.uk::de2edfa1-0aa9-41ab-9f34-1fb333eb4396" providerId="AD" clId="Web-{71925417-E75D-4D24-92B3-50E7198AB532}" dt="2020-08-14T13:33:59.391" v="10" actId="20577"/>
          <ac:spMkLst>
            <pc:docMk/>
            <pc:sldMk cId="603577304" sldId="480"/>
            <ac:spMk id="3" creationId="{E35D71F5-59E7-4485-A028-D295F09DA633}"/>
          </ac:spMkLst>
        </pc:spChg>
      </pc:sldChg>
    </pc:docChg>
  </pc:docChgLst>
  <pc:docChgLst>
    <pc:chgData name="Maresa Beazley, Senior Researcher" userId="S::maresa.beazley@essex.gov.uk::5f8a0d0f-7495-4475-8968-cf1e28e5c564" providerId="AD" clId="Web-{41F17995-3E75-4FCD-9509-FB2DCD66A944}"/>
    <pc:docChg chg="modSld">
      <pc:chgData name="Maresa Beazley, Senior Researcher" userId="S::maresa.beazley@essex.gov.uk::5f8a0d0f-7495-4475-8968-cf1e28e5c564" providerId="AD" clId="Web-{41F17995-3E75-4FCD-9509-FB2DCD66A944}" dt="2020-06-16T13:29:53.512" v="15" actId="20577"/>
      <pc:docMkLst>
        <pc:docMk/>
      </pc:docMkLst>
      <pc:sldChg chg="modSp">
        <pc:chgData name="Maresa Beazley, Senior Researcher" userId="S::maresa.beazley@essex.gov.uk::5f8a0d0f-7495-4475-8968-cf1e28e5c564" providerId="AD" clId="Web-{41F17995-3E75-4FCD-9509-FB2DCD66A944}" dt="2020-06-16T13:29:53.496" v="14" actId="20577"/>
        <pc:sldMkLst>
          <pc:docMk/>
          <pc:sldMk cId="586041243" sldId="371"/>
        </pc:sldMkLst>
        <pc:spChg chg="mod">
          <ac:chgData name="Maresa Beazley, Senior Researcher" userId="S::maresa.beazley@essex.gov.uk::5f8a0d0f-7495-4475-8968-cf1e28e5c564" providerId="AD" clId="Web-{41F17995-3E75-4FCD-9509-FB2DCD66A944}" dt="2020-06-16T13:29:53.496" v="14" actId="20577"/>
          <ac:spMkLst>
            <pc:docMk/>
            <pc:sldMk cId="586041243" sldId="371"/>
            <ac:spMk id="23" creationId="{597EDB95-07AD-4D5D-B140-5946876E08DF}"/>
          </ac:spMkLst>
        </pc:spChg>
      </pc:sldChg>
    </pc:docChg>
  </pc:docChgLst>
  <pc:docChgLst>
    <pc:chgData name="Maresa Beazley, Senior Researcher" userId="S::maresa.beazley@essex.gov.uk::5f8a0d0f-7495-4475-8968-cf1e28e5c564" providerId="AD" clId="Web-{6566A394-1A81-4CE3-AC9B-33CFE1E09A78}"/>
    <pc:docChg chg="addSld delSld modSld sldOrd">
      <pc:chgData name="Maresa Beazley, Senior Researcher" userId="S::maresa.beazley@essex.gov.uk::5f8a0d0f-7495-4475-8968-cf1e28e5c564" providerId="AD" clId="Web-{6566A394-1A81-4CE3-AC9B-33CFE1E09A78}" dt="2020-06-01T08:37:47.301" v="841" actId="20577"/>
      <pc:docMkLst>
        <pc:docMk/>
      </pc:docMkLst>
      <pc:sldChg chg="del">
        <pc:chgData name="Maresa Beazley, Senior Researcher" userId="S::maresa.beazley@essex.gov.uk::5f8a0d0f-7495-4475-8968-cf1e28e5c564" providerId="AD" clId="Web-{6566A394-1A81-4CE3-AC9B-33CFE1E09A78}" dt="2020-06-01T08:06:02.977" v="40"/>
        <pc:sldMkLst>
          <pc:docMk/>
          <pc:sldMk cId="1309248427" sldId="344"/>
        </pc:sldMkLst>
      </pc:sldChg>
      <pc:sldChg chg="modSp">
        <pc:chgData name="Maresa Beazley, Senior Researcher" userId="S::maresa.beazley@essex.gov.uk::5f8a0d0f-7495-4475-8968-cf1e28e5c564" providerId="AD" clId="Web-{6566A394-1A81-4CE3-AC9B-33CFE1E09A78}" dt="2020-06-01T08:22:43.205" v="219" actId="20577"/>
        <pc:sldMkLst>
          <pc:docMk/>
          <pc:sldMk cId="3923956637" sldId="372"/>
        </pc:sldMkLst>
        <pc:spChg chg="mod">
          <ac:chgData name="Maresa Beazley, Senior Researcher" userId="S::maresa.beazley@essex.gov.uk::5f8a0d0f-7495-4475-8968-cf1e28e5c564" providerId="AD" clId="Web-{6566A394-1A81-4CE3-AC9B-33CFE1E09A78}" dt="2020-06-01T08:22:43.205" v="219" actId="20577"/>
          <ac:spMkLst>
            <pc:docMk/>
            <pc:sldMk cId="3923956637" sldId="372"/>
            <ac:spMk id="3" creationId="{D94082C3-A739-4586-84F5-DBED494E9815}"/>
          </ac:spMkLst>
        </pc:spChg>
      </pc:sldChg>
      <pc:sldChg chg="modSp">
        <pc:chgData name="Maresa Beazley, Senior Researcher" userId="S::maresa.beazley@essex.gov.uk::5f8a0d0f-7495-4475-8968-cf1e28e5c564" providerId="AD" clId="Web-{6566A394-1A81-4CE3-AC9B-33CFE1E09A78}" dt="2020-06-01T08:11:59.362" v="96" actId="20577"/>
        <pc:sldMkLst>
          <pc:docMk/>
          <pc:sldMk cId="2168100537" sldId="374"/>
        </pc:sldMkLst>
        <pc:spChg chg="mod">
          <ac:chgData name="Maresa Beazley, Senior Researcher" userId="S::maresa.beazley@essex.gov.uk::5f8a0d0f-7495-4475-8968-cf1e28e5c564" providerId="AD" clId="Web-{6566A394-1A81-4CE3-AC9B-33CFE1E09A78}" dt="2020-06-01T08:08:08.142" v="88" actId="20577"/>
          <ac:spMkLst>
            <pc:docMk/>
            <pc:sldMk cId="2168100537" sldId="374"/>
            <ac:spMk id="13" creationId="{6992E43E-2398-479B-999E-CAEB819E6DEA}"/>
          </ac:spMkLst>
        </pc:spChg>
        <pc:spChg chg="mod">
          <ac:chgData name="Maresa Beazley, Senior Researcher" userId="S::maresa.beazley@essex.gov.uk::5f8a0d0f-7495-4475-8968-cf1e28e5c564" providerId="AD" clId="Web-{6566A394-1A81-4CE3-AC9B-33CFE1E09A78}" dt="2020-06-01T08:11:59.362" v="96" actId="20577"/>
          <ac:spMkLst>
            <pc:docMk/>
            <pc:sldMk cId="2168100537" sldId="374"/>
            <ac:spMk id="14" creationId="{8A72CCE2-9FB4-4374-8EEC-DABC40EC433F}"/>
          </ac:spMkLst>
        </pc:spChg>
      </pc:sldChg>
      <pc:sldChg chg="modSp">
        <pc:chgData name="Maresa Beazley, Senior Researcher" userId="S::maresa.beazley@essex.gov.uk::5f8a0d0f-7495-4475-8968-cf1e28e5c564" providerId="AD" clId="Web-{6566A394-1A81-4CE3-AC9B-33CFE1E09A78}" dt="2020-06-01T08:23:27.130" v="222" actId="20577"/>
        <pc:sldMkLst>
          <pc:docMk/>
          <pc:sldMk cId="585352158" sldId="386"/>
        </pc:sldMkLst>
        <pc:spChg chg="mod">
          <ac:chgData name="Maresa Beazley, Senior Researcher" userId="S::maresa.beazley@essex.gov.uk::5f8a0d0f-7495-4475-8968-cf1e28e5c564" providerId="AD" clId="Web-{6566A394-1A81-4CE3-AC9B-33CFE1E09A78}" dt="2020-06-01T08:23:27.130" v="222" actId="20577"/>
          <ac:spMkLst>
            <pc:docMk/>
            <pc:sldMk cId="585352158" sldId="386"/>
            <ac:spMk id="7" creationId="{5BF28DFC-B23B-45C4-8473-3007892C614F}"/>
          </ac:spMkLst>
        </pc:spChg>
      </pc:sldChg>
      <pc:sldChg chg="addSp modSp new ord">
        <pc:chgData name="Maresa Beazley, Senior Researcher" userId="S::maresa.beazley@essex.gov.uk::5f8a0d0f-7495-4475-8968-cf1e28e5c564" providerId="AD" clId="Web-{6566A394-1A81-4CE3-AC9B-33CFE1E09A78}" dt="2020-06-01T08:28:34.465" v="233" actId="20577"/>
        <pc:sldMkLst>
          <pc:docMk/>
          <pc:sldMk cId="3441286430" sldId="396"/>
        </pc:sldMkLst>
        <pc:spChg chg="add mod">
          <ac:chgData name="Maresa Beazley, Senior Researcher" userId="S::maresa.beazley@essex.gov.uk::5f8a0d0f-7495-4475-8968-cf1e28e5c564" providerId="AD" clId="Web-{6566A394-1A81-4CE3-AC9B-33CFE1E09A78}" dt="2020-06-01T08:28:34.465" v="233" actId="20577"/>
          <ac:spMkLst>
            <pc:docMk/>
            <pc:sldMk cId="3441286430" sldId="396"/>
            <ac:spMk id="3" creationId="{DF82B492-6DB9-4771-9470-95ADC4CCE5EE}"/>
          </ac:spMkLst>
        </pc:spChg>
      </pc:sldChg>
      <pc:sldChg chg="modSp add replId">
        <pc:chgData name="Maresa Beazley, Senior Researcher" userId="S::maresa.beazley@essex.gov.uk::5f8a0d0f-7495-4475-8968-cf1e28e5c564" providerId="AD" clId="Web-{6566A394-1A81-4CE3-AC9B-33CFE1E09A78}" dt="2020-06-01T08:37:47.301" v="840" actId="20577"/>
        <pc:sldMkLst>
          <pc:docMk/>
          <pc:sldMk cId="2715914701" sldId="397"/>
        </pc:sldMkLst>
        <pc:spChg chg="mod">
          <ac:chgData name="Maresa Beazley, Senior Researcher" userId="S::maresa.beazley@essex.gov.uk::5f8a0d0f-7495-4475-8968-cf1e28e5c564" providerId="AD" clId="Web-{6566A394-1A81-4CE3-AC9B-33CFE1E09A78}" dt="2020-06-01T08:37:47.301" v="840" actId="20577"/>
          <ac:spMkLst>
            <pc:docMk/>
            <pc:sldMk cId="2715914701" sldId="397"/>
            <ac:spMk id="3" creationId="{D94082C3-A739-4586-84F5-DBED494E9815}"/>
          </ac:spMkLst>
        </pc:spChg>
      </pc:sldChg>
    </pc:docChg>
  </pc:docChgLst>
  <pc:docChgLst>
    <pc:chgData name="Katerina Glover, Senior Researcher" userId="de2edfa1-0aa9-41ab-9f34-1fb333eb4396" providerId="ADAL" clId="{8AA01147-618C-4E52-A645-52C0070854D1}"/>
    <pc:docChg chg="undo custSel addSld delSld modSld sldOrd">
      <pc:chgData name="Katerina Glover, Senior Researcher" userId="de2edfa1-0aa9-41ab-9f34-1fb333eb4396" providerId="ADAL" clId="{8AA01147-618C-4E52-A645-52C0070854D1}" dt="2020-06-19T12:57:59.610" v="2386"/>
      <pc:docMkLst>
        <pc:docMk/>
      </pc:docMkLst>
      <pc:sldChg chg="del">
        <pc:chgData name="Katerina Glover, Senior Researcher" userId="de2edfa1-0aa9-41ab-9f34-1fb333eb4396" providerId="ADAL" clId="{8AA01147-618C-4E52-A645-52C0070854D1}" dt="2020-05-29T15:38:33.108" v="1106" actId="2696"/>
        <pc:sldMkLst>
          <pc:docMk/>
          <pc:sldMk cId="1497525436" sldId="358"/>
        </pc:sldMkLst>
      </pc:sldChg>
      <pc:sldChg chg="addCm modCm">
        <pc:chgData name="Katerina Glover, Senior Researcher" userId="de2edfa1-0aa9-41ab-9f34-1fb333eb4396" providerId="ADAL" clId="{8AA01147-618C-4E52-A645-52C0070854D1}" dt="2020-06-04T10:36:05.454" v="1187"/>
        <pc:sldMkLst>
          <pc:docMk/>
          <pc:sldMk cId="2933295998" sldId="364"/>
        </pc:sldMkLst>
      </pc:sldChg>
      <pc:sldChg chg="addSp modSp">
        <pc:chgData name="Katerina Glover, Senior Researcher" userId="de2edfa1-0aa9-41ab-9f34-1fb333eb4396" providerId="ADAL" clId="{8AA01147-618C-4E52-A645-52C0070854D1}" dt="2020-05-29T12:09:49.655" v="627" actId="1076"/>
        <pc:sldMkLst>
          <pc:docMk/>
          <pc:sldMk cId="3524653283" sldId="369"/>
        </pc:sldMkLst>
        <pc:picChg chg="add mod">
          <ac:chgData name="Katerina Glover, Senior Researcher" userId="de2edfa1-0aa9-41ab-9f34-1fb333eb4396" providerId="ADAL" clId="{8AA01147-618C-4E52-A645-52C0070854D1}" dt="2020-05-29T12:09:04.646" v="624" actId="1076"/>
          <ac:picMkLst>
            <pc:docMk/>
            <pc:sldMk cId="3524653283" sldId="369"/>
            <ac:picMk id="2" creationId="{B843124B-631E-4D9E-843A-4DA4D57097F0}"/>
          </ac:picMkLst>
        </pc:picChg>
        <pc:picChg chg="add mod">
          <ac:chgData name="Katerina Glover, Senior Researcher" userId="de2edfa1-0aa9-41ab-9f34-1fb333eb4396" providerId="ADAL" clId="{8AA01147-618C-4E52-A645-52C0070854D1}" dt="2020-05-29T12:09:49.655" v="627" actId="1076"/>
          <ac:picMkLst>
            <pc:docMk/>
            <pc:sldMk cId="3524653283" sldId="369"/>
            <ac:picMk id="3" creationId="{14045CCB-FDC9-4DA6-A843-DE0848EB939A}"/>
          </ac:picMkLst>
        </pc:picChg>
      </pc:sldChg>
      <pc:sldChg chg="modSp del">
        <pc:chgData name="Katerina Glover, Senior Researcher" userId="de2edfa1-0aa9-41ab-9f34-1fb333eb4396" providerId="ADAL" clId="{8AA01147-618C-4E52-A645-52C0070854D1}" dt="2020-05-29T15:35:48.611" v="1102" actId="2696"/>
        <pc:sldMkLst>
          <pc:docMk/>
          <pc:sldMk cId="423393120" sldId="372"/>
        </pc:sldMkLst>
        <pc:spChg chg="mod">
          <ac:chgData name="Katerina Glover, Senior Researcher" userId="de2edfa1-0aa9-41ab-9f34-1fb333eb4396" providerId="ADAL" clId="{8AA01147-618C-4E52-A645-52C0070854D1}" dt="2020-05-29T15:17:30.607" v="873" actId="403"/>
          <ac:spMkLst>
            <pc:docMk/>
            <pc:sldMk cId="423393120" sldId="372"/>
            <ac:spMk id="3" creationId="{D94082C3-A739-4586-84F5-DBED494E9815}"/>
          </ac:spMkLst>
        </pc:spChg>
      </pc:sldChg>
      <pc:sldChg chg="add setBg">
        <pc:chgData name="Katerina Glover, Senior Researcher" userId="de2edfa1-0aa9-41ab-9f34-1fb333eb4396" providerId="ADAL" clId="{8AA01147-618C-4E52-A645-52C0070854D1}" dt="2020-05-29T15:37:08.987" v="1105"/>
        <pc:sldMkLst>
          <pc:docMk/>
          <pc:sldMk cId="3923956637" sldId="372"/>
        </pc:sldMkLst>
      </pc:sldChg>
      <pc:sldChg chg="modNotesTx">
        <pc:chgData name="Katerina Glover, Senior Researcher" userId="de2edfa1-0aa9-41ab-9f34-1fb333eb4396" providerId="ADAL" clId="{8AA01147-618C-4E52-A645-52C0070854D1}" dt="2020-06-01T13:54:47.344" v="1184" actId="12"/>
        <pc:sldMkLst>
          <pc:docMk/>
          <pc:sldMk cId="697628778" sldId="376"/>
        </pc:sldMkLst>
      </pc:sldChg>
      <pc:sldChg chg="del">
        <pc:chgData name="Katerina Glover, Senior Researcher" userId="de2edfa1-0aa9-41ab-9f34-1fb333eb4396" providerId="ADAL" clId="{8AA01147-618C-4E52-A645-52C0070854D1}" dt="2020-05-29T15:34:34.189" v="1098" actId="2696"/>
        <pc:sldMkLst>
          <pc:docMk/>
          <pc:sldMk cId="1141534295" sldId="381"/>
        </pc:sldMkLst>
      </pc:sldChg>
      <pc:sldChg chg="modSp">
        <pc:chgData name="Katerina Glover, Senior Researcher" userId="de2edfa1-0aa9-41ab-9f34-1fb333eb4396" providerId="ADAL" clId="{8AA01147-618C-4E52-A645-52C0070854D1}" dt="2020-05-27T15:40:27.849" v="9" actId="20577"/>
        <pc:sldMkLst>
          <pc:docMk/>
          <pc:sldMk cId="2598409951" sldId="383"/>
        </pc:sldMkLst>
        <pc:spChg chg="mod">
          <ac:chgData name="Katerina Glover, Senior Researcher" userId="de2edfa1-0aa9-41ab-9f34-1fb333eb4396" providerId="ADAL" clId="{8AA01147-618C-4E52-A645-52C0070854D1}" dt="2020-05-27T15:40:27.849" v="9" actId="20577"/>
          <ac:spMkLst>
            <pc:docMk/>
            <pc:sldMk cId="2598409951" sldId="383"/>
            <ac:spMk id="7" creationId="{5BF28DFC-B23B-45C4-8473-3007892C614F}"/>
          </ac:spMkLst>
        </pc:spChg>
      </pc:sldChg>
      <pc:sldChg chg="modSp del">
        <pc:chgData name="Katerina Glover, Senior Researcher" userId="de2edfa1-0aa9-41ab-9f34-1fb333eb4396" providerId="ADAL" clId="{8AA01147-618C-4E52-A645-52C0070854D1}" dt="2020-05-29T20:53:45.109" v="1107" actId="2696"/>
        <pc:sldMkLst>
          <pc:docMk/>
          <pc:sldMk cId="2712761055" sldId="385"/>
        </pc:sldMkLst>
        <pc:spChg chg="mod">
          <ac:chgData name="Katerina Glover, Senior Researcher" userId="de2edfa1-0aa9-41ab-9f34-1fb333eb4396" providerId="ADAL" clId="{8AA01147-618C-4E52-A645-52C0070854D1}" dt="2020-05-29T15:26:26.049" v="988" actId="404"/>
          <ac:spMkLst>
            <pc:docMk/>
            <pc:sldMk cId="2712761055" sldId="385"/>
            <ac:spMk id="2" creationId="{1216CB69-CFC1-48DC-987C-E1E1F3BA349D}"/>
          </ac:spMkLst>
        </pc:spChg>
      </pc:sldChg>
      <pc:sldChg chg="add ord">
        <pc:chgData name="Katerina Glover, Senior Researcher" userId="de2edfa1-0aa9-41ab-9f34-1fb333eb4396" providerId="ADAL" clId="{8AA01147-618C-4E52-A645-52C0070854D1}" dt="2020-05-29T20:53:58.653" v="1109"/>
        <pc:sldMkLst>
          <pc:docMk/>
          <pc:sldMk cId="3969958373" sldId="385"/>
        </pc:sldMkLst>
      </pc:sldChg>
      <pc:sldChg chg="add del">
        <pc:chgData name="Katerina Glover, Senior Researcher" userId="de2edfa1-0aa9-41ab-9f34-1fb333eb4396" providerId="ADAL" clId="{8AA01147-618C-4E52-A645-52C0070854D1}" dt="2020-05-29T12:01:35.369" v="434" actId="2696"/>
        <pc:sldMkLst>
          <pc:docMk/>
          <pc:sldMk cId="3737136846" sldId="387"/>
        </pc:sldMkLst>
      </pc:sldChg>
      <pc:sldChg chg="addSp modSp add ord">
        <pc:chgData name="Katerina Glover, Senior Researcher" userId="de2edfa1-0aa9-41ab-9f34-1fb333eb4396" providerId="ADAL" clId="{8AA01147-618C-4E52-A645-52C0070854D1}" dt="2020-05-29T12:03:42.722" v="579"/>
        <pc:sldMkLst>
          <pc:docMk/>
          <pc:sldMk cId="3409221439" sldId="388"/>
        </pc:sldMkLst>
        <pc:spChg chg="add mod">
          <ac:chgData name="Katerina Glover, Senior Researcher" userId="de2edfa1-0aa9-41ab-9f34-1fb333eb4396" providerId="ADAL" clId="{8AA01147-618C-4E52-A645-52C0070854D1}" dt="2020-05-29T12:03:23.936" v="578" actId="20577"/>
          <ac:spMkLst>
            <pc:docMk/>
            <pc:sldMk cId="3409221439" sldId="388"/>
            <ac:spMk id="3" creationId="{76217FCB-83A5-4F02-8E9A-E1B3158169A5}"/>
          </ac:spMkLst>
        </pc:spChg>
        <pc:spChg chg="mod">
          <ac:chgData name="Katerina Glover, Senior Researcher" userId="de2edfa1-0aa9-41ab-9f34-1fb333eb4396" providerId="ADAL" clId="{8AA01147-618C-4E52-A645-52C0070854D1}" dt="2020-05-29T12:02:00.662" v="445" actId="20577"/>
          <ac:spMkLst>
            <pc:docMk/>
            <pc:sldMk cId="3409221439" sldId="388"/>
            <ac:spMk id="4" creationId="{F1373249-189F-4C9A-89A4-30B0EE6CD7CC}"/>
          </ac:spMkLst>
        </pc:spChg>
        <pc:picChg chg="add mod">
          <ac:chgData name="Katerina Glover, Senior Researcher" userId="de2edfa1-0aa9-41ab-9f34-1fb333eb4396" providerId="ADAL" clId="{8AA01147-618C-4E52-A645-52C0070854D1}" dt="2020-05-29T12:02:30.050" v="448" actId="1076"/>
          <ac:picMkLst>
            <pc:docMk/>
            <pc:sldMk cId="3409221439" sldId="388"/>
            <ac:picMk id="2" creationId="{29180FF9-4881-4D75-A894-453FE5D54410}"/>
          </ac:picMkLst>
        </pc:picChg>
      </pc:sldChg>
      <pc:sldChg chg="modSp add">
        <pc:chgData name="Katerina Glover, Senior Researcher" userId="de2edfa1-0aa9-41ab-9f34-1fb333eb4396" providerId="ADAL" clId="{8AA01147-618C-4E52-A645-52C0070854D1}" dt="2020-06-19T12:42:29.300" v="2380" actId="20577"/>
        <pc:sldMkLst>
          <pc:docMk/>
          <pc:sldMk cId="1967806232" sldId="389"/>
        </pc:sldMkLst>
        <pc:spChg chg="mod">
          <ac:chgData name="Katerina Glover, Senior Researcher" userId="de2edfa1-0aa9-41ab-9f34-1fb333eb4396" providerId="ADAL" clId="{8AA01147-618C-4E52-A645-52C0070854D1}" dt="2020-05-29T12:04:26.249" v="621" actId="20577"/>
          <ac:spMkLst>
            <pc:docMk/>
            <pc:sldMk cId="1967806232" sldId="389"/>
            <ac:spMk id="13" creationId="{F508B5EC-BAFE-44A0-B48D-41AA4F9F6B14}"/>
          </ac:spMkLst>
        </pc:spChg>
        <pc:graphicFrameChg chg="mod">
          <ac:chgData name="Katerina Glover, Senior Researcher" userId="de2edfa1-0aa9-41ab-9f34-1fb333eb4396" providerId="ADAL" clId="{8AA01147-618C-4E52-A645-52C0070854D1}" dt="2020-06-19T12:27:45.833" v="2153" actId="20577"/>
          <ac:graphicFrameMkLst>
            <pc:docMk/>
            <pc:sldMk cId="1967806232" sldId="389"/>
            <ac:graphicFrameMk id="3" creationId="{24570EA3-7190-41FB-BDB6-D79C240632A3}"/>
          </ac:graphicFrameMkLst>
        </pc:graphicFrameChg>
        <pc:graphicFrameChg chg="mod">
          <ac:chgData name="Katerina Glover, Senior Researcher" userId="de2edfa1-0aa9-41ab-9f34-1fb333eb4396" providerId="ADAL" clId="{8AA01147-618C-4E52-A645-52C0070854D1}" dt="2020-06-19T12:28:41.666" v="2280" actId="20577"/>
          <ac:graphicFrameMkLst>
            <pc:docMk/>
            <pc:sldMk cId="1967806232" sldId="389"/>
            <ac:graphicFrameMk id="6" creationId="{685C3DB6-81A5-425F-AE99-1197D8682A4F}"/>
          </ac:graphicFrameMkLst>
        </pc:graphicFrameChg>
        <pc:graphicFrameChg chg="mod">
          <ac:chgData name="Katerina Glover, Senior Researcher" userId="de2edfa1-0aa9-41ab-9f34-1fb333eb4396" providerId="ADAL" clId="{8AA01147-618C-4E52-A645-52C0070854D1}" dt="2020-06-19T12:42:29.300" v="2380" actId="20577"/>
          <ac:graphicFrameMkLst>
            <pc:docMk/>
            <pc:sldMk cId="1967806232" sldId="389"/>
            <ac:graphicFrameMk id="7" creationId="{920F5B50-213D-4CEC-8464-EA6FDD3895FF}"/>
          </ac:graphicFrameMkLst>
        </pc:graphicFrameChg>
      </pc:sldChg>
      <pc:sldChg chg="add del setBg">
        <pc:chgData name="Katerina Glover, Senior Researcher" userId="de2edfa1-0aa9-41ab-9f34-1fb333eb4396" providerId="ADAL" clId="{8AA01147-618C-4E52-A645-52C0070854D1}" dt="2020-05-29T12:04:12.314" v="581"/>
        <pc:sldMkLst>
          <pc:docMk/>
          <pc:sldMk cId="2863594614" sldId="389"/>
        </pc:sldMkLst>
      </pc:sldChg>
      <pc:sldChg chg="addSp delSp modSp add del ord">
        <pc:chgData name="Katerina Glover, Senior Researcher" userId="de2edfa1-0aa9-41ab-9f34-1fb333eb4396" providerId="ADAL" clId="{8AA01147-618C-4E52-A645-52C0070854D1}" dt="2020-05-29T15:35:48.608" v="1101" actId="2696"/>
        <pc:sldMkLst>
          <pc:docMk/>
          <pc:sldMk cId="146173523" sldId="390"/>
        </pc:sldMkLst>
        <pc:spChg chg="del mod">
          <ac:chgData name="Katerina Glover, Senior Researcher" userId="de2edfa1-0aa9-41ab-9f34-1fb333eb4396" providerId="ADAL" clId="{8AA01147-618C-4E52-A645-52C0070854D1}" dt="2020-05-29T12:30:43.178" v="632"/>
          <ac:spMkLst>
            <pc:docMk/>
            <pc:sldMk cId="146173523" sldId="390"/>
            <ac:spMk id="2" creationId="{1216CB69-CFC1-48DC-987C-E1E1F3BA349D}"/>
          </ac:spMkLst>
        </pc:spChg>
        <pc:spChg chg="add mod">
          <ac:chgData name="Katerina Glover, Senior Researcher" userId="de2edfa1-0aa9-41ab-9f34-1fb333eb4396" providerId="ADAL" clId="{8AA01147-618C-4E52-A645-52C0070854D1}" dt="2020-05-29T15:24:28.110" v="975" actId="2711"/>
          <ac:spMkLst>
            <pc:docMk/>
            <pc:sldMk cId="146173523" sldId="390"/>
            <ac:spMk id="3" creationId="{11A45833-B316-42E9-9514-099712E4A046}"/>
          </ac:spMkLst>
        </pc:spChg>
      </pc:sldChg>
      <pc:sldChg chg="add">
        <pc:chgData name="Katerina Glover, Senior Researcher" userId="de2edfa1-0aa9-41ab-9f34-1fb333eb4396" providerId="ADAL" clId="{8AA01147-618C-4E52-A645-52C0070854D1}" dt="2020-05-29T15:36:30.090" v="1103"/>
        <pc:sldMkLst>
          <pc:docMk/>
          <pc:sldMk cId="535985543" sldId="390"/>
        </pc:sldMkLst>
      </pc:sldChg>
      <pc:sldChg chg="add">
        <pc:chgData name="Katerina Glover, Senior Researcher" userId="de2edfa1-0aa9-41ab-9f34-1fb333eb4396" providerId="ADAL" clId="{8AA01147-618C-4E52-A645-52C0070854D1}" dt="2020-05-29T15:36:30.090" v="1103"/>
        <pc:sldMkLst>
          <pc:docMk/>
          <pc:sldMk cId="977378539" sldId="391"/>
        </pc:sldMkLst>
      </pc:sldChg>
      <pc:sldChg chg="addSp modSp add del setBg">
        <pc:chgData name="Katerina Glover, Senior Researcher" userId="de2edfa1-0aa9-41ab-9f34-1fb333eb4396" providerId="ADAL" clId="{8AA01147-618C-4E52-A645-52C0070854D1}" dt="2020-05-29T15:35:48.601" v="1099" actId="2696"/>
        <pc:sldMkLst>
          <pc:docMk/>
          <pc:sldMk cId="2961049129" sldId="391"/>
        </pc:sldMkLst>
        <pc:spChg chg="mod">
          <ac:chgData name="Katerina Glover, Senior Researcher" userId="de2edfa1-0aa9-41ab-9f34-1fb333eb4396" providerId="ADAL" clId="{8AA01147-618C-4E52-A645-52C0070854D1}" dt="2020-05-29T15:26:45.046" v="989"/>
          <ac:spMkLst>
            <pc:docMk/>
            <pc:sldMk cId="2961049129" sldId="391"/>
            <ac:spMk id="2" creationId="{0BCA1EE4-4F60-418E-B50D-889392C38E14}"/>
          </ac:spMkLst>
        </pc:spChg>
        <pc:spChg chg="add mod">
          <ac:chgData name="Katerina Glover, Senior Researcher" userId="de2edfa1-0aa9-41ab-9f34-1fb333eb4396" providerId="ADAL" clId="{8AA01147-618C-4E52-A645-52C0070854D1}" dt="2020-05-29T15:27:47.503" v="1096" actId="207"/>
          <ac:spMkLst>
            <pc:docMk/>
            <pc:sldMk cId="2961049129" sldId="391"/>
            <ac:spMk id="3" creationId="{77AB2E80-50B2-42D8-BDF7-EE47419B7B5C}"/>
          </ac:spMkLst>
        </pc:spChg>
        <pc:spChg chg="mod">
          <ac:chgData name="Katerina Glover, Senior Researcher" userId="de2edfa1-0aa9-41ab-9f34-1fb333eb4396" providerId="ADAL" clId="{8AA01147-618C-4E52-A645-52C0070854D1}" dt="2020-05-29T15:02:51.802" v="808" actId="6549"/>
          <ac:spMkLst>
            <pc:docMk/>
            <pc:sldMk cId="2961049129" sldId="391"/>
            <ac:spMk id="5" creationId="{23451E73-9589-459C-923B-CE0158306E23}"/>
          </ac:spMkLst>
        </pc:spChg>
        <pc:spChg chg="mod">
          <ac:chgData name="Katerina Glover, Senior Researcher" userId="de2edfa1-0aa9-41ab-9f34-1fb333eb4396" providerId="ADAL" clId="{8AA01147-618C-4E52-A645-52C0070854D1}" dt="2020-05-29T12:31:06.130" v="676" actId="6549"/>
          <ac:spMkLst>
            <pc:docMk/>
            <pc:sldMk cId="2961049129" sldId="391"/>
            <ac:spMk id="6" creationId="{32C03C46-76CD-4CD8-A244-ACE7EE66D1E3}"/>
          </ac:spMkLst>
        </pc:spChg>
        <pc:spChg chg="mod">
          <ac:chgData name="Katerina Glover, Senior Researcher" userId="de2edfa1-0aa9-41ab-9f34-1fb333eb4396" providerId="ADAL" clId="{8AA01147-618C-4E52-A645-52C0070854D1}" dt="2020-05-29T12:31:13.827" v="679" actId="6549"/>
          <ac:spMkLst>
            <pc:docMk/>
            <pc:sldMk cId="2961049129" sldId="391"/>
            <ac:spMk id="7" creationId="{681F7599-90E5-4636-9494-FA271D05AE64}"/>
          </ac:spMkLst>
        </pc:spChg>
        <pc:spChg chg="mod">
          <ac:chgData name="Katerina Glover, Senior Researcher" userId="de2edfa1-0aa9-41ab-9f34-1fb333eb4396" providerId="ADAL" clId="{8AA01147-618C-4E52-A645-52C0070854D1}" dt="2020-05-29T12:31:17.950" v="681" actId="6549"/>
          <ac:spMkLst>
            <pc:docMk/>
            <pc:sldMk cId="2961049129" sldId="391"/>
            <ac:spMk id="8" creationId="{4A6A1ADD-949A-4A32-B2BE-4362380C19C8}"/>
          </ac:spMkLst>
        </pc:spChg>
        <pc:spChg chg="mod">
          <ac:chgData name="Katerina Glover, Senior Researcher" userId="de2edfa1-0aa9-41ab-9f34-1fb333eb4396" providerId="ADAL" clId="{8AA01147-618C-4E52-A645-52C0070854D1}" dt="2020-05-29T12:31:08.782" v="677" actId="6549"/>
          <ac:spMkLst>
            <pc:docMk/>
            <pc:sldMk cId="2961049129" sldId="391"/>
            <ac:spMk id="9" creationId="{48F5DD40-208B-4867-A04D-58D3B217ECB9}"/>
          </ac:spMkLst>
        </pc:spChg>
        <pc:spChg chg="mod">
          <ac:chgData name="Katerina Glover, Senior Researcher" userId="de2edfa1-0aa9-41ab-9f34-1fb333eb4396" providerId="ADAL" clId="{8AA01147-618C-4E52-A645-52C0070854D1}" dt="2020-05-29T12:31:11.836" v="678" actId="6549"/>
          <ac:spMkLst>
            <pc:docMk/>
            <pc:sldMk cId="2961049129" sldId="391"/>
            <ac:spMk id="10" creationId="{B9CDA2EE-00E8-4F39-BBB2-6BA1E6EC3746}"/>
          </ac:spMkLst>
        </pc:spChg>
        <pc:spChg chg="mod">
          <ac:chgData name="Katerina Glover, Senior Researcher" userId="de2edfa1-0aa9-41ab-9f34-1fb333eb4396" providerId="ADAL" clId="{8AA01147-618C-4E52-A645-52C0070854D1}" dt="2020-05-29T12:31:16.243" v="680" actId="6549"/>
          <ac:spMkLst>
            <pc:docMk/>
            <pc:sldMk cId="2961049129" sldId="391"/>
            <ac:spMk id="11" creationId="{844A4860-8019-45C2-B366-CC36DC8FD5EB}"/>
          </ac:spMkLst>
        </pc:spChg>
        <pc:spChg chg="mod">
          <ac:chgData name="Katerina Glover, Senior Researcher" userId="de2edfa1-0aa9-41ab-9f34-1fb333eb4396" providerId="ADAL" clId="{8AA01147-618C-4E52-A645-52C0070854D1}" dt="2020-05-29T15:27:05.466" v="1006" actId="20577"/>
          <ac:spMkLst>
            <pc:docMk/>
            <pc:sldMk cId="2961049129" sldId="391"/>
            <ac:spMk id="12" creationId="{F008B278-2917-4920-87F4-169FF2297EF9}"/>
          </ac:spMkLst>
        </pc:spChg>
        <pc:spChg chg="mod">
          <ac:chgData name="Katerina Glover, Senior Researcher" userId="de2edfa1-0aa9-41ab-9f34-1fb333eb4396" providerId="ADAL" clId="{8AA01147-618C-4E52-A645-52C0070854D1}" dt="2020-05-29T15:28:03.693" v="1097" actId="1035"/>
          <ac:spMkLst>
            <pc:docMk/>
            <pc:sldMk cId="2961049129" sldId="391"/>
            <ac:spMk id="13" creationId="{AD7A57FD-8CE9-4588-BA13-5A7D48F86B59}"/>
          </ac:spMkLst>
        </pc:spChg>
        <pc:spChg chg="add mod">
          <ac:chgData name="Katerina Glover, Senior Researcher" userId="de2edfa1-0aa9-41ab-9f34-1fb333eb4396" providerId="ADAL" clId="{8AA01147-618C-4E52-A645-52C0070854D1}" dt="2020-05-29T15:27:20.278" v="1019" actId="20577"/>
          <ac:spMkLst>
            <pc:docMk/>
            <pc:sldMk cId="2961049129" sldId="391"/>
            <ac:spMk id="14" creationId="{C0A7A99D-D48E-4289-9382-751E0CF28F6F}"/>
          </ac:spMkLst>
        </pc:spChg>
      </pc:sldChg>
      <pc:sldChg chg="modSp add del">
        <pc:chgData name="Katerina Glover, Senior Researcher" userId="de2edfa1-0aa9-41ab-9f34-1fb333eb4396" providerId="ADAL" clId="{8AA01147-618C-4E52-A645-52C0070854D1}" dt="2020-05-29T15:35:48.604" v="1100" actId="2696"/>
        <pc:sldMkLst>
          <pc:docMk/>
          <pc:sldMk cId="1531919601" sldId="393"/>
        </pc:sldMkLst>
        <pc:spChg chg="mod">
          <ac:chgData name="Katerina Glover, Senior Researcher" userId="de2edfa1-0aa9-41ab-9f34-1fb333eb4396" providerId="ADAL" clId="{8AA01147-618C-4E52-A645-52C0070854D1}" dt="2020-05-29T15:25:05.266" v="986" actId="20577"/>
          <ac:spMkLst>
            <pc:docMk/>
            <pc:sldMk cId="1531919601" sldId="393"/>
            <ac:spMk id="3" creationId="{11A45833-B316-42E9-9514-099712E4A046}"/>
          </ac:spMkLst>
        </pc:spChg>
      </pc:sldChg>
      <pc:sldChg chg="add">
        <pc:chgData name="Katerina Glover, Senior Researcher" userId="de2edfa1-0aa9-41ab-9f34-1fb333eb4396" providerId="ADAL" clId="{8AA01147-618C-4E52-A645-52C0070854D1}" dt="2020-05-29T15:36:30.090" v="1103"/>
        <pc:sldMkLst>
          <pc:docMk/>
          <pc:sldMk cId="2386228596" sldId="393"/>
        </pc:sldMkLst>
      </pc:sldChg>
      <pc:sldChg chg="add del">
        <pc:chgData name="Katerina Glover, Senior Researcher" userId="de2edfa1-0aa9-41ab-9f34-1fb333eb4396" providerId="ADAL" clId="{8AA01147-618C-4E52-A645-52C0070854D1}" dt="2020-06-01T13:28:46.418" v="1111" actId="2696"/>
        <pc:sldMkLst>
          <pc:docMk/>
          <pc:sldMk cId="2086884785" sldId="398"/>
        </pc:sldMkLst>
      </pc:sldChg>
      <pc:sldChg chg="addSp modSp add">
        <pc:chgData name="Katerina Glover, Senior Researcher" userId="de2edfa1-0aa9-41ab-9f34-1fb333eb4396" providerId="ADAL" clId="{8AA01147-618C-4E52-A645-52C0070854D1}" dt="2020-06-01T13:29:31.839" v="1120" actId="20577"/>
        <pc:sldMkLst>
          <pc:docMk/>
          <pc:sldMk cId="2451458011" sldId="398"/>
        </pc:sldMkLst>
        <pc:spChg chg="add mod">
          <ac:chgData name="Katerina Glover, Senior Researcher" userId="de2edfa1-0aa9-41ab-9f34-1fb333eb4396" providerId="ADAL" clId="{8AA01147-618C-4E52-A645-52C0070854D1}" dt="2020-06-01T13:29:31.839" v="1120" actId="20577"/>
          <ac:spMkLst>
            <pc:docMk/>
            <pc:sldMk cId="2451458011" sldId="398"/>
            <ac:spMk id="2" creationId="{376FCF95-965D-4999-B154-F5D704C199F5}"/>
          </ac:spMkLst>
        </pc:spChg>
      </pc:sldChg>
      <pc:sldChg chg="modSp">
        <pc:chgData name="Katerina Glover, Senior Researcher" userId="de2edfa1-0aa9-41ab-9f34-1fb333eb4396" providerId="ADAL" clId="{8AA01147-618C-4E52-A645-52C0070854D1}" dt="2020-06-01T13:29:59.978" v="1152" actId="20577"/>
        <pc:sldMkLst>
          <pc:docMk/>
          <pc:sldMk cId="617303548" sldId="407"/>
        </pc:sldMkLst>
        <pc:spChg chg="mod">
          <ac:chgData name="Katerina Glover, Senior Researcher" userId="de2edfa1-0aa9-41ab-9f34-1fb333eb4396" providerId="ADAL" clId="{8AA01147-618C-4E52-A645-52C0070854D1}" dt="2020-06-01T13:29:59.978" v="1152" actId="20577"/>
          <ac:spMkLst>
            <pc:docMk/>
            <pc:sldMk cId="617303548" sldId="407"/>
            <ac:spMk id="3" creationId="{C42ED56C-8DA8-4CC1-A725-3E7FA0723638}"/>
          </ac:spMkLst>
        </pc:spChg>
      </pc:sldChg>
      <pc:sldChg chg="modSp del">
        <pc:chgData name="Katerina Glover, Senior Researcher" userId="de2edfa1-0aa9-41ab-9f34-1fb333eb4396" providerId="ADAL" clId="{8AA01147-618C-4E52-A645-52C0070854D1}" dt="2020-06-01T13:29:41.495" v="1136" actId="2696"/>
        <pc:sldMkLst>
          <pc:docMk/>
          <pc:sldMk cId="2451458011" sldId="408"/>
        </pc:sldMkLst>
        <pc:spChg chg="mod">
          <ac:chgData name="Katerina Glover, Senior Researcher" userId="de2edfa1-0aa9-41ab-9f34-1fb333eb4396" providerId="ADAL" clId="{8AA01147-618C-4E52-A645-52C0070854D1}" dt="2020-06-01T13:29:35.354" v="1135" actId="20577"/>
          <ac:spMkLst>
            <pc:docMk/>
            <pc:sldMk cId="2451458011" sldId="408"/>
            <ac:spMk id="2" creationId="{376FCF95-965D-4999-B154-F5D704C199F5}"/>
          </ac:spMkLst>
        </pc:spChg>
      </pc:sldChg>
      <pc:sldChg chg="modSp">
        <pc:chgData name="Katerina Glover, Senior Researcher" userId="de2edfa1-0aa9-41ab-9f34-1fb333eb4396" providerId="ADAL" clId="{8AA01147-618C-4E52-A645-52C0070854D1}" dt="2020-06-04T10:37:44.716" v="1249" actId="20577"/>
        <pc:sldMkLst>
          <pc:docMk/>
          <pc:sldMk cId="4159638713" sldId="419"/>
        </pc:sldMkLst>
        <pc:spChg chg="mod">
          <ac:chgData name="Katerina Glover, Senior Researcher" userId="de2edfa1-0aa9-41ab-9f34-1fb333eb4396" providerId="ADAL" clId="{8AA01147-618C-4E52-A645-52C0070854D1}" dt="2020-06-04T10:37:44.716" v="1249" actId="20577"/>
          <ac:spMkLst>
            <pc:docMk/>
            <pc:sldMk cId="4159638713" sldId="419"/>
            <ac:spMk id="14" creationId="{8A72CCE2-9FB4-4374-8EEC-DABC40EC433F}"/>
          </ac:spMkLst>
        </pc:spChg>
      </pc:sldChg>
      <pc:sldChg chg="modSp">
        <pc:chgData name="Katerina Glover, Senior Researcher" userId="de2edfa1-0aa9-41ab-9f34-1fb333eb4396" providerId="ADAL" clId="{8AA01147-618C-4E52-A645-52C0070854D1}" dt="2020-06-04T11:04:24.411" v="1644" actId="6549"/>
        <pc:sldMkLst>
          <pc:docMk/>
          <pc:sldMk cId="2847313853" sldId="420"/>
        </pc:sldMkLst>
        <pc:spChg chg="mod">
          <ac:chgData name="Katerina Glover, Senior Researcher" userId="de2edfa1-0aa9-41ab-9f34-1fb333eb4396" providerId="ADAL" clId="{8AA01147-618C-4E52-A645-52C0070854D1}" dt="2020-06-04T11:04:24.411" v="1644" actId="6549"/>
          <ac:spMkLst>
            <pc:docMk/>
            <pc:sldMk cId="2847313853" sldId="420"/>
            <ac:spMk id="2" creationId="{4E26E8A7-38DB-446A-B25F-41BC53DC2954}"/>
          </ac:spMkLst>
        </pc:spChg>
      </pc:sldChg>
      <pc:sldChg chg="addSp modSp">
        <pc:chgData name="Katerina Glover, Senior Researcher" userId="de2edfa1-0aa9-41ab-9f34-1fb333eb4396" providerId="ADAL" clId="{8AA01147-618C-4E52-A645-52C0070854D1}" dt="2020-06-04T10:55:05.760" v="1606" actId="20577"/>
        <pc:sldMkLst>
          <pc:docMk/>
          <pc:sldMk cId="1035251124" sldId="421"/>
        </pc:sldMkLst>
        <pc:spChg chg="mod">
          <ac:chgData name="Katerina Glover, Senior Researcher" userId="de2edfa1-0aa9-41ab-9f34-1fb333eb4396" providerId="ADAL" clId="{8AA01147-618C-4E52-A645-52C0070854D1}" dt="2020-06-04T10:45:19.591" v="1536" actId="20577"/>
          <ac:spMkLst>
            <pc:docMk/>
            <pc:sldMk cId="1035251124" sldId="421"/>
            <ac:spMk id="3" creationId="{37759A5F-8C5B-4705-9FB3-F34D0045CCF7}"/>
          </ac:spMkLst>
        </pc:spChg>
        <pc:spChg chg="mod">
          <ac:chgData name="Katerina Glover, Senior Researcher" userId="de2edfa1-0aa9-41ab-9f34-1fb333eb4396" providerId="ADAL" clId="{8AA01147-618C-4E52-A645-52C0070854D1}" dt="2020-06-04T10:45:27.776" v="1548" actId="20577"/>
          <ac:spMkLst>
            <pc:docMk/>
            <pc:sldMk cId="1035251124" sldId="421"/>
            <ac:spMk id="6" creationId="{AF03B604-3AE3-42E5-889E-6EE30C74AF5C}"/>
          </ac:spMkLst>
        </pc:spChg>
        <pc:spChg chg="add">
          <ac:chgData name="Katerina Glover, Senior Researcher" userId="de2edfa1-0aa9-41ab-9f34-1fb333eb4396" providerId="ADAL" clId="{8AA01147-618C-4E52-A645-52C0070854D1}" dt="2020-06-04T10:45:40.177" v="1549"/>
          <ac:spMkLst>
            <pc:docMk/>
            <pc:sldMk cId="1035251124" sldId="421"/>
            <ac:spMk id="8" creationId="{0158D6E2-DF6C-4AB7-87BA-238535071F7A}"/>
          </ac:spMkLst>
        </pc:spChg>
        <pc:spChg chg="add mod">
          <ac:chgData name="Katerina Glover, Senior Researcher" userId="de2edfa1-0aa9-41ab-9f34-1fb333eb4396" providerId="ADAL" clId="{8AA01147-618C-4E52-A645-52C0070854D1}" dt="2020-06-04T10:55:05.760" v="1606" actId="20577"/>
          <ac:spMkLst>
            <pc:docMk/>
            <pc:sldMk cId="1035251124" sldId="421"/>
            <ac:spMk id="9" creationId="{B2DB9A1B-E803-49BE-BB48-6620215CDAD1}"/>
          </ac:spMkLst>
        </pc:spChg>
        <pc:spChg chg="add">
          <ac:chgData name="Katerina Glover, Senior Researcher" userId="de2edfa1-0aa9-41ab-9f34-1fb333eb4396" providerId="ADAL" clId="{8AA01147-618C-4E52-A645-52C0070854D1}" dt="2020-06-04T10:45:40.177" v="1549"/>
          <ac:spMkLst>
            <pc:docMk/>
            <pc:sldMk cId="1035251124" sldId="421"/>
            <ac:spMk id="10" creationId="{F884F69C-D3DF-43F4-8FA5-B3CF5316C782}"/>
          </ac:spMkLst>
        </pc:spChg>
        <pc:spChg chg="add mod">
          <ac:chgData name="Katerina Glover, Senior Researcher" userId="de2edfa1-0aa9-41ab-9f34-1fb333eb4396" providerId="ADAL" clId="{8AA01147-618C-4E52-A645-52C0070854D1}" dt="2020-06-04T10:45:49.674" v="1551" actId="1076"/>
          <ac:spMkLst>
            <pc:docMk/>
            <pc:sldMk cId="1035251124" sldId="421"/>
            <ac:spMk id="11" creationId="{20CD2126-752A-4230-A2D4-EFFA0C691EF5}"/>
          </ac:spMkLst>
        </pc:spChg>
        <pc:spChg chg="add mod">
          <ac:chgData name="Katerina Glover, Senior Researcher" userId="de2edfa1-0aa9-41ab-9f34-1fb333eb4396" providerId="ADAL" clId="{8AA01147-618C-4E52-A645-52C0070854D1}" dt="2020-06-04T10:46:05.806" v="1580" actId="20577"/>
          <ac:spMkLst>
            <pc:docMk/>
            <pc:sldMk cId="1035251124" sldId="421"/>
            <ac:spMk id="12" creationId="{4F3504A1-1BA7-49F1-80CC-8A5B7225848F}"/>
          </ac:spMkLst>
        </pc:spChg>
        <pc:spChg chg="add mod">
          <ac:chgData name="Katerina Glover, Senior Researcher" userId="de2edfa1-0aa9-41ab-9f34-1fb333eb4396" providerId="ADAL" clId="{8AA01147-618C-4E52-A645-52C0070854D1}" dt="2020-06-04T10:45:49.674" v="1551" actId="1076"/>
          <ac:spMkLst>
            <pc:docMk/>
            <pc:sldMk cId="1035251124" sldId="421"/>
            <ac:spMk id="13" creationId="{2363C19D-35A8-4628-8763-A88B6A00E597}"/>
          </ac:spMkLst>
        </pc:spChg>
        <pc:spChg chg="add mod">
          <ac:chgData name="Katerina Glover, Senior Researcher" userId="de2edfa1-0aa9-41ab-9f34-1fb333eb4396" providerId="ADAL" clId="{8AA01147-618C-4E52-A645-52C0070854D1}" dt="2020-06-04T10:45:53.375" v="1553" actId="1076"/>
          <ac:spMkLst>
            <pc:docMk/>
            <pc:sldMk cId="1035251124" sldId="421"/>
            <ac:spMk id="14" creationId="{F38E2AA2-58D0-4E60-B3C5-F659AEA7AB73}"/>
          </ac:spMkLst>
        </pc:spChg>
        <pc:spChg chg="add mod">
          <ac:chgData name="Katerina Glover, Senior Researcher" userId="de2edfa1-0aa9-41ab-9f34-1fb333eb4396" providerId="ADAL" clId="{8AA01147-618C-4E52-A645-52C0070854D1}" dt="2020-06-04T10:46:10.849" v="1597" actId="20577"/>
          <ac:spMkLst>
            <pc:docMk/>
            <pc:sldMk cId="1035251124" sldId="421"/>
            <ac:spMk id="15" creationId="{96E1DDE5-C71D-41C8-AF3A-6C788FA4D0F0}"/>
          </ac:spMkLst>
        </pc:spChg>
        <pc:spChg chg="add mod">
          <ac:chgData name="Katerina Glover, Senior Researcher" userId="de2edfa1-0aa9-41ab-9f34-1fb333eb4396" providerId="ADAL" clId="{8AA01147-618C-4E52-A645-52C0070854D1}" dt="2020-06-04T10:45:53.375" v="1553" actId="1076"/>
          <ac:spMkLst>
            <pc:docMk/>
            <pc:sldMk cId="1035251124" sldId="421"/>
            <ac:spMk id="16" creationId="{7AEFD453-2355-43F0-9208-B18FB59862AC}"/>
          </ac:spMkLst>
        </pc:spChg>
      </pc:sldChg>
      <pc:sldChg chg="addSp delSp modSp add">
        <pc:chgData name="Katerina Glover, Senior Researcher" userId="de2edfa1-0aa9-41ab-9f34-1fb333eb4396" providerId="ADAL" clId="{8AA01147-618C-4E52-A645-52C0070854D1}" dt="2020-06-04T11:10:04.742" v="1715" actId="20577"/>
        <pc:sldMkLst>
          <pc:docMk/>
          <pc:sldMk cId="45848849" sldId="425"/>
        </pc:sldMkLst>
        <pc:spChg chg="add mod">
          <ac:chgData name="Katerina Glover, Senior Researcher" userId="de2edfa1-0aa9-41ab-9f34-1fb333eb4396" providerId="ADAL" clId="{8AA01147-618C-4E52-A645-52C0070854D1}" dt="2020-06-04T11:09:08.132" v="1694" actId="164"/>
          <ac:spMkLst>
            <pc:docMk/>
            <pc:sldMk cId="45848849" sldId="425"/>
            <ac:spMk id="2" creationId="{792423DC-A675-4344-A4F3-8A26F95726B9}"/>
          </ac:spMkLst>
        </pc:spChg>
        <pc:spChg chg="del mod">
          <ac:chgData name="Katerina Glover, Senior Researcher" userId="de2edfa1-0aa9-41ab-9f34-1fb333eb4396" providerId="ADAL" clId="{8AA01147-618C-4E52-A645-52C0070854D1}" dt="2020-06-04T11:07:30.691" v="1652" actId="478"/>
          <ac:spMkLst>
            <pc:docMk/>
            <pc:sldMk cId="45848849" sldId="425"/>
            <ac:spMk id="6" creationId="{AF03B604-3AE3-42E5-889E-6EE30C74AF5C}"/>
          </ac:spMkLst>
        </pc:spChg>
        <pc:spChg chg="del">
          <ac:chgData name="Katerina Glover, Senior Researcher" userId="de2edfa1-0aa9-41ab-9f34-1fb333eb4396" providerId="ADAL" clId="{8AA01147-618C-4E52-A645-52C0070854D1}" dt="2020-06-04T11:07:31.630" v="1653" actId="478"/>
          <ac:spMkLst>
            <pc:docMk/>
            <pc:sldMk cId="45848849" sldId="425"/>
            <ac:spMk id="7" creationId="{F72E90ED-60BA-488C-AC17-59B47BED8FDA}"/>
          </ac:spMkLst>
        </pc:spChg>
        <pc:spChg chg="del">
          <ac:chgData name="Katerina Glover, Senior Researcher" userId="de2edfa1-0aa9-41ab-9f34-1fb333eb4396" providerId="ADAL" clId="{8AA01147-618C-4E52-A645-52C0070854D1}" dt="2020-06-04T11:06:59.284" v="1646" actId="478"/>
          <ac:spMkLst>
            <pc:docMk/>
            <pc:sldMk cId="45848849" sldId="425"/>
            <ac:spMk id="8" creationId="{0158D6E2-DF6C-4AB7-87BA-238535071F7A}"/>
          </ac:spMkLst>
        </pc:spChg>
        <pc:spChg chg="del">
          <ac:chgData name="Katerina Glover, Senior Researcher" userId="de2edfa1-0aa9-41ab-9f34-1fb333eb4396" providerId="ADAL" clId="{8AA01147-618C-4E52-A645-52C0070854D1}" dt="2020-06-04T11:06:59.284" v="1646" actId="478"/>
          <ac:spMkLst>
            <pc:docMk/>
            <pc:sldMk cId="45848849" sldId="425"/>
            <ac:spMk id="9" creationId="{B2DB9A1B-E803-49BE-BB48-6620215CDAD1}"/>
          </ac:spMkLst>
        </pc:spChg>
        <pc:spChg chg="del">
          <ac:chgData name="Katerina Glover, Senior Researcher" userId="de2edfa1-0aa9-41ab-9f34-1fb333eb4396" providerId="ADAL" clId="{8AA01147-618C-4E52-A645-52C0070854D1}" dt="2020-06-04T11:06:59.284" v="1646" actId="478"/>
          <ac:spMkLst>
            <pc:docMk/>
            <pc:sldMk cId="45848849" sldId="425"/>
            <ac:spMk id="10" creationId="{F884F69C-D3DF-43F4-8FA5-B3CF5316C782}"/>
          </ac:spMkLst>
        </pc:spChg>
        <pc:spChg chg="del">
          <ac:chgData name="Katerina Glover, Senior Researcher" userId="de2edfa1-0aa9-41ab-9f34-1fb333eb4396" providerId="ADAL" clId="{8AA01147-618C-4E52-A645-52C0070854D1}" dt="2020-06-04T11:06:59.284" v="1646" actId="478"/>
          <ac:spMkLst>
            <pc:docMk/>
            <pc:sldMk cId="45848849" sldId="425"/>
            <ac:spMk id="11" creationId="{20CD2126-752A-4230-A2D4-EFFA0C691EF5}"/>
          </ac:spMkLst>
        </pc:spChg>
        <pc:spChg chg="del">
          <ac:chgData name="Katerina Glover, Senior Researcher" userId="de2edfa1-0aa9-41ab-9f34-1fb333eb4396" providerId="ADAL" clId="{8AA01147-618C-4E52-A645-52C0070854D1}" dt="2020-06-04T11:06:59.284" v="1646" actId="478"/>
          <ac:spMkLst>
            <pc:docMk/>
            <pc:sldMk cId="45848849" sldId="425"/>
            <ac:spMk id="12" creationId="{4F3504A1-1BA7-49F1-80CC-8A5B7225848F}"/>
          </ac:spMkLst>
        </pc:spChg>
        <pc:spChg chg="del">
          <ac:chgData name="Katerina Glover, Senior Researcher" userId="de2edfa1-0aa9-41ab-9f34-1fb333eb4396" providerId="ADAL" clId="{8AA01147-618C-4E52-A645-52C0070854D1}" dt="2020-06-04T11:06:59.284" v="1646" actId="478"/>
          <ac:spMkLst>
            <pc:docMk/>
            <pc:sldMk cId="45848849" sldId="425"/>
            <ac:spMk id="13" creationId="{2363C19D-35A8-4628-8763-A88B6A00E597}"/>
          </ac:spMkLst>
        </pc:spChg>
        <pc:spChg chg="del">
          <ac:chgData name="Katerina Glover, Senior Researcher" userId="de2edfa1-0aa9-41ab-9f34-1fb333eb4396" providerId="ADAL" clId="{8AA01147-618C-4E52-A645-52C0070854D1}" dt="2020-06-04T11:06:59.284" v="1646" actId="478"/>
          <ac:spMkLst>
            <pc:docMk/>
            <pc:sldMk cId="45848849" sldId="425"/>
            <ac:spMk id="14" creationId="{F38E2AA2-58D0-4E60-B3C5-F659AEA7AB73}"/>
          </ac:spMkLst>
        </pc:spChg>
        <pc:spChg chg="del">
          <ac:chgData name="Katerina Glover, Senior Researcher" userId="de2edfa1-0aa9-41ab-9f34-1fb333eb4396" providerId="ADAL" clId="{8AA01147-618C-4E52-A645-52C0070854D1}" dt="2020-06-04T11:06:59.284" v="1646" actId="478"/>
          <ac:spMkLst>
            <pc:docMk/>
            <pc:sldMk cId="45848849" sldId="425"/>
            <ac:spMk id="15" creationId="{96E1DDE5-C71D-41C8-AF3A-6C788FA4D0F0}"/>
          </ac:spMkLst>
        </pc:spChg>
        <pc:spChg chg="del">
          <ac:chgData name="Katerina Glover, Senior Researcher" userId="de2edfa1-0aa9-41ab-9f34-1fb333eb4396" providerId="ADAL" clId="{8AA01147-618C-4E52-A645-52C0070854D1}" dt="2020-06-04T11:06:59.284" v="1646" actId="478"/>
          <ac:spMkLst>
            <pc:docMk/>
            <pc:sldMk cId="45848849" sldId="425"/>
            <ac:spMk id="16" creationId="{7AEFD453-2355-43F0-9208-B18FB59862AC}"/>
          </ac:spMkLst>
        </pc:spChg>
        <pc:spChg chg="add mod">
          <ac:chgData name="Katerina Glover, Senior Researcher" userId="de2edfa1-0aa9-41ab-9f34-1fb333eb4396" providerId="ADAL" clId="{8AA01147-618C-4E52-A645-52C0070854D1}" dt="2020-06-04T11:09:08.132" v="1694" actId="164"/>
          <ac:spMkLst>
            <pc:docMk/>
            <pc:sldMk cId="45848849" sldId="425"/>
            <ac:spMk id="17" creationId="{980A25E3-CC29-40E6-BAC4-8E7F0FDBFB31}"/>
          </ac:spMkLst>
        </pc:spChg>
        <pc:spChg chg="add mod">
          <ac:chgData name="Katerina Glover, Senior Researcher" userId="de2edfa1-0aa9-41ab-9f34-1fb333eb4396" providerId="ADAL" clId="{8AA01147-618C-4E52-A645-52C0070854D1}" dt="2020-06-04T11:10:04.742" v="1715" actId="20577"/>
          <ac:spMkLst>
            <pc:docMk/>
            <pc:sldMk cId="45848849" sldId="425"/>
            <ac:spMk id="18" creationId="{578AA4D7-FD72-425A-8D11-4F46FC6ACD3A}"/>
          </ac:spMkLst>
        </pc:spChg>
        <pc:grpChg chg="add mod">
          <ac:chgData name="Katerina Glover, Senior Researcher" userId="de2edfa1-0aa9-41ab-9f34-1fb333eb4396" providerId="ADAL" clId="{8AA01147-618C-4E52-A645-52C0070854D1}" dt="2020-06-04T11:09:13.996" v="1695" actId="1076"/>
          <ac:grpSpMkLst>
            <pc:docMk/>
            <pc:sldMk cId="45848849" sldId="425"/>
            <ac:grpSpMk id="4" creationId="{E2B89F00-61EE-434B-A5D7-15CF7C1B555A}"/>
          </ac:grpSpMkLst>
        </pc:grpChg>
      </pc:sldChg>
      <pc:sldChg chg="addSp modSp add ord">
        <pc:chgData name="Katerina Glover, Senior Researcher" userId="de2edfa1-0aa9-41ab-9f34-1fb333eb4396" providerId="ADAL" clId="{8AA01147-618C-4E52-A645-52C0070854D1}" dt="2020-06-19T12:57:59.610" v="2386"/>
        <pc:sldMkLst>
          <pc:docMk/>
          <pc:sldMk cId="1605518849" sldId="467"/>
        </pc:sldMkLst>
        <pc:graphicFrameChg chg="add mod">
          <ac:chgData name="Katerina Glover, Senior Researcher" userId="de2edfa1-0aa9-41ab-9f34-1fb333eb4396" providerId="ADAL" clId="{8AA01147-618C-4E52-A645-52C0070854D1}" dt="2020-06-19T12:52:54.359" v="2384" actId="20578"/>
          <ac:graphicFrameMkLst>
            <pc:docMk/>
            <pc:sldMk cId="1605518849" sldId="467"/>
            <ac:graphicFrameMk id="2" creationId="{2E34F1B8-A6FC-40BC-9657-6314617C6284}"/>
          </ac:graphicFrameMkLst>
        </pc:graphicFrameChg>
      </pc:sldChg>
    </pc:docChg>
  </pc:docChgLst>
  <pc:docChgLst>
    <pc:chgData name="Maura O'Malley, Researcher" userId="S::maura.o-malley@essex.gov.uk::debcc6ab-8d4c-4f20-82e6-146e5bb09687" providerId="AD" clId="Web-{97E05CB4-82E3-4D78-8E38-0A00241731E3}"/>
    <pc:docChg chg="modSld">
      <pc:chgData name="Maura O'Malley, Researcher" userId="S::maura.o-malley@essex.gov.uk::debcc6ab-8d4c-4f20-82e6-146e5bb09687" providerId="AD" clId="Web-{97E05CB4-82E3-4D78-8E38-0A00241731E3}" dt="2020-05-26T11:51:29.399" v="262" actId="14100"/>
      <pc:docMkLst>
        <pc:docMk/>
      </pc:docMkLst>
      <pc:sldChg chg="modSp">
        <pc:chgData name="Maura O'Malley, Researcher" userId="S::maura.o-malley@essex.gov.uk::debcc6ab-8d4c-4f20-82e6-146e5bb09687" providerId="AD" clId="Web-{97E05CB4-82E3-4D78-8E38-0A00241731E3}" dt="2020-05-26T11:51:29.399" v="262" actId="14100"/>
        <pc:sldMkLst>
          <pc:docMk/>
          <pc:sldMk cId="1309248427" sldId="344"/>
        </pc:sldMkLst>
        <pc:spChg chg="mod">
          <ac:chgData name="Maura O'Malley, Researcher" userId="S::maura.o-malley@essex.gov.uk::debcc6ab-8d4c-4f20-82e6-146e5bb09687" providerId="AD" clId="Web-{97E05CB4-82E3-4D78-8E38-0A00241731E3}" dt="2020-05-26T11:51:29.399" v="262" actId="14100"/>
          <ac:spMkLst>
            <pc:docMk/>
            <pc:sldMk cId="1309248427" sldId="344"/>
            <ac:spMk id="7" creationId="{5BF28DFC-B23B-45C4-8473-3007892C614F}"/>
          </ac:spMkLst>
        </pc:spChg>
      </pc:sldChg>
      <pc:sldChg chg="modSp">
        <pc:chgData name="Maura O'Malley, Researcher" userId="S::maura.o-malley@essex.gov.uk::debcc6ab-8d4c-4f20-82e6-146e5bb09687" providerId="AD" clId="Web-{97E05CB4-82E3-4D78-8E38-0A00241731E3}" dt="2020-05-26T11:45:55.588" v="147" actId="20577"/>
        <pc:sldMkLst>
          <pc:docMk/>
          <pc:sldMk cId="2168100537" sldId="374"/>
        </pc:sldMkLst>
        <pc:spChg chg="mod">
          <ac:chgData name="Maura O'Malley, Researcher" userId="S::maura.o-malley@essex.gov.uk::debcc6ab-8d4c-4f20-82e6-146e5bb09687" providerId="AD" clId="Web-{97E05CB4-82E3-4D78-8E38-0A00241731E3}" dt="2020-05-26T11:45:55.588" v="147" actId="20577"/>
          <ac:spMkLst>
            <pc:docMk/>
            <pc:sldMk cId="2168100537" sldId="374"/>
            <ac:spMk id="7" creationId="{5BF28DFC-B23B-45C4-8473-3007892C614F}"/>
          </ac:spMkLst>
        </pc:spChg>
      </pc:sldChg>
    </pc:docChg>
  </pc:docChgLst>
  <pc:docChgLst>
    <pc:chgData name="Poppy Reece, Researcher" userId="S::poppy.reece@essex.gov.uk::dc98a925-bdaa-4bee-b207-d103908056d7" providerId="AD" clId="Web-{DFB55C2F-A0C6-4C87-ADE4-1224AFAED29E}"/>
    <pc:docChg chg="modSld">
      <pc:chgData name="Poppy Reece, Researcher" userId="S::poppy.reece@essex.gov.uk::dc98a925-bdaa-4bee-b207-d103908056d7" providerId="AD" clId="Web-{DFB55C2F-A0C6-4C87-ADE4-1224AFAED29E}" dt="2020-06-01T16:15:01.089" v="26" actId="20577"/>
      <pc:docMkLst>
        <pc:docMk/>
      </pc:docMkLst>
      <pc:sldChg chg="modSp">
        <pc:chgData name="Poppy Reece, Researcher" userId="S::poppy.reece@essex.gov.uk::dc98a925-bdaa-4bee-b207-d103908056d7" providerId="AD" clId="Web-{DFB55C2F-A0C6-4C87-ADE4-1224AFAED29E}" dt="2020-06-01T16:15:01.089" v="25" actId="20577"/>
        <pc:sldMkLst>
          <pc:docMk/>
          <pc:sldMk cId="2263966757" sldId="356"/>
        </pc:sldMkLst>
        <pc:spChg chg="mod">
          <ac:chgData name="Poppy Reece, Researcher" userId="S::poppy.reece@essex.gov.uk::dc98a925-bdaa-4bee-b207-d103908056d7" providerId="AD" clId="Web-{DFB55C2F-A0C6-4C87-ADE4-1224AFAED29E}" dt="2020-06-01T16:15:01.089" v="25" actId="20577"/>
          <ac:spMkLst>
            <pc:docMk/>
            <pc:sldMk cId="2263966757" sldId="356"/>
            <ac:spMk id="2" creationId="{B86E3F7B-6A20-4AB5-B5B5-890DB4982E62}"/>
          </ac:spMkLst>
        </pc:spChg>
      </pc:sldChg>
    </pc:docChg>
  </pc:docChgLst>
  <pc:docChgLst>
    <pc:chgData name="Maresa Beazley - Senior Researcher" userId="S::maresa.beazley@essex.gov.uk::5f8a0d0f-7495-4475-8968-cf1e28e5c564" providerId="AD" clId="Web-{542CA72B-514E-413A-9C1C-A400356D4F0D}"/>
    <pc:docChg chg="modSld">
      <pc:chgData name="Maresa Beazley - Senior Researcher" userId="S::maresa.beazley@essex.gov.uk::5f8a0d0f-7495-4475-8968-cf1e28e5c564" providerId="AD" clId="Web-{542CA72B-514E-413A-9C1C-A400356D4F0D}" dt="2020-08-12T12:40:39.662" v="3" actId="20577"/>
      <pc:docMkLst>
        <pc:docMk/>
      </pc:docMkLst>
      <pc:sldChg chg="modSp">
        <pc:chgData name="Maresa Beazley - Senior Researcher" userId="S::maresa.beazley@essex.gov.uk::5f8a0d0f-7495-4475-8968-cf1e28e5c564" providerId="AD" clId="Web-{542CA72B-514E-413A-9C1C-A400356D4F0D}" dt="2020-08-12T12:40:39.662" v="2" actId="20577"/>
        <pc:sldMkLst>
          <pc:docMk/>
          <pc:sldMk cId="1182651884" sldId="432"/>
        </pc:sldMkLst>
        <pc:spChg chg="mod">
          <ac:chgData name="Maresa Beazley - Senior Researcher" userId="S::maresa.beazley@essex.gov.uk::5f8a0d0f-7495-4475-8968-cf1e28e5c564" providerId="AD" clId="Web-{542CA72B-514E-413A-9C1C-A400356D4F0D}" dt="2020-08-12T12:40:39.662" v="2" actId="20577"/>
          <ac:spMkLst>
            <pc:docMk/>
            <pc:sldMk cId="1182651884" sldId="432"/>
            <ac:spMk id="19" creationId="{F2ED8B36-8D82-45C7-8DEC-7EB257229721}"/>
          </ac:spMkLst>
        </pc:spChg>
      </pc:sldChg>
    </pc:docChg>
  </pc:docChgLst>
  <pc:docChgLst>
    <pc:chgData name="Maresa Beazley, Senior Researcher" userId="5f8a0d0f-7495-4475-8968-cf1e28e5c564" providerId="ADAL" clId="{98F31EEE-B128-4F2A-984C-05CE340AA349}"/>
    <pc:docChg chg="undo custSel addSld delSld modSld sldOrd">
      <pc:chgData name="Maresa Beazley, Senior Researcher" userId="5f8a0d0f-7495-4475-8968-cf1e28e5c564" providerId="ADAL" clId="{98F31EEE-B128-4F2A-984C-05CE340AA349}" dt="2020-06-22T08:42:06.021" v="19997" actId="20577"/>
      <pc:docMkLst>
        <pc:docMk/>
      </pc:docMkLst>
      <pc:sldChg chg="delCm modCm">
        <pc:chgData name="Maresa Beazley, Senior Researcher" userId="5f8a0d0f-7495-4475-8968-cf1e28e5c564" providerId="ADAL" clId="{98F31EEE-B128-4F2A-984C-05CE340AA349}" dt="2020-06-09T13:43:29.908" v="6076" actId="1592"/>
        <pc:sldMkLst>
          <pc:docMk/>
          <pc:sldMk cId="4231481942" sldId="262"/>
        </pc:sldMkLst>
      </pc:sldChg>
      <pc:sldChg chg="ord">
        <pc:chgData name="Maresa Beazley, Senior Researcher" userId="5f8a0d0f-7495-4475-8968-cf1e28e5c564" providerId="ADAL" clId="{98F31EEE-B128-4F2A-984C-05CE340AA349}" dt="2020-06-18T14:37:05.449" v="14973"/>
        <pc:sldMkLst>
          <pc:docMk/>
          <pc:sldMk cId="751899522" sldId="325"/>
        </pc:sldMkLst>
      </pc:sldChg>
      <pc:sldChg chg="modSp">
        <pc:chgData name="Maresa Beazley, Senior Researcher" userId="5f8a0d0f-7495-4475-8968-cf1e28e5c564" providerId="ADAL" clId="{98F31EEE-B128-4F2A-984C-05CE340AA349}" dt="2020-06-04T09:47:59.441" v="1464" actId="403"/>
        <pc:sldMkLst>
          <pc:docMk/>
          <pc:sldMk cId="948215425" sldId="331"/>
        </pc:sldMkLst>
        <pc:spChg chg="mod">
          <ac:chgData name="Maresa Beazley, Senior Researcher" userId="5f8a0d0f-7495-4475-8968-cf1e28e5c564" providerId="ADAL" clId="{98F31EEE-B128-4F2A-984C-05CE340AA349}" dt="2020-06-04T09:47:59.441" v="1464" actId="403"/>
          <ac:spMkLst>
            <pc:docMk/>
            <pc:sldMk cId="948215425" sldId="331"/>
            <ac:spMk id="5" creationId="{E1AB353D-C3DD-45D0-A928-76F68198F592}"/>
          </ac:spMkLst>
        </pc:spChg>
      </pc:sldChg>
      <pc:sldChg chg="addSp delSp modSp">
        <pc:chgData name="Maresa Beazley, Senior Researcher" userId="5f8a0d0f-7495-4475-8968-cf1e28e5c564" providerId="ADAL" clId="{98F31EEE-B128-4F2A-984C-05CE340AA349}" dt="2020-06-04T15:10:57.434" v="2998" actId="2085"/>
        <pc:sldMkLst>
          <pc:docMk/>
          <pc:sldMk cId="3528816184" sldId="334"/>
        </pc:sldMkLst>
        <pc:spChg chg="mod">
          <ac:chgData name="Maresa Beazley, Senior Researcher" userId="5f8a0d0f-7495-4475-8968-cf1e28e5c564" providerId="ADAL" clId="{98F31EEE-B128-4F2A-984C-05CE340AA349}" dt="2020-06-04T09:34:33.269" v="924" actId="20577"/>
          <ac:spMkLst>
            <pc:docMk/>
            <pc:sldMk cId="3528816184" sldId="334"/>
            <ac:spMk id="2" creationId="{0BCA1EE4-4F60-418E-B50D-889392C38E14}"/>
          </ac:spMkLst>
        </pc:spChg>
        <pc:spChg chg="del">
          <ac:chgData name="Maresa Beazley, Senior Researcher" userId="5f8a0d0f-7495-4475-8968-cf1e28e5c564" providerId="ADAL" clId="{98F31EEE-B128-4F2A-984C-05CE340AA349}" dt="2020-06-04T09:34:01.081" v="916" actId="478"/>
          <ac:spMkLst>
            <pc:docMk/>
            <pc:sldMk cId="3528816184" sldId="334"/>
            <ac:spMk id="6" creationId="{32C03C46-76CD-4CD8-A244-ACE7EE66D1E3}"/>
          </ac:spMkLst>
        </pc:spChg>
        <pc:spChg chg="del">
          <ac:chgData name="Maresa Beazley, Senior Researcher" userId="5f8a0d0f-7495-4475-8968-cf1e28e5c564" providerId="ADAL" clId="{98F31EEE-B128-4F2A-984C-05CE340AA349}" dt="2020-06-04T09:34:01.081" v="916" actId="478"/>
          <ac:spMkLst>
            <pc:docMk/>
            <pc:sldMk cId="3528816184" sldId="334"/>
            <ac:spMk id="7" creationId="{681F7599-90E5-4636-9494-FA271D05AE64}"/>
          </ac:spMkLst>
        </pc:spChg>
        <pc:spChg chg="del">
          <ac:chgData name="Maresa Beazley, Senior Researcher" userId="5f8a0d0f-7495-4475-8968-cf1e28e5c564" providerId="ADAL" clId="{98F31EEE-B128-4F2A-984C-05CE340AA349}" dt="2020-06-04T09:34:01.081" v="916" actId="478"/>
          <ac:spMkLst>
            <pc:docMk/>
            <pc:sldMk cId="3528816184" sldId="334"/>
            <ac:spMk id="8" creationId="{4A6A1ADD-949A-4A32-B2BE-4362380C19C8}"/>
          </ac:spMkLst>
        </pc:spChg>
        <pc:spChg chg="del">
          <ac:chgData name="Maresa Beazley, Senior Researcher" userId="5f8a0d0f-7495-4475-8968-cf1e28e5c564" providerId="ADAL" clId="{98F31EEE-B128-4F2A-984C-05CE340AA349}" dt="2020-06-04T09:34:01.081" v="916" actId="478"/>
          <ac:spMkLst>
            <pc:docMk/>
            <pc:sldMk cId="3528816184" sldId="334"/>
            <ac:spMk id="9" creationId="{48F5DD40-208B-4867-A04D-58D3B217ECB9}"/>
          </ac:spMkLst>
        </pc:spChg>
        <pc:spChg chg="del">
          <ac:chgData name="Maresa Beazley, Senior Researcher" userId="5f8a0d0f-7495-4475-8968-cf1e28e5c564" providerId="ADAL" clId="{98F31EEE-B128-4F2A-984C-05CE340AA349}" dt="2020-06-04T09:34:01.081" v="916" actId="478"/>
          <ac:spMkLst>
            <pc:docMk/>
            <pc:sldMk cId="3528816184" sldId="334"/>
            <ac:spMk id="10" creationId="{B9CDA2EE-00E8-4F39-BBB2-6BA1E6EC3746}"/>
          </ac:spMkLst>
        </pc:spChg>
        <pc:spChg chg="del">
          <ac:chgData name="Maresa Beazley, Senior Researcher" userId="5f8a0d0f-7495-4475-8968-cf1e28e5c564" providerId="ADAL" clId="{98F31EEE-B128-4F2A-984C-05CE340AA349}" dt="2020-06-04T09:34:01.081" v="916" actId="478"/>
          <ac:spMkLst>
            <pc:docMk/>
            <pc:sldMk cId="3528816184" sldId="334"/>
            <ac:spMk id="11" creationId="{844A4860-8019-45C2-B366-CC36DC8FD5EB}"/>
          </ac:spMkLst>
        </pc:spChg>
        <pc:spChg chg="del">
          <ac:chgData name="Maresa Beazley, Senior Researcher" userId="5f8a0d0f-7495-4475-8968-cf1e28e5c564" providerId="ADAL" clId="{98F31EEE-B128-4F2A-984C-05CE340AA349}" dt="2020-06-04T09:34:01.081" v="916" actId="478"/>
          <ac:spMkLst>
            <pc:docMk/>
            <pc:sldMk cId="3528816184" sldId="334"/>
            <ac:spMk id="12" creationId="{F008B278-2917-4920-87F4-169FF2297EF9}"/>
          </ac:spMkLst>
        </pc:spChg>
        <pc:spChg chg="del">
          <ac:chgData name="Maresa Beazley, Senior Researcher" userId="5f8a0d0f-7495-4475-8968-cf1e28e5c564" providerId="ADAL" clId="{98F31EEE-B128-4F2A-984C-05CE340AA349}" dt="2020-06-04T09:34:01.081" v="916" actId="478"/>
          <ac:spMkLst>
            <pc:docMk/>
            <pc:sldMk cId="3528816184" sldId="334"/>
            <ac:spMk id="13" creationId="{AD7A57FD-8CE9-4588-BA13-5A7D48F86B59}"/>
          </ac:spMkLst>
        </pc:spChg>
        <pc:spChg chg="add del mod">
          <ac:chgData name="Maresa Beazley, Senior Researcher" userId="5f8a0d0f-7495-4475-8968-cf1e28e5c564" providerId="ADAL" clId="{98F31EEE-B128-4F2A-984C-05CE340AA349}" dt="2020-06-04T09:42:21.368" v="1278" actId="478"/>
          <ac:spMkLst>
            <pc:docMk/>
            <pc:sldMk cId="3528816184" sldId="334"/>
            <ac:spMk id="14" creationId="{5052981A-D7CA-4ECD-9EB3-8136EFFA3594}"/>
          </ac:spMkLst>
        </pc:spChg>
        <pc:spChg chg="add del mod">
          <ac:chgData name="Maresa Beazley, Senior Researcher" userId="5f8a0d0f-7495-4475-8968-cf1e28e5c564" providerId="ADAL" clId="{98F31EEE-B128-4F2A-984C-05CE340AA349}" dt="2020-06-04T09:42:52.289" v="1345" actId="478"/>
          <ac:spMkLst>
            <pc:docMk/>
            <pc:sldMk cId="3528816184" sldId="334"/>
            <ac:spMk id="15" creationId="{DF5C29BA-BA87-43C5-873B-EF421BE276F7}"/>
          </ac:spMkLst>
        </pc:spChg>
        <pc:spChg chg="add del mod">
          <ac:chgData name="Maresa Beazley, Senior Researcher" userId="5f8a0d0f-7495-4475-8968-cf1e28e5c564" providerId="ADAL" clId="{98F31EEE-B128-4F2A-984C-05CE340AA349}" dt="2020-06-04T09:43:38.459" v="1446" actId="478"/>
          <ac:spMkLst>
            <pc:docMk/>
            <pc:sldMk cId="3528816184" sldId="334"/>
            <ac:spMk id="16" creationId="{B044C21C-8FD1-47FE-B5B1-282BC3487BC0}"/>
          </ac:spMkLst>
        </pc:spChg>
        <pc:spChg chg="add mod">
          <ac:chgData name="Maresa Beazley, Senior Researcher" userId="5f8a0d0f-7495-4475-8968-cf1e28e5c564" providerId="ADAL" clId="{98F31EEE-B128-4F2A-984C-05CE340AA349}" dt="2020-06-04T09:43:52.383" v="1448" actId="113"/>
          <ac:spMkLst>
            <pc:docMk/>
            <pc:sldMk cId="3528816184" sldId="334"/>
            <ac:spMk id="17" creationId="{3B6EE7D9-81A4-4A22-AAF8-300F2F7DD130}"/>
          </ac:spMkLst>
        </pc:spChg>
        <pc:spChg chg="add mod">
          <ac:chgData name="Maresa Beazley, Senior Researcher" userId="5f8a0d0f-7495-4475-8968-cf1e28e5c564" providerId="ADAL" clId="{98F31EEE-B128-4F2A-984C-05CE340AA349}" dt="2020-06-04T09:44:15.878" v="1454" actId="6549"/>
          <ac:spMkLst>
            <pc:docMk/>
            <pc:sldMk cId="3528816184" sldId="334"/>
            <ac:spMk id="18" creationId="{6CA06476-23AE-4276-949D-F6AE1086BF18}"/>
          </ac:spMkLst>
        </pc:spChg>
        <pc:spChg chg="add mod">
          <ac:chgData name="Maresa Beazley, Senior Researcher" userId="5f8a0d0f-7495-4475-8968-cf1e28e5c564" providerId="ADAL" clId="{98F31EEE-B128-4F2A-984C-05CE340AA349}" dt="2020-06-04T15:10:39.278" v="2996" actId="1076"/>
          <ac:spMkLst>
            <pc:docMk/>
            <pc:sldMk cId="3528816184" sldId="334"/>
            <ac:spMk id="19" creationId="{7929E27E-23A3-45B8-B9B3-93D1560E2A81}"/>
          </ac:spMkLst>
        </pc:spChg>
        <pc:spChg chg="add del mod">
          <ac:chgData name="Maresa Beazley, Senior Researcher" userId="5f8a0d0f-7495-4475-8968-cf1e28e5c564" providerId="ADAL" clId="{98F31EEE-B128-4F2A-984C-05CE340AA349}" dt="2020-06-04T09:43:13.928" v="1420" actId="478"/>
          <ac:spMkLst>
            <pc:docMk/>
            <pc:sldMk cId="3528816184" sldId="334"/>
            <ac:spMk id="20" creationId="{196E5A20-1466-4CB5-8644-1810C4BF023C}"/>
          </ac:spMkLst>
        </pc:spChg>
        <pc:spChg chg="add mod">
          <ac:chgData name="Maresa Beazley, Senior Researcher" userId="5f8a0d0f-7495-4475-8968-cf1e28e5c564" providerId="ADAL" clId="{98F31EEE-B128-4F2A-984C-05CE340AA349}" dt="2020-06-04T09:44:31.993" v="1461" actId="113"/>
          <ac:spMkLst>
            <pc:docMk/>
            <pc:sldMk cId="3528816184" sldId="334"/>
            <ac:spMk id="21" creationId="{67F3AA11-FDDA-4527-A332-C9D905841C22}"/>
          </ac:spMkLst>
        </pc:spChg>
        <pc:spChg chg="add mod">
          <ac:chgData name="Maresa Beazley, Senior Researcher" userId="5f8a0d0f-7495-4475-8968-cf1e28e5c564" providerId="ADAL" clId="{98F31EEE-B128-4F2A-984C-05CE340AA349}" dt="2020-06-04T15:10:57.434" v="2998" actId="2085"/>
          <ac:spMkLst>
            <pc:docMk/>
            <pc:sldMk cId="3528816184" sldId="334"/>
            <ac:spMk id="22" creationId="{195D9B4C-7463-4B65-BA4D-4D54E489E394}"/>
          </ac:spMkLst>
        </pc:spChg>
      </pc:sldChg>
      <pc:sldChg chg="addSp delSp modSp">
        <pc:chgData name="Maresa Beazley, Senior Researcher" userId="5f8a0d0f-7495-4475-8968-cf1e28e5c564" providerId="ADAL" clId="{98F31EEE-B128-4F2A-984C-05CE340AA349}" dt="2020-05-27T16:32:28.110" v="468" actId="400"/>
        <pc:sldMkLst>
          <pc:docMk/>
          <pc:sldMk cId="1309248427" sldId="344"/>
        </pc:sldMkLst>
        <pc:spChg chg="add mod">
          <ac:chgData name="Maresa Beazley, Senior Researcher" userId="5f8a0d0f-7495-4475-8968-cf1e28e5c564" providerId="ADAL" clId="{98F31EEE-B128-4F2A-984C-05CE340AA349}" dt="2020-05-27T16:28:16.983" v="446" actId="20577"/>
          <ac:spMkLst>
            <pc:docMk/>
            <pc:sldMk cId="1309248427" sldId="344"/>
            <ac:spMk id="2" creationId="{32C1D5FB-2ADE-417E-928A-C3A43BA34096}"/>
          </ac:spMkLst>
        </pc:spChg>
        <pc:spChg chg="mod">
          <ac:chgData name="Maresa Beazley, Senior Researcher" userId="5f8a0d0f-7495-4475-8968-cf1e28e5c564" providerId="ADAL" clId="{98F31EEE-B128-4F2A-984C-05CE340AA349}" dt="2020-05-27T16:32:28.110" v="468" actId="400"/>
          <ac:spMkLst>
            <pc:docMk/>
            <pc:sldMk cId="1309248427" sldId="344"/>
            <ac:spMk id="7" creationId="{5BF28DFC-B23B-45C4-8473-3007892C614F}"/>
          </ac:spMkLst>
        </pc:spChg>
        <pc:spChg chg="del">
          <ac:chgData name="Maresa Beazley, Senior Researcher" userId="5f8a0d0f-7495-4475-8968-cf1e28e5c564" providerId="ADAL" clId="{98F31EEE-B128-4F2A-984C-05CE340AA349}" dt="2020-05-27T16:22:17.850" v="293" actId="478"/>
          <ac:spMkLst>
            <pc:docMk/>
            <pc:sldMk cId="1309248427" sldId="344"/>
            <ac:spMk id="9" creationId="{74CAAD94-4E63-4D1F-8912-8F12F38232AE}"/>
          </ac:spMkLst>
        </pc:spChg>
        <pc:spChg chg="del">
          <ac:chgData name="Maresa Beazley, Senior Researcher" userId="5f8a0d0f-7495-4475-8968-cf1e28e5c564" providerId="ADAL" clId="{98F31EEE-B128-4F2A-984C-05CE340AA349}" dt="2020-05-27T16:22:17.850" v="293" actId="478"/>
          <ac:spMkLst>
            <pc:docMk/>
            <pc:sldMk cId="1309248427" sldId="344"/>
            <ac:spMk id="18" creationId="{1C91BBCB-1317-4372-ACDA-274BE1426717}"/>
          </ac:spMkLst>
        </pc:spChg>
        <pc:spChg chg="del">
          <ac:chgData name="Maresa Beazley, Senior Researcher" userId="5f8a0d0f-7495-4475-8968-cf1e28e5c564" providerId="ADAL" clId="{98F31EEE-B128-4F2A-984C-05CE340AA349}" dt="2020-05-27T16:22:17.850" v="293" actId="478"/>
          <ac:spMkLst>
            <pc:docMk/>
            <pc:sldMk cId="1309248427" sldId="344"/>
            <ac:spMk id="19" creationId="{EEE61ED5-B3E0-4DE5-BADC-C9BDCC3E98BC}"/>
          </ac:spMkLst>
        </pc:spChg>
        <pc:spChg chg="del">
          <ac:chgData name="Maresa Beazley, Senior Researcher" userId="5f8a0d0f-7495-4475-8968-cf1e28e5c564" providerId="ADAL" clId="{98F31EEE-B128-4F2A-984C-05CE340AA349}" dt="2020-05-27T16:22:17.850" v="293" actId="478"/>
          <ac:spMkLst>
            <pc:docMk/>
            <pc:sldMk cId="1309248427" sldId="344"/>
            <ac:spMk id="20" creationId="{BDC15B94-CE2C-4C1E-8819-CFAECFF65349}"/>
          </ac:spMkLst>
        </pc:spChg>
        <pc:spChg chg="del">
          <ac:chgData name="Maresa Beazley, Senior Researcher" userId="5f8a0d0f-7495-4475-8968-cf1e28e5c564" providerId="ADAL" clId="{98F31EEE-B128-4F2A-984C-05CE340AA349}" dt="2020-05-27T16:22:17.850" v="293" actId="478"/>
          <ac:spMkLst>
            <pc:docMk/>
            <pc:sldMk cId="1309248427" sldId="344"/>
            <ac:spMk id="21" creationId="{0F27B1D5-D1D0-47B8-AE31-A5EDFAABBC09}"/>
          </ac:spMkLst>
        </pc:spChg>
        <pc:spChg chg="del">
          <ac:chgData name="Maresa Beazley, Senior Researcher" userId="5f8a0d0f-7495-4475-8968-cf1e28e5c564" providerId="ADAL" clId="{98F31EEE-B128-4F2A-984C-05CE340AA349}" dt="2020-05-27T16:22:17.850" v="293" actId="478"/>
          <ac:spMkLst>
            <pc:docMk/>
            <pc:sldMk cId="1309248427" sldId="344"/>
            <ac:spMk id="22" creationId="{D0089388-2997-476C-B5A2-3A3C24A73015}"/>
          </ac:spMkLst>
        </pc:spChg>
        <pc:spChg chg="del">
          <ac:chgData name="Maresa Beazley, Senior Researcher" userId="5f8a0d0f-7495-4475-8968-cf1e28e5c564" providerId="ADAL" clId="{98F31EEE-B128-4F2A-984C-05CE340AA349}" dt="2020-05-27T16:22:21.951" v="295" actId="478"/>
          <ac:spMkLst>
            <pc:docMk/>
            <pc:sldMk cId="1309248427" sldId="344"/>
            <ac:spMk id="25" creationId="{C3ED0C3D-2F77-4032-B7F3-4C576F02ED3E}"/>
          </ac:spMkLst>
        </pc:spChg>
        <pc:spChg chg="del">
          <ac:chgData name="Maresa Beazley, Senior Researcher" userId="5f8a0d0f-7495-4475-8968-cf1e28e5c564" providerId="ADAL" clId="{98F31EEE-B128-4F2A-984C-05CE340AA349}" dt="2020-05-27T16:22:27.659" v="299" actId="478"/>
          <ac:spMkLst>
            <pc:docMk/>
            <pc:sldMk cId="1309248427" sldId="344"/>
            <ac:spMk id="26" creationId="{86D3F190-8EAF-40D3-8A18-FDEC616D4E8D}"/>
          </ac:spMkLst>
        </pc:spChg>
        <pc:spChg chg="del">
          <ac:chgData name="Maresa Beazley, Senior Researcher" userId="5f8a0d0f-7495-4475-8968-cf1e28e5c564" providerId="ADAL" clId="{98F31EEE-B128-4F2A-984C-05CE340AA349}" dt="2020-05-27T16:22:26.192" v="298" actId="478"/>
          <ac:spMkLst>
            <pc:docMk/>
            <pc:sldMk cId="1309248427" sldId="344"/>
            <ac:spMk id="27" creationId="{F5BA4838-31E6-4918-A866-C0D12D9A3F63}"/>
          </ac:spMkLst>
        </pc:spChg>
        <pc:spChg chg="del">
          <ac:chgData name="Maresa Beazley, Senior Researcher" userId="5f8a0d0f-7495-4475-8968-cf1e28e5c564" providerId="ADAL" clId="{98F31EEE-B128-4F2A-984C-05CE340AA349}" dt="2020-05-27T16:22:20.451" v="294" actId="478"/>
          <ac:spMkLst>
            <pc:docMk/>
            <pc:sldMk cId="1309248427" sldId="344"/>
            <ac:spMk id="28" creationId="{DD17FF45-3ED2-4295-8C71-C40436CB0B71}"/>
          </ac:spMkLst>
        </pc:spChg>
        <pc:spChg chg="del">
          <ac:chgData name="Maresa Beazley, Senior Researcher" userId="5f8a0d0f-7495-4475-8968-cf1e28e5c564" providerId="ADAL" clId="{98F31EEE-B128-4F2A-984C-05CE340AA349}" dt="2020-05-27T16:22:24.839" v="297" actId="478"/>
          <ac:spMkLst>
            <pc:docMk/>
            <pc:sldMk cId="1309248427" sldId="344"/>
            <ac:spMk id="31" creationId="{CCE4E280-275C-4D9F-8C91-8198D4F51BC7}"/>
          </ac:spMkLst>
        </pc:spChg>
        <pc:spChg chg="del">
          <ac:chgData name="Maresa Beazley, Senior Researcher" userId="5f8a0d0f-7495-4475-8968-cf1e28e5c564" providerId="ADAL" clId="{98F31EEE-B128-4F2A-984C-05CE340AA349}" dt="2020-05-27T16:22:23.281" v="296" actId="478"/>
          <ac:spMkLst>
            <pc:docMk/>
            <pc:sldMk cId="1309248427" sldId="344"/>
            <ac:spMk id="32" creationId="{6CFB410B-D993-4A7C-ADA5-904D044E76B4}"/>
          </ac:spMkLst>
        </pc:spChg>
        <pc:spChg chg="del mod">
          <ac:chgData name="Maresa Beazley, Senior Researcher" userId="5f8a0d0f-7495-4475-8968-cf1e28e5c564" providerId="ADAL" clId="{98F31EEE-B128-4F2A-984C-05CE340AA349}" dt="2020-05-27T16:22:17.850" v="293" actId="478"/>
          <ac:spMkLst>
            <pc:docMk/>
            <pc:sldMk cId="1309248427" sldId="344"/>
            <ac:spMk id="43" creationId="{A0501F10-B82A-44C9-9850-71C9ABCCEFB8}"/>
          </ac:spMkLst>
        </pc:spChg>
        <pc:spChg chg="del">
          <ac:chgData name="Maresa Beazley, Senior Researcher" userId="5f8a0d0f-7495-4475-8968-cf1e28e5c564" providerId="ADAL" clId="{98F31EEE-B128-4F2A-984C-05CE340AA349}" dt="2020-05-27T16:22:17.850" v="293" actId="478"/>
          <ac:spMkLst>
            <pc:docMk/>
            <pc:sldMk cId="1309248427" sldId="344"/>
            <ac:spMk id="44" creationId="{05AD358A-5324-40EA-A946-54C4935278EC}"/>
          </ac:spMkLst>
        </pc:spChg>
        <pc:spChg chg="del">
          <ac:chgData name="Maresa Beazley, Senior Researcher" userId="5f8a0d0f-7495-4475-8968-cf1e28e5c564" providerId="ADAL" clId="{98F31EEE-B128-4F2A-984C-05CE340AA349}" dt="2020-05-27T16:22:17.850" v="293" actId="478"/>
          <ac:spMkLst>
            <pc:docMk/>
            <pc:sldMk cId="1309248427" sldId="344"/>
            <ac:spMk id="45" creationId="{7E052CE8-0404-4BFE-AC21-1E77966999E1}"/>
          </ac:spMkLst>
        </pc:spChg>
        <pc:cxnChg chg="del mod">
          <ac:chgData name="Maresa Beazley, Senior Researcher" userId="5f8a0d0f-7495-4475-8968-cf1e28e5c564" providerId="ADAL" clId="{98F31EEE-B128-4F2A-984C-05CE340AA349}" dt="2020-05-27T16:22:17.850" v="293" actId="478"/>
          <ac:cxnSpMkLst>
            <pc:docMk/>
            <pc:sldMk cId="1309248427" sldId="344"/>
            <ac:cxnSpMk id="3" creationId="{C996E70D-C7BD-43D9-8CED-92C6D92F0083}"/>
          </ac:cxnSpMkLst>
        </pc:cxnChg>
        <pc:cxnChg chg="del mod">
          <ac:chgData name="Maresa Beazley, Senior Researcher" userId="5f8a0d0f-7495-4475-8968-cf1e28e5c564" providerId="ADAL" clId="{98F31EEE-B128-4F2A-984C-05CE340AA349}" dt="2020-05-27T16:22:17.850" v="293" actId="478"/>
          <ac:cxnSpMkLst>
            <pc:docMk/>
            <pc:sldMk cId="1309248427" sldId="344"/>
            <ac:cxnSpMk id="16" creationId="{C8C4C1DF-8F50-47B9-956C-5361E8B06A32}"/>
          </ac:cxnSpMkLst>
        </pc:cxnChg>
        <pc:cxnChg chg="del mod">
          <ac:chgData name="Maresa Beazley, Senior Researcher" userId="5f8a0d0f-7495-4475-8968-cf1e28e5c564" providerId="ADAL" clId="{98F31EEE-B128-4F2A-984C-05CE340AA349}" dt="2020-05-27T16:22:17.850" v="293" actId="478"/>
          <ac:cxnSpMkLst>
            <pc:docMk/>
            <pc:sldMk cId="1309248427" sldId="344"/>
            <ac:cxnSpMk id="17" creationId="{D50E3ECD-553C-43DC-BE83-783EFA9EE8AD}"/>
          </ac:cxnSpMkLst>
        </pc:cxnChg>
      </pc:sldChg>
      <pc:sldChg chg="modSp">
        <pc:chgData name="Maresa Beazley, Senior Researcher" userId="5f8a0d0f-7495-4475-8968-cf1e28e5c564" providerId="ADAL" clId="{98F31EEE-B128-4F2A-984C-05CE340AA349}" dt="2020-06-18T16:07:40.921" v="17274" actId="14100"/>
        <pc:sldMkLst>
          <pc:docMk/>
          <pc:sldMk cId="2100498708" sldId="346"/>
        </pc:sldMkLst>
        <pc:spChg chg="mod">
          <ac:chgData name="Maresa Beazley, Senior Researcher" userId="5f8a0d0f-7495-4475-8968-cf1e28e5c564" providerId="ADAL" clId="{98F31EEE-B128-4F2A-984C-05CE340AA349}" dt="2020-06-18T16:07:40.921" v="17274" actId="14100"/>
          <ac:spMkLst>
            <pc:docMk/>
            <pc:sldMk cId="2100498708" sldId="346"/>
            <ac:spMk id="4" creationId="{F1373249-189F-4C9A-89A4-30B0EE6CD7CC}"/>
          </ac:spMkLst>
        </pc:spChg>
        <pc:spChg chg="mod">
          <ac:chgData name="Maresa Beazley, Senior Researcher" userId="5f8a0d0f-7495-4475-8968-cf1e28e5c564" providerId="ADAL" clId="{98F31EEE-B128-4F2A-984C-05CE340AA349}" dt="2020-06-04T10:30:55.715" v="1777" actId="207"/>
          <ac:spMkLst>
            <pc:docMk/>
            <pc:sldMk cId="2100498708" sldId="346"/>
            <ac:spMk id="8" creationId="{67AE1961-0067-4D7B-84DD-CA7C286619B7}"/>
          </ac:spMkLst>
        </pc:spChg>
        <pc:spChg chg="mod">
          <ac:chgData name="Maresa Beazley, Senior Researcher" userId="5f8a0d0f-7495-4475-8968-cf1e28e5c564" providerId="ADAL" clId="{98F31EEE-B128-4F2A-984C-05CE340AA349}" dt="2020-05-27T16:31:18.845" v="465" actId="20577"/>
          <ac:spMkLst>
            <pc:docMk/>
            <pc:sldMk cId="2100498708" sldId="346"/>
            <ac:spMk id="10" creationId="{513B4E98-16C8-4C4B-8C71-BFD81C2334F6}"/>
          </ac:spMkLst>
        </pc:spChg>
      </pc:sldChg>
      <pc:sldChg chg="modSp ord addCm modCm">
        <pc:chgData name="Maresa Beazley, Senior Researcher" userId="5f8a0d0f-7495-4475-8968-cf1e28e5c564" providerId="ADAL" clId="{98F31EEE-B128-4F2A-984C-05CE340AA349}" dt="2020-06-18T16:18:11.455" v="17385" actId="403"/>
        <pc:sldMkLst>
          <pc:docMk/>
          <pc:sldMk cId="2263966757" sldId="356"/>
        </pc:sldMkLst>
        <pc:spChg chg="mod">
          <ac:chgData name="Maresa Beazley, Senior Researcher" userId="5f8a0d0f-7495-4475-8968-cf1e28e5c564" providerId="ADAL" clId="{98F31EEE-B128-4F2A-984C-05CE340AA349}" dt="2020-06-18T16:18:11.455" v="17385" actId="403"/>
          <ac:spMkLst>
            <pc:docMk/>
            <pc:sldMk cId="2263966757" sldId="356"/>
            <ac:spMk id="2" creationId="{B86E3F7B-6A20-4AB5-B5B5-890DB4982E62}"/>
          </ac:spMkLst>
        </pc:spChg>
        <pc:spChg chg="mod">
          <ac:chgData name="Maresa Beazley, Senior Researcher" userId="5f8a0d0f-7495-4475-8968-cf1e28e5c564" providerId="ADAL" clId="{98F31EEE-B128-4F2A-984C-05CE340AA349}" dt="2020-06-16T13:38:58.516" v="11379" actId="20577"/>
          <ac:spMkLst>
            <pc:docMk/>
            <pc:sldMk cId="2263966757" sldId="356"/>
            <ac:spMk id="3" creationId="{0CE65435-0BBF-486E-8B7B-670D4AA398AD}"/>
          </ac:spMkLst>
        </pc:spChg>
      </pc:sldChg>
      <pc:sldChg chg="ord">
        <pc:chgData name="Maresa Beazley, Senior Researcher" userId="5f8a0d0f-7495-4475-8968-cf1e28e5c564" providerId="ADAL" clId="{98F31EEE-B128-4F2A-984C-05CE340AA349}" dt="2020-06-18T13:42:57.814" v="13735"/>
        <pc:sldMkLst>
          <pc:docMk/>
          <pc:sldMk cId="1401127612" sldId="357"/>
        </pc:sldMkLst>
      </pc:sldChg>
      <pc:sldChg chg="modSp">
        <pc:chgData name="Maresa Beazley, Senior Researcher" userId="5f8a0d0f-7495-4475-8968-cf1e28e5c564" providerId="ADAL" clId="{98F31EEE-B128-4F2A-984C-05CE340AA349}" dt="2020-06-04T09:48:29.208" v="1470" actId="404"/>
        <pc:sldMkLst>
          <pc:docMk/>
          <pc:sldMk cId="3237541940" sldId="359"/>
        </pc:sldMkLst>
        <pc:spChg chg="mod">
          <ac:chgData name="Maresa Beazley, Senior Researcher" userId="5f8a0d0f-7495-4475-8968-cf1e28e5c564" providerId="ADAL" clId="{98F31EEE-B128-4F2A-984C-05CE340AA349}" dt="2020-06-04T09:48:29.208" v="1470" actId="404"/>
          <ac:spMkLst>
            <pc:docMk/>
            <pc:sldMk cId="3237541940" sldId="359"/>
            <ac:spMk id="5" creationId="{E1AB353D-C3DD-45D0-A928-76F68198F592}"/>
          </ac:spMkLst>
        </pc:spChg>
      </pc:sldChg>
      <pc:sldChg chg="addSp delSp modSp addCm modCm modNotesTx">
        <pc:chgData name="Maresa Beazley, Senior Researcher" userId="5f8a0d0f-7495-4475-8968-cf1e28e5c564" providerId="ADAL" clId="{98F31EEE-B128-4F2A-984C-05CE340AA349}" dt="2020-06-18T16:12:02.226" v="17345" actId="5793"/>
        <pc:sldMkLst>
          <pc:docMk/>
          <pc:sldMk cId="2933295998" sldId="364"/>
        </pc:sldMkLst>
        <pc:spChg chg="mod">
          <ac:chgData name="Maresa Beazley, Senior Researcher" userId="5f8a0d0f-7495-4475-8968-cf1e28e5c564" providerId="ADAL" clId="{98F31EEE-B128-4F2A-984C-05CE340AA349}" dt="2020-06-10T11:42:12.309" v="8852" actId="6549"/>
          <ac:spMkLst>
            <pc:docMk/>
            <pc:sldMk cId="2933295998" sldId="364"/>
            <ac:spMk id="2" creationId="{3BA83729-84F5-4242-A277-62BC4FEE096C}"/>
          </ac:spMkLst>
        </pc:spChg>
        <pc:spChg chg="add mod">
          <ac:chgData name="Maresa Beazley, Senior Researcher" userId="5f8a0d0f-7495-4475-8968-cf1e28e5c564" providerId="ADAL" clId="{98F31EEE-B128-4F2A-984C-05CE340AA349}" dt="2020-06-18T16:12:02.226" v="17345" actId="5793"/>
          <ac:spMkLst>
            <pc:docMk/>
            <pc:sldMk cId="2933295998" sldId="364"/>
            <ac:spMk id="3" creationId="{8C856387-CA6F-4469-9867-00B150AF705B}"/>
          </ac:spMkLst>
        </pc:spChg>
        <pc:spChg chg="add del mod ord">
          <ac:chgData name="Maresa Beazley, Senior Researcher" userId="5f8a0d0f-7495-4475-8968-cf1e28e5c564" providerId="ADAL" clId="{98F31EEE-B128-4F2A-984C-05CE340AA349}" dt="2020-06-10T11:39:19.426" v="8814" actId="478"/>
          <ac:spMkLst>
            <pc:docMk/>
            <pc:sldMk cId="2933295998" sldId="364"/>
            <ac:spMk id="4" creationId="{A77B5CA7-FBEF-4229-AA84-906F3F2863F1}"/>
          </ac:spMkLst>
        </pc:spChg>
        <pc:spChg chg="mod">
          <ac:chgData name="Maresa Beazley, Senior Researcher" userId="5f8a0d0f-7495-4475-8968-cf1e28e5c564" providerId="ADAL" clId="{98F31EEE-B128-4F2A-984C-05CE340AA349}" dt="2020-06-04T09:48:24.024" v="1469" actId="403"/>
          <ac:spMkLst>
            <pc:docMk/>
            <pc:sldMk cId="2933295998" sldId="364"/>
            <ac:spMk id="5" creationId="{E1AB353D-C3DD-45D0-A928-76F68198F592}"/>
          </ac:spMkLst>
        </pc:spChg>
        <pc:spChg chg="add del mod">
          <ac:chgData name="Maresa Beazley, Senior Researcher" userId="5f8a0d0f-7495-4475-8968-cf1e28e5c564" providerId="ADAL" clId="{98F31EEE-B128-4F2A-984C-05CE340AA349}" dt="2020-06-10T11:42:28.076" v="8854" actId="478"/>
          <ac:spMkLst>
            <pc:docMk/>
            <pc:sldMk cId="2933295998" sldId="364"/>
            <ac:spMk id="6" creationId="{016E4392-E7D9-4BB7-8863-54E07EF51F07}"/>
          </ac:spMkLst>
        </pc:spChg>
        <pc:spChg chg="add del mod">
          <ac:chgData name="Maresa Beazley, Senior Researcher" userId="5f8a0d0f-7495-4475-8968-cf1e28e5c564" providerId="ADAL" clId="{98F31EEE-B128-4F2A-984C-05CE340AA349}" dt="2020-06-04T10:22:17.169" v="1598"/>
          <ac:spMkLst>
            <pc:docMk/>
            <pc:sldMk cId="2933295998" sldId="364"/>
            <ac:spMk id="7" creationId="{FA123C37-544D-45CE-9372-ADA34FFB7B26}"/>
          </ac:spMkLst>
        </pc:spChg>
        <pc:spChg chg="add mod">
          <ac:chgData name="Maresa Beazley, Senior Researcher" userId="5f8a0d0f-7495-4475-8968-cf1e28e5c564" providerId="ADAL" clId="{98F31EEE-B128-4F2A-984C-05CE340AA349}" dt="2020-06-10T11:40:14.999" v="8821" actId="14100"/>
          <ac:spMkLst>
            <pc:docMk/>
            <pc:sldMk cId="2933295998" sldId="364"/>
            <ac:spMk id="8" creationId="{C9F2F95A-E7DF-4B1A-8961-5AAE74B2773E}"/>
          </ac:spMkLst>
        </pc:spChg>
        <pc:spChg chg="add del mod">
          <ac:chgData name="Maresa Beazley, Senior Researcher" userId="5f8a0d0f-7495-4475-8968-cf1e28e5c564" providerId="ADAL" clId="{98F31EEE-B128-4F2A-984C-05CE340AA349}" dt="2020-06-10T11:42:22.178" v="8853" actId="478"/>
          <ac:spMkLst>
            <pc:docMk/>
            <pc:sldMk cId="2933295998" sldId="364"/>
            <ac:spMk id="9" creationId="{343472BF-A853-46C2-9063-1457FE7CC432}"/>
          </ac:spMkLst>
        </pc:spChg>
      </pc:sldChg>
      <pc:sldChg chg="del">
        <pc:chgData name="Maresa Beazley, Senior Researcher" userId="5f8a0d0f-7495-4475-8968-cf1e28e5c564" providerId="ADAL" clId="{98F31EEE-B128-4F2A-984C-05CE340AA349}" dt="2020-06-19T13:50:27.168" v="19555" actId="2696"/>
        <pc:sldMkLst>
          <pc:docMk/>
          <pc:sldMk cId="3657328677" sldId="365"/>
        </pc:sldMkLst>
      </pc:sldChg>
      <pc:sldChg chg="del">
        <pc:chgData name="Maresa Beazley, Senior Researcher" userId="5f8a0d0f-7495-4475-8968-cf1e28e5c564" providerId="ADAL" clId="{98F31EEE-B128-4F2A-984C-05CE340AA349}" dt="2020-06-19T15:58:12.344" v="19990" actId="2696"/>
        <pc:sldMkLst>
          <pc:docMk/>
          <pc:sldMk cId="543339700" sldId="366"/>
        </pc:sldMkLst>
      </pc:sldChg>
      <pc:sldChg chg="addSp delSp modSp">
        <pc:chgData name="Maresa Beazley, Senior Researcher" userId="5f8a0d0f-7495-4475-8968-cf1e28e5c564" providerId="ADAL" clId="{98F31EEE-B128-4F2A-984C-05CE340AA349}" dt="2020-06-18T16:08:39.490" v="17294" actId="14100"/>
        <pc:sldMkLst>
          <pc:docMk/>
          <pc:sldMk cId="3524653283" sldId="369"/>
        </pc:sldMkLst>
        <pc:spChg chg="mod">
          <ac:chgData name="Maresa Beazley, Senior Researcher" userId="5f8a0d0f-7495-4475-8968-cf1e28e5c564" providerId="ADAL" clId="{98F31EEE-B128-4F2A-984C-05CE340AA349}" dt="2020-06-18T16:08:39.490" v="17294" actId="14100"/>
          <ac:spMkLst>
            <pc:docMk/>
            <pc:sldMk cId="3524653283" sldId="369"/>
            <ac:spMk id="4" creationId="{F1373249-189F-4C9A-89A4-30B0EE6CD7CC}"/>
          </ac:spMkLst>
        </pc:spChg>
        <pc:picChg chg="add del">
          <ac:chgData name="Maresa Beazley, Senior Researcher" userId="5f8a0d0f-7495-4475-8968-cf1e28e5c564" providerId="ADAL" clId="{98F31EEE-B128-4F2A-984C-05CE340AA349}" dt="2020-06-04T11:05:27.920" v="1793" actId="478"/>
          <ac:picMkLst>
            <pc:docMk/>
            <pc:sldMk cId="3524653283" sldId="369"/>
            <ac:picMk id="6" creationId="{8B3C1B40-E616-4FEB-9520-367A370AB08E}"/>
          </ac:picMkLst>
        </pc:picChg>
      </pc:sldChg>
      <pc:sldChg chg="addSp delSp modSp">
        <pc:chgData name="Maresa Beazley, Senior Researcher" userId="5f8a0d0f-7495-4475-8968-cf1e28e5c564" providerId="ADAL" clId="{98F31EEE-B128-4F2A-984C-05CE340AA349}" dt="2020-06-19T15:35:40.206" v="19875" actId="20577"/>
        <pc:sldMkLst>
          <pc:docMk/>
          <pc:sldMk cId="586041243" sldId="371"/>
        </pc:sldMkLst>
        <pc:spChg chg="del">
          <ac:chgData name="Maresa Beazley, Senior Researcher" userId="5f8a0d0f-7495-4475-8968-cf1e28e5c564" providerId="ADAL" clId="{98F31EEE-B128-4F2A-984C-05CE340AA349}" dt="2020-06-10T14:41:24.278" v="10777" actId="478"/>
          <ac:spMkLst>
            <pc:docMk/>
            <pc:sldMk cId="586041243" sldId="371"/>
            <ac:spMk id="5" creationId="{840B963D-CD7B-4ADC-B72F-55A6F11D0288}"/>
          </ac:spMkLst>
        </pc:spChg>
        <pc:spChg chg="del">
          <ac:chgData name="Maresa Beazley, Senior Researcher" userId="5f8a0d0f-7495-4475-8968-cf1e28e5c564" providerId="ADAL" clId="{98F31EEE-B128-4F2A-984C-05CE340AA349}" dt="2020-06-10T14:41:24.278" v="10777" actId="478"/>
          <ac:spMkLst>
            <pc:docMk/>
            <pc:sldMk cId="586041243" sldId="371"/>
            <ac:spMk id="6" creationId="{B1A5DEDD-011D-448F-BE0C-5424F2F57AF3}"/>
          </ac:spMkLst>
        </pc:spChg>
        <pc:spChg chg="del">
          <ac:chgData name="Maresa Beazley, Senior Researcher" userId="5f8a0d0f-7495-4475-8968-cf1e28e5c564" providerId="ADAL" clId="{98F31EEE-B128-4F2A-984C-05CE340AA349}" dt="2020-06-10T14:41:24.278" v="10777" actId="478"/>
          <ac:spMkLst>
            <pc:docMk/>
            <pc:sldMk cId="586041243" sldId="371"/>
            <ac:spMk id="8" creationId="{4FFA1157-AE25-4AE2-B01D-EB04D64DFC78}"/>
          </ac:spMkLst>
        </pc:spChg>
        <pc:spChg chg="del">
          <ac:chgData name="Maresa Beazley, Senior Researcher" userId="5f8a0d0f-7495-4475-8968-cf1e28e5c564" providerId="ADAL" clId="{98F31EEE-B128-4F2A-984C-05CE340AA349}" dt="2020-06-10T14:41:24.278" v="10777" actId="478"/>
          <ac:spMkLst>
            <pc:docMk/>
            <pc:sldMk cId="586041243" sldId="371"/>
            <ac:spMk id="9" creationId="{E7F716B4-1EE3-4A04-9D35-2D14B933868E}"/>
          </ac:spMkLst>
        </pc:spChg>
        <pc:spChg chg="del mod">
          <ac:chgData name="Maresa Beazley, Senior Researcher" userId="5f8a0d0f-7495-4475-8968-cf1e28e5c564" providerId="ADAL" clId="{98F31EEE-B128-4F2A-984C-05CE340AA349}" dt="2020-06-10T14:41:26.575" v="10779" actId="478"/>
          <ac:spMkLst>
            <pc:docMk/>
            <pc:sldMk cId="586041243" sldId="371"/>
            <ac:spMk id="12" creationId="{7E6F76A5-860E-49D0-BCA1-8460ADC507F9}"/>
          </ac:spMkLst>
        </pc:spChg>
        <pc:spChg chg="del">
          <ac:chgData name="Maresa Beazley, Senior Researcher" userId="5f8a0d0f-7495-4475-8968-cf1e28e5c564" providerId="ADAL" clId="{98F31EEE-B128-4F2A-984C-05CE340AA349}" dt="2020-06-10T14:41:24.278" v="10777" actId="478"/>
          <ac:spMkLst>
            <pc:docMk/>
            <pc:sldMk cId="586041243" sldId="371"/>
            <ac:spMk id="17" creationId="{47A82248-7A01-4295-B9C9-D0E1F4402033}"/>
          </ac:spMkLst>
        </pc:spChg>
        <pc:spChg chg="del">
          <ac:chgData name="Maresa Beazley, Senior Researcher" userId="5f8a0d0f-7495-4475-8968-cf1e28e5c564" providerId="ADAL" clId="{98F31EEE-B128-4F2A-984C-05CE340AA349}" dt="2020-06-10T14:41:24.278" v="10777" actId="478"/>
          <ac:spMkLst>
            <pc:docMk/>
            <pc:sldMk cId="586041243" sldId="371"/>
            <ac:spMk id="18" creationId="{E0D0FDEB-6A8A-4E68-9870-C1F1C80051AF}"/>
          </ac:spMkLst>
        </pc:spChg>
        <pc:spChg chg="del">
          <ac:chgData name="Maresa Beazley, Senior Researcher" userId="5f8a0d0f-7495-4475-8968-cf1e28e5c564" providerId="ADAL" clId="{98F31EEE-B128-4F2A-984C-05CE340AA349}" dt="2020-06-10T14:41:24.278" v="10777" actId="478"/>
          <ac:spMkLst>
            <pc:docMk/>
            <pc:sldMk cId="586041243" sldId="371"/>
            <ac:spMk id="20" creationId="{A3DE2C69-EEE2-4F39-ADEB-F922D2572F81}"/>
          </ac:spMkLst>
        </pc:spChg>
        <pc:spChg chg="del">
          <ac:chgData name="Maresa Beazley, Senior Researcher" userId="5f8a0d0f-7495-4475-8968-cf1e28e5c564" providerId="ADAL" clId="{98F31EEE-B128-4F2A-984C-05CE340AA349}" dt="2020-06-10T14:41:24.278" v="10777" actId="478"/>
          <ac:spMkLst>
            <pc:docMk/>
            <pc:sldMk cId="586041243" sldId="371"/>
            <ac:spMk id="21" creationId="{6A8C1F4A-5B13-451F-AF30-7112F75F9401}"/>
          </ac:spMkLst>
        </pc:spChg>
        <pc:spChg chg="del">
          <ac:chgData name="Maresa Beazley, Senior Researcher" userId="5f8a0d0f-7495-4475-8968-cf1e28e5c564" providerId="ADAL" clId="{98F31EEE-B128-4F2A-984C-05CE340AA349}" dt="2020-06-10T14:41:24.278" v="10777" actId="478"/>
          <ac:spMkLst>
            <pc:docMk/>
            <pc:sldMk cId="586041243" sldId="371"/>
            <ac:spMk id="22" creationId="{87A1BCAF-06A1-442C-A982-19062733189E}"/>
          </ac:spMkLst>
        </pc:spChg>
        <pc:spChg chg="mod">
          <ac:chgData name="Maresa Beazley, Senior Researcher" userId="5f8a0d0f-7495-4475-8968-cf1e28e5c564" providerId="ADAL" clId="{98F31EEE-B128-4F2A-984C-05CE340AA349}" dt="2020-06-19T15:35:40.206" v="19875" actId="20577"/>
          <ac:spMkLst>
            <pc:docMk/>
            <pc:sldMk cId="586041243" sldId="371"/>
            <ac:spMk id="23" creationId="{597EDB95-07AD-4D5D-B140-5946876E08DF}"/>
          </ac:spMkLst>
        </pc:spChg>
        <pc:spChg chg="add del">
          <ac:chgData name="Maresa Beazley, Senior Researcher" userId="5f8a0d0f-7495-4475-8968-cf1e28e5c564" providerId="ADAL" clId="{98F31EEE-B128-4F2A-984C-05CE340AA349}" dt="2020-06-10T14:40:36.874" v="10771"/>
          <ac:spMkLst>
            <pc:docMk/>
            <pc:sldMk cId="586041243" sldId="371"/>
            <ac:spMk id="24" creationId="{9BF397EE-3419-4605-8940-DB435EC464E2}"/>
          </ac:spMkLst>
        </pc:spChg>
        <pc:spChg chg="add del">
          <ac:chgData name="Maresa Beazley, Senior Researcher" userId="5f8a0d0f-7495-4475-8968-cf1e28e5c564" providerId="ADAL" clId="{98F31EEE-B128-4F2A-984C-05CE340AA349}" dt="2020-06-10T14:40:36.874" v="10771"/>
          <ac:spMkLst>
            <pc:docMk/>
            <pc:sldMk cId="586041243" sldId="371"/>
            <ac:spMk id="26" creationId="{2C10704D-17D7-4046-80B6-DDCA6B1E9727}"/>
          </ac:spMkLst>
        </pc:spChg>
        <pc:spChg chg="add del">
          <ac:chgData name="Maresa Beazley, Senior Researcher" userId="5f8a0d0f-7495-4475-8968-cf1e28e5c564" providerId="ADAL" clId="{98F31EEE-B128-4F2A-984C-05CE340AA349}" dt="2020-06-10T14:40:36.874" v="10771"/>
          <ac:spMkLst>
            <pc:docMk/>
            <pc:sldMk cId="586041243" sldId="371"/>
            <ac:spMk id="27" creationId="{A14FED37-13D5-4AB2-AB38-CCE213B00771}"/>
          </ac:spMkLst>
        </pc:spChg>
        <pc:spChg chg="add del">
          <ac:chgData name="Maresa Beazley, Senior Researcher" userId="5f8a0d0f-7495-4475-8968-cf1e28e5c564" providerId="ADAL" clId="{98F31EEE-B128-4F2A-984C-05CE340AA349}" dt="2020-06-10T14:40:36.874" v="10771"/>
          <ac:spMkLst>
            <pc:docMk/>
            <pc:sldMk cId="586041243" sldId="371"/>
            <ac:spMk id="29" creationId="{1D80C9B8-C0C6-4629-BE6C-1ECE42B2AAEC}"/>
          </ac:spMkLst>
        </pc:spChg>
        <pc:spChg chg="add del">
          <ac:chgData name="Maresa Beazley, Senior Researcher" userId="5f8a0d0f-7495-4475-8968-cf1e28e5c564" providerId="ADAL" clId="{98F31EEE-B128-4F2A-984C-05CE340AA349}" dt="2020-06-10T14:48:02.453" v="10793"/>
          <ac:spMkLst>
            <pc:docMk/>
            <pc:sldMk cId="586041243" sldId="371"/>
            <ac:spMk id="30" creationId="{9BF397EE-3419-4605-8940-DB435EC464E2}"/>
          </ac:spMkLst>
        </pc:spChg>
        <pc:spChg chg="add del">
          <ac:chgData name="Maresa Beazley, Senior Researcher" userId="5f8a0d0f-7495-4475-8968-cf1e28e5c564" providerId="ADAL" clId="{98F31EEE-B128-4F2A-984C-05CE340AA349}" dt="2020-06-10T14:48:02.453" v="10793"/>
          <ac:spMkLst>
            <pc:docMk/>
            <pc:sldMk cId="586041243" sldId="371"/>
            <ac:spMk id="32" creationId="{2C10704D-17D7-4046-80B6-DDCA6B1E9727}"/>
          </ac:spMkLst>
        </pc:spChg>
        <pc:spChg chg="add del">
          <ac:chgData name="Maresa Beazley, Senior Researcher" userId="5f8a0d0f-7495-4475-8968-cf1e28e5c564" providerId="ADAL" clId="{98F31EEE-B128-4F2A-984C-05CE340AA349}" dt="2020-06-10T14:48:02.453" v="10793"/>
          <ac:spMkLst>
            <pc:docMk/>
            <pc:sldMk cId="586041243" sldId="371"/>
            <ac:spMk id="33" creationId="{A14FED37-13D5-4AB2-AB38-CCE213B00771}"/>
          </ac:spMkLst>
        </pc:spChg>
        <pc:spChg chg="add del">
          <ac:chgData name="Maresa Beazley, Senior Researcher" userId="5f8a0d0f-7495-4475-8968-cf1e28e5c564" providerId="ADAL" clId="{98F31EEE-B128-4F2A-984C-05CE340AA349}" dt="2020-06-10T14:48:02.453" v="10793"/>
          <ac:spMkLst>
            <pc:docMk/>
            <pc:sldMk cId="586041243" sldId="371"/>
            <ac:spMk id="35" creationId="{1D80C9B8-C0C6-4629-BE6C-1ECE42B2AAEC}"/>
          </ac:spMkLst>
        </pc:spChg>
        <pc:spChg chg="add del">
          <ac:chgData name="Maresa Beazley, Senior Researcher" userId="5f8a0d0f-7495-4475-8968-cf1e28e5c564" providerId="ADAL" clId="{98F31EEE-B128-4F2A-984C-05CE340AA349}" dt="2020-06-10T15:11:00.015" v="11194"/>
          <ac:spMkLst>
            <pc:docMk/>
            <pc:sldMk cId="586041243" sldId="371"/>
            <ac:spMk id="36" creationId="{9BF397EE-3419-4605-8940-DB435EC464E2}"/>
          </ac:spMkLst>
        </pc:spChg>
        <pc:spChg chg="add del">
          <ac:chgData name="Maresa Beazley, Senior Researcher" userId="5f8a0d0f-7495-4475-8968-cf1e28e5c564" providerId="ADAL" clId="{98F31EEE-B128-4F2A-984C-05CE340AA349}" dt="2020-06-10T15:11:00.015" v="11194"/>
          <ac:spMkLst>
            <pc:docMk/>
            <pc:sldMk cId="586041243" sldId="371"/>
            <ac:spMk id="37" creationId="{2C10704D-17D7-4046-80B6-DDCA6B1E9727}"/>
          </ac:spMkLst>
        </pc:spChg>
        <pc:spChg chg="add del">
          <ac:chgData name="Maresa Beazley, Senior Researcher" userId="5f8a0d0f-7495-4475-8968-cf1e28e5c564" providerId="ADAL" clId="{98F31EEE-B128-4F2A-984C-05CE340AA349}" dt="2020-06-10T15:11:00.015" v="11194"/>
          <ac:spMkLst>
            <pc:docMk/>
            <pc:sldMk cId="586041243" sldId="371"/>
            <ac:spMk id="38" creationId="{A14FED37-13D5-4AB2-AB38-CCE213B00771}"/>
          </ac:spMkLst>
        </pc:spChg>
        <pc:spChg chg="add del">
          <ac:chgData name="Maresa Beazley, Senior Researcher" userId="5f8a0d0f-7495-4475-8968-cf1e28e5c564" providerId="ADAL" clId="{98F31EEE-B128-4F2A-984C-05CE340AA349}" dt="2020-06-10T15:11:00.015" v="11194"/>
          <ac:spMkLst>
            <pc:docMk/>
            <pc:sldMk cId="586041243" sldId="371"/>
            <ac:spMk id="39" creationId="{1D80C9B8-C0C6-4629-BE6C-1ECE42B2AAEC}"/>
          </ac:spMkLst>
        </pc:spChg>
        <pc:spChg chg="add del">
          <ac:chgData name="Maresa Beazley, Senior Researcher" userId="5f8a0d0f-7495-4475-8968-cf1e28e5c564" providerId="ADAL" clId="{98F31EEE-B128-4F2A-984C-05CE340AA349}" dt="2020-06-10T15:11:42.909" v="11199"/>
          <ac:spMkLst>
            <pc:docMk/>
            <pc:sldMk cId="586041243" sldId="371"/>
            <ac:spMk id="40" creationId="{9BF397EE-3419-4605-8940-DB435EC464E2}"/>
          </ac:spMkLst>
        </pc:spChg>
        <pc:spChg chg="add del">
          <ac:chgData name="Maresa Beazley, Senior Researcher" userId="5f8a0d0f-7495-4475-8968-cf1e28e5c564" providerId="ADAL" clId="{98F31EEE-B128-4F2A-984C-05CE340AA349}" dt="2020-06-10T15:11:42.909" v="11199"/>
          <ac:spMkLst>
            <pc:docMk/>
            <pc:sldMk cId="586041243" sldId="371"/>
            <ac:spMk id="41" creationId="{2C10704D-17D7-4046-80B6-DDCA6B1E9727}"/>
          </ac:spMkLst>
        </pc:spChg>
        <pc:spChg chg="add del">
          <ac:chgData name="Maresa Beazley, Senior Researcher" userId="5f8a0d0f-7495-4475-8968-cf1e28e5c564" providerId="ADAL" clId="{98F31EEE-B128-4F2A-984C-05CE340AA349}" dt="2020-06-10T15:11:42.909" v="11199"/>
          <ac:spMkLst>
            <pc:docMk/>
            <pc:sldMk cId="586041243" sldId="371"/>
            <ac:spMk id="42" creationId="{A14FED37-13D5-4AB2-AB38-CCE213B00771}"/>
          </ac:spMkLst>
        </pc:spChg>
        <pc:spChg chg="add del">
          <ac:chgData name="Maresa Beazley, Senior Researcher" userId="5f8a0d0f-7495-4475-8968-cf1e28e5c564" providerId="ADAL" clId="{98F31EEE-B128-4F2A-984C-05CE340AA349}" dt="2020-06-10T15:11:42.909" v="11199"/>
          <ac:spMkLst>
            <pc:docMk/>
            <pc:sldMk cId="586041243" sldId="371"/>
            <ac:spMk id="43" creationId="{1D80C9B8-C0C6-4629-BE6C-1ECE42B2AAEC}"/>
          </ac:spMkLst>
        </pc:spChg>
        <pc:graphicFrameChg chg="add del">
          <ac:chgData name="Maresa Beazley, Senior Researcher" userId="5f8a0d0f-7495-4475-8968-cf1e28e5c564" providerId="ADAL" clId="{98F31EEE-B128-4F2A-984C-05CE340AA349}" dt="2020-06-10T14:40:36.874" v="10771"/>
          <ac:graphicFrameMkLst>
            <pc:docMk/>
            <pc:sldMk cId="586041243" sldId="371"/>
            <ac:graphicFrameMk id="4" creationId="{748B97DA-414C-4B28-B8AF-17C3564CE518}"/>
          </ac:graphicFrameMkLst>
        </pc:graphicFrameChg>
        <pc:graphicFrameChg chg="add del">
          <ac:chgData name="Maresa Beazley, Senior Researcher" userId="5f8a0d0f-7495-4475-8968-cf1e28e5c564" providerId="ADAL" clId="{98F31EEE-B128-4F2A-984C-05CE340AA349}" dt="2020-06-10T14:48:02.453" v="10793"/>
          <ac:graphicFrameMkLst>
            <pc:docMk/>
            <pc:sldMk cId="586041243" sldId="371"/>
            <ac:graphicFrameMk id="13" creationId="{40C9021D-0F90-4B0C-824A-FA9026A082D4}"/>
          </ac:graphicFrameMkLst>
        </pc:graphicFrameChg>
        <pc:graphicFrameChg chg="add del">
          <ac:chgData name="Maresa Beazley, Senior Researcher" userId="5f8a0d0f-7495-4475-8968-cf1e28e5c564" providerId="ADAL" clId="{98F31EEE-B128-4F2A-984C-05CE340AA349}" dt="2020-06-10T15:11:00.015" v="11194"/>
          <ac:graphicFrameMkLst>
            <pc:docMk/>
            <pc:sldMk cId="586041243" sldId="371"/>
            <ac:graphicFrameMk id="15" creationId="{D9AAE5D3-2932-41BA-BC4C-116FF407C080}"/>
          </ac:graphicFrameMkLst>
        </pc:graphicFrameChg>
        <pc:graphicFrameChg chg="add del">
          <ac:chgData name="Maresa Beazley, Senior Researcher" userId="5f8a0d0f-7495-4475-8968-cf1e28e5c564" providerId="ADAL" clId="{98F31EEE-B128-4F2A-984C-05CE340AA349}" dt="2020-06-10T15:11:42.909" v="11199"/>
          <ac:graphicFrameMkLst>
            <pc:docMk/>
            <pc:sldMk cId="586041243" sldId="371"/>
            <ac:graphicFrameMk id="19" creationId="{A3AB6E65-4C62-46F2-BC16-9B007082661D}"/>
          </ac:graphicFrameMkLst>
        </pc:graphicFrameChg>
        <pc:picChg chg="add del mod">
          <ac:chgData name="Maresa Beazley, Senior Researcher" userId="5f8a0d0f-7495-4475-8968-cf1e28e5c564" providerId="ADAL" clId="{98F31EEE-B128-4F2A-984C-05CE340AA349}" dt="2020-06-19T13:44:29.567" v="19285" actId="478"/>
          <ac:picMkLst>
            <pc:docMk/>
            <pc:sldMk cId="586041243" sldId="371"/>
            <ac:picMk id="4" creationId="{D3B262C8-DE13-4FE5-814A-654FA58AC73B}"/>
          </ac:picMkLst>
        </pc:picChg>
        <pc:picChg chg="add mod">
          <ac:chgData name="Maresa Beazley, Senior Researcher" userId="5f8a0d0f-7495-4475-8968-cf1e28e5c564" providerId="ADAL" clId="{98F31EEE-B128-4F2A-984C-05CE340AA349}" dt="2020-06-19T13:44:42.965" v="19288" actId="14100"/>
          <ac:picMkLst>
            <pc:docMk/>
            <pc:sldMk cId="586041243" sldId="371"/>
            <ac:picMk id="5" creationId="{1EA1919A-6913-404E-B575-D7E6FEFB3BAB}"/>
          </ac:picMkLst>
        </pc:picChg>
        <pc:picChg chg="add del">
          <ac:chgData name="Maresa Beazley, Senior Researcher" userId="5f8a0d0f-7495-4475-8968-cf1e28e5c564" providerId="ADAL" clId="{98F31EEE-B128-4F2A-984C-05CE340AA349}" dt="2020-06-10T14:40:42.622" v="10773" actId="478"/>
          <ac:picMkLst>
            <pc:docMk/>
            <pc:sldMk cId="586041243" sldId="371"/>
            <ac:picMk id="7" creationId="{D957CC71-1472-49D8-A738-91010D60F3B4}"/>
          </ac:picMkLst>
        </pc:picChg>
        <pc:picChg chg="add del mod">
          <ac:chgData name="Maresa Beazley, Senior Researcher" userId="5f8a0d0f-7495-4475-8968-cf1e28e5c564" providerId="ADAL" clId="{98F31EEE-B128-4F2A-984C-05CE340AA349}" dt="2020-06-10T14:41:48.627" v="10784" actId="478"/>
          <ac:picMkLst>
            <pc:docMk/>
            <pc:sldMk cId="586041243" sldId="371"/>
            <ac:picMk id="10" creationId="{808BFCF7-EC2F-416D-8261-2D23242E9C8D}"/>
          </ac:picMkLst>
        </pc:picChg>
        <pc:picChg chg="add del mod">
          <ac:chgData name="Maresa Beazley, Senior Researcher" userId="5f8a0d0f-7495-4475-8968-cf1e28e5c564" providerId="ADAL" clId="{98F31EEE-B128-4F2A-984C-05CE340AA349}" dt="2020-06-10T14:46:14.661" v="10791" actId="478"/>
          <ac:picMkLst>
            <pc:docMk/>
            <pc:sldMk cId="586041243" sldId="371"/>
            <ac:picMk id="11" creationId="{4D0269A8-9950-47F6-AD87-020D0F31CBBE}"/>
          </ac:picMkLst>
        </pc:picChg>
        <pc:picChg chg="add del mod">
          <ac:chgData name="Maresa Beazley, Senior Researcher" userId="5f8a0d0f-7495-4475-8968-cf1e28e5c564" providerId="ADAL" clId="{98F31EEE-B128-4F2A-984C-05CE340AA349}" dt="2020-06-10T15:10:56.083" v="11192" actId="478"/>
          <ac:picMkLst>
            <pc:docMk/>
            <pc:sldMk cId="586041243" sldId="371"/>
            <ac:picMk id="14" creationId="{1D2F6E08-1E9C-4691-80EE-548A3E6A88E3}"/>
          </ac:picMkLst>
        </pc:picChg>
        <pc:picChg chg="add del mod">
          <ac:chgData name="Maresa Beazley, Senior Researcher" userId="5f8a0d0f-7495-4475-8968-cf1e28e5c564" providerId="ADAL" clId="{98F31EEE-B128-4F2A-984C-05CE340AA349}" dt="2020-06-10T15:11:38.675" v="11197" actId="478"/>
          <ac:picMkLst>
            <pc:docMk/>
            <pc:sldMk cId="586041243" sldId="371"/>
            <ac:picMk id="16" creationId="{ABA08CCE-0BD3-4313-948F-96DA72180281}"/>
          </ac:picMkLst>
        </pc:picChg>
        <pc:picChg chg="add del mod">
          <ac:chgData name="Maresa Beazley, Senior Researcher" userId="5f8a0d0f-7495-4475-8968-cf1e28e5c564" providerId="ADAL" clId="{98F31EEE-B128-4F2A-984C-05CE340AA349}" dt="2020-06-10T15:13:51.107" v="11204" actId="478"/>
          <ac:picMkLst>
            <pc:docMk/>
            <pc:sldMk cId="586041243" sldId="371"/>
            <ac:picMk id="44" creationId="{3A5866DB-80A8-4C52-91AE-204F01DE6685}"/>
          </ac:picMkLst>
        </pc:picChg>
        <pc:picChg chg="add del mod">
          <ac:chgData name="Maresa Beazley, Senior Researcher" userId="5f8a0d0f-7495-4475-8968-cf1e28e5c564" providerId="ADAL" clId="{98F31EEE-B128-4F2A-984C-05CE340AA349}" dt="2020-06-10T15:18:04.111" v="11234" actId="478"/>
          <ac:picMkLst>
            <pc:docMk/>
            <pc:sldMk cId="586041243" sldId="371"/>
            <ac:picMk id="45" creationId="{0E825BE2-31AF-43C0-B7E2-70A9AF760CF0}"/>
          </ac:picMkLst>
        </pc:picChg>
        <pc:picChg chg="add del mod">
          <ac:chgData name="Maresa Beazley, Senior Researcher" userId="5f8a0d0f-7495-4475-8968-cf1e28e5c564" providerId="ADAL" clId="{98F31EEE-B128-4F2A-984C-05CE340AA349}" dt="2020-06-18T14:59:58.572" v="15060" actId="478"/>
          <ac:picMkLst>
            <pc:docMk/>
            <pc:sldMk cId="586041243" sldId="371"/>
            <ac:picMk id="46" creationId="{2699EA05-F7BA-4528-A5A9-6D7B2B2B4B3E}"/>
          </ac:picMkLst>
        </pc:picChg>
        <pc:cxnChg chg="del mod">
          <ac:chgData name="Maresa Beazley, Senior Researcher" userId="5f8a0d0f-7495-4475-8968-cf1e28e5c564" providerId="ADAL" clId="{98F31EEE-B128-4F2A-984C-05CE340AA349}" dt="2020-06-10T14:41:24.278" v="10777" actId="478"/>
          <ac:cxnSpMkLst>
            <pc:docMk/>
            <pc:sldMk cId="586041243" sldId="371"/>
            <ac:cxnSpMk id="25" creationId="{504287BC-CD81-4E6A-9F10-41D6A679FF4A}"/>
          </ac:cxnSpMkLst>
        </pc:cxnChg>
        <pc:cxnChg chg="del mod">
          <ac:chgData name="Maresa Beazley, Senior Researcher" userId="5f8a0d0f-7495-4475-8968-cf1e28e5c564" providerId="ADAL" clId="{98F31EEE-B128-4F2A-984C-05CE340AA349}" dt="2020-06-10T14:41:24.278" v="10777" actId="478"/>
          <ac:cxnSpMkLst>
            <pc:docMk/>
            <pc:sldMk cId="586041243" sldId="371"/>
            <ac:cxnSpMk id="28" creationId="{B4179578-492D-4CB3-B3A6-3E214A6C8019}"/>
          </ac:cxnSpMkLst>
        </pc:cxnChg>
        <pc:cxnChg chg="del mod">
          <ac:chgData name="Maresa Beazley, Senior Researcher" userId="5f8a0d0f-7495-4475-8968-cf1e28e5c564" providerId="ADAL" clId="{98F31EEE-B128-4F2A-984C-05CE340AA349}" dt="2020-06-10T14:41:24.278" v="10777" actId="478"/>
          <ac:cxnSpMkLst>
            <pc:docMk/>
            <pc:sldMk cId="586041243" sldId="371"/>
            <ac:cxnSpMk id="31" creationId="{1459AAAA-993D-439B-AFB8-84FF24B8AE45}"/>
          </ac:cxnSpMkLst>
        </pc:cxnChg>
        <pc:cxnChg chg="del mod">
          <ac:chgData name="Maresa Beazley, Senior Researcher" userId="5f8a0d0f-7495-4475-8968-cf1e28e5c564" providerId="ADAL" clId="{98F31EEE-B128-4F2A-984C-05CE340AA349}" dt="2020-06-10T14:41:24.278" v="10777" actId="478"/>
          <ac:cxnSpMkLst>
            <pc:docMk/>
            <pc:sldMk cId="586041243" sldId="371"/>
            <ac:cxnSpMk id="34" creationId="{E10DC780-463F-4E5B-BE64-948F885F3DFD}"/>
          </ac:cxnSpMkLst>
        </pc:cxnChg>
      </pc:sldChg>
      <pc:sldChg chg="modSp ord">
        <pc:chgData name="Maresa Beazley, Senior Researcher" userId="5f8a0d0f-7495-4475-8968-cf1e28e5c564" providerId="ADAL" clId="{98F31EEE-B128-4F2A-984C-05CE340AA349}" dt="2020-05-28T15:32:10.224" v="562"/>
        <pc:sldMkLst>
          <pc:docMk/>
          <pc:sldMk cId="423393120" sldId="372"/>
        </pc:sldMkLst>
        <pc:spChg chg="mod">
          <ac:chgData name="Maresa Beazley, Senior Researcher" userId="5f8a0d0f-7495-4475-8968-cf1e28e5c564" providerId="ADAL" clId="{98F31EEE-B128-4F2A-984C-05CE340AA349}" dt="2020-05-28T15:32:00.854" v="561" actId="27636"/>
          <ac:spMkLst>
            <pc:docMk/>
            <pc:sldMk cId="423393120" sldId="372"/>
            <ac:spMk id="3" creationId="{D94082C3-A739-4586-84F5-DBED494E9815}"/>
          </ac:spMkLst>
        </pc:spChg>
      </pc:sldChg>
      <pc:sldChg chg="modSp addCm">
        <pc:chgData name="Maresa Beazley, Senior Researcher" userId="5f8a0d0f-7495-4475-8968-cf1e28e5c564" providerId="ADAL" clId="{98F31EEE-B128-4F2A-984C-05CE340AA349}" dt="2020-06-19T15:40:26.253" v="19887" actId="948"/>
        <pc:sldMkLst>
          <pc:docMk/>
          <pc:sldMk cId="3923956637" sldId="372"/>
        </pc:sldMkLst>
        <pc:spChg chg="mod">
          <ac:chgData name="Maresa Beazley, Senior Researcher" userId="5f8a0d0f-7495-4475-8968-cf1e28e5c564" providerId="ADAL" clId="{98F31EEE-B128-4F2A-984C-05CE340AA349}" dt="2020-06-19T15:40:26.253" v="19887" actId="948"/>
          <ac:spMkLst>
            <pc:docMk/>
            <pc:sldMk cId="3923956637" sldId="372"/>
            <ac:spMk id="3" creationId="{D94082C3-A739-4586-84F5-DBED494E9815}"/>
          </ac:spMkLst>
        </pc:spChg>
      </pc:sldChg>
      <pc:sldChg chg="addSp delSp modSp">
        <pc:chgData name="Maresa Beazley, Senior Researcher" userId="5f8a0d0f-7495-4475-8968-cf1e28e5c564" providerId="ADAL" clId="{98F31EEE-B128-4F2A-984C-05CE340AA349}" dt="2020-05-27T16:33:37.975" v="477" actId="20577"/>
        <pc:sldMkLst>
          <pc:docMk/>
          <pc:sldMk cId="2168100537" sldId="374"/>
        </pc:sldMkLst>
        <pc:spChg chg="mod">
          <ac:chgData name="Maresa Beazley, Senior Researcher" userId="5f8a0d0f-7495-4475-8968-cf1e28e5c564" providerId="ADAL" clId="{98F31EEE-B128-4F2A-984C-05CE340AA349}" dt="2020-05-27T16:33:37.975" v="477" actId="20577"/>
          <ac:spMkLst>
            <pc:docMk/>
            <pc:sldMk cId="2168100537" sldId="374"/>
            <ac:spMk id="7" creationId="{5BF28DFC-B23B-45C4-8473-3007892C614F}"/>
          </ac:spMkLst>
        </pc:spChg>
        <pc:spChg chg="del">
          <ac:chgData name="Maresa Beazley, Senior Researcher" userId="5f8a0d0f-7495-4475-8968-cf1e28e5c564" providerId="ADAL" clId="{98F31EEE-B128-4F2A-984C-05CE340AA349}" dt="2020-05-27T16:23:13.367" v="305" actId="478"/>
          <ac:spMkLst>
            <pc:docMk/>
            <pc:sldMk cId="2168100537" sldId="374"/>
            <ac:spMk id="9" creationId="{74CAAD94-4E63-4D1F-8912-8F12F38232AE}"/>
          </ac:spMkLst>
        </pc:spChg>
        <pc:spChg chg="del">
          <ac:chgData name="Maresa Beazley, Senior Researcher" userId="5f8a0d0f-7495-4475-8968-cf1e28e5c564" providerId="ADAL" clId="{98F31EEE-B128-4F2A-984C-05CE340AA349}" dt="2020-05-27T16:23:13.367" v="305" actId="478"/>
          <ac:spMkLst>
            <pc:docMk/>
            <pc:sldMk cId="2168100537" sldId="374"/>
            <ac:spMk id="18" creationId="{1C91BBCB-1317-4372-ACDA-274BE1426717}"/>
          </ac:spMkLst>
        </pc:spChg>
        <pc:spChg chg="del">
          <ac:chgData name="Maresa Beazley, Senior Researcher" userId="5f8a0d0f-7495-4475-8968-cf1e28e5c564" providerId="ADAL" clId="{98F31EEE-B128-4F2A-984C-05CE340AA349}" dt="2020-05-27T16:23:13.367" v="305" actId="478"/>
          <ac:spMkLst>
            <pc:docMk/>
            <pc:sldMk cId="2168100537" sldId="374"/>
            <ac:spMk id="19" creationId="{EEE61ED5-B3E0-4DE5-BADC-C9BDCC3E98BC}"/>
          </ac:spMkLst>
        </pc:spChg>
        <pc:spChg chg="del">
          <ac:chgData name="Maresa Beazley, Senior Researcher" userId="5f8a0d0f-7495-4475-8968-cf1e28e5c564" providerId="ADAL" clId="{98F31EEE-B128-4F2A-984C-05CE340AA349}" dt="2020-05-27T16:23:13.367" v="305" actId="478"/>
          <ac:spMkLst>
            <pc:docMk/>
            <pc:sldMk cId="2168100537" sldId="374"/>
            <ac:spMk id="20" creationId="{BDC15B94-CE2C-4C1E-8819-CFAECFF65349}"/>
          </ac:spMkLst>
        </pc:spChg>
        <pc:spChg chg="del">
          <ac:chgData name="Maresa Beazley, Senior Researcher" userId="5f8a0d0f-7495-4475-8968-cf1e28e5c564" providerId="ADAL" clId="{98F31EEE-B128-4F2A-984C-05CE340AA349}" dt="2020-05-27T16:23:13.367" v="305" actId="478"/>
          <ac:spMkLst>
            <pc:docMk/>
            <pc:sldMk cId="2168100537" sldId="374"/>
            <ac:spMk id="21" creationId="{0F27B1D5-D1D0-47B8-AE31-A5EDFAABBC09}"/>
          </ac:spMkLst>
        </pc:spChg>
        <pc:spChg chg="del">
          <ac:chgData name="Maresa Beazley, Senior Researcher" userId="5f8a0d0f-7495-4475-8968-cf1e28e5c564" providerId="ADAL" clId="{98F31EEE-B128-4F2A-984C-05CE340AA349}" dt="2020-05-27T16:23:13.367" v="305" actId="478"/>
          <ac:spMkLst>
            <pc:docMk/>
            <pc:sldMk cId="2168100537" sldId="374"/>
            <ac:spMk id="22" creationId="{D0089388-2997-476C-B5A2-3A3C24A73015}"/>
          </ac:spMkLst>
        </pc:spChg>
        <pc:spChg chg="del">
          <ac:chgData name="Maresa Beazley, Senior Researcher" userId="5f8a0d0f-7495-4475-8968-cf1e28e5c564" providerId="ADAL" clId="{98F31EEE-B128-4F2A-984C-05CE340AA349}" dt="2020-05-27T16:23:20.439" v="307" actId="478"/>
          <ac:spMkLst>
            <pc:docMk/>
            <pc:sldMk cId="2168100537" sldId="374"/>
            <ac:spMk id="25" creationId="{C3ED0C3D-2F77-4032-B7F3-4C576F02ED3E}"/>
          </ac:spMkLst>
        </pc:spChg>
        <pc:spChg chg="del">
          <ac:chgData name="Maresa Beazley, Senior Researcher" userId="5f8a0d0f-7495-4475-8968-cf1e28e5c564" providerId="ADAL" clId="{98F31EEE-B128-4F2A-984C-05CE340AA349}" dt="2020-05-27T16:23:23.542" v="309" actId="478"/>
          <ac:spMkLst>
            <pc:docMk/>
            <pc:sldMk cId="2168100537" sldId="374"/>
            <ac:spMk id="26" creationId="{86D3F190-8EAF-40D3-8A18-FDEC616D4E8D}"/>
          </ac:spMkLst>
        </pc:spChg>
        <pc:spChg chg="del">
          <ac:chgData name="Maresa Beazley, Senior Researcher" userId="5f8a0d0f-7495-4475-8968-cf1e28e5c564" providerId="ADAL" clId="{98F31EEE-B128-4F2A-984C-05CE340AA349}" dt="2020-05-27T16:23:21.847" v="308" actId="478"/>
          <ac:spMkLst>
            <pc:docMk/>
            <pc:sldMk cId="2168100537" sldId="374"/>
            <ac:spMk id="27" creationId="{F5BA4838-31E6-4918-A866-C0D12D9A3F63}"/>
          </ac:spMkLst>
        </pc:spChg>
        <pc:spChg chg="del">
          <ac:chgData name="Maresa Beazley, Senior Researcher" userId="5f8a0d0f-7495-4475-8968-cf1e28e5c564" providerId="ADAL" clId="{98F31EEE-B128-4F2A-984C-05CE340AA349}" dt="2020-05-27T16:23:13.367" v="305" actId="478"/>
          <ac:spMkLst>
            <pc:docMk/>
            <pc:sldMk cId="2168100537" sldId="374"/>
            <ac:spMk id="28" creationId="{DD17FF45-3ED2-4295-8C71-C40436CB0B71}"/>
          </ac:spMkLst>
        </pc:spChg>
        <pc:spChg chg="add mod">
          <ac:chgData name="Maresa Beazley, Senior Researcher" userId="5f8a0d0f-7495-4475-8968-cf1e28e5c564" providerId="ADAL" clId="{98F31EEE-B128-4F2A-984C-05CE340AA349}" dt="2020-05-27T16:33:08.927" v="473" actId="20577"/>
          <ac:spMkLst>
            <pc:docMk/>
            <pc:sldMk cId="2168100537" sldId="374"/>
            <ac:spMk id="29" creationId="{40C3A700-EF8F-41E9-AE75-3116AAB31600}"/>
          </ac:spMkLst>
        </pc:spChg>
        <pc:spChg chg="del">
          <ac:chgData name="Maresa Beazley, Senior Researcher" userId="5f8a0d0f-7495-4475-8968-cf1e28e5c564" providerId="ADAL" clId="{98F31EEE-B128-4F2A-984C-05CE340AA349}" dt="2020-05-27T16:23:24.993" v="310" actId="478"/>
          <ac:spMkLst>
            <pc:docMk/>
            <pc:sldMk cId="2168100537" sldId="374"/>
            <ac:spMk id="31" creationId="{7A25D73B-68B5-4B8A-BD75-B7A438CEE11D}"/>
          </ac:spMkLst>
        </pc:spChg>
        <pc:spChg chg="del mod">
          <ac:chgData name="Maresa Beazley, Senior Researcher" userId="5f8a0d0f-7495-4475-8968-cf1e28e5c564" providerId="ADAL" clId="{98F31EEE-B128-4F2A-984C-05CE340AA349}" dt="2020-05-27T16:23:18.835" v="306" actId="478"/>
          <ac:spMkLst>
            <pc:docMk/>
            <pc:sldMk cId="2168100537" sldId="374"/>
            <ac:spMk id="32" creationId="{DD491E59-2FD8-455F-B72A-5BCEA1F1F2CC}"/>
          </ac:spMkLst>
        </pc:spChg>
        <pc:spChg chg="del mod">
          <ac:chgData name="Maresa Beazley, Senior Researcher" userId="5f8a0d0f-7495-4475-8968-cf1e28e5c564" providerId="ADAL" clId="{98F31EEE-B128-4F2A-984C-05CE340AA349}" dt="2020-05-27T16:23:13.367" v="305" actId="478"/>
          <ac:spMkLst>
            <pc:docMk/>
            <pc:sldMk cId="2168100537" sldId="374"/>
            <ac:spMk id="43" creationId="{A0501F10-B82A-44C9-9850-71C9ABCCEFB8}"/>
          </ac:spMkLst>
        </pc:spChg>
        <pc:spChg chg="del">
          <ac:chgData name="Maresa Beazley, Senior Researcher" userId="5f8a0d0f-7495-4475-8968-cf1e28e5c564" providerId="ADAL" clId="{98F31EEE-B128-4F2A-984C-05CE340AA349}" dt="2020-05-27T16:23:13.367" v="305" actId="478"/>
          <ac:spMkLst>
            <pc:docMk/>
            <pc:sldMk cId="2168100537" sldId="374"/>
            <ac:spMk id="44" creationId="{05AD358A-5324-40EA-A946-54C4935278EC}"/>
          </ac:spMkLst>
        </pc:spChg>
        <pc:spChg chg="del">
          <ac:chgData name="Maresa Beazley, Senior Researcher" userId="5f8a0d0f-7495-4475-8968-cf1e28e5c564" providerId="ADAL" clId="{98F31EEE-B128-4F2A-984C-05CE340AA349}" dt="2020-05-27T16:23:13.367" v="305" actId="478"/>
          <ac:spMkLst>
            <pc:docMk/>
            <pc:sldMk cId="2168100537" sldId="374"/>
            <ac:spMk id="45" creationId="{7E052CE8-0404-4BFE-AC21-1E77966999E1}"/>
          </ac:spMkLst>
        </pc:spChg>
        <pc:cxnChg chg="del mod">
          <ac:chgData name="Maresa Beazley, Senior Researcher" userId="5f8a0d0f-7495-4475-8968-cf1e28e5c564" providerId="ADAL" clId="{98F31EEE-B128-4F2A-984C-05CE340AA349}" dt="2020-05-27T16:23:13.367" v="305" actId="478"/>
          <ac:cxnSpMkLst>
            <pc:docMk/>
            <pc:sldMk cId="2168100537" sldId="374"/>
            <ac:cxnSpMk id="3" creationId="{C996E70D-C7BD-43D9-8CED-92C6D92F0083}"/>
          </ac:cxnSpMkLst>
        </pc:cxnChg>
        <pc:cxnChg chg="del mod">
          <ac:chgData name="Maresa Beazley, Senior Researcher" userId="5f8a0d0f-7495-4475-8968-cf1e28e5c564" providerId="ADAL" clId="{98F31EEE-B128-4F2A-984C-05CE340AA349}" dt="2020-05-27T16:23:13.367" v="305" actId="478"/>
          <ac:cxnSpMkLst>
            <pc:docMk/>
            <pc:sldMk cId="2168100537" sldId="374"/>
            <ac:cxnSpMk id="16" creationId="{C8C4C1DF-8F50-47B9-956C-5361E8B06A32}"/>
          </ac:cxnSpMkLst>
        </pc:cxnChg>
        <pc:cxnChg chg="del mod">
          <ac:chgData name="Maresa Beazley, Senior Researcher" userId="5f8a0d0f-7495-4475-8968-cf1e28e5c564" providerId="ADAL" clId="{98F31EEE-B128-4F2A-984C-05CE340AA349}" dt="2020-05-27T16:23:13.367" v="305" actId="478"/>
          <ac:cxnSpMkLst>
            <pc:docMk/>
            <pc:sldMk cId="2168100537" sldId="374"/>
            <ac:cxnSpMk id="17" creationId="{D50E3ECD-553C-43DC-BE83-783EFA9EE8AD}"/>
          </ac:cxnSpMkLst>
        </pc:cxnChg>
      </pc:sldChg>
      <pc:sldChg chg="modSp">
        <pc:chgData name="Maresa Beazley, Senior Researcher" userId="5f8a0d0f-7495-4475-8968-cf1e28e5c564" providerId="ADAL" clId="{98F31EEE-B128-4F2A-984C-05CE340AA349}" dt="2020-06-18T16:07:48.677" v="17278" actId="14100"/>
        <pc:sldMkLst>
          <pc:docMk/>
          <pc:sldMk cId="3322000455" sldId="375"/>
        </pc:sldMkLst>
        <pc:spChg chg="mod">
          <ac:chgData name="Maresa Beazley, Senior Researcher" userId="5f8a0d0f-7495-4475-8968-cf1e28e5c564" providerId="ADAL" clId="{98F31EEE-B128-4F2A-984C-05CE340AA349}" dt="2020-06-18T16:07:48.677" v="17278" actId="14100"/>
          <ac:spMkLst>
            <pc:docMk/>
            <pc:sldMk cId="3322000455" sldId="375"/>
            <ac:spMk id="4" creationId="{F1373249-189F-4C9A-89A4-30B0EE6CD7CC}"/>
          </ac:spMkLst>
        </pc:spChg>
      </pc:sldChg>
      <pc:sldChg chg="addSp delSp modSp">
        <pc:chgData name="Maresa Beazley, Senior Researcher" userId="5f8a0d0f-7495-4475-8968-cf1e28e5c564" providerId="ADAL" clId="{98F31EEE-B128-4F2A-984C-05CE340AA349}" dt="2020-06-18T16:08:27.202" v="17290" actId="14100"/>
        <pc:sldMkLst>
          <pc:docMk/>
          <pc:sldMk cId="697628778" sldId="376"/>
        </pc:sldMkLst>
        <pc:spChg chg="add del">
          <ac:chgData name="Maresa Beazley, Senior Researcher" userId="5f8a0d0f-7495-4475-8968-cf1e28e5c564" providerId="ADAL" clId="{98F31EEE-B128-4F2A-984C-05CE340AA349}" dt="2020-06-03T16:43:21.150" v="564"/>
          <ac:spMkLst>
            <pc:docMk/>
            <pc:sldMk cId="697628778" sldId="376"/>
            <ac:spMk id="2" creationId="{6848BF37-EEAB-425A-ABAD-CB93D324FFCC}"/>
          </ac:spMkLst>
        </pc:spChg>
        <pc:spChg chg="mod">
          <ac:chgData name="Maresa Beazley, Senior Researcher" userId="5f8a0d0f-7495-4475-8968-cf1e28e5c564" providerId="ADAL" clId="{98F31EEE-B128-4F2A-984C-05CE340AA349}" dt="2020-06-18T16:08:27.202" v="17290" actId="14100"/>
          <ac:spMkLst>
            <pc:docMk/>
            <pc:sldMk cId="697628778" sldId="376"/>
            <ac:spMk id="4" creationId="{F1373249-189F-4C9A-89A4-30B0EE6CD7CC}"/>
          </ac:spMkLst>
        </pc:spChg>
        <pc:spChg chg="mod">
          <ac:chgData name="Maresa Beazley, Senior Researcher" userId="5f8a0d0f-7495-4475-8968-cf1e28e5c564" providerId="ADAL" clId="{98F31EEE-B128-4F2A-984C-05CE340AA349}" dt="2020-05-26T12:49:58.347" v="60" actId="1076"/>
          <ac:spMkLst>
            <pc:docMk/>
            <pc:sldMk cId="697628778" sldId="376"/>
            <ac:spMk id="43" creationId="{A0501F10-B82A-44C9-9850-71C9ABCCEFB8}"/>
          </ac:spMkLst>
        </pc:spChg>
      </pc:sldChg>
      <pc:sldChg chg="del">
        <pc:chgData name="Maresa Beazley, Senior Researcher" userId="5f8a0d0f-7495-4475-8968-cf1e28e5c564" providerId="ADAL" clId="{98F31EEE-B128-4F2A-984C-05CE340AA349}" dt="2020-06-18T13:07:03.585" v="13262" actId="2696"/>
        <pc:sldMkLst>
          <pc:docMk/>
          <pc:sldMk cId="108244912" sldId="377"/>
        </pc:sldMkLst>
      </pc:sldChg>
      <pc:sldChg chg="addSp delSp modSp mod modNotesTx">
        <pc:chgData name="Maresa Beazley, Senior Researcher" userId="5f8a0d0f-7495-4475-8968-cf1e28e5c564" providerId="ADAL" clId="{98F31EEE-B128-4F2A-984C-05CE340AA349}" dt="2020-06-10T11:06:27.770" v="8061" actId="6549"/>
        <pc:sldMkLst>
          <pc:docMk/>
          <pc:sldMk cId="1771183439" sldId="378"/>
        </pc:sldMkLst>
        <pc:spChg chg="add del mod">
          <ac:chgData name="Maresa Beazley, Senior Researcher" userId="5f8a0d0f-7495-4475-8968-cf1e28e5c564" providerId="ADAL" clId="{98F31EEE-B128-4F2A-984C-05CE340AA349}" dt="2020-05-26T13:20:35.461" v="221" actId="478"/>
          <ac:spMkLst>
            <pc:docMk/>
            <pc:sldMk cId="1771183439" sldId="378"/>
            <ac:spMk id="6" creationId="{833BEB49-3976-4BAD-9C17-D7CEB0A86746}"/>
          </ac:spMkLst>
        </pc:spChg>
        <pc:spChg chg="mod">
          <ac:chgData name="Maresa Beazley, Senior Researcher" userId="5f8a0d0f-7495-4475-8968-cf1e28e5c564" providerId="ADAL" clId="{98F31EEE-B128-4F2A-984C-05CE340AA349}" dt="2020-05-26T13:19:52.316" v="219" actId="1036"/>
          <ac:spMkLst>
            <pc:docMk/>
            <pc:sldMk cId="1771183439" sldId="378"/>
            <ac:spMk id="46" creationId="{0FE4A286-0833-4733-94CD-B597AFD07D79}"/>
          </ac:spMkLst>
        </pc:spChg>
        <pc:spChg chg="mod">
          <ac:chgData name="Maresa Beazley, Senior Researcher" userId="5f8a0d0f-7495-4475-8968-cf1e28e5c564" providerId="ADAL" clId="{98F31EEE-B128-4F2A-984C-05CE340AA349}" dt="2020-05-26T13:19:24.778" v="183" actId="1036"/>
          <ac:spMkLst>
            <pc:docMk/>
            <pc:sldMk cId="1771183439" sldId="378"/>
            <ac:spMk id="61" creationId="{C400939A-F757-483A-B5B5-3335CB57F2DD}"/>
          </ac:spMkLst>
        </pc:spChg>
        <pc:spChg chg="mod">
          <ac:chgData name="Maresa Beazley, Senior Researcher" userId="5f8a0d0f-7495-4475-8968-cf1e28e5c564" providerId="ADAL" clId="{98F31EEE-B128-4F2A-984C-05CE340AA349}" dt="2020-05-26T13:21:34.799" v="250" actId="120"/>
          <ac:spMkLst>
            <pc:docMk/>
            <pc:sldMk cId="1771183439" sldId="378"/>
            <ac:spMk id="64" creationId="{F87FDBD0-944B-4078-89C4-9DED04F7C8D6}"/>
          </ac:spMkLst>
        </pc:spChg>
        <pc:spChg chg="mod">
          <ac:chgData name="Maresa Beazley, Senior Researcher" userId="5f8a0d0f-7495-4475-8968-cf1e28e5c564" providerId="ADAL" clId="{98F31EEE-B128-4F2A-984C-05CE340AA349}" dt="2020-05-26T13:19:52.316" v="219" actId="1036"/>
          <ac:spMkLst>
            <pc:docMk/>
            <pc:sldMk cId="1771183439" sldId="378"/>
            <ac:spMk id="65" creationId="{EDDFA58D-38FC-4BB2-B352-00DF40D079AD}"/>
          </ac:spMkLst>
        </pc:spChg>
        <pc:spChg chg="mod">
          <ac:chgData name="Maresa Beazley, Senior Researcher" userId="5f8a0d0f-7495-4475-8968-cf1e28e5c564" providerId="ADAL" clId="{98F31EEE-B128-4F2A-984C-05CE340AA349}" dt="2020-05-26T13:17:51.019" v="118" actId="1035"/>
          <ac:spMkLst>
            <pc:docMk/>
            <pc:sldMk cId="1771183439" sldId="378"/>
            <ac:spMk id="66" creationId="{4FA4C6F7-85FC-447C-867F-B90A6FD122DB}"/>
          </ac:spMkLst>
        </pc:spChg>
        <pc:spChg chg="mod">
          <ac:chgData name="Maresa Beazley, Senior Researcher" userId="5f8a0d0f-7495-4475-8968-cf1e28e5c564" providerId="ADAL" clId="{98F31EEE-B128-4F2A-984C-05CE340AA349}" dt="2020-05-26T13:17:51.019" v="118" actId="1035"/>
          <ac:spMkLst>
            <pc:docMk/>
            <pc:sldMk cId="1771183439" sldId="378"/>
            <ac:spMk id="67" creationId="{D3AFE055-FC6D-4E82-AAE3-90F94A31BD39}"/>
          </ac:spMkLst>
        </pc:spChg>
        <pc:spChg chg="add mod">
          <ac:chgData name="Maresa Beazley, Senior Researcher" userId="5f8a0d0f-7495-4475-8968-cf1e28e5c564" providerId="ADAL" clId="{98F31EEE-B128-4F2A-984C-05CE340AA349}" dt="2020-05-27T16:19:28.461" v="261" actId="20577"/>
          <ac:spMkLst>
            <pc:docMk/>
            <pc:sldMk cId="1771183439" sldId="378"/>
            <ac:spMk id="68" creationId="{3ECA40D2-856C-4CDA-834B-FE78D4CB7D7A}"/>
          </ac:spMkLst>
        </pc:spChg>
        <pc:spChg chg="add del mod">
          <ac:chgData name="Maresa Beazley, Senior Researcher" userId="5f8a0d0f-7495-4475-8968-cf1e28e5c564" providerId="ADAL" clId="{98F31EEE-B128-4F2A-984C-05CE340AA349}" dt="2020-05-26T13:20:33" v="220" actId="478"/>
          <ac:spMkLst>
            <pc:docMk/>
            <pc:sldMk cId="1771183439" sldId="378"/>
            <ac:spMk id="68" creationId="{E5E0BEC2-8180-480B-9324-00066E0F4CC9}"/>
          </ac:spMkLst>
        </pc:spChg>
        <pc:spChg chg="add del mod">
          <ac:chgData name="Maresa Beazley, Senior Researcher" userId="5f8a0d0f-7495-4475-8968-cf1e28e5c564" providerId="ADAL" clId="{98F31EEE-B128-4F2A-984C-05CE340AA349}" dt="2020-05-26T13:20:36.885" v="222" actId="478"/>
          <ac:spMkLst>
            <pc:docMk/>
            <pc:sldMk cId="1771183439" sldId="378"/>
            <ac:spMk id="71" creationId="{53B073A4-AB5F-4DE0-8F53-4C1BB673FA51}"/>
          </ac:spMkLst>
        </pc:spChg>
        <pc:spChg chg="mod">
          <ac:chgData name="Maresa Beazley, Senior Researcher" userId="5f8a0d0f-7495-4475-8968-cf1e28e5c564" providerId="ADAL" clId="{98F31EEE-B128-4F2A-984C-05CE340AA349}" dt="2020-05-26T13:17:51.019" v="118" actId="1035"/>
          <ac:spMkLst>
            <pc:docMk/>
            <pc:sldMk cId="1771183439" sldId="378"/>
            <ac:spMk id="73" creationId="{7642A135-FC4E-4977-8D12-13F388B8D252}"/>
          </ac:spMkLst>
        </pc:spChg>
        <pc:spChg chg="mod">
          <ac:chgData name="Maresa Beazley, Senior Researcher" userId="5f8a0d0f-7495-4475-8968-cf1e28e5c564" providerId="ADAL" clId="{98F31EEE-B128-4F2A-984C-05CE340AA349}" dt="2020-05-26T13:18:09.044" v="130" actId="1036"/>
          <ac:spMkLst>
            <pc:docMk/>
            <pc:sldMk cId="1771183439" sldId="378"/>
            <ac:spMk id="74" creationId="{D70FCF07-030C-42FC-9C99-3F5B73A84AC9}"/>
          </ac:spMkLst>
        </pc:spChg>
        <pc:spChg chg="mod">
          <ac:chgData name="Maresa Beazley, Senior Researcher" userId="5f8a0d0f-7495-4475-8968-cf1e28e5c564" providerId="ADAL" clId="{98F31EEE-B128-4F2A-984C-05CE340AA349}" dt="2020-05-26T13:18:09.044" v="130" actId="1036"/>
          <ac:spMkLst>
            <pc:docMk/>
            <pc:sldMk cId="1771183439" sldId="378"/>
            <ac:spMk id="86" creationId="{9E07A9DC-4CC5-46EE-9643-F843B464DD61}"/>
          </ac:spMkLst>
        </pc:spChg>
        <pc:spChg chg="mod">
          <ac:chgData name="Maresa Beazley, Senior Researcher" userId="5f8a0d0f-7495-4475-8968-cf1e28e5c564" providerId="ADAL" clId="{98F31EEE-B128-4F2A-984C-05CE340AA349}" dt="2020-05-26T13:18:09.044" v="130" actId="1036"/>
          <ac:spMkLst>
            <pc:docMk/>
            <pc:sldMk cId="1771183439" sldId="378"/>
            <ac:spMk id="87" creationId="{9D55D33E-F203-4EEC-87CD-D112D2901C3A}"/>
          </ac:spMkLst>
        </pc:spChg>
        <pc:spChg chg="mod">
          <ac:chgData name="Maresa Beazley, Senior Researcher" userId="5f8a0d0f-7495-4475-8968-cf1e28e5c564" providerId="ADAL" clId="{98F31EEE-B128-4F2A-984C-05CE340AA349}" dt="2020-05-27T16:19:19.154" v="259" actId="20577"/>
          <ac:spMkLst>
            <pc:docMk/>
            <pc:sldMk cId="1771183439" sldId="378"/>
            <ac:spMk id="90" creationId="{C677EC7F-6870-4B9E-ADEA-3083F7CA986C}"/>
          </ac:spMkLst>
        </pc:spChg>
        <pc:spChg chg="mod">
          <ac:chgData name="Maresa Beazley, Senior Researcher" userId="5f8a0d0f-7495-4475-8968-cf1e28e5c564" providerId="ADAL" clId="{98F31EEE-B128-4F2A-984C-05CE340AA349}" dt="2020-05-26T13:19:52.316" v="219" actId="1036"/>
          <ac:spMkLst>
            <pc:docMk/>
            <pc:sldMk cId="1771183439" sldId="378"/>
            <ac:spMk id="93" creationId="{78259D32-7931-435B-A243-224B09F89994}"/>
          </ac:spMkLst>
        </pc:spChg>
        <pc:spChg chg="mod">
          <ac:chgData name="Maresa Beazley, Senior Researcher" userId="5f8a0d0f-7495-4475-8968-cf1e28e5c564" providerId="ADAL" clId="{98F31EEE-B128-4F2A-984C-05CE340AA349}" dt="2020-05-27T16:19:54.204" v="265" actId="207"/>
          <ac:spMkLst>
            <pc:docMk/>
            <pc:sldMk cId="1771183439" sldId="378"/>
            <ac:spMk id="96" creationId="{6C8114AC-BFF4-4375-A63D-739B9894FA76}"/>
          </ac:spMkLst>
        </pc:spChg>
        <pc:spChg chg="mod">
          <ac:chgData name="Maresa Beazley, Senior Researcher" userId="5f8a0d0f-7495-4475-8968-cf1e28e5c564" providerId="ADAL" clId="{98F31EEE-B128-4F2A-984C-05CE340AA349}" dt="2020-05-26T13:17:36.239" v="101" actId="1076"/>
          <ac:spMkLst>
            <pc:docMk/>
            <pc:sldMk cId="1771183439" sldId="378"/>
            <ac:spMk id="99" creationId="{35F87B8C-B8F5-4411-B7EA-F8BD31598315}"/>
          </ac:spMkLst>
        </pc:spChg>
        <pc:graphicFrameChg chg="mod">
          <ac:chgData name="Maresa Beazley, Senior Researcher" userId="5f8a0d0f-7495-4475-8968-cf1e28e5c564" providerId="ADAL" clId="{98F31EEE-B128-4F2A-984C-05CE340AA349}" dt="2020-05-27T16:30:12.627" v="454" actId="14100"/>
          <ac:graphicFrameMkLst>
            <pc:docMk/>
            <pc:sldMk cId="1771183439" sldId="378"/>
            <ac:graphicFrameMk id="98" creationId="{B61747A3-5C6C-4902-91D5-2DBF13333A57}"/>
          </ac:graphicFrameMkLst>
        </pc:graphicFrameChg>
        <pc:picChg chg="add del mod">
          <ac:chgData name="Maresa Beazley, Senior Researcher" userId="5f8a0d0f-7495-4475-8968-cf1e28e5c564" providerId="ADAL" clId="{98F31EEE-B128-4F2A-984C-05CE340AA349}" dt="2020-05-26T13:16:16.591" v="74" actId="478"/>
          <ac:picMkLst>
            <pc:docMk/>
            <pc:sldMk cId="1771183439" sldId="378"/>
            <ac:picMk id="2" creationId="{C6F353BD-09B6-4B67-A3D3-5C694E950B3A}"/>
          </ac:picMkLst>
        </pc:picChg>
        <pc:picChg chg="add mod">
          <ac:chgData name="Maresa Beazley, Senior Researcher" userId="5f8a0d0f-7495-4475-8968-cf1e28e5c564" providerId="ADAL" clId="{98F31EEE-B128-4F2A-984C-05CE340AA349}" dt="2020-05-26T13:20:58.850" v="225" actId="14100"/>
          <ac:picMkLst>
            <pc:docMk/>
            <pc:sldMk cId="1771183439" sldId="378"/>
            <ac:picMk id="4" creationId="{C4F840A7-98B0-4F85-B317-879B2AAFD6DD}"/>
          </ac:picMkLst>
        </pc:picChg>
        <pc:picChg chg="mod">
          <ac:chgData name="Maresa Beazley, Senior Researcher" userId="5f8a0d0f-7495-4475-8968-cf1e28e5c564" providerId="ADAL" clId="{98F31EEE-B128-4F2A-984C-05CE340AA349}" dt="2020-05-27T16:21:36.901" v="292" actId="1036"/>
          <ac:picMkLst>
            <pc:docMk/>
            <pc:sldMk cId="1771183439" sldId="378"/>
            <ac:picMk id="7" creationId="{CFCCFDBF-8430-49F6-9D58-66727AB5B182}"/>
          </ac:picMkLst>
        </pc:picChg>
        <pc:picChg chg="add mod">
          <ac:chgData name="Maresa Beazley, Senior Researcher" userId="5f8a0d0f-7495-4475-8968-cf1e28e5c564" providerId="ADAL" clId="{98F31EEE-B128-4F2A-984C-05CE340AA349}" dt="2020-05-27T16:20:19.646" v="273" actId="1035"/>
          <ac:picMkLst>
            <pc:docMk/>
            <pc:sldMk cId="1771183439" sldId="378"/>
            <ac:picMk id="10" creationId="{806E5FEC-6647-48C2-ABD3-505E131DDD80}"/>
          </ac:picMkLst>
        </pc:picChg>
        <pc:picChg chg="mod">
          <ac:chgData name="Maresa Beazley, Senior Researcher" userId="5f8a0d0f-7495-4475-8968-cf1e28e5c564" providerId="ADAL" clId="{98F31EEE-B128-4F2A-984C-05CE340AA349}" dt="2020-05-26T13:17:51.019" v="118" actId="1035"/>
          <ac:picMkLst>
            <pc:docMk/>
            <pc:sldMk cId="1771183439" sldId="378"/>
            <ac:picMk id="21" creationId="{A1932663-5CA2-4977-86A1-0C142349121C}"/>
          </ac:picMkLst>
        </pc:picChg>
        <pc:picChg chg="mod">
          <ac:chgData name="Maresa Beazley, Senior Researcher" userId="5f8a0d0f-7495-4475-8968-cf1e28e5c564" providerId="ADAL" clId="{98F31EEE-B128-4F2A-984C-05CE340AA349}" dt="2020-05-26T13:21:08.407" v="232" actId="14100"/>
          <ac:picMkLst>
            <pc:docMk/>
            <pc:sldMk cId="1771183439" sldId="378"/>
            <ac:picMk id="29" creationId="{51B43752-D0AE-4FF8-AEF7-A683A573AFDB}"/>
          </ac:picMkLst>
        </pc:picChg>
        <pc:picChg chg="mod">
          <ac:chgData name="Maresa Beazley, Senior Researcher" userId="5f8a0d0f-7495-4475-8968-cf1e28e5c564" providerId="ADAL" clId="{98F31EEE-B128-4F2A-984C-05CE340AA349}" dt="2020-05-26T13:18:13.046" v="142" actId="1036"/>
          <ac:picMkLst>
            <pc:docMk/>
            <pc:sldMk cId="1771183439" sldId="378"/>
            <ac:picMk id="34" creationId="{DDD44D87-CE1D-4C2F-9182-48D94596DAC1}"/>
          </ac:picMkLst>
        </pc:picChg>
        <pc:picChg chg="mod">
          <ac:chgData name="Maresa Beazley, Senior Researcher" userId="5f8a0d0f-7495-4475-8968-cf1e28e5c564" providerId="ADAL" clId="{98F31EEE-B128-4F2A-984C-05CE340AA349}" dt="2020-05-26T13:17:51.019" v="118" actId="1035"/>
          <ac:picMkLst>
            <pc:docMk/>
            <pc:sldMk cId="1771183439" sldId="378"/>
            <ac:picMk id="40" creationId="{5885800F-2B20-4875-A706-34F7C826ED7C}"/>
          </ac:picMkLst>
        </pc:picChg>
        <pc:picChg chg="mod">
          <ac:chgData name="Maresa Beazley, Senior Researcher" userId="5f8a0d0f-7495-4475-8968-cf1e28e5c564" providerId="ADAL" clId="{98F31EEE-B128-4F2A-984C-05CE340AA349}" dt="2020-05-27T16:30:27.153" v="455" actId="1035"/>
          <ac:picMkLst>
            <pc:docMk/>
            <pc:sldMk cId="1771183439" sldId="378"/>
            <ac:picMk id="60" creationId="{9EF99E9B-DC6F-47C7-8325-9E8A96993091}"/>
          </ac:picMkLst>
        </pc:picChg>
        <pc:picChg chg="mod">
          <ac:chgData name="Maresa Beazley, Senior Researcher" userId="5f8a0d0f-7495-4475-8968-cf1e28e5c564" providerId="ADAL" clId="{98F31EEE-B128-4F2A-984C-05CE340AA349}" dt="2020-05-26T10:34:31.642" v="11" actId="1076"/>
          <ac:picMkLst>
            <pc:docMk/>
            <pc:sldMk cId="1771183439" sldId="378"/>
            <ac:picMk id="69" creationId="{DD658787-8D67-4A9F-9A84-F463311F09E1}"/>
          </ac:picMkLst>
        </pc:picChg>
        <pc:picChg chg="mod">
          <ac:chgData name="Maresa Beazley, Senior Researcher" userId="5f8a0d0f-7495-4475-8968-cf1e28e5c564" providerId="ADAL" clId="{98F31EEE-B128-4F2A-984C-05CE340AA349}" dt="2020-05-26T13:18:09.044" v="130" actId="1036"/>
          <ac:picMkLst>
            <pc:docMk/>
            <pc:sldMk cId="1771183439" sldId="378"/>
            <ac:picMk id="77" creationId="{6D9E48C8-BE83-4E81-B693-37B59F9373C4}"/>
          </ac:picMkLst>
        </pc:picChg>
        <pc:picChg chg="mod">
          <ac:chgData name="Maresa Beazley, Senior Researcher" userId="5f8a0d0f-7495-4475-8968-cf1e28e5c564" providerId="ADAL" clId="{98F31EEE-B128-4F2A-984C-05CE340AA349}" dt="2020-05-27T16:20:19.646" v="273" actId="1035"/>
          <ac:picMkLst>
            <pc:docMk/>
            <pc:sldMk cId="1771183439" sldId="378"/>
            <ac:picMk id="92" creationId="{A3B94DC1-3A71-441B-9600-2811EF651E9D}"/>
          </ac:picMkLst>
        </pc:picChg>
        <pc:picChg chg="mod">
          <ac:chgData name="Maresa Beazley, Senior Researcher" userId="5f8a0d0f-7495-4475-8968-cf1e28e5c564" providerId="ADAL" clId="{98F31EEE-B128-4F2A-984C-05CE340AA349}" dt="2020-05-27T16:20:27.995" v="279" actId="1035"/>
          <ac:picMkLst>
            <pc:docMk/>
            <pc:sldMk cId="1771183439" sldId="378"/>
            <ac:picMk id="95" creationId="{17CF0E10-476D-4D14-B8FF-561B03B17F4D}"/>
          </ac:picMkLst>
        </pc:picChg>
        <pc:cxnChg chg="mod">
          <ac:chgData name="Maresa Beazley, Senior Researcher" userId="5f8a0d0f-7495-4475-8968-cf1e28e5c564" providerId="ADAL" clId="{98F31EEE-B128-4F2A-984C-05CE340AA349}" dt="2020-05-26T13:18:13.046" v="142" actId="1036"/>
          <ac:cxnSpMkLst>
            <pc:docMk/>
            <pc:sldMk cId="1771183439" sldId="378"/>
            <ac:cxnSpMk id="79" creationId="{2B323A78-5321-46EC-96AC-203921D81BD3}"/>
          </ac:cxnSpMkLst>
        </pc:cxnChg>
        <pc:cxnChg chg="mod">
          <ac:chgData name="Maresa Beazley, Senior Researcher" userId="5f8a0d0f-7495-4475-8968-cf1e28e5c564" providerId="ADAL" clId="{98F31EEE-B128-4F2A-984C-05CE340AA349}" dt="2020-05-26T13:18:17.268" v="143" actId="14100"/>
          <ac:cxnSpMkLst>
            <pc:docMk/>
            <pc:sldMk cId="1771183439" sldId="378"/>
            <ac:cxnSpMk id="80" creationId="{F9EDC78B-8CA7-492D-B646-DBCDAB69F580}"/>
          </ac:cxnSpMkLst>
        </pc:cxnChg>
      </pc:sldChg>
      <pc:sldChg chg="delSp modSp del">
        <pc:chgData name="Maresa Beazley, Senior Researcher" userId="5f8a0d0f-7495-4475-8968-cf1e28e5c564" providerId="ADAL" clId="{98F31EEE-B128-4F2A-984C-05CE340AA349}" dt="2020-06-03T16:47:55.444" v="891" actId="2696"/>
        <pc:sldMkLst>
          <pc:docMk/>
          <pc:sldMk cId="1136255497" sldId="384"/>
        </pc:sldMkLst>
        <pc:spChg chg="del mod">
          <ac:chgData name="Maresa Beazley, Senior Researcher" userId="5f8a0d0f-7495-4475-8968-cf1e28e5c564" providerId="ADAL" clId="{98F31EEE-B128-4F2A-984C-05CE340AA349}" dt="2020-06-03T16:43:52.727" v="581"/>
          <ac:spMkLst>
            <pc:docMk/>
            <pc:sldMk cId="1136255497" sldId="384"/>
            <ac:spMk id="7" creationId="{5BF28DFC-B23B-45C4-8473-3007892C614F}"/>
          </ac:spMkLst>
        </pc:spChg>
      </pc:sldChg>
      <pc:sldChg chg="modSp ord modNotesTx">
        <pc:chgData name="Maresa Beazley, Senior Researcher" userId="5f8a0d0f-7495-4475-8968-cf1e28e5c564" providerId="ADAL" clId="{98F31EEE-B128-4F2A-984C-05CE340AA349}" dt="2020-06-19T15:59:35.763" v="19991" actId="113"/>
        <pc:sldMkLst>
          <pc:docMk/>
          <pc:sldMk cId="3969958373" sldId="385"/>
        </pc:sldMkLst>
        <pc:spChg chg="mod">
          <ac:chgData name="Maresa Beazley, Senior Researcher" userId="5f8a0d0f-7495-4475-8968-cf1e28e5c564" providerId="ADAL" clId="{98F31EEE-B128-4F2A-984C-05CE340AA349}" dt="2020-06-19T15:59:35.763" v="19991" actId="113"/>
          <ac:spMkLst>
            <pc:docMk/>
            <pc:sldMk cId="3969958373" sldId="385"/>
            <ac:spMk id="2" creationId="{1216CB69-CFC1-48DC-987C-E1E1F3BA349D}"/>
          </ac:spMkLst>
        </pc:spChg>
      </pc:sldChg>
      <pc:sldChg chg="modSp">
        <pc:chgData name="Maresa Beazley, Senior Researcher" userId="5f8a0d0f-7495-4475-8968-cf1e28e5c564" providerId="ADAL" clId="{98F31EEE-B128-4F2A-984C-05CE340AA349}" dt="2020-06-18T16:07:57.400" v="17282" actId="14100"/>
        <pc:sldMkLst>
          <pc:docMk/>
          <pc:sldMk cId="585352158" sldId="386"/>
        </pc:sldMkLst>
        <pc:spChg chg="mod">
          <ac:chgData name="Maresa Beazley, Senior Researcher" userId="5f8a0d0f-7495-4475-8968-cf1e28e5c564" providerId="ADAL" clId="{98F31EEE-B128-4F2A-984C-05CE340AA349}" dt="2020-06-18T16:07:57.400" v="17282" actId="14100"/>
          <ac:spMkLst>
            <pc:docMk/>
            <pc:sldMk cId="585352158" sldId="386"/>
            <ac:spMk id="4" creationId="{F1373249-189F-4C9A-89A4-30B0EE6CD7CC}"/>
          </ac:spMkLst>
        </pc:spChg>
      </pc:sldChg>
      <pc:sldChg chg="del modNotesTx">
        <pc:chgData name="Maresa Beazley, Senior Researcher" userId="5f8a0d0f-7495-4475-8968-cf1e28e5c564" providerId="ADAL" clId="{98F31EEE-B128-4F2A-984C-05CE340AA349}" dt="2020-06-10T14:48:30.372" v="10799" actId="2696"/>
        <pc:sldMkLst>
          <pc:docMk/>
          <pc:sldMk cId="3409221439" sldId="388"/>
        </pc:sldMkLst>
      </pc:sldChg>
      <pc:sldChg chg="addSp delSp modSp">
        <pc:chgData name="Maresa Beazley, Senior Researcher" userId="5f8a0d0f-7495-4475-8968-cf1e28e5c564" providerId="ADAL" clId="{98F31EEE-B128-4F2A-984C-05CE340AA349}" dt="2020-06-19T15:31:13.910" v="19805" actId="20577"/>
        <pc:sldMkLst>
          <pc:docMk/>
          <pc:sldMk cId="1967806232" sldId="389"/>
        </pc:sldMkLst>
        <pc:spChg chg="add mod">
          <ac:chgData name="Maresa Beazley, Senior Researcher" userId="5f8a0d0f-7495-4475-8968-cf1e28e5c564" providerId="ADAL" clId="{98F31EEE-B128-4F2A-984C-05CE340AA349}" dt="2020-06-10T13:41:25.228" v="9571" actId="1036"/>
          <ac:spMkLst>
            <pc:docMk/>
            <pc:sldMk cId="1967806232" sldId="389"/>
            <ac:spMk id="2" creationId="{FF36ECF7-1196-4FE5-91B9-51C0865C5961}"/>
          </ac:spMkLst>
        </pc:spChg>
        <pc:spChg chg="add del mod">
          <ac:chgData name="Maresa Beazley, Senior Researcher" userId="5f8a0d0f-7495-4475-8968-cf1e28e5c564" providerId="ADAL" clId="{98F31EEE-B128-4F2A-984C-05CE340AA349}" dt="2020-06-10T14:10:17.587" v="10584"/>
          <ac:spMkLst>
            <pc:docMk/>
            <pc:sldMk cId="1967806232" sldId="389"/>
            <ac:spMk id="4" creationId="{0355DFB5-655C-46B0-B169-F03B4D5767A9}"/>
          </ac:spMkLst>
        </pc:spChg>
        <pc:spChg chg="add mod">
          <ac:chgData name="Maresa Beazley, Senior Researcher" userId="5f8a0d0f-7495-4475-8968-cf1e28e5c564" providerId="ADAL" clId="{98F31EEE-B128-4F2A-984C-05CE340AA349}" dt="2020-06-10T15:01:33.052" v="11176" actId="20577"/>
          <ac:spMkLst>
            <pc:docMk/>
            <pc:sldMk cId="1967806232" sldId="389"/>
            <ac:spMk id="5" creationId="{7C2FE200-BFFA-473C-B9D7-23936C46FCED}"/>
          </ac:spMkLst>
        </pc:spChg>
        <pc:spChg chg="add mod">
          <ac:chgData name="Maresa Beazley, Senior Researcher" userId="5f8a0d0f-7495-4475-8968-cf1e28e5c564" providerId="ADAL" clId="{98F31EEE-B128-4F2A-984C-05CE340AA349}" dt="2020-06-10T13:41:22.057" v="9570" actId="14100"/>
          <ac:spMkLst>
            <pc:docMk/>
            <pc:sldMk cId="1967806232" sldId="389"/>
            <ac:spMk id="8" creationId="{123BDACA-E41A-4365-B4EA-9214DDFD21C0}"/>
          </ac:spMkLst>
        </pc:spChg>
        <pc:spChg chg="add mod">
          <ac:chgData name="Maresa Beazley, Senior Researcher" userId="5f8a0d0f-7495-4475-8968-cf1e28e5c564" providerId="ADAL" clId="{98F31EEE-B128-4F2A-984C-05CE340AA349}" dt="2020-06-10T14:04:12.051" v="10459" actId="1035"/>
          <ac:spMkLst>
            <pc:docMk/>
            <pc:sldMk cId="1967806232" sldId="389"/>
            <ac:spMk id="9" creationId="{7E62DE25-BF58-4423-8783-26C0724BE42D}"/>
          </ac:spMkLst>
        </pc:spChg>
        <pc:spChg chg="add mod">
          <ac:chgData name="Maresa Beazley, Senior Researcher" userId="5f8a0d0f-7495-4475-8968-cf1e28e5c564" providerId="ADAL" clId="{98F31EEE-B128-4F2A-984C-05CE340AA349}" dt="2020-06-10T14:12:22.774" v="10698" actId="14100"/>
          <ac:spMkLst>
            <pc:docMk/>
            <pc:sldMk cId="1967806232" sldId="389"/>
            <ac:spMk id="10" creationId="{071454B5-A418-4670-AD95-E03167BFD08D}"/>
          </ac:spMkLst>
        </pc:spChg>
        <pc:spChg chg="add mod">
          <ac:chgData name="Maresa Beazley, Senior Researcher" userId="5f8a0d0f-7495-4475-8968-cf1e28e5c564" providerId="ADAL" clId="{98F31EEE-B128-4F2A-984C-05CE340AA349}" dt="2020-06-10T14:12:43.461" v="10700" actId="1036"/>
          <ac:spMkLst>
            <pc:docMk/>
            <pc:sldMk cId="1967806232" sldId="389"/>
            <ac:spMk id="11" creationId="{EDBABBFF-59CE-441C-A4B1-8517E893E24F}"/>
          </ac:spMkLst>
        </pc:spChg>
        <pc:spChg chg="add del mod">
          <ac:chgData name="Maresa Beazley, Senior Researcher" userId="5f8a0d0f-7495-4475-8968-cf1e28e5c564" providerId="ADAL" clId="{98F31EEE-B128-4F2A-984C-05CE340AA349}" dt="2020-06-10T14:10:17.587" v="10584"/>
          <ac:spMkLst>
            <pc:docMk/>
            <pc:sldMk cId="1967806232" sldId="389"/>
            <ac:spMk id="12" creationId="{DD36F43F-419B-4D76-AAC4-F4A706AE890D}"/>
          </ac:spMkLst>
        </pc:spChg>
        <pc:spChg chg="add mod">
          <ac:chgData name="Maresa Beazley, Senior Researcher" userId="5f8a0d0f-7495-4475-8968-cf1e28e5c564" providerId="ADAL" clId="{98F31EEE-B128-4F2A-984C-05CE340AA349}" dt="2020-06-10T14:14:35.524" v="10769" actId="12789"/>
          <ac:spMkLst>
            <pc:docMk/>
            <pc:sldMk cId="1967806232" sldId="389"/>
            <ac:spMk id="13" creationId="{82ABF7C4-DEA3-43F5-8272-BA20A3F14C4E}"/>
          </ac:spMkLst>
        </pc:spChg>
        <pc:spChg chg="del mod">
          <ac:chgData name="Maresa Beazley, Senior Researcher" userId="5f8a0d0f-7495-4475-8968-cf1e28e5c564" providerId="ADAL" clId="{98F31EEE-B128-4F2A-984C-05CE340AA349}" dt="2020-06-09T11:51:42.325" v="4044" actId="478"/>
          <ac:spMkLst>
            <pc:docMk/>
            <pc:sldMk cId="1967806232" sldId="389"/>
            <ac:spMk id="13" creationId="{F508B5EC-BAFE-44A0-B48D-41AA4F9F6B14}"/>
          </ac:spMkLst>
        </pc:spChg>
        <pc:spChg chg="add mod">
          <ac:chgData name="Maresa Beazley, Senior Researcher" userId="5f8a0d0f-7495-4475-8968-cf1e28e5c564" providerId="ADAL" clId="{98F31EEE-B128-4F2A-984C-05CE340AA349}" dt="2020-06-10T15:15:21.589" v="11233" actId="20577"/>
          <ac:spMkLst>
            <pc:docMk/>
            <pc:sldMk cId="1967806232" sldId="389"/>
            <ac:spMk id="14" creationId="{6DDCBE91-69EF-4A20-BEC2-395DCD93C80C}"/>
          </ac:spMkLst>
        </pc:spChg>
        <pc:spChg chg="mod">
          <ac:chgData name="Maresa Beazley, Senior Researcher" userId="5f8a0d0f-7495-4475-8968-cf1e28e5c564" providerId="ADAL" clId="{98F31EEE-B128-4F2A-984C-05CE340AA349}" dt="2020-06-09T11:51:34.888" v="4043" actId="20577"/>
          <ac:spMkLst>
            <pc:docMk/>
            <pc:sldMk cId="1967806232" sldId="389"/>
            <ac:spMk id="15" creationId="{9CEAC647-08CE-4528-9FB3-3F44454B0E14}"/>
          </ac:spMkLst>
        </pc:spChg>
        <pc:spChg chg="add mod">
          <ac:chgData name="Maresa Beazley, Senior Researcher" userId="5f8a0d0f-7495-4475-8968-cf1e28e5c564" providerId="ADAL" clId="{98F31EEE-B128-4F2A-984C-05CE340AA349}" dt="2020-06-10T14:14:35.524" v="10769" actId="12789"/>
          <ac:spMkLst>
            <pc:docMk/>
            <pc:sldMk cId="1967806232" sldId="389"/>
            <ac:spMk id="16" creationId="{BF9B83AF-75F0-4821-B155-AC73D3B8AAF3}"/>
          </ac:spMkLst>
        </pc:spChg>
        <pc:spChg chg="add mod">
          <ac:chgData name="Maresa Beazley, Senior Researcher" userId="5f8a0d0f-7495-4475-8968-cf1e28e5c564" providerId="ADAL" clId="{98F31EEE-B128-4F2A-984C-05CE340AA349}" dt="2020-06-10T14:14:35.524" v="10769" actId="12789"/>
          <ac:spMkLst>
            <pc:docMk/>
            <pc:sldMk cId="1967806232" sldId="389"/>
            <ac:spMk id="17" creationId="{C87104C4-CD4A-495D-9C27-F8D7E1A7DB94}"/>
          </ac:spMkLst>
        </pc:spChg>
        <pc:spChg chg="add mod">
          <ac:chgData name="Maresa Beazley, Senior Researcher" userId="5f8a0d0f-7495-4475-8968-cf1e28e5c564" providerId="ADAL" clId="{98F31EEE-B128-4F2A-984C-05CE340AA349}" dt="2020-06-10T14:14:35.524" v="10769" actId="12789"/>
          <ac:spMkLst>
            <pc:docMk/>
            <pc:sldMk cId="1967806232" sldId="389"/>
            <ac:spMk id="18" creationId="{9B09AC5F-452D-4B47-8685-9A2C0882DB71}"/>
          </ac:spMkLst>
        </pc:spChg>
        <pc:spChg chg="add mod">
          <ac:chgData name="Maresa Beazley, Senior Researcher" userId="5f8a0d0f-7495-4475-8968-cf1e28e5c564" providerId="ADAL" clId="{98F31EEE-B128-4F2A-984C-05CE340AA349}" dt="2020-06-10T14:14:35.524" v="10769" actId="12789"/>
          <ac:spMkLst>
            <pc:docMk/>
            <pc:sldMk cId="1967806232" sldId="389"/>
            <ac:spMk id="19" creationId="{47AA782A-8C95-4C4F-844A-F7DC89AE6930}"/>
          </ac:spMkLst>
        </pc:spChg>
        <pc:spChg chg="add mod">
          <ac:chgData name="Maresa Beazley, Senior Researcher" userId="5f8a0d0f-7495-4475-8968-cf1e28e5c564" providerId="ADAL" clId="{98F31EEE-B128-4F2A-984C-05CE340AA349}" dt="2020-06-10T14:14:35.524" v="10769" actId="12789"/>
          <ac:spMkLst>
            <pc:docMk/>
            <pc:sldMk cId="1967806232" sldId="389"/>
            <ac:spMk id="20" creationId="{1D523A36-A450-4F17-966E-67F837896E40}"/>
          </ac:spMkLst>
        </pc:spChg>
        <pc:spChg chg="add mod">
          <ac:chgData name="Maresa Beazley, Senior Researcher" userId="5f8a0d0f-7495-4475-8968-cf1e28e5c564" providerId="ADAL" clId="{98F31EEE-B128-4F2A-984C-05CE340AA349}" dt="2020-06-10T14:14:35.524" v="10769" actId="12789"/>
          <ac:spMkLst>
            <pc:docMk/>
            <pc:sldMk cId="1967806232" sldId="389"/>
            <ac:spMk id="21" creationId="{80C86B8A-A31E-4FDA-87B5-FE149D0DFA90}"/>
          </ac:spMkLst>
        </pc:spChg>
        <pc:graphicFrameChg chg="add del mod">
          <ac:chgData name="Maresa Beazley, Senior Researcher" userId="5f8a0d0f-7495-4475-8968-cf1e28e5c564" providerId="ADAL" clId="{98F31EEE-B128-4F2A-984C-05CE340AA349}" dt="2020-06-09T11:54:33.890" v="4062" actId="478"/>
          <ac:graphicFrameMkLst>
            <pc:docMk/>
            <pc:sldMk cId="1967806232" sldId="389"/>
            <ac:graphicFrameMk id="2" creationId="{702F65BD-A3DF-4A3B-9713-9704040D0498}"/>
          </ac:graphicFrameMkLst>
        </pc:graphicFrameChg>
        <pc:graphicFrameChg chg="add mod">
          <ac:chgData name="Maresa Beazley, Senior Researcher" userId="5f8a0d0f-7495-4475-8968-cf1e28e5c564" providerId="ADAL" clId="{98F31EEE-B128-4F2A-984C-05CE340AA349}" dt="2020-06-19T15:31:13.910" v="19805" actId="20577"/>
          <ac:graphicFrameMkLst>
            <pc:docMk/>
            <pc:sldMk cId="1967806232" sldId="389"/>
            <ac:graphicFrameMk id="3" creationId="{24570EA3-7190-41FB-BDB6-D79C240632A3}"/>
          </ac:graphicFrameMkLst>
        </pc:graphicFrameChg>
        <pc:graphicFrameChg chg="add mod">
          <ac:chgData name="Maresa Beazley, Senior Researcher" userId="5f8a0d0f-7495-4475-8968-cf1e28e5c564" providerId="ADAL" clId="{98F31EEE-B128-4F2A-984C-05CE340AA349}" dt="2020-06-10T15:02:21.496" v="11186" actId="20577"/>
          <ac:graphicFrameMkLst>
            <pc:docMk/>
            <pc:sldMk cId="1967806232" sldId="389"/>
            <ac:graphicFrameMk id="6" creationId="{685C3DB6-81A5-425F-AE99-1197D8682A4F}"/>
          </ac:graphicFrameMkLst>
        </pc:graphicFrameChg>
        <pc:graphicFrameChg chg="add mod">
          <ac:chgData name="Maresa Beazley, Senior Researcher" userId="5f8a0d0f-7495-4475-8968-cf1e28e5c564" providerId="ADAL" clId="{98F31EEE-B128-4F2A-984C-05CE340AA349}" dt="2020-06-19T15:19:02.676" v="19787"/>
          <ac:graphicFrameMkLst>
            <pc:docMk/>
            <pc:sldMk cId="1967806232" sldId="389"/>
            <ac:graphicFrameMk id="7" creationId="{920F5B50-213D-4CEC-8464-EA6FDD3895FF}"/>
          </ac:graphicFrameMkLst>
        </pc:graphicFrameChg>
      </pc:sldChg>
      <pc:sldChg chg="ord">
        <pc:chgData name="Maresa Beazley, Senior Researcher" userId="5f8a0d0f-7495-4475-8968-cf1e28e5c564" providerId="ADAL" clId="{98F31EEE-B128-4F2A-984C-05CE340AA349}" dt="2020-06-16T13:58:53.536" v="11552"/>
        <pc:sldMkLst>
          <pc:docMk/>
          <pc:sldMk cId="977378539" sldId="391"/>
        </pc:sldMkLst>
      </pc:sldChg>
      <pc:sldChg chg="modSp">
        <pc:chgData name="Maresa Beazley, Senior Researcher" userId="5f8a0d0f-7495-4475-8968-cf1e28e5c564" providerId="ADAL" clId="{98F31EEE-B128-4F2A-984C-05CE340AA349}" dt="2020-06-18T16:08:20.748" v="17286" actId="14100"/>
        <pc:sldMkLst>
          <pc:docMk/>
          <pc:sldMk cId="1220670086" sldId="392"/>
        </pc:sldMkLst>
        <pc:spChg chg="mod">
          <ac:chgData name="Maresa Beazley, Senior Researcher" userId="5f8a0d0f-7495-4475-8968-cf1e28e5c564" providerId="ADAL" clId="{98F31EEE-B128-4F2A-984C-05CE340AA349}" dt="2020-06-18T16:08:20.748" v="17286" actId="14100"/>
          <ac:spMkLst>
            <pc:docMk/>
            <pc:sldMk cId="1220670086" sldId="392"/>
            <ac:spMk id="4" creationId="{F1373249-189F-4C9A-89A4-30B0EE6CD7CC}"/>
          </ac:spMkLst>
        </pc:spChg>
        <pc:spChg chg="mod">
          <ac:chgData name="Maresa Beazley, Senior Researcher" userId="5f8a0d0f-7495-4475-8968-cf1e28e5c564" providerId="ADAL" clId="{98F31EEE-B128-4F2A-984C-05CE340AA349}" dt="2020-06-04T09:52:37.837" v="1481" actId="113"/>
          <ac:spMkLst>
            <pc:docMk/>
            <pc:sldMk cId="1220670086" sldId="392"/>
            <ac:spMk id="7" creationId="{5BF28DFC-B23B-45C4-8473-3007892C614F}"/>
          </ac:spMkLst>
        </pc:spChg>
      </pc:sldChg>
      <pc:sldChg chg="addSp delSp modSp addCm modCm modNotesTx">
        <pc:chgData name="Maresa Beazley, Senior Researcher" userId="5f8a0d0f-7495-4475-8968-cf1e28e5c564" providerId="ADAL" clId="{98F31EEE-B128-4F2A-984C-05CE340AA349}" dt="2020-06-18T14:07:39.497" v="14356" actId="20577"/>
        <pc:sldMkLst>
          <pc:docMk/>
          <pc:sldMk cId="2386228596" sldId="393"/>
        </pc:sldMkLst>
        <pc:spChg chg="add mod">
          <ac:chgData name="Maresa Beazley, Senior Researcher" userId="5f8a0d0f-7495-4475-8968-cf1e28e5c564" providerId="ADAL" clId="{98F31EEE-B128-4F2A-984C-05CE340AA349}" dt="2020-06-05T15:24:43.218" v="4003" actId="20577"/>
          <ac:spMkLst>
            <pc:docMk/>
            <pc:sldMk cId="2386228596" sldId="393"/>
            <ac:spMk id="4" creationId="{65523957-F6A6-4B2E-B5BC-CC34FCA07576}"/>
          </ac:spMkLst>
        </pc:spChg>
        <pc:spChg chg="add del mod">
          <ac:chgData name="Maresa Beazley, Senior Researcher" userId="5f8a0d0f-7495-4475-8968-cf1e28e5c564" providerId="ADAL" clId="{98F31EEE-B128-4F2A-984C-05CE340AA349}" dt="2020-06-05T15:11:32.313" v="3928" actId="478"/>
          <ac:spMkLst>
            <pc:docMk/>
            <pc:sldMk cId="2386228596" sldId="393"/>
            <ac:spMk id="7" creationId="{B8FE5884-C69E-48D8-9966-4AFE65F2A2FC}"/>
          </ac:spMkLst>
        </pc:spChg>
        <pc:picChg chg="add mod">
          <ac:chgData name="Maresa Beazley, Senior Researcher" userId="5f8a0d0f-7495-4475-8968-cf1e28e5c564" providerId="ADAL" clId="{98F31EEE-B128-4F2A-984C-05CE340AA349}" dt="2020-06-05T15:10:37.989" v="3872" actId="1076"/>
          <ac:picMkLst>
            <pc:docMk/>
            <pc:sldMk cId="2386228596" sldId="393"/>
            <ac:picMk id="6" creationId="{48EB7FE1-CA77-4030-A550-0E8D234BA198}"/>
          </ac:picMkLst>
        </pc:picChg>
      </pc:sldChg>
      <pc:sldChg chg="modSp modNotesTx">
        <pc:chgData name="Maresa Beazley, Senior Researcher" userId="5f8a0d0f-7495-4475-8968-cf1e28e5c564" providerId="ADAL" clId="{98F31EEE-B128-4F2A-984C-05CE340AA349}" dt="2020-06-19T15:38:22.938" v="19879" actId="27636"/>
        <pc:sldMkLst>
          <pc:docMk/>
          <pc:sldMk cId="2715914701" sldId="397"/>
        </pc:sldMkLst>
        <pc:spChg chg="mod">
          <ac:chgData name="Maresa Beazley, Senior Researcher" userId="5f8a0d0f-7495-4475-8968-cf1e28e5c564" providerId="ADAL" clId="{98F31EEE-B128-4F2A-984C-05CE340AA349}" dt="2020-06-19T15:38:22.938" v="19879" actId="27636"/>
          <ac:spMkLst>
            <pc:docMk/>
            <pc:sldMk cId="2715914701" sldId="397"/>
            <ac:spMk id="3" creationId="{D94082C3-A739-4586-84F5-DBED494E9815}"/>
          </ac:spMkLst>
        </pc:spChg>
      </pc:sldChg>
      <pc:sldChg chg="modSp">
        <pc:chgData name="Maresa Beazley, Senior Researcher" userId="5f8a0d0f-7495-4475-8968-cf1e28e5c564" providerId="ADAL" clId="{98F31EEE-B128-4F2A-984C-05CE340AA349}" dt="2020-06-18T13:54:27.289" v="14012" actId="20577"/>
        <pc:sldMkLst>
          <pc:docMk/>
          <pc:sldMk cId="447836792" sldId="400"/>
        </pc:sldMkLst>
        <pc:spChg chg="mod">
          <ac:chgData name="Maresa Beazley, Senior Researcher" userId="5f8a0d0f-7495-4475-8968-cf1e28e5c564" providerId="ADAL" clId="{98F31EEE-B128-4F2A-984C-05CE340AA349}" dt="2020-06-16T13:42:36.207" v="11394" actId="20577"/>
          <ac:spMkLst>
            <pc:docMk/>
            <pc:sldMk cId="447836792" sldId="400"/>
            <ac:spMk id="10" creationId="{A550A8D6-DA17-499A-87EF-9B6E5F844D1A}"/>
          </ac:spMkLst>
        </pc:spChg>
        <pc:spChg chg="mod">
          <ac:chgData name="Maresa Beazley, Senior Researcher" userId="5f8a0d0f-7495-4475-8968-cf1e28e5c564" providerId="ADAL" clId="{98F31EEE-B128-4F2A-984C-05CE340AA349}" dt="2020-06-18T13:49:06.906" v="13879" actId="1035"/>
          <ac:spMkLst>
            <pc:docMk/>
            <pc:sldMk cId="447836792" sldId="400"/>
            <ac:spMk id="12" creationId="{9C24C6A9-5DA5-4A0F-9CE9-D3F9B13B56E4}"/>
          </ac:spMkLst>
        </pc:spChg>
        <pc:spChg chg="mod">
          <ac:chgData name="Maresa Beazley, Senior Researcher" userId="5f8a0d0f-7495-4475-8968-cf1e28e5c564" providerId="ADAL" clId="{98F31EEE-B128-4F2A-984C-05CE340AA349}" dt="2020-06-18T13:54:27.289" v="14012" actId="20577"/>
          <ac:spMkLst>
            <pc:docMk/>
            <pc:sldMk cId="447836792" sldId="400"/>
            <ac:spMk id="13" creationId="{0F415C4F-7E8D-445E-9043-7C5757C85148}"/>
          </ac:spMkLst>
        </pc:spChg>
        <pc:picChg chg="mod">
          <ac:chgData name="Maresa Beazley, Senior Researcher" userId="5f8a0d0f-7495-4475-8968-cf1e28e5c564" providerId="ADAL" clId="{98F31EEE-B128-4F2A-984C-05CE340AA349}" dt="2020-06-18T13:49:06.906" v="13879" actId="1035"/>
          <ac:picMkLst>
            <pc:docMk/>
            <pc:sldMk cId="447836792" sldId="400"/>
            <ac:picMk id="16" creationId="{3817C25E-9E5B-43F2-81B1-BCFB377D5368}"/>
          </ac:picMkLst>
        </pc:picChg>
      </pc:sldChg>
      <pc:sldChg chg="addSp delSp modSp ord modNotesTx">
        <pc:chgData name="Maresa Beazley, Senior Researcher" userId="5f8a0d0f-7495-4475-8968-cf1e28e5c564" providerId="ADAL" clId="{98F31EEE-B128-4F2A-984C-05CE340AA349}" dt="2020-06-19T15:15:03.379" v="19785" actId="6549"/>
        <pc:sldMkLst>
          <pc:docMk/>
          <pc:sldMk cId="3052706552" sldId="402"/>
        </pc:sldMkLst>
        <pc:spChg chg="mod">
          <ac:chgData name="Maresa Beazley, Senior Researcher" userId="5f8a0d0f-7495-4475-8968-cf1e28e5c564" providerId="ADAL" clId="{98F31EEE-B128-4F2A-984C-05CE340AA349}" dt="2020-06-10T13:01:33.797" v="8976" actId="403"/>
          <ac:spMkLst>
            <pc:docMk/>
            <pc:sldMk cId="3052706552" sldId="402"/>
            <ac:spMk id="2" creationId="{CC2F9DB6-C941-4B40-B411-7A0194DD4628}"/>
          </ac:spMkLst>
        </pc:spChg>
        <pc:spChg chg="mod">
          <ac:chgData name="Maresa Beazley, Senior Researcher" userId="5f8a0d0f-7495-4475-8968-cf1e28e5c564" providerId="ADAL" clId="{98F31EEE-B128-4F2A-984C-05CE340AA349}" dt="2020-06-10T12:59:48.818" v="8960" actId="207"/>
          <ac:spMkLst>
            <pc:docMk/>
            <pc:sldMk cId="3052706552" sldId="402"/>
            <ac:spMk id="3" creationId="{FC8656B9-CA80-4411-A58F-D286A4B7217A}"/>
          </ac:spMkLst>
        </pc:spChg>
        <pc:spChg chg="mod">
          <ac:chgData name="Maresa Beazley, Senior Researcher" userId="5f8a0d0f-7495-4475-8968-cf1e28e5c564" providerId="ADAL" clId="{98F31EEE-B128-4F2A-984C-05CE340AA349}" dt="2020-06-18T13:51:09.130" v="13934" actId="20577"/>
          <ac:spMkLst>
            <pc:docMk/>
            <pc:sldMk cId="3052706552" sldId="402"/>
            <ac:spMk id="5" creationId="{E1AB353D-C3DD-45D0-A928-76F68198F592}"/>
          </ac:spMkLst>
        </pc:spChg>
        <pc:spChg chg="mod">
          <ac:chgData name="Maresa Beazley, Senior Researcher" userId="5f8a0d0f-7495-4475-8968-cf1e28e5c564" providerId="ADAL" clId="{98F31EEE-B128-4F2A-984C-05CE340AA349}" dt="2020-06-18T13:52:56.075" v="14008" actId="20577"/>
          <ac:spMkLst>
            <pc:docMk/>
            <pc:sldMk cId="3052706552" sldId="402"/>
            <ac:spMk id="6" creationId="{467949D8-A72E-48B1-8ACF-6993E19F840A}"/>
          </ac:spMkLst>
        </pc:spChg>
        <pc:picChg chg="add del mod ord modCrop">
          <ac:chgData name="Maresa Beazley, Senior Researcher" userId="5f8a0d0f-7495-4475-8968-cf1e28e5c564" providerId="ADAL" clId="{98F31EEE-B128-4F2A-984C-05CE340AA349}" dt="2020-06-03T17:18:05.295" v="915" actId="478"/>
          <ac:picMkLst>
            <pc:docMk/>
            <pc:sldMk cId="3052706552" sldId="402"/>
            <ac:picMk id="10" creationId="{869C699B-BA23-4BBE-AFCC-659AA83074BF}"/>
          </ac:picMkLst>
        </pc:picChg>
      </pc:sldChg>
      <pc:sldChg chg="modSp ord modNotesTx">
        <pc:chgData name="Maresa Beazley, Senior Researcher" userId="5f8a0d0f-7495-4475-8968-cf1e28e5c564" providerId="ADAL" clId="{98F31EEE-B128-4F2A-984C-05CE340AA349}" dt="2020-06-19T15:39:24.249" v="19885"/>
        <pc:sldMkLst>
          <pc:docMk/>
          <pc:sldMk cId="1104663591" sldId="406"/>
        </pc:sldMkLst>
        <pc:spChg chg="mod">
          <ac:chgData name="Maresa Beazley, Senior Researcher" userId="5f8a0d0f-7495-4475-8968-cf1e28e5c564" providerId="ADAL" clId="{98F31EEE-B128-4F2A-984C-05CE340AA349}" dt="2020-06-18T13:55:37.631" v="14049" actId="6549"/>
          <ac:spMkLst>
            <pc:docMk/>
            <pc:sldMk cId="1104663591" sldId="406"/>
            <ac:spMk id="2" creationId="{CC2F9DB6-C941-4B40-B411-7A0194DD4628}"/>
          </ac:spMkLst>
        </pc:spChg>
        <pc:spChg chg="mod">
          <ac:chgData name="Maresa Beazley, Senior Researcher" userId="5f8a0d0f-7495-4475-8968-cf1e28e5c564" providerId="ADAL" clId="{98F31EEE-B128-4F2A-984C-05CE340AA349}" dt="2020-06-10T13:01:17.901" v="8974" actId="6549"/>
          <ac:spMkLst>
            <pc:docMk/>
            <pc:sldMk cId="1104663591" sldId="406"/>
            <ac:spMk id="3" creationId="{892FBE34-CCDA-4F32-A890-EC11561382ED}"/>
          </ac:spMkLst>
        </pc:spChg>
        <pc:spChg chg="mod">
          <ac:chgData name="Maresa Beazley, Senior Researcher" userId="5f8a0d0f-7495-4475-8968-cf1e28e5c564" providerId="ADAL" clId="{98F31EEE-B128-4F2A-984C-05CE340AA349}" dt="2020-06-19T15:39:24.249" v="19885"/>
          <ac:spMkLst>
            <pc:docMk/>
            <pc:sldMk cId="1104663591" sldId="406"/>
            <ac:spMk id="4" creationId="{5C5A5371-AA5E-4004-AC63-C886A9406CDD}"/>
          </ac:spMkLst>
        </pc:spChg>
        <pc:spChg chg="mod">
          <ac:chgData name="Maresa Beazley, Senior Researcher" userId="5f8a0d0f-7495-4475-8968-cf1e28e5c564" providerId="ADAL" clId="{98F31EEE-B128-4F2A-984C-05CE340AA349}" dt="2020-06-19T15:39:22.167" v="19884" actId="20577"/>
          <ac:spMkLst>
            <pc:docMk/>
            <pc:sldMk cId="1104663591" sldId="406"/>
            <ac:spMk id="6" creationId="{058145EE-356B-4EE4-82C0-0C21FB6AB53A}"/>
          </ac:spMkLst>
        </pc:spChg>
      </pc:sldChg>
      <pc:sldChg chg="ord">
        <pc:chgData name="Maresa Beazley, Senior Researcher" userId="5f8a0d0f-7495-4475-8968-cf1e28e5c564" providerId="ADAL" clId="{98F31EEE-B128-4F2A-984C-05CE340AA349}" dt="2020-06-18T13:42:57.814" v="13735"/>
        <pc:sldMkLst>
          <pc:docMk/>
          <pc:sldMk cId="4153639064" sldId="408"/>
        </pc:sldMkLst>
      </pc:sldChg>
      <pc:sldChg chg="ord">
        <pc:chgData name="Maresa Beazley, Senior Researcher" userId="5f8a0d0f-7495-4475-8968-cf1e28e5c564" providerId="ADAL" clId="{98F31EEE-B128-4F2A-984C-05CE340AA349}" dt="2020-06-18T13:42:57.814" v="13735"/>
        <pc:sldMkLst>
          <pc:docMk/>
          <pc:sldMk cId="2258328034" sldId="409"/>
        </pc:sldMkLst>
      </pc:sldChg>
      <pc:sldChg chg="addSp delSp modSp modNotesTx">
        <pc:chgData name="Maresa Beazley, Senior Researcher" userId="5f8a0d0f-7495-4475-8968-cf1e28e5c564" providerId="ADAL" clId="{98F31EEE-B128-4F2A-984C-05CE340AA349}" dt="2020-06-18T15:37:51.884" v="16418" actId="20577"/>
        <pc:sldMkLst>
          <pc:docMk/>
          <pc:sldMk cId="2187380053" sldId="412"/>
        </pc:sldMkLst>
        <pc:spChg chg="mod">
          <ac:chgData name="Maresa Beazley, Senior Researcher" userId="5f8a0d0f-7495-4475-8968-cf1e28e5c564" providerId="ADAL" clId="{98F31EEE-B128-4F2A-984C-05CE340AA349}" dt="2020-06-18T15:09:19.415" v="15283" actId="14100"/>
          <ac:spMkLst>
            <pc:docMk/>
            <pc:sldMk cId="2187380053" sldId="412"/>
            <ac:spMk id="3" creationId="{95B1FEE1-983A-4CE2-86F0-0A1A30DA577B}"/>
          </ac:spMkLst>
        </pc:spChg>
        <pc:spChg chg="mod">
          <ac:chgData name="Maresa Beazley, Senior Researcher" userId="5f8a0d0f-7495-4475-8968-cf1e28e5c564" providerId="ADAL" clId="{98F31EEE-B128-4F2A-984C-05CE340AA349}" dt="2020-06-09T13:22:15.929" v="6069" actId="20577"/>
          <ac:spMkLst>
            <pc:docMk/>
            <pc:sldMk cId="2187380053" sldId="412"/>
            <ac:spMk id="4" creationId="{9DB2612D-A933-466B-BB57-C688125F80F9}"/>
          </ac:spMkLst>
        </pc:spChg>
        <pc:spChg chg="mod">
          <ac:chgData name="Maresa Beazley, Senior Researcher" userId="5f8a0d0f-7495-4475-8968-cf1e28e5c564" providerId="ADAL" clId="{98F31EEE-B128-4F2A-984C-05CE340AA349}" dt="2020-06-04T09:48:12.840" v="1466" actId="404"/>
          <ac:spMkLst>
            <pc:docMk/>
            <pc:sldMk cId="2187380053" sldId="412"/>
            <ac:spMk id="5" creationId="{E1AB353D-C3DD-45D0-A928-76F68198F592}"/>
          </ac:spMkLst>
        </pc:spChg>
        <pc:spChg chg="mod">
          <ac:chgData name="Maresa Beazley, Senior Researcher" userId="5f8a0d0f-7495-4475-8968-cf1e28e5c564" providerId="ADAL" clId="{98F31EEE-B128-4F2A-984C-05CE340AA349}" dt="2020-06-09T13:23:04.264" v="6075" actId="20577"/>
          <ac:spMkLst>
            <pc:docMk/>
            <pc:sldMk cId="2187380053" sldId="412"/>
            <ac:spMk id="9" creationId="{DF335F02-76BB-4A7F-9547-FF6F97A91E3F}"/>
          </ac:spMkLst>
        </pc:spChg>
        <pc:spChg chg="mod">
          <ac:chgData name="Maresa Beazley, Senior Researcher" userId="5f8a0d0f-7495-4475-8968-cf1e28e5c564" providerId="ADAL" clId="{98F31EEE-B128-4F2A-984C-05CE340AA349}" dt="2020-06-09T13:22:35.706" v="6071" actId="20577"/>
          <ac:spMkLst>
            <pc:docMk/>
            <pc:sldMk cId="2187380053" sldId="412"/>
            <ac:spMk id="11" creationId="{675475B3-5403-4638-8528-2D48493A6FBB}"/>
          </ac:spMkLst>
        </pc:spChg>
        <pc:picChg chg="add del">
          <ac:chgData name="Maresa Beazley, Senior Researcher" userId="5f8a0d0f-7495-4475-8968-cf1e28e5c564" providerId="ADAL" clId="{98F31EEE-B128-4F2A-984C-05CE340AA349}" dt="2020-06-04T10:54:44.246" v="1780"/>
          <ac:picMkLst>
            <pc:docMk/>
            <pc:sldMk cId="2187380053" sldId="412"/>
            <ac:picMk id="6" creationId="{1E55EEC5-7539-4C1A-8422-234FF67D92F6}"/>
          </ac:picMkLst>
        </pc:picChg>
        <pc:picChg chg="add del mod">
          <ac:chgData name="Maresa Beazley, Senior Researcher" userId="5f8a0d0f-7495-4475-8968-cf1e28e5c564" providerId="ADAL" clId="{98F31EEE-B128-4F2A-984C-05CE340AA349}" dt="2020-06-04T10:55:53.921" v="1790"/>
          <ac:picMkLst>
            <pc:docMk/>
            <pc:sldMk cId="2187380053" sldId="412"/>
            <ac:picMk id="14" creationId="{04C383FB-4333-4EED-8E14-8D884BCBCCD1}"/>
          </ac:picMkLst>
        </pc:picChg>
        <pc:picChg chg="add mod">
          <ac:chgData name="Maresa Beazley, Senior Researcher" userId="5f8a0d0f-7495-4475-8968-cf1e28e5c564" providerId="ADAL" clId="{98F31EEE-B128-4F2A-984C-05CE340AA349}" dt="2020-06-04T10:55:28.825" v="1789" actId="14100"/>
          <ac:picMkLst>
            <pc:docMk/>
            <pc:sldMk cId="2187380053" sldId="412"/>
            <ac:picMk id="19" creationId="{BE1DCB39-975E-4863-AFBF-5BE07BAFC276}"/>
          </ac:picMkLst>
        </pc:picChg>
      </pc:sldChg>
      <pc:sldChg chg="addSp delSp modSp">
        <pc:chgData name="Maresa Beazley, Senior Researcher" userId="5f8a0d0f-7495-4475-8968-cf1e28e5c564" providerId="ADAL" clId="{98F31EEE-B128-4F2A-984C-05CE340AA349}" dt="2020-06-10T14:50:36.454" v="10857"/>
        <pc:sldMkLst>
          <pc:docMk/>
          <pc:sldMk cId="1091210631" sldId="413"/>
        </pc:sldMkLst>
        <pc:spChg chg="mod">
          <ac:chgData name="Maresa Beazley, Senior Researcher" userId="5f8a0d0f-7495-4475-8968-cf1e28e5c564" providerId="ADAL" clId="{98F31EEE-B128-4F2A-984C-05CE340AA349}" dt="2020-06-10T14:50:00.483" v="10826" actId="1035"/>
          <ac:spMkLst>
            <pc:docMk/>
            <pc:sldMk cId="1091210631" sldId="413"/>
            <ac:spMk id="2" creationId="{A91F2953-C9F3-4EFB-8AF3-A401ED223527}"/>
          </ac:spMkLst>
        </pc:spChg>
        <pc:spChg chg="mod">
          <ac:chgData name="Maresa Beazley, Senior Researcher" userId="5f8a0d0f-7495-4475-8968-cf1e28e5c564" providerId="ADAL" clId="{98F31EEE-B128-4F2A-984C-05CE340AA349}" dt="2020-06-10T14:50:00.483" v="10826" actId="1035"/>
          <ac:spMkLst>
            <pc:docMk/>
            <pc:sldMk cId="1091210631" sldId="413"/>
            <ac:spMk id="3" creationId="{950490B5-4648-4667-BDCE-753CEBFED603}"/>
          </ac:spMkLst>
        </pc:spChg>
        <pc:spChg chg="mod">
          <ac:chgData name="Maresa Beazley, Senior Researcher" userId="5f8a0d0f-7495-4475-8968-cf1e28e5c564" providerId="ADAL" clId="{98F31EEE-B128-4F2A-984C-05CE340AA349}" dt="2020-06-10T13:02:03.884" v="8982" actId="20577"/>
          <ac:spMkLst>
            <pc:docMk/>
            <pc:sldMk cId="1091210631" sldId="413"/>
            <ac:spMk id="7" creationId="{CB50782B-7D2D-42CF-A93F-9F3491603FA0}"/>
          </ac:spMkLst>
        </pc:spChg>
        <pc:spChg chg="add del mod">
          <ac:chgData name="Maresa Beazley, Senior Researcher" userId="5f8a0d0f-7495-4475-8968-cf1e28e5c564" providerId="ADAL" clId="{98F31EEE-B128-4F2A-984C-05CE340AA349}" dt="2020-06-10T14:50:36.454" v="10857"/>
          <ac:spMkLst>
            <pc:docMk/>
            <pc:sldMk cId="1091210631" sldId="413"/>
            <ac:spMk id="8" creationId="{E4FCCB8B-0FA3-41D3-ADEA-D5F4EC929018}"/>
          </ac:spMkLst>
        </pc:spChg>
        <pc:picChg chg="add del mod">
          <ac:chgData name="Maresa Beazley, Senior Researcher" userId="5f8a0d0f-7495-4475-8968-cf1e28e5c564" providerId="ADAL" clId="{98F31EEE-B128-4F2A-984C-05CE340AA349}" dt="2020-06-10T14:50:36.454" v="10857"/>
          <ac:picMkLst>
            <pc:docMk/>
            <pc:sldMk cId="1091210631" sldId="413"/>
            <ac:picMk id="9" creationId="{0911042E-4603-49E0-813F-916B8C6610FB}"/>
          </ac:picMkLst>
        </pc:picChg>
      </pc:sldChg>
      <pc:sldChg chg="addSp modSp modNotesTx">
        <pc:chgData name="Maresa Beazley, Senior Researcher" userId="5f8a0d0f-7495-4475-8968-cf1e28e5c564" providerId="ADAL" clId="{98F31EEE-B128-4F2A-984C-05CE340AA349}" dt="2020-06-18T13:45:46.206" v="13762" actId="20577"/>
        <pc:sldMkLst>
          <pc:docMk/>
          <pc:sldMk cId="3192038873" sldId="415"/>
        </pc:sldMkLst>
        <pc:spChg chg="mod">
          <ac:chgData name="Maresa Beazley, Senior Researcher" userId="5f8a0d0f-7495-4475-8968-cf1e28e5c564" providerId="ADAL" clId="{98F31EEE-B128-4F2A-984C-05CE340AA349}" dt="2020-06-10T14:49:35.031" v="10804" actId="207"/>
          <ac:spMkLst>
            <pc:docMk/>
            <pc:sldMk cId="3192038873" sldId="415"/>
            <ac:spMk id="2" creationId="{056F8416-716D-4555-BB35-0733F171B8B6}"/>
          </ac:spMkLst>
        </pc:spChg>
        <pc:spChg chg="mod">
          <ac:chgData name="Maresa Beazley, Senior Researcher" userId="5f8a0d0f-7495-4475-8968-cf1e28e5c564" providerId="ADAL" clId="{98F31EEE-B128-4F2A-984C-05CE340AA349}" dt="2020-06-10T12:59:16.605" v="8956" actId="207"/>
          <ac:spMkLst>
            <pc:docMk/>
            <pc:sldMk cId="3192038873" sldId="415"/>
            <ac:spMk id="3" creationId="{12275291-E9FD-4A5E-80FD-5CFA1B6194F3}"/>
          </ac:spMkLst>
        </pc:spChg>
        <pc:spChg chg="mod">
          <ac:chgData name="Maresa Beazley, Senior Researcher" userId="5f8a0d0f-7495-4475-8968-cf1e28e5c564" providerId="ADAL" clId="{98F31EEE-B128-4F2A-984C-05CE340AA349}" dt="2020-06-10T14:49:37.703" v="10805" actId="207"/>
          <ac:spMkLst>
            <pc:docMk/>
            <pc:sldMk cId="3192038873" sldId="415"/>
            <ac:spMk id="5" creationId="{ED34343C-FCA4-4182-8A14-F4447A1CE25C}"/>
          </ac:spMkLst>
        </pc:spChg>
        <pc:spChg chg="mod">
          <ac:chgData name="Maresa Beazley, Senior Researcher" userId="5f8a0d0f-7495-4475-8968-cf1e28e5c564" providerId="ADAL" clId="{98F31EEE-B128-4F2A-984C-05CE340AA349}" dt="2020-06-10T14:49:31.904" v="10803" actId="207"/>
          <ac:spMkLst>
            <pc:docMk/>
            <pc:sldMk cId="3192038873" sldId="415"/>
            <ac:spMk id="7" creationId="{3C044940-6FDD-47DE-9AF9-886FE9DBC1AD}"/>
          </ac:spMkLst>
        </pc:spChg>
        <pc:spChg chg="mod">
          <ac:chgData name="Maresa Beazley, Senior Researcher" userId="5f8a0d0f-7495-4475-8968-cf1e28e5c564" providerId="ADAL" clId="{98F31EEE-B128-4F2A-984C-05CE340AA349}" dt="2020-06-10T14:49:31.904" v="10803" actId="207"/>
          <ac:spMkLst>
            <pc:docMk/>
            <pc:sldMk cId="3192038873" sldId="415"/>
            <ac:spMk id="8" creationId="{67AE1961-0067-4D7B-84DD-CA7C286619B7}"/>
          </ac:spMkLst>
        </pc:spChg>
        <pc:spChg chg="mod">
          <ac:chgData name="Maresa Beazley, Senior Researcher" userId="5f8a0d0f-7495-4475-8968-cf1e28e5c564" providerId="ADAL" clId="{98F31EEE-B128-4F2A-984C-05CE340AA349}" dt="2020-06-10T14:49:40.511" v="10806" actId="207"/>
          <ac:spMkLst>
            <pc:docMk/>
            <pc:sldMk cId="3192038873" sldId="415"/>
            <ac:spMk id="10" creationId="{513B4E98-16C8-4C4B-8C71-BFD81C2334F6}"/>
          </ac:spMkLst>
        </pc:spChg>
        <pc:spChg chg="mod">
          <ac:chgData name="Maresa Beazley, Senior Researcher" userId="5f8a0d0f-7495-4475-8968-cf1e28e5c564" providerId="ADAL" clId="{98F31EEE-B128-4F2A-984C-05CE340AA349}" dt="2020-06-10T14:49:31.904" v="10803" actId="207"/>
          <ac:spMkLst>
            <pc:docMk/>
            <pc:sldMk cId="3192038873" sldId="415"/>
            <ac:spMk id="11" creationId="{7C382022-D33C-456D-B41D-101F7C8F5381}"/>
          </ac:spMkLst>
        </pc:spChg>
        <pc:spChg chg="add mod">
          <ac:chgData name="Maresa Beazley, Senior Researcher" userId="5f8a0d0f-7495-4475-8968-cf1e28e5c564" providerId="ADAL" clId="{98F31EEE-B128-4F2A-984C-05CE340AA349}" dt="2020-06-16T13:40:12.691" v="11385" actId="1076"/>
          <ac:spMkLst>
            <pc:docMk/>
            <pc:sldMk cId="3192038873" sldId="415"/>
            <ac:spMk id="13" creationId="{D6BDCAE3-6B28-491F-B3E8-FB66AC5B6309}"/>
          </ac:spMkLst>
        </pc:spChg>
        <pc:spChg chg="mod">
          <ac:chgData name="Maresa Beazley, Senior Researcher" userId="5f8a0d0f-7495-4475-8968-cf1e28e5c564" providerId="ADAL" clId="{98F31EEE-B128-4F2A-984C-05CE340AA349}" dt="2020-06-10T12:59:16.605" v="8956" actId="207"/>
          <ac:spMkLst>
            <pc:docMk/>
            <pc:sldMk cId="3192038873" sldId="415"/>
            <ac:spMk id="16" creationId="{86C6E10F-F90B-4840-A797-D59D1C037715}"/>
          </ac:spMkLst>
        </pc:spChg>
        <pc:spChg chg="mod">
          <ac:chgData name="Maresa Beazley, Senior Researcher" userId="5f8a0d0f-7495-4475-8968-cf1e28e5c564" providerId="ADAL" clId="{98F31EEE-B128-4F2A-984C-05CE340AA349}" dt="2020-06-10T12:59:16.605" v="8956" actId="207"/>
          <ac:spMkLst>
            <pc:docMk/>
            <pc:sldMk cId="3192038873" sldId="415"/>
            <ac:spMk id="17" creationId="{452850F4-F8EF-41C3-AFB2-1C466FC11F0F}"/>
          </ac:spMkLst>
        </pc:spChg>
        <pc:spChg chg="mod">
          <ac:chgData name="Maresa Beazley, Senior Researcher" userId="5f8a0d0f-7495-4475-8968-cf1e28e5c564" providerId="ADAL" clId="{98F31EEE-B128-4F2A-984C-05CE340AA349}" dt="2020-06-10T14:51:17.367" v="10862" actId="1076"/>
          <ac:spMkLst>
            <pc:docMk/>
            <pc:sldMk cId="3192038873" sldId="415"/>
            <ac:spMk id="18" creationId="{51DCEFCC-EDA3-470F-BFA1-F8B3E8E94CCC}"/>
          </ac:spMkLst>
        </pc:spChg>
        <pc:picChg chg="add mod">
          <ac:chgData name="Maresa Beazley, Senior Researcher" userId="5f8a0d0f-7495-4475-8968-cf1e28e5c564" providerId="ADAL" clId="{98F31EEE-B128-4F2A-984C-05CE340AA349}" dt="2020-06-10T14:56:00.558" v="11073" actId="1035"/>
          <ac:picMkLst>
            <pc:docMk/>
            <pc:sldMk cId="3192038873" sldId="415"/>
            <ac:picMk id="14" creationId="{ADA74A07-C740-4931-9161-E57E5FDFC799}"/>
          </ac:picMkLst>
        </pc:picChg>
      </pc:sldChg>
      <pc:sldChg chg="modSp del ord modNotesTx">
        <pc:chgData name="Maresa Beazley, Senior Researcher" userId="5f8a0d0f-7495-4475-8968-cf1e28e5c564" providerId="ADAL" clId="{98F31EEE-B128-4F2A-984C-05CE340AA349}" dt="2020-06-18T16:55:35.130" v="18175" actId="2696"/>
        <pc:sldMkLst>
          <pc:docMk/>
          <pc:sldMk cId="2590549942" sldId="416"/>
        </pc:sldMkLst>
        <pc:spChg chg="mod">
          <ac:chgData name="Maresa Beazley, Senior Researcher" userId="5f8a0d0f-7495-4475-8968-cf1e28e5c564" providerId="ADAL" clId="{98F31EEE-B128-4F2A-984C-05CE340AA349}" dt="2020-06-18T16:46:02.755" v="17873"/>
          <ac:spMkLst>
            <pc:docMk/>
            <pc:sldMk cId="2590549942" sldId="416"/>
            <ac:spMk id="3" creationId="{D94082C3-A739-4586-84F5-DBED494E9815}"/>
          </ac:spMkLst>
        </pc:spChg>
      </pc:sldChg>
      <pc:sldChg chg="modSp ord">
        <pc:chgData name="Maresa Beazley, Senior Researcher" userId="5f8a0d0f-7495-4475-8968-cf1e28e5c564" providerId="ADAL" clId="{98F31EEE-B128-4F2A-984C-05CE340AA349}" dt="2020-06-18T13:58:05.906" v="14217"/>
        <pc:sldMkLst>
          <pc:docMk/>
          <pc:sldMk cId="1931570260" sldId="417"/>
        </pc:sldMkLst>
        <pc:spChg chg="mod">
          <ac:chgData name="Maresa Beazley, Senior Researcher" userId="5f8a0d0f-7495-4475-8968-cf1e28e5c564" providerId="ADAL" clId="{98F31EEE-B128-4F2A-984C-05CE340AA349}" dt="2020-06-10T13:01:41.746" v="8979" actId="14100"/>
          <ac:spMkLst>
            <pc:docMk/>
            <pc:sldMk cId="1931570260" sldId="417"/>
            <ac:spMk id="2" creationId="{CC2F9DB6-C941-4B40-B411-7A0194DD4628}"/>
          </ac:spMkLst>
        </pc:spChg>
        <pc:spChg chg="mod">
          <ac:chgData name="Maresa Beazley, Senior Researcher" userId="5f8a0d0f-7495-4475-8968-cf1e28e5c564" providerId="ADAL" clId="{98F31EEE-B128-4F2A-984C-05CE340AA349}" dt="2020-06-18T13:51:32.465" v="13937" actId="404"/>
          <ac:spMkLst>
            <pc:docMk/>
            <pc:sldMk cId="1931570260" sldId="417"/>
            <ac:spMk id="5" creationId="{E1AB353D-C3DD-45D0-A928-76F68198F592}"/>
          </ac:spMkLst>
        </pc:spChg>
        <pc:spChg chg="mod">
          <ac:chgData name="Maresa Beazley, Senior Researcher" userId="5f8a0d0f-7495-4475-8968-cf1e28e5c564" providerId="ADAL" clId="{98F31EEE-B128-4F2A-984C-05CE340AA349}" dt="2020-06-10T12:59:32.265" v="8958" actId="207"/>
          <ac:spMkLst>
            <pc:docMk/>
            <pc:sldMk cId="1931570260" sldId="417"/>
            <ac:spMk id="13" creationId="{83D6FF98-4986-41D1-BB6A-2437C5A88DDA}"/>
          </ac:spMkLst>
        </pc:spChg>
        <pc:spChg chg="mod">
          <ac:chgData name="Maresa Beazley, Senior Researcher" userId="5f8a0d0f-7495-4475-8968-cf1e28e5c564" providerId="ADAL" clId="{98F31EEE-B128-4F2A-984C-05CE340AA349}" dt="2020-06-10T12:59:32.265" v="8958" actId="207"/>
          <ac:spMkLst>
            <pc:docMk/>
            <pc:sldMk cId="1931570260" sldId="417"/>
            <ac:spMk id="17" creationId="{14130BA1-162E-4DA9-A3A0-189696535A73}"/>
          </ac:spMkLst>
        </pc:spChg>
        <pc:spChg chg="mod">
          <ac:chgData name="Maresa Beazley, Senior Researcher" userId="5f8a0d0f-7495-4475-8968-cf1e28e5c564" providerId="ADAL" clId="{98F31EEE-B128-4F2A-984C-05CE340AA349}" dt="2020-06-18T13:49:26.701" v="13909" actId="1037"/>
          <ac:spMkLst>
            <pc:docMk/>
            <pc:sldMk cId="1931570260" sldId="417"/>
            <ac:spMk id="19" creationId="{F2ED8B36-8D82-45C7-8DEC-7EB257229721}"/>
          </ac:spMkLst>
        </pc:spChg>
        <pc:picChg chg="mod">
          <ac:chgData name="Maresa Beazley, Senior Researcher" userId="5f8a0d0f-7495-4475-8968-cf1e28e5c564" providerId="ADAL" clId="{98F31EEE-B128-4F2A-984C-05CE340AA349}" dt="2020-06-18T13:49:26.701" v="13909" actId="1037"/>
          <ac:picMkLst>
            <pc:docMk/>
            <pc:sldMk cId="1931570260" sldId="417"/>
            <ac:picMk id="15" creationId="{58CE4144-A27E-46C0-9570-44715F130CA2}"/>
          </ac:picMkLst>
        </pc:picChg>
      </pc:sldChg>
      <pc:sldChg chg="addSp delSp modSp modNotesTx">
        <pc:chgData name="Maresa Beazley, Senior Researcher" userId="5f8a0d0f-7495-4475-8968-cf1e28e5c564" providerId="ADAL" clId="{98F31EEE-B128-4F2A-984C-05CE340AA349}" dt="2020-06-18T17:17:27.762" v="19068" actId="6549"/>
        <pc:sldMkLst>
          <pc:docMk/>
          <pc:sldMk cId="4104654736" sldId="418"/>
        </pc:sldMkLst>
        <pc:spChg chg="mod">
          <ac:chgData name="Maresa Beazley, Senior Researcher" userId="5f8a0d0f-7495-4475-8968-cf1e28e5c564" providerId="ADAL" clId="{98F31EEE-B128-4F2A-984C-05CE340AA349}" dt="2020-06-10T11:39:55.356" v="8820" actId="14100"/>
          <ac:spMkLst>
            <pc:docMk/>
            <pc:sldMk cId="4104654736" sldId="418"/>
            <ac:spMk id="3" creationId="{37759A5F-8C5B-4705-9FB3-F34D0045CCF7}"/>
          </ac:spMkLst>
        </pc:spChg>
        <pc:spChg chg="mod">
          <ac:chgData name="Maresa Beazley, Senior Researcher" userId="5f8a0d0f-7495-4475-8968-cf1e28e5c564" providerId="ADAL" clId="{98F31EEE-B128-4F2A-984C-05CE340AA349}" dt="2020-06-10T11:36:05.983" v="8796" actId="14100"/>
          <ac:spMkLst>
            <pc:docMk/>
            <pc:sldMk cId="4104654736" sldId="418"/>
            <ac:spMk id="6" creationId="{AF03B604-3AE3-42E5-889E-6EE30C74AF5C}"/>
          </ac:spMkLst>
        </pc:spChg>
        <pc:spChg chg="mod">
          <ac:chgData name="Maresa Beazley, Senior Researcher" userId="5f8a0d0f-7495-4475-8968-cf1e28e5c564" providerId="ADAL" clId="{98F31EEE-B128-4F2A-984C-05CE340AA349}" dt="2020-06-10T11:39:51.340" v="8819" actId="1076"/>
          <ac:spMkLst>
            <pc:docMk/>
            <pc:sldMk cId="4104654736" sldId="418"/>
            <ac:spMk id="7" creationId="{F72E90ED-60BA-488C-AC17-59B47BED8FDA}"/>
          </ac:spMkLst>
        </pc:spChg>
        <pc:spChg chg="mod">
          <ac:chgData name="Maresa Beazley, Senior Researcher" userId="5f8a0d0f-7495-4475-8968-cf1e28e5c564" providerId="ADAL" clId="{98F31EEE-B128-4F2A-984C-05CE340AA349}" dt="2020-06-10T11:39:06.222" v="8813" actId="207"/>
          <ac:spMkLst>
            <pc:docMk/>
            <pc:sldMk cId="4104654736" sldId="418"/>
            <ac:spMk id="8" creationId="{F053739F-BFCD-4F93-B514-2D4C0D9023CC}"/>
          </ac:spMkLst>
        </pc:spChg>
        <pc:spChg chg="add del ord">
          <ac:chgData name="Maresa Beazley, Senior Researcher" userId="5f8a0d0f-7495-4475-8968-cf1e28e5c564" providerId="ADAL" clId="{98F31EEE-B128-4F2A-984C-05CE340AA349}" dt="2020-06-10T11:39:35.316" v="8816" actId="478"/>
          <ac:spMkLst>
            <pc:docMk/>
            <pc:sldMk cId="4104654736" sldId="418"/>
            <ac:spMk id="9" creationId="{F91405BA-02D6-4E30-97E7-A70BA7B1E161}"/>
          </ac:spMkLst>
        </pc:spChg>
      </pc:sldChg>
      <pc:sldChg chg="ord modNotesTx">
        <pc:chgData name="Maresa Beazley, Senior Researcher" userId="5f8a0d0f-7495-4475-8968-cf1e28e5c564" providerId="ADAL" clId="{98F31EEE-B128-4F2A-984C-05CE340AA349}" dt="2020-06-18T14:53:58.710" v="15059" actId="20577"/>
        <pc:sldMkLst>
          <pc:docMk/>
          <pc:sldMk cId="4159638713" sldId="419"/>
        </pc:sldMkLst>
      </pc:sldChg>
      <pc:sldChg chg="addSp delSp modSp modNotesTx">
        <pc:chgData name="Maresa Beazley, Senior Researcher" userId="5f8a0d0f-7495-4475-8968-cf1e28e5c564" providerId="ADAL" clId="{98F31EEE-B128-4F2A-984C-05CE340AA349}" dt="2020-06-18T17:17:47.163" v="19078" actId="20577"/>
        <pc:sldMkLst>
          <pc:docMk/>
          <pc:sldMk cId="2847313853" sldId="420"/>
        </pc:sldMkLst>
        <pc:spChg chg="mod">
          <ac:chgData name="Maresa Beazley, Senior Researcher" userId="5f8a0d0f-7495-4475-8968-cf1e28e5c564" providerId="ADAL" clId="{98F31EEE-B128-4F2A-984C-05CE340AA349}" dt="2020-06-10T11:45:01.059" v="8955" actId="207"/>
          <ac:spMkLst>
            <pc:docMk/>
            <pc:sldMk cId="2847313853" sldId="420"/>
            <ac:spMk id="2" creationId="{4E26E8A7-38DB-446A-B25F-41BC53DC2954}"/>
          </ac:spMkLst>
        </pc:spChg>
        <pc:spChg chg="mod">
          <ac:chgData name="Maresa Beazley, Senior Researcher" userId="5f8a0d0f-7495-4475-8968-cf1e28e5c564" providerId="ADAL" clId="{98F31EEE-B128-4F2A-984C-05CE340AA349}" dt="2020-06-10T11:37:43.207" v="8809" actId="14100"/>
          <ac:spMkLst>
            <pc:docMk/>
            <pc:sldMk cId="2847313853" sldId="420"/>
            <ac:spMk id="3" creationId="{37759A5F-8C5B-4705-9FB3-F34D0045CCF7}"/>
          </ac:spMkLst>
        </pc:spChg>
        <pc:spChg chg="mod">
          <ac:chgData name="Maresa Beazley, Senior Researcher" userId="5f8a0d0f-7495-4475-8968-cf1e28e5c564" providerId="ADAL" clId="{98F31EEE-B128-4F2A-984C-05CE340AA349}" dt="2020-06-10T11:37:43.783" v="8810" actId="14100"/>
          <ac:spMkLst>
            <pc:docMk/>
            <pc:sldMk cId="2847313853" sldId="420"/>
            <ac:spMk id="6" creationId="{AF03B604-3AE3-42E5-889E-6EE30C74AF5C}"/>
          </ac:spMkLst>
        </pc:spChg>
        <pc:spChg chg="mod">
          <ac:chgData name="Maresa Beazley, Senior Researcher" userId="5f8a0d0f-7495-4475-8968-cf1e28e5c564" providerId="ADAL" clId="{98F31EEE-B128-4F2A-984C-05CE340AA349}" dt="2020-06-10T11:44:58.532" v="8954" actId="207"/>
          <ac:spMkLst>
            <pc:docMk/>
            <pc:sldMk cId="2847313853" sldId="420"/>
            <ac:spMk id="7" creationId="{F72E90ED-60BA-488C-AC17-59B47BED8FDA}"/>
          </ac:spMkLst>
        </pc:spChg>
        <pc:spChg chg="add del ord">
          <ac:chgData name="Maresa Beazley, Senior Researcher" userId="5f8a0d0f-7495-4475-8968-cf1e28e5c564" providerId="ADAL" clId="{98F31EEE-B128-4F2A-984C-05CE340AA349}" dt="2020-06-10T11:37:45.212" v="8812"/>
          <ac:spMkLst>
            <pc:docMk/>
            <pc:sldMk cId="2847313853" sldId="420"/>
            <ac:spMk id="8" creationId="{9FD9FBE0-C304-4962-A9BB-706F9A6DE7DA}"/>
          </ac:spMkLst>
        </pc:spChg>
      </pc:sldChg>
      <pc:sldChg chg="modNotesTx">
        <pc:chgData name="Maresa Beazley, Senior Researcher" userId="5f8a0d0f-7495-4475-8968-cf1e28e5c564" providerId="ADAL" clId="{98F31EEE-B128-4F2A-984C-05CE340AA349}" dt="2020-06-18T13:41:53.669" v="13734" actId="20577"/>
        <pc:sldMkLst>
          <pc:docMk/>
          <pc:sldMk cId="1035251124" sldId="421"/>
        </pc:sldMkLst>
      </pc:sldChg>
      <pc:sldChg chg="modSp">
        <pc:chgData name="Maresa Beazley, Senior Researcher" userId="5f8a0d0f-7495-4475-8968-cf1e28e5c564" providerId="ADAL" clId="{98F31EEE-B128-4F2A-984C-05CE340AA349}" dt="2020-06-16T13:37:06.815" v="11289" actId="2711"/>
        <pc:sldMkLst>
          <pc:docMk/>
          <pc:sldMk cId="260703289" sldId="422"/>
        </pc:sldMkLst>
        <pc:spChg chg="mod">
          <ac:chgData name="Maresa Beazley, Senior Researcher" userId="5f8a0d0f-7495-4475-8968-cf1e28e5c564" providerId="ADAL" clId="{98F31EEE-B128-4F2A-984C-05CE340AA349}" dt="2020-06-16T13:37:06.815" v="11289" actId="2711"/>
          <ac:spMkLst>
            <pc:docMk/>
            <pc:sldMk cId="260703289" sldId="422"/>
            <ac:spMk id="6" creationId="{AF03B604-3AE3-42E5-889E-6EE30C74AF5C}"/>
          </ac:spMkLst>
        </pc:spChg>
      </pc:sldChg>
      <pc:sldChg chg="addSp delSp modSp add addCm delCm modNotesTx">
        <pc:chgData name="Maresa Beazley, Senior Researcher" userId="5f8a0d0f-7495-4475-8968-cf1e28e5c564" providerId="ADAL" clId="{98F31EEE-B128-4F2A-984C-05CE340AA349}" dt="2020-06-18T15:06:41.282" v="15130" actId="20577"/>
        <pc:sldMkLst>
          <pc:docMk/>
          <pc:sldMk cId="451994621" sldId="423"/>
        </pc:sldMkLst>
        <pc:spChg chg="add mod">
          <ac:chgData name="Maresa Beazley, Senior Researcher" userId="5f8a0d0f-7495-4475-8968-cf1e28e5c564" providerId="ADAL" clId="{98F31EEE-B128-4F2A-984C-05CE340AA349}" dt="2020-06-17T08:21:43.516" v="13032" actId="13926"/>
          <ac:spMkLst>
            <pc:docMk/>
            <pc:sldMk cId="451994621" sldId="423"/>
            <ac:spMk id="2" creationId="{3D0E431F-710D-4885-BE92-773D44F31AFE}"/>
          </ac:spMkLst>
        </pc:spChg>
        <pc:spChg chg="mod">
          <ac:chgData name="Maresa Beazley, Senior Researcher" userId="5f8a0d0f-7495-4475-8968-cf1e28e5c564" providerId="ADAL" clId="{98F31EEE-B128-4F2A-984C-05CE340AA349}" dt="2020-06-03T16:47:46.315" v="890" actId="403"/>
          <ac:spMkLst>
            <pc:docMk/>
            <pc:sldMk cId="451994621" sldId="423"/>
            <ac:spMk id="3" creationId="{37759A5F-8C5B-4705-9FB3-F34D0045CCF7}"/>
          </ac:spMkLst>
        </pc:spChg>
        <pc:spChg chg="mod">
          <ac:chgData name="Maresa Beazley, Senior Researcher" userId="5f8a0d0f-7495-4475-8968-cf1e28e5c564" providerId="ADAL" clId="{98F31EEE-B128-4F2A-984C-05CE340AA349}" dt="2020-06-03T16:43:44.569" v="580" actId="20577"/>
          <ac:spMkLst>
            <pc:docMk/>
            <pc:sldMk cId="451994621" sldId="423"/>
            <ac:spMk id="5" creationId="{E1AB353D-C3DD-45D0-A928-76F68198F592}"/>
          </ac:spMkLst>
        </pc:spChg>
        <pc:spChg chg="mod">
          <ac:chgData name="Maresa Beazley, Senior Researcher" userId="5f8a0d0f-7495-4475-8968-cf1e28e5c564" providerId="ADAL" clId="{98F31EEE-B128-4F2A-984C-05CE340AA349}" dt="2020-06-16T13:58:09.090" v="11551" actId="20578"/>
          <ac:spMkLst>
            <pc:docMk/>
            <pc:sldMk cId="451994621" sldId="423"/>
            <ac:spMk id="6" creationId="{AF03B604-3AE3-42E5-889E-6EE30C74AF5C}"/>
          </ac:spMkLst>
        </pc:spChg>
        <pc:spChg chg="del">
          <ac:chgData name="Maresa Beazley, Senior Researcher" userId="5f8a0d0f-7495-4475-8968-cf1e28e5c564" providerId="ADAL" clId="{98F31EEE-B128-4F2A-984C-05CE340AA349}" dt="2020-06-03T16:44:17.466" v="586" actId="478"/>
          <ac:spMkLst>
            <pc:docMk/>
            <pc:sldMk cId="451994621" sldId="423"/>
            <ac:spMk id="7" creationId="{F72E90ED-60BA-488C-AC17-59B47BED8FDA}"/>
          </ac:spMkLst>
        </pc:spChg>
        <pc:spChg chg="add del mod">
          <ac:chgData name="Maresa Beazley, Senior Researcher" userId="5f8a0d0f-7495-4475-8968-cf1e28e5c564" providerId="ADAL" clId="{98F31EEE-B128-4F2A-984C-05CE340AA349}" dt="2020-06-03T16:44:15.614" v="585" actId="478"/>
          <ac:spMkLst>
            <pc:docMk/>
            <pc:sldMk cId="451994621" sldId="423"/>
            <ac:spMk id="8" creationId="{A069C718-8A79-4959-A876-82FCE26009AD}"/>
          </ac:spMkLst>
        </pc:spChg>
      </pc:sldChg>
      <pc:sldChg chg="modSp">
        <pc:chgData name="Maresa Beazley, Senior Researcher" userId="5f8a0d0f-7495-4475-8968-cf1e28e5c564" providerId="ADAL" clId="{98F31EEE-B128-4F2A-984C-05CE340AA349}" dt="2020-06-04T09:48:19.480" v="1468" actId="2711"/>
        <pc:sldMkLst>
          <pc:docMk/>
          <pc:sldMk cId="775117820" sldId="424"/>
        </pc:sldMkLst>
        <pc:spChg chg="mod">
          <ac:chgData name="Maresa Beazley, Senior Researcher" userId="5f8a0d0f-7495-4475-8968-cf1e28e5c564" providerId="ADAL" clId="{98F31EEE-B128-4F2A-984C-05CE340AA349}" dt="2020-06-04T09:48:19.480" v="1468" actId="2711"/>
          <ac:spMkLst>
            <pc:docMk/>
            <pc:sldMk cId="775117820" sldId="424"/>
            <ac:spMk id="5" creationId="{E1AB353D-C3DD-45D0-A928-76F68198F592}"/>
          </ac:spMkLst>
        </pc:spChg>
      </pc:sldChg>
      <pc:sldChg chg="modNotesTx">
        <pc:chgData name="Maresa Beazley, Senior Researcher" userId="5f8a0d0f-7495-4475-8968-cf1e28e5c564" providerId="ADAL" clId="{98F31EEE-B128-4F2A-984C-05CE340AA349}" dt="2020-06-18T13:26:03.222" v="13336" actId="20577"/>
        <pc:sldMkLst>
          <pc:docMk/>
          <pc:sldMk cId="1903635988" sldId="426"/>
        </pc:sldMkLst>
      </pc:sldChg>
      <pc:sldChg chg="addSp delSp modSp add">
        <pc:chgData name="Maresa Beazley, Senior Researcher" userId="5f8a0d0f-7495-4475-8968-cf1e28e5c564" providerId="ADAL" clId="{98F31EEE-B128-4F2A-984C-05CE340AA349}" dt="2020-06-09T11:50:31.078" v="4010" actId="404"/>
        <pc:sldMkLst>
          <pc:docMk/>
          <pc:sldMk cId="878383508" sldId="427"/>
        </pc:sldMkLst>
        <pc:spChg chg="add del mod">
          <ac:chgData name="Maresa Beazley, Senior Researcher" userId="5f8a0d0f-7495-4475-8968-cf1e28e5c564" providerId="ADAL" clId="{98F31EEE-B128-4F2A-984C-05CE340AA349}" dt="2020-06-09T11:50:31.078" v="4010" actId="404"/>
          <ac:spMkLst>
            <pc:docMk/>
            <pc:sldMk cId="878383508" sldId="427"/>
            <ac:spMk id="13" creationId="{F508B5EC-BAFE-44A0-B48D-41AA4F9F6B14}"/>
          </ac:spMkLst>
        </pc:spChg>
      </pc:sldChg>
      <pc:sldChg chg="add">
        <pc:chgData name="Maresa Beazley, Senior Researcher" userId="5f8a0d0f-7495-4475-8968-cf1e28e5c564" providerId="ADAL" clId="{98F31EEE-B128-4F2A-984C-05CE340AA349}" dt="2020-06-10T09:26:25.710" v="7548"/>
        <pc:sldMkLst>
          <pc:docMk/>
          <pc:sldMk cId="2808111424" sldId="428"/>
        </pc:sldMkLst>
      </pc:sldChg>
      <pc:sldChg chg="addSp modSp add ord">
        <pc:chgData name="Maresa Beazley, Senior Researcher" userId="5f8a0d0f-7495-4475-8968-cf1e28e5c564" providerId="ADAL" clId="{98F31EEE-B128-4F2A-984C-05CE340AA349}" dt="2020-06-18T13:54:13.704" v="14011"/>
        <pc:sldMkLst>
          <pc:docMk/>
          <pc:sldMk cId="422803581" sldId="429"/>
        </pc:sldMkLst>
        <pc:spChg chg="mod">
          <ac:chgData name="Maresa Beazley, Senior Researcher" userId="5f8a0d0f-7495-4475-8968-cf1e28e5c564" providerId="ADAL" clId="{98F31EEE-B128-4F2A-984C-05CE340AA349}" dt="2020-06-16T15:10:54.147" v="12889" actId="113"/>
          <ac:spMkLst>
            <pc:docMk/>
            <pc:sldMk cId="422803581" sldId="429"/>
            <ac:spMk id="3" creationId="{3FF04C2D-DA67-42A9-97EC-06C52FEF16F3}"/>
          </ac:spMkLst>
        </pc:spChg>
        <pc:spChg chg="add mod">
          <ac:chgData name="Maresa Beazley, Senior Researcher" userId="5f8a0d0f-7495-4475-8968-cf1e28e5c564" providerId="ADAL" clId="{98F31EEE-B128-4F2A-984C-05CE340AA349}" dt="2020-06-17T08:25:03.506" v="13088" actId="20577"/>
          <ac:spMkLst>
            <pc:docMk/>
            <pc:sldMk cId="422803581" sldId="429"/>
            <ac:spMk id="13" creationId="{34147166-8720-42A1-8980-07CCA563AB3D}"/>
          </ac:spMkLst>
        </pc:spChg>
        <pc:picChg chg="add mod">
          <ac:chgData name="Maresa Beazley, Senior Researcher" userId="5f8a0d0f-7495-4475-8968-cf1e28e5c564" providerId="ADAL" clId="{98F31EEE-B128-4F2A-984C-05CE340AA349}" dt="2020-06-16T15:10:59.895" v="12897" actId="1038"/>
          <ac:picMkLst>
            <pc:docMk/>
            <pc:sldMk cId="422803581" sldId="429"/>
            <ac:picMk id="14" creationId="{D395CEB6-9FF5-4793-8B66-9A31F4341154}"/>
          </ac:picMkLst>
        </pc:picChg>
      </pc:sldChg>
      <pc:sldChg chg="addSp delSp modSp add">
        <pc:chgData name="Maresa Beazley, Senior Researcher" userId="5f8a0d0f-7495-4475-8968-cf1e28e5c564" providerId="ADAL" clId="{98F31EEE-B128-4F2A-984C-05CE340AA349}" dt="2020-06-18T16:11:19.043" v="17337" actId="20577"/>
        <pc:sldMkLst>
          <pc:docMk/>
          <pc:sldMk cId="2958419360" sldId="430"/>
        </pc:sldMkLst>
        <pc:spChg chg="mod">
          <ac:chgData name="Maresa Beazley, Senior Researcher" userId="5f8a0d0f-7495-4475-8968-cf1e28e5c564" providerId="ADAL" clId="{98F31EEE-B128-4F2A-984C-05CE340AA349}" dt="2020-06-17T15:59:05.490" v="13261" actId="5793"/>
          <ac:spMkLst>
            <pc:docMk/>
            <pc:sldMk cId="2958419360" sldId="430"/>
            <ac:spMk id="2" creationId="{3BA83729-84F5-4242-A277-62BC4FEE096C}"/>
          </ac:spMkLst>
        </pc:spChg>
        <pc:spChg chg="del">
          <ac:chgData name="Maresa Beazley, Senior Researcher" userId="5f8a0d0f-7495-4475-8968-cf1e28e5c564" providerId="ADAL" clId="{98F31EEE-B128-4F2A-984C-05CE340AA349}" dt="2020-06-10T11:42:43.559" v="8856" actId="478"/>
          <ac:spMkLst>
            <pc:docMk/>
            <pc:sldMk cId="2958419360" sldId="430"/>
            <ac:spMk id="3" creationId="{8C856387-CA6F-4469-9867-00B150AF705B}"/>
          </ac:spMkLst>
        </pc:spChg>
        <pc:spChg chg="mod">
          <ac:chgData name="Maresa Beazley, Senior Researcher" userId="5f8a0d0f-7495-4475-8968-cf1e28e5c564" providerId="ADAL" clId="{98F31EEE-B128-4F2A-984C-05CE340AA349}" dt="2020-06-18T16:11:19.043" v="17337" actId="20577"/>
          <ac:spMkLst>
            <pc:docMk/>
            <pc:sldMk cId="2958419360" sldId="430"/>
            <ac:spMk id="6" creationId="{016E4392-E7D9-4BB7-8863-54E07EF51F07}"/>
          </ac:spMkLst>
        </pc:spChg>
        <pc:spChg chg="mod">
          <ac:chgData name="Maresa Beazley, Senior Researcher" userId="5f8a0d0f-7495-4475-8968-cf1e28e5c564" providerId="ADAL" clId="{98F31EEE-B128-4F2A-984C-05CE340AA349}" dt="2020-06-18T16:10:51.172" v="17332" actId="313"/>
          <ac:spMkLst>
            <pc:docMk/>
            <pc:sldMk cId="2958419360" sldId="430"/>
            <ac:spMk id="9" creationId="{343472BF-A853-46C2-9063-1457FE7CC432}"/>
          </ac:spMkLst>
        </pc:spChg>
        <pc:spChg chg="mod">
          <ac:chgData name="Maresa Beazley, Senior Researcher" userId="5f8a0d0f-7495-4475-8968-cf1e28e5c564" providerId="ADAL" clId="{98F31EEE-B128-4F2A-984C-05CE340AA349}" dt="2020-06-16T13:36:21.210" v="11288" actId="6549"/>
          <ac:spMkLst>
            <pc:docMk/>
            <pc:sldMk cId="2958419360" sldId="430"/>
            <ac:spMk id="10" creationId="{C07F9AEC-74A8-4ED3-BEF4-1ED67E9335B9}"/>
          </ac:spMkLst>
        </pc:spChg>
        <pc:spChg chg="add mod">
          <ac:chgData name="Maresa Beazley, Senior Researcher" userId="5f8a0d0f-7495-4475-8968-cf1e28e5c564" providerId="ADAL" clId="{98F31EEE-B128-4F2A-984C-05CE340AA349}" dt="2020-06-10T11:44:18.711" v="8952" actId="20577"/>
          <ac:spMkLst>
            <pc:docMk/>
            <pc:sldMk cId="2958419360" sldId="430"/>
            <ac:spMk id="11" creationId="{3C0F9CA0-3D2A-4A74-8FEE-117BD2A2434D}"/>
          </ac:spMkLst>
        </pc:spChg>
        <pc:spChg chg="mod">
          <ac:chgData name="Maresa Beazley, Senior Researcher" userId="5f8a0d0f-7495-4475-8968-cf1e28e5c564" providerId="ADAL" clId="{98F31EEE-B128-4F2A-984C-05CE340AA349}" dt="2020-06-18T13:26:54.013" v="13341" actId="113"/>
          <ac:spMkLst>
            <pc:docMk/>
            <pc:sldMk cId="2958419360" sldId="430"/>
            <ac:spMk id="11" creationId="{CF05B7AF-F788-4894-B71B-359AEC7AC4EC}"/>
          </ac:spMkLst>
        </pc:spChg>
        <pc:picChg chg="add">
          <ac:chgData name="Maresa Beazley, Senior Researcher" userId="5f8a0d0f-7495-4475-8968-cf1e28e5c564" providerId="ADAL" clId="{98F31EEE-B128-4F2A-984C-05CE340AA349}" dt="2020-06-10T11:44:14.272" v="8945"/>
          <ac:picMkLst>
            <pc:docMk/>
            <pc:sldMk cId="2958419360" sldId="430"/>
            <ac:picMk id="10" creationId="{2724BB42-E111-427A-94E9-8E5576AB76AD}"/>
          </ac:picMkLst>
        </pc:picChg>
      </pc:sldChg>
      <pc:sldChg chg="modSp">
        <pc:chgData name="Maresa Beazley, Senior Researcher" userId="5f8a0d0f-7495-4475-8968-cf1e28e5c564" providerId="ADAL" clId="{98F31EEE-B128-4F2A-984C-05CE340AA349}" dt="2020-06-16T15:17:37.855" v="13012" actId="14100"/>
        <pc:sldMkLst>
          <pc:docMk/>
          <pc:sldMk cId="790774682" sldId="431"/>
        </pc:sldMkLst>
        <pc:spChg chg="mod">
          <ac:chgData name="Maresa Beazley, Senior Researcher" userId="5f8a0d0f-7495-4475-8968-cf1e28e5c564" providerId="ADAL" clId="{98F31EEE-B128-4F2A-984C-05CE340AA349}" dt="2020-06-16T15:17:32.345" v="13011" actId="1037"/>
          <ac:spMkLst>
            <pc:docMk/>
            <pc:sldMk cId="790774682" sldId="431"/>
            <ac:spMk id="2" creationId="{056F8416-716D-4555-BB35-0733F171B8B6}"/>
          </ac:spMkLst>
        </pc:spChg>
        <pc:spChg chg="mod">
          <ac:chgData name="Maresa Beazley, Senior Researcher" userId="5f8a0d0f-7495-4475-8968-cf1e28e5c564" providerId="ADAL" clId="{98F31EEE-B128-4F2A-984C-05CE340AA349}" dt="2020-06-16T15:17:37.855" v="13012" actId="14100"/>
          <ac:spMkLst>
            <pc:docMk/>
            <pc:sldMk cId="790774682" sldId="431"/>
            <ac:spMk id="3" creationId="{CE2B8406-DE52-4444-B7E7-2ECFEC53FA7D}"/>
          </ac:spMkLst>
        </pc:spChg>
        <pc:spChg chg="mod">
          <ac:chgData name="Maresa Beazley, Senior Researcher" userId="5f8a0d0f-7495-4475-8968-cf1e28e5c564" providerId="ADAL" clId="{98F31EEE-B128-4F2A-984C-05CE340AA349}" dt="2020-06-16T15:17:32.345" v="13011" actId="1037"/>
          <ac:spMkLst>
            <pc:docMk/>
            <pc:sldMk cId="790774682" sldId="431"/>
            <ac:spMk id="5" creationId="{ED34343C-FCA4-4182-8A14-F4447A1CE25C}"/>
          </ac:spMkLst>
        </pc:spChg>
        <pc:spChg chg="mod">
          <ac:chgData name="Maresa Beazley, Senior Researcher" userId="5f8a0d0f-7495-4475-8968-cf1e28e5c564" providerId="ADAL" clId="{98F31EEE-B128-4F2A-984C-05CE340AA349}" dt="2020-06-16T15:17:32.345" v="13011" actId="1037"/>
          <ac:spMkLst>
            <pc:docMk/>
            <pc:sldMk cId="790774682" sldId="431"/>
            <ac:spMk id="7" creationId="{3C044940-6FDD-47DE-9AF9-886FE9DBC1AD}"/>
          </ac:spMkLst>
        </pc:spChg>
        <pc:spChg chg="mod">
          <ac:chgData name="Maresa Beazley, Senior Researcher" userId="5f8a0d0f-7495-4475-8968-cf1e28e5c564" providerId="ADAL" clId="{98F31EEE-B128-4F2A-984C-05CE340AA349}" dt="2020-06-16T15:17:32.345" v="13011" actId="1037"/>
          <ac:spMkLst>
            <pc:docMk/>
            <pc:sldMk cId="790774682" sldId="431"/>
            <ac:spMk id="8" creationId="{67AE1961-0067-4D7B-84DD-CA7C286619B7}"/>
          </ac:spMkLst>
        </pc:spChg>
        <pc:spChg chg="mod">
          <ac:chgData name="Maresa Beazley, Senior Researcher" userId="5f8a0d0f-7495-4475-8968-cf1e28e5c564" providerId="ADAL" clId="{98F31EEE-B128-4F2A-984C-05CE340AA349}" dt="2020-06-16T15:17:32.345" v="13011" actId="1037"/>
          <ac:spMkLst>
            <pc:docMk/>
            <pc:sldMk cId="790774682" sldId="431"/>
            <ac:spMk id="10" creationId="{513B4E98-16C8-4C4B-8C71-BFD81C2334F6}"/>
          </ac:spMkLst>
        </pc:spChg>
        <pc:spChg chg="mod">
          <ac:chgData name="Maresa Beazley, Senior Researcher" userId="5f8a0d0f-7495-4475-8968-cf1e28e5c564" providerId="ADAL" clId="{98F31EEE-B128-4F2A-984C-05CE340AA349}" dt="2020-06-16T15:17:32.345" v="13011" actId="1037"/>
          <ac:spMkLst>
            <pc:docMk/>
            <pc:sldMk cId="790774682" sldId="431"/>
            <ac:spMk id="11" creationId="{7C382022-D33C-456D-B41D-101F7C8F5381}"/>
          </ac:spMkLst>
        </pc:spChg>
      </pc:sldChg>
      <pc:sldChg chg="modSp ord modNotesTx">
        <pc:chgData name="Maresa Beazley, Senior Researcher" userId="5f8a0d0f-7495-4475-8968-cf1e28e5c564" providerId="ADAL" clId="{98F31EEE-B128-4F2A-984C-05CE340AA349}" dt="2020-06-19T15:36:22.902" v="19877"/>
        <pc:sldMkLst>
          <pc:docMk/>
          <pc:sldMk cId="3905898129" sldId="432"/>
        </pc:sldMkLst>
        <pc:spChg chg="mod">
          <ac:chgData name="Maresa Beazley, Senior Researcher" userId="5f8a0d0f-7495-4475-8968-cf1e28e5c564" providerId="ADAL" clId="{98F31EEE-B128-4F2A-984C-05CE340AA349}" dt="2020-06-18T14:19:09.213" v="14754" actId="20577"/>
          <ac:spMkLst>
            <pc:docMk/>
            <pc:sldMk cId="3905898129" sldId="432"/>
            <ac:spMk id="4" creationId="{F1373249-189F-4C9A-89A4-30B0EE6CD7CC}"/>
          </ac:spMkLst>
        </pc:spChg>
        <pc:spChg chg="mod">
          <ac:chgData name="Maresa Beazley, Senior Researcher" userId="5f8a0d0f-7495-4475-8968-cf1e28e5c564" providerId="ADAL" clId="{98F31EEE-B128-4F2A-984C-05CE340AA349}" dt="2020-06-16T15:18:51.881" v="13013" actId="6549"/>
          <ac:spMkLst>
            <pc:docMk/>
            <pc:sldMk cId="3905898129" sldId="432"/>
            <ac:spMk id="12" creationId="{16422191-DE39-43E0-A625-D695C4C9FA0D}"/>
          </ac:spMkLst>
        </pc:spChg>
      </pc:sldChg>
      <pc:sldChg chg="addSp delSp modSp ord delCm">
        <pc:chgData name="Maresa Beazley, Senior Researcher" userId="5f8a0d0f-7495-4475-8968-cf1e28e5c564" providerId="ADAL" clId="{98F31EEE-B128-4F2A-984C-05CE340AA349}" dt="2020-06-18T16:19:07.855" v="17389" actId="20577"/>
        <pc:sldMkLst>
          <pc:docMk/>
          <pc:sldMk cId="2871590473" sldId="433"/>
        </pc:sldMkLst>
        <pc:spChg chg="mod">
          <ac:chgData name="Maresa Beazley, Senior Researcher" userId="5f8a0d0f-7495-4475-8968-cf1e28e5c564" providerId="ADAL" clId="{98F31EEE-B128-4F2A-984C-05CE340AA349}" dt="2020-06-18T15:54:30.070" v="17182" actId="20577"/>
          <ac:spMkLst>
            <pc:docMk/>
            <pc:sldMk cId="2871590473" sldId="433"/>
            <ac:spMk id="4" creationId="{F1373249-189F-4C9A-89A4-30B0EE6CD7CC}"/>
          </ac:spMkLst>
        </pc:spChg>
        <pc:spChg chg="mod">
          <ac:chgData name="Maresa Beazley, Senior Researcher" userId="5f8a0d0f-7495-4475-8968-cf1e28e5c564" providerId="ADAL" clId="{98F31EEE-B128-4F2A-984C-05CE340AA349}" dt="2020-06-18T16:19:07.855" v="17389" actId="20577"/>
          <ac:spMkLst>
            <pc:docMk/>
            <pc:sldMk cId="2871590473" sldId="433"/>
            <ac:spMk id="6" creationId="{903E9090-1837-4766-90EB-2CDD3AF649A7}"/>
          </ac:spMkLst>
        </pc:spChg>
        <pc:spChg chg="add mod">
          <ac:chgData name="Maresa Beazley, Senior Researcher" userId="5f8a0d0f-7495-4475-8968-cf1e28e5c564" providerId="ADAL" clId="{98F31EEE-B128-4F2A-984C-05CE340AA349}" dt="2020-06-18T14:17:53.683" v="14726" actId="14100"/>
          <ac:spMkLst>
            <pc:docMk/>
            <pc:sldMk cId="2871590473" sldId="433"/>
            <ac:spMk id="8" creationId="{00D824AA-8952-40F7-9C38-018B07D33849}"/>
          </ac:spMkLst>
        </pc:spChg>
        <pc:spChg chg="add del mod">
          <ac:chgData name="Maresa Beazley, Senior Researcher" userId="5f8a0d0f-7495-4475-8968-cf1e28e5c564" providerId="ADAL" clId="{98F31EEE-B128-4F2A-984C-05CE340AA349}" dt="2020-06-16T15:03:09.368" v="12714" actId="478"/>
          <ac:spMkLst>
            <pc:docMk/>
            <pc:sldMk cId="2871590473" sldId="433"/>
            <ac:spMk id="8" creationId="{5D28A1AE-3DD4-4FC5-9009-449CA27AC2FC}"/>
          </ac:spMkLst>
        </pc:spChg>
        <pc:spChg chg="add del">
          <ac:chgData name="Maresa Beazley, Senior Researcher" userId="5f8a0d0f-7495-4475-8968-cf1e28e5c564" providerId="ADAL" clId="{98F31EEE-B128-4F2A-984C-05CE340AA349}" dt="2020-06-16T15:08:19.048" v="12856"/>
          <ac:spMkLst>
            <pc:docMk/>
            <pc:sldMk cId="2871590473" sldId="433"/>
            <ac:spMk id="9" creationId="{2D31FB4C-B199-471E-A608-C256A282F62A}"/>
          </ac:spMkLst>
        </pc:spChg>
        <pc:spChg chg="add mod">
          <ac:chgData name="Maresa Beazley, Senior Researcher" userId="5f8a0d0f-7495-4475-8968-cf1e28e5c564" providerId="ADAL" clId="{98F31EEE-B128-4F2A-984C-05CE340AA349}" dt="2020-06-16T15:09:03.488" v="12864" actId="1076"/>
          <ac:spMkLst>
            <pc:docMk/>
            <pc:sldMk cId="2871590473" sldId="433"/>
            <ac:spMk id="10" creationId="{EAEECB0C-D875-4767-B746-185B1AB210CA}"/>
          </ac:spMkLst>
        </pc:spChg>
        <pc:spChg chg="mod">
          <ac:chgData name="Maresa Beazley, Senior Researcher" userId="5f8a0d0f-7495-4475-8968-cf1e28e5c564" providerId="ADAL" clId="{98F31EEE-B128-4F2A-984C-05CE340AA349}" dt="2020-06-18T15:53:53.400" v="17154" actId="113"/>
          <ac:spMkLst>
            <pc:docMk/>
            <pc:sldMk cId="2871590473" sldId="433"/>
            <ac:spMk id="12" creationId="{16422191-DE39-43E0-A625-D695C4C9FA0D}"/>
          </ac:spMkLst>
        </pc:spChg>
        <pc:spChg chg="mod">
          <ac:chgData name="Maresa Beazley, Senior Researcher" userId="5f8a0d0f-7495-4475-8968-cf1e28e5c564" providerId="ADAL" clId="{98F31EEE-B128-4F2A-984C-05CE340AA349}" dt="2020-06-16T14:12:31.365" v="12028" actId="1036"/>
          <ac:spMkLst>
            <pc:docMk/>
            <pc:sldMk cId="2871590473" sldId="433"/>
            <ac:spMk id="18" creationId="{51DCEFCC-EDA3-470F-BFA1-F8B3E8E94CCC}"/>
          </ac:spMkLst>
        </pc:spChg>
        <pc:graphicFrameChg chg="add del">
          <ac:chgData name="Maresa Beazley, Senior Researcher" userId="5f8a0d0f-7495-4475-8968-cf1e28e5c564" providerId="ADAL" clId="{98F31EEE-B128-4F2A-984C-05CE340AA349}" dt="2020-06-16T15:08:15.180" v="12854"/>
          <ac:graphicFrameMkLst>
            <pc:docMk/>
            <pc:sldMk cId="2871590473" sldId="433"/>
            <ac:graphicFrameMk id="7" creationId="{522880A8-5AE0-41EA-B944-1699618D88AD}"/>
          </ac:graphicFrameMkLst>
        </pc:graphicFrameChg>
        <pc:picChg chg="add del mod">
          <ac:chgData name="Maresa Beazley, Senior Researcher" userId="5f8a0d0f-7495-4475-8968-cf1e28e5c564" providerId="ADAL" clId="{98F31EEE-B128-4F2A-984C-05CE340AA349}" dt="2020-06-18T15:53:24.791" v="17146" actId="1076"/>
          <ac:picMkLst>
            <pc:docMk/>
            <pc:sldMk cId="2871590473" sldId="433"/>
            <ac:picMk id="3" creationId="{7CB71897-A99B-486C-9600-60599D6332B1}"/>
          </ac:picMkLst>
        </pc:picChg>
        <pc:picChg chg="add del mod modCrop">
          <ac:chgData name="Maresa Beazley, Senior Researcher" userId="5f8a0d0f-7495-4475-8968-cf1e28e5c564" providerId="ADAL" clId="{98F31EEE-B128-4F2A-984C-05CE340AA349}" dt="2020-06-16T15:06:47.768" v="12766" actId="478"/>
          <ac:picMkLst>
            <pc:docMk/>
            <pc:sldMk cId="2871590473" sldId="433"/>
            <ac:picMk id="5" creationId="{74DD94C8-A7B0-46AE-9EB0-8261EA9F35C7}"/>
          </ac:picMkLst>
        </pc:picChg>
        <pc:picChg chg="add mod">
          <ac:chgData name="Maresa Beazley, Senior Researcher" userId="5f8a0d0f-7495-4475-8968-cf1e28e5c564" providerId="ADAL" clId="{98F31EEE-B128-4F2A-984C-05CE340AA349}" dt="2020-06-18T14:16:47.306" v="14638" actId="1076"/>
          <ac:picMkLst>
            <pc:docMk/>
            <pc:sldMk cId="2871590473" sldId="433"/>
            <ac:picMk id="9" creationId="{BDBA7E07-CA75-46CA-AB83-5517F5BB0564}"/>
          </ac:picMkLst>
        </pc:picChg>
      </pc:sldChg>
      <pc:sldChg chg="addSp delSp modSp modNotesTx">
        <pc:chgData name="Maresa Beazley, Senior Researcher" userId="5f8a0d0f-7495-4475-8968-cf1e28e5c564" providerId="ADAL" clId="{98F31EEE-B128-4F2A-984C-05CE340AA349}" dt="2020-06-18T13:24:22.348" v="13309" actId="20577"/>
        <pc:sldMkLst>
          <pc:docMk/>
          <pc:sldMk cId="331025716" sldId="435"/>
        </pc:sldMkLst>
        <pc:picChg chg="del">
          <ac:chgData name="Maresa Beazley, Senior Researcher" userId="5f8a0d0f-7495-4475-8968-cf1e28e5c564" providerId="ADAL" clId="{98F31EEE-B128-4F2A-984C-05CE340AA349}" dt="2020-06-16T14:55:48.246" v="12703" actId="478"/>
          <ac:picMkLst>
            <pc:docMk/>
            <pc:sldMk cId="331025716" sldId="435"/>
            <ac:picMk id="19" creationId="{BE1DCB39-975E-4863-AFBF-5BE07BAFC276}"/>
          </ac:picMkLst>
        </pc:picChg>
        <pc:picChg chg="add mod ord modCrop">
          <ac:chgData name="Maresa Beazley, Senior Researcher" userId="5f8a0d0f-7495-4475-8968-cf1e28e5c564" providerId="ADAL" clId="{98F31EEE-B128-4F2A-984C-05CE340AA349}" dt="2020-06-16T15:15:39.682" v="12984" actId="1076"/>
          <ac:picMkLst>
            <pc:docMk/>
            <pc:sldMk cId="331025716" sldId="435"/>
            <ac:picMk id="20" creationId="{0B3080AD-60A5-46B6-9286-0AC070E2CF06}"/>
          </ac:picMkLst>
        </pc:picChg>
      </pc:sldChg>
      <pc:sldChg chg="modSp add del">
        <pc:chgData name="Maresa Beazley, Senior Researcher" userId="5f8a0d0f-7495-4475-8968-cf1e28e5c564" providerId="ADAL" clId="{98F31EEE-B128-4F2A-984C-05CE340AA349}" dt="2020-06-16T15:17:18.461" v="12987" actId="2696"/>
        <pc:sldMkLst>
          <pc:docMk/>
          <pc:sldMk cId="3341351030" sldId="446"/>
        </pc:sldMkLst>
        <pc:spChg chg="mod">
          <ac:chgData name="Maresa Beazley, Senior Researcher" userId="5f8a0d0f-7495-4475-8968-cf1e28e5c564" providerId="ADAL" clId="{98F31EEE-B128-4F2A-984C-05CE340AA349}" dt="2020-06-16T15:17:15.496" v="12986" actId="2711"/>
          <ac:spMkLst>
            <pc:docMk/>
            <pc:sldMk cId="3341351030" sldId="446"/>
            <ac:spMk id="14" creationId="{8A72CCE2-9FB4-4374-8EEC-DABC40EC433F}"/>
          </ac:spMkLst>
        </pc:spChg>
      </pc:sldChg>
      <pc:sldChg chg="ord">
        <pc:chgData name="Maresa Beazley, Senior Researcher" userId="5f8a0d0f-7495-4475-8968-cf1e28e5c564" providerId="ADAL" clId="{98F31EEE-B128-4F2A-984C-05CE340AA349}" dt="2020-06-19T15:33:51.162" v="19840"/>
        <pc:sldMkLst>
          <pc:docMk/>
          <pc:sldMk cId="734543432" sldId="449"/>
        </pc:sldMkLst>
      </pc:sldChg>
      <pc:sldChg chg="addSp delSp modSp">
        <pc:chgData name="Maresa Beazley, Senior Researcher" userId="5f8a0d0f-7495-4475-8968-cf1e28e5c564" providerId="ADAL" clId="{98F31EEE-B128-4F2A-984C-05CE340AA349}" dt="2020-06-18T15:05:27.219" v="15110" actId="1035"/>
        <pc:sldMkLst>
          <pc:docMk/>
          <pc:sldMk cId="1843746054" sldId="450"/>
        </pc:sldMkLst>
        <pc:spChg chg="del mod">
          <ac:chgData name="Maresa Beazley, Senior Researcher" userId="5f8a0d0f-7495-4475-8968-cf1e28e5c564" providerId="ADAL" clId="{98F31EEE-B128-4F2A-984C-05CE340AA349}" dt="2020-06-18T15:03:59.677" v="15067" actId="478"/>
          <ac:spMkLst>
            <pc:docMk/>
            <pc:sldMk cId="1843746054" sldId="450"/>
            <ac:spMk id="3" creationId="{D94082C3-A739-4586-84F5-DBED494E9815}"/>
          </ac:spMkLst>
        </pc:spChg>
        <pc:spChg chg="add mod">
          <ac:chgData name="Maresa Beazley, Senior Researcher" userId="5f8a0d0f-7495-4475-8968-cf1e28e5c564" providerId="ADAL" clId="{98F31EEE-B128-4F2A-984C-05CE340AA349}" dt="2020-06-18T15:05:27.219" v="15110" actId="1035"/>
          <ac:spMkLst>
            <pc:docMk/>
            <pc:sldMk cId="1843746054" sldId="450"/>
            <ac:spMk id="6" creationId="{31562785-7B61-4937-9C72-8562C932F698}"/>
          </ac:spMkLst>
        </pc:spChg>
      </pc:sldChg>
      <pc:sldChg chg="modSp add setBg modNotesTx">
        <pc:chgData name="Maresa Beazley, Senior Researcher" userId="5f8a0d0f-7495-4475-8968-cf1e28e5c564" providerId="ADAL" clId="{98F31EEE-B128-4F2A-984C-05CE340AA349}" dt="2020-06-19T15:32:23.910" v="19814"/>
        <pc:sldMkLst>
          <pc:docMk/>
          <pc:sldMk cId="1180847141" sldId="451"/>
        </pc:sldMkLst>
        <pc:spChg chg="mod">
          <ac:chgData name="Maresa Beazley, Senior Researcher" userId="5f8a0d0f-7495-4475-8968-cf1e28e5c564" providerId="ADAL" clId="{98F31EEE-B128-4F2A-984C-05CE340AA349}" dt="2020-06-19T15:32:23.910" v="19814"/>
          <ac:spMkLst>
            <pc:docMk/>
            <pc:sldMk cId="1180847141" sldId="451"/>
            <ac:spMk id="3" creationId="{D94082C3-A739-4586-84F5-DBED494E9815}"/>
          </ac:spMkLst>
        </pc:spChg>
      </pc:sldChg>
      <pc:sldChg chg="addSp delSp modSp add modNotesTx">
        <pc:chgData name="Maresa Beazley, Senior Researcher" userId="5f8a0d0f-7495-4475-8968-cf1e28e5c564" providerId="ADAL" clId="{98F31EEE-B128-4F2A-984C-05CE340AA349}" dt="2020-06-19T13:53:29.583" v="19600" actId="20577"/>
        <pc:sldMkLst>
          <pc:docMk/>
          <pc:sldMk cId="4071533732" sldId="452"/>
        </pc:sldMkLst>
        <pc:spChg chg="mod">
          <ac:chgData name="Maresa Beazley, Senior Researcher" userId="5f8a0d0f-7495-4475-8968-cf1e28e5c564" providerId="ADAL" clId="{98F31EEE-B128-4F2A-984C-05CE340AA349}" dt="2020-06-18T15:58:51.510" v="17261" actId="20577"/>
          <ac:spMkLst>
            <pc:docMk/>
            <pc:sldMk cId="4071533732" sldId="452"/>
            <ac:spMk id="2" creationId="{056F8416-716D-4555-BB35-0733F171B8B6}"/>
          </ac:spMkLst>
        </pc:spChg>
        <pc:spChg chg="mod">
          <ac:chgData name="Maresa Beazley, Senior Researcher" userId="5f8a0d0f-7495-4475-8968-cf1e28e5c564" providerId="ADAL" clId="{98F31EEE-B128-4F2A-984C-05CE340AA349}" dt="2020-06-19T13:53:29.583" v="19600" actId="20577"/>
          <ac:spMkLst>
            <pc:docMk/>
            <pc:sldMk cId="4071533732" sldId="452"/>
            <ac:spMk id="3" creationId="{CE2B8406-DE52-4444-B7E7-2ECFEC53FA7D}"/>
          </ac:spMkLst>
        </pc:spChg>
        <pc:spChg chg="mod">
          <ac:chgData name="Maresa Beazley, Senior Researcher" userId="5f8a0d0f-7495-4475-8968-cf1e28e5c564" providerId="ADAL" clId="{98F31EEE-B128-4F2A-984C-05CE340AA349}" dt="2020-06-18T16:43:23.537" v="17814" actId="20577"/>
          <ac:spMkLst>
            <pc:docMk/>
            <pc:sldMk cId="4071533732" sldId="452"/>
            <ac:spMk id="4" creationId="{F1373249-189F-4C9A-89A4-30B0EE6CD7CC}"/>
          </ac:spMkLst>
        </pc:spChg>
        <pc:spChg chg="mod">
          <ac:chgData name="Maresa Beazley, Senior Researcher" userId="5f8a0d0f-7495-4475-8968-cf1e28e5c564" providerId="ADAL" clId="{98F31EEE-B128-4F2A-984C-05CE340AA349}" dt="2020-06-18T16:22:00.575" v="17403" actId="20577"/>
          <ac:spMkLst>
            <pc:docMk/>
            <pc:sldMk cId="4071533732" sldId="452"/>
            <ac:spMk id="5" creationId="{ED34343C-FCA4-4182-8A14-F4447A1CE25C}"/>
          </ac:spMkLst>
        </pc:spChg>
        <pc:spChg chg="mod">
          <ac:chgData name="Maresa Beazley, Senior Researcher" userId="5f8a0d0f-7495-4475-8968-cf1e28e5c564" providerId="ADAL" clId="{98F31EEE-B128-4F2A-984C-05CE340AA349}" dt="2020-06-18T15:39:57.068" v="16498" actId="1038"/>
          <ac:spMkLst>
            <pc:docMk/>
            <pc:sldMk cId="4071533732" sldId="452"/>
            <ac:spMk id="7" creationId="{3C044940-6FDD-47DE-9AF9-886FE9DBC1AD}"/>
          </ac:spMkLst>
        </pc:spChg>
        <pc:spChg chg="mod">
          <ac:chgData name="Maresa Beazley, Senior Researcher" userId="5f8a0d0f-7495-4475-8968-cf1e28e5c564" providerId="ADAL" clId="{98F31EEE-B128-4F2A-984C-05CE340AA349}" dt="2020-06-18T15:39:57.068" v="16498" actId="1038"/>
          <ac:spMkLst>
            <pc:docMk/>
            <pc:sldMk cId="4071533732" sldId="452"/>
            <ac:spMk id="8" creationId="{67AE1961-0067-4D7B-84DD-CA7C286619B7}"/>
          </ac:spMkLst>
        </pc:spChg>
        <pc:spChg chg="mod">
          <ac:chgData name="Maresa Beazley, Senior Researcher" userId="5f8a0d0f-7495-4475-8968-cf1e28e5c564" providerId="ADAL" clId="{98F31EEE-B128-4F2A-984C-05CE340AA349}" dt="2020-06-18T16:35:43.512" v="17761" actId="20577"/>
          <ac:spMkLst>
            <pc:docMk/>
            <pc:sldMk cId="4071533732" sldId="452"/>
            <ac:spMk id="10" creationId="{513B4E98-16C8-4C4B-8C71-BFD81C2334F6}"/>
          </ac:spMkLst>
        </pc:spChg>
        <pc:spChg chg="mod">
          <ac:chgData name="Maresa Beazley, Senior Researcher" userId="5f8a0d0f-7495-4475-8968-cf1e28e5c564" providerId="ADAL" clId="{98F31EEE-B128-4F2A-984C-05CE340AA349}" dt="2020-06-18T15:39:57.068" v="16498" actId="1038"/>
          <ac:spMkLst>
            <pc:docMk/>
            <pc:sldMk cId="4071533732" sldId="452"/>
            <ac:spMk id="11" creationId="{7C382022-D33C-456D-B41D-101F7C8F5381}"/>
          </ac:spMkLst>
        </pc:spChg>
        <pc:spChg chg="add mod">
          <ac:chgData name="Maresa Beazley, Senior Researcher" userId="5f8a0d0f-7495-4475-8968-cf1e28e5c564" providerId="ADAL" clId="{98F31EEE-B128-4F2A-984C-05CE340AA349}" dt="2020-06-18T17:12:00.470" v="18838" actId="20577"/>
          <ac:spMkLst>
            <pc:docMk/>
            <pc:sldMk cId="4071533732" sldId="452"/>
            <ac:spMk id="12" creationId="{F23C264B-4D80-4BC7-857D-2E20C0384755}"/>
          </ac:spMkLst>
        </pc:spChg>
        <pc:spChg chg="add mod">
          <ac:chgData name="Maresa Beazley, Senior Researcher" userId="5f8a0d0f-7495-4475-8968-cf1e28e5c564" providerId="ADAL" clId="{98F31EEE-B128-4F2A-984C-05CE340AA349}" dt="2020-06-18T15:39:57.068" v="16498" actId="1038"/>
          <ac:spMkLst>
            <pc:docMk/>
            <pc:sldMk cId="4071533732" sldId="452"/>
            <ac:spMk id="13" creationId="{3E4F4444-8570-4E50-AAC2-50738CAB5A03}"/>
          </ac:spMkLst>
        </pc:spChg>
        <pc:spChg chg="add mod">
          <ac:chgData name="Maresa Beazley, Senior Researcher" userId="5f8a0d0f-7495-4475-8968-cf1e28e5c564" providerId="ADAL" clId="{98F31EEE-B128-4F2A-984C-05CE340AA349}" dt="2020-06-18T15:42:09.046" v="16647" actId="1076"/>
          <ac:spMkLst>
            <pc:docMk/>
            <pc:sldMk cId="4071533732" sldId="452"/>
            <ac:spMk id="14" creationId="{05A62870-DE9F-4526-A4BA-886E52E285DD}"/>
          </ac:spMkLst>
        </pc:spChg>
        <pc:spChg chg="del mod">
          <ac:chgData name="Maresa Beazley, Senior Researcher" userId="5f8a0d0f-7495-4475-8968-cf1e28e5c564" providerId="ADAL" clId="{98F31EEE-B128-4F2A-984C-05CE340AA349}" dt="2020-06-18T15:33:38.448" v="16086"/>
          <ac:spMkLst>
            <pc:docMk/>
            <pc:sldMk cId="4071533732" sldId="452"/>
            <ac:spMk id="18" creationId="{51DCEFCC-EDA3-470F-BFA1-F8B3E8E94CCC}"/>
          </ac:spMkLst>
        </pc:spChg>
      </pc:sldChg>
      <pc:sldChg chg="modSp add setBg">
        <pc:chgData name="Maresa Beazley, Senior Researcher" userId="5f8a0d0f-7495-4475-8968-cf1e28e5c564" providerId="ADAL" clId="{98F31EEE-B128-4F2A-984C-05CE340AA349}" dt="2020-06-18T17:11:38.138" v="18837" actId="20577"/>
        <pc:sldMkLst>
          <pc:docMk/>
          <pc:sldMk cId="673834068" sldId="453"/>
        </pc:sldMkLst>
        <pc:spChg chg="mod">
          <ac:chgData name="Maresa Beazley, Senior Researcher" userId="5f8a0d0f-7495-4475-8968-cf1e28e5c564" providerId="ADAL" clId="{98F31EEE-B128-4F2A-984C-05CE340AA349}" dt="2020-06-18T17:11:38.138" v="18837" actId="20577"/>
          <ac:spMkLst>
            <pc:docMk/>
            <pc:sldMk cId="673834068" sldId="453"/>
            <ac:spMk id="3" creationId="{D94082C3-A739-4586-84F5-DBED494E9815}"/>
          </ac:spMkLst>
        </pc:spChg>
      </pc:sldChg>
      <pc:sldChg chg="addSp delSp modSp add modNotesTx">
        <pc:chgData name="Maresa Beazley, Senior Researcher" userId="5f8a0d0f-7495-4475-8968-cf1e28e5c564" providerId="ADAL" clId="{98F31EEE-B128-4F2A-984C-05CE340AA349}" dt="2020-06-19T15:14:16.546" v="19784" actId="6549"/>
        <pc:sldMkLst>
          <pc:docMk/>
          <pc:sldMk cId="1493395294" sldId="454"/>
        </pc:sldMkLst>
        <pc:spChg chg="mod">
          <ac:chgData name="Maresa Beazley, Senior Researcher" userId="5f8a0d0f-7495-4475-8968-cf1e28e5c564" providerId="ADAL" clId="{98F31EEE-B128-4F2A-984C-05CE340AA349}" dt="2020-06-19T13:59:53.100" v="19704" actId="20577"/>
          <ac:spMkLst>
            <pc:docMk/>
            <pc:sldMk cId="1493395294" sldId="454"/>
            <ac:spMk id="2" creationId="{056F8416-716D-4555-BB35-0733F171B8B6}"/>
          </ac:spMkLst>
        </pc:spChg>
        <pc:spChg chg="add del mod">
          <ac:chgData name="Maresa Beazley, Senior Researcher" userId="5f8a0d0f-7495-4475-8968-cf1e28e5c564" providerId="ADAL" clId="{98F31EEE-B128-4F2A-984C-05CE340AA349}" dt="2020-06-19T15:14:10.083" v="19783" actId="948"/>
          <ac:spMkLst>
            <pc:docMk/>
            <pc:sldMk cId="1493395294" sldId="454"/>
            <ac:spMk id="3" creationId="{CE2B8406-DE52-4444-B7E7-2ECFEC53FA7D}"/>
          </ac:spMkLst>
        </pc:spChg>
        <pc:spChg chg="mod">
          <ac:chgData name="Maresa Beazley, Senior Researcher" userId="5f8a0d0f-7495-4475-8968-cf1e28e5c564" providerId="ADAL" clId="{98F31EEE-B128-4F2A-984C-05CE340AA349}" dt="2020-06-18T16:23:00.478" v="17429" actId="313"/>
          <ac:spMkLst>
            <pc:docMk/>
            <pc:sldMk cId="1493395294" sldId="454"/>
            <ac:spMk id="4" creationId="{F1373249-189F-4C9A-89A4-30B0EE6CD7CC}"/>
          </ac:spMkLst>
        </pc:spChg>
        <pc:spChg chg="mod">
          <ac:chgData name="Maresa Beazley, Senior Researcher" userId="5f8a0d0f-7495-4475-8968-cf1e28e5c564" providerId="ADAL" clId="{98F31EEE-B128-4F2A-984C-05CE340AA349}" dt="2020-06-19T13:55:31.830" v="19638" actId="313"/>
          <ac:spMkLst>
            <pc:docMk/>
            <pc:sldMk cId="1493395294" sldId="454"/>
            <ac:spMk id="5" creationId="{ED34343C-FCA4-4182-8A14-F4447A1CE25C}"/>
          </ac:spMkLst>
        </pc:spChg>
        <pc:spChg chg="mod">
          <ac:chgData name="Maresa Beazley, Senior Researcher" userId="5f8a0d0f-7495-4475-8968-cf1e28e5c564" providerId="ADAL" clId="{98F31EEE-B128-4F2A-984C-05CE340AA349}" dt="2020-06-18T16:59:12.943" v="18225" actId="1037"/>
          <ac:spMkLst>
            <pc:docMk/>
            <pc:sldMk cId="1493395294" sldId="454"/>
            <ac:spMk id="7" creationId="{3C044940-6FDD-47DE-9AF9-886FE9DBC1AD}"/>
          </ac:spMkLst>
        </pc:spChg>
        <pc:spChg chg="mod">
          <ac:chgData name="Maresa Beazley, Senior Researcher" userId="5f8a0d0f-7495-4475-8968-cf1e28e5c564" providerId="ADAL" clId="{98F31EEE-B128-4F2A-984C-05CE340AA349}" dt="2020-06-18T16:59:12.943" v="18225" actId="1037"/>
          <ac:spMkLst>
            <pc:docMk/>
            <pc:sldMk cId="1493395294" sldId="454"/>
            <ac:spMk id="8" creationId="{67AE1961-0067-4D7B-84DD-CA7C286619B7}"/>
          </ac:spMkLst>
        </pc:spChg>
        <pc:spChg chg="mod">
          <ac:chgData name="Maresa Beazley, Senior Researcher" userId="5f8a0d0f-7495-4475-8968-cf1e28e5c564" providerId="ADAL" clId="{98F31EEE-B128-4F2A-984C-05CE340AA349}" dt="2020-06-18T17:06:42.585" v="18696" actId="20577"/>
          <ac:spMkLst>
            <pc:docMk/>
            <pc:sldMk cId="1493395294" sldId="454"/>
            <ac:spMk id="10" creationId="{513B4E98-16C8-4C4B-8C71-BFD81C2334F6}"/>
          </ac:spMkLst>
        </pc:spChg>
        <pc:spChg chg="mod">
          <ac:chgData name="Maresa Beazley, Senior Researcher" userId="5f8a0d0f-7495-4475-8968-cf1e28e5c564" providerId="ADAL" clId="{98F31EEE-B128-4F2A-984C-05CE340AA349}" dt="2020-06-18T16:59:12.943" v="18225" actId="1037"/>
          <ac:spMkLst>
            <pc:docMk/>
            <pc:sldMk cId="1493395294" sldId="454"/>
            <ac:spMk id="11" creationId="{7C382022-D33C-456D-B41D-101F7C8F5381}"/>
          </ac:spMkLst>
        </pc:spChg>
        <pc:spChg chg="add mod">
          <ac:chgData name="Maresa Beazley, Senior Researcher" userId="5f8a0d0f-7495-4475-8968-cf1e28e5c564" providerId="ADAL" clId="{98F31EEE-B128-4F2A-984C-05CE340AA349}" dt="2020-06-19T13:59:28.144" v="19702" actId="6549"/>
          <ac:spMkLst>
            <pc:docMk/>
            <pc:sldMk cId="1493395294" sldId="454"/>
            <ac:spMk id="12" creationId="{2FBFF387-0508-47EB-A09A-CC6C02213906}"/>
          </ac:spMkLst>
        </pc:spChg>
        <pc:spChg chg="add">
          <ac:chgData name="Maresa Beazley, Senior Researcher" userId="5f8a0d0f-7495-4475-8968-cf1e28e5c564" providerId="ADAL" clId="{98F31EEE-B128-4F2A-984C-05CE340AA349}" dt="2020-06-18T16:59:03.013" v="18206"/>
          <ac:spMkLst>
            <pc:docMk/>
            <pc:sldMk cId="1493395294" sldId="454"/>
            <ac:spMk id="13" creationId="{DA3AAAB2-EB08-4DAC-9A17-CF4AC9C64995}"/>
          </ac:spMkLst>
        </pc:spChg>
        <pc:spChg chg="mod">
          <ac:chgData name="Maresa Beazley, Senior Researcher" userId="5f8a0d0f-7495-4475-8968-cf1e28e5c564" providerId="ADAL" clId="{98F31EEE-B128-4F2A-984C-05CE340AA349}" dt="2020-06-19T13:57:42.158" v="19664" actId="20577"/>
          <ac:spMkLst>
            <pc:docMk/>
            <pc:sldMk cId="1493395294" sldId="454"/>
            <ac:spMk id="18" creationId="{51DCEFCC-EDA3-470F-BFA1-F8B3E8E94CCC}"/>
          </ac:spMkLst>
        </pc:spChg>
      </pc:sldChg>
      <pc:sldChg chg="modSp add setBg">
        <pc:chgData name="Maresa Beazley, Senior Researcher" userId="5f8a0d0f-7495-4475-8968-cf1e28e5c564" providerId="ADAL" clId="{98F31EEE-B128-4F2A-984C-05CE340AA349}" dt="2020-06-18T17:13:52.129" v="18869" actId="20577"/>
        <pc:sldMkLst>
          <pc:docMk/>
          <pc:sldMk cId="2724814990" sldId="455"/>
        </pc:sldMkLst>
        <pc:spChg chg="mod">
          <ac:chgData name="Maresa Beazley, Senior Researcher" userId="5f8a0d0f-7495-4475-8968-cf1e28e5c564" providerId="ADAL" clId="{98F31EEE-B128-4F2A-984C-05CE340AA349}" dt="2020-06-18T17:13:52.129" v="18869" actId="20577"/>
          <ac:spMkLst>
            <pc:docMk/>
            <pc:sldMk cId="2724814990" sldId="455"/>
            <ac:spMk id="3" creationId="{D94082C3-A739-4586-84F5-DBED494E9815}"/>
          </ac:spMkLst>
        </pc:spChg>
      </pc:sldChg>
      <pc:sldChg chg="addSp delSp modSp add">
        <pc:chgData name="Maresa Beazley, Senior Researcher" userId="5f8a0d0f-7495-4475-8968-cf1e28e5c564" providerId="ADAL" clId="{98F31EEE-B128-4F2A-984C-05CE340AA349}" dt="2020-06-18T17:18:22.660" v="19079" actId="6549"/>
        <pc:sldMkLst>
          <pc:docMk/>
          <pc:sldMk cId="657449870" sldId="456"/>
        </pc:sldMkLst>
        <pc:spChg chg="del">
          <ac:chgData name="Maresa Beazley, Senior Researcher" userId="5f8a0d0f-7495-4475-8968-cf1e28e5c564" providerId="ADAL" clId="{98F31EEE-B128-4F2A-984C-05CE340AA349}" dt="2020-06-18T17:14:05.268" v="18870" actId="478"/>
          <ac:spMkLst>
            <pc:docMk/>
            <pc:sldMk cId="657449870" sldId="456"/>
            <ac:spMk id="3" creationId="{CE2B8406-DE52-4444-B7E7-2ECFEC53FA7D}"/>
          </ac:spMkLst>
        </pc:spChg>
        <pc:spChg chg="mod">
          <ac:chgData name="Maresa Beazley, Senior Researcher" userId="5f8a0d0f-7495-4475-8968-cf1e28e5c564" providerId="ADAL" clId="{98F31EEE-B128-4F2A-984C-05CE340AA349}" dt="2020-06-18T17:16:38.363" v="19056" actId="20577"/>
          <ac:spMkLst>
            <pc:docMk/>
            <pc:sldMk cId="657449870" sldId="456"/>
            <ac:spMk id="4" creationId="{F1373249-189F-4C9A-89A4-30B0EE6CD7CC}"/>
          </ac:spMkLst>
        </pc:spChg>
        <pc:spChg chg="del">
          <ac:chgData name="Maresa Beazley, Senior Researcher" userId="5f8a0d0f-7495-4475-8968-cf1e28e5c564" providerId="ADAL" clId="{98F31EEE-B128-4F2A-984C-05CE340AA349}" dt="2020-06-18T17:14:05.268" v="18870" actId="478"/>
          <ac:spMkLst>
            <pc:docMk/>
            <pc:sldMk cId="657449870" sldId="456"/>
            <ac:spMk id="5" creationId="{ED34343C-FCA4-4182-8A14-F4447A1CE25C}"/>
          </ac:spMkLst>
        </pc:spChg>
        <pc:spChg chg="mod">
          <ac:chgData name="Maresa Beazley, Senior Researcher" userId="5f8a0d0f-7495-4475-8968-cf1e28e5c564" providerId="ADAL" clId="{98F31EEE-B128-4F2A-984C-05CE340AA349}" dt="2020-06-18T17:14:41.340" v="18907" actId="6549"/>
          <ac:spMkLst>
            <pc:docMk/>
            <pc:sldMk cId="657449870" sldId="456"/>
            <ac:spMk id="7" creationId="{3C044940-6FDD-47DE-9AF9-886FE9DBC1AD}"/>
          </ac:spMkLst>
        </pc:spChg>
        <pc:spChg chg="del">
          <ac:chgData name="Maresa Beazley, Senior Researcher" userId="5f8a0d0f-7495-4475-8968-cf1e28e5c564" providerId="ADAL" clId="{98F31EEE-B128-4F2A-984C-05CE340AA349}" dt="2020-06-18T17:14:05.268" v="18870" actId="478"/>
          <ac:spMkLst>
            <pc:docMk/>
            <pc:sldMk cId="657449870" sldId="456"/>
            <ac:spMk id="8" creationId="{67AE1961-0067-4D7B-84DD-CA7C286619B7}"/>
          </ac:spMkLst>
        </pc:spChg>
        <pc:spChg chg="del">
          <ac:chgData name="Maresa Beazley, Senior Researcher" userId="5f8a0d0f-7495-4475-8968-cf1e28e5c564" providerId="ADAL" clId="{98F31EEE-B128-4F2A-984C-05CE340AA349}" dt="2020-06-18T17:14:05.268" v="18870" actId="478"/>
          <ac:spMkLst>
            <pc:docMk/>
            <pc:sldMk cId="657449870" sldId="456"/>
            <ac:spMk id="10" creationId="{513B4E98-16C8-4C4B-8C71-BFD81C2334F6}"/>
          </ac:spMkLst>
        </pc:spChg>
        <pc:spChg chg="del">
          <ac:chgData name="Maresa Beazley, Senior Researcher" userId="5f8a0d0f-7495-4475-8968-cf1e28e5c564" providerId="ADAL" clId="{98F31EEE-B128-4F2A-984C-05CE340AA349}" dt="2020-06-18T17:14:05.268" v="18870" actId="478"/>
          <ac:spMkLst>
            <pc:docMk/>
            <pc:sldMk cId="657449870" sldId="456"/>
            <ac:spMk id="11" creationId="{7C382022-D33C-456D-B41D-101F7C8F5381}"/>
          </ac:spMkLst>
        </pc:spChg>
        <pc:spChg chg="add mod">
          <ac:chgData name="Maresa Beazley, Senior Researcher" userId="5f8a0d0f-7495-4475-8968-cf1e28e5c564" providerId="ADAL" clId="{98F31EEE-B128-4F2A-984C-05CE340AA349}" dt="2020-06-18T17:14:21.523" v="18872" actId="1076"/>
          <ac:spMkLst>
            <pc:docMk/>
            <pc:sldMk cId="657449870" sldId="456"/>
            <ac:spMk id="12" creationId="{8A7361D7-42F7-44A4-8F52-92FDAEA36942}"/>
          </ac:spMkLst>
        </pc:spChg>
        <pc:spChg chg="add mod">
          <ac:chgData name="Maresa Beazley, Senior Researcher" userId="5f8a0d0f-7495-4475-8968-cf1e28e5c564" providerId="ADAL" clId="{98F31EEE-B128-4F2A-984C-05CE340AA349}" dt="2020-06-18T17:14:31.967" v="18898" actId="6549"/>
          <ac:spMkLst>
            <pc:docMk/>
            <pc:sldMk cId="657449870" sldId="456"/>
            <ac:spMk id="13" creationId="{55CC669E-C899-438F-AB16-FE749E2799EA}"/>
          </ac:spMkLst>
        </pc:spChg>
        <pc:spChg chg="add mod">
          <ac:chgData name="Maresa Beazley, Senior Researcher" userId="5f8a0d0f-7495-4475-8968-cf1e28e5c564" providerId="ADAL" clId="{98F31EEE-B128-4F2A-984C-05CE340AA349}" dt="2020-06-18T17:14:48.062" v="18909" actId="1076"/>
          <ac:spMkLst>
            <pc:docMk/>
            <pc:sldMk cId="657449870" sldId="456"/>
            <ac:spMk id="14" creationId="{FACDF7CD-73CD-4AB4-BCBD-AC3B30935F95}"/>
          </ac:spMkLst>
        </pc:spChg>
        <pc:spChg chg="add mod">
          <ac:chgData name="Maresa Beazley, Senior Researcher" userId="5f8a0d0f-7495-4475-8968-cf1e28e5c564" providerId="ADAL" clId="{98F31EEE-B128-4F2A-984C-05CE340AA349}" dt="2020-06-18T17:15:15.473" v="18939" actId="20577"/>
          <ac:spMkLst>
            <pc:docMk/>
            <pc:sldMk cId="657449870" sldId="456"/>
            <ac:spMk id="15" creationId="{C88554CA-0E53-4EE1-8D7B-EDB9509ACD38}"/>
          </ac:spMkLst>
        </pc:spChg>
        <pc:spChg chg="add mod">
          <ac:chgData name="Maresa Beazley, Senior Researcher" userId="5f8a0d0f-7495-4475-8968-cf1e28e5c564" providerId="ADAL" clId="{98F31EEE-B128-4F2A-984C-05CE340AA349}" dt="2020-06-18T17:16:22.368" v="19027" actId="1037"/>
          <ac:spMkLst>
            <pc:docMk/>
            <pc:sldMk cId="657449870" sldId="456"/>
            <ac:spMk id="16" creationId="{364CD357-6EA1-4C98-9D68-7483B2B900C1}"/>
          </ac:spMkLst>
        </pc:spChg>
        <pc:spChg chg="add mod">
          <ac:chgData name="Maresa Beazley, Senior Researcher" userId="5f8a0d0f-7495-4475-8968-cf1e28e5c564" providerId="ADAL" clId="{98F31EEE-B128-4F2A-984C-05CE340AA349}" dt="2020-06-18T17:18:22.660" v="19079" actId="6549"/>
          <ac:spMkLst>
            <pc:docMk/>
            <pc:sldMk cId="657449870" sldId="456"/>
            <ac:spMk id="17" creationId="{91CC8A4F-B4D8-4559-B359-B01966BC63BC}"/>
          </ac:spMkLst>
        </pc:spChg>
      </pc:sldChg>
      <pc:sldChg chg="add">
        <pc:chgData name="Maresa Beazley, Senior Researcher" userId="5f8a0d0f-7495-4475-8968-cf1e28e5c564" providerId="ADAL" clId="{98F31EEE-B128-4F2A-984C-05CE340AA349}" dt="2020-06-18T13:59:57.184" v="14263"/>
        <pc:sldMkLst>
          <pc:docMk/>
          <pc:sldMk cId="2486079458" sldId="457"/>
        </pc:sldMkLst>
      </pc:sldChg>
      <pc:sldChg chg="modSp add modNotesTx">
        <pc:chgData name="Maresa Beazley, Senior Researcher" userId="5f8a0d0f-7495-4475-8968-cf1e28e5c564" providerId="ADAL" clId="{98F31EEE-B128-4F2A-984C-05CE340AA349}" dt="2020-06-18T14:08:18.269" v="14469" actId="20577"/>
        <pc:sldMkLst>
          <pc:docMk/>
          <pc:sldMk cId="3814502641" sldId="458"/>
        </pc:sldMkLst>
        <pc:spChg chg="mod">
          <ac:chgData name="Maresa Beazley, Senior Researcher" userId="5f8a0d0f-7495-4475-8968-cf1e28e5c564" providerId="ADAL" clId="{98F31EEE-B128-4F2A-984C-05CE340AA349}" dt="2020-06-18T14:08:05.629" v="14441" actId="5793"/>
          <ac:spMkLst>
            <pc:docMk/>
            <pc:sldMk cId="3814502641" sldId="458"/>
            <ac:spMk id="3" creationId="{11A45833-B316-42E9-9514-099712E4A046}"/>
          </ac:spMkLst>
        </pc:spChg>
      </pc:sldChg>
      <pc:sldChg chg="add del">
        <pc:chgData name="Maresa Beazley, Senior Researcher" userId="5f8a0d0f-7495-4475-8968-cf1e28e5c564" providerId="ADAL" clId="{98F31EEE-B128-4F2A-984C-05CE340AA349}" dt="2020-06-18T14:06:39.742" v="14317" actId="2696"/>
        <pc:sldMkLst>
          <pc:docMk/>
          <pc:sldMk cId="2333026799" sldId="459"/>
        </pc:sldMkLst>
      </pc:sldChg>
      <pc:sldChg chg="delSp modSp add">
        <pc:chgData name="Maresa Beazley, Senior Researcher" userId="5f8a0d0f-7495-4475-8968-cf1e28e5c564" providerId="ADAL" clId="{98F31EEE-B128-4F2A-984C-05CE340AA349}" dt="2020-06-19T15:57:56.189" v="19989" actId="20577"/>
        <pc:sldMkLst>
          <pc:docMk/>
          <pc:sldMk cId="4169863156" sldId="459"/>
        </pc:sldMkLst>
        <pc:spChg chg="mod">
          <ac:chgData name="Maresa Beazley, Senior Researcher" userId="5f8a0d0f-7495-4475-8968-cf1e28e5c564" providerId="ADAL" clId="{98F31EEE-B128-4F2A-984C-05CE340AA349}" dt="2020-06-18T14:29:38.699" v="14920" actId="20577"/>
          <ac:spMkLst>
            <pc:docMk/>
            <pc:sldMk cId="4169863156" sldId="459"/>
            <ac:spMk id="2" creationId="{056F8416-716D-4555-BB35-0733F171B8B6}"/>
          </ac:spMkLst>
        </pc:spChg>
        <pc:spChg chg="mod">
          <ac:chgData name="Maresa Beazley, Senior Researcher" userId="5f8a0d0f-7495-4475-8968-cf1e28e5c564" providerId="ADAL" clId="{98F31EEE-B128-4F2A-984C-05CE340AA349}" dt="2020-06-19T15:57:56.189" v="19989" actId="20577"/>
          <ac:spMkLst>
            <pc:docMk/>
            <pc:sldMk cId="4169863156" sldId="459"/>
            <ac:spMk id="3" creationId="{3FF04C2D-DA67-42A9-97EC-06C52FEF16F3}"/>
          </ac:spMkLst>
        </pc:spChg>
        <pc:spChg chg="mod">
          <ac:chgData name="Maresa Beazley, Senior Researcher" userId="5f8a0d0f-7495-4475-8968-cf1e28e5c564" providerId="ADAL" clId="{98F31EEE-B128-4F2A-984C-05CE340AA349}" dt="2020-06-19T15:47:42.282" v="19929" actId="20577"/>
          <ac:spMkLst>
            <pc:docMk/>
            <pc:sldMk cId="4169863156" sldId="459"/>
            <ac:spMk id="4" creationId="{F1373249-189F-4C9A-89A4-30B0EE6CD7CC}"/>
          </ac:spMkLst>
        </pc:spChg>
        <pc:spChg chg="mod">
          <ac:chgData name="Maresa Beazley, Senior Researcher" userId="5f8a0d0f-7495-4475-8968-cf1e28e5c564" providerId="ADAL" clId="{98F31EEE-B128-4F2A-984C-05CE340AA349}" dt="2020-06-18T14:31:11.773" v="14955" actId="6549"/>
          <ac:spMkLst>
            <pc:docMk/>
            <pc:sldMk cId="4169863156" sldId="459"/>
            <ac:spMk id="5" creationId="{ED34343C-FCA4-4182-8A14-F4447A1CE25C}"/>
          </ac:spMkLst>
        </pc:spChg>
        <pc:spChg chg="mod">
          <ac:chgData name="Maresa Beazley, Senior Researcher" userId="5f8a0d0f-7495-4475-8968-cf1e28e5c564" providerId="ADAL" clId="{98F31EEE-B128-4F2A-984C-05CE340AA349}" dt="2020-06-18T14:31:02.533" v="14953" actId="20577"/>
          <ac:spMkLst>
            <pc:docMk/>
            <pc:sldMk cId="4169863156" sldId="459"/>
            <ac:spMk id="6" creationId="{75FBB7AE-3870-4C8B-94B0-EBACFF5E5AF6}"/>
          </ac:spMkLst>
        </pc:spChg>
        <pc:spChg chg="mod">
          <ac:chgData name="Maresa Beazley, Senior Researcher" userId="5f8a0d0f-7495-4475-8968-cf1e28e5c564" providerId="ADAL" clId="{98F31EEE-B128-4F2A-984C-05CE340AA349}" dt="2020-06-18T14:31:50.368" v="14972" actId="20577"/>
          <ac:spMkLst>
            <pc:docMk/>
            <pc:sldMk cId="4169863156" sldId="459"/>
            <ac:spMk id="10" creationId="{513B4E98-16C8-4C4B-8C71-BFD81C2334F6}"/>
          </ac:spMkLst>
        </pc:spChg>
        <pc:spChg chg="del">
          <ac:chgData name="Maresa Beazley, Senior Researcher" userId="5f8a0d0f-7495-4475-8968-cf1e28e5c564" providerId="ADAL" clId="{98F31EEE-B128-4F2A-984C-05CE340AA349}" dt="2020-06-19T15:47:31.660" v="19912" actId="478"/>
          <ac:spMkLst>
            <pc:docMk/>
            <pc:sldMk cId="4169863156" sldId="459"/>
            <ac:spMk id="13" creationId="{34147166-8720-42A1-8980-07CCA563AB3D}"/>
          </ac:spMkLst>
        </pc:spChg>
        <pc:spChg chg="mod">
          <ac:chgData name="Maresa Beazley, Senior Researcher" userId="5f8a0d0f-7495-4475-8968-cf1e28e5c564" providerId="ADAL" clId="{98F31EEE-B128-4F2A-984C-05CE340AA349}" dt="2020-06-19T15:52:38.949" v="19959" actId="20577"/>
          <ac:spMkLst>
            <pc:docMk/>
            <pc:sldMk cId="4169863156" sldId="459"/>
            <ac:spMk id="18" creationId="{51DCEFCC-EDA3-470F-BFA1-F8B3E8E94CCC}"/>
          </ac:spMkLst>
        </pc:spChg>
        <pc:picChg chg="del">
          <ac:chgData name="Maresa Beazley, Senior Researcher" userId="5f8a0d0f-7495-4475-8968-cf1e28e5c564" providerId="ADAL" clId="{98F31EEE-B128-4F2A-984C-05CE340AA349}" dt="2020-06-19T15:47:32.289" v="19913" actId="478"/>
          <ac:picMkLst>
            <pc:docMk/>
            <pc:sldMk cId="4169863156" sldId="459"/>
            <ac:picMk id="14" creationId="{D395CEB6-9FF5-4793-8B66-9A31F4341154}"/>
          </ac:picMkLst>
        </pc:picChg>
      </pc:sldChg>
      <pc:sldChg chg="modSp add modNotesTx">
        <pc:chgData name="Maresa Beazley, Senior Researcher" userId="5f8a0d0f-7495-4475-8968-cf1e28e5c564" providerId="ADAL" clId="{98F31EEE-B128-4F2A-984C-05CE340AA349}" dt="2020-06-18T16:45:39.931" v="17872" actId="14100"/>
        <pc:sldMkLst>
          <pc:docMk/>
          <pc:sldMk cId="3139777000" sldId="460"/>
        </pc:sldMkLst>
        <pc:spChg chg="mod">
          <ac:chgData name="Maresa Beazley, Senior Researcher" userId="5f8a0d0f-7495-4475-8968-cf1e28e5c564" providerId="ADAL" clId="{98F31EEE-B128-4F2A-984C-05CE340AA349}" dt="2020-06-18T16:45:39.931" v="17872" actId="14100"/>
          <ac:spMkLst>
            <pc:docMk/>
            <pc:sldMk cId="3139777000" sldId="460"/>
            <ac:spMk id="4" creationId="{F1373249-189F-4C9A-89A4-30B0EE6CD7CC}"/>
          </ac:spMkLst>
        </pc:spChg>
      </pc:sldChg>
      <pc:sldChg chg="modSp">
        <pc:chgData name="Maresa Beazley, Senior Researcher" userId="5f8a0d0f-7495-4475-8968-cf1e28e5c564" providerId="ADAL" clId="{98F31EEE-B128-4F2A-984C-05CE340AA349}" dt="2020-06-22T08:42:06.021" v="19997" actId="20577"/>
        <pc:sldMkLst>
          <pc:docMk/>
          <pc:sldMk cId="1069382561" sldId="465"/>
        </pc:sldMkLst>
        <pc:spChg chg="mod">
          <ac:chgData name="Maresa Beazley, Senior Researcher" userId="5f8a0d0f-7495-4475-8968-cf1e28e5c564" providerId="ADAL" clId="{98F31EEE-B128-4F2A-984C-05CE340AA349}" dt="2020-06-22T08:41:44.242" v="19995" actId="20577"/>
          <ac:spMkLst>
            <pc:docMk/>
            <pc:sldMk cId="1069382561" sldId="465"/>
            <ac:spMk id="13" creationId="{D7C6F33C-5FF4-4A7C-A01B-2AFD412615D1}"/>
          </ac:spMkLst>
        </pc:spChg>
        <pc:spChg chg="mod">
          <ac:chgData name="Maresa Beazley, Senior Researcher" userId="5f8a0d0f-7495-4475-8968-cf1e28e5c564" providerId="ADAL" clId="{98F31EEE-B128-4F2A-984C-05CE340AA349}" dt="2020-06-22T08:41:30.814" v="19993" actId="20577"/>
          <ac:spMkLst>
            <pc:docMk/>
            <pc:sldMk cId="1069382561" sldId="465"/>
            <ac:spMk id="16" creationId="{F6987058-6A96-457C-89D2-E1D2E5414206}"/>
          </ac:spMkLst>
        </pc:spChg>
        <pc:spChg chg="mod">
          <ac:chgData name="Maresa Beazley, Senior Researcher" userId="5f8a0d0f-7495-4475-8968-cf1e28e5c564" providerId="ADAL" clId="{98F31EEE-B128-4F2A-984C-05CE340AA349}" dt="2020-06-22T08:42:06.021" v="19997" actId="20577"/>
          <ac:spMkLst>
            <pc:docMk/>
            <pc:sldMk cId="1069382561" sldId="465"/>
            <ac:spMk id="19" creationId="{F2ED8B36-8D82-45C7-8DEC-7EB257229721}"/>
          </ac:spMkLst>
        </pc:spChg>
        <pc:spChg chg="mod">
          <ac:chgData name="Maresa Beazley, Senior Researcher" userId="5f8a0d0f-7495-4475-8968-cf1e28e5c564" providerId="ADAL" clId="{98F31EEE-B128-4F2A-984C-05CE340AA349}" dt="2020-06-22T08:41:26.435" v="19992" actId="20577"/>
          <ac:spMkLst>
            <pc:docMk/>
            <pc:sldMk cId="1069382561" sldId="465"/>
            <ac:spMk id="20" creationId="{1500FB25-A4C5-4898-889D-E0B5005E291E}"/>
          </ac:spMkLst>
        </pc:spChg>
      </pc:sldChg>
      <pc:sldChg chg="modSp">
        <pc:chgData name="Maresa Beazley, Senior Researcher" userId="5f8a0d0f-7495-4475-8968-cf1e28e5c564" providerId="ADAL" clId="{98F31EEE-B128-4F2A-984C-05CE340AA349}" dt="2020-06-19T13:49:55.241" v="19554" actId="20577"/>
        <pc:sldMkLst>
          <pc:docMk/>
          <pc:sldMk cId="1605518849" sldId="467"/>
        </pc:sldMkLst>
        <pc:graphicFrameChg chg="mod modGraphic">
          <ac:chgData name="Maresa Beazley, Senior Researcher" userId="5f8a0d0f-7495-4475-8968-cf1e28e5c564" providerId="ADAL" clId="{98F31EEE-B128-4F2A-984C-05CE340AA349}" dt="2020-06-19T13:49:55.241" v="19554" actId="20577"/>
          <ac:graphicFrameMkLst>
            <pc:docMk/>
            <pc:sldMk cId="1605518849" sldId="467"/>
            <ac:graphicFrameMk id="2" creationId="{2E34F1B8-A6FC-40BC-9657-6314617C6284}"/>
          </ac:graphicFrameMkLst>
        </pc:graphicFrameChg>
      </pc:sldChg>
    </pc:docChg>
  </pc:docChgLst>
  <pc:docChgLst>
    <pc:chgData name="Katerina Glover, Senior Researcher" userId="S::katerina.glover@essex.gov.uk::de2edfa1-0aa9-41ab-9f34-1fb333eb4396" providerId="AD" clId="Web-{DF382BCC-83D7-6C79-0AC6-BF61C0D74D2A}"/>
    <pc:docChg chg="modSld">
      <pc:chgData name="Katerina Glover, Senior Researcher" userId="S::katerina.glover@essex.gov.uk::de2edfa1-0aa9-41ab-9f34-1fb333eb4396" providerId="AD" clId="Web-{DF382BCC-83D7-6C79-0AC6-BF61C0D74D2A}" dt="2020-06-05T15:15:45.372" v="1"/>
      <pc:docMkLst>
        <pc:docMk/>
      </pc:docMkLst>
      <pc:sldChg chg="delSp modSp">
        <pc:chgData name="Katerina Glover, Senior Researcher" userId="S::katerina.glover@essex.gov.uk::de2edfa1-0aa9-41ab-9f34-1fb333eb4396" providerId="AD" clId="Web-{DF382BCC-83D7-6C79-0AC6-BF61C0D74D2A}" dt="2020-06-05T15:15:45.372" v="1"/>
        <pc:sldMkLst>
          <pc:docMk/>
          <pc:sldMk cId="1035251124" sldId="421"/>
        </pc:sldMkLst>
        <pc:spChg chg="del mod">
          <ac:chgData name="Katerina Glover, Senior Researcher" userId="S::katerina.glover@essex.gov.uk::de2edfa1-0aa9-41ab-9f34-1fb333eb4396" providerId="AD" clId="Web-{DF382BCC-83D7-6C79-0AC6-BF61C0D74D2A}" dt="2020-06-05T15:15:45.372" v="1"/>
          <ac:spMkLst>
            <pc:docMk/>
            <pc:sldMk cId="1035251124" sldId="421"/>
            <ac:spMk id="10" creationId="{F884F69C-D3DF-43F4-8FA5-B3CF5316C782}"/>
          </ac:spMkLst>
        </pc:spChg>
      </pc:sldChg>
    </pc:docChg>
  </pc:docChgLst>
  <pc:docChgLst>
    <pc:chgData name="Maresa Beazley, Senior Researcher" userId="S::maresa.beazley@essex.gov.uk::5f8a0d0f-7495-4475-8968-cf1e28e5c564" providerId="AD" clId="Web-{EEF43B04-2206-47AD-B2C2-CE612B47FB6C}"/>
    <pc:docChg chg="delSld modSld">
      <pc:chgData name="Maresa Beazley, Senior Researcher" userId="S::maresa.beazley@essex.gov.uk::5f8a0d0f-7495-4475-8968-cf1e28e5c564" providerId="AD" clId="Web-{EEF43B04-2206-47AD-B2C2-CE612B47FB6C}" dt="2020-05-26T10:09:22.052" v="7" actId="1076"/>
      <pc:docMkLst>
        <pc:docMk/>
      </pc:docMkLst>
      <pc:sldChg chg="del">
        <pc:chgData name="Maresa Beazley, Senior Researcher" userId="S::maresa.beazley@essex.gov.uk::5f8a0d0f-7495-4475-8968-cf1e28e5c564" providerId="AD" clId="Web-{EEF43B04-2206-47AD-B2C2-CE612B47FB6C}" dt="2020-05-26T10:08:53.146" v="0"/>
        <pc:sldMkLst>
          <pc:docMk/>
          <pc:sldMk cId="3308390565" sldId="329"/>
        </pc:sldMkLst>
      </pc:sldChg>
      <pc:sldChg chg="modSp">
        <pc:chgData name="Maresa Beazley, Senior Researcher" userId="S::maresa.beazley@essex.gov.uk::5f8a0d0f-7495-4475-8968-cf1e28e5c564" providerId="AD" clId="Web-{EEF43B04-2206-47AD-B2C2-CE612B47FB6C}" dt="2020-05-26T10:09:22.052" v="7" actId="1076"/>
        <pc:sldMkLst>
          <pc:docMk/>
          <pc:sldMk cId="1771183439" sldId="378"/>
        </pc:sldMkLst>
        <pc:spChg chg="mod">
          <ac:chgData name="Maresa Beazley, Senior Researcher" userId="S::maresa.beazley@essex.gov.uk::5f8a0d0f-7495-4475-8968-cf1e28e5c564" providerId="AD" clId="Web-{EEF43B04-2206-47AD-B2C2-CE612B47FB6C}" dt="2020-05-26T10:09:11.661" v="2" actId="1076"/>
          <ac:spMkLst>
            <pc:docMk/>
            <pc:sldMk cId="1771183439" sldId="378"/>
            <ac:spMk id="74" creationId="{D70FCF07-030C-42FC-9C99-3F5B73A84AC9}"/>
          </ac:spMkLst>
        </pc:spChg>
        <pc:spChg chg="mod">
          <ac:chgData name="Maresa Beazley, Senior Researcher" userId="S::maresa.beazley@essex.gov.uk::5f8a0d0f-7495-4475-8968-cf1e28e5c564" providerId="AD" clId="Web-{EEF43B04-2206-47AD-B2C2-CE612B47FB6C}" dt="2020-05-26T10:09:11.755" v="4" actId="1076"/>
          <ac:spMkLst>
            <pc:docMk/>
            <pc:sldMk cId="1771183439" sldId="378"/>
            <ac:spMk id="86" creationId="{9E07A9DC-4CC5-46EE-9643-F843B464DD61}"/>
          </ac:spMkLst>
        </pc:spChg>
        <pc:spChg chg="mod">
          <ac:chgData name="Maresa Beazley, Senior Researcher" userId="S::maresa.beazley@essex.gov.uk::5f8a0d0f-7495-4475-8968-cf1e28e5c564" providerId="AD" clId="Web-{EEF43B04-2206-47AD-B2C2-CE612B47FB6C}" dt="2020-05-26T10:09:11.771" v="5" actId="1076"/>
          <ac:spMkLst>
            <pc:docMk/>
            <pc:sldMk cId="1771183439" sldId="378"/>
            <ac:spMk id="87" creationId="{9D55D33E-F203-4EEC-87CD-D112D2901C3A}"/>
          </ac:spMkLst>
        </pc:spChg>
        <pc:picChg chg="mod">
          <ac:chgData name="Maresa Beazley, Senior Researcher" userId="S::maresa.beazley@essex.gov.uk::5f8a0d0f-7495-4475-8968-cf1e28e5c564" providerId="AD" clId="Web-{EEF43B04-2206-47AD-B2C2-CE612B47FB6C}" dt="2020-05-26T10:09:11.646" v="1" actId="1076"/>
          <ac:picMkLst>
            <pc:docMk/>
            <pc:sldMk cId="1771183439" sldId="378"/>
            <ac:picMk id="34" creationId="{DDD44D87-CE1D-4C2F-9182-48D94596DAC1}"/>
          </ac:picMkLst>
        </pc:picChg>
        <pc:picChg chg="mod">
          <ac:chgData name="Maresa Beazley, Senior Researcher" userId="S::maresa.beazley@essex.gov.uk::5f8a0d0f-7495-4475-8968-cf1e28e5c564" providerId="AD" clId="Web-{EEF43B04-2206-47AD-B2C2-CE612B47FB6C}" dt="2020-05-26T10:09:22.052" v="7" actId="1076"/>
          <ac:picMkLst>
            <pc:docMk/>
            <pc:sldMk cId="1771183439" sldId="378"/>
            <ac:picMk id="77" creationId="{6D9E48C8-BE83-4E81-B693-37B59F9373C4}"/>
          </ac:picMkLst>
        </pc:picChg>
        <pc:cxnChg chg="mod">
          <ac:chgData name="Maresa Beazley, Senior Researcher" userId="S::maresa.beazley@essex.gov.uk::5f8a0d0f-7495-4475-8968-cf1e28e5c564" providerId="AD" clId="Web-{EEF43B04-2206-47AD-B2C2-CE612B47FB6C}" dt="2020-05-26T10:09:11.646" v="1" actId="1076"/>
          <ac:cxnSpMkLst>
            <pc:docMk/>
            <pc:sldMk cId="1771183439" sldId="378"/>
            <ac:cxnSpMk id="79" creationId="{2B323A78-5321-46EC-96AC-203921D81BD3}"/>
          </ac:cxnSpMkLst>
        </pc:cxnChg>
        <pc:cxnChg chg="mod">
          <ac:chgData name="Maresa Beazley, Senior Researcher" userId="S::maresa.beazley@essex.gov.uk::5f8a0d0f-7495-4475-8968-cf1e28e5c564" providerId="AD" clId="Web-{EEF43B04-2206-47AD-B2C2-CE612B47FB6C}" dt="2020-05-26T10:09:22.052" v="7" actId="1076"/>
          <ac:cxnSpMkLst>
            <pc:docMk/>
            <pc:sldMk cId="1771183439" sldId="378"/>
            <ac:cxnSpMk id="80" creationId="{F9EDC78B-8CA7-492D-B646-DBCDAB69F580}"/>
          </ac:cxnSpMkLst>
        </pc:cxnChg>
      </pc:sldChg>
    </pc:docChg>
  </pc:docChgLst>
  <pc:docChgLst>
    <pc:chgData name="Maura O'Malley, Researcher" userId="S::maura.o-malley@essex.gov.uk::debcc6ab-8d4c-4f20-82e6-146e5bb09687" providerId="AD" clId="Web-{85E75674-625F-478E-B1BD-DA544B6EB865}"/>
    <pc:docChg chg="modSld">
      <pc:chgData name="Maura O'Malley, Researcher" userId="S::maura.o-malley@essex.gov.uk::debcc6ab-8d4c-4f20-82e6-146e5bb09687" providerId="AD" clId="Web-{85E75674-625F-478E-B1BD-DA544B6EB865}" dt="2020-05-29T19:05:25.638" v="751" actId="20577"/>
      <pc:docMkLst>
        <pc:docMk/>
      </pc:docMkLst>
      <pc:sldChg chg="addSp delSp modSp">
        <pc:chgData name="Maura O'Malley, Researcher" userId="S::maura.o-malley@essex.gov.uk::debcc6ab-8d4c-4f20-82e6-146e5bb09687" providerId="AD" clId="Web-{85E75674-625F-478E-B1BD-DA544B6EB865}" dt="2020-05-29T19:05:25.638" v="751" actId="20577"/>
        <pc:sldMkLst>
          <pc:docMk/>
          <pc:sldMk cId="2168100537" sldId="374"/>
        </pc:sldMkLst>
        <pc:spChg chg="mod">
          <ac:chgData name="Maura O'Malley, Researcher" userId="S::maura.o-malley@essex.gov.uk::debcc6ab-8d4c-4f20-82e6-146e5bb09687" providerId="AD" clId="Web-{85E75674-625F-478E-B1BD-DA544B6EB865}" dt="2020-05-29T18:52:49.730" v="206" actId="1076"/>
          <ac:spMkLst>
            <pc:docMk/>
            <pc:sldMk cId="2168100537" sldId="374"/>
            <ac:spMk id="7" creationId="{5BF28DFC-B23B-45C4-8473-3007892C614F}"/>
          </ac:spMkLst>
        </pc:spChg>
        <pc:spChg chg="mod">
          <ac:chgData name="Maura O'Malley, Researcher" userId="S::maura.o-malley@essex.gov.uk::debcc6ab-8d4c-4f20-82e6-146e5bb09687" providerId="AD" clId="Web-{85E75674-625F-478E-B1BD-DA544B6EB865}" dt="2020-05-29T18:52:42.277" v="205" actId="14100"/>
          <ac:spMkLst>
            <pc:docMk/>
            <pc:sldMk cId="2168100537" sldId="374"/>
            <ac:spMk id="10" creationId="{4D570535-919B-4FCB-AE03-B051EB07AFE9}"/>
          </ac:spMkLst>
        </pc:spChg>
        <pc:spChg chg="add del mod">
          <ac:chgData name="Maura O'Malley, Researcher" userId="S::maura.o-malley@essex.gov.uk::debcc6ab-8d4c-4f20-82e6-146e5bb09687" providerId="AD" clId="Web-{85E75674-625F-478E-B1BD-DA544B6EB865}" dt="2020-05-29T19:05:25.638" v="751" actId="20577"/>
          <ac:spMkLst>
            <pc:docMk/>
            <pc:sldMk cId="2168100537" sldId="374"/>
            <ac:spMk id="12" creationId="{3B45D934-0B3B-4DBA-BB40-919E07DDA8EF}"/>
          </ac:spMkLst>
        </pc:spChg>
        <pc:picChg chg="mod">
          <ac:chgData name="Maura O'Malley, Researcher" userId="S::maura.o-malley@essex.gov.uk::debcc6ab-8d4c-4f20-82e6-146e5bb09687" providerId="AD" clId="Web-{85E75674-625F-478E-B1BD-DA544B6EB865}" dt="2020-05-29T18:53:07.074" v="208" actId="1076"/>
          <ac:picMkLst>
            <pc:docMk/>
            <pc:sldMk cId="2168100537" sldId="374"/>
            <ac:picMk id="9" creationId="{90B92443-2AB9-401F-A8CD-0AD6B812769C}"/>
          </ac:picMkLst>
        </pc:picChg>
      </pc:sldChg>
      <pc:sldChg chg="modSp">
        <pc:chgData name="Maura O'Malley, Researcher" userId="S::maura.o-malley@essex.gov.uk::debcc6ab-8d4c-4f20-82e6-146e5bb09687" providerId="AD" clId="Web-{85E75674-625F-478E-B1BD-DA544B6EB865}" dt="2020-05-29T18:43:27.055" v="10" actId="20577"/>
        <pc:sldMkLst>
          <pc:docMk/>
          <pc:sldMk cId="585352158" sldId="386"/>
        </pc:sldMkLst>
        <pc:spChg chg="mod">
          <ac:chgData name="Maura O'Malley, Researcher" userId="S::maura.o-malley@essex.gov.uk::debcc6ab-8d4c-4f20-82e6-146e5bb09687" providerId="AD" clId="Web-{85E75674-625F-478E-B1BD-DA544B6EB865}" dt="2020-05-29T18:43:27.055" v="10" actId="20577"/>
          <ac:spMkLst>
            <pc:docMk/>
            <pc:sldMk cId="585352158" sldId="386"/>
            <ac:spMk id="7" creationId="{5BF28DFC-B23B-45C4-8473-3007892C614F}"/>
          </ac:spMkLst>
        </pc:spChg>
      </pc:sldChg>
    </pc:docChg>
  </pc:docChgLst>
  <pc:docChgLst>
    <pc:chgData name="Maura O'Malley, Researcher" userId="debcc6ab-8d4c-4f20-82e6-146e5bb09687" providerId="ADAL" clId="{1741D882-4C59-4D82-B765-F8D9CD540471}"/>
    <pc:docChg chg="undo custSel addSld delSld modSld sldOrd">
      <pc:chgData name="Maura O'Malley, Researcher" userId="debcc6ab-8d4c-4f20-82e6-146e5bb09687" providerId="ADAL" clId="{1741D882-4C59-4D82-B765-F8D9CD540471}" dt="2020-06-22T08:46:42.709" v="43104" actId="20577"/>
      <pc:docMkLst>
        <pc:docMk/>
      </pc:docMkLst>
      <pc:sldChg chg="ord">
        <pc:chgData name="Maura O'Malley, Researcher" userId="debcc6ab-8d4c-4f20-82e6-146e5bb09687" providerId="ADAL" clId="{1741D882-4C59-4D82-B765-F8D9CD540471}" dt="2020-06-19T07:34:20.089" v="31942"/>
        <pc:sldMkLst>
          <pc:docMk/>
          <pc:sldMk cId="751899522" sldId="325"/>
        </pc:sldMkLst>
      </pc:sldChg>
      <pc:sldChg chg="ord">
        <pc:chgData name="Maura O'Malley, Researcher" userId="debcc6ab-8d4c-4f20-82e6-146e5bb09687" providerId="ADAL" clId="{1741D882-4C59-4D82-B765-F8D9CD540471}" dt="2020-06-19T07:35:35.137" v="31959"/>
        <pc:sldMkLst>
          <pc:docMk/>
          <pc:sldMk cId="3528816184" sldId="334"/>
        </pc:sldMkLst>
      </pc:sldChg>
      <pc:sldChg chg="modSp">
        <pc:chgData name="Maura O'Malley, Researcher" userId="debcc6ab-8d4c-4f20-82e6-146e5bb09687" providerId="ADAL" clId="{1741D882-4C59-4D82-B765-F8D9CD540471}" dt="2020-05-29T14:32:40.931" v="1307"/>
        <pc:sldMkLst>
          <pc:docMk/>
          <pc:sldMk cId="1309248427" sldId="344"/>
        </pc:sldMkLst>
        <pc:spChg chg="mod">
          <ac:chgData name="Maura O'Malley, Researcher" userId="debcc6ab-8d4c-4f20-82e6-146e5bb09687" providerId="ADAL" clId="{1741D882-4C59-4D82-B765-F8D9CD540471}" dt="2020-05-29T14:32:40.931" v="1307"/>
          <ac:spMkLst>
            <pc:docMk/>
            <pc:sldMk cId="1309248427" sldId="344"/>
            <ac:spMk id="7" creationId="{5BF28DFC-B23B-45C4-8473-3007892C614F}"/>
          </ac:spMkLst>
        </pc:spChg>
      </pc:sldChg>
      <pc:sldChg chg="modSp">
        <pc:chgData name="Maura O'Malley, Researcher" userId="debcc6ab-8d4c-4f20-82e6-146e5bb09687" providerId="ADAL" clId="{1741D882-4C59-4D82-B765-F8D9CD540471}" dt="2020-06-12T10:53:17.769" v="20720" actId="20577"/>
        <pc:sldMkLst>
          <pc:docMk/>
          <pc:sldMk cId="586041243" sldId="371"/>
        </pc:sldMkLst>
        <pc:spChg chg="mod">
          <ac:chgData name="Maura O'Malley, Researcher" userId="debcc6ab-8d4c-4f20-82e6-146e5bb09687" providerId="ADAL" clId="{1741D882-4C59-4D82-B765-F8D9CD540471}" dt="2020-06-12T10:53:17.769" v="20720" actId="20577"/>
          <ac:spMkLst>
            <pc:docMk/>
            <pc:sldMk cId="586041243" sldId="371"/>
            <ac:spMk id="3" creationId="{E35D71F5-59E7-4485-A028-D295F09DA633}"/>
          </ac:spMkLst>
        </pc:spChg>
        <pc:spChg chg="mod">
          <ac:chgData name="Maura O'Malley, Researcher" userId="debcc6ab-8d4c-4f20-82e6-146e5bb09687" providerId="ADAL" clId="{1741D882-4C59-4D82-B765-F8D9CD540471}" dt="2020-05-29T12:25:13.229" v="10" actId="20577"/>
          <ac:spMkLst>
            <pc:docMk/>
            <pc:sldMk cId="586041243" sldId="371"/>
            <ac:spMk id="23" creationId="{597EDB95-07AD-4D5D-B140-5946876E08DF}"/>
          </ac:spMkLst>
        </pc:spChg>
      </pc:sldChg>
      <pc:sldChg chg="addCm modCm">
        <pc:chgData name="Maura O'Malley, Researcher" userId="debcc6ab-8d4c-4f20-82e6-146e5bb09687" providerId="ADAL" clId="{1741D882-4C59-4D82-B765-F8D9CD540471}" dt="2020-06-19T14:00:34.531" v="35380"/>
        <pc:sldMkLst>
          <pc:docMk/>
          <pc:sldMk cId="3923956637" sldId="372"/>
        </pc:sldMkLst>
      </pc:sldChg>
      <pc:sldChg chg="addSp delSp modSp del ord">
        <pc:chgData name="Maura O'Malley, Researcher" userId="debcc6ab-8d4c-4f20-82e6-146e5bb09687" providerId="ADAL" clId="{1741D882-4C59-4D82-B765-F8D9CD540471}" dt="2020-06-03T18:37:58.141" v="20701" actId="2696"/>
        <pc:sldMkLst>
          <pc:docMk/>
          <pc:sldMk cId="2168100537" sldId="374"/>
        </pc:sldMkLst>
        <pc:spChg chg="mod">
          <ac:chgData name="Maura O'Malley, Researcher" userId="debcc6ab-8d4c-4f20-82e6-146e5bb09687" providerId="ADAL" clId="{1741D882-4C59-4D82-B765-F8D9CD540471}" dt="2020-05-31T15:54:06.461" v="3255" actId="1076"/>
          <ac:spMkLst>
            <pc:docMk/>
            <pc:sldMk cId="2168100537" sldId="374"/>
            <ac:spMk id="6" creationId="{3A68F409-8D99-4305-82DE-37EA14CCD393}"/>
          </ac:spMkLst>
        </pc:spChg>
        <pc:spChg chg="del mod">
          <ac:chgData name="Maura O'Malley, Researcher" userId="debcc6ab-8d4c-4f20-82e6-146e5bb09687" providerId="ADAL" clId="{1741D882-4C59-4D82-B765-F8D9CD540471}" dt="2020-05-31T10:11:00.649" v="2052" actId="478"/>
          <ac:spMkLst>
            <pc:docMk/>
            <pc:sldMk cId="2168100537" sldId="374"/>
            <ac:spMk id="7" creationId="{5BF28DFC-B23B-45C4-8473-3007892C614F}"/>
          </ac:spMkLst>
        </pc:spChg>
        <pc:spChg chg="mod">
          <ac:chgData name="Maura O'Malley, Researcher" userId="debcc6ab-8d4c-4f20-82e6-146e5bb09687" providerId="ADAL" clId="{1741D882-4C59-4D82-B765-F8D9CD540471}" dt="2020-05-31T10:38:40.153" v="3065" actId="1076"/>
          <ac:spMkLst>
            <pc:docMk/>
            <pc:sldMk cId="2168100537" sldId="374"/>
            <ac:spMk id="10" creationId="{4D570535-919B-4FCB-AE03-B051EB07AFE9}"/>
          </ac:spMkLst>
        </pc:spChg>
        <pc:spChg chg="del mod">
          <ac:chgData name="Maura O'Malley, Researcher" userId="debcc6ab-8d4c-4f20-82e6-146e5bb09687" providerId="ADAL" clId="{1741D882-4C59-4D82-B765-F8D9CD540471}" dt="2020-05-31T10:11:21.944" v="2055" actId="478"/>
          <ac:spMkLst>
            <pc:docMk/>
            <pc:sldMk cId="2168100537" sldId="374"/>
            <ac:spMk id="12" creationId="{3B45D934-0B3B-4DBA-BB40-919E07DDA8EF}"/>
          </ac:spMkLst>
        </pc:spChg>
        <pc:spChg chg="add mod">
          <ac:chgData name="Maura O'Malley, Researcher" userId="debcc6ab-8d4c-4f20-82e6-146e5bb09687" providerId="ADAL" clId="{1741D882-4C59-4D82-B765-F8D9CD540471}" dt="2020-05-31T10:39:33.270" v="3078" actId="5793"/>
          <ac:spMkLst>
            <pc:docMk/>
            <pc:sldMk cId="2168100537" sldId="374"/>
            <ac:spMk id="13" creationId="{6992E43E-2398-479B-999E-CAEB819E6DEA}"/>
          </ac:spMkLst>
        </pc:spChg>
        <pc:spChg chg="add del mod">
          <ac:chgData name="Maura O'Malley, Researcher" userId="debcc6ab-8d4c-4f20-82e6-146e5bb09687" providerId="ADAL" clId="{1741D882-4C59-4D82-B765-F8D9CD540471}" dt="2020-05-31T15:55:47.388" v="3284" actId="20577"/>
          <ac:spMkLst>
            <pc:docMk/>
            <pc:sldMk cId="2168100537" sldId="374"/>
            <ac:spMk id="14" creationId="{8A72CCE2-9FB4-4374-8EEC-DABC40EC433F}"/>
          </ac:spMkLst>
        </pc:spChg>
        <pc:spChg chg="del mod">
          <ac:chgData name="Maura O'Malley, Researcher" userId="debcc6ab-8d4c-4f20-82e6-146e5bb09687" providerId="ADAL" clId="{1741D882-4C59-4D82-B765-F8D9CD540471}" dt="2020-05-31T10:12:23.600" v="2064"/>
          <ac:spMkLst>
            <pc:docMk/>
            <pc:sldMk cId="2168100537" sldId="374"/>
            <ac:spMk id="15" creationId="{1774EB99-0509-44A1-A957-38F1D1404488}"/>
          </ac:spMkLst>
        </pc:spChg>
        <pc:spChg chg="mod">
          <ac:chgData name="Maura O'Malley, Researcher" userId="debcc6ab-8d4c-4f20-82e6-146e5bb09687" providerId="ADAL" clId="{1741D882-4C59-4D82-B765-F8D9CD540471}" dt="2020-06-03T11:37:34.945" v="15594" actId="6549"/>
          <ac:spMkLst>
            <pc:docMk/>
            <pc:sldMk cId="2168100537" sldId="374"/>
            <ac:spMk id="16" creationId="{ED822C59-5852-4617-A8C0-7BCC9AE448E9}"/>
          </ac:spMkLst>
        </pc:spChg>
        <pc:spChg chg="mod">
          <ac:chgData name="Maura O'Malley, Researcher" userId="debcc6ab-8d4c-4f20-82e6-146e5bb09687" providerId="ADAL" clId="{1741D882-4C59-4D82-B765-F8D9CD540471}" dt="2020-05-29T14:57:13.010" v="2006" actId="6549"/>
          <ac:spMkLst>
            <pc:docMk/>
            <pc:sldMk cId="2168100537" sldId="374"/>
            <ac:spMk id="29" creationId="{40C3A700-EF8F-41E9-AE75-3116AAB31600}"/>
          </ac:spMkLst>
        </pc:spChg>
        <pc:picChg chg="mod">
          <ac:chgData name="Maura O'Malley, Researcher" userId="debcc6ab-8d4c-4f20-82e6-146e5bb09687" providerId="ADAL" clId="{1741D882-4C59-4D82-B765-F8D9CD540471}" dt="2020-05-31T10:39:04.453" v="3066" actId="1076"/>
          <ac:picMkLst>
            <pc:docMk/>
            <pc:sldMk cId="2168100537" sldId="374"/>
            <ac:picMk id="3" creationId="{6BBE0D76-F80E-41F9-844E-B7B02E8BF221}"/>
          </ac:picMkLst>
        </pc:picChg>
        <pc:picChg chg="add del mod">
          <ac:chgData name="Maura O'Malley, Researcher" userId="debcc6ab-8d4c-4f20-82e6-146e5bb09687" providerId="ADAL" clId="{1741D882-4C59-4D82-B765-F8D9CD540471}" dt="2020-05-31T15:52:00.185" v="3237" actId="478"/>
          <ac:picMkLst>
            <pc:docMk/>
            <pc:sldMk cId="2168100537" sldId="374"/>
            <ac:picMk id="7" creationId="{EF626BAF-7394-4D55-B559-16C5DCBAD387}"/>
          </ac:picMkLst>
        </pc:picChg>
        <pc:picChg chg="del mod">
          <ac:chgData name="Maura O'Malley, Researcher" userId="debcc6ab-8d4c-4f20-82e6-146e5bb09687" providerId="ADAL" clId="{1741D882-4C59-4D82-B765-F8D9CD540471}" dt="2020-05-31T10:11:25.831" v="2056" actId="478"/>
          <ac:picMkLst>
            <pc:docMk/>
            <pc:sldMk cId="2168100537" sldId="374"/>
            <ac:picMk id="9" creationId="{90B92443-2AB9-401F-A8CD-0AD6B812769C}"/>
          </ac:picMkLst>
        </pc:picChg>
        <pc:picChg chg="add del mod">
          <ac:chgData name="Maura O'Malley, Researcher" userId="debcc6ab-8d4c-4f20-82e6-146e5bb09687" providerId="ADAL" clId="{1741D882-4C59-4D82-B765-F8D9CD540471}" dt="2020-05-31T15:47:50.798" v="3230" actId="478"/>
          <ac:picMkLst>
            <pc:docMk/>
            <pc:sldMk cId="2168100537" sldId="374"/>
            <ac:picMk id="17" creationId="{3CCA1C39-D319-462A-8B53-A9BAA666C6E2}"/>
          </ac:picMkLst>
        </pc:picChg>
      </pc:sldChg>
      <pc:sldChg chg="modSp">
        <pc:chgData name="Maura O'Malley, Researcher" userId="debcc6ab-8d4c-4f20-82e6-146e5bb09687" providerId="ADAL" clId="{1741D882-4C59-4D82-B765-F8D9CD540471}" dt="2020-05-29T12:52:49.106" v="454" actId="6549"/>
        <pc:sldMkLst>
          <pc:docMk/>
          <pc:sldMk cId="1136255497" sldId="384"/>
        </pc:sldMkLst>
        <pc:spChg chg="mod">
          <ac:chgData name="Maura O'Malley, Researcher" userId="debcc6ab-8d4c-4f20-82e6-146e5bb09687" providerId="ADAL" clId="{1741D882-4C59-4D82-B765-F8D9CD540471}" dt="2020-05-29T12:52:49.106" v="454" actId="6549"/>
          <ac:spMkLst>
            <pc:docMk/>
            <pc:sldMk cId="1136255497" sldId="384"/>
            <ac:spMk id="7" creationId="{5BF28DFC-B23B-45C4-8473-3007892C614F}"/>
          </ac:spMkLst>
        </pc:spChg>
      </pc:sldChg>
      <pc:sldChg chg="modSp ord">
        <pc:chgData name="Maura O'Malley, Researcher" userId="debcc6ab-8d4c-4f20-82e6-146e5bb09687" providerId="ADAL" clId="{1741D882-4C59-4D82-B765-F8D9CD540471}" dt="2020-06-02T13:18:58.332" v="5686" actId="20577"/>
        <pc:sldMkLst>
          <pc:docMk/>
          <pc:sldMk cId="585352158" sldId="386"/>
        </pc:sldMkLst>
        <pc:spChg chg="mod">
          <ac:chgData name="Maura O'Malley, Researcher" userId="debcc6ab-8d4c-4f20-82e6-146e5bb09687" providerId="ADAL" clId="{1741D882-4C59-4D82-B765-F8D9CD540471}" dt="2020-06-02T13:18:58.332" v="5686" actId="20577"/>
          <ac:spMkLst>
            <pc:docMk/>
            <pc:sldMk cId="585352158" sldId="386"/>
            <ac:spMk id="2" creationId="{32C1D5FB-2ADE-417E-928A-C3A43BA34096}"/>
          </ac:spMkLst>
        </pc:spChg>
        <pc:spChg chg="mod">
          <ac:chgData name="Maura O'Malley, Researcher" userId="debcc6ab-8d4c-4f20-82e6-146e5bb09687" providerId="ADAL" clId="{1741D882-4C59-4D82-B765-F8D9CD540471}" dt="2020-05-29T15:01:40.599" v="2038" actId="20577"/>
          <ac:spMkLst>
            <pc:docMk/>
            <pc:sldMk cId="585352158" sldId="386"/>
            <ac:spMk id="7" creationId="{5BF28DFC-B23B-45C4-8473-3007892C614F}"/>
          </ac:spMkLst>
        </pc:spChg>
        <pc:spChg chg="mod">
          <ac:chgData name="Maura O'Malley, Researcher" userId="debcc6ab-8d4c-4f20-82e6-146e5bb09687" providerId="ADAL" clId="{1741D882-4C59-4D82-B765-F8D9CD540471}" dt="2020-05-29T14:50:26.728" v="1880" actId="20577"/>
          <ac:spMkLst>
            <pc:docMk/>
            <pc:sldMk cId="585352158" sldId="386"/>
            <ac:spMk id="11" creationId="{00B12A2E-2363-4DD7-A7A5-519CF6FADB3C}"/>
          </ac:spMkLst>
        </pc:spChg>
      </pc:sldChg>
      <pc:sldChg chg="modSp">
        <pc:chgData name="Maura O'Malley, Researcher" userId="debcc6ab-8d4c-4f20-82e6-146e5bb09687" providerId="ADAL" clId="{1741D882-4C59-4D82-B765-F8D9CD540471}" dt="2020-06-12T10:56:43.203" v="20735" actId="20577"/>
        <pc:sldMkLst>
          <pc:docMk/>
          <pc:sldMk cId="1967806232" sldId="389"/>
        </pc:sldMkLst>
        <pc:graphicFrameChg chg="mod">
          <ac:chgData name="Maura O'Malley, Researcher" userId="debcc6ab-8d4c-4f20-82e6-146e5bb09687" providerId="ADAL" clId="{1741D882-4C59-4D82-B765-F8D9CD540471}" dt="2020-06-12T10:56:43.203" v="20735" actId="20577"/>
          <ac:graphicFrameMkLst>
            <pc:docMk/>
            <pc:sldMk cId="1967806232" sldId="389"/>
            <ac:graphicFrameMk id="3" creationId="{24570EA3-7190-41FB-BDB6-D79C240632A3}"/>
          </ac:graphicFrameMkLst>
        </pc:graphicFrameChg>
      </pc:sldChg>
      <pc:sldChg chg="addCm modCm">
        <pc:chgData name="Maura O'Malley, Researcher" userId="debcc6ab-8d4c-4f20-82e6-146e5bb09687" providerId="ADAL" clId="{1741D882-4C59-4D82-B765-F8D9CD540471}" dt="2020-06-18T09:24:08.113" v="28767"/>
        <pc:sldMkLst>
          <pc:docMk/>
          <pc:sldMk cId="977378539" sldId="391"/>
        </pc:sldMkLst>
      </pc:sldChg>
      <pc:sldChg chg="add ord">
        <pc:chgData name="Maura O'Malley, Researcher" userId="debcc6ab-8d4c-4f20-82e6-146e5bb09687" providerId="ADAL" clId="{1741D882-4C59-4D82-B765-F8D9CD540471}" dt="2020-05-31T18:55:37.022" v="4406"/>
        <pc:sldMkLst>
          <pc:docMk/>
          <pc:sldMk cId="1220670086" sldId="392"/>
        </pc:sldMkLst>
      </pc:sldChg>
      <pc:sldChg chg="addSp delSp modSp add del">
        <pc:chgData name="Maura O'Malley, Researcher" userId="debcc6ab-8d4c-4f20-82e6-146e5bb09687" providerId="ADAL" clId="{1741D882-4C59-4D82-B765-F8D9CD540471}" dt="2020-06-03T18:37:58.172" v="20702" actId="2696"/>
        <pc:sldMkLst>
          <pc:docMk/>
          <pc:sldMk cId="113096363" sldId="394"/>
        </pc:sldMkLst>
        <pc:spChg chg="mod">
          <ac:chgData name="Maura O'Malley, Researcher" userId="debcc6ab-8d4c-4f20-82e6-146e5bb09687" providerId="ADAL" clId="{1741D882-4C59-4D82-B765-F8D9CD540471}" dt="2020-05-31T16:15:44.289" v="3992" actId="1076"/>
          <ac:spMkLst>
            <pc:docMk/>
            <pc:sldMk cId="113096363" sldId="394"/>
            <ac:spMk id="4" creationId="{F1373249-189F-4C9A-89A4-30B0EE6CD7CC}"/>
          </ac:spMkLst>
        </pc:spChg>
        <pc:spChg chg="mod">
          <ac:chgData name="Maura O'Malley, Researcher" userId="debcc6ab-8d4c-4f20-82e6-146e5bb09687" providerId="ADAL" clId="{1741D882-4C59-4D82-B765-F8D9CD540471}" dt="2020-05-31T16:15:11.017" v="3984" actId="14100"/>
          <ac:spMkLst>
            <pc:docMk/>
            <pc:sldMk cId="113096363" sldId="394"/>
            <ac:spMk id="6" creationId="{3A68F409-8D99-4305-82DE-37EA14CCD393}"/>
          </ac:spMkLst>
        </pc:spChg>
        <pc:spChg chg="mod">
          <ac:chgData name="Maura O'Malley, Researcher" userId="debcc6ab-8d4c-4f20-82e6-146e5bb09687" providerId="ADAL" clId="{1741D882-4C59-4D82-B765-F8D9CD540471}" dt="2020-05-31T16:14:46.225" v="3982" actId="20577"/>
          <ac:spMkLst>
            <pc:docMk/>
            <pc:sldMk cId="113096363" sldId="394"/>
            <ac:spMk id="13" creationId="{6992E43E-2398-479B-999E-CAEB819E6DEA}"/>
          </ac:spMkLst>
        </pc:spChg>
        <pc:spChg chg="mod">
          <ac:chgData name="Maura O'Malley, Researcher" userId="debcc6ab-8d4c-4f20-82e6-146e5bb09687" providerId="ADAL" clId="{1741D882-4C59-4D82-B765-F8D9CD540471}" dt="2020-05-31T19:08:58.991" v="4800" actId="113"/>
          <ac:spMkLst>
            <pc:docMk/>
            <pc:sldMk cId="113096363" sldId="394"/>
            <ac:spMk id="14" creationId="{8A72CCE2-9FB4-4374-8EEC-DABC40EC433F}"/>
          </ac:spMkLst>
        </pc:spChg>
        <pc:spChg chg="add del mod">
          <ac:chgData name="Maura O'Malley, Researcher" userId="debcc6ab-8d4c-4f20-82e6-146e5bb09687" providerId="ADAL" clId="{1741D882-4C59-4D82-B765-F8D9CD540471}" dt="2020-05-31T16:18:24.790" v="4007" actId="14100"/>
          <ac:spMkLst>
            <pc:docMk/>
            <pc:sldMk cId="113096363" sldId="394"/>
            <ac:spMk id="16" creationId="{ED822C59-5852-4617-A8C0-7BCC9AE448E9}"/>
          </ac:spMkLst>
        </pc:spChg>
        <pc:picChg chg="mod">
          <ac:chgData name="Maura O'Malley, Researcher" userId="debcc6ab-8d4c-4f20-82e6-146e5bb09687" providerId="ADAL" clId="{1741D882-4C59-4D82-B765-F8D9CD540471}" dt="2020-05-31T16:12:28.336" v="3932" actId="1076"/>
          <ac:picMkLst>
            <pc:docMk/>
            <pc:sldMk cId="113096363" sldId="394"/>
            <ac:picMk id="3" creationId="{6BBE0D76-F80E-41F9-844E-B7B02E8BF221}"/>
          </ac:picMkLst>
        </pc:picChg>
      </pc:sldChg>
      <pc:sldChg chg="delSp modSp add del">
        <pc:chgData name="Maura O'Malley, Researcher" userId="debcc6ab-8d4c-4f20-82e6-146e5bb09687" providerId="ADAL" clId="{1741D882-4C59-4D82-B765-F8D9CD540471}" dt="2020-05-31T11:02:06.064" v="3117" actId="2696"/>
        <pc:sldMkLst>
          <pc:docMk/>
          <pc:sldMk cId="2540979724" sldId="394"/>
        </pc:sldMkLst>
        <pc:spChg chg="del">
          <ac:chgData name="Maura O'Malley, Researcher" userId="debcc6ab-8d4c-4f20-82e6-146e5bb09687" providerId="ADAL" clId="{1741D882-4C59-4D82-B765-F8D9CD540471}" dt="2020-05-31T10:40:46.745" v="3083" actId="478"/>
          <ac:spMkLst>
            <pc:docMk/>
            <pc:sldMk cId="2540979724" sldId="394"/>
            <ac:spMk id="6" creationId="{3A68F409-8D99-4305-82DE-37EA14CCD393}"/>
          </ac:spMkLst>
        </pc:spChg>
        <pc:spChg chg="del mod">
          <ac:chgData name="Maura O'Malley, Researcher" userId="debcc6ab-8d4c-4f20-82e6-146e5bb09687" providerId="ADAL" clId="{1741D882-4C59-4D82-B765-F8D9CD540471}" dt="2020-05-31T10:40:51.040" v="3084" actId="478"/>
          <ac:spMkLst>
            <pc:docMk/>
            <pc:sldMk cId="2540979724" sldId="394"/>
            <ac:spMk id="7" creationId="{5BF28DFC-B23B-45C4-8473-3007892C614F}"/>
          </ac:spMkLst>
        </pc:spChg>
        <pc:picChg chg="del">
          <ac:chgData name="Maura O'Malley, Researcher" userId="debcc6ab-8d4c-4f20-82e6-146e5bb09687" providerId="ADAL" clId="{1741D882-4C59-4D82-B765-F8D9CD540471}" dt="2020-05-31T10:40:42.932" v="3082" actId="478"/>
          <ac:picMkLst>
            <pc:docMk/>
            <pc:sldMk cId="2540979724" sldId="394"/>
            <ac:picMk id="3" creationId="{6BBE0D76-F80E-41F9-844E-B7B02E8BF221}"/>
          </ac:picMkLst>
        </pc:picChg>
        <pc:picChg chg="mod">
          <ac:chgData name="Maura O'Malley, Researcher" userId="debcc6ab-8d4c-4f20-82e6-146e5bb09687" providerId="ADAL" clId="{1741D882-4C59-4D82-B765-F8D9CD540471}" dt="2020-05-31T10:40:54.740" v="3085" actId="1076"/>
          <ac:picMkLst>
            <pc:docMk/>
            <pc:sldMk cId="2540979724" sldId="394"/>
            <ac:picMk id="9" creationId="{90B92443-2AB9-401F-A8CD-0AD6B812769C}"/>
          </ac:picMkLst>
        </pc:picChg>
      </pc:sldChg>
      <pc:sldChg chg="addSp modSp add del">
        <pc:chgData name="Maura O'Malley, Researcher" userId="debcc6ab-8d4c-4f20-82e6-146e5bb09687" providerId="ADAL" clId="{1741D882-4C59-4D82-B765-F8D9CD540471}" dt="2020-05-31T11:03:26.315" v="3123" actId="2696"/>
        <pc:sldMkLst>
          <pc:docMk/>
          <pc:sldMk cId="3081183297" sldId="394"/>
        </pc:sldMkLst>
        <pc:picChg chg="add mod">
          <ac:chgData name="Maura O'Malley, Researcher" userId="debcc6ab-8d4c-4f20-82e6-146e5bb09687" providerId="ADAL" clId="{1741D882-4C59-4D82-B765-F8D9CD540471}" dt="2020-05-31T11:02:55.227" v="3120" actId="1076"/>
          <ac:picMkLst>
            <pc:docMk/>
            <pc:sldMk cId="3081183297" sldId="394"/>
            <ac:picMk id="11" creationId="{D70FAE00-B41B-4517-9353-4146FBD439A3}"/>
          </ac:picMkLst>
        </pc:picChg>
      </pc:sldChg>
      <pc:sldChg chg="addSp delSp modSp add del">
        <pc:chgData name="Maura O'Malley, Researcher" userId="debcc6ab-8d4c-4f20-82e6-146e5bb09687" providerId="ADAL" clId="{1741D882-4C59-4D82-B765-F8D9CD540471}" dt="2020-06-03T18:37:38.963" v="20700" actId="2696"/>
        <pc:sldMkLst>
          <pc:docMk/>
          <pc:sldMk cId="3357907988" sldId="395"/>
        </pc:sldMkLst>
        <pc:spChg chg="add del mod">
          <ac:chgData name="Maura O'Malley, Researcher" userId="debcc6ab-8d4c-4f20-82e6-146e5bb09687" providerId="ADAL" clId="{1741D882-4C59-4D82-B765-F8D9CD540471}" dt="2020-05-31T18:53:25.113" v="4172" actId="20577"/>
          <ac:spMkLst>
            <pc:docMk/>
            <pc:sldMk cId="3357907988" sldId="395"/>
            <ac:spMk id="13" creationId="{6992E43E-2398-479B-999E-CAEB819E6DEA}"/>
          </ac:spMkLst>
        </pc:spChg>
        <pc:spChg chg="mod">
          <ac:chgData name="Maura O'Malley, Researcher" userId="debcc6ab-8d4c-4f20-82e6-146e5bb09687" providerId="ADAL" clId="{1741D882-4C59-4D82-B765-F8D9CD540471}" dt="2020-05-31T18:52:45.310" v="4131" actId="6549"/>
          <ac:spMkLst>
            <pc:docMk/>
            <pc:sldMk cId="3357907988" sldId="395"/>
            <ac:spMk id="14" creationId="{8A72CCE2-9FB4-4374-8EEC-DABC40EC433F}"/>
          </ac:spMkLst>
        </pc:spChg>
        <pc:spChg chg="mod">
          <ac:chgData name="Maura O'Malley, Researcher" userId="debcc6ab-8d4c-4f20-82e6-146e5bb09687" providerId="ADAL" clId="{1741D882-4C59-4D82-B765-F8D9CD540471}" dt="2020-05-31T18:53:45.165" v="4391" actId="20577"/>
          <ac:spMkLst>
            <pc:docMk/>
            <pc:sldMk cId="3357907988" sldId="395"/>
            <ac:spMk id="16" creationId="{ED822C59-5852-4617-A8C0-7BCC9AE448E9}"/>
          </ac:spMkLst>
        </pc:spChg>
      </pc:sldChg>
      <pc:sldChg chg="modSp">
        <pc:chgData name="Maura O'Malley, Researcher" userId="debcc6ab-8d4c-4f20-82e6-146e5bb09687" providerId="ADAL" clId="{1741D882-4C59-4D82-B765-F8D9CD540471}" dt="2020-06-02T10:59:11.919" v="5564" actId="20577"/>
        <pc:sldMkLst>
          <pc:docMk/>
          <pc:sldMk cId="2253077561" sldId="399"/>
        </pc:sldMkLst>
        <pc:spChg chg="mod">
          <ac:chgData name="Maura O'Malley, Researcher" userId="debcc6ab-8d4c-4f20-82e6-146e5bb09687" providerId="ADAL" clId="{1741D882-4C59-4D82-B765-F8D9CD540471}" dt="2020-06-02T10:55:04.891" v="5441" actId="20577"/>
          <ac:spMkLst>
            <pc:docMk/>
            <pc:sldMk cId="2253077561" sldId="399"/>
            <ac:spMk id="6" creationId="{5043EFD6-95B7-4B22-9639-DAFC0122C9D5}"/>
          </ac:spMkLst>
        </pc:spChg>
        <pc:spChg chg="mod">
          <ac:chgData name="Maura O'Malley, Researcher" userId="debcc6ab-8d4c-4f20-82e6-146e5bb09687" providerId="ADAL" clId="{1741D882-4C59-4D82-B765-F8D9CD540471}" dt="2020-06-02T10:59:11.919" v="5564" actId="20577"/>
          <ac:spMkLst>
            <pc:docMk/>
            <pc:sldMk cId="2253077561" sldId="399"/>
            <ac:spMk id="7" creationId="{60C3D213-8469-4C04-86FF-DEE6BCE9D9FD}"/>
          </ac:spMkLst>
        </pc:spChg>
      </pc:sldChg>
      <pc:sldChg chg="addSp delSp modSp add del">
        <pc:chgData name="Maura O'Malley, Researcher" userId="debcc6ab-8d4c-4f20-82e6-146e5bb09687" providerId="ADAL" clId="{1741D882-4C59-4D82-B765-F8D9CD540471}" dt="2020-06-03T14:31:14.437" v="18954"/>
        <pc:sldMkLst>
          <pc:docMk/>
          <pc:sldMk cId="447836792" sldId="400"/>
        </pc:sldMkLst>
        <pc:spChg chg="del mod">
          <ac:chgData name="Maura O'Malley, Researcher" userId="debcc6ab-8d4c-4f20-82e6-146e5bb09687" providerId="ADAL" clId="{1741D882-4C59-4D82-B765-F8D9CD540471}" dt="2020-06-02T14:08:51.741" v="6559"/>
          <ac:spMkLst>
            <pc:docMk/>
            <pc:sldMk cId="447836792" sldId="400"/>
            <ac:spMk id="2" creationId="{C7AE2A16-1145-4D12-976A-763068FC3341}"/>
          </ac:spMkLst>
        </pc:spChg>
        <pc:spChg chg="del mod">
          <ac:chgData name="Maura O'Malley, Researcher" userId="debcc6ab-8d4c-4f20-82e6-146e5bb09687" providerId="ADAL" clId="{1741D882-4C59-4D82-B765-F8D9CD540471}" dt="2020-06-02T14:07:44.249" v="6446" actId="478"/>
          <ac:spMkLst>
            <pc:docMk/>
            <pc:sldMk cId="447836792" sldId="400"/>
            <ac:spMk id="3" creationId="{21352509-38AF-4751-8C7D-0D69F6354D22}"/>
          </ac:spMkLst>
        </pc:spChg>
        <pc:spChg chg="del mod">
          <ac:chgData name="Maura O'Malley, Researcher" userId="debcc6ab-8d4c-4f20-82e6-146e5bb09687" providerId="ADAL" clId="{1741D882-4C59-4D82-B765-F8D9CD540471}" dt="2020-06-02T13:40:36.860" v="5949"/>
          <ac:spMkLst>
            <pc:docMk/>
            <pc:sldMk cId="447836792" sldId="400"/>
            <ac:spMk id="6" creationId="{71440745-2393-4974-AA1F-35766FB2BFBA}"/>
          </ac:spMkLst>
        </pc:spChg>
        <pc:spChg chg="del">
          <ac:chgData name="Maura O'Malley, Researcher" userId="debcc6ab-8d4c-4f20-82e6-146e5bb09687" providerId="ADAL" clId="{1741D882-4C59-4D82-B765-F8D9CD540471}" dt="2020-06-02T13:28:49.152" v="5688" actId="478"/>
          <ac:spMkLst>
            <pc:docMk/>
            <pc:sldMk cId="447836792" sldId="400"/>
            <ac:spMk id="8" creationId="{A3DBA2DD-98CF-4247-97B5-40689FF8E086}"/>
          </ac:spMkLst>
        </pc:spChg>
        <pc:spChg chg="add del">
          <ac:chgData name="Maura O'Malley, Researcher" userId="debcc6ab-8d4c-4f20-82e6-146e5bb09687" providerId="ADAL" clId="{1741D882-4C59-4D82-B765-F8D9CD540471}" dt="2020-06-02T13:40:10.863" v="5942" actId="478"/>
          <ac:spMkLst>
            <pc:docMk/>
            <pc:sldMk cId="447836792" sldId="400"/>
            <ac:spMk id="9" creationId="{4B2F59ED-269D-4072-8FE6-AFF70DFFEB73}"/>
          </ac:spMkLst>
        </pc:spChg>
        <pc:spChg chg="add del mod">
          <ac:chgData name="Maura O'Malley, Researcher" userId="debcc6ab-8d4c-4f20-82e6-146e5bb09687" providerId="ADAL" clId="{1741D882-4C59-4D82-B765-F8D9CD540471}" dt="2020-06-03T07:37:34.811" v="12099" actId="478"/>
          <ac:spMkLst>
            <pc:docMk/>
            <pc:sldMk cId="447836792" sldId="400"/>
            <ac:spMk id="9" creationId="{F9199A1B-2DF5-4893-81B1-0A0747AFD72E}"/>
          </ac:spMkLst>
        </pc:spChg>
        <pc:spChg chg="add del mod">
          <ac:chgData name="Maura O'Malley, Researcher" userId="debcc6ab-8d4c-4f20-82e6-146e5bb09687" providerId="ADAL" clId="{1741D882-4C59-4D82-B765-F8D9CD540471}" dt="2020-06-03T10:02:45.856" v="14636" actId="20577"/>
          <ac:spMkLst>
            <pc:docMk/>
            <pc:sldMk cId="447836792" sldId="400"/>
            <ac:spMk id="10" creationId="{A550A8D6-DA17-499A-87EF-9B6E5F844D1A}"/>
          </ac:spMkLst>
        </pc:spChg>
        <pc:spChg chg="add del mod">
          <ac:chgData name="Maura O'Malley, Researcher" userId="debcc6ab-8d4c-4f20-82e6-146e5bb09687" providerId="ADAL" clId="{1741D882-4C59-4D82-B765-F8D9CD540471}" dt="2020-06-03T07:37:28.520" v="12097" actId="478"/>
          <ac:spMkLst>
            <pc:docMk/>
            <pc:sldMk cId="447836792" sldId="400"/>
            <ac:spMk id="11" creationId="{9938D8B8-98A8-4EA8-BFA6-6B34A9A18BEA}"/>
          </ac:spMkLst>
        </pc:spChg>
        <pc:spChg chg="add del">
          <ac:chgData name="Maura O'Malley, Researcher" userId="debcc6ab-8d4c-4f20-82e6-146e5bb09687" providerId="ADAL" clId="{1741D882-4C59-4D82-B765-F8D9CD540471}" dt="2020-06-02T18:05:54.468" v="10403"/>
          <ac:spMkLst>
            <pc:docMk/>
            <pc:sldMk cId="447836792" sldId="400"/>
            <ac:spMk id="12" creationId="{291AE8DF-CC6A-4D17-9BDC-F0D074B44BAA}"/>
          </ac:spMkLst>
        </pc:spChg>
        <pc:spChg chg="add del mod">
          <ac:chgData name="Maura O'Malley, Researcher" userId="debcc6ab-8d4c-4f20-82e6-146e5bb09687" providerId="ADAL" clId="{1741D882-4C59-4D82-B765-F8D9CD540471}" dt="2020-06-03T11:36:40.037" v="15591" actId="1076"/>
          <ac:spMkLst>
            <pc:docMk/>
            <pc:sldMk cId="447836792" sldId="400"/>
            <ac:spMk id="12" creationId="{9C24C6A9-5DA5-4A0F-9CE9-D3F9B13B56E4}"/>
          </ac:spMkLst>
        </pc:spChg>
        <pc:spChg chg="add mod">
          <ac:chgData name="Maura O'Malley, Researcher" userId="debcc6ab-8d4c-4f20-82e6-146e5bb09687" providerId="ADAL" clId="{1741D882-4C59-4D82-B765-F8D9CD540471}" dt="2020-06-03T07:37:56.118" v="12102" actId="1076"/>
          <ac:spMkLst>
            <pc:docMk/>
            <pc:sldMk cId="447836792" sldId="400"/>
            <ac:spMk id="13" creationId="{0F415C4F-7E8D-445E-9043-7C5757C85148}"/>
          </ac:spMkLst>
        </pc:spChg>
        <pc:spChg chg="add del mod">
          <ac:chgData name="Maura O'Malley, Researcher" userId="debcc6ab-8d4c-4f20-82e6-146e5bb09687" providerId="ADAL" clId="{1741D882-4C59-4D82-B765-F8D9CD540471}" dt="2020-06-03T07:37:31.831" v="12098" actId="478"/>
          <ac:spMkLst>
            <pc:docMk/>
            <pc:sldMk cId="447836792" sldId="400"/>
            <ac:spMk id="14" creationId="{0847751F-0CAF-419B-9491-9550AB1DF1B6}"/>
          </ac:spMkLst>
        </pc:spChg>
        <pc:spChg chg="add mod">
          <ac:chgData name="Maura O'Malley, Researcher" userId="debcc6ab-8d4c-4f20-82e6-146e5bb09687" providerId="ADAL" clId="{1741D882-4C59-4D82-B765-F8D9CD540471}" dt="2020-06-03T10:34:40.960" v="15115" actId="1076"/>
          <ac:spMkLst>
            <pc:docMk/>
            <pc:sldMk cId="447836792" sldId="400"/>
            <ac:spMk id="15" creationId="{BFBD6D9E-7F1F-46AB-9A2B-F8F143C207FD}"/>
          </ac:spMkLst>
        </pc:spChg>
        <pc:spChg chg="add del mod">
          <ac:chgData name="Maura O'Malley, Researcher" userId="debcc6ab-8d4c-4f20-82e6-146e5bb09687" providerId="ADAL" clId="{1741D882-4C59-4D82-B765-F8D9CD540471}" dt="2020-06-02T14:12:17.247" v="6634" actId="478"/>
          <ac:spMkLst>
            <pc:docMk/>
            <pc:sldMk cId="447836792" sldId="400"/>
            <ac:spMk id="16" creationId="{0E6BC31D-E013-448A-87B0-60E06A33B3EE}"/>
          </ac:spMkLst>
        </pc:spChg>
        <pc:spChg chg="add mod">
          <ac:chgData name="Maura O'Malley, Researcher" userId="debcc6ab-8d4c-4f20-82e6-146e5bb09687" providerId="ADAL" clId="{1741D882-4C59-4D82-B765-F8D9CD540471}" dt="2020-06-03T10:34:38.385" v="15114" actId="1076"/>
          <ac:spMkLst>
            <pc:docMk/>
            <pc:sldMk cId="447836792" sldId="400"/>
            <ac:spMk id="17" creationId="{65BCAC06-AB26-4E13-8088-B95FFD8B49CA}"/>
          </ac:spMkLst>
        </pc:spChg>
        <pc:spChg chg="add del mod">
          <ac:chgData name="Maura O'Malley, Researcher" userId="debcc6ab-8d4c-4f20-82e6-146e5bb09687" providerId="ADAL" clId="{1741D882-4C59-4D82-B765-F8D9CD540471}" dt="2020-06-02T14:10:10.414" v="6627" actId="478"/>
          <ac:spMkLst>
            <pc:docMk/>
            <pc:sldMk cId="447836792" sldId="400"/>
            <ac:spMk id="17" creationId="{747E01DA-2922-4451-9246-8EC4EE877D63}"/>
          </ac:spMkLst>
        </pc:spChg>
        <pc:spChg chg="add mod">
          <ac:chgData name="Maura O'Malley, Researcher" userId="debcc6ab-8d4c-4f20-82e6-146e5bb09687" providerId="ADAL" clId="{1741D882-4C59-4D82-B765-F8D9CD540471}" dt="2020-06-03T10:34:33.598" v="15112" actId="1076"/>
          <ac:spMkLst>
            <pc:docMk/>
            <pc:sldMk cId="447836792" sldId="400"/>
            <ac:spMk id="18" creationId="{5C258F38-E66D-4A87-A4E0-388FE9822FE9}"/>
          </ac:spMkLst>
        </pc:spChg>
        <pc:spChg chg="add del mod">
          <ac:chgData name="Maura O'Malley, Researcher" userId="debcc6ab-8d4c-4f20-82e6-146e5bb09687" providerId="ADAL" clId="{1741D882-4C59-4D82-B765-F8D9CD540471}" dt="2020-06-02T18:47:43.316" v="11781" actId="478"/>
          <ac:spMkLst>
            <pc:docMk/>
            <pc:sldMk cId="447836792" sldId="400"/>
            <ac:spMk id="18" creationId="{FCAD3CB3-BBED-4EA1-91A5-F7D7BE63AFC1}"/>
          </ac:spMkLst>
        </pc:spChg>
        <pc:spChg chg="add del mod">
          <ac:chgData name="Maura O'Malley, Researcher" userId="debcc6ab-8d4c-4f20-82e6-146e5bb09687" providerId="ADAL" clId="{1741D882-4C59-4D82-B765-F8D9CD540471}" dt="2020-06-02T18:56:32.135" v="11996" actId="478"/>
          <ac:spMkLst>
            <pc:docMk/>
            <pc:sldMk cId="447836792" sldId="400"/>
            <ac:spMk id="19" creationId="{5DD24221-09BB-4EFB-BB8A-CDCE8AE7E41F}"/>
          </ac:spMkLst>
        </pc:spChg>
        <pc:spChg chg="add del mod">
          <ac:chgData name="Maura O'Malley, Researcher" userId="debcc6ab-8d4c-4f20-82e6-146e5bb09687" providerId="ADAL" clId="{1741D882-4C59-4D82-B765-F8D9CD540471}" dt="2020-06-02T14:59:39.290" v="8651"/>
          <ac:spMkLst>
            <pc:docMk/>
            <pc:sldMk cId="447836792" sldId="400"/>
            <ac:spMk id="22" creationId="{96C24C7A-AB09-47BA-8172-A8708315B9B7}"/>
          </ac:spMkLst>
        </pc:spChg>
        <pc:spChg chg="add del mod">
          <ac:chgData name="Maura O'Malley, Researcher" userId="debcc6ab-8d4c-4f20-82e6-146e5bb09687" providerId="ADAL" clId="{1741D882-4C59-4D82-B765-F8D9CD540471}" dt="2020-06-02T18:07:43.824" v="10481" actId="478"/>
          <ac:spMkLst>
            <pc:docMk/>
            <pc:sldMk cId="447836792" sldId="400"/>
            <ac:spMk id="23" creationId="{8BDA6C3A-36FA-4993-BE44-E06B35916586}"/>
          </ac:spMkLst>
        </pc:spChg>
        <pc:spChg chg="add mod">
          <ac:chgData name="Maura O'Malley, Researcher" userId="debcc6ab-8d4c-4f20-82e6-146e5bb09687" providerId="ADAL" clId="{1741D882-4C59-4D82-B765-F8D9CD540471}" dt="2020-06-03T10:34:35.850" v="15113" actId="1076"/>
          <ac:spMkLst>
            <pc:docMk/>
            <pc:sldMk cId="447836792" sldId="400"/>
            <ac:spMk id="23" creationId="{BBCDD3C5-3DA2-44AE-9CFF-01541254A46D}"/>
          </ac:spMkLst>
        </pc:spChg>
        <pc:spChg chg="add del mod">
          <ac:chgData name="Maura O'Malley, Researcher" userId="debcc6ab-8d4c-4f20-82e6-146e5bb09687" providerId="ADAL" clId="{1741D882-4C59-4D82-B765-F8D9CD540471}" dt="2020-06-02T15:38:24.289" v="9281" actId="478"/>
          <ac:spMkLst>
            <pc:docMk/>
            <pc:sldMk cId="447836792" sldId="400"/>
            <ac:spMk id="24" creationId="{37DAE31C-77DB-4B09-80F6-9505D6CF3EA2}"/>
          </ac:spMkLst>
        </pc:spChg>
        <pc:spChg chg="add del mod">
          <ac:chgData name="Maura O'Malley, Researcher" userId="debcc6ab-8d4c-4f20-82e6-146e5bb09687" providerId="ADAL" clId="{1741D882-4C59-4D82-B765-F8D9CD540471}" dt="2020-06-02T15:38:34.765" v="9283" actId="478"/>
          <ac:spMkLst>
            <pc:docMk/>
            <pc:sldMk cId="447836792" sldId="400"/>
            <ac:spMk id="25" creationId="{41DDF441-AC0E-4D46-93A0-0C45C9246C55}"/>
          </ac:spMkLst>
        </pc:spChg>
        <pc:spChg chg="add del mod">
          <ac:chgData name="Maura O'Malley, Researcher" userId="debcc6ab-8d4c-4f20-82e6-146e5bb09687" providerId="ADAL" clId="{1741D882-4C59-4D82-B765-F8D9CD540471}" dt="2020-06-02T18:07:35.817" v="10479" actId="478"/>
          <ac:spMkLst>
            <pc:docMk/>
            <pc:sldMk cId="447836792" sldId="400"/>
            <ac:spMk id="26" creationId="{408979DB-DD52-4F7E-8259-2C5F8BFB3253}"/>
          </ac:spMkLst>
        </pc:spChg>
        <pc:spChg chg="add del mod">
          <ac:chgData name="Maura O'Malley, Researcher" userId="debcc6ab-8d4c-4f20-82e6-146e5bb09687" providerId="ADAL" clId="{1741D882-4C59-4D82-B765-F8D9CD540471}" dt="2020-06-02T15:36:39.367" v="9222" actId="478"/>
          <ac:spMkLst>
            <pc:docMk/>
            <pc:sldMk cId="447836792" sldId="400"/>
            <ac:spMk id="27" creationId="{19D5E1FE-8CC9-484B-AACF-48B112D55426}"/>
          </ac:spMkLst>
        </pc:spChg>
        <pc:graphicFrameChg chg="add del mod modGraphic">
          <ac:chgData name="Maura O'Malley, Researcher" userId="debcc6ab-8d4c-4f20-82e6-146e5bb09687" providerId="ADAL" clId="{1741D882-4C59-4D82-B765-F8D9CD540471}" dt="2020-06-02T14:58:53.420" v="8633" actId="478"/>
          <ac:graphicFrameMkLst>
            <pc:docMk/>
            <pc:sldMk cId="447836792" sldId="400"/>
            <ac:graphicFrameMk id="20" creationId="{31949419-9FD9-4F2E-BDE0-FECE57800B6F}"/>
          </ac:graphicFrameMkLst>
        </pc:graphicFrameChg>
        <pc:picChg chg="add del mod">
          <ac:chgData name="Maura O'Malley, Researcher" userId="debcc6ab-8d4c-4f20-82e6-146e5bb09687" providerId="ADAL" clId="{1741D882-4C59-4D82-B765-F8D9CD540471}" dt="2020-06-02T18:45:25.489" v="11759" actId="478"/>
          <ac:picMkLst>
            <pc:docMk/>
            <pc:sldMk cId="447836792" sldId="400"/>
            <ac:picMk id="3" creationId="{982379CE-0D35-4B28-BA1B-27D0D9F09A75}"/>
          </ac:picMkLst>
        </pc:picChg>
        <pc:picChg chg="add mod">
          <ac:chgData name="Maura O'Malley, Researcher" userId="debcc6ab-8d4c-4f20-82e6-146e5bb09687" providerId="ADAL" clId="{1741D882-4C59-4D82-B765-F8D9CD540471}" dt="2020-06-03T11:36:34.035" v="15590" actId="1076"/>
          <ac:picMkLst>
            <pc:docMk/>
            <pc:sldMk cId="447836792" sldId="400"/>
            <ac:picMk id="3" creationId="{D869BA22-B1B7-4F81-B6DF-F321C9FE51DD}"/>
          </ac:picMkLst>
        </pc:picChg>
        <pc:picChg chg="add del mod">
          <ac:chgData name="Maura O'Malley, Researcher" userId="debcc6ab-8d4c-4f20-82e6-146e5bb09687" providerId="ADAL" clId="{1741D882-4C59-4D82-B765-F8D9CD540471}" dt="2020-06-03T07:37:44.199" v="12100" actId="478"/>
          <ac:picMkLst>
            <pc:docMk/>
            <pc:sldMk cId="447836792" sldId="400"/>
            <ac:picMk id="6" creationId="{179908E3-0C16-4404-A103-E17F0E5345D2}"/>
          </ac:picMkLst>
        </pc:picChg>
        <pc:picChg chg="add del mod">
          <ac:chgData name="Maura O'Malley, Researcher" userId="debcc6ab-8d4c-4f20-82e6-146e5bb09687" providerId="ADAL" clId="{1741D882-4C59-4D82-B765-F8D9CD540471}" dt="2020-06-03T09:31:31.624" v="13589" actId="478"/>
          <ac:picMkLst>
            <pc:docMk/>
            <pc:sldMk cId="447836792" sldId="400"/>
            <ac:picMk id="7" creationId="{74D25CF1-C4AC-486A-B195-B375600F8C1D}"/>
          </ac:picMkLst>
        </pc:picChg>
        <pc:picChg chg="add del mod">
          <ac:chgData name="Maura O'Malley, Researcher" userId="debcc6ab-8d4c-4f20-82e6-146e5bb09687" providerId="ADAL" clId="{1741D882-4C59-4D82-B765-F8D9CD540471}" dt="2020-06-02T14:00:47.771" v="6305" actId="478"/>
          <ac:picMkLst>
            <pc:docMk/>
            <pc:sldMk cId="447836792" sldId="400"/>
            <ac:picMk id="7" creationId="{E04971B5-69A3-4625-926D-2D6A86CC35AD}"/>
          </ac:picMkLst>
        </pc:picChg>
        <pc:picChg chg="add del mod">
          <ac:chgData name="Maura O'Malley, Researcher" userId="debcc6ab-8d4c-4f20-82e6-146e5bb09687" providerId="ADAL" clId="{1741D882-4C59-4D82-B765-F8D9CD540471}" dt="2020-06-02T14:00:55.831" v="6306" actId="478"/>
          <ac:picMkLst>
            <pc:docMk/>
            <pc:sldMk cId="447836792" sldId="400"/>
            <ac:picMk id="12" creationId="{22897D6D-76FA-4789-85FA-B12C66FDB316}"/>
          </ac:picMkLst>
        </pc:picChg>
        <pc:picChg chg="add del mod">
          <ac:chgData name="Maura O'Malley, Researcher" userId="debcc6ab-8d4c-4f20-82e6-146e5bb09687" providerId="ADAL" clId="{1741D882-4C59-4D82-B765-F8D9CD540471}" dt="2020-06-02T14:15:22.394" v="6938" actId="478"/>
          <ac:picMkLst>
            <pc:docMk/>
            <pc:sldMk cId="447836792" sldId="400"/>
            <ac:picMk id="15" creationId="{149546BD-8C16-4AF0-9FA0-61385C44622B}"/>
          </ac:picMkLst>
        </pc:picChg>
        <pc:picChg chg="add mod">
          <ac:chgData name="Maura O'Malley, Researcher" userId="debcc6ab-8d4c-4f20-82e6-146e5bb09687" providerId="ADAL" clId="{1741D882-4C59-4D82-B765-F8D9CD540471}" dt="2020-06-03T09:41:34.058" v="13753" actId="14100"/>
          <ac:picMkLst>
            <pc:docMk/>
            <pc:sldMk cId="447836792" sldId="400"/>
            <ac:picMk id="16" creationId="{3B97B2E1-015B-4FC8-BF70-A92329AAA3D1}"/>
          </ac:picMkLst>
        </pc:picChg>
        <pc:picChg chg="add del mod">
          <ac:chgData name="Maura O'Malley, Researcher" userId="debcc6ab-8d4c-4f20-82e6-146e5bb09687" providerId="ADAL" clId="{1741D882-4C59-4D82-B765-F8D9CD540471}" dt="2020-06-03T09:41:26.502" v="13751" actId="478"/>
          <ac:picMkLst>
            <pc:docMk/>
            <pc:sldMk cId="447836792" sldId="400"/>
            <ac:picMk id="19" creationId="{3C881CAC-F3D6-4E3D-A36C-9DC3C7FC9078}"/>
          </ac:picMkLst>
        </pc:picChg>
        <pc:picChg chg="add del mod">
          <ac:chgData name="Maura O'Malley, Researcher" userId="debcc6ab-8d4c-4f20-82e6-146e5bb09687" providerId="ADAL" clId="{1741D882-4C59-4D82-B765-F8D9CD540471}" dt="2020-06-03T09:41:30.410" v="13752" actId="478"/>
          <ac:picMkLst>
            <pc:docMk/>
            <pc:sldMk cId="447836792" sldId="400"/>
            <ac:picMk id="20" creationId="{AE53D4F9-991E-445A-B14C-F02AE8E2317E}"/>
          </ac:picMkLst>
        </pc:picChg>
        <pc:picChg chg="add del">
          <ac:chgData name="Maura O'Malley, Researcher" userId="debcc6ab-8d4c-4f20-82e6-146e5bb09687" providerId="ADAL" clId="{1741D882-4C59-4D82-B765-F8D9CD540471}" dt="2020-06-03T08:32:24.293" v="13433" actId="478"/>
          <ac:picMkLst>
            <pc:docMk/>
            <pc:sldMk cId="447836792" sldId="400"/>
            <ac:picMk id="21" creationId="{92086F16-B719-44AF-BF0F-114FA8316140}"/>
          </ac:picMkLst>
        </pc:picChg>
        <pc:picChg chg="add del mod">
          <ac:chgData name="Maura O'Malley, Researcher" userId="debcc6ab-8d4c-4f20-82e6-146e5bb09687" providerId="ADAL" clId="{1741D882-4C59-4D82-B765-F8D9CD540471}" dt="2020-06-03T09:39:10.757" v="13704" actId="478"/>
          <ac:picMkLst>
            <pc:docMk/>
            <pc:sldMk cId="447836792" sldId="400"/>
            <ac:picMk id="22" creationId="{036E9A79-9C8F-44BE-803D-225AB5389F86}"/>
          </ac:picMkLst>
        </pc:picChg>
        <pc:picChg chg="add mod">
          <ac:chgData name="Maura O'Malley, Researcher" userId="debcc6ab-8d4c-4f20-82e6-146e5bb09687" providerId="ADAL" clId="{1741D882-4C59-4D82-B765-F8D9CD540471}" dt="2020-06-03T10:45:51.407" v="15122" actId="1076"/>
          <ac:picMkLst>
            <pc:docMk/>
            <pc:sldMk cId="447836792" sldId="400"/>
            <ac:picMk id="25" creationId="{AE8348C0-04E1-4C1E-961C-1595D0F8FFA3}"/>
          </ac:picMkLst>
        </pc:picChg>
        <pc:picChg chg="add mod">
          <ac:chgData name="Maura O'Malley, Researcher" userId="debcc6ab-8d4c-4f20-82e6-146e5bb09687" providerId="ADAL" clId="{1741D882-4C59-4D82-B765-F8D9CD540471}" dt="2020-06-03T09:41:48.762" v="13757" actId="1076"/>
          <ac:picMkLst>
            <pc:docMk/>
            <pc:sldMk cId="447836792" sldId="400"/>
            <ac:picMk id="26" creationId="{099E6938-0F8D-4415-AEB7-8034944742A8}"/>
          </ac:picMkLst>
        </pc:picChg>
        <pc:picChg chg="add mod">
          <ac:chgData name="Maura O'Malley, Researcher" userId="debcc6ab-8d4c-4f20-82e6-146e5bb09687" providerId="ADAL" clId="{1741D882-4C59-4D82-B765-F8D9CD540471}" dt="2020-06-03T09:41:44.490" v="13756" actId="1076"/>
          <ac:picMkLst>
            <pc:docMk/>
            <pc:sldMk cId="447836792" sldId="400"/>
            <ac:picMk id="27" creationId="{5B7143F0-1FCA-448A-9C6F-47D269BB06BA}"/>
          </ac:picMkLst>
        </pc:picChg>
        <pc:picChg chg="add del mod">
          <ac:chgData name="Maura O'Malley, Researcher" userId="debcc6ab-8d4c-4f20-82e6-146e5bb09687" providerId="ADAL" clId="{1741D882-4C59-4D82-B765-F8D9CD540471}" dt="2020-06-03T14:31:14.437" v="18954"/>
          <ac:picMkLst>
            <pc:docMk/>
            <pc:sldMk cId="447836792" sldId="400"/>
            <ac:picMk id="29" creationId="{7D22D776-AE4E-40C8-9AB7-6D8FF3BE5571}"/>
          </ac:picMkLst>
        </pc:picChg>
      </pc:sldChg>
      <pc:sldChg chg="addSp delSp modSp del">
        <pc:chgData name="Maura O'Malley, Researcher" userId="debcc6ab-8d4c-4f20-82e6-146e5bb09687" providerId="ADAL" clId="{1741D882-4C59-4D82-B765-F8D9CD540471}" dt="2020-06-03T11:44:51.578" v="15690" actId="2696"/>
        <pc:sldMkLst>
          <pc:docMk/>
          <pc:sldMk cId="767253477" sldId="401"/>
        </pc:sldMkLst>
        <pc:spChg chg="del mod">
          <ac:chgData name="Maura O'Malley, Researcher" userId="debcc6ab-8d4c-4f20-82e6-146e5bb09687" providerId="ADAL" clId="{1741D882-4C59-4D82-B765-F8D9CD540471}" dt="2020-06-03T11:37:09.865" v="15593" actId="478"/>
          <ac:spMkLst>
            <pc:docMk/>
            <pc:sldMk cId="767253477" sldId="401"/>
            <ac:spMk id="2" creationId="{5D7FB91C-BDEF-4AF1-82D4-E452CB26FE35}"/>
          </ac:spMkLst>
        </pc:spChg>
        <pc:spChg chg="del">
          <ac:chgData name="Maura O'Malley, Researcher" userId="debcc6ab-8d4c-4f20-82e6-146e5bb09687" providerId="ADAL" clId="{1741D882-4C59-4D82-B765-F8D9CD540471}" dt="2020-06-03T11:41:00.920" v="15614" actId="478"/>
          <ac:spMkLst>
            <pc:docMk/>
            <pc:sldMk cId="767253477" sldId="401"/>
            <ac:spMk id="3" creationId="{96B41B64-8296-43EA-B870-F4831220F51E}"/>
          </ac:spMkLst>
        </pc:spChg>
        <pc:spChg chg="mod">
          <ac:chgData name="Maura O'Malley, Researcher" userId="debcc6ab-8d4c-4f20-82e6-146e5bb09687" providerId="ADAL" clId="{1741D882-4C59-4D82-B765-F8D9CD540471}" dt="2020-06-03T11:41:12.258" v="15615" actId="1076"/>
          <ac:spMkLst>
            <pc:docMk/>
            <pc:sldMk cId="767253477" sldId="401"/>
            <ac:spMk id="8" creationId="{E6B7FB61-2994-4DFB-960F-D51CE70BD72D}"/>
          </ac:spMkLst>
        </pc:spChg>
        <pc:picChg chg="add del mod">
          <ac:chgData name="Maura O'Malley, Researcher" userId="debcc6ab-8d4c-4f20-82e6-146e5bb09687" providerId="ADAL" clId="{1741D882-4C59-4D82-B765-F8D9CD540471}" dt="2020-06-03T11:43:28.688" v="15617" actId="478"/>
          <ac:picMkLst>
            <pc:docMk/>
            <pc:sldMk cId="767253477" sldId="401"/>
            <ac:picMk id="6" creationId="{C3010960-736D-4DD1-B209-E03999DBDFE1}"/>
          </ac:picMkLst>
        </pc:picChg>
      </pc:sldChg>
      <pc:sldChg chg="modSp add del">
        <pc:chgData name="Maura O'Malley, Researcher" userId="debcc6ab-8d4c-4f20-82e6-146e5bb09687" providerId="ADAL" clId="{1741D882-4C59-4D82-B765-F8D9CD540471}" dt="2020-06-03T10:13:16.542" v="14637" actId="2696"/>
        <pc:sldMkLst>
          <pc:docMk/>
          <pc:sldMk cId="1436833938" sldId="410"/>
        </pc:sldMkLst>
        <pc:spChg chg="mod">
          <ac:chgData name="Maura O'Malley, Researcher" userId="debcc6ab-8d4c-4f20-82e6-146e5bb09687" providerId="ADAL" clId="{1741D882-4C59-4D82-B765-F8D9CD540471}" dt="2020-06-03T09:43:40.138" v="13764" actId="6549"/>
          <ac:spMkLst>
            <pc:docMk/>
            <pc:sldMk cId="1436833938" sldId="410"/>
            <ac:spMk id="6" creationId="{71440745-2393-4974-AA1F-35766FB2BFBA}"/>
          </ac:spMkLst>
        </pc:spChg>
      </pc:sldChg>
      <pc:sldChg chg="modSp ord">
        <pc:chgData name="Maura O'Malley, Researcher" userId="debcc6ab-8d4c-4f20-82e6-146e5bb09687" providerId="ADAL" clId="{1741D882-4C59-4D82-B765-F8D9CD540471}" dt="2020-06-02T17:55:21.064" v="10025"/>
        <pc:sldMkLst>
          <pc:docMk/>
          <pc:sldMk cId="950957121" sldId="411"/>
        </pc:sldMkLst>
        <pc:spChg chg="mod">
          <ac:chgData name="Maura O'Malley, Researcher" userId="debcc6ab-8d4c-4f20-82e6-146e5bb09687" providerId="ADAL" clId="{1741D882-4C59-4D82-B765-F8D9CD540471}" dt="2020-06-02T17:54:29.874" v="10023" actId="20577"/>
          <ac:spMkLst>
            <pc:docMk/>
            <pc:sldMk cId="950957121" sldId="411"/>
            <ac:spMk id="6" creationId="{5043EFD6-95B7-4B22-9639-DAFC0122C9D5}"/>
          </ac:spMkLst>
        </pc:spChg>
      </pc:sldChg>
      <pc:sldChg chg="modSp addCm delCm modCm">
        <pc:chgData name="Maura O'Malley, Researcher" userId="debcc6ab-8d4c-4f20-82e6-146e5bb09687" providerId="ADAL" clId="{1741D882-4C59-4D82-B765-F8D9CD540471}" dt="2020-06-02T17:57:46.924" v="10074" actId="20577"/>
        <pc:sldMkLst>
          <pc:docMk/>
          <pc:sldMk cId="1091210631" sldId="413"/>
        </pc:sldMkLst>
        <pc:spChg chg="mod">
          <ac:chgData name="Maura O'Malley, Researcher" userId="debcc6ab-8d4c-4f20-82e6-146e5bb09687" providerId="ADAL" clId="{1741D882-4C59-4D82-B765-F8D9CD540471}" dt="2020-06-02T17:57:46.924" v="10074" actId="20577"/>
          <ac:spMkLst>
            <pc:docMk/>
            <pc:sldMk cId="1091210631" sldId="413"/>
            <ac:spMk id="7" creationId="{CB50782B-7D2D-42CF-A93F-9F3491603FA0}"/>
          </ac:spMkLst>
        </pc:spChg>
        <pc:spChg chg="mod">
          <ac:chgData name="Maura O'Malley, Researcher" userId="debcc6ab-8d4c-4f20-82e6-146e5bb09687" providerId="ADAL" clId="{1741D882-4C59-4D82-B765-F8D9CD540471}" dt="2020-06-02T17:19:14.028" v="9977" actId="20577"/>
          <ac:spMkLst>
            <pc:docMk/>
            <pc:sldMk cId="1091210631" sldId="413"/>
            <ac:spMk id="8" creationId="{22995EDC-1DD3-4B8A-8080-1C5C280792A9}"/>
          </ac:spMkLst>
        </pc:spChg>
      </pc:sldChg>
      <pc:sldChg chg="modSp add del">
        <pc:chgData name="Maura O'Malley, Researcher" userId="debcc6ab-8d4c-4f20-82e6-146e5bb09687" providerId="ADAL" clId="{1741D882-4C59-4D82-B765-F8D9CD540471}" dt="2020-06-03T09:42:33.313" v="13761" actId="2696"/>
        <pc:sldMkLst>
          <pc:docMk/>
          <pc:sldMk cId="255358455" sldId="414"/>
        </pc:sldMkLst>
        <pc:spChg chg="mod">
          <ac:chgData name="Maura O'Malley, Researcher" userId="debcc6ab-8d4c-4f20-82e6-146e5bb09687" providerId="ADAL" clId="{1741D882-4C59-4D82-B765-F8D9CD540471}" dt="2020-06-03T09:17:01.888" v="13524" actId="20577"/>
          <ac:spMkLst>
            <pc:docMk/>
            <pc:sldMk cId="255358455" sldId="414"/>
            <ac:spMk id="9" creationId="{F9199A1B-2DF5-4893-81B1-0A0747AFD72E}"/>
          </ac:spMkLst>
        </pc:spChg>
      </pc:sldChg>
      <pc:sldChg chg="addSp delSp add del">
        <pc:chgData name="Maura O'Malley, Researcher" userId="debcc6ab-8d4c-4f20-82e6-146e5bb09687" providerId="ADAL" clId="{1741D882-4C59-4D82-B765-F8D9CD540471}" dt="2020-06-03T09:42:16.527" v="13760" actId="2696"/>
        <pc:sldMkLst>
          <pc:docMk/>
          <pc:sldMk cId="1416089322" sldId="417"/>
        </pc:sldMkLst>
        <pc:spChg chg="add del">
          <ac:chgData name="Maura O'Malley, Researcher" userId="debcc6ab-8d4c-4f20-82e6-146e5bb09687" providerId="ADAL" clId="{1741D882-4C59-4D82-B765-F8D9CD540471}" dt="2020-06-03T09:38:14.609" v="13695"/>
          <ac:spMkLst>
            <pc:docMk/>
            <pc:sldMk cId="1416089322" sldId="417"/>
            <ac:spMk id="12" creationId="{325BDD17-4E57-4506-A9B0-E1EF07268DA1}"/>
          </ac:spMkLst>
        </pc:spChg>
        <pc:spChg chg="del">
          <ac:chgData name="Maura O'Malley, Researcher" userId="debcc6ab-8d4c-4f20-82e6-146e5bb09687" providerId="ADAL" clId="{1741D882-4C59-4D82-B765-F8D9CD540471}" dt="2020-06-03T09:38:18.078" v="13696"/>
          <ac:spMkLst>
            <pc:docMk/>
            <pc:sldMk cId="1416089322" sldId="417"/>
            <ac:spMk id="14" creationId="{0847751F-0CAF-419B-9491-9550AB1DF1B6}"/>
          </ac:spMkLst>
        </pc:spChg>
      </pc:sldChg>
      <pc:sldChg chg="addSp delSp modSp add ord modNotesTx">
        <pc:chgData name="Maura O'Malley, Researcher" userId="debcc6ab-8d4c-4f20-82e6-146e5bb09687" providerId="ADAL" clId="{1741D882-4C59-4D82-B765-F8D9CD540471}" dt="2020-06-12T10:58:49.860" v="20737" actId="1076"/>
        <pc:sldMkLst>
          <pc:docMk/>
          <pc:sldMk cId="1931570260" sldId="417"/>
        </pc:sldMkLst>
        <pc:spChg chg="add del mod">
          <ac:chgData name="Maura O'Malley, Researcher" userId="debcc6ab-8d4c-4f20-82e6-146e5bb09687" providerId="ADAL" clId="{1741D882-4C59-4D82-B765-F8D9CD540471}" dt="2020-06-03T18:38:47.935" v="20703" actId="1076"/>
          <ac:spMkLst>
            <pc:docMk/>
            <pc:sldMk cId="1931570260" sldId="417"/>
            <ac:spMk id="2" creationId="{CC2F9DB6-C941-4B40-B411-7A0194DD4628}"/>
          </ac:spMkLst>
        </pc:spChg>
        <pc:spChg chg="add del mod">
          <ac:chgData name="Maura O'Malley, Researcher" userId="debcc6ab-8d4c-4f20-82e6-146e5bb09687" providerId="ADAL" clId="{1741D882-4C59-4D82-B765-F8D9CD540471}" dt="2020-06-03T18:21:47.638" v="19871" actId="1076"/>
          <ac:spMkLst>
            <pc:docMk/>
            <pc:sldMk cId="1931570260" sldId="417"/>
            <ac:spMk id="3" creationId="{FC8656B9-CA80-4411-A58F-D286A4B7217A}"/>
          </ac:spMkLst>
        </pc:spChg>
        <pc:spChg chg="mod">
          <ac:chgData name="Maura O'Malley, Researcher" userId="debcc6ab-8d4c-4f20-82e6-146e5bb09687" providerId="ADAL" clId="{1741D882-4C59-4D82-B765-F8D9CD540471}" dt="2020-06-03T12:59:09.380" v="17336" actId="20577"/>
          <ac:spMkLst>
            <pc:docMk/>
            <pc:sldMk cId="1931570260" sldId="417"/>
            <ac:spMk id="5" creationId="{E1AB353D-C3DD-45D0-A928-76F68198F592}"/>
          </ac:spMkLst>
        </pc:spChg>
        <pc:spChg chg="add del mod">
          <ac:chgData name="Maura O'Malley, Researcher" userId="debcc6ab-8d4c-4f20-82e6-146e5bb09687" providerId="ADAL" clId="{1741D882-4C59-4D82-B765-F8D9CD540471}" dt="2020-06-03T13:35:38.535" v="18595" actId="47"/>
          <ac:spMkLst>
            <pc:docMk/>
            <pc:sldMk cId="1931570260" sldId="417"/>
            <ac:spMk id="6" creationId="{467949D8-A72E-48B1-8ACF-6993E19F840A}"/>
          </ac:spMkLst>
        </pc:spChg>
        <pc:spChg chg="mod">
          <ac:chgData name="Maura O'Malley, Researcher" userId="debcc6ab-8d4c-4f20-82e6-146e5bb09687" providerId="ADAL" clId="{1741D882-4C59-4D82-B765-F8D9CD540471}" dt="2020-06-03T18:16:03.958" v="19667" actId="1076"/>
          <ac:spMkLst>
            <pc:docMk/>
            <pc:sldMk cId="1931570260" sldId="417"/>
            <ac:spMk id="8" creationId="{010912D7-D087-433D-9A4F-23A32CCED944}"/>
          </ac:spMkLst>
        </pc:spChg>
        <pc:spChg chg="mod">
          <ac:chgData name="Maura O'Malley, Researcher" userId="debcc6ab-8d4c-4f20-82e6-146e5bb09687" providerId="ADAL" clId="{1741D882-4C59-4D82-B765-F8D9CD540471}" dt="2020-06-03T18:30:58.867" v="20423" actId="14100"/>
          <ac:spMkLst>
            <pc:docMk/>
            <pc:sldMk cId="1931570260" sldId="417"/>
            <ac:spMk id="9" creationId="{A254612D-383B-481C-9A56-C64872857E47}"/>
          </ac:spMkLst>
        </pc:spChg>
        <pc:spChg chg="add mod">
          <ac:chgData name="Maura O'Malley, Researcher" userId="debcc6ab-8d4c-4f20-82e6-146e5bb09687" providerId="ADAL" clId="{1741D882-4C59-4D82-B765-F8D9CD540471}" dt="2020-06-03T13:44:05.464" v="18810" actId="1076"/>
          <ac:spMkLst>
            <pc:docMk/>
            <pc:sldMk cId="1931570260" sldId="417"/>
            <ac:spMk id="13" creationId="{83D6FF98-4986-41D1-BB6A-2437C5A88DDA}"/>
          </ac:spMkLst>
        </pc:spChg>
        <pc:spChg chg="add del mod">
          <ac:chgData name="Maura O'Malley, Researcher" userId="debcc6ab-8d4c-4f20-82e6-146e5bb09687" providerId="ADAL" clId="{1741D882-4C59-4D82-B765-F8D9CD540471}" dt="2020-06-03T13:27:21.923" v="18232" actId="478"/>
          <ac:spMkLst>
            <pc:docMk/>
            <pc:sldMk cId="1931570260" sldId="417"/>
            <ac:spMk id="14" creationId="{306CC72B-24BA-4299-92DD-9E23F34B41E5}"/>
          </ac:spMkLst>
        </pc:spChg>
        <pc:spChg chg="add mod">
          <ac:chgData name="Maura O'Malley, Researcher" userId="debcc6ab-8d4c-4f20-82e6-146e5bb09687" providerId="ADAL" clId="{1741D882-4C59-4D82-B765-F8D9CD540471}" dt="2020-06-03T18:39:06.353" v="20705" actId="113"/>
          <ac:spMkLst>
            <pc:docMk/>
            <pc:sldMk cId="1931570260" sldId="417"/>
            <ac:spMk id="14" creationId="{EAB9DAC0-098B-4B5E-85B2-1D38156DC012}"/>
          </ac:spMkLst>
        </pc:spChg>
        <pc:spChg chg="add del mod">
          <ac:chgData name="Maura O'Malley, Researcher" userId="debcc6ab-8d4c-4f20-82e6-146e5bb09687" providerId="ADAL" clId="{1741D882-4C59-4D82-B765-F8D9CD540471}" dt="2020-06-03T14:02:17.612" v="18949"/>
          <ac:spMkLst>
            <pc:docMk/>
            <pc:sldMk cId="1931570260" sldId="417"/>
            <ac:spMk id="15" creationId="{2981A1D0-8EAD-4175-88B8-DBEAA36F91AF}"/>
          </ac:spMkLst>
        </pc:spChg>
        <pc:spChg chg="add del mod">
          <ac:chgData name="Maura O'Malley, Researcher" userId="debcc6ab-8d4c-4f20-82e6-146e5bb09687" providerId="ADAL" clId="{1741D882-4C59-4D82-B765-F8D9CD540471}" dt="2020-06-03T13:49:12.169" v="18900" actId="478"/>
          <ac:spMkLst>
            <pc:docMk/>
            <pc:sldMk cId="1931570260" sldId="417"/>
            <ac:spMk id="16" creationId="{E328E672-5255-49B2-B299-BC64BE7EDD26}"/>
          </ac:spMkLst>
        </pc:spChg>
        <pc:spChg chg="add mod">
          <ac:chgData name="Maura O'Malley, Researcher" userId="debcc6ab-8d4c-4f20-82e6-146e5bb09687" providerId="ADAL" clId="{1741D882-4C59-4D82-B765-F8D9CD540471}" dt="2020-06-03T18:31:07.058" v="20424" actId="14100"/>
          <ac:spMkLst>
            <pc:docMk/>
            <pc:sldMk cId="1931570260" sldId="417"/>
            <ac:spMk id="17" creationId="{14130BA1-162E-4DA9-A3A0-189696535A73}"/>
          </ac:spMkLst>
        </pc:spChg>
        <pc:spChg chg="add mod">
          <ac:chgData name="Maura O'Malley, Researcher" userId="debcc6ab-8d4c-4f20-82e6-146e5bb09687" providerId="ADAL" clId="{1741D882-4C59-4D82-B765-F8D9CD540471}" dt="2020-06-03T18:30:55.098" v="20422" actId="14100"/>
          <ac:spMkLst>
            <pc:docMk/>
            <pc:sldMk cId="1931570260" sldId="417"/>
            <ac:spMk id="18" creationId="{73FA3C4D-CC06-439D-8424-ED9E4D5654D2}"/>
          </ac:spMkLst>
        </pc:spChg>
        <pc:spChg chg="add mod">
          <ac:chgData name="Maura O'Malley, Researcher" userId="debcc6ab-8d4c-4f20-82e6-146e5bb09687" providerId="ADAL" clId="{1741D882-4C59-4D82-B765-F8D9CD540471}" dt="2020-06-12T10:58:46.418" v="20736" actId="1076"/>
          <ac:spMkLst>
            <pc:docMk/>
            <pc:sldMk cId="1931570260" sldId="417"/>
            <ac:spMk id="19" creationId="{F2ED8B36-8D82-45C7-8DEC-7EB257229721}"/>
          </ac:spMkLst>
        </pc:spChg>
        <pc:picChg chg="del">
          <ac:chgData name="Maura O'Malley, Researcher" userId="debcc6ab-8d4c-4f20-82e6-146e5bb09687" providerId="ADAL" clId="{1741D882-4C59-4D82-B765-F8D9CD540471}" dt="2020-06-03T11:40:03.907" v="15611" actId="478"/>
          <ac:picMkLst>
            <pc:docMk/>
            <pc:sldMk cId="1931570260" sldId="417"/>
            <ac:picMk id="7" creationId="{4E06D5B3-CE54-407B-B4B7-12F3401D4E7C}"/>
          </ac:picMkLst>
        </pc:picChg>
        <pc:picChg chg="add del mod">
          <ac:chgData name="Maura O'Malley, Researcher" userId="debcc6ab-8d4c-4f20-82e6-146e5bb09687" providerId="ADAL" clId="{1741D882-4C59-4D82-B765-F8D9CD540471}" dt="2020-06-03T12:32:40.140" v="16321" actId="478"/>
          <ac:picMkLst>
            <pc:docMk/>
            <pc:sldMk cId="1931570260" sldId="417"/>
            <ac:picMk id="10" creationId="{DED04E76-116B-491D-9ABE-15AF0C046825}"/>
          </ac:picMkLst>
        </pc:picChg>
        <pc:picChg chg="add mod">
          <ac:chgData name="Maura O'Malley, Researcher" userId="debcc6ab-8d4c-4f20-82e6-146e5bb09687" providerId="ADAL" clId="{1741D882-4C59-4D82-B765-F8D9CD540471}" dt="2020-06-03T13:14:15.409" v="17814" actId="1076"/>
          <ac:picMkLst>
            <pc:docMk/>
            <pc:sldMk cId="1931570260" sldId="417"/>
            <ac:picMk id="12" creationId="{E2433F75-6661-4173-BE6C-36E5862630B4}"/>
          </ac:picMkLst>
        </pc:picChg>
        <pc:picChg chg="mod">
          <ac:chgData name="Maura O'Malley, Researcher" userId="debcc6ab-8d4c-4f20-82e6-146e5bb09687" providerId="ADAL" clId="{1741D882-4C59-4D82-B765-F8D9CD540471}" dt="2020-06-12T10:58:49.860" v="20737" actId="1076"/>
          <ac:picMkLst>
            <pc:docMk/>
            <pc:sldMk cId="1931570260" sldId="417"/>
            <ac:picMk id="15" creationId="{58CE4144-A27E-46C0-9570-44715F130CA2}"/>
          </ac:picMkLst>
        </pc:picChg>
        <pc:picChg chg="add mod">
          <ac:chgData name="Maura O'Malley, Researcher" userId="debcc6ab-8d4c-4f20-82e6-146e5bb09687" providerId="ADAL" clId="{1741D882-4C59-4D82-B765-F8D9CD540471}" dt="2020-06-03T18:20:15.911" v="19726" actId="1076"/>
          <ac:picMkLst>
            <pc:docMk/>
            <pc:sldMk cId="1931570260" sldId="417"/>
            <ac:picMk id="20" creationId="{22D298F6-2FCA-47B3-9186-D271D5D6EC92}"/>
          </ac:picMkLst>
        </pc:picChg>
      </pc:sldChg>
      <pc:sldChg chg="modSp del ord">
        <pc:chgData name="Maura O'Malley, Researcher" userId="debcc6ab-8d4c-4f20-82e6-146e5bb09687" providerId="ADAL" clId="{1741D882-4C59-4D82-B765-F8D9CD540471}" dt="2020-06-22T08:17:39.045" v="42679" actId="2696"/>
        <pc:sldMkLst>
          <pc:docMk/>
          <pc:sldMk cId="4159638713" sldId="419"/>
        </pc:sldMkLst>
        <pc:spChg chg="mod">
          <ac:chgData name="Maura O'Malley, Researcher" userId="debcc6ab-8d4c-4f20-82e6-146e5bb09687" providerId="ADAL" clId="{1741D882-4C59-4D82-B765-F8D9CD540471}" dt="2020-06-19T12:43:05.196" v="34655" actId="2711"/>
          <ac:spMkLst>
            <pc:docMk/>
            <pc:sldMk cId="4159638713" sldId="419"/>
            <ac:spMk id="14" creationId="{8A72CCE2-9FB4-4374-8EEC-DABC40EC433F}"/>
          </ac:spMkLst>
        </pc:spChg>
      </pc:sldChg>
      <pc:sldChg chg="modSp">
        <pc:chgData name="Maura O'Malley, Researcher" userId="debcc6ab-8d4c-4f20-82e6-146e5bb09687" providerId="ADAL" clId="{1741D882-4C59-4D82-B765-F8D9CD540471}" dt="2020-06-18T09:24:39.552" v="28768" actId="1076"/>
        <pc:sldMkLst>
          <pc:docMk/>
          <pc:sldMk cId="422803581" sldId="429"/>
        </pc:sldMkLst>
        <pc:spChg chg="mod">
          <ac:chgData name="Maura O'Malley, Researcher" userId="debcc6ab-8d4c-4f20-82e6-146e5bb09687" providerId="ADAL" clId="{1741D882-4C59-4D82-B765-F8D9CD540471}" dt="2020-06-18T09:24:39.552" v="28768" actId="1076"/>
          <ac:spMkLst>
            <pc:docMk/>
            <pc:sldMk cId="422803581" sldId="429"/>
            <ac:spMk id="10" creationId="{513B4E98-16C8-4C4B-8C71-BFD81C2334F6}"/>
          </ac:spMkLst>
        </pc:spChg>
      </pc:sldChg>
      <pc:sldChg chg="addCm modCm">
        <pc:chgData name="Maura O'Malley, Researcher" userId="debcc6ab-8d4c-4f20-82e6-146e5bb09687" providerId="ADAL" clId="{1741D882-4C59-4D82-B765-F8D9CD540471}" dt="2020-06-18T09:05:36.557" v="28017"/>
        <pc:sldMkLst>
          <pc:docMk/>
          <pc:sldMk cId="2871590473" sldId="433"/>
        </pc:sldMkLst>
      </pc:sldChg>
      <pc:sldChg chg="modSp add ord delCm modCm">
        <pc:chgData name="Maura O'Malley, Researcher" userId="debcc6ab-8d4c-4f20-82e6-146e5bb09687" providerId="ADAL" clId="{1741D882-4C59-4D82-B765-F8D9CD540471}" dt="2020-06-12T11:14:17.187" v="21135" actId="20577"/>
        <pc:sldMkLst>
          <pc:docMk/>
          <pc:sldMk cId="2992520097" sldId="436"/>
        </pc:sldMkLst>
        <pc:spChg chg="mod">
          <ac:chgData name="Maura O'Malley, Researcher" userId="debcc6ab-8d4c-4f20-82e6-146e5bb09687" providerId="ADAL" clId="{1741D882-4C59-4D82-B765-F8D9CD540471}" dt="2020-06-12T11:05:37.219" v="20838" actId="20577"/>
          <ac:spMkLst>
            <pc:docMk/>
            <pc:sldMk cId="2992520097" sldId="436"/>
            <ac:spMk id="2" creationId="{B86E3F7B-6A20-4AB5-B5B5-890DB4982E62}"/>
          </ac:spMkLst>
        </pc:spChg>
        <pc:spChg chg="mod">
          <ac:chgData name="Maura O'Malley, Researcher" userId="debcc6ab-8d4c-4f20-82e6-146e5bb09687" providerId="ADAL" clId="{1741D882-4C59-4D82-B765-F8D9CD540471}" dt="2020-06-12T11:14:17.187" v="21135" actId="20577"/>
          <ac:spMkLst>
            <pc:docMk/>
            <pc:sldMk cId="2992520097" sldId="436"/>
            <ac:spMk id="3" creationId="{0CE65435-0BBF-486E-8B7B-670D4AA398AD}"/>
          </ac:spMkLst>
        </pc:spChg>
        <pc:spChg chg="mod">
          <ac:chgData name="Maura O'Malley, Researcher" userId="debcc6ab-8d4c-4f20-82e6-146e5bb09687" providerId="ADAL" clId="{1741D882-4C59-4D82-B765-F8D9CD540471}" dt="2020-06-12T11:13:58.141" v="21115" actId="20577"/>
          <ac:spMkLst>
            <pc:docMk/>
            <pc:sldMk cId="2992520097" sldId="436"/>
            <ac:spMk id="4" creationId="{0F161D12-FDEB-469E-94DB-0B358468FF3C}"/>
          </ac:spMkLst>
        </pc:spChg>
        <pc:spChg chg="mod">
          <ac:chgData name="Maura O'Malley, Researcher" userId="debcc6ab-8d4c-4f20-82e6-146e5bb09687" providerId="ADAL" clId="{1741D882-4C59-4D82-B765-F8D9CD540471}" dt="2020-06-12T11:06:59.024" v="20889" actId="20577"/>
          <ac:spMkLst>
            <pc:docMk/>
            <pc:sldMk cId="2992520097" sldId="436"/>
            <ac:spMk id="5" creationId="{E1AB353D-C3DD-45D0-A928-76F68198F592}"/>
          </ac:spMkLst>
        </pc:spChg>
        <pc:spChg chg="mod">
          <ac:chgData name="Maura O'Malley, Researcher" userId="debcc6ab-8d4c-4f20-82e6-146e5bb09687" providerId="ADAL" clId="{1741D882-4C59-4D82-B765-F8D9CD540471}" dt="2020-06-12T11:13:58.913" v="21116" actId="20577"/>
          <ac:spMkLst>
            <pc:docMk/>
            <pc:sldMk cId="2992520097" sldId="436"/>
            <ac:spMk id="6" creationId="{0B522E20-846D-40F2-83CC-C750C6A42F53}"/>
          </ac:spMkLst>
        </pc:spChg>
        <pc:spChg chg="mod">
          <ac:chgData name="Maura O'Malley, Researcher" userId="debcc6ab-8d4c-4f20-82e6-146e5bb09687" providerId="ADAL" clId="{1741D882-4C59-4D82-B765-F8D9CD540471}" dt="2020-06-12T11:07:45.743" v="21017" actId="20577"/>
          <ac:spMkLst>
            <pc:docMk/>
            <pc:sldMk cId="2992520097" sldId="436"/>
            <ac:spMk id="13" creationId="{F157136B-D1B5-4A3D-888F-25A73344D58D}"/>
          </ac:spMkLst>
        </pc:spChg>
      </pc:sldChg>
      <pc:sldChg chg="add del">
        <pc:chgData name="Maura O'Malley, Researcher" userId="debcc6ab-8d4c-4f20-82e6-146e5bb09687" providerId="ADAL" clId="{1741D882-4C59-4D82-B765-F8D9CD540471}" dt="2020-06-17T14:17:11.182" v="27897" actId="2696"/>
        <pc:sldMkLst>
          <pc:docMk/>
          <pc:sldMk cId="3037783217" sldId="437"/>
        </pc:sldMkLst>
      </pc:sldChg>
      <pc:sldChg chg="del">
        <pc:chgData name="Maura O'Malley, Researcher" userId="debcc6ab-8d4c-4f20-82e6-146e5bb09687" providerId="ADAL" clId="{1741D882-4C59-4D82-B765-F8D9CD540471}" dt="2020-06-12T11:07:21.188" v="20890" actId="2696"/>
        <pc:sldMkLst>
          <pc:docMk/>
          <pc:sldMk cId="3514969993" sldId="437"/>
        </pc:sldMkLst>
      </pc:sldChg>
      <pc:sldChg chg="del">
        <pc:chgData name="Maura O'Malley, Researcher" userId="debcc6ab-8d4c-4f20-82e6-146e5bb09687" providerId="ADAL" clId="{1741D882-4C59-4D82-B765-F8D9CD540471}" dt="2020-06-17T14:17:49.256" v="27898" actId="2696"/>
        <pc:sldMkLst>
          <pc:docMk/>
          <pc:sldMk cId="171402973" sldId="443"/>
        </pc:sldMkLst>
      </pc:sldChg>
      <pc:sldChg chg="delSp add del ord">
        <pc:chgData name="Maura O'Malley, Researcher" userId="debcc6ab-8d4c-4f20-82e6-146e5bb09687" providerId="ADAL" clId="{1741D882-4C59-4D82-B765-F8D9CD540471}" dt="2020-06-17T14:14:32.467" v="27836" actId="2696"/>
        <pc:sldMkLst>
          <pc:docMk/>
          <pc:sldMk cId="2283282827" sldId="444"/>
        </pc:sldMkLst>
        <pc:picChg chg="del">
          <ac:chgData name="Maura O'Malley, Researcher" userId="debcc6ab-8d4c-4f20-82e6-146e5bb09687" providerId="ADAL" clId="{1741D882-4C59-4D82-B765-F8D9CD540471}" dt="2020-06-17T14:13:04.131" v="27804" actId="478"/>
          <ac:picMkLst>
            <pc:docMk/>
            <pc:sldMk cId="2283282827" sldId="444"/>
            <ac:picMk id="10" creationId="{58F1F67F-CF53-4783-9467-6DF491290C0D}"/>
          </ac:picMkLst>
        </pc:picChg>
      </pc:sldChg>
      <pc:sldChg chg="modSp">
        <pc:chgData name="Maura O'Malley, Researcher" userId="debcc6ab-8d4c-4f20-82e6-146e5bb09687" providerId="ADAL" clId="{1741D882-4C59-4D82-B765-F8D9CD540471}" dt="2020-06-19T07:34:31.515" v="31958" actId="20577"/>
        <pc:sldMkLst>
          <pc:docMk/>
          <pc:sldMk cId="2874241695" sldId="445"/>
        </pc:sldMkLst>
        <pc:spChg chg="mod">
          <ac:chgData name="Maura O'Malley, Researcher" userId="debcc6ab-8d4c-4f20-82e6-146e5bb09687" providerId="ADAL" clId="{1741D882-4C59-4D82-B765-F8D9CD540471}" dt="2020-06-19T07:34:31.515" v="31958" actId="20577"/>
          <ac:spMkLst>
            <pc:docMk/>
            <pc:sldMk cId="2874241695" sldId="445"/>
            <ac:spMk id="3" creationId="{D94082C3-A739-4586-84F5-DBED494E9815}"/>
          </ac:spMkLst>
        </pc:spChg>
      </pc:sldChg>
      <pc:sldChg chg="addSp delSp modSp">
        <pc:chgData name="Maura O'Malley, Researcher" userId="debcc6ab-8d4c-4f20-82e6-146e5bb09687" providerId="ADAL" clId="{1741D882-4C59-4D82-B765-F8D9CD540471}" dt="2020-06-22T08:37:57.081" v="43055" actId="20577"/>
        <pc:sldMkLst>
          <pc:docMk/>
          <pc:sldMk cId="2623582356" sldId="446"/>
        </pc:sldMkLst>
        <pc:spChg chg="mod">
          <ac:chgData name="Maura O'Malley, Researcher" userId="debcc6ab-8d4c-4f20-82e6-146e5bb09687" providerId="ADAL" clId="{1741D882-4C59-4D82-B765-F8D9CD540471}" dt="2020-06-22T08:37:57.081" v="43055" actId="20577"/>
          <ac:spMkLst>
            <pc:docMk/>
            <pc:sldMk cId="2623582356" sldId="446"/>
            <ac:spMk id="2" creationId="{B86E3F7B-6A20-4AB5-B5B5-890DB4982E62}"/>
          </ac:spMkLst>
        </pc:spChg>
        <pc:spChg chg="add del mod">
          <ac:chgData name="Maura O'Malley, Researcher" userId="debcc6ab-8d4c-4f20-82e6-146e5bb09687" providerId="ADAL" clId="{1741D882-4C59-4D82-B765-F8D9CD540471}" dt="2020-06-17T08:09:26.604" v="21614"/>
          <ac:spMkLst>
            <pc:docMk/>
            <pc:sldMk cId="2623582356" sldId="446"/>
            <ac:spMk id="3" creationId="{0CE65435-0BBF-486E-8B7B-670D4AA398AD}"/>
          </ac:spMkLst>
        </pc:spChg>
        <pc:spChg chg="mod">
          <ac:chgData name="Maura O'Malley, Researcher" userId="debcc6ab-8d4c-4f20-82e6-146e5bb09687" providerId="ADAL" clId="{1741D882-4C59-4D82-B765-F8D9CD540471}" dt="2020-06-17T14:34:26.263" v="28011" actId="113"/>
          <ac:spMkLst>
            <pc:docMk/>
            <pc:sldMk cId="2623582356" sldId="446"/>
            <ac:spMk id="4" creationId="{0F161D12-FDEB-469E-94DB-0B358468FF3C}"/>
          </ac:spMkLst>
        </pc:spChg>
        <pc:spChg chg="del mod">
          <ac:chgData name="Maura O'Malley, Researcher" userId="debcc6ab-8d4c-4f20-82e6-146e5bb09687" providerId="ADAL" clId="{1741D882-4C59-4D82-B765-F8D9CD540471}" dt="2020-06-17T09:55:36.689" v="24485" actId="478"/>
          <ac:spMkLst>
            <pc:docMk/>
            <pc:sldMk cId="2623582356" sldId="446"/>
            <ac:spMk id="6" creationId="{0B522E20-846D-40F2-83CC-C750C6A42F53}"/>
          </ac:spMkLst>
        </pc:spChg>
        <pc:spChg chg="del mod">
          <ac:chgData name="Maura O'Malley, Researcher" userId="debcc6ab-8d4c-4f20-82e6-146e5bb09687" providerId="ADAL" clId="{1741D882-4C59-4D82-B765-F8D9CD540471}" dt="2020-06-17T10:21:30.250" v="25335" actId="478"/>
          <ac:spMkLst>
            <pc:docMk/>
            <pc:sldMk cId="2623582356" sldId="446"/>
            <ac:spMk id="7" creationId="{A429D587-9307-407C-AE47-E7584346B67D}"/>
          </ac:spMkLst>
        </pc:spChg>
        <pc:spChg chg="del mod">
          <ac:chgData name="Maura O'Malley, Researcher" userId="debcc6ab-8d4c-4f20-82e6-146e5bb09687" providerId="ADAL" clId="{1741D882-4C59-4D82-B765-F8D9CD540471}" dt="2020-06-17T10:21:22.445" v="25331" actId="478"/>
          <ac:spMkLst>
            <pc:docMk/>
            <pc:sldMk cId="2623582356" sldId="446"/>
            <ac:spMk id="8" creationId="{4FD30C16-0094-4D40-873D-1FF0F6095569}"/>
          </ac:spMkLst>
        </pc:spChg>
        <pc:spChg chg="add mod">
          <ac:chgData name="Maura O'Malley, Researcher" userId="debcc6ab-8d4c-4f20-82e6-146e5bb09687" providerId="ADAL" clId="{1741D882-4C59-4D82-B765-F8D9CD540471}" dt="2020-06-18T11:29:01.352" v="29246" actId="1076"/>
          <ac:spMkLst>
            <pc:docMk/>
            <pc:sldMk cId="2623582356" sldId="446"/>
            <ac:spMk id="10" creationId="{CF860C74-0AFF-41B5-A516-7F655DF8C1EB}"/>
          </ac:spMkLst>
        </pc:spChg>
        <pc:spChg chg="del mod">
          <ac:chgData name="Maura O'Malley, Researcher" userId="debcc6ab-8d4c-4f20-82e6-146e5bb09687" providerId="ADAL" clId="{1741D882-4C59-4D82-B765-F8D9CD540471}" dt="2020-06-17T10:21:22.445" v="25333"/>
          <ac:spMkLst>
            <pc:docMk/>
            <pc:sldMk cId="2623582356" sldId="446"/>
            <ac:spMk id="11" creationId="{09393E94-E6D4-4358-8046-37CDB2908BB8}"/>
          </ac:spMkLst>
        </pc:spChg>
        <pc:spChg chg="mod">
          <ac:chgData name="Maura O'Malley, Researcher" userId="debcc6ab-8d4c-4f20-82e6-146e5bb09687" providerId="ADAL" clId="{1741D882-4C59-4D82-B765-F8D9CD540471}" dt="2020-06-18T11:31:48.205" v="29466" actId="20577"/>
          <ac:spMkLst>
            <pc:docMk/>
            <pc:sldMk cId="2623582356" sldId="446"/>
            <ac:spMk id="13" creationId="{F157136B-D1B5-4A3D-888F-25A73344D58D}"/>
          </ac:spMkLst>
        </pc:spChg>
        <pc:spChg chg="add del mod">
          <ac:chgData name="Maura O'Malley, Researcher" userId="debcc6ab-8d4c-4f20-82e6-146e5bb09687" providerId="ADAL" clId="{1741D882-4C59-4D82-B765-F8D9CD540471}" dt="2020-06-17T12:01:03.661" v="27539" actId="478"/>
          <ac:spMkLst>
            <pc:docMk/>
            <pc:sldMk cId="2623582356" sldId="446"/>
            <ac:spMk id="14" creationId="{9322F009-F078-4462-8CB7-3DED6FBC6985}"/>
          </ac:spMkLst>
        </pc:spChg>
        <pc:spChg chg="mod">
          <ac:chgData name="Maura O'Malley, Researcher" userId="debcc6ab-8d4c-4f20-82e6-146e5bb09687" providerId="ADAL" clId="{1741D882-4C59-4D82-B765-F8D9CD540471}" dt="2020-06-17T14:31:23.821" v="28008" actId="1076"/>
          <ac:spMkLst>
            <pc:docMk/>
            <pc:sldMk cId="2623582356" sldId="446"/>
            <ac:spMk id="16" creationId="{4CE6CE8C-09A0-4BDE-89BD-6C6366B4CEDC}"/>
          </ac:spMkLst>
        </pc:spChg>
        <pc:spChg chg="add mod">
          <ac:chgData name="Maura O'Malley, Researcher" userId="debcc6ab-8d4c-4f20-82e6-146e5bb09687" providerId="ADAL" clId="{1741D882-4C59-4D82-B765-F8D9CD540471}" dt="2020-06-17T14:31:59.300" v="28010" actId="1076"/>
          <ac:spMkLst>
            <pc:docMk/>
            <pc:sldMk cId="2623582356" sldId="446"/>
            <ac:spMk id="17" creationId="{E0170949-AE4B-43CA-852F-AB27841E733D}"/>
          </ac:spMkLst>
        </pc:spChg>
        <pc:spChg chg="add del mod">
          <ac:chgData name="Maura O'Malley, Researcher" userId="debcc6ab-8d4c-4f20-82e6-146e5bb09687" providerId="ADAL" clId="{1741D882-4C59-4D82-B765-F8D9CD540471}" dt="2020-06-17T09:54:12.158" v="24473" actId="478"/>
          <ac:spMkLst>
            <pc:docMk/>
            <pc:sldMk cId="2623582356" sldId="446"/>
            <ac:spMk id="18" creationId="{310D841B-28FE-47C9-916D-27A04A60A7D1}"/>
          </ac:spMkLst>
        </pc:spChg>
        <pc:spChg chg="add mod">
          <ac:chgData name="Maura O'Malley, Researcher" userId="debcc6ab-8d4c-4f20-82e6-146e5bb09687" providerId="ADAL" clId="{1741D882-4C59-4D82-B765-F8D9CD540471}" dt="2020-06-17T13:50:45.488" v="27777" actId="5793"/>
          <ac:spMkLst>
            <pc:docMk/>
            <pc:sldMk cId="2623582356" sldId="446"/>
            <ac:spMk id="19" creationId="{61A3E24C-4A9F-4F6C-B2C3-3DA64845EA65}"/>
          </ac:spMkLst>
        </pc:spChg>
        <pc:spChg chg="add mod">
          <ac:chgData name="Maura O'Malley, Researcher" userId="debcc6ab-8d4c-4f20-82e6-146e5bb09687" providerId="ADAL" clId="{1741D882-4C59-4D82-B765-F8D9CD540471}" dt="2020-06-17T14:31:13.963" v="28005" actId="1076"/>
          <ac:spMkLst>
            <pc:docMk/>
            <pc:sldMk cId="2623582356" sldId="446"/>
            <ac:spMk id="20" creationId="{F1FBC9FF-EE1D-462E-866D-EEE82FC9BFFA}"/>
          </ac:spMkLst>
        </pc:spChg>
        <pc:spChg chg="add del mod">
          <ac:chgData name="Maura O'Malley, Researcher" userId="debcc6ab-8d4c-4f20-82e6-146e5bb09687" providerId="ADAL" clId="{1741D882-4C59-4D82-B765-F8D9CD540471}" dt="2020-06-17T10:58:52.899" v="26568" actId="478"/>
          <ac:spMkLst>
            <pc:docMk/>
            <pc:sldMk cId="2623582356" sldId="446"/>
            <ac:spMk id="21" creationId="{3422D5E3-FC87-446F-93F6-45DB7EFE1825}"/>
          </ac:spMkLst>
        </pc:spChg>
        <pc:spChg chg="add mod">
          <ac:chgData name="Maura O'Malley, Researcher" userId="debcc6ab-8d4c-4f20-82e6-146e5bb09687" providerId="ADAL" clId="{1741D882-4C59-4D82-B765-F8D9CD540471}" dt="2020-06-17T14:34:37.125" v="28012" actId="113"/>
          <ac:spMkLst>
            <pc:docMk/>
            <pc:sldMk cId="2623582356" sldId="446"/>
            <ac:spMk id="22" creationId="{0C6F5EA8-8942-45BD-AC0F-FD451C92BB7A}"/>
          </ac:spMkLst>
        </pc:spChg>
        <pc:spChg chg="add del mod">
          <ac:chgData name="Maura O'Malley, Researcher" userId="debcc6ab-8d4c-4f20-82e6-146e5bb09687" providerId="ADAL" clId="{1741D882-4C59-4D82-B765-F8D9CD540471}" dt="2020-06-17T11:06:24.144" v="27071" actId="478"/>
          <ac:spMkLst>
            <pc:docMk/>
            <pc:sldMk cId="2623582356" sldId="446"/>
            <ac:spMk id="23" creationId="{B2241959-4F63-408D-A2EE-3945FC150814}"/>
          </ac:spMkLst>
        </pc:spChg>
        <pc:picChg chg="mod">
          <ac:chgData name="Maura O'Malley, Researcher" userId="debcc6ab-8d4c-4f20-82e6-146e5bb09687" providerId="ADAL" clId="{1741D882-4C59-4D82-B765-F8D9CD540471}" dt="2020-06-17T11:13:42.856" v="27195" actId="14100"/>
          <ac:picMkLst>
            <pc:docMk/>
            <pc:sldMk cId="2623582356" sldId="446"/>
            <ac:picMk id="12" creationId="{0BD23528-A9A0-49F1-886D-99EE6B33B146}"/>
          </ac:picMkLst>
        </pc:picChg>
        <pc:picChg chg="mod">
          <ac:chgData name="Maura O'Malley, Researcher" userId="debcc6ab-8d4c-4f20-82e6-146e5bb09687" providerId="ADAL" clId="{1741D882-4C59-4D82-B765-F8D9CD540471}" dt="2020-06-18T11:29:06.548" v="29247" actId="1076"/>
          <ac:picMkLst>
            <pc:docMk/>
            <pc:sldMk cId="2623582356" sldId="446"/>
            <ac:picMk id="15" creationId="{337190D0-30D7-405A-83F7-312BEB3E2D50}"/>
          </ac:picMkLst>
        </pc:picChg>
      </pc:sldChg>
      <pc:sldChg chg="delSp modSp add del ord">
        <pc:chgData name="Maura O'Malley, Researcher" userId="debcc6ab-8d4c-4f20-82e6-146e5bb09687" providerId="ADAL" clId="{1741D882-4C59-4D82-B765-F8D9CD540471}" dt="2020-06-18T09:16:20.445" v="28315" actId="2696"/>
        <pc:sldMkLst>
          <pc:docMk/>
          <pc:sldMk cId="4037306198" sldId="447"/>
        </pc:sldMkLst>
        <pc:spChg chg="mod">
          <ac:chgData name="Maura O'Malley, Researcher" userId="debcc6ab-8d4c-4f20-82e6-146e5bb09687" providerId="ADAL" clId="{1741D882-4C59-4D82-B765-F8D9CD540471}" dt="2020-06-18T09:14:13.314" v="28312" actId="20577"/>
          <ac:spMkLst>
            <pc:docMk/>
            <pc:sldMk cId="4037306198" sldId="447"/>
            <ac:spMk id="2" creationId="{B86E3F7B-6A20-4AB5-B5B5-890DB4982E62}"/>
          </ac:spMkLst>
        </pc:spChg>
        <pc:spChg chg="del">
          <ac:chgData name="Maura O'Malley, Researcher" userId="debcc6ab-8d4c-4f20-82e6-146e5bb09687" providerId="ADAL" clId="{1741D882-4C59-4D82-B765-F8D9CD540471}" dt="2020-06-18T09:13:54.028" v="28297" actId="478"/>
          <ac:spMkLst>
            <pc:docMk/>
            <pc:sldMk cId="4037306198" sldId="447"/>
            <ac:spMk id="4" creationId="{0F161D12-FDEB-469E-94DB-0B358468FF3C}"/>
          </ac:spMkLst>
        </pc:spChg>
        <pc:spChg chg="mod">
          <ac:chgData name="Maura O'Malley, Researcher" userId="debcc6ab-8d4c-4f20-82e6-146e5bb09687" providerId="ADAL" clId="{1741D882-4C59-4D82-B765-F8D9CD540471}" dt="2020-06-18T09:13:06.068" v="28288" actId="6549"/>
          <ac:spMkLst>
            <pc:docMk/>
            <pc:sldMk cId="4037306198" sldId="447"/>
            <ac:spMk id="5" creationId="{E1AB353D-C3DD-45D0-A928-76F68198F592}"/>
          </ac:spMkLst>
        </pc:spChg>
        <pc:spChg chg="del">
          <ac:chgData name="Maura O'Malley, Researcher" userId="debcc6ab-8d4c-4f20-82e6-146e5bb09687" providerId="ADAL" clId="{1741D882-4C59-4D82-B765-F8D9CD540471}" dt="2020-06-18T09:13:47.935" v="28294" actId="478"/>
          <ac:spMkLst>
            <pc:docMk/>
            <pc:sldMk cId="4037306198" sldId="447"/>
            <ac:spMk id="10" creationId="{CF860C74-0AFF-41B5-A516-7F655DF8C1EB}"/>
          </ac:spMkLst>
        </pc:spChg>
        <pc:spChg chg="del">
          <ac:chgData name="Maura O'Malley, Researcher" userId="debcc6ab-8d4c-4f20-82e6-146e5bb09687" providerId="ADAL" clId="{1741D882-4C59-4D82-B765-F8D9CD540471}" dt="2020-06-18T09:13:30.837" v="28291" actId="478"/>
          <ac:spMkLst>
            <pc:docMk/>
            <pc:sldMk cId="4037306198" sldId="447"/>
            <ac:spMk id="13" creationId="{F157136B-D1B5-4A3D-888F-25A73344D58D}"/>
          </ac:spMkLst>
        </pc:spChg>
        <pc:spChg chg="del mod">
          <ac:chgData name="Maura O'Malley, Researcher" userId="debcc6ab-8d4c-4f20-82e6-146e5bb09687" providerId="ADAL" clId="{1741D882-4C59-4D82-B765-F8D9CD540471}" dt="2020-06-18T09:13:51.460" v="28296" actId="478"/>
          <ac:spMkLst>
            <pc:docMk/>
            <pc:sldMk cId="4037306198" sldId="447"/>
            <ac:spMk id="16" creationId="{4CE6CE8C-09A0-4BDE-89BD-6C6366B4CEDC}"/>
          </ac:spMkLst>
        </pc:spChg>
        <pc:spChg chg="del">
          <ac:chgData name="Maura O'Malley, Researcher" userId="debcc6ab-8d4c-4f20-82e6-146e5bb09687" providerId="ADAL" clId="{1741D882-4C59-4D82-B765-F8D9CD540471}" dt="2020-06-18T09:13:57.215" v="28298" actId="478"/>
          <ac:spMkLst>
            <pc:docMk/>
            <pc:sldMk cId="4037306198" sldId="447"/>
            <ac:spMk id="17" creationId="{E0170949-AE4B-43CA-852F-AB27841E733D}"/>
          </ac:spMkLst>
        </pc:spChg>
        <pc:spChg chg="del">
          <ac:chgData name="Maura O'Malley, Researcher" userId="debcc6ab-8d4c-4f20-82e6-146e5bb09687" providerId="ADAL" clId="{1741D882-4C59-4D82-B765-F8D9CD540471}" dt="2020-06-18T09:13:41.011" v="28292" actId="478"/>
          <ac:spMkLst>
            <pc:docMk/>
            <pc:sldMk cId="4037306198" sldId="447"/>
            <ac:spMk id="20" creationId="{F1FBC9FF-EE1D-462E-866D-EEE82FC9BFFA}"/>
          </ac:spMkLst>
        </pc:spChg>
        <pc:spChg chg="del">
          <ac:chgData name="Maura O'Malley, Researcher" userId="debcc6ab-8d4c-4f20-82e6-146e5bb09687" providerId="ADAL" clId="{1741D882-4C59-4D82-B765-F8D9CD540471}" dt="2020-06-18T09:13:45.219" v="28293" actId="478"/>
          <ac:spMkLst>
            <pc:docMk/>
            <pc:sldMk cId="4037306198" sldId="447"/>
            <ac:spMk id="22" creationId="{0C6F5EA8-8942-45BD-AC0F-FD451C92BB7A}"/>
          </ac:spMkLst>
        </pc:spChg>
        <pc:picChg chg="del">
          <ac:chgData name="Maura O'Malley, Researcher" userId="debcc6ab-8d4c-4f20-82e6-146e5bb09687" providerId="ADAL" clId="{1741D882-4C59-4D82-B765-F8D9CD540471}" dt="2020-06-18T09:13:16.412" v="28289" actId="478"/>
          <ac:picMkLst>
            <pc:docMk/>
            <pc:sldMk cId="4037306198" sldId="447"/>
            <ac:picMk id="12" creationId="{0BD23528-A9A0-49F1-886D-99EE6B33B146}"/>
          </ac:picMkLst>
        </pc:picChg>
        <pc:picChg chg="del">
          <ac:chgData name="Maura O'Malley, Researcher" userId="debcc6ab-8d4c-4f20-82e6-146e5bb09687" providerId="ADAL" clId="{1741D882-4C59-4D82-B765-F8D9CD540471}" dt="2020-06-18T09:13:27.512" v="28290" actId="478"/>
          <ac:picMkLst>
            <pc:docMk/>
            <pc:sldMk cId="4037306198" sldId="447"/>
            <ac:picMk id="15" creationId="{337190D0-30D7-405A-83F7-312BEB3E2D50}"/>
          </ac:picMkLst>
        </pc:picChg>
      </pc:sldChg>
      <pc:sldChg chg="addSp delSp modSp add ord">
        <pc:chgData name="Maura O'Malley, Researcher" userId="debcc6ab-8d4c-4f20-82e6-146e5bb09687" providerId="ADAL" clId="{1741D882-4C59-4D82-B765-F8D9CD540471}" dt="2020-06-18T13:00:47.716" v="31933" actId="20577"/>
        <pc:sldMkLst>
          <pc:docMk/>
          <pc:sldMk cId="942315555" sldId="448"/>
        </pc:sldMkLst>
        <pc:spChg chg="mod">
          <ac:chgData name="Maura O'Malley, Researcher" userId="debcc6ab-8d4c-4f20-82e6-146e5bb09687" providerId="ADAL" clId="{1741D882-4C59-4D82-B765-F8D9CD540471}" dt="2020-06-18T09:17:15.488" v="28368" actId="6549"/>
          <ac:spMkLst>
            <pc:docMk/>
            <pc:sldMk cId="942315555" sldId="448"/>
            <ac:spMk id="5" creationId="{E1AB353D-C3DD-45D0-A928-76F68198F592}"/>
          </ac:spMkLst>
        </pc:spChg>
        <pc:spChg chg="del mod">
          <ac:chgData name="Maura O'Malley, Researcher" userId="debcc6ab-8d4c-4f20-82e6-146e5bb09687" providerId="ADAL" clId="{1741D882-4C59-4D82-B765-F8D9CD540471}" dt="2020-06-18T12:49:33.188" v="30940"/>
          <ac:spMkLst>
            <pc:docMk/>
            <pc:sldMk cId="942315555" sldId="448"/>
            <ac:spMk id="10" creationId="{A550A8D6-DA17-499A-87EF-9B6E5F844D1A}"/>
          </ac:spMkLst>
        </pc:spChg>
        <pc:spChg chg="del">
          <ac:chgData name="Maura O'Malley, Researcher" userId="debcc6ab-8d4c-4f20-82e6-146e5bb09687" providerId="ADAL" clId="{1741D882-4C59-4D82-B765-F8D9CD540471}" dt="2020-06-18T09:19:33.248" v="28740" actId="478"/>
          <ac:spMkLst>
            <pc:docMk/>
            <pc:sldMk cId="942315555" sldId="448"/>
            <ac:spMk id="12" creationId="{9C24C6A9-5DA5-4A0F-9CE9-D3F9B13B56E4}"/>
          </ac:spMkLst>
        </pc:spChg>
        <pc:spChg chg="add del mod">
          <ac:chgData name="Maura O'Malley, Researcher" userId="debcc6ab-8d4c-4f20-82e6-146e5bb09687" providerId="ADAL" clId="{1741D882-4C59-4D82-B765-F8D9CD540471}" dt="2020-06-18T13:00:03.695" v="31871" actId="20577"/>
          <ac:spMkLst>
            <pc:docMk/>
            <pc:sldMk cId="942315555" sldId="448"/>
            <ac:spMk id="13" creationId="{0F415C4F-7E8D-445E-9043-7C5757C85148}"/>
          </ac:spMkLst>
        </pc:spChg>
        <pc:spChg chg="add del mod">
          <ac:chgData name="Maura O'Malley, Researcher" userId="debcc6ab-8d4c-4f20-82e6-146e5bb09687" providerId="ADAL" clId="{1741D882-4C59-4D82-B765-F8D9CD540471}" dt="2020-06-18T12:51:23.803" v="31003" actId="478"/>
          <ac:spMkLst>
            <pc:docMk/>
            <pc:sldMk cId="942315555" sldId="448"/>
            <ac:spMk id="15" creationId="{BFBD6D9E-7F1F-46AB-9A2B-F8F143C207FD}"/>
          </ac:spMkLst>
        </pc:spChg>
        <pc:spChg chg="del">
          <ac:chgData name="Maura O'Malley, Researcher" userId="debcc6ab-8d4c-4f20-82e6-146e5bb09687" providerId="ADAL" clId="{1741D882-4C59-4D82-B765-F8D9CD540471}" dt="2020-06-18T09:20:47.427" v="28745" actId="478"/>
          <ac:spMkLst>
            <pc:docMk/>
            <pc:sldMk cId="942315555" sldId="448"/>
            <ac:spMk id="17" creationId="{65BCAC06-AB26-4E13-8088-B95FFD8B49CA}"/>
          </ac:spMkLst>
        </pc:spChg>
        <pc:spChg chg="del">
          <ac:chgData name="Maura O'Malley, Researcher" userId="debcc6ab-8d4c-4f20-82e6-146e5bb09687" providerId="ADAL" clId="{1741D882-4C59-4D82-B765-F8D9CD540471}" dt="2020-06-18T09:20:53.051" v="28748" actId="478"/>
          <ac:spMkLst>
            <pc:docMk/>
            <pc:sldMk cId="942315555" sldId="448"/>
            <ac:spMk id="18" creationId="{5C258F38-E66D-4A87-A4E0-388FE9822FE9}"/>
          </ac:spMkLst>
        </pc:spChg>
        <pc:spChg chg="add del mod">
          <ac:chgData name="Maura O'Malley, Researcher" userId="debcc6ab-8d4c-4f20-82e6-146e5bb09687" providerId="ADAL" clId="{1741D882-4C59-4D82-B765-F8D9CD540471}" dt="2020-06-18T10:23:15.810" v="28789" actId="478"/>
          <ac:spMkLst>
            <pc:docMk/>
            <pc:sldMk cId="942315555" sldId="448"/>
            <ac:spMk id="20" creationId="{39908F89-A8D1-4F68-8EE5-AA10E03C367D}"/>
          </ac:spMkLst>
        </pc:spChg>
        <pc:spChg chg="add mod">
          <ac:chgData name="Maura O'Malley, Researcher" userId="debcc6ab-8d4c-4f20-82e6-146e5bb09687" providerId="ADAL" clId="{1741D882-4C59-4D82-B765-F8D9CD540471}" dt="2020-06-18T12:52:40.528" v="31135" actId="20577"/>
          <ac:spMkLst>
            <pc:docMk/>
            <pc:sldMk cId="942315555" sldId="448"/>
            <ac:spMk id="21" creationId="{82CE6EB4-7D54-422B-98DA-F37B31E726EA}"/>
          </ac:spMkLst>
        </pc:spChg>
        <pc:spChg chg="add del mod">
          <ac:chgData name="Maura O'Malley, Researcher" userId="debcc6ab-8d4c-4f20-82e6-146e5bb09687" providerId="ADAL" clId="{1741D882-4C59-4D82-B765-F8D9CD540471}" dt="2020-06-18T10:48:56.720" v="29043" actId="478"/>
          <ac:spMkLst>
            <pc:docMk/>
            <pc:sldMk cId="942315555" sldId="448"/>
            <ac:spMk id="22" creationId="{A9191599-1D27-48F5-A21B-240145F2CA33}"/>
          </ac:spMkLst>
        </pc:spChg>
        <pc:spChg chg="del mod">
          <ac:chgData name="Maura O'Malley, Researcher" userId="debcc6ab-8d4c-4f20-82e6-146e5bb09687" providerId="ADAL" clId="{1741D882-4C59-4D82-B765-F8D9CD540471}" dt="2020-06-18T10:48:54.453" v="29042" actId="478"/>
          <ac:spMkLst>
            <pc:docMk/>
            <pc:sldMk cId="942315555" sldId="448"/>
            <ac:spMk id="23" creationId="{BBCDD3C5-3DA2-44AE-9CFF-01541254A46D}"/>
          </ac:spMkLst>
        </pc:spChg>
        <pc:spChg chg="add mod">
          <ac:chgData name="Maura O'Malley, Researcher" userId="debcc6ab-8d4c-4f20-82e6-146e5bb09687" providerId="ADAL" clId="{1741D882-4C59-4D82-B765-F8D9CD540471}" dt="2020-06-18T12:30:18.999" v="30739" actId="1076"/>
          <ac:spMkLst>
            <pc:docMk/>
            <pc:sldMk cId="942315555" sldId="448"/>
            <ac:spMk id="26" creationId="{7A85510E-AE7B-408B-8545-0ED6CE01F789}"/>
          </ac:spMkLst>
        </pc:spChg>
        <pc:spChg chg="add mod">
          <ac:chgData name="Maura O'Malley, Researcher" userId="debcc6ab-8d4c-4f20-82e6-146e5bb09687" providerId="ADAL" clId="{1741D882-4C59-4D82-B765-F8D9CD540471}" dt="2020-06-18T13:00:47.716" v="31933" actId="20577"/>
          <ac:spMkLst>
            <pc:docMk/>
            <pc:sldMk cId="942315555" sldId="448"/>
            <ac:spMk id="29" creationId="{AA166198-C7DF-43FA-A0D1-D6F922B480E9}"/>
          </ac:spMkLst>
        </pc:spChg>
        <pc:picChg chg="add del mod">
          <ac:chgData name="Maura O'Malley, Researcher" userId="debcc6ab-8d4c-4f20-82e6-146e5bb09687" providerId="ADAL" clId="{1741D882-4C59-4D82-B765-F8D9CD540471}" dt="2020-06-18T10:29:54.898" v="28942" actId="478"/>
          <ac:picMkLst>
            <pc:docMk/>
            <pc:sldMk cId="942315555" sldId="448"/>
            <ac:picMk id="3" creationId="{5A3FD133-A3AE-42B2-99EA-5C446D72004A}"/>
          </ac:picMkLst>
        </pc:picChg>
        <pc:picChg chg="add del mod">
          <ac:chgData name="Maura O'Malley, Researcher" userId="debcc6ab-8d4c-4f20-82e6-146e5bb09687" providerId="ADAL" clId="{1741D882-4C59-4D82-B765-F8D9CD540471}" dt="2020-06-18T10:35:35.510" v="28960" actId="478"/>
          <ac:picMkLst>
            <pc:docMk/>
            <pc:sldMk cId="942315555" sldId="448"/>
            <ac:picMk id="6" creationId="{4A998270-415F-4CE3-8716-BD7FBBBBE38C}"/>
          </ac:picMkLst>
        </pc:picChg>
        <pc:picChg chg="del">
          <ac:chgData name="Maura O'Malley, Researcher" userId="debcc6ab-8d4c-4f20-82e6-146e5bb09687" providerId="ADAL" clId="{1741D882-4C59-4D82-B765-F8D9CD540471}" dt="2020-06-18T09:19:29.401" v="28739" actId="478"/>
          <ac:picMkLst>
            <pc:docMk/>
            <pc:sldMk cId="942315555" sldId="448"/>
            <ac:picMk id="16" creationId="{3817C25E-9E5B-43F2-81B1-BCFB377D5368}"/>
          </ac:picMkLst>
        </pc:picChg>
        <pc:picChg chg="del mod">
          <ac:chgData name="Maura O'Malley, Researcher" userId="debcc6ab-8d4c-4f20-82e6-146e5bb09687" providerId="ADAL" clId="{1741D882-4C59-4D82-B765-F8D9CD540471}" dt="2020-06-18T09:20:49.988" v="28747" actId="478"/>
          <ac:picMkLst>
            <pc:docMk/>
            <pc:sldMk cId="942315555" sldId="448"/>
            <ac:picMk id="24" creationId="{49DD8712-29A9-46FC-8303-89EADD29CA2A}"/>
          </ac:picMkLst>
        </pc:picChg>
        <pc:picChg chg="del">
          <ac:chgData name="Maura O'Malley, Researcher" userId="debcc6ab-8d4c-4f20-82e6-146e5bb09687" providerId="ADAL" clId="{1741D882-4C59-4D82-B765-F8D9CD540471}" dt="2020-06-18T09:20:41.782" v="28744" actId="478"/>
          <ac:picMkLst>
            <pc:docMk/>
            <pc:sldMk cId="942315555" sldId="448"/>
            <ac:picMk id="25" creationId="{AE8348C0-04E1-4C1E-961C-1595D0F8FFA3}"/>
          </ac:picMkLst>
        </pc:picChg>
        <pc:picChg chg="del">
          <ac:chgData name="Maura O'Malley, Researcher" userId="debcc6ab-8d4c-4f20-82e6-146e5bb09687" providerId="ADAL" clId="{1741D882-4C59-4D82-B765-F8D9CD540471}" dt="2020-06-18T09:20:55.065" v="28749" actId="478"/>
          <ac:picMkLst>
            <pc:docMk/>
            <pc:sldMk cId="942315555" sldId="448"/>
            <ac:picMk id="27" creationId="{5B7143F0-1FCA-448A-9C6F-47D269BB06BA}"/>
          </ac:picMkLst>
        </pc:picChg>
        <pc:picChg chg="del">
          <ac:chgData name="Maura O'Malley, Researcher" userId="debcc6ab-8d4c-4f20-82e6-146e5bb09687" providerId="ADAL" clId="{1741D882-4C59-4D82-B765-F8D9CD540471}" dt="2020-06-18T09:20:39.130" v="28743" actId="478"/>
          <ac:picMkLst>
            <pc:docMk/>
            <pc:sldMk cId="942315555" sldId="448"/>
            <ac:picMk id="28" creationId="{B73CBC11-7FF0-4D58-B782-AF296199B2BD}"/>
          </ac:picMkLst>
        </pc:picChg>
        <pc:picChg chg="add mod">
          <ac:chgData name="Maura O'Malley, Researcher" userId="debcc6ab-8d4c-4f20-82e6-146e5bb09687" providerId="ADAL" clId="{1741D882-4C59-4D82-B765-F8D9CD540471}" dt="2020-06-18T11:13:13.203" v="29162" actId="688"/>
          <ac:picMkLst>
            <pc:docMk/>
            <pc:sldMk cId="942315555" sldId="448"/>
            <ac:picMk id="1026" creationId="{C20760CB-CCEE-417D-B7D7-3875052A5F37}"/>
          </ac:picMkLst>
        </pc:picChg>
      </pc:sldChg>
      <pc:sldChg chg="modSp add del">
        <pc:chgData name="Maura O'Malley, Researcher" userId="debcc6ab-8d4c-4f20-82e6-146e5bb09687" providerId="ADAL" clId="{1741D882-4C59-4D82-B765-F8D9CD540471}" dt="2020-06-18T09:12:03.608" v="28224" actId="2696"/>
        <pc:sldMkLst>
          <pc:docMk/>
          <pc:sldMk cId="1243188812" sldId="448"/>
        </pc:sldMkLst>
        <pc:spChg chg="mod">
          <ac:chgData name="Maura O'Malley, Researcher" userId="debcc6ab-8d4c-4f20-82e6-146e5bb09687" providerId="ADAL" clId="{1741D882-4C59-4D82-B765-F8D9CD540471}" dt="2020-06-17T14:18:32.187" v="27920" actId="6549"/>
          <ac:spMkLst>
            <pc:docMk/>
            <pc:sldMk cId="1243188812" sldId="448"/>
            <ac:spMk id="5" creationId="{E1AB353D-C3DD-45D0-A928-76F68198F592}"/>
          </ac:spMkLst>
        </pc:spChg>
      </pc:sldChg>
      <pc:sldChg chg="addSp delSp modSp add">
        <pc:chgData name="Maura O'Malley, Researcher" userId="debcc6ab-8d4c-4f20-82e6-146e5bb09687" providerId="ADAL" clId="{1741D882-4C59-4D82-B765-F8D9CD540471}" dt="2020-06-22T08:20:31.437" v="42686" actId="478"/>
        <pc:sldMkLst>
          <pc:docMk/>
          <pc:sldMk cId="734543432" sldId="449"/>
        </pc:sldMkLst>
        <pc:spChg chg="add mod">
          <ac:chgData name="Maura O'Malley, Researcher" userId="debcc6ab-8d4c-4f20-82e6-146e5bb09687" providerId="ADAL" clId="{1741D882-4C59-4D82-B765-F8D9CD540471}" dt="2020-06-18T12:27:26.453" v="30493" actId="1076"/>
          <ac:spMkLst>
            <pc:docMk/>
            <pc:sldMk cId="734543432" sldId="449"/>
            <ac:spMk id="11" creationId="{4E8236C3-6416-46B9-AE8F-19BD0335C818}"/>
          </ac:spMkLst>
        </pc:spChg>
        <pc:spChg chg="mod">
          <ac:chgData name="Maura O'Malley, Researcher" userId="debcc6ab-8d4c-4f20-82e6-146e5bb09687" providerId="ADAL" clId="{1741D882-4C59-4D82-B765-F8D9CD540471}" dt="2020-06-18T12:31:51.435" v="30848" actId="20577"/>
          <ac:spMkLst>
            <pc:docMk/>
            <pc:sldMk cId="734543432" sldId="449"/>
            <ac:spMk id="13" creationId="{0F415C4F-7E8D-445E-9043-7C5757C85148}"/>
          </ac:spMkLst>
        </pc:spChg>
        <pc:spChg chg="del">
          <ac:chgData name="Maura O'Malley, Researcher" userId="debcc6ab-8d4c-4f20-82e6-146e5bb09687" providerId="ADAL" clId="{1741D882-4C59-4D82-B765-F8D9CD540471}" dt="2020-06-18T10:49:02.255" v="29044" actId="478"/>
          <ac:spMkLst>
            <pc:docMk/>
            <pc:sldMk cId="734543432" sldId="449"/>
            <ac:spMk id="15" creationId="{BFBD6D9E-7F1F-46AB-9A2B-F8F143C207FD}"/>
          </ac:spMkLst>
        </pc:spChg>
        <pc:spChg chg="del">
          <ac:chgData name="Maura O'Malley, Researcher" userId="debcc6ab-8d4c-4f20-82e6-146e5bb09687" providerId="ADAL" clId="{1741D882-4C59-4D82-B765-F8D9CD540471}" dt="2020-06-18T10:49:04.275" v="29045" actId="478"/>
          <ac:spMkLst>
            <pc:docMk/>
            <pc:sldMk cId="734543432" sldId="449"/>
            <ac:spMk id="21" creationId="{82CE6EB4-7D54-422B-98DA-F37B31E726EA}"/>
          </ac:spMkLst>
        </pc:spChg>
        <pc:spChg chg="add del mod">
          <ac:chgData name="Maura O'Malley, Researcher" userId="debcc6ab-8d4c-4f20-82e6-146e5bb09687" providerId="ADAL" clId="{1741D882-4C59-4D82-B765-F8D9CD540471}" dt="2020-06-22T08:20:30.414" v="42685" actId="478"/>
          <ac:spMkLst>
            <pc:docMk/>
            <pc:sldMk cId="734543432" sldId="449"/>
            <ac:spMk id="22" creationId="{A9191599-1D27-48F5-A21B-240145F2CA33}"/>
          </ac:spMkLst>
        </pc:spChg>
        <pc:spChg chg="add del mod">
          <ac:chgData name="Maura O'Malley, Researcher" userId="debcc6ab-8d4c-4f20-82e6-146e5bb09687" providerId="ADAL" clId="{1741D882-4C59-4D82-B765-F8D9CD540471}" dt="2020-06-22T08:20:31.437" v="42686" actId="478"/>
          <ac:spMkLst>
            <pc:docMk/>
            <pc:sldMk cId="734543432" sldId="449"/>
            <ac:spMk id="23" creationId="{BBCDD3C5-3DA2-44AE-9CFF-01541254A46D}"/>
          </ac:spMkLst>
        </pc:spChg>
        <pc:picChg chg="add mod">
          <ac:chgData name="Maura O'Malley, Researcher" userId="debcc6ab-8d4c-4f20-82e6-146e5bb09687" providerId="ADAL" clId="{1741D882-4C59-4D82-B765-F8D9CD540471}" dt="2020-06-18T11:13:24.460" v="29163" actId="1076"/>
          <ac:picMkLst>
            <pc:docMk/>
            <pc:sldMk cId="734543432" sldId="449"/>
            <ac:picMk id="3" creationId="{931CFC59-19F7-4F70-9630-456781C4C819}"/>
          </ac:picMkLst>
        </pc:picChg>
      </pc:sldChg>
      <pc:sldChg chg="modSp add del">
        <pc:chgData name="Maura O'Malley, Researcher" userId="debcc6ab-8d4c-4f20-82e6-146e5bb09687" providerId="ADAL" clId="{1741D882-4C59-4D82-B765-F8D9CD540471}" dt="2020-06-18T09:12:06.180" v="28225" actId="2696"/>
        <pc:sldMkLst>
          <pc:docMk/>
          <pc:sldMk cId="1244093474" sldId="449"/>
        </pc:sldMkLst>
        <pc:spChg chg="mod">
          <ac:chgData name="Maura O'Malley, Researcher" userId="debcc6ab-8d4c-4f20-82e6-146e5bb09687" providerId="ADAL" clId="{1741D882-4C59-4D82-B765-F8D9CD540471}" dt="2020-06-17T14:22:34.399" v="27998" actId="20577"/>
          <ac:spMkLst>
            <pc:docMk/>
            <pc:sldMk cId="1244093474" sldId="449"/>
            <ac:spMk id="5" creationId="{E1AB353D-C3DD-45D0-A928-76F68198F592}"/>
          </ac:spMkLst>
        </pc:spChg>
        <pc:spChg chg="mod">
          <ac:chgData name="Maura O'Malley, Researcher" userId="debcc6ab-8d4c-4f20-82e6-146e5bb09687" providerId="ADAL" clId="{1741D882-4C59-4D82-B765-F8D9CD540471}" dt="2020-06-17T14:20:55.008" v="27942" actId="20577"/>
          <ac:spMkLst>
            <pc:docMk/>
            <pc:sldMk cId="1244093474" sldId="449"/>
            <ac:spMk id="13" creationId="{F157136B-D1B5-4A3D-888F-25A73344D58D}"/>
          </ac:spMkLst>
        </pc:spChg>
      </pc:sldChg>
      <pc:sldChg chg="modSp">
        <pc:chgData name="Maura O'Malley, Researcher" userId="debcc6ab-8d4c-4f20-82e6-146e5bb09687" providerId="ADAL" clId="{1741D882-4C59-4D82-B765-F8D9CD540471}" dt="2020-06-18T11:39:35.954" v="29480" actId="20577"/>
        <pc:sldMkLst>
          <pc:docMk/>
          <pc:sldMk cId="1843746054" sldId="450"/>
        </pc:sldMkLst>
        <pc:spChg chg="mod">
          <ac:chgData name="Maura O'Malley, Researcher" userId="debcc6ab-8d4c-4f20-82e6-146e5bb09687" providerId="ADAL" clId="{1741D882-4C59-4D82-B765-F8D9CD540471}" dt="2020-06-18T11:39:35.954" v="29480" actId="20577"/>
          <ac:spMkLst>
            <pc:docMk/>
            <pc:sldMk cId="1843746054" sldId="450"/>
            <ac:spMk id="7" creationId="{5E73740B-8C79-4C58-9100-E59FE81726E1}"/>
          </ac:spMkLst>
        </pc:spChg>
      </pc:sldChg>
      <pc:sldChg chg="del ord">
        <pc:chgData name="Maura O'Malley, Researcher" userId="debcc6ab-8d4c-4f20-82e6-146e5bb09687" providerId="ADAL" clId="{1741D882-4C59-4D82-B765-F8D9CD540471}" dt="2020-06-22T08:03:48.161" v="42238" actId="2696"/>
        <pc:sldMkLst>
          <pc:docMk/>
          <pc:sldMk cId="3814502641" sldId="458"/>
        </pc:sldMkLst>
      </pc:sldChg>
      <pc:sldChg chg="ord">
        <pc:chgData name="Maura O'Malley, Researcher" userId="debcc6ab-8d4c-4f20-82e6-146e5bb09687" providerId="ADAL" clId="{1741D882-4C59-4D82-B765-F8D9CD540471}" dt="2020-06-19T07:37:16.849" v="31967"/>
        <pc:sldMkLst>
          <pc:docMk/>
          <pc:sldMk cId="4169863156" sldId="459"/>
        </pc:sldMkLst>
      </pc:sldChg>
      <pc:sldChg chg="modSp add">
        <pc:chgData name="Maura O'Malley, Researcher" userId="debcc6ab-8d4c-4f20-82e6-146e5bb09687" providerId="ADAL" clId="{1741D882-4C59-4D82-B765-F8D9CD540471}" dt="2020-06-22T08:31:35.308" v="43031" actId="20577"/>
        <pc:sldMkLst>
          <pc:docMk/>
          <pc:sldMk cId="507791272" sldId="463"/>
        </pc:sldMkLst>
        <pc:spChg chg="mod">
          <ac:chgData name="Maura O'Malley, Researcher" userId="debcc6ab-8d4c-4f20-82e6-146e5bb09687" providerId="ADAL" clId="{1741D882-4C59-4D82-B765-F8D9CD540471}" dt="2020-06-22T08:31:35.308" v="43031" actId="20577"/>
          <ac:spMkLst>
            <pc:docMk/>
            <pc:sldMk cId="507791272" sldId="463"/>
            <ac:spMk id="2" creationId="{B86E3F7B-6A20-4AB5-B5B5-890DB4982E62}"/>
          </ac:spMkLst>
        </pc:spChg>
      </pc:sldChg>
      <pc:sldChg chg="add del ord">
        <pc:chgData name="Maura O'Malley, Researcher" userId="debcc6ab-8d4c-4f20-82e6-146e5bb09687" providerId="ADAL" clId="{1741D882-4C59-4D82-B765-F8D9CD540471}" dt="2020-06-19T07:33:00.219" v="31941" actId="2696"/>
        <pc:sldMkLst>
          <pc:docMk/>
          <pc:sldMk cId="3641095601" sldId="464"/>
        </pc:sldMkLst>
      </pc:sldChg>
      <pc:sldChg chg="addSp delSp modSp add ord modNotesTx">
        <pc:chgData name="Maura O'Malley, Researcher" userId="debcc6ab-8d4c-4f20-82e6-146e5bb09687" providerId="ADAL" clId="{1741D882-4C59-4D82-B765-F8D9CD540471}" dt="2020-06-22T08:16:40.016" v="42677" actId="20577"/>
        <pc:sldMkLst>
          <pc:docMk/>
          <pc:sldMk cId="1069382561" sldId="465"/>
        </pc:sldMkLst>
        <pc:spChg chg="mod">
          <ac:chgData name="Maura O'Malley, Researcher" userId="debcc6ab-8d4c-4f20-82e6-146e5bb09687" providerId="ADAL" clId="{1741D882-4C59-4D82-B765-F8D9CD540471}" dt="2020-06-22T08:16:11.232" v="42674" actId="20577"/>
          <ac:spMkLst>
            <pc:docMk/>
            <pc:sldMk cId="1069382561" sldId="465"/>
            <ac:spMk id="2" creationId="{CC2F9DB6-C941-4B40-B411-7A0194DD4628}"/>
          </ac:spMkLst>
        </pc:spChg>
        <pc:spChg chg="del mod">
          <ac:chgData name="Maura O'Malley, Researcher" userId="debcc6ab-8d4c-4f20-82e6-146e5bb09687" providerId="ADAL" clId="{1741D882-4C59-4D82-B765-F8D9CD540471}" dt="2020-06-19T15:24:24.797" v="35395"/>
          <ac:spMkLst>
            <pc:docMk/>
            <pc:sldMk cId="1069382561" sldId="465"/>
            <ac:spMk id="3" creationId="{FC8656B9-CA80-4411-A58F-D286A4B7217A}"/>
          </ac:spMkLst>
        </pc:spChg>
        <pc:spChg chg="add del mod">
          <ac:chgData name="Maura O'Malley, Researcher" userId="debcc6ab-8d4c-4f20-82e6-146e5bb09687" providerId="ADAL" clId="{1741D882-4C59-4D82-B765-F8D9CD540471}" dt="2020-06-19T09:53:48.786" v="32790" actId="478"/>
          <ac:spMkLst>
            <pc:docMk/>
            <pc:sldMk cId="1069382561" sldId="465"/>
            <ac:spMk id="4" creationId="{8FA8752E-16CD-4327-824B-E49105A6D85B}"/>
          </ac:spMkLst>
        </pc:spChg>
        <pc:spChg chg="add del mod">
          <ac:chgData name="Maura O'Malley, Researcher" userId="debcc6ab-8d4c-4f20-82e6-146e5bb09687" providerId="ADAL" clId="{1741D882-4C59-4D82-B765-F8D9CD540471}" dt="2020-06-19T11:23:51.819" v="33214" actId="478"/>
          <ac:spMkLst>
            <pc:docMk/>
            <pc:sldMk cId="1069382561" sldId="465"/>
            <ac:spMk id="7" creationId="{944EC443-C7F4-4E98-8ED7-40C861046D68}"/>
          </ac:spMkLst>
        </pc:spChg>
        <pc:spChg chg="add del mod">
          <ac:chgData name="Maura O'Malley, Researcher" userId="debcc6ab-8d4c-4f20-82e6-146e5bb09687" providerId="ADAL" clId="{1741D882-4C59-4D82-B765-F8D9CD540471}" dt="2020-06-22T07:43:03.009" v="41909" actId="1076"/>
          <ac:spMkLst>
            <pc:docMk/>
            <pc:sldMk cId="1069382561" sldId="465"/>
            <ac:spMk id="8" creationId="{010912D7-D087-433D-9A4F-23A32CCED944}"/>
          </ac:spMkLst>
        </pc:spChg>
        <pc:spChg chg="del mod">
          <ac:chgData name="Maura O'Malley, Researcher" userId="debcc6ab-8d4c-4f20-82e6-146e5bb09687" providerId="ADAL" clId="{1741D882-4C59-4D82-B765-F8D9CD540471}" dt="2020-06-19T15:24:24.813" v="35397"/>
          <ac:spMkLst>
            <pc:docMk/>
            <pc:sldMk cId="1069382561" sldId="465"/>
            <ac:spMk id="13" creationId="{83D6FF98-4986-41D1-BB6A-2437C5A88DDA}"/>
          </ac:spMkLst>
        </pc:spChg>
        <pc:spChg chg="add mod">
          <ac:chgData name="Maura O'Malley, Researcher" userId="debcc6ab-8d4c-4f20-82e6-146e5bb09687" providerId="ADAL" clId="{1741D882-4C59-4D82-B765-F8D9CD540471}" dt="2020-06-22T07:48:03.907" v="41957" actId="1076"/>
          <ac:spMkLst>
            <pc:docMk/>
            <pc:sldMk cId="1069382561" sldId="465"/>
            <ac:spMk id="13" creationId="{D7C6F33C-5FF4-4A7C-A01B-2AFD412615D1}"/>
          </ac:spMkLst>
        </pc:spChg>
        <pc:spChg chg="add mod">
          <ac:chgData name="Maura O'Malley, Researcher" userId="debcc6ab-8d4c-4f20-82e6-146e5bb09687" providerId="ADAL" clId="{1741D882-4C59-4D82-B765-F8D9CD540471}" dt="2020-06-22T07:45:02.841" v="41939" actId="1076"/>
          <ac:spMkLst>
            <pc:docMk/>
            <pc:sldMk cId="1069382561" sldId="465"/>
            <ac:spMk id="14" creationId="{766333B7-6B43-4E36-BC44-371EC4040E68}"/>
          </ac:spMkLst>
        </pc:spChg>
        <pc:spChg chg="del mod">
          <ac:chgData name="Maura O'Malley, Researcher" userId="debcc6ab-8d4c-4f20-82e6-146e5bb09687" providerId="ADAL" clId="{1741D882-4C59-4D82-B765-F8D9CD540471}" dt="2020-06-19T19:41:06.916" v="38894" actId="478"/>
          <ac:spMkLst>
            <pc:docMk/>
            <pc:sldMk cId="1069382561" sldId="465"/>
            <ac:spMk id="14" creationId="{EAB9DAC0-098B-4B5E-85B2-1D38156DC012}"/>
          </ac:spMkLst>
        </pc:spChg>
        <pc:spChg chg="add mod">
          <ac:chgData name="Maura O'Malley, Researcher" userId="debcc6ab-8d4c-4f20-82e6-146e5bb09687" providerId="ADAL" clId="{1741D882-4C59-4D82-B765-F8D9CD540471}" dt="2020-06-22T07:55:39.760" v="42082" actId="20577"/>
          <ac:spMkLst>
            <pc:docMk/>
            <pc:sldMk cId="1069382561" sldId="465"/>
            <ac:spMk id="16" creationId="{F6987058-6A96-457C-89D2-E1D2E5414206}"/>
          </ac:spMkLst>
        </pc:spChg>
        <pc:spChg chg="mod">
          <ac:chgData name="Maura O'Malley, Researcher" userId="debcc6ab-8d4c-4f20-82e6-146e5bb09687" providerId="ADAL" clId="{1741D882-4C59-4D82-B765-F8D9CD540471}" dt="2020-06-19T19:13:41.904" v="37040" actId="6549"/>
          <ac:spMkLst>
            <pc:docMk/>
            <pc:sldMk cId="1069382561" sldId="465"/>
            <ac:spMk id="17" creationId="{14130BA1-162E-4DA9-A3A0-189696535A73}"/>
          </ac:spMkLst>
        </pc:spChg>
        <pc:spChg chg="mod">
          <ac:chgData name="Maura O'Malley, Researcher" userId="debcc6ab-8d4c-4f20-82e6-146e5bb09687" providerId="ADAL" clId="{1741D882-4C59-4D82-B765-F8D9CD540471}" dt="2020-06-19T19:13:37.391" v="37039" actId="6549"/>
          <ac:spMkLst>
            <pc:docMk/>
            <pc:sldMk cId="1069382561" sldId="465"/>
            <ac:spMk id="18" creationId="{73FA3C4D-CC06-439D-8424-ED9E4D5654D2}"/>
          </ac:spMkLst>
        </pc:spChg>
        <pc:spChg chg="mod">
          <ac:chgData name="Maura O'Malley, Researcher" userId="debcc6ab-8d4c-4f20-82e6-146e5bb09687" providerId="ADAL" clId="{1741D882-4C59-4D82-B765-F8D9CD540471}" dt="2020-06-22T08:13:04.697" v="42645" actId="20577"/>
          <ac:spMkLst>
            <pc:docMk/>
            <pc:sldMk cId="1069382561" sldId="465"/>
            <ac:spMk id="19" creationId="{F2ED8B36-8D82-45C7-8DEC-7EB257229721}"/>
          </ac:spMkLst>
        </pc:spChg>
        <pc:spChg chg="add mod">
          <ac:chgData name="Maura O'Malley, Researcher" userId="debcc6ab-8d4c-4f20-82e6-146e5bb09687" providerId="ADAL" clId="{1741D882-4C59-4D82-B765-F8D9CD540471}" dt="2020-06-22T08:16:40.016" v="42677" actId="20577"/>
          <ac:spMkLst>
            <pc:docMk/>
            <pc:sldMk cId="1069382561" sldId="465"/>
            <ac:spMk id="20" creationId="{1500FB25-A4C5-4898-889D-E0B5005E291E}"/>
          </ac:spMkLst>
        </pc:spChg>
        <pc:spChg chg="add del mod">
          <ac:chgData name="Maura O'Malley, Researcher" userId="debcc6ab-8d4c-4f20-82e6-146e5bb09687" providerId="ADAL" clId="{1741D882-4C59-4D82-B765-F8D9CD540471}" dt="2020-06-22T07:00:54.501" v="41048" actId="478"/>
          <ac:spMkLst>
            <pc:docMk/>
            <pc:sldMk cId="1069382561" sldId="465"/>
            <ac:spMk id="21" creationId="{CE44810A-105B-42B6-9D3F-6D6B14001B17}"/>
          </ac:spMkLst>
        </pc:spChg>
        <pc:spChg chg="add del">
          <ac:chgData name="Maura O'Malley, Researcher" userId="debcc6ab-8d4c-4f20-82e6-146e5bb09687" providerId="ADAL" clId="{1741D882-4C59-4D82-B765-F8D9CD540471}" dt="2020-06-19T19:40:49.986" v="38889" actId="478"/>
          <ac:spMkLst>
            <pc:docMk/>
            <pc:sldMk cId="1069382561" sldId="465"/>
            <ac:spMk id="22" creationId="{CFE0C63B-D492-4B72-A8E0-61DFC7B6EB26}"/>
          </ac:spMkLst>
        </pc:spChg>
        <pc:picChg chg="del">
          <ac:chgData name="Maura O'Malley, Researcher" userId="debcc6ab-8d4c-4f20-82e6-146e5bb09687" providerId="ADAL" clId="{1741D882-4C59-4D82-B765-F8D9CD540471}" dt="2020-06-19T07:40:28.907" v="31971" actId="478"/>
          <ac:picMkLst>
            <pc:docMk/>
            <pc:sldMk cId="1069382561" sldId="465"/>
            <ac:picMk id="12" creationId="{E2433F75-6661-4173-BE6C-36E5862630B4}"/>
          </ac:picMkLst>
        </pc:picChg>
        <pc:picChg chg="mod">
          <ac:chgData name="Maura O'Malley, Researcher" userId="debcc6ab-8d4c-4f20-82e6-146e5bb09687" providerId="ADAL" clId="{1741D882-4C59-4D82-B765-F8D9CD540471}" dt="2020-06-22T08:06:51.842" v="42388" actId="1076"/>
          <ac:picMkLst>
            <pc:docMk/>
            <pc:sldMk cId="1069382561" sldId="465"/>
            <ac:picMk id="15" creationId="{58CE4144-A27E-46C0-9570-44715F130CA2}"/>
          </ac:picMkLst>
        </pc:picChg>
        <pc:picChg chg="add del mod">
          <ac:chgData name="Maura O'Malley, Researcher" userId="debcc6ab-8d4c-4f20-82e6-146e5bb09687" providerId="ADAL" clId="{1741D882-4C59-4D82-B765-F8D9CD540471}" dt="2020-06-19T14:55:30.856" v="35382" actId="478"/>
          <ac:picMkLst>
            <pc:docMk/>
            <pc:sldMk cId="1069382561" sldId="465"/>
            <ac:picMk id="16" creationId="{C429BEDE-92B6-45E3-9564-CE5125A230F5}"/>
          </ac:picMkLst>
        </pc:picChg>
        <pc:picChg chg="add mod">
          <ac:chgData name="Maura O'Malley, Researcher" userId="debcc6ab-8d4c-4f20-82e6-146e5bb09687" providerId="ADAL" clId="{1741D882-4C59-4D82-B765-F8D9CD540471}" dt="2020-06-22T07:49:49.595" v="41988" actId="1076"/>
          <ac:picMkLst>
            <pc:docMk/>
            <pc:sldMk cId="1069382561" sldId="465"/>
            <ac:picMk id="1026" creationId="{142D5B6C-28C9-4E12-9D5A-6308D06EFB9C}"/>
          </ac:picMkLst>
        </pc:picChg>
      </pc:sldChg>
      <pc:sldChg chg="add del ord addCm modCm">
        <pc:chgData name="Maura O'Malley, Researcher" userId="debcc6ab-8d4c-4f20-82e6-146e5bb09687" providerId="ADAL" clId="{1741D882-4C59-4D82-B765-F8D9CD540471}" dt="2020-06-22T08:17:30.997" v="42678" actId="2696"/>
        <pc:sldMkLst>
          <pc:docMk/>
          <pc:sldMk cId="341285938" sldId="468"/>
        </pc:sldMkLst>
      </pc:sldChg>
      <pc:sldChg chg="addSp delSp modSp add ord">
        <pc:chgData name="Maura O'Malley, Researcher" userId="debcc6ab-8d4c-4f20-82e6-146e5bb09687" providerId="ADAL" clId="{1741D882-4C59-4D82-B765-F8D9CD540471}" dt="2020-06-22T08:46:42.709" v="43104" actId="20577"/>
        <pc:sldMkLst>
          <pc:docMk/>
          <pc:sldMk cId="905612933" sldId="468"/>
        </pc:sldMkLst>
        <pc:spChg chg="mod">
          <ac:chgData name="Maura O'Malley, Researcher" userId="debcc6ab-8d4c-4f20-82e6-146e5bb09687" providerId="ADAL" clId="{1741D882-4C59-4D82-B765-F8D9CD540471}" dt="2020-06-22T08:46:42.709" v="43104" actId="20577"/>
          <ac:spMkLst>
            <pc:docMk/>
            <pc:sldMk cId="905612933" sldId="468"/>
            <ac:spMk id="2" creationId="{B86E3F7B-6A20-4AB5-B5B5-890DB4982E62}"/>
          </ac:spMkLst>
        </pc:spChg>
        <pc:spChg chg="mod">
          <ac:chgData name="Maura O'Malley, Researcher" userId="debcc6ab-8d4c-4f20-82e6-146e5bb09687" providerId="ADAL" clId="{1741D882-4C59-4D82-B765-F8D9CD540471}" dt="2020-06-22T08:22:40.046" v="42701" actId="1076"/>
          <ac:spMkLst>
            <pc:docMk/>
            <pc:sldMk cId="905612933" sldId="468"/>
            <ac:spMk id="4" creationId="{0F161D12-FDEB-469E-94DB-0B358468FF3C}"/>
          </ac:spMkLst>
        </pc:spChg>
        <pc:spChg chg="del mod">
          <ac:chgData name="Maura O'Malley, Researcher" userId="debcc6ab-8d4c-4f20-82e6-146e5bb09687" providerId="ADAL" clId="{1741D882-4C59-4D82-B765-F8D9CD540471}" dt="2020-06-22T08:22:21.532" v="42697" actId="478"/>
          <ac:spMkLst>
            <pc:docMk/>
            <pc:sldMk cId="905612933" sldId="468"/>
            <ac:spMk id="10" creationId="{CF860C74-0AFF-41B5-A516-7F655DF8C1EB}"/>
          </ac:spMkLst>
        </pc:spChg>
        <pc:spChg chg="del">
          <ac:chgData name="Maura O'Malley, Researcher" userId="debcc6ab-8d4c-4f20-82e6-146e5bb09687" providerId="ADAL" clId="{1741D882-4C59-4D82-B765-F8D9CD540471}" dt="2020-06-22T08:19:43.779" v="42681" actId="478"/>
          <ac:spMkLst>
            <pc:docMk/>
            <pc:sldMk cId="905612933" sldId="468"/>
            <ac:spMk id="13" creationId="{F157136B-D1B5-4A3D-888F-25A73344D58D}"/>
          </ac:spMkLst>
        </pc:spChg>
        <pc:spChg chg="add mod">
          <ac:chgData name="Maura O'Malley, Researcher" userId="debcc6ab-8d4c-4f20-82e6-146e5bb09687" providerId="ADAL" clId="{1741D882-4C59-4D82-B765-F8D9CD540471}" dt="2020-06-22T08:23:30.556" v="42778" actId="1076"/>
          <ac:spMkLst>
            <pc:docMk/>
            <pc:sldMk cId="905612933" sldId="468"/>
            <ac:spMk id="14" creationId="{FB4B285C-B279-470C-96B7-402F4DC783EA}"/>
          </ac:spMkLst>
        </pc:spChg>
        <pc:spChg chg="del mod">
          <ac:chgData name="Maura O'Malley, Researcher" userId="debcc6ab-8d4c-4f20-82e6-146e5bb09687" providerId="ADAL" clId="{1741D882-4C59-4D82-B765-F8D9CD540471}" dt="2020-06-22T08:22:26.256" v="42698" actId="478"/>
          <ac:spMkLst>
            <pc:docMk/>
            <pc:sldMk cId="905612933" sldId="468"/>
            <ac:spMk id="16" creationId="{4CE6CE8C-09A0-4BDE-89BD-6C6366B4CEDC}"/>
          </ac:spMkLst>
        </pc:spChg>
        <pc:spChg chg="mod">
          <ac:chgData name="Maura O'Malley, Researcher" userId="debcc6ab-8d4c-4f20-82e6-146e5bb09687" providerId="ADAL" clId="{1741D882-4C59-4D82-B765-F8D9CD540471}" dt="2020-06-22T08:22:41.872" v="42702" actId="1076"/>
          <ac:spMkLst>
            <pc:docMk/>
            <pc:sldMk cId="905612933" sldId="468"/>
            <ac:spMk id="17" creationId="{E0170949-AE4B-43CA-852F-AB27841E733D}"/>
          </ac:spMkLst>
        </pc:spChg>
        <pc:spChg chg="del mod">
          <ac:chgData name="Maura O'Malley, Researcher" userId="debcc6ab-8d4c-4f20-82e6-146e5bb09687" providerId="ADAL" clId="{1741D882-4C59-4D82-B765-F8D9CD540471}" dt="2020-06-22T08:22:12.332" v="42695" actId="478"/>
          <ac:spMkLst>
            <pc:docMk/>
            <pc:sldMk cId="905612933" sldId="468"/>
            <ac:spMk id="20" creationId="{F1FBC9FF-EE1D-462E-866D-EEE82FC9BFFA}"/>
          </ac:spMkLst>
        </pc:spChg>
        <pc:spChg chg="del mod">
          <ac:chgData name="Maura O'Malley, Researcher" userId="debcc6ab-8d4c-4f20-82e6-146e5bb09687" providerId="ADAL" clId="{1741D882-4C59-4D82-B765-F8D9CD540471}" dt="2020-06-22T08:22:18.309" v="42696" actId="478"/>
          <ac:spMkLst>
            <pc:docMk/>
            <pc:sldMk cId="905612933" sldId="468"/>
            <ac:spMk id="22" creationId="{0C6F5EA8-8942-45BD-AC0F-FD451C92BB7A}"/>
          </ac:spMkLst>
        </pc:spChg>
        <pc:picChg chg="del">
          <ac:chgData name="Maura O'Malley, Researcher" userId="debcc6ab-8d4c-4f20-82e6-146e5bb09687" providerId="ADAL" clId="{1741D882-4C59-4D82-B765-F8D9CD540471}" dt="2020-06-22T08:19:53.951" v="42682" actId="478"/>
          <ac:picMkLst>
            <pc:docMk/>
            <pc:sldMk cId="905612933" sldId="468"/>
            <ac:picMk id="12" creationId="{0BD23528-A9A0-49F1-886D-99EE6B33B146}"/>
          </ac:picMkLst>
        </pc:picChg>
        <pc:picChg chg="del">
          <ac:chgData name="Maura O'Malley, Researcher" userId="debcc6ab-8d4c-4f20-82e6-146e5bb09687" providerId="ADAL" clId="{1741D882-4C59-4D82-B765-F8D9CD540471}" dt="2020-06-22T08:21:16.190" v="42688" actId="478"/>
          <ac:picMkLst>
            <pc:docMk/>
            <pc:sldMk cId="905612933" sldId="468"/>
            <ac:picMk id="15" creationId="{337190D0-30D7-405A-83F7-312BEB3E2D50}"/>
          </ac:picMkLst>
        </pc:picChg>
      </pc:sldChg>
    </pc:docChg>
  </pc:docChgLst>
  <pc:docChgLst>
    <pc:chgData name="Maura O'Malley, Researcher" userId="S::maura.o-malley@essex.gov.uk::debcc6ab-8d4c-4f20-82e6-146e5bb09687" providerId="AD" clId="Web-{F2175DD7-D7F2-4BA0-BC70-5ABCF9DC93A1}"/>
    <pc:docChg chg="modSld">
      <pc:chgData name="Maura O'Malley, Researcher" userId="S::maura.o-malley@essex.gov.uk::debcc6ab-8d4c-4f20-82e6-146e5bb09687" providerId="AD" clId="Web-{F2175DD7-D7F2-4BA0-BC70-5ABCF9DC93A1}" dt="2020-05-29T15:18:22.614" v="58"/>
      <pc:docMkLst>
        <pc:docMk/>
      </pc:docMkLst>
      <pc:sldChg chg="delSp modSp">
        <pc:chgData name="Maura O'Malley, Researcher" userId="S::maura.o-malley@essex.gov.uk::debcc6ab-8d4c-4f20-82e6-146e5bb09687" providerId="AD" clId="Web-{F2175DD7-D7F2-4BA0-BC70-5ABCF9DC93A1}" dt="2020-05-29T15:18:22.614" v="58"/>
        <pc:sldMkLst>
          <pc:docMk/>
          <pc:sldMk cId="2168100537" sldId="374"/>
        </pc:sldMkLst>
        <pc:spChg chg="mod">
          <ac:chgData name="Maura O'Malley, Researcher" userId="S::maura.o-malley@essex.gov.uk::debcc6ab-8d4c-4f20-82e6-146e5bb09687" providerId="AD" clId="Web-{F2175DD7-D7F2-4BA0-BC70-5ABCF9DC93A1}" dt="2020-05-29T15:16:44.348" v="14" actId="14100"/>
          <ac:spMkLst>
            <pc:docMk/>
            <pc:sldMk cId="2168100537" sldId="374"/>
            <ac:spMk id="6" creationId="{3A68F409-8D99-4305-82DE-37EA14CCD393}"/>
          </ac:spMkLst>
        </pc:spChg>
        <pc:spChg chg="mod">
          <ac:chgData name="Maura O'Malley, Researcher" userId="S::maura.o-malley@essex.gov.uk::debcc6ab-8d4c-4f20-82e6-146e5bb09687" providerId="AD" clId="Web-{F2175DD7-D7F2-4BA0-BC70-5ABCF9DC93A1}" dt="2020-05-29T15:16:45.535" v="15" actId="1076"/>
          <ac:spMkLst>
            <pc:docMk/>
            <pc:sldMk cId="2168100537" sldId="374"/>
            <ac:spMk id="7" creationId="{5BF28DFC-B23B-45C4-8473-3007892C614F}"/>
          </ac:spMkLst>
        </pc:spChg>
        <pc:spChg chg="mod">
          <ac:chgData name="Maura O'Malley, Researcher" userId="S::maura.o-malley@essex.gov.uk::debcc6ab-8d4c-4f20-82e6-146e5bb09687" providerId="AD" clId="Web-{F2175DD7-D7F2-4BA0-BC70-5ABCF9DC93A1}" dt="2020-05-29T15:16:42.926" v="12" actId="14100"/>
          <ac:spMkLst>
            <pc:docMk/>
            <pc:sldMk cId="2168100537" sldId="374"/>
            <ac:spMk id="11" creationId="{00B12A2E-2363-4DD7-A7A5-519CF6FADB3C}"/>
          </ac:spMkLst>
        </pc:spChg>
        <pc:spChg chg="mod">
          <ac:chgData name="Maura O'Malley, Researcher" userId="S::maura.o-malley@essex.gov.uk::debcc6ab-8d4c-4f20-82e6-146e5bb09687" providerId="AD" clId="Web-{F2175DD7-D7F2-4BA0-BC70-5ABCF9DC93A1}" dt="2020-05-29T15:18:14.629" v="57" actId="1076"/>
          <ac:spMkLst>
            <pc:docMk/>
            <pc:sldMk cId="2168100537" sldId="374"/>
            <ac:spMk id="15" creationId="{1774EB99-0509-44A1-A957-38F1D1404488}"/>
          </ac:spMkLst>
        </pc:spChg>
        <pc:picChg chg="del">
          <ac:chgData name="Maura O'Malley, Researcher" userId="S::maura.o-malley@essex.gov.uk::debcc6ab-8d4c-4f20-82e6-146e5bb09687" providerId="AD" clId="Web-{F2175DD7-D7F2-4BA0-BC70-5ABCF9DC93A1}" dt="2020-05-29T15:18:22.614" v="58"/>
          <ac:picMkLst>
            <pc:docMk/>
            <pc:sldMk cId="2168100537" sldId="374"/>
            <ac:picMk id="12" creationId="{29748775-40BC-40C9-8ECA-88B11950CBF2}"/>
          </ac:picMkLst>
        </pc:picChg>
      </pc:sldChg>
    </pc:docChg>
  </pc:docChgLst>
  <pc:docChgLst>
    <pc:chgData name="Poppy Reece, Researcher" userId="S::poppy.reece@essex.gov.uk::dc98a925-bdaa-4bee-b207-d103908056d7" providerId="AD" clId="Web-{74937C06-C961-455D-8DAF-6261EE6188F7}"/>
    <pc:docChg chg="modSld">
      <pc:chgData name="Poppy Reece, Researcher" userId="S::poppy.reece@essex.gov.uk::dc98a925-bdaa-4bee-b207-d103908056d7" providerId="AD" clId="Web-{74937C06-C961-455D-8DAF-6261EE6188F7}" dt="2020-06-01T18:02:35.473" v="70" actId="14100"/>
      <pc:docMkLst>
        <pc:docMk/>
      </pc:docMkLst>
      <pc:sldChg chg="addSp modSp">
        <pc:chgData name="Poppy Reece, Researcher" userId="S::poppy.reece@essex.gov.uk::dc98a925-bdaa-4bee-b207-d103908056d7" providerId="AD" clId="Web-{74937C06-C961-455D-8DAF-6261EE6188F7}" dt="2020-06-01T18:02:35.473" v="70" actId="14100"/>
        <pc:sldMkLst>
          <pc:docMk/>
          <pc:sldMk cId="2263966757" sldId="356"/>
        </pc:sldMkLst>
        <pc:spChg chg="mod">
          <ac:chgData name="Poppy Reece, Researcher" userId="S::poppy.reece@essex.gov.uk::dc98a925-bdaa-4bee-b207-d103908056d7" providerId="AD" clId="Web-{74937C06-C961-455D-8DAF-6261EE6188F7}" dt="2020-06-01T18:02:17.473" v="45" actId="20577"/>
          <ac:spMkLst>
            <pc:docMk/>
            <pc:sldMk cId="2263966757" sldId="356"/>
            <ac:spMk id="2" creationId="{B86E3F7B-6A20-4AB5-B5B5-890DB4982E62}"/>
          </ac:spMkLst>
        </pc:spChg>
        <pc:spChg chg="add mod">
          <ac:chgData name="Poppy Reece, Researcher" userId="S::poppy.reece@essex.gov.uk::dc98a925-bdaa-4bee-b207-d103908056d7" providerId="AD" clId="Web-{74937C06-C961-455D-8DAF-6261EE6188F7}" dt="2020-06-01T18:02:35.473" v="70" actId="14100"/>
          <ac:spMkLst>
            <pc:docMk/>
            <pc:sldMk cId="2263966757" sldId="356"/>
            <ac:spMk id="3" creationId="{0CE65435-0BBF-486E-8B7B-670D4AA398AD}"/>
          </ac:spMkLst>
        </pc:spChg>
      </pc:sldChg>
    </pc:docChg>
  </pc:docChgLst>
  <pc:docChgLst>
    <pc:chgData name="Maresa Beazley, Senior Researcher" userId="S::maresa.beazley@essex.gov.uk::5f8a0d0f-7495-4475-8968-cf1e28e5c564" providerId="AD" clId="Web-{3A7C941C-760D-4A38-B568-F93F70637F45}"/>
    <pc:docChg chg="addSld delSld modSld sldOrd">
      <pc:chgData name="Maresa Beazley, Senior Researcher" userId="S::maresa.beazley@essex.gov.uk::5f8a0d0f-7495-4475-8968-cf1e28e5c564" providerId="AD" clId="Web-{3A7C941C-760D-4A38-B568-F93F70637F45}" dt="2020-06-01T12:06:25.521" v="463"/>
      <pc:docMkLst>
        <pc:docMk/>
      </pc:docMkLst>
      <pc:sldChg chg="ord">
        <pc:chgData name="Maresa Beazley, Senior Researcher" userId="S::maresa.beazley@essex.gov.uk::5f8a0d0f-7495-4475-8968-cf1e28e5c564" providerId="AD" clId="Web-{3A7C941C-760D-4A38-B568-F93F70637F45}" dt="2020-06-01T12:05:48.459" v="462"/>
        <pc:sldMkLst>
          <pc:docMk/>
          <pc:sldMk cId="2168100537" sldId="374"/>
        </pc:sldMkLst>
      </pc:sldChg>
      <pc:sldChg chg="ord">
        <pc:chgData name="Maresa Beazley, Senior Researcher" userId="S::maresa.beazley@essex.gov.uk::5f8a0d0f-7495-4475-8968-cf1e28e5c564" providerId="AD" clId="Web-{3A7C941C-760D-4A38-B568-F93F70637F45}" dt="2020-06-01T12:05:48.459" v="461"/>
        <pc:sldMkLst>
          <pc:docMk/>
          <pc:sldMk cId="113096363" sldId="394"/>
        </pc:sldMkLst>
      </pc:sldChg>
      <pc:sldChg chg="ord">
        <pc:chgData name="Maresa Beazley, Senior Researcher" userId="S::maresa.beazley@essex.gov.uk::5f8a0d0f-7495-4475-8968-cf1e28e5c564" providerId="AD" clId="Web-{3A7C941C-760D-4A38-B568-F93F70637F45}" dt="2020-06-01T12:06:25.521" v="463"/>
        <pc:sldMkLst>
          <pc:docMk/>
          <pc:sldMk cId="3357907988" sldId="395"/>
        </pc:sldMkLst>
      </pc:sldChg>
      <pc:sldChg chg="modSp">
        <pc:chgData name="Maresa Beazley, Senior Researcher" userId="S::maresa.beazley@essex.gov.uk::5f8a0d0f-7495-4475-8968-cf1e28e5c564" providerId="AD" clId="Web-{3A7C941C-760D-4A38-B568-F93F70637F45}" dt="2020-06-01T12:02:35.555" v="402" actId="20577"/>
        <pc:sldMkLst>
          <pc:docMk/>
          <pc:sldMk cId="2715914701" sldId="397"/>
        </pc:sldMkLst>
        <pc:spChg chg="mod">
          <ac:chgData name="Maresa Beazley, Senior Researcher" userId="S::maresa.beazley@essex.gov.uk::5f8a0d0f-7495-4475-8968-cf1e28e5c564" providerId="AD" clId="Web-{3A7C941C-760D-4A38-B568-F93F70637F45}" dt="2020-06-01T12:02:35.555" v="402" actId="20577"/>
          <ac:spMkLst>
            <pc:docMk/>
            <pc:sldMk cId="2715914701" sldId="397"/>
            <ac:spMk id="3" creationId="{D94082C3-A739-4586-84F5-DBED494E9815}"/>
          </ac:spMkLst>
        </pc:spChg>
      </pc:sldChg>
      <pc:sldChg chg="modSp">
        <pc:chgData name="Maresa Beazley, Senior Researcher" userId="S::maresa.beazley@essex.gov.uk::5f8a0d0f-7495-4475-8968-cf1e28e5c564" providerId="AD" clId="Web-{3A7C941C-760D-4A38-B568-F93F70637F45}" dt="2020-06-01T11:56:32.902" v="113" actId="20577"/>
        <pc:sldMkLst>
          <pc:docMk/>
          <pc:sldMk cId="447836792" sldId="400"/>
        </pc:sldMkLst>
        <pc:spChg chg="mod">
          <ac:chgData name="Maresa Beazley, Senior Researcher" userId="S::maresa.beazley@essex.gov.uk::5f8a0d0f-7495-4475-8968-cf1e28e5c564" providerId="AD" clId="Web-{3A7C941C-760D-4A38-B568-F93F70637F45}" dt="2020-06-01T11:56:32.902" v="113" actId="20577"/>
          <ac:spMkLst>
            <pc:docMk/>
            <pc:sldMk cId="447836792" sldId="400"/>
            <ac:spMk id="2" creationId="{C7AE2A16-1145-4D12-976A-763068FC3341}"/>
          </ac:spMkLst>
        </pc:spChg>
        <pc:spChg chg="mod">
          <ac:chgData name="Maresa Beazley, Senior Researcher" userId="S::maresa.beazley@essex.gov.uk::5f8a0d0f-7495-4475-8968-cf1e28e5c564" providerId="AD" clId="Web-{3A7C941C-760D-4A38-B568-F93F70637F45}" dt="2020-06-01T11:54:10.091" v="26" actId="20577"/>
          <ac:spMkLst>
            <pc:docMk/>
            <pc:sldMk cId="447836792" sldId="400"/>
            <ac:spMk id="5" creationId="{E1AB353D-C3DD-45D0-A928-76F68198F592}"/>
          </ac:spMkLst>
        </pc:spChg>
      </pc:sldChg>
      <pc:sldChg chg="addSp delSp modSp">
        <pc:chgData name="Maresa Beazley, Senior Researcher" userId="S::maresa.beazley@essex.gov.uk::5f8a0d0f-7495-4475-8968-cf1e28e5c564" providerId="AD" clId="Web-{3A7C941C-760D-4A38-B568-F93F70637F45}" dt="2020-06-01T11:56:59.090" v="121"/>
        <pc:sldMkLst>
          <pc:docMk/>
          <pc:sldMk cId="767253477" sldId="401"/>
        </pc:sldMkLst>
        <pc:spChg chg="add mod">
          <ac:chgData name="Maresa Beazley, Senior Researcher" userId="S::maresa.beazley@essex.gov.uk::5f8a0d0f-7495-4475-8968-cf1e28e5c564" providerId="AD" clId="Web-{3A7C941C-760D-4A38-B568-F93F70637F45}" dt="2020-06-01T11:54:58.138" v="33" actId="20577"/>
          <ac:spMkLst>
            <pc:docMk/>
            <pc:sldMk cId="767253477" sldId="401"/>
            <ac:spMk id="2" creationId="{7B86416C-CD26-481C-A9ED-6CAFB7E03F5B}"/>
          </ac:spMkLst>
        </pc:spChg>
        <pc:spChg chg="add del">
          <ac:chgData name="Maresa Beazley, Senior Researcher" userId="S::maresa.beazley@essex.gov.uk::5f8a0d0f-7495-4475-8968-cf1e28e5c564" providerId="AD" clId="Web-{3A7C941C-760D-4A38-B568-F93F70637F45}" dt="2020-06-01T11:55:01.153" v="37"/>
          <ac:spMkLst>
            <pc:docMk/>
            <pc:sldMk cId="767253477" sldId="401"/>
            <ac:spMk id="4" creationId="{D587E65E-3D99-4A49-905F-119AB249E4AF}"/>
          </ac:spMkLst>
        </pc:spChg>
        <pc:spChg chg="add del mod">
          <ac:chgData name="Maresa Beazley, Senior Researcher" userId="S::maresa.beazley@essex.gov.uk::5f8a0d0f-7495-4475-8968-cf1e28e5c564" providerId="AD" clId="Web-{3A7C941C-760D-4A38-B568-F93F70637F45}" dt="2020-06-01T11:54:43.685" v="31" actId="20577"/>
          <ac:spMkLst>
            <pc:docMk/>
            <pc:sldMk cId="767253477" sldId="401"/>
            <ac:spMk id="5" creationId="{E1AB353D-C3DD-45D0-A928-76F68198F592}"/>
          </ac:spMkLst>
        </pc:spChg>
        <pc:spChg chg="add mod">
          <ac:chgData name="Maresa Beazley, Senior Researcher" userId="S::maresa.beazley@essex.gov.uk::5f8a0d0f-7495-4475-8968-cf1e28e5c564" providerId="AD" clId="Web-{3A7C941C-760D-4A38-B568-F93F70637F45}" dt="2020-06-01T11:56:59.090" v="121"/>
          <ac:spMkLst>
            <pc:docMk/>
            <pc:sldMk cId="767253477" sldId="401"/>
            <ac:spMk id="8" creationId="{E6B7FB61-2994-4DFB-960F-D51CE70BD72D}"/>
          </ac:spMkLst>
        </pc:spChg>
      </pc:sldChg>
      <pc:sldChg chg="addSp modSp">
        <pc:chgData name="Maresa Beazley, Senior Researcher" userId="S::maresa.beazley@essex.gov.uk::5f8a0d0f-7495-4475-8968-cf1e28e5c564" providerId="AD" clId="Web-{3A7C941C-760D-4A38-B568-F93F70637F45}" dt="2020-06-01T12:01:27.196" v="298" actId="20577"/>
        <pc:sldMkLst>
          <pc:docMk/>
          <pc:sldMk cId="3052706552" sldId="402"/>
        </pc:sldMkLst>
        <pc:spChg chg="add mod">
          <ac:chgData name="Maresa Beazley, Senior Researcher" userId="S::maresa.beazley@essex.gov.uk::5f8a0d0f-7495-4475-8968-cf1e28e5c564" providerId="AD" clId="Web-{3A7C941C-760D-4A38-B568-F93F70637F45}" dt="2020-06-01T12:00:37.369" v="278" actId="20577"/>
          <ac:spMkLst>
            <pc:docMk/>
            <pc:sldMk cId="3052706552" sldId="402"/>
            <ac:spMk id="2" creationId="{CC2F9DB6-C941-4B40-B411-7A0194DD4628}"/>
          </ac:spMkLst>
        </pc:spChg>
        <pc:spChg chg="mod">
          <ac:chgData name="Maresa Beazley, Senior Researcher" userId="S::maresa.beazley@essex.gov.uk::5f8a0d0f-7495-4475-8968-cf1e28e5c564" providerId="AD" clId="Web-{3A7C941C-760D-4A38-B568-F93F70637F45}" dt="2020-06-01T12:01:27.196" v="298" actId="20577"/>
          <ac:spMkLst>
            <pc:docMk/>
            <pc:sldMk cId="3052706552" sldId="402"/>
            <ac:spMk id="5" creationId="{E1AB353D-C3DD-45D0-A928-76F68198F592}"/>
          </ac:spMkLst>
        </pc:spChg>
      </pc:sldChg>
      <pc:sldChg chg="del">
        <pc:chgData name="Maresa Beazley, Senior Researcher" userId="S::maresa.beazley@essex.gov.uk::5f8a0d0f-7495-4475-8968-cf1e28e5c564" providerId="AD" clId="Web-{3A7C941C-760D-4A38-B568-F93F70637F45}" dt="2020-06-01T12:01:35.337" v="299"/>
        <pc:sldMkLst>
          <pc:docMk/>
          <pc:sldMk cId="3777184603" sldId="403"/>
        </pc:sldMkLst>
      </pc:sldChg>
      <pc:sldChg chg="del">
        <pc:chgData name="Maresa Beazley, Senior Researcher" userId="S::maresa.beazley@essex.gov.uk::5f8a0d0f-7495-4475-8968-cf1e28e5c564" providerId="AD" clId="Web-{3A7C941C-760D-4A38-B568-F93F70637F45}" dt="2020-06-01T12:03:01.492" v="406"/>
        <pc:sldMkLst>
          <pc:docMk/>
          <pc:sldMk cId="4261559733" sldId="405"/>
        </pc:sldMkLst>
      </pc:sldChg>
      <pc:sldChg chg="modSp add replId">
        <pc:chgData name="Maresa Beazley, Senior Researcher" userId="S::maresa.beazley@essex.gov.uk::5f8a0d0f-7495-4475-8968-cf1e28e5c564" providerId="AD" clId="Web-{3A7C941C-760D-4A38-B568-F93F70637F45}" dt="2020-06-01T12:04:24.929" v="460" actId="20577"/>
        <pc:sldMkLst>
          <pc:docMk/>
          <pc:sldMk cId="1104663591" sldId="406"/>
        </pc:sldMkLst>
        <pc:spChg chg="mod">
          <ac:chgData name="Maresa Beazley, Senior Researcher" userId="S::maresa.beazley@essex.gov.uk::5f8a0d0f-7495-4475-8968-cf1e28e5c564" providerId="AD" clId="Web-{3A7C941C-760D-4A38-B568-F93F70637F45}" dt="2020-06-01T12:03:26.195" v="412"/>
          <ac:spMkLst>
            <pc:docMk/>
            <pc:sldMk cId="1104663591" sldId="406"/>
            <ac:spMk id="2" creationId="{CC2F9DB6-C941-4B40-B411-7A0194DD4628}"/>
          </ac:spMkLst>
        </pc:spChg>
        <pc:spChg chg="mod">
          <ac:chgData name="Maresa Beazley, Senior Researcher" userId="S::maresa.beazley@essex.gov.uk::5f8a0d0f-7495-4475-8968-cf1e28e5c564" providerId="AD" clId="Web-{3A7C941C-760D-4A38-B568-F93F70637F45}" dt="2020-06-01T12:04:24.929" v="460" actId="20577"/>
          <ac:spMkLst>
            <pc:docMk/>
            <pc:sldMk cId="1104663591" sldId="406"/>
            <ac:spMk id="5" creationId="{E1AB353D-C3DD-45D0-A928-76F68198F592}"/>
          </ac:spMkLst>
        </pc:spChg>
      </pc:sldChg>
    </pc:docChg>
  </pc:docChgLst>
  <pc:docChgLst>
    <pc:chgData name="Maresa Beazley, Senior Researcher" userId="S::maresa.beazley@essex.gov.uk::5f8a0d0f-7495-4475-8968-cf1e28e5c564" providerId="AD" clId="Web-{538E8365-23F6-4AD0-8BD2-AD6F034CC42D}"/>
    <pc:docChg chg="delSld modSld">
      <pc:chgData name="Maresa Beazley, Senior Researcher" userId="S::maresa.beazley@essex.gov.uk::5f8a0d0f-7495-4475-8968-cf1e28e5c564" providerId="AD" clId="Web-{538E8365-23F6-4AD0-8BD2-AD6F034CC42D}" dt="2020-06-11T10:01:54.267" v="145"/>
      <pc:docMkLst>
        <pc:docMk/>
      </pc:docMkLst>
      <pc:sldChg chg="modSp">
        <pc:chgData name="Maresa Beazley, Senior Researcher" userId="S::maresa.beazley@essex.gov.uk::5f8a0d0f-7495-4475-8968-cf1e28e5c564" providerId="AD" clId="Web-{538E8365-23F6-4AD0-8BD2-AD6F034CC42D}" dt="2020-06-11T10:00:35.110" v="117" actId="20577"/>
        <pc:sldMkLst>
          <pc:docMk/>
          <pc:sldMk cId="3052706552" sldId="402"/>
        </pc:sldMkLst>
        <pc:spChg chg="mod">
          <ac:chgData name="Maresa Beazley, Senior Researcher" userId="S::maresa.beazley@essex.gov.uk::5f8a0d0f-7495-4475-8968-cf1e28e5c564" providerId="AD" clId="Web-{538E8365-23F6-4AD0-8BD2-AD6F034CC42D}" dt="2020-06-11T10:00:35.110" v="117" actId="20577"/>
          <ac:spMkLst>
            <pc:docMk/>
            <pc:sldMk cId="3052706552" sldId="402"/>
            <ac:spMk id="5" creationId="{E1AB353D-C3DD-45D0-A928-76F68198F592}"/>
          </ac:spMkLst>
        </pc:spChg>
      </pc:sldChg>
      <pc:sldChg chg="modSp">
        <pc:chgData name="Maresa Beazley, Senior Researcher" userId="S::maresa.beazley@essex.gov.uk::5f8a0d0f-7495-4475-8968-cf1e28e5c564" providerId="AD" clId="Web-{538E8365-23F6-4AD0-8BD2-AD6F034CC42D}" dt="2020-06-11T09:59:45.469" v="83" actId="1076"/>
        <pc:sldMkLst>
          <pc:docMk/>
          <pc:sldMk cId="3192038873" sldId="415"/>
        </pc:sldMkLst>
        <pc:spChg chg="mod">
          <ac:chgData name="Maresa Beazley, Senior Researcher" userId="S::maresa.beazley@essex.gov.uk::5f8a0d0f-7495-4475-8968-cf1e28e5c564" providerId="AD" clId="Web-{538E8365-23F6-4AD0-8BD2-AD6F034CC42D}" dt="2020-06-11T09:59:45.469" v="83" actId="1076"/>
          <ac:spMkLst>
            <pc:docMk/>
            <pc:sldMk cId="3192038873" sldId="415"/>
            <ac:spMk id="13" creationId="{D6BDCAE3-6B28-491F-B3E8-FB66AC5B6309}"/>
          </ac:spMkLst>
        </pc:spChg>
        <pc:picChg chg="mod">
          <ac:chgData name="Maresa Beazley, Senior Researcher" userId="S::maresa.beazley@essex.gov.uk::5f8a0d0f-7495-4475-8968-cf1e28e5c564" providerId="AD" clId="Web-{538E8365-23F6-4AD0-8BD2-AD6F034CC42D}" dt="2020-06-11T09:59:45.454" v="82" actId="1076"/>
          <ac:picMkLst>
            <pc:docMk/>
            <pc:sldMk cId="3192038873" sldId="415"/>
            <ac:picMk id="15" creationId="{0F1E5C8B-03F9-4918-81A3-FC94449E92A7}"/>
          </ac:picMkLst>
        </pc:picChg>
      </pc:sldChg>
      <pc:sldChg chg="del">
        <pc:chgData name="Maresa Beazley, Senior Researcher" userId="S::maresa.beazley@essex.gov.uk::5f8a0d0f-7495-4475-8968-cf1e28e5c564" providerId="AD" clId="Web-{538E8365-23F6-4AD0-8BD2-AD6F034CC42D}" dt="2020-06-11T10:01:54.267" v="145"/>
        <pc:sldMkLst>
          <pc:docMk/>
          <pc:sldMk cId="2808111424" sldId="428"/>
        </pc:sldMkLst>
      </pc:sldChg>
      <pc:sldChg chg="modSp">
        <pc:chgData name="Maresa Beazley, Senior Researcher" userId="S::maresa.beazley@essex.gov.uk::5f8a0d0f-7495-4475-8968-cf1e28e5c564" providerId="AD" clId="Web-{538E8365-23F6-4AD0-8BD2-AD6F034CC42D}" dt="2020-06-11T10:01:34.517" v="144" actId="20577"/>
        <pc:sldMkLst>
          <pc:docMk/>
          <pc:sldMk cId="422803581" sldId="429"/>
        </pc:sldMkLst>
        <pc:spChg chg="mod">
          <ac:chgData name="Maresa Beazley, Senior Researcher" userId="S::maresa.beazley@essex.gov.uk::5f8a0d0f-7495-4475-8968-cf1e28e5c564" providerId="AD" clId="Web-{538E8365-23F6-4AD0-8BD2-AD6F034CC42D}" dt="2020-06-11T10:01:34.517" v="144" actId="20577"/>
          <ac:spMkLst>
            <pc:docMk/>
            <pc:sldMk cId="422803581" sldId="429"/>
            <ac:spMk id="4" creationId="{F1373249-189F-4C9A-89A4-30B0EE6CD7CC}"/>
          </ac:spMkLst>
        </pc:spChg>
      </pc:sldChg>
    </pc:docChg>
  </pc:docChgLst>
  <pc:docChgLst>
    <pc:chgData name="Maura O'Malley, Researcher" userId="S::maura.o-malley@essex.gov.uk::debcc6ab-8d4c-4f20-82e6-146e5bb09687" providerId="AD" clId="Web-{DC989F35-2416-4BB6-84D9-ACF70C23824F}"/>
    <pc:docChg chg="modSld">
      <pc:chgData name="Maura O'Malley, Researcher" userId="S::maura.o-malley@essex.gov.uk::debcc6ab-8d4c-4f20-82e6-146e5bb09687" providerId="AD" clId="Web-{DC989F35-2416-4BB6-84D9-ACF70C23824F}" dt="2020-06-16T17:58:00.933" v="1113" actId="20577"/>
      <pc:docMkLst>
        <pc:docMk/>
      </pc:docMkLst>
      <pc:sldChg chg="modSp">
        <pc:chgData name="Maura O'Malley, Researcher" userId="S::maura.o-malley@essex.gov.uk::debcc6ab-8d4c-4f20-82e6-146e5bb09687" providerId="AD" clId="Web-{DC989F35-2416-4BB6-84D9-ACF70C23824F}" dt="2020-06-16T17:30:29.039" v="0" actId="20577"/>
        <pc:sldMkLst>
          <pc:docMk/>
          <pc:sldMk cId="422803581" sldId="429"/>
        </pc:sldMkLst>
        <pc:spChg chg="mod">
          <ac:chgData name="Maura O'Malley, Researcher" userId="S::maura.o-malley@essex.gov.uk::debcc6ab-8d4c-4f20-82e6-146e5bb09687" providerId="AD" clId="Web-{DC989F35-2416-4BB6-84D9-ACF70C23824F}" dt="2020-06-16T17:30:29.039" v="0" actId="20577"/>
          <ac:spMkLst>
            <pc:docMk/>
            <pc:sldMk cId="422803581" sldId="429"/>
            <ac:spMk id="13" creationId="{34147166-8720-42A1-8980-07CCA563AB3D}"/>
          </ac:spMkLst>
        </pc:spChg>
      </pc:sldChg>
      <pc:sldChg chg="addSp delSp modSp">
        <pc:chgData name="Maura O'Malley, Researcher" userId="S::maura.o-malley@essex.gov.uk::debcc6ab-8d4c-4f20-82e6-146e5bb09687" providerId="AD" clId="Web-{DC989F35-2416-4BB6-84D9-ACF70C23824F}" dt="2020-06-16T17:58:00.933" v="1112" actId="20577"/>
        <pc:sldMkLst>
          <pc:docMk/>
          <pc:sldMk cId="2623582356" sldId="446"/>
        </pc:sldMkLst>
        <pc:spChg chg="mod">
          <ac:chgData name="Maura O'Malley, Researcher" userId="S::maura.o-malley@essex.gov.uk::debcc6ab-8d4c-4f20-82e6-146e5bb09687" providerId="AD" clId="Web-{DC989F35-2416-4BB6-84D9-ACF70C23824F}" dt="2020-06-16T17:57:03.602" v="938" actId="20577"/>
          <ac:spMkLst>
            <pc:docMk/>
            <pc:sldMk cId="2623582356" sldId="446"/>
            <ac:spMk id="2" creationId="{B86E3F7B-6A20-4AB5-B5B5-890DB4982E62}"/>
          </ac:spMkLst>
        </pc:spChg>
        <pc:spChg chg="mod">
          <ac:chgData name="Maura O'Malley, Researcher" userId="S::maura.o-malley@essex.gov.uk::debcc6ab-8d4c-4f20-82e6-146e5bb09687" providerId="AD" clId="Web-{DC989F35-2416-4BB6-84D9-ACF70C23824F}" dt="2020-06-16T17:58:00.933" v="1112" actId="20577"/>
          <ac:spMkLst>
            <pc:docMk/>
            <pc:sldMk cId="2623582356" sldId="446"/>
            <ac:spMk id="8" creationId="{4FD30C16-0094-4D40-873D-1FF0F6095569}"/>
          </ac:spMkLst>
        </pc:spChg>
        <pc:spChg chg="mod">
          <ac:chgData name="Maura O'Malley, Researcher" userId="S::maura.o-malley@essex.gov.uk::debcc6ab-8d4c-4f20-82e6-146e5bb09687" providerId="AD" clId="Web-{DC989F35-2416-4BB6-84D9-ACF70C23824F}" dt="2020-06-16T17:56:28.756" v="866" actId="20577"/>
          <ac:spMkLst>
            <pc:docMk/>
            <pc:sldMk cId="2623582356" sldId="446"/>
            <ac:spMk id="9" creationId="{52FB8EDF-926E-4FF6-AFC3-330EDC944E8B}"/>
          </ac:spMkLst>
        </pc:spChg>
        <pc:spChg chg="mod">
          <ac:chgData name="Maura O'Malley, Researcher" userId="S::maura.o-malley@essex.gov.uk::debcc6ab-8d4c-4f20-82e6-146e5bb09687" providerId="AD" clId="Web-{DC989F35-2416-4BB6-84D9-ACF70C23824F}" dt="2020-06-16T17:57:26.947" v="969" actId="20577"/>
          <ac:spMkLst>
            <pc:docMk/>
            <pc:sldMk cId="2623582356" sldId="446"/>
            <ac:spMk id="13" creationId="{F157136B-D1B5-4A3D-888F-25A73344D58D}"/>
          </ac:spMkLst>
        </pc:spChg>
        <pc:spChg chg="del mod">
          <ac:chgData name="Maura O'Malley, Researcher" userId="S::maura.o-malley@essex.gov.uk::debcc6ab-8d4c-4f20-82e6-146e5bb09687" providerId="AD" clId="Web-{DC989F35-2416-4BB6-84D9-ACF70C23824F}" dt="2020-06-16T17:57:35.744" v="975"/>
          <ac:spMkLst>
            <pc:docMk/>
            <pc:sldMk cId="2623582356" sldId="446"/>
            <ac:spMk id="14" creationId="{AB64865B-E9A2-400A-B5EC-276B80D886A8}"/>
          </ac:spMkLst>
        </pc:spChg>
        <pc:spChg chg="add">
          <ac:chgData name="Maura O'Malley, Researcher" userId="S::maura.o-malley@essex.gov.uk::debcc6ab-8d4c-4f20-82e6-146e5bb09687" providerId="AD" clId="Web-{DC989F35-2416-4BB6-84D9-ACF70C23824F}" dt="2020-06-16T17:54:01.980" v="586"/>
          <ac:spMkLst>
            <pc:docMk/>
            <pc:sldMk cId="2623582356" sldId="446"/>
            <ac:spMk id="16" creationId="{4CE6CE8C-09A0-4BDE-89BD-6C6366B4CEDC}"/>
          </ac:spMkLst>
        </pc:spChg>
        <pc:picChg chg="del">
          <ac:chgData name="Maura O'Malley, Researcher" userId="S::maura.o-malley@essex.gov.uk::debcc6ab-8d4c-4f20-82e6-146e5bb09687" providerId="AD" clId="Web-{DC989F35-2416-4BB6-84D9-ACF70C23824F}" dt="2020-06-16T17:49:10.489" v="569"/>
          <ac:picMkLst>
            <pc:docMk/>
            <pc:sldMk cId="2623582356" sldId="446"/>
            <ac:picMk id="10" creationId="{58F1F67F-CF53-4783-9467-6DF491290C0D}"/>
          </ac:picMkLst>
        </pc:picChg>
        <pc:picChg chg="add mod">
          <ac:chgData name="Maura O'Malley, Researcher" userId="S::maura.o-malley@essex.gov.uk::debcc6ab-8d4c-4f20-82e6-146e5bb09687" providerId="AD" clId="Web-{DC989F35-2416-4BB6-84D9-ACF70C23824F}" dt="2020-06-16T17:53:42.975" v="585" actId="14100"/>
          <ac:picMkLst>
            <pc:docMk/>
            <pc:sldMk cId="2623582356" sldId="446"/>
            <ac:picMk id="12" creationId="{0BD23528-A9A0-49F1-886D-99EE6B33B146}"/>
          </ac:picMkLst>
        </pc:picChg>
        <pc:picChg chg="mod">
          <ac:chgData name="Maura O'Malley, Researcher" userId="S::maura.o-malley@essex.gov.uk::debcc6ab-8d4c-4f20-82e6-146e5bb09687" providerId="AD" clId="Web-{DC989F35-2416-4BB6-84D9-ACF70C23824F}" dt="2020-06-16T17:54:29.529" v="596" actId="1076"/>
          <ac:picMkLst>
            <pc:docMk/>
            <pc:sldMk cId="2623582356" sldId="446"/>
            <ac:picMk id="15" creationId="{337190D0-30D7-405A-83F7-312BEB3E2D50}"/>
          </ac:picMkLst>
        </pc:picChg>
      </pc:sldChg>
    </pc:docChg>
  </pc:docChgLst>
  <pc:docChgLst>
    <pc:chgData name="Maresa Beazley, Senior Researcher" userId="S::maresa.beazley@essex.gov.uk::5f8a0d0f-7495-4475-8968-cf1e28e5c564" providerId="AD" clId="Web-{814DD957-645D-4D3B-9624-FDD618B8F4A3}"/>
    <pc:docChg chg="modSld">
      <pc:chgData name="Maresa Beazley, Senior Researcher" userId="S::maresa.beazley@essex.gov.uk::5f8a0d0f-7495-4475-8968-cf1e28e5c564" providerId="AD" clId="Web-{814DD957-645D-4D3B-9624-FDD618B8F4A3}" dt="2020-06-05T12:07:15.863" v="317" actId="20577"/>
      <pc:docMkLst>
        <pc:docMk/>
      </pc:docMkLst>
      <pc:sldChg chg="modSp">
        <pc:chgData name="Maresa Beazley, Senior Researcher" userId="S::maresa.beazley@essex.gov.uk::5f8a0d0f-7495-4475-8968-cf1e28e5c564" providerId="AD" clId="Web-{814DD957-645D-4D3B-9624-FDD618B8F4A3}" dt="2020-06-05T12:07:15.863" v="316" actId="20577"/>
        <pc:sldMkLst>
          <pc:docMk/>
          <pc:sldMk cId="3237541940" sldId="359"/>
        </pc:sldMkLst>
        <pc:spChg chg="mod">
          <ac:chgData name="Maresa Beazley, Senior Researcher" userId="S::maresa.beazley@essex.gov.uk::5f8a0d0f-7495-4475-8968-cf1e28e5c564" providerId="AD" clId="Web-{814DD957-645D-4D3B-9624-FDD618B8F4A3}" dt="2020-06-05T12:07:15.863" v="316" actId="20577"/>
          <ac:spMkLst>
            <pc:docMk/>
            <pc:sldMk cId="3237541940" sldId="359"/>
            <ac:spMk id="4" creationId="{9DB2612D-A933-466B-BB57-C688125F80F9}"/>
          </ac:spMkLst>
        </pc:spChg>
        <pc:spChg chg="mod">
          <ac:chgData name="Maresa Beazley, Senior Researcher" userId="S::maresa.beazley@essex.gov.uk::5f8a0d0f-7495-4475-8968-cf1e28e5c564" providerId="AD" clId="Web-{814DD957-645D-4D3B-9624-FDD618B8F4A3}" dt="2020-06-05T12:07:03.160" v="310" actId="20577"/>
          <ac:spMkLst>
            <pc:docMk/>
            <pc:sldMk cId="3237541940" sldId="359"/>
            <ac:spMk id="11" creationId="{3BA3CC20-9B4D-40F2-8321-D0D6B42443FB}"/>
          </ac:spMkLst>
        </pc:spChg>
      </pc:sldChg>
      <pc:sldChg chg="modSp">
        <pc:chgData name="Maresa Beazley, Senior Researcher" userId="S::maresa.beazley@essex.gov.uk::5f8a0d0f-7495-4475-8968-cf1e28e5c564" providerId="AD" clId="Web-{814DD957-645D-4D3B-9624-FDD618B8F4A3}" dt="2020-06-05T12:05:48.191" v="306" actId="20577"/>
        <pc:sldMkLst>
          <pc:docMk/>
          <pc:sldMk cId="447836792" sldId="400"/>
        </pc:sldMkLst>
        <pc:spChg chg="mod">
          <ac:chgData name="Maresa Beazley, Senior Researcher" userId="S::maresa.beazley@essex.gov.uk::5f8a0d0f-7495-4475-8968-cf1e28e5c564" providerId="AD" clId="Web-{814DD957-645D-4D3B-9624-FDD618B8F4A3}" dt="2020-06-05T12:05:48.191" v="306" actId="20577"/>
          <ac:spMkLst>
            <pc:docMk/>
            <pc:sldMk cId="447836792" sldId="400"/>
            <ac:spMk id="10" creationId="{A550A8D6-DA17-499A-87EF-9B6E5F844D1A}"/>
          </ac:spMkLst>
        </pc:spChg>
      </pc:sldChg>
      <pc:sldChg chg="modSp">
        <pc:chgData name="Maresa Beazley, Senior Researcher" userId="S::maresa.beazley@essex.gov.uk::5f8a0d0f-7495-4475-8968-cf1e28e5c564" providerId="AD" clId="Web-{814DD957-645D-4D3B-9624-FDD618B8F4A3}" dt="2020-06-05T12:04:20.332" v="299" actId="20577"/>
        <pc:sldMkLst>
          <pc:docMk/>
          <pc:sldMk cId="3052706552" sldId="402"/>
        </pc:sldMkLst>
        <pc:spChg chg="mod">
          <ac:chgData name="Maresa Beazley, Senior Researcher" userId="S::maresa.beazley@essex.gov.uk::5f8a0d0f-7495-4475-8968-cf1e28e5c564" providerId="AD" clId="Web-{814DD957-645D-4D3B-9624-FDD618B8F4A3}" dt="2020-06-05T12:04:12.301" v="296" actId="20577"/>
          <ac:spMkLst>
            <pc:docMk/>
            <pc:sldMk cId="3052706552" sldId="402"/>
            <ac:spMk id="3" creationId="{FC8656B9-CA80-4411-A58F-D286A4B7217A}"/>
          </ac:spMkLst>
        </pc:spChg>
        <pc:spChg chg="mod">
          <ac:chgData name="Maresa Beazley, Senior Researcher" userId="S::maresa.beazley@essex.gov.uk::5f8a0d0f-7495-4475-8968-cf1e28e5c564" providerId="AD" clId="Web-{814DD957-645D-4D3B-9624-FDD618B8F4A3}" dt="2020-06-05T12:04:20.332" v="299" actId="20577"/>
          <ac:spMkLst>
            <pc:docMk/>
            <pc:sldMk cId="3052706552" sldId="402"/>
            <ac:spMk id="6" creationId="{467949D8-A72E-48B1-8ACF-6993E19F840A}"/>
          </ac:spMkLst>
        </pc:spChg>
      </pc:sldChg>
      <pc:sldChg chg="modSp">
        <pc:chgData name="Maresa Beazley, Senior Researcher" userId="S::maresa.beazley@essex.gov.uk::5f8a0d0f-7495-4475-8968-cf1e28e5c564" providerId="AD" clId="Web-{814DD957-645D-4D3B-9624-FDD618B8F4A3}" dt="2020-06-05T12:00:13.285" v="2" actId="20577"/>
        <pc:sldMkLst>
          <pc:docMk/>
          <pc:sldMk cId="2187380053" sldId="412"/>
        </pc:sldMkLst>
        <pc:spChg chg="mod">
          <ac:chgData name="Maresa Beazley, Senior Researcher" userId="S::maresa.beazley@essex.gov.uk::5f8a0d0f-7495-4475-8968-cf1e28e5c564" providerId="AD" clId="Web-{814DD957-645D-4D3B-9624-FDD618B8F4A3}" dt="2020-06-05T12:00:13.285" v="2" actId="20577"/>
          <ac:spMkLst>
            <pc:docMk/>
            <pc:sldMk cId="2187380053" sldId="412"/>
            <ac:spMk id="4" creationId="{9DB2612D-A933-466B-BB57-C688125F80F9}"/>
          </ac:spMkLst>
        </pc:spChg>
      </pc:sldChg>
      <pc:sldChg chg="modSp">
        <pc:chgData name="Maresa Beazley, Senior Researcher" userId="S::maresa.beazley@essex.gov.uk::5f8a0d0f-7495-4475-8968-cf1e28e5c564" providerId="AD" clId="Web-{814DD957-645D-4D3B-9624-FDD618B8F4A3}" dt="2020-06-05T12:05:13.488" v="303" actId="20577"/>
        <pc:sldMkLst>
          <pc:docMk/>
          <pc:sldMk cId="3192038873" sldId="415"/>
        </pc:sldMkLst>
        <pc:spChg chg="mod">
          <ac:chgData name="Maresa Beazley, Senior Researcher" userId="S::maresa.beazley@essex.gov.uk::5f8a0d0f-7495-4475-8968-cf1e28e5c564" providerId="AD" clId="Web-{814DD957-645D-4D3B-9624-FDD618B8F4A3}" dt="2020-06-05T12:05:13.488" v="303" actId="20577"/>
          <ac:spMkLst>
            <pc:docMk/>
            <pc:sldMk cId="3192038873" sldId="415"/>
            <ac:spMk id="11" creationId="{7C382022-D33C-456D-B41D-101F7C8F5381}"/>
          </ac:spMkLst>
        </pc:spChg>
      </pc:sldChg>
    </pc:docChg>
  </pc:docChgLst>
  <pc:docChgLst>
    <pc:chgData name="Katerina Glover - Senior Researcher" userId="S::katerina.glover@essex.gov.uk::de2edfa1-0aa9-41ab-9f34-1fb333eb4396" providerId="AD" clId="Web-{8FECD7C3-3FAA-4592-B3EC-FAA8831FA8C0}"/>
    <pc:docChg chg="delSld">
      <pc:chgData name="Katerina Glover - Senior Researcher" userId="S::katerina.glover@essex.gov.uk::de2edfa1-0aa9-41ab-9f34-1fb333eb4396" providerId="AD" clId="Web-{8FECD7C3-3FAA-4592-B3EC-FAA8831FA8C0}" dt="2020-08-13T09:00:23.293" v="0"/>
      <pc:docMkLst>
        <pc:docMk/>
      </pc:docMkLst>
      <pc:sldChg chg="del">
        <pc:chgData name="Katerina Glover - Senior Researcher" userId="S::katerina.glover@essex.gov.uk::de2edfa1-0aa9-41ab-9f34-1fb333eb4396" providerId="AD" clId="Web-{8FECD7C3-3FAA-4592-B3EC-FAA8831FA8C0}" dt="2020-08-13T09:00:23.293" v="0"/>
        <pc:sldMkLst>
          <pc:docMk/>
          <pc:sldMk cId="903426302" sldId="481"/>
        </pc:sldMkLst>
      </pc:sldChg>
    </pc:docChg>
  </pc:docChgLst>
  <pc:docChgLst>
    <pc:chgData name="Maura O'Malley, Researcher" userId="S::maura.o-malley@essex.gov.uk::debcc6ab-8d4c-4f20-82e6-146e5bb09687" providerId="AD" clId="Web-{6E19994C-0DDF-3820-BBBA-976B327BEC2C}"/>
    <pc:docChg chg="modSld">
      <pc:chgData name="Maura O'Malley, Researcher" userId="S::maura.o-malley@essex.gov.uk::debcc6ab-8d4c-4f20-82e6-146e5bb09687" providerId="AD" clId="Web-{6E19994C-0DDF-3820-BBBA-976B327BEC2C}" dt="2020-06-19T20:17:47.875" v="113" actId="20577"/>
      <pc:docMkLst>
        <pc:docMk/>
      </pc:docMkLst>
      <pc:sldChg chg="modSp">
        <pc:chgData name="Maura O'Malley, Researcher" userId="S::maura.o-malley@essex.gov.uk::debcc6ab-8d4c-4f20-82e6-146e5bb09687" providerId="AD" clId="Web-{6E19994C-0DDF-3820-BBBA-976B327BEC2C}" dt="2020-06-19T20:17:47.875" v="112" actId="20577"/>
        <pc:sldMkLst>
          <pc:docMk/>
          <pc:sldMk cId="1069382561" sldId="465"/>
        </pc:sldMkLst>
        <pc:spChg chg="mod">
          <ac:chgData name="Maura O'Malley, Researcher" userId="S::maura.o-malley@essex.gov.uk::debcc6ab-8d4c-4f20-82e6-146e5bb09687" providerId="AD" clId="Web-{6E19994C-0DDF-3820-BBBA-976B327BEC2C}" dt="2020-06-19T20:17:47.875" v="112" actId="20577"/>
          <ac:spMkLst>
            <pc:docMk/>
            <pc:sldMk cId="1069382561" sldId="465"/>
            <ac:spMk id="20" creationId="{1500FB25-A4C5-4898-889D-E0B5005E291E}"/>
          </ac:spMkLst>
        </pc:spChg>
      </pc:sldChg>
    </pc:docChg>
  </pc:docChgLst>
  <pc:docChgLst>
    <pc:chgData name="Katerina" userId="de2edfa1-0aa9-41ab-9f34-1fb333eb4396" providerId="ADAL" clId="{A3294DA8-9CD2-4216-A896-877FDFC4CCD3}"/>
    <pc:docChg chg="undo custSel addSld delSld modSld sldOrd">
      <pc:chgData name="Katerina" userId="de2edfa1-0aa9-41ab-9f34-1fb333eb4396" providerId="ADAL" clId="{A3294DA8-9CD2-4216-A896-877FDFC4CCD3}" dt="2020-08-17T15:59:17.408" v="10826" actId="478"/>
      <pc:docMkLst>
        <pc:docMk/>
      </pc:docMkLst>
      <pc:sldChg chg="modSp add del">
        <pc:chgData name="Katerina" userId="de2edfa1-0aa9-41ab-9f34-1fb333eb4396" providerId="ADAL" clId="{A3294DA8-9CD2-4216-A896-877FDFC4CCD3}" dt="2020-08-17T15:38:01.305" v="10824" actId="20577"/>
        <pc:sldMkLst>
          <pc:docMk/>
          <pc:sldMk cId="4231481942" sldId="262"/>
        </pc:sldMkLst>
        <pc:spChg chg="mod">
          <ac:chgData name="Katerina" userId="de2edfa1-0aa9-41ab-9f34-1fb333eb4396" providerId="ADAL" clId="{A3294DA8-9CD2-4216-A896-877FDFC4CCD3}" dt="2020-08-17T15:38:01.305" v="10824" actId="20577"/>
          <ac:spMkLst>
            <pc:docMk/>
            <pc:sldMk cId="4231481942" sldId="262"/>
            <ac:spMk id="13" creationId="{F508B5EC-BAFE-44A0-B48D-41AA4F9F6B14}"/>
          </ac:spMkLst>
        </pc:spChg>
      </pc:sldChg>
      <pc:sldChg chg="add del setBg">
        <pc:chgData name="Katerina" userId="de2edfa1-0aa9-41ab-9f34-1fb333eb4396" providerId="ADAL" clId="{A3294DA8-9CD2-4216-A896-877FDFC4CCD3}" dt="2020-08-06T16:12:54.406" v="1847" actId="2696"/>
        <pc:sldMkLst>
          <pc:docMk/>
          <pc:sldMk cId="751899522" sldId="325"/>
        </pc:sldMkLst>
      </pc:sldChg>
      <pc:sldChg chg="del">
        <pc:chgData name="Katerina" userId="de2edfa1-0aa9-41ab-9f34-1fb333eb4396" providerId="ADAL" clId="{A3294DA8-9CD2-4216-A896-877FDFC4CCD3}" dt="2020-08-06T15:33:34.725" v="218" actId="2696"/>
        <pc:sldMkLst>
          <pc:docMk/>
          <pc:sldMk cId="586041243" sldId="371"/>
        </pc:sldMkLst>
      </pc:sldChg>
      <pc:sldChg chg="modSp">
        <pc:chgData name="Katerina" userId="de2edfa1-0aa9-41ab-9f34-1fb333eb4396" providerId="ADAL" clId="{A3294DA8-9CD2-4216-A896-877FDFC4CCD3}" dt="2020-08-12T13:18:25.313" v="4017" actId="20577"/>
        <pc:sldMkLst>
          <pc:docMk/>
          <pc:sldMk cId="2715914701" sldId="397"/>
        </pc:sldMkLst>
        <pc:spChg chg="mod">
          <ac:chgData name="Katerina" userId="de2edfa1-0aa9-41ab-9f34-1fb333eb4396" providerId="ADAL" clId="{A3294DA8-9CD2-4216-A896-877FDFC4CCD3}" dt="2020-08-12T13:18:25.313" v="4017" actId="20577"/>
          <ac:spMkLst>
            <pc:docMk/>
            <pc:sldMk cId="2715914701" sldId="397"/>
            <ac:spMk id="3" creationId="{D94082C3-A739-4586-84F5-DBED494E9815}"/>
          </ac:spMkLst>
        </pc:spChg>
      </pc:sldChg>
      <pc:sldChg chg="modSp ord">
        <pc:chgData name="Katerina" userId="de2edfa1-0aa9-41ab-9f34-1fb333eb4396" providerId="ADAL" clId="{A3294DA8-9CD2-4216-A896-877FDFC4CCD3}" dt="2020-08-12T13:28:42.616" v="4363" actId="20577"/>
        <pc:sldMkLst>
          <pc:docMk/>
          <pc:sldMk cId="447836792" sldId="400"/>
        </pc:sldMkLst>
        <pc:spChg chg="mod">
          <ac:chgData name="Katerina" userId="de2edfa1-0aa9-41ab-9f34-1fb333eb4396" providerId="ADAL" clId="{A3294DA8-9CD2-4216-A896-877FDFC4CCD3}" dt="2020-08-12T13:25:33.631" v="4155" actId="6549"/>
          <ac:spMkLst>
            <pc:docMk/>
            <pc:sldMk cId="447836792" sldId="400"/>
            <ac:spMk id="10" creationId="{A550A8D6-DA17-499A-87EF-9B6E5F844D1A}"/>
          </ac:spMkLst>
        </pc:spChg>
        <pc:spChg chg="mod">
          <ac:chgData name="Katerina" userId="de2edfa1-0aa9-41ab-9f34-1fb333eb4396" providerId="ADAL" clId="{A3294DA8-9CD2-4216-A896-877FDFC4CCD3}" dt="2020-08-12T13:25:17.433" v="4143" actId="20577"/>
          <ac:spMkLst>
            <pc:docMk/>
            <pc:sldMk cId="447836792" sldId="400"/>
            <ac:spMk id="13" creationId="{0F415C4F-7E8D-445E-9043-7C5757C85148}"/>
          </ac:spMkLst>
        </pc:spChg>
        <pc:spChg chg="mod">
          <ac:chgData name="Katerina" userId="de2edfa1-0aa9-41ab-9f34-1fb333eb4396" providerId="ADAL" clId="{A3294DA8-9CD2-4216-A896-877FDFC4CCD3}" dt="2020-08-06T16:02:03.782" v="1662" actId="20577"/>
          <ac:spMkLst>
            <pc:docMk/>
            <pc:sldMk cId="447836792" sldId="400"/>
            <ac:spMk id="15" creationId="{BFBD6D9E-7F1F-46AB-9A2B-F8F143C207FD}"/>
          </ac:spMkLst>
        </pc:spChg>
        <pc:spChg chg="mod">
          <ac:chgData name="Katerina" userId="de2edfa1-0aa9-41ab-9f34-1fb333eb4396" providerId="ADAL" clId="{A3294DA8-9CD2-4216-A896-877FDFC4CCD3}" dt="2020-08-06T16:01:34.368" v="1651" actId="20577"/>
          <ac:spMkLst>
            <pc:docMk/>
            <pc:sldMk cId="447836792" sldId="400"/>
            <ac:spMk id="17" creationId="{65BCAC06-AB26-4E13-8088-B95FFD8B49CA}"/>
          </ac:spMkLst>
        </pc:spChg>
        <pc:spChg chg="mod">
          <ac:chgData name="Katerina" userId="de2edfa1-0aa9-41ab-9f34-1fb333eb4396" providerId="ADAL" clId="{A3294DA8-9CD2-4216-A896-877FDFC4CCD3}" dt="2020-08-12T13:26:26.678" v="4166" actId="20577"/>
          <ac:spMkLst>
            <pc:docMk/>
            <pc:sldMk cId="447836792" sldId="400"/>
            <ac:spMk id="18" creationId="{5C258F38-E66D-4A87-A4E0-388FE9822FE9}"/>
          </ac:spMkLst>
        </pc:spChg>
        <pc:spChg chg="mod">
          <ac:chgData name="Katerina" userId="de2edfa1-0aa9-41ab-9f34-1fb333eb4396" providerId="ADAL" clId="{A3294DA8-9CD2-4216-A896-877FDFC4CCD3}" dt="2020-08-12T13:28:42.616" v="4363" actId="20577"/>
          <ac:spMkLst>
            <pc:docMk/>
            <pc:sldMk cId="447836792" sldId="400"/>
            <ac:spMk id="23" creationId="{BBCDD3C5-3DA2-44AE-9CFF-01541254A46D}"/>
          </ac:spMkLst>
        </pc:spChg>
      </pc:sldChg>
      <pc:sldChg chg="modSp">
        <pc:chgData name="Katerina" userId="de2edfa1-0aa9-41ab-9f34-1fb333eb4396" providerId="ADAL" clId="{A3294DA8-9CD2-4216-A896-877FDFC4CCD3}" dt="2020-08-06T15:55:30.273" v="1162" actId="20577"/>
        <pc:sldMkLst>
          <pc:docMk/>
          <pc:sldMk cId="3052706552" sldId="402"/>
        </pc:sldMkLst>
        <pc:spChg chg="mod">
          <ac:chgData name="Katerina" userId="de2edfa1-0aa9-41ab-9f34-1fb333eb4396" providerId="ADAL" clId="{A3294DA8-9CD2-4216-A896-877FDFC4CCD3}" dt="2020-08-06T15:55:30.273" v="1162" actId="20577"/>
          <ac:spMkLst>
            <pc:docMk/>
            <pc:sldMk cId="3052706552" sldId="402"/>
            <ac:spMk id="4" creationId="{921A8A06-D9F3-4055-9132-AFE414CF736E}"/>
          </ac:spMkLst>
        </pc:spChg>
        <pc:spChg chg="mod">
          <ac:chgData name="Katerina" userId="de2edfa1-0aa9-41ab-9f34-1fb333eb4396" providerId="ADAL" clId="{A3294DA8-9CD2-4216-A896-877FDFC4CCD3}" dt="2020-08-06T15:54:47.665" v="1147" actId="14100"/>
          <ac:spMkLst>
            <pc:docMk/>
            <pc:sldMk cId="3052706552" sldId="402"/>
            <ac:spMk id="6" creationId="{467949D8-A72E-48B1-8ACF-6993E19F840A}"/>
          </ac:spMkLst>
        </pc:spChg>
        <pc:spChg chg="mod">
          <ac:chgData name="Katerina" userId="de2edfa1-0aa9-41ab-9f34-1fb333eb4396" providerId="ADAL" clId="{A3294DA8-9CD2-4216-A896-877FDFC4CCD3}" dt="2020-08-06T15:54:42.644" v="1146" actId="14100"/>
          <ac:spMkLst>
            <pc:docMk/>
            <pc:sldMk cId="3052706552" sldId="402"/>
            <ac:spMk id="10" creationId="{F0DD21B1-09D2-4A51-8626-894637E748FE}"/>
          </ac:spMkLst>
        </pc:spChg>
      </pc:sldChg>
      <pc:sldChg chg="modSp ord">
        <pc:chgData name="Katerina" userId="de2edfa1-0aa9-41ab-9f34-1fb333eb4396" providerId="ADAL" clId="{A3294DA8-9CD2-4216-A896-877FDFC4CCD3}" dt="2020-08-13T13:07:42.115" v="10626" actId="255"/>
        <pc:sldMkLst>
          <pc:docMk/>
          <pc:sldMk cId="1104663591" sldId="406"/>
        </pc:sldMkLst>
        <pc:spChg chg="mod">
          <ac:chgData name="Katerina" userId="de2edfa1-0aa9-41ab-9f34-1fb333eb4396" providerId="ADAL" clId="{A3294DA8-9CD2-4216-A896-877FDFC4CCD3}" dt="2020-08-12T16:13:10.920" v="10051" actId="20577"/>
          <ac:spMkLst>
            <pc:docMk/>
            <pc:sldMk cId="1104663591" sldId="406"/>
            <ac:spMk id="2" creationId="{CC2F9DB6-C941-4B40-B411-7A0194DD4628}"/>
          </ac:spMkLst>
        </pc:spChg>
        <pc:spChg chg="mod">
          <ac:chgData name="Katerina" userId="de2edfa1-0aa9-41ab-9f34-1fb333eb4396" providerId="ADAL" clId="{A3294DA8-9CD2-4216-A896-877FDFC4CCD3}" dt="2020-08-06T16:10:21.554" v="1755" actId="20577"/>
          <ac:spMkLst>
            <pc:docMk/>
            <pc:sldMk cId="1104663591" sldId="406"/>
            <ac:spMk id="3" creationId="{892FBE34-CCDA-4F32-A890-EC11561382ED}"/>
          </ac:spMkLst>
        </pc:spChg>
        <pc:spChg chg="mod">
          <ac:chgData name="Katerina" userId="de2edfa1-0aa9-41ab-9f34-1fb333eb4396" providerId="ADAL" clId="{A3294DA8-9CD2-4216-A896-877FDFC4CCD3}" dt="2020-08-13T13:05:51.986" v="10514" actId="20577"/>
          <ac:spMkLst>
            <pc:docMk/>
            <pc:sldMk cId="1104663591" sldId="406"/>
            <ac:spMk id="4" creationId="{5C5A5371-AA5E-4004-AC63-C886A9406CDD}"/>
          </ac:spMkLst>
        </pc:spChg>
        <pc:spChg chg="mod">
          <ac:chgData name="Katerina" userId="de2edfa1-0aa9-41ab-9f34-1fb333eb4396" providerId="ADAL" clId="{A3294DA8-9CD2-4216-A896-877FDFC4CCD3}" dt="2020-08-13T13:07:42.115" v="10626" actId="255"/>
          <ac:spMkLst>
            <pc:docMk/>
            <pc:sldMk cId="1104663591" sldId="406"/>
            <ac:spMk id="6" creationId="{058145EE-356B-4EE4-82C0-0C21FB6AB53A}"/>
          </ac:spMkLst>
        </pc:spChg>
      </pc:sldChg>
      <pc:sldChg chg="modSp">
        <pc:chgData name="Katerina" userId="de2edfa1-0aa9-41ab-9f34-1fb333eb4396" providerId="ADAL" clId="{A3294DA8-9CD2-4216-A896-877FDFC4CCD3}" dt="2020-08-12T13:22:19.340" v="4138" actId="20577"/>
        <pc:sldMkLst>
          <pc:docMk/>
          <pc:sldMk cId="1091210631" sldId="413"/>
        </pc:sldMkLst>
        <pc:spChg chg="mod">
          <ac:chgData name="Katerina" userId="de2edfa1-0aa9-41ab-9f34-1fb333eb4396" providerId="ADAL" clId="{A3294DA8-9CD2-4216-A896-877FDFC4CCD3}" dt="2020-08-12T13:22:19.340" v="4138" actId="20577"/>
          <ac:spMkLst>
            <pc:docMk/>
            <pc:sldMk cId="1091210631" sldId="413"/>
            <ac:spMk id="6" creationId="{5043EFD6-95B7-4B22-9639-DAFC0122C9D5}"/>
          </ac:spMkLst>
        </pc:spChg>
      </pc:sldChg>
      <pc:sldChg chg="addSp modSp">
        <pc:chgData name="Katerina" userId="de2edfa1-0aa9-41ab-9f34-1fb333eb4396" providerId="ADAL" clId="{A3294DA8-9CD2-4216-A896-877FDFC4CCD3}" dt="2020-08-13T13:11:39.030" v="10684" actId="20577"/>
        <pc:sldMkLst>
          <pc:docMk/>
          <pc:sldMk cId="3192038873" sldId="415"/>
        </pc:sldMkLst>
        <pc:spChg chg="mod">
          <ac:chgData name="Katerina" userId="de2edfa1-0aa9-41ab-9f34-1fb333eb4396" providerId="ADAL" clId="{A3294DA8-9CD2-4216-A896-877FDFC4CCD3}" dt="2020-08-12T13:20:35.250" v="4060" actId="20577"/>
          <ac:spMkLst>
            <pc:docMk/>
            <pc:sldMk cId="3192038873" sldId="415"/>
            <ac:spMk id="2" creationId="{056F8416-716D-4555-BB35-0733F171B8B6}"/>
          </ac:spMkLst>
        </pc:spChg>
        <pc:spChg chg="mod">
          <ac:chgData name="Katerina" userId="de2edfa1-0aa9-41ab-9f34-1fb333eb4396" providerId="ADAL" clId="{A3294DA8-9CD2-4216-A896-877FDFC4CCD3}" dt="2020-08-13T13:11:39.030" v="10684" actId="20577"/>
          <ac:spMkLst>
            <pc:docMk/>
            <pc:sldMk cId="3192038873" sldId="415"/>
            <ac:spMk id="13" creationId="{D6BDCAE3-6B28-491F-B3E8-FB66AC5B6309}"/>
          </ac:spMkLst>
        </pc:spChg>
        <pc:spChg chg="mod">
          <ac:chgData name="Katerina" userId="de2edfa1-0aa9-41ab-9f34-1fb333eb4396" providerId="ADAL" clId="{A3294DA8-9CD2-4216-A896-877FDFC4CCD3}" dt="2020-08-06T15:50:08.375" v="1056" actId="20577"/>
          <ac:spMkLst>
            <pc:docMk/>
            <pc:sldMk cId="3192038873" sldId="415"/>
            <ac:spMk id="18" creationId="{51DCEFCC-EDA3-470F-BFA1-F8B3E8E94CCC}"/>
          </ac:spMkLst>
        </pc:spChg>
        <pc:spChg chg="add mod">
          <ac:chgData name="Katerina" userId="de2edfa1-0aa9-41ab-9f34-1fb333eb4396" providerId="ADAL" clId="{A3294DA8-9CD2-4216-A896-877FDFC4CCD3}" dt="2020-08-06T15:51:20.638" v="1124" actId="20577"/>
          <ac:spMkLst>
            <pc:docMk/>
            <pc:sldMk cId="3192038873" sldId="415"/>
            <ac:spMk id="19" creationId="{BAEA254D-AF35-42DC-8484-C1B1C4F3B27B}"/>
          </ac:spMkLst>
        </pc:spChg>
      </pc:sldChg>
      <pc:sldChg chg="addSp delSp modSp del">
        <pc:chgData name="Katerina" userId="de2edfa1-0aa9-41ab-9f34-1fb333eb4396" providerId="ADAL" clId="{A3294DA8-9CD2-4216-A896-877FDFC4CCD3}" dt="2020-08-12T13:11:51.713" v="3717" actId="2696"/>
        <pc:sldMkLst>
          <pc:docMk/>
          <pc:sldMk cId="1931570260" sldId="417"/>
        </pc:sldMkLst>
        <pc:spChg chg="mod">
          <ac:chgData name="Katerina" userId="de2edfa1-0aa9-41ab-9f34-1fb333eb4396" providerId="ADAL" clId="{A3294DA8-9CD2-4216-A896-877FDFC4CCD3}" dt="2020-08-12T12:50:24.769" v="2480" actId="20577"/>
          <ac:spMkLst>
            <pc:docMk/>
            <pc:sldMk cId="1931570260" sldId="417"/>
            <ac:spMk id="3" creationId="{FC8656B9-CA80-4411-A58F-D286A4B7217A}"/>
          </ac:spMkLst>
        </pc:spChg>
        <pc:spChg chg="mod">
          <ac:chgData name="Katerina" userId="de2edfa1-0aa9-41ab-9f34-1fb333eb4396" providerId="ADAL" clId="{A3294DA8-9CD2-4216-A896-877FDFC4CCD3}" dt="2020-08-06T16:03:23.441" v="1666" actId="313"/>
          <ac:spMkLst>
            <pc:docMk/>
            <pc:sldMk cId="1931570260" sldId="417"/>
            <ac:spMk id="13" creationId="{83D6FF98-4986-41D1-BB6A-2437C5A88DDA}"/>
          </ac:spMkLst>
        </pc:spChg>
        <pc:spChg chg="del mod">
          <ac:chgData name="Katerina" userId="de2edfa1-0aa9-41ab-9f34-1fb333eb4396" providerId="ADAL" clId="{A3294DA8-9CD2-4216-A896-877FDFC4CCD3}" dt="2020-08-12T12:45:08.386" v="2435" actId="478"/>
          <ac:spMkLst>
            <pc:docMk/>
            <pc:sldMk cId="1931570260" sldId="417"/>
            <ac:spMk id="14" creationId="{EAB9DAC0-098B-4B5E-85B2-1D38156DC012}"/>
          </ac:spMkLst>
        </pc:spChg>
        <pc:spChg chg="add mod">
          <ac:chgData name="Katerina" userId="de2edfa1-0aa9-41ab-9f34-1fb333eb4396" providerId="ADAL" clId="{A3294DA8-9CD2-4216-A896-877FDFC4CCD3}" dt="2020-08-12T12:45:40.849" v="2453" actId="1076"/>
          <ac:spMkLst>
            <pc:docMk/>
            <pc:sldMk cId="1931570260" sldId="417"/>
            <ac:spMk id="16" creationId="{D0EC9436-B142-4619-B1FC-53DB869B2EA1}"/>
          </ac:spMkLst>
        </pc:spChg>
        <pc:spChg chg="mod">
          <ac:chgData name="Katerina" userId="de2edfa1-0aa9-41ab-9f34-1fb333eb4396" providerId="ADAL" clId="{A3294DA8-9CD2-4216-A896-877FDFC4CCD3}" dt="2020-08-12T12:45:44.321" v="2468" actId="1036"/>
          <ac:spMkLst>
            <pc:docMk/>
            <pc:sldMk cId="1931570260" sldId="417"/>
            <ac:spMk id="17" creationId="{14130BA1-162E-4DA9-A3A0-189696535A73}"/>
          </ac:spMkLst>
        </pc:spChg>
        <pc:spChg chg="mod">
          <ac:chgData name="Katerina" userId="de2edfa1-0aa9-41ab-9f34-1fb333eb4396" providerId="ADAL" clId="{A3294DA8-9CD2-4216-A896-877FDFC4CCD3}" dt="2020-08-12T12:50:36.524" v="2494" actId="20577"/>
          <ac:spMkLst>
            <pc:docMk/>
            <pc:sldMk cId="1931570260" sldId="417"/>
            <ac:spMk id="18" creationId="{73FA3C4D-CC06-439D-8424-ED9E4D5654D2}"/>
          </ac:spMkLst>
        </pc:spChg>
      </pc:sldChg>
      <pc:sldChg chg="modSp">
        <pc:chgData name="Katerina" userId="de2edfa1-0aa9-41ab-9f34-1fb333eb4396" providerId="ADAL" clId="{A3294DA8-9CD2-4216-A896-877FDFC4CCD3}" dt="2020-08-13T13:09:49.584" v="10651" actId="20578"/>
        <pc:sldMkLst>
          <pc:docMk/>
          <pc:sldMk cId="422803581" sldId="429"/>
        </pc:sldMkLst>
        <pc:spChg chg="mod">
          <ac:chgData name="Katerina" userId="de2edfa1-0aa9-41ab-9f34-1fb333eb4396" providerId="ADAL" clId="{A3294DA8-9CD2-4216-A896-877FDFC4CCD3}" dt="2020-08-13T13:09:18.065" v="10643" actId="1035"/>
          <ac:spMkLst>
            <pc:docMk/>
            <pc:sldMk cId="422803581" sldId="429"/>
            <ac:spMk id="2" creationId="{056F8416-716D-4555-BB35-0733F171B8B6}"/>
          </ac:spMkLst>
        </pc:spChg>
        <pc:spChg chg="mod">
          <ac:chgData name="Katerina" userId="de2edfa1-0aa9-41ab-9f34-1fb333eb4396" providerId="ADAL" clId="{A3294DA8-9CD2-4216-A896-877FDFC4CCD3}" dt="2020-08-13T13:09:22.996" v="10650" actId="1035"/>
          <ac:spMkLst>
            <pc:docMk/>
            <pc:sldMk cId="422803581" sldId="429"/>
            <ac:spMk id="3" creationId="{3FF04C2D-DA67-42A9-97EC-06C52FEF16F3}"/>
          </ac:spMkLst>
        </pc:spChg>
        <pc:spChg chg="mod">
          <ac:chgData name="Katerina" userId="de2edfa1-0aa9-41ab-9f34-1fb333eb4396" providerId="ADAL" clId="{A3294DA8-9CD2-4216-A896-877FDFC4CCD3}" dt="2020-08-13T13:09:49.584" v="10651" actId="20578"/>
          <ac:spMkLst>
            <pc:docMk/>
            <pc:sldMk cId="422803581" sldId="429"/>
            <ac:spMk id="5" creationId="{ED34343C-FCA4-4182-8A14-F4447A1CE25C}"/>
          </ac:spMkLst>
        </pc:spChg>
        <pc:spChg chg="mod">
          <ac:chgData name="Katerina" userId="de2edfa1-0aa9-41ab-9f34-1fb333eb4396" providerId="ADAL" clId="{A3294DA8-9CD2-4216-A896-877FDFC4CCD3}" dt="2020-08-13T13:09:18.065" v="10643" actId="1035"/>
          <ac:spMkLst>
            <pc:docMk/>
            <pc:sldMk cId="422803581" sldId="429"/>
            <ac:spMk id="6" creationId="{75FBB7AE-3870-4C8B-94B0-EBACFF5E5AF6}"/>
          </ac:spMkLst>
        </pc:spChg>
        <pc:spChg chg="mod">
          <ac:chgData name="Katerina" userId="de2edfa1-0aa9-41ab-9f34-1fb333eb4396" providerId="ADAL" clId="{A3294DA8-9CD2-4216-A896-877FDFC4CCD3}" dt="2020-08-13T13:09:18.065" v="10643" actId="1035"/>
          <ac:spMkLst>
            <pc:docMk/>
            <pc:sldMk cId="422803581" sldId="429"/>
            <ac:spMk id="7" creationId="{3C044940-6FDD-47DE-9AF9-886FE9DBC1AD}"/>
          </ac:spMkLst>
        </pc:spChg>
        <pc:spChg chg="mod">
          <ac:chgData name="Katerina" userId="de2edfa1-0aa9-41ab-9f34-1fb333eb4396" providerId="ADAL" clId="{A3294DA8-9CD2-4216-A896-877FDFC4CCD3}" dt="2020-08-13T13:09:18.065" v="10643" actId="1035"/>
          <ac:spMkLst>
            <pc:docMk/>
            <pc:sldMk cId="422803581" sldId="429"/>
            <ac:spMk id="8" creationId="{67AE1961-0067-4D7B-84DD-CA7C286619B7}"/>
          </ac:spMkLst>
        </pc:spChg>
        <pc:spChg chg="mod">
          <ac:chgData name="Katerina" userId="de2edfa1-0aa9-41ab-9f34-1fb333eb4396" providerId="ADAL" clId="{A3294DA8-9CD2-4216-A896-877FDFC4CCD3}" dt="2020-08-13T13:09:18.065" v="10643" actId="1035"/>
          <ac:spMkLst>
            <pc:docMk/>
            <pc:sldMk cId="422803581" sldId="429"/>
            <ac:spMk id="9" creationId="{AAC680CA-A4EF-46F0-B8C3-561803644983}"/>
          </ac:spMkLst>
        </pc:spChg>
        <pc:spChg chg="mod">
          <ac:chgData name="Katerina" userId="de2edfa1-0aa9-41ab-9f34-1fb333eb4396" providerId="ADAL" clId="{A3294DA8-9CD2-4216-A896-877FDFC4CCD3}" dt="2020-08-13T13:09:18.065" v="10643" actId="1035"/>
          <ac:spMkLst>
            <pc:docMk/>
            <pc:sldMk cId="422803581" sldId="429"/>
            <ac:spMk id="10" creationId="{513B4E98-16C8-4C4B-8C71-BFD81C2334F6}"/>
          </ac:spMkLst>
        </pc:spChg>
        <pc:spChg chg="mod">
          <ac:chgData name="Katerina" userId="de2edfa1-0aa9-41ab-9f34-1fb333eb4396" providerId="ADAL" clId="{A3294DA8-9CD2-4216-A896-877FDFC4CCD3}" dt="2020-08-13T13:09:18.065" v="10643" actId="1035"/>
          <ac:spMkLst>
            <pc:docMk/>
            <pc:sldMk cId="422803581" sldId="429"/>
            <ac:spMk id="11" creationId="{7C382022-D33C-456D-B41D-101F7C8F5381}"/>
          </ac:spMkLst>
        </pc:spChg>
        <pc:spChg chg="mod">
          <ac:chgData name="Katerina" userId="de2edfa1-0aa9-41ab-9f34-1fb333eb4396" providerId="ADAL" clId="{A3294DA8-9CD2-4216-A896-877FDFC4CCD3}" dt="2020-08-13T13:09:09.422" v="10632" actId="255"/>
          <ac:spMkLst>
            <pc:docMk/>
            <pc:sldMk cId="422803581" sldId="429"/>
            <ac:spMk id="18" creationId="{51DCEFCC-EDA3-470F-BFA1-F8B3E8E94CCC}"/>
          </ac:spMkLst>
        </pc:spChg>
      </pc:sldChg>
      <pc:sldChg chg="modSp">
        <pc:chgData name="Katerina" userId="de2edfa1-0aa9-41ab-9f34-1fb333eb4396" providerId="ADAL" clId="{A3294DA8-9CD2-4216-A896-877FDFC4CCD3}" dt="2020-08-12T16:18:45.072" v="10134" actId="1076"/>
        <pc:sldMkLst>
          <pc:docMk/>
          <pc:sldMk cId="790774682" sldId="431"/>
        </pc:sldMkLst>
        <pc:spChg chg="mod">
          <ac:chgData name="Katerina" userId="de2edfa1-0aa9-41ab-9f34-1fb333eb4396" providerId="ADAL" clId="{A3294DA8-9CD2-4216-A896-877FDFC4CCD3}" dt="2020-08-12T13:18:32.351" v="4051" actId="20577"/>
          <ac:spMkLst>
            <pc:docMk/>
            <pc:sldMk cId="790774682" sldId="431"/>
            <ac:spMk id="2" creationId="{056F8416-716D-4555-BB35-0733F171B8B6}"/>
          </ac:spMkLst>
        </pc:spChg>
        <pc:spChg chg="mod">
          <ac:chgData name="Katerina" userId="de2edfa1-0aa9-41ab-9f34-1fb333eb4396" providerId="ADAL" clId="{A3294DA8-9CD2-4216-A896-877FDFC4CCD3}" dt="2020-08-12T16:18:45.072" v="10134" actId="1076"/>
          <ac:spMkLst>
            <pc:docMk/>
            <pc:sldMk cId="790774682" sldId="431"/>
            <ac:spMk id="3" creationId="{CE2B8406-DE52-4444-B7E7-2ECFEC53FA7D}"/>
          </ac:spMkLst>
        </pc:spChg>
        <pc:spChg chg="mod">
          <ac:chgData name="Katerina" userId="de2edfa1-0aa9-41ab-9f34-1fb333eb4396" providerId="ADAL" clId="{A3294DA8-9CD2-4216-A896-877FDFC4CCD3}" dt="2020-08-06T15:47:36.823" v="1031" actId="14100"/>
          <ac:spMkLst>
            <pc:docMk/>
            <pc:sldMk cId="790774682" sldId="431"/>
            <ac:spMk id="5" creationId="{ED34343C-FCA4-4182-8A14-F4447A1CE25C}"/>
          </ac:spMkLst>
        </pc:spChg>
        <pc:spChg chg="mod">
          <ac:chgData name="Katerina" userId="de2edfa1-0aa9-41ab-9f34-1fb333eb4396" providerId="ADAL" clId="{A3294DA8-9CD2-4216-A896-877FDFC4CCD3}" dt="2020-08-06T15:47:34.535" v="1030" actId="14100"/>
          <ac:spMkLst>
            <pc:docMk/>
            <pc:sldMk cId="790774682" sldId="431"/>
            <ac:spMk id="10" creationId="{513B4E98-16C8-4C4B-8C71-BFD81C2334F6}"/>
          </ac:spMkLst>
        </pc:spChg>
      </pc:sldChg>
      <pc:sldChg chg="modSp">
        <pc:chgData name="Katerina" userId="de2edfa1-0aa9-41ab-9f34-1fb333eb4396" providerId="ADAL" clId="{A3294DA8-9CD2-4216-A896-877FDFC4CCD3}" dt="2020-08-12T15:57:50.227" v="10000" actId="1036"/>
        <pc:sldMkLst>
          <pc:docMk/>
          <pc:sldMk cId="1182651884" sldId="432"/>
        </pc:sldMkLst>
        <pc:spChg chg="mod">
          <ac:chgData name="Katerina" userId="de2edfa1-0aa9-41ab-9f34-1fb333eb4396" providerId="ADAL" clId="{A3294DA8-9CD2-4216-A896-877FDFC4CCD3}" dt="2020-08-12T15:57:50.227" v="10000" actId="1036"/>
          <ac:spMkLst>
            <pc:docMk/>
            <pc:sldMk cId="1182651884" sldId="432"/>
            <ac:spMk id="2" creationId="{CC2F9DB6-C941-4B40-B411-7A0194DD4628}"/>
          </ac:spMkLst>
        </pc:spChg>
        <pc:spChg chg="mod">
          <ac:chgData name="Katerina" userId="de2edfa1-0aa9-41ab-9f34-1fb333eb4396" providerId="ADAL" clId="{A3294DA8-9CD2-4216-A896-877FDFC4CCD3}" dt="2020-08-12T15:57:13.372" v="9994" actId="20577"/>
          <ac:spMkLst>
            <pc:docMk/>
            <pc:sldMk cId="1182651884" sldId="432"/>
            <ac:spMk id="3" creationId="{FC8656B9-CA80-4411-A58F-D286A4B7217A}"/>
          </ac:spMkLst>
        </pc:spChg>
        <pc:spChg chg="mod">
          <ac:chgData name="Katerina" userId="de2edfa1-0aa9-41ab-9f34-1fb333eb4396" providerId="ADAL" clId="{A3294DA8-9CD2-4216-A896-877FDFC4CCD3}" dt="2020-08-06T16:07:14.458" v="1707" actId="20577"/>
          <ac:spMkLst>
            <pc:docMk/>
            <pc:sldMk cId="1182651884" sldId="432"/>
            <ac:spMk id="19" creationId="{F2ED8B36-8D82-45C7-8DEC-7EB257229721}"/>
          </ac:spMkLst>
        </pc:spChg>
        <pc:picChg chg="mod">
          <ac:chgData name="Katerina" userId="de2edfa1-0aa9-41ab-9f34-1fb333eb4396" providerId="ADAL" clId="{A3294DA8-9CD2-4216-A896-877FDFC4CCD3}" dt="2020-08-06T16:20:09.519" v="2089" actId="1076"/>
          <ac:picMkLst>
            <pc:docMk/>
            <pc:sldMk cId="1182651884" sldId="432"/>
            <ac:picMk id="15" creationId="{58CE4144-A27E-46C0-9570-44715F130CA2}"/>
          </ac:picMkLst>
        </pc:picChg>
      </pc:sldChg>
      <pc:sldChg chg="modSp add del">
        <pc:chgData name="Katerina" userId="de2edfa1-0aa9-41ab-9f34-1fb333eb4396" providerId="ADAL" clId="{A3294DA8-9CD2-4216-A896-877FDFC4CCD3}" dt="2020-08-12T16:18:20.565" v="10132" actId="2696"/>
        <pc:sldMkLst>
          <pc:docMk/>
          <pc:sldMk cId="2337521879" sldId="479"/>
        </pc:sldMkLst>
        <pc:spChg chg="mod">
          <ac:chgData name="Katerina" userId="de2edfa1-0aa9-41ab-9f34-1fb333eb4396" providerId="ADAL" clId="{A3294DA8-9CD2-4216-A896-877FDFC4CCD3}" dt="2020-08-06T16:14:12.459" v="1988" actId="13926"/>
          <ac:spMkLst>
            <pc:docMk/>
            <pc:sldMk cId="2337521879" sldId="479"/>
            <ac:spMk id="3" creationId="{E35D71F5-59E7-4485-A028-D295F09DA633}"/>
          </ac:spMkLst>
        </pc:spChg>
      </pc:sldChg>
      <pc:sldChg chg="delSp modSp add">
        <pc:chgData name="Katerina" userId="de2edfa1-0aa9-41ab-9f34-1fb333eb4396" providerId="ADAL" clId="{A3294DA8-9CD2-4216-A896-877FDFC4CCD3}" dt="2020-08-17T15:02:29.297" v="10820" actId="113"/>
        <pc:sldMkLst>
          <pc:docMk/>
          <pc:sldMk cId="603577304" sldId="480"/>
        </pc:sldMkLst>
        <pc:spChg chg="mod">
          <ac:chgData name="Katerina" userId="de2edfa1-0aa9-41ab-9f34-1fb333eb4396" providerId="ADAL" clId="{A3294DA8-9CD2-4216-A896-877FDFC4CCD3}" dt="2020-08-14T13:34:18.840" v="10811" actId="6549"/>
          <ac:spMkLst>
            <pc:docMk/>
            <pc:sldMk cId="603577304" sldId="480"/>
            <ac:spMk id="3" creationId="{E35D71F5-59E7-4485-A028-D295F09DA633}"/>
          </ac:spMkLst>
        </pc:spChg>
        <pc:spChg chg="del">
          <ac:chgData name="Katerina" userId="de2edfa1-0aa9-41ab-9f34-1fb333eb4396" providerId="ADAL" clId="{A3294DA8-9CD2-4216-A896-877FDFC4CCD3}" dt="2020-08-06T15:35:08.609" v="411" actId="478"/>
          <ac:spMkLst>
            <pc:docMk/>
            <pc:sldMk cId="603577304" sldId="480"/>
            <ac:spMk id="8" creationId="{42996A41-C7EA-48CF-A1DA-9D5A2380FC9D}"/>
          </ac:spMkLst>
        </pc:spChg>
        <pc:spChg chg="del mod">
          <ac:chgData name="Katerina" userId="de2edfa1-0aa9-41ab-9f34-1fb333eb4396" providerId="ADAL" clId="{A3294DA8-9CD2-4216-A896-877FDFC4CCD3}" dt="2020-08-06T15:35:07.348" v="410" actId="478"/>
          <ac:spMkLst>
            <pc:docMk/>
            <pc:sldMk cId="603577304" sldId="480"/>
            <ac:spMk id="9" creationId="{30BA62E0-047D-4BE7-A8F8-1E644425DCCA}"/>
          </ac:spMkLst>
        </pc:spChg>
        <pc:spChg chg="del mod">
          <ac:chgData name="Katerina" userId="de2edfa1-0aa9-41ab-9f34-1fb333eb4396" providerId="ADAL" clId="{A3294DA8-9CD2-4216-A896-877FDFC4CCD3}" dt="2020-08-12T12:37:48.137" v="2225" actId="478"/>
          <ac:spMkLst>
            <pc:docMk/>
            <pc:sldMk cId="603577304" sldId="480"/>
            <ac:spMk id="17" creationId="{1DDC0079-60F8-414C-90AB-622B2FB45A52}"/>
          </ac:spMkLst>
        </pc:spChg>
        <pc:spChg chg="del mod">
          <ac:chgData name="Katerina" userId="de2edfa1-0aa9-41ab-9f34-1fb333eb4396" providerId="ADAL" clId="{A3294DA8-9CD2-4216-A896-877FDFC4CCD3}" dt="2020-08-12T12:37:46.754" v="2222" actId="478"/>
          <ac:spMkLst>
            <pc:docMk/>
            <pc:sldMk cId="603577304" sldId="480"/>
            <ac:spMk id="18" creationId="{A72FD1F9-89FA-457A-B28C-4F9F48C59DA2}"/>
          </ac:spMkLst>
        </pc:spChg>
        <pc:spChg chg="del mod">
          <ac:chgData name="Katerina" userId="de2edfa1-0aa9-41ab-9f34-1fb333eb4396" providerId="ADAL" clId="{A3294DA8-9CD2-4216-A896-877FDFC4CCD3}" dt="2020-08-12T12:37:46.757" v="2224"/>
          <ac:spMkLst>
            <pc:docMk/>
            <pc:sldMk cId="603577304" sldId="480"/>
            <ac:spMk id="19" creationId="{450CD63C-0FEE-4FC9-A6B4-727E79F79F60}"/>
          </ac:spMkLst>
        </pc:spChg>
        <pc:spChg chg="mod">
          <ac:chgData name="Katerina" userId="de2edfa1-0aa9-41ab-9f34-1fb333eb4396" providerId="ADAL" clId="{A3294DA8-9CD2-4216-A896-877FDFC4CCD3}" dt="2020-08-17T15:02:29.297" v="10820" actId="113"/>
          <ac:spMkLst>
            <pc:docMk/>
            <pc:sldMk cId="603577304" sldId="480"/>
            <ac:spMk id="23" creationId="{597EDB95-07AD-4D5D-B140-5946876E08DF}"/>
          </ac:spMkLst>
        </pc:spChg>
        <pc:picChg chg="del">
          <ac:chgData name="Katerina" userId="de2edfa1-0aa9-41ab-9f34-1fb333eb4396" providerId="ADAL" clId="{A3294DA8-9CD2-4216-A896-877FDFC4CCD3}" dt="2020-08-06T15:35:05.096" v="408" actId="478"/>
          <ac:picMkLst>
            <pc:docMk/>
            <pc:sldMk cId="603577304" sldId="480"/>
            <ac:picMk id="6" creationId="{5DCC9F3A-A4C8-4ECD-865D-CC5F36A402A8}"/>
          </ac:picMkLst>
        </pc:picChg>
        <pc:picChg chg="del">
          <ac:chgData name="Katerina" userId="de2edfa1-0aa9-41ab-9f34-1fb333eb4396" providerId="ADAL" clId="{A3294DA8-9CD2-4216-A896-877FDFC4CCD3}" dt="2020-08-06T15:35:04.551" v="407" actId="478"/>
          <ac:picMkLst>
            <pc:docMk/>
            <pc:sldMk cId="603577304" sldId="480"/>
            <ac:picMk id="7" creationId="{4E5BB204-6A01-4BD6-951C-D2721E208E26}"/>
          </ac:picMkLst>
        </pc:picChg>
        <pc:picChg chg="del mod">
          <ac:chgData name="Katerina" userId="de2edfa1-0aa9-41ab-9f34-1fb333eb4396" providerId="ADAL" clId="{A3294DA8-9CD2-4216-A896-877FDFC4CCD3}" dt="2020-08-12T12:37:43.894" v="2220" actId="478"/>
          <ac:picMkLst>
            <pc:docMk/>
            <pc:sldMk cId="603577304" sldId="480"/>
            <ac:picMk id="15" creationId="{367A2C2C-EC05-4B52-8EAD-F14C5B24941F}"/>
          </ac:picMkLst>
        </pc:picChg>
        <pc:picChg chg="del mod">
          <ac:chgData name="Katerina" userId="de2edfa1-0aa9-41ab-9f34-1fb333eb4396" providerId="ADAL" clId="{A3294DA8-9CD2-4216-A896-877FDFC4CCD3}" dt="2020-08-12T12:37:43.188" v="2219" actId="478"/>
          <ac:picMkLst>
            <pc:docMk/>
            <pc:sldMk cId="603577304" sldId="480"/>
            <ac:picMk id="16" creationId="{383C4DE6-9241-4F30-862B-E01A12EA08CB}"/>
          </ac:picMkLst>
        </pc:picChg>
      </pc:sldChg>
      <pc:sldChg chg="modSp add">
        <pc:chgData name="Katerina" userId="de2edfa1-0aa9-41ab-9f34-1fb333eb4396" providerId="ADAL" clId="{A3294DA8-9CD2-4216-A896-877FDFC4CCD3}" dt="2020-08-06T15:40:34.944" v="594" actId="20577"/>
        <pc:sldMkLst>
          <pc:docMk/>
          <pc:sldMk cId="903426302" sldId="481"/>
        </pc:sldMkLst>
        <pc:spChg chg="mod">
          <ac:chgData name="Katerina" userId="de2edfa1-0aa9-41ab-9f34-1fb333eb4396" providerId="ADAL" clId="{A3294DA8-9CD2-4216-A896-877FDFC4CCD3}" dt="2020-08-06T15:40:34.944" v="594" actId="20577"/>
          <ac:spMkLst>
            <pc:docMk/>
            <pc:sldMk cId="903426302" sldId="481"/>
            <ac:spMk id="13" creationId="{F508B5EC-BAFE-44A0-B48D-41AA4F9F6B14}"/>
          </ac:spMkLst>
        </pc:spChg>
      </pc:sldChg>
      <pc:sldChg chg="addSp delSp modSp add">
        <pc:chgData name="Katerina" userId="de2edfa1-0aa9-41ab-9f34-1fb333eb4396" providerId="ADAL" clId="{A3294DA8-9CD2-4216-A896-877FDFC4CCD3}" dt="2020-08-13T13:21:09.015" v="10802" actId="14734"/>
        <pc:sldMkLst>
          <pc:docMk/>
          <pc:sldMk cId="442105187" sldId="482"/>
        </pc:sldMkLst>
        <pc:spChg chg="mod">
          <ac:chgData name="Katerina" userId="de2edfa1-0aa9-41ab-9f34-1fb333eb4396" providerId="ADAL" clId="{A3294DA8-9CD2-4216-A896-877FDFC4CCD3}" dt="2020-08-13T13:10:37.521" v="10673" actId="20577"/>
          <ac:spMkLst>
            <pc:docMk/>
            <pc:sldMk cId="442105187" sldId="482"/>
            <ac:spMk id="3" creationId="{AD00FD5B-8B40-4EF9-A480-2A5CF4089889}"/>
          </ac:spMkLst>
        </pc:spChg>
        <pc:graphicFrameChg chg="add del mod modGraphic">
          <ac:chgData name="Katerina" userId="de2edfa1-0aa9-41ab-9f34-1fb333eb4396" providerId="ADAL" clId="{A3294DA8-9CD2-4216-A896-877FDFC4CCD3}" dt="2020-08-13T13:21:09.015" v="10802" actId="14734"/>
          <ac:graphicFrameMkLst>
            <pc:docMk/>
            <pc:sldMk cId="442105187" sldId="482"/>
            <ac:graphicFrameMk id="2" creationId="{2E34F1B8-A6FC-40BC-9657-6314617C6284}"/>
          </ac:graphicFrameMkLst>
        </pc:graphicFrameChg>
      </pc:sldChg>
      <pc:sldChg chg="modSp add">
        <pc:chgData name="Katerina" userId="de2edfa1-0aa9-41ab-9f34-1fb333eb4396" providerId="ADAL" clId="{A3294DA8-9CD2-4216-A896-877FDFC4CCD3}" dt="2020-08-17T15:16:04.002" v="10821" actId="6549"/>
        <pc:sldMkLst>
          <pc:docMk/>
          <pc:sldMk cId="2330050446" sldId="483"/>
        </pc:sldMkLst>
        <pc:spChg chg="mod">
          <ac:chgData name="Katerina" userId="de2edfa1-0aa9-41ab-9f34-1fb333eb4396" providerId="ADAL" clId="{A3294DA8-9CD2-4216-A896-877FDFC4CCD3}" dt="2020-08-17T15:16:04.002" v="10821" actId="6549"/>
          <ac:spMkLst>
            <pc:docMk/>
            <pc:sldMk cId="2330050446" sldId="483"/>
            <ac:spMk id="3" creationId="{E35D71F5-59E7-4485-A028-D295F09DA633}"/>
          </ac:spMkLst>
        </pc:spChg>
      </pc:sldChg>
      <pc:sldChg chg="add del">
        <pc:chgData name="Katerina" userId="de2edfa1-0aa9-41ab-9f34-1fb333eb4396" providerId="ADAL" clId="{A3294DA8-9CD2-4216-A896-877FDFC4CCD3}" dt="2020-08-06T16:12:22.190" v="1844"/>
        <pc:sldMkLst>
          <pc:docMk/>
          <pc:sldMk cId="505243488" sldId="484"/>
        </pc:sldMkLst>
      </pc:sldChg>
      <pc:sldChg chg="add del setBg">
        <pc:chgData name="Katerina" userId="de2edfa1-0aa9-41ab-9f34-1fb333eb4396" providerId="ADAL" clId="{A3294DA8-9CD2-4216-A896-877FDFC4CCD3}" dt="2020-08-06T16:12:55.631" v="1848" actId="2696"/>
        <pc:sldMkLst>
          <pc:docMk/>
          <pc:sldMk cId="982712584" sldId="484"/>
        </pc:sldMkLst>
      </pc:sldChg>
      <pc:sldChg chg="add del">
        <pc:chgData name="Katerina" userId="de2edfa1-0aa9-41ab-9f34-1fb333eb4396" providerId="ADAL" clId="{A3294DA8-9CD2-4216-A896-877FDFC4CCD3}" dt="2020-08-06T16:12:22.190" v="1844"/>
        <pc:sldMkLst>
          <pc:docMk/>
          <pc:sldMk cId="4065833854" sldId="485"/>
        </pc:sldMkLst>
      </pc:sldChg>
      <pc:sldChg chg="addSp delSp modSp add">
        <pc:chgData name="Katerina" userId="de2edfa1-0aa9-41ab-9f34-1fb333eb4396" providerId="ADAL" clId="{A3294DA8-9CD2-4216-A896-877FDFC4CCD3}" dt="2020-08-13T13:02:32.971" v="10512" actId="14100"/>
        <pc:sldMkLst>
          <pc:docMk/>
          <pc:sldMk cId="685440954" sldId="486"/>
        </pc:sldMkLst>
        <pc:spChg chg="mod">
          <ac:chgData name="Katerina" userId="de2edfa1-0aa9-41ab-9f34-1fb333eb4396" providerId="ADAL" clId="{A3294DA8-9CD2-4216-A896-877FDFC4CCD3}" dt="2020-08-13T13:02:32.971" v="10512" actId="14100"/>
          <ac:spMkLst>
            <pc:docMk/>
            <pc:sldMk cId="685440954" sldId="486"/>
            <ac:spMk id="2" creationId="{CC2F9DB6-C941-4B40-B411-7A0194DD4628}"/>
          </ac:spMkLst>
        </pc:spChg>
        <pc:spChg chg="mod">
          <ac:chgData name="Katerina" userId="de2edfa1-0aa9-41ab-9f34-1fb333eb4396" providerId="ADAL" clId="{A3294DA8-9CD2-4216-A896-877FDFC4CCD3}" dt="2020-08-12T13:09:40.088" v="3660" actId="6549"/>
          <ac:spMkLst>
            <pc:docMk/>
            <pc:sldMk cId="685440954" sldId="486"/>
            <ac:spMk id="3" creationId="{FC8656B9-CA80-4411-A58F-D286A4B7217A}"/>
          </ac:spMkLst>
        </pc:spChg>
        <pc:spChg chg="mod">
          <ac:chgData name="Katerina" userId="de2edfa1-0aa9-41ab-9f34-1fb333eb4396" providerId="ADAL" clId="{A3294DA8-9CD2-4216-A896-877FDFC4CCD3}" dt="2020-08-12T13:03:07.273" v="3493" actId="403"/>
          <ac:spMkLst>
            <pc:docMk/>
            <pc:sldMk cId="685440954" sldId="486"/>
            <ac:spMk id="8" creationId="{010912D7-D087-433D-9A4F-23A32CCED944}"/>
          </ac:spMkLst>
        </pc:spChg>
        <pc:spChg chg="del mod">
          <ac:chgData name="Katerina" userId="de2edfa1-0aa9-41ab-9f34-1fb333eb4396" providerId="ADAL" clId="{A3294DA8-9CD2-4216-A896-877FDFC4CCD3}" dt="2020-08-12T13:11:30.997" v="3687" actId="478"/>
          <ac:spMkLst>
            <pc:docMk/>
            <pc:sldMk cId="685440954" sldId="486"/>
            <ac:spMk id="13" creationId="{83D6FF98-4986-41D1-BB6A-2437C5A88DDA}"/>
          </ac:spMkLst>
        </pc:spChg>
        <pc:spChg chg="add mod">
          <ac:chgData name="Katerina" userId="de2edfa1-0aa9-41ab-9f34-1fb333eb4396" providerId="ADAL" clId="{A3294DA8-9CD2-4216-A896-877FDFC4CCD3}" dt="2020-08-12T13:09:46.969" v="3670" actId="1038"/>
          <ac:spMkLst>
            <pc:docMk/>
            <pc:sldMk cId="685440954" sldId="486"/>
            <ac:spMk id="14" creationId="{9803005F-3934-4968-A4D8-6A7587CB32EA}"/>
          </ac:spMkLst>
        </pc:spChg>
        <pc:spChg chg="del mod">
          <ac:chgData name="Katerina" userId="de2edfa1-0aa9-41ab-9f34-1fb333eb4396" providerId="ADAL" clId="{A3294DA8-9CD2-4216-A896-877FDFC4CCD3}" dt="2020-08-12T13:09:16.140" v="3619" actId="478"/>
          <ac:spMkLst>
            <pc:docMk/>
            <pc:sldMk cId="685440954" sldId="486"/>
            <ac:spMk id="16" creationId="{D0EC9436-B142-4619-B1FC-53DB869B2EA1}"/>
          </ac:spMkLst>
        </pc:spChg>
        <pc:spChg chg="del mod">
          <ac:chgData name="Katerina" userId="de2edfa1-0aa9-41ab-9f34-1fb333eb4396" providerId="ADAL" clId="{A3294DA8-9CD2-4216-A896-877FDFC4CCD3}" dt="2020-08-12T13:09:16.158" v="3621"/>
          <ac:spMkLst>
            <pc:docMk/>
            <pc:sldMk cId="685440954" sldId="486"/>
            <ac:spMk id="17" creationId="{14130BA1-162E-4DA9-A3A0-189696535A73}"/>
          </ac:spMkLst>
        </pc:spChg>
        <pc:spChg chg="mod">
          <ac:chgData name="Katerina" userId="de2edfa1-0aa9-41ab-9f34-1fb333eb4396" providerId="ADAL" clId="{A3294DA8-9CD2-4216-A896-877FDFC4CCD3}" dt="2020-08-12T13:11:14.771" v="3684" actId="6549"/>
          <ac:spMkLst>
            <pc:docMk/>
            <pc:sldMk cId="685440954" sldId="486"/>
            <ac:spMk id="18" creationId="{73FA3C4D-CC06-439D-8424-ED9E4D5654D2}"/>
          </ac:spMkLst>
        </pc:spChg>
        <pc:spChg chg="mod">
          <ac:chgData name="Katerina" userId="de2edfa1-0aa9-41ab-9f34-1fb333eb4396" providerId="ADAL" clId="{A3294DA8-9CD2-4216-A896-877FDFC4CCD3}" dt="2020-08-12T13:11:46.017" v="3716" actId="1037"/>
          <ac:spMkLst>
            <pc:docMk/>
            <pc:sldMk cId="685440954" sldId="486"/>
            <ac:spMk id="19" creationId="{F2ED8B36-8D82-45C7-8DEC-7EB257229721}"/>
          </ac:spMkLst>
        </pc:spChg>
        <pc:picChg chg="mod">
          <ac:chgData name="Katerina" userId="de2edfa1-0aa9-41ab-9f34-1fb333eb4396" providerId="ADAL" clId="{A3294DA8-9CD2-4216-A896-877FDFC4CCD3}" dt="2020-08-12T13:11:43.166" v="3705" actId="1037"/>
          <ac:picMkLst>
            <pc:docMk/>
            <pc:sldMk cId="685440954" sldId="486"/>
            <ac:picMk id="15" creationId="{58CE4144-A27E-46C0-9570-44715F130CA2}"/>
          </ac:picMkLst>
        </pc:picChg>
      </pc:sldChg>
      <pc:sldChg chg="add del">
        <pc:chgData name="Katerina" userId="de2edfa1-0aa9-41ab-9f34-1fb333eb4396" providerId="ADAL" clId="{A3294DA8-9CD2-4216-A896-877FDFC4CCD3}" dt="2020-08-06T16:12:22.190" v="1844"/>
        <pc:sldMkLst>
          <pc:docMk/>
          <pc:sldMk cId="1894657417" sldId="486"/>
        </pc:sldMkLst>
      </pc:sldChg>
      <pc:sldChg chg="addSp delSp modSp add">
        <pc:chgData name="Katerina" userId="de2edfa1-0aa9-41ab-9f34-1fb333eb4396" providerId="ADAL" clId="{A3294DA8-9CD2-4216-A896-877FDFC4CCD3}" dt="2020-08-17T15:59:17.408" v="10826" actId="478"/>
        <pc:sldMkLst>
          <pc:docMk/>
          <pc:sldMk cId="2390083205" sldId="487"/>
        </pc:sldMkLst>
        <pc:spChg chg="mod">
          <ac:chgData name="Katerina" userId="de2edfa1-0aa9-41ab-9f34-1fb333eb4396" providerId="ADAL" clId="{A3294DA8-9CD2-4216-A896-877FDFC4CCD3}" dt="2020-08-12T15:56:44.934" v="9987" actId="1076"/>
          <ac:spMkLst>
            <pc:docMk/>
            <pc:sldMk cId="2390083205" sldId="487"/>
            <ac:spMk id="2" creationId="{CC2F9DB6-C941-4B40-B411-7A0194DD4628}"/>
          </ac:spMkLst>
        </pc:spChg>
        <pc:spChg chg="mod">
          <ac:chgData name="Katerina" userId="de2edfa1-0aa9-41ab-9f34-1fb333eb4396" providerId="ADAL" clId="{A3294DA8-9CD2-4216-A896-877FDFC4CCD3}" dt="2020-08-13T13:08:35.875" v="10630" actId="20577"/>
          <ac:spMkLst>
            <pc:docMk/>
            <pc:sldMk cId="2390083205" sldId="487"/>
            <ac:spMk id="3" creationId="{FC8656B9-CA80-4411-A58F-D286A4B7217A}"/>
          </ac:spMkLst>
        </pc:spChg>
        <pc:spChg chg="add mod">
          <ac:chgData name="Katerina" userId="de2edfa1-0aa9-41ab-9f34-1fb333eb4396" providerId="ADAL" clId="{A3294DA8-9CD2-4216-A896-877FDFC4CCD3}" dt="2020-08-12T15:54:48.572" v="9816" actId="14100"/>
          <ac:spMkLst>
            <pc:docMk/>
            <pc:sldMk cId="2390083205" sldId="487"/>
            <ac:spMk id="4" creationId="{7466A238-2CB0-42E7-B0A9-B4DBCA1C86F2}"/>
          </ac:spMkLst>
        </pc:spChg>
        <pc:spChg chg="del mod">
          <ac:chgData name="Katerina" userId="de2edfa1-0aa9-41ab-9f34-1fb333eb4396" providerId="ADAL" clId="{A3294DA8-9CD2-4216-A896-877FDFC4CCD3}" dt="2020-08-17T15:59:14.314" v="10825" actId="478"/>
          <ac:spMkLst>
            <pc:docMk/>
            <pc:sldMk cId="2390083205" sldId="487"/>
            <ac:spMk id="19" creationId="{F2ED8B36-8D82-45C7-8DEC-7EB257229721}"/>
          </ac:spMkLst>
        </pc:spChg>
        <pc:picChg chg="del mod">
          <ac:chgData name="Katerina" userId="de2edfa1-0aa9-41ab-9f34-1fb333eb4396" providerId="ADAL" clId="{A3294DA8-9CD2-4216-A896-877FDFC4CCD3}" dt="2020-08-17T15:59:17.408" v="10826" actId="478"/>
          <ac:picMkLst>
            <pc:docMk/>
            <pc:sldMk cId="2390083205" sldId="487"/>
            <ac:picMk id="15" creationId="{58CE4144-A27E-46C0-9570-44715F130CA2}"/>
          </ac:picMkLst>
        </pc:picChg>
      </pc:sldChg>
      <pc:sldChg chg="modSp add del">
        <pc:chgData name="Katerina" userId="de2edfa1-0aa9-41ab-9f34-1fb333eb4396" providerId="ADAL" clId="{A3294DA8-9CD2-4216-A896-877FDFC4CCD3}" dt="2020-08-12T15:56:48.421" v="9988" actId="2696"/>
        <pc:sldMkLst>
          <pc:docMk/>
          <pc:sldMk cId="3079220187" sldId="488"/>
        </pc:sldMkLst>
        <pc:spChg chg="mod">
          <ac:chgData name="Katerina" userId="de2edfa1-0aa9-41ab-9f34-1fb333eb4396" providerId="ADAL" clId="{A3294DA8-9CD2-4216-A896-877FDFC4CCD3}" dt="2020-08-12T13:55:02.653" v="6193" actId="20577"/>
          <ac:spMkLst>
            <pc:docMk/>
            <pc:sldMk cId="3079220187" sldId="488"/>
            <ac:spMk id="2" creationId="{CC2F9DB6-C941-4B40-B411-7A0194DD4628}"/>
          </ac:spMkLst>
        </pc:spChg>
        <pc:spChg chg="mod">
          <ac:chgData name="Katerina" userId="de2edfa1-0aa9-41ab-9f34-1fb333eb4396" providerId="ADAL" clId="{A3294DA8-9CD2-4216-A896-877FDFC4CCD3}" dt="2020-08-12T15:51:14.597" v="9774"/>
          <ac:spMkLst>
            <pc:docMk/>
            <pc:sldMk cId="3079220187" sldId="488"/>
            <ac:spMk id="3" creationId="{FC8656B9-CA80-4411-A58F-D286A4B7217A}"/>
          </ac:spMkLst>
        </pc:spChg>
        <pc:spChg chg="mod">
          <ac:chgData name="Katerina" userId="de2edfa1-0aa9-41ab-9f34-1fb333eb4396" providerId="ADAL" clId="{A3294DA8-9CD2-4216-A896-877FDFC4CCD3}" dt="2020-08-12T13:55:13.201" v="6195" actId="20577"/>
          <ac:spMkLst>
            <pc:docMk/>
            <pc:sldMk cId="3079220187" sldId="488"/>
            <ac:spMk id="19" creationId="{F2ED8B36-8D82-45C7-8DEC-7EB257229721}"/>
          </ac:spMkLst>
        </pc:spChg>
      </pc:sldChg>
    </pc:docChg>
  </pc:docChgLst>
  <pc:docChgLst>
    <pc:chgData name="Maura O'Malley, Researcher" userId="S::maura.o-malley@essex.gov.uk::debcc6ab-8d4c-4f20-82e6-146e5bb09687" providerId="AD" clId="Web-{17710F67-4342-4DA7-8F6A-DC773F2E7300}"/>
    <pc:docChg chg="modSld">
      <pc:chgData name="Maura O'Malley, Researcher" userId="S::maura.o-malley@essex.gov.uk::debcc6ab-8d4c-4f20-82e6-146e5bb09687" providerId="AD" clId="Web-{17710F67-4342-4DA7-8F6A-DC773F2E7300}" dt="2020-05-26T11:37:13.986" v="30" actId="20577"/>
      <pc:docMkLst>
        <pc:docMk/>
      </pc:docMkLst>
      <pc:sldChg chg="modSp">
        <pc:chgData name="Maura O'Malley, Researcher" userId="S::maura.o-malley@essex.gov.uk::debcc6ab-8d4c-4f20-82e6-146e5bb09687" providerId="AD" clId="Web-{17710F67-4342-4DA7-8F6A-DC773F2E7300}" dt="2020-05-26T11:37:13.986" v="29" actId="20577"/>
        <pc:sldMkLst>
          <pc:docMk/>
          <pc:sldMk cId="2100498708" sldId="346"/>
        </pc:sldMkLst>
        <pc:spChg chg="mod">
          <ac:chgData name="Maura O'Malley, Researcher" userId="S::maura.o-malley@essex.gov.uk::debcc6ab-8d4c-4f20-82e6-146e5bb09687" providerId="AD" clId="Web-{17710F67-4342-4DA7-8F6A-DC773F2E7300}" dt="2020-05-26T11:37:13.986" v="29" actId="20577"/>
          <ac:spMkLst>
            <pc:docMk/>
            <pc:sldMk cId="2100498708" sldId="346"/>
            <ac:spMk id="18" creationId="{51DCEFCC-EDA3-470F-BFA1-F8B3E8E94CCC}"/>
          </ac:spMkLst>
        </pc:spChg>
      </pc:sldChg>
      <pc:sldChg chg="modSp">
        <pc:chgData name="Maura O'Malley, Researcher" userId="S::maura.o-malley@essex.gov.uk::debcc6ab-8d4c-4f20-82e6-146e5bb09687" providerId="AD" clId="Web-{17710F67-4342-4DA7-8F6A-DC773F2E7300}" dt="2020-05-26T11:36:07.049" v="0" actId="1076"/>
        <pc:sldMkLst>
          <pc:docMk/>
          <pc:sldMk cId="1771183439" sldId="378"/>
        </pc:sldMkLst>
        <pc:spChg chg="mod">
          <ac:chgData name="Maura O'Malley, Researcher" userId="S::maura.o-malley@essex.gov.uk::debcc6ab-8d4c-4f20-82e6-146e5bb09687" providerId="AD" clId="Web-{17710F67-4342-4DA7-8F6A-DC773F2E7300}" dt="2020-05-26T11:36:07.049" v="0" actId="1076"/>
          <ac:spMkLst>
            <pc:docMk/>
            <pc:sldMk cId="1771183439" sldId="378"/>
            <ac:spMk id="46" creationId="{0FE4A286-0833-4733-94CD-B597AFD07D79}"/>
          </ac:spMkLst>
        </pc:spChg>
      </pc:sldChg>
    </pc:docChg>
  </pc:docChgLst>
  <pc:docChgLst>
    <pc:chgData name="Katerina Glover - Senior Researcher" userId="S::katerina.glover@essex.gov.uk::de2edfa1-0aa9-41ab-9f34-1fb333eb4396" providerId="AD" clId="Web-{495E0473-8A9E-4820-8C97-9FDC62C92CB1}"/>
    <pc:docChg chg="modSld">
      <pc:chgData name="Katerina Glover - Senior Researcher" userId="S::katerina.glover@essex.gov.uk::de2edfa1-0aa9-41ab-9f34-1fb333eb4396" providerId="AD" clId="Web-{495E0473-8A9E-4820-8C97-9FDC62C92CB1}" dt="2020-09-24T13:35:52.715" v="3" actId="20577"/>
      <pc:docMkLst>
        <pc:docMk/>
      </pc:docMkLst>
      <pc:sldChg chg="modSp">
        <pc:chgData name="Katerina Glover - Senior Researcher" userId="S::katerina.glover@essex.gov.uk::de2edfa1-0aa9-41ab-9f34-1fb333eb4396" providerId="AD" clId="Web-{495E0473-8A9E-4820-8C97-9FDC62C92CB1}" dt="2020-09-24T13:35:52.715" v="2" actId="20577"/>
        <pc:sldMkLst>
          <pc:docMk/>
          <pc:sldMk cId="2330050446" sldId="483"/>
        </pc:sldMkLst>
        <pc:spChg chg="mod">
          <ac:chgData name="Katerina Glover - Senior Researcher" userId="S::katerina.glover@essex.gov.uk::de2edfa1-0aa9-41ab-9f34-1fb333eb4396" providerId="AD" clId="Web-{495E0473-8A9E-4820-8C97-9FDC62C92CB1}" dt="2020-09-24T13:35:52.715" v="2" actId="20577"/>
          <ac:spMkLst>
            <pc:docMk/>
            <pc:sldMk cId="2330050446" sldId="483"/>
            <ac:spMk id="3" creationId="{E35D71F5-59E7-4485-A028-D295F09DA633}"/>
          </ac:spMkLst>
        </pc:spChg>
      </pc:sldChg>
    </pc:docChg>
  </pc:docChgLst>
  <pc:docChgLst>
    <pc:chgData name="Maresa Beazley, Senior Researcher" userId="S::maresa.beazley@essex.gov.uk::5f8a0d0f-7495-4475-8968-cf1e28e5c564" providerId="AD" clId="Web-{E02F6E3D-26A4-46FF-8386-E9A29DDEF225}"/>
    <pc:docChg chg="modSld">
      <pc:chgData name="Maresa Beazley, Senior Researcher" userId="S::maresa.beazley@essex.gov.uk::5f8a0d0f-7495-4475-8968-cf1e28e5c564" providerId="AD" clId="Web-{E02F6E3D-26A4-46FF-8386-E9A29DDEF225}" dt="2020-05-26T11:45:25.723" v="46" actId="20577"/>
      <pc:docMkLst>
        <pc:docMk/>
      </pc:docMkLst>
      <pc:sldChg chg="modSp">
        <pc:chgData name="Maresa Beazley, Senior Researcher" userId="S::maresa.beazley@essex.gov.uk::5f8a0d0f-7495-4475-8968-cf1e28e5c564" providerId="AD" clId="Web-{E02F6E3D-26A4-46FF-8386-E9A29DDEF225}" dt="2020-05-26T11:45:25.723" v="46" actId="20577"/>
        <pc:sldMkLst>
          <pc:docMk/>
          <pc:sldMk cId="1309248427" sldId="344"/>
        </pc:sldMkLst>
        <pc:spChg chg="mod">
          <ac:chgData name="Maresa Beazley, Senior Researcher" userId="S::maresa.beazley@essex.gov.uk::5f8a0d0f-7495-4475-8968-cf1e28e5c564" providerId="AD" clId="Web-{E02F6E3D-26A4-46FF-8386-E9A29DDEF225}" dt="2020-05-26T11:45:25.723" v="46" actId="20577"/>
          <ac:spMkLst>
            <pc:docMk/>
            <pc:sldMk cId="1309248427" sldId="344"/>
            <ac:spMk id="7" creationId="{5BF28DFC-B23B-45C4-8473-3007892C614F}"/>
          </ac:spMkLst>
        </pc:spChg>
      </pc:sldChg>
    </pc:docChg>
  </pc:docChgLst>
  <pc:docChgLst>
    <pc:chgData name="Poppy Reece, Researcher" userId="dc98a925-bdaa-4bee-b207-d103908056d7" providerId="ADAL" clId="{78A426F3-005C-4CE0-8A3E-B2C267EBF4A1}"/>
    <pc:docChg chg="undo redo custSel mod addSld delSld modSld sldOrd">
      <pc:chgData name="Poppy Reece, Researcher" userId="dc98a925-bdaa-4bee-b207-d103908056d7" providerId="ADAL" clId="{78A426F3-005C-4CE0-8A3E-B2C267EBF4A1}" dt="2020-06-19T13:36:17.314" v="41087" actId="20577"/>
      <pc:docMkLst>
        <pc:docMk/>
      </pc:docMkLst>
      <pc:sldChg chg="del">
        <pc:chgData name="Poppy Reece, Researcher" userId="dc98a925-bdaa-4bee-b207-d103908056d7" providerId="ADAL" clId="{78A426F3-005C-4CE0-8A3E-B2C267EBF4A1}" dt="2020-06-03T08:43:43.816" v="17072" actId="2696"/>
        <pc:sldMkLst>
          <pc:docMk/>
          <pc:sldMk cId="3461471365" sldId="330"/>
        </pc:sldMkLst>
      </pc:sldChg>
      <pc:sldChg chg="addSp delSp modSp ord">
        <pc:chgData name="Poppy Reece, Researcher" userId="dc98a925-bdaa-4bee-b207-d103908056d7" providerId="ADAL" clId="{78A426F3-005C-4CE0-8A3E-B2C267EBF4A1}" dt="2020-06-04T10:26:10.462" v="20315"/>
        <pc:sldMkLst>
          <pc:docMk/>
          <pc:sldMk cId="948215425" sldId="331"/>
        </pc:sldMkLst>
        <pc:spChg chg="mod">
          <ac:chgData name="Poppy Reece, Researcher" userId="dc98a925-bdaa-4bee-b207-d103908056d7" providerId="ADAL" clId="{78A426F3-005C-4CE0-8A3E-B2C267EBF4A1}" dt="2020-06-03T08:57:21.420" v="17388" actId="13926"/>
          <ac:spMkLst>
            <pc:docMk/>
            <pc:sldMk cId="948215425" sldId="331"/>
            <ac:spMk id="12" creationId="{13342358-90AF-49DB-BEFD-79115F36BF33}"/>
          </ac:spMkLst>
        </pc:spChg>
        <pc:picChg chg="add del">
          <ac:chgData name="Poppy Reece, Researcher" userId="dc98a925-bdaa-4bee-b207-d103908056d7" providerId="ADAL" clId="{78A426F3-005C-4CE0-8A3E-B2C267EBF4A1}" dt="2020-06-04T08:39:35.866" v="18130"/>
          <ac:picMkLst>
            <pc:docMk/>
            <pc:sldMk cId="948215425" sldId="331"/>
            <ac:picMk id="16" creationId="{B87514B6-F8B8-46E3-A677-5E4911ECD283}"/>
          </ac:picMkLst>
        </pc:picChg>
      </pc:sldChg>
      <pc:sldChg chg="modSp">
        <pc:chgData name="Poppy Reece, Researcher" userId="dc98a925-bdaa-4bee-b207-d103908056d7" providerId="ADAL" clId="{78A426F3-005C-4CE0-8A3E-B2C267EBF4A1}" dt="2020-05-27T10:21:57.195" v="961" actId="20577"/>
        <pc:sldMkLst>
          <pc:docMk/>
          <pc:sldMk cId="3528816184" sldId="334"/>
        </pc:sldMkLst>
        <pc:spChg chg="mod">
          <ac:chgData name="Poppy Reece, Researcher" userId="dc98a925-bdaa-4bee-b207-d103908056d7" providerId="ADAL" clId="{78A426F3-005C-4CE0-8A3E-B2C267EBF4A1}" dt="2020-05-27T10:21:39.198" v="946" actId="20577"/>
          <ac:spMkLst>
            <pc:docMk/>
            <pc:sldMk cId="3528816184" sldId="334"/>
            <ac:spMk id="7" creationId="{681F7599-90E5-4636-9494-FA271D05AE64}"/>
          </ac:spMkLst>
        </pc:spChg>
        <pc:spChg chg="mod">
          <ac:chgData name="Poppy Reece, Researcher" userId="dc98a925-bdaa-4bee-b207-d103908056d7" providerId="ADAL" clId="{78A426F3-005C-4CE0-8A3E-B2C267EBF4A1}" dt="2020-05-27T10:21:57.195" v="961" actId="20577"/>
          <ac:spMkLst>
            <pc:docMk/>
            <pc:sldMk cId="3528816184" sldId="334"/>
            <ac:spMk id="8" creationId="{4A6A1ADD-949A-4A32-B2BE-4362380C19C8}"/>
          </ac:spMkLst>
        </pc:spChg>
      </pc:sldChg>
      <pc:sldChg chg="modSp">
        <pc:chgData name="Poppy Reece, Researcher" userId="dc98a925-bdaa-4bee-b207-d103908056d7" providerId="ADAL" clId="{78A426F3-005C-4CE0-8A3E-B2C267EBF4A1}" dt="2020-05-27T15:43:17.837" v="1334" actId="20577"/>
        <pc:sldMkLst>
          <pc:docMk/>
          <pc:sldMk cId="1309248427" sldId="344"/>
        </pc:sldMkLst>
        <pc:spChg chg="mod">
          <ac:chgData name="Poppy Reece, Researcher" userId="dc98a925-bdaa-4bee-b207-d103908056d7" providerId="ADAL" clId="{78A426F3-005C-4CE0-8A3E-B2C267EBF4A1}" dt="2020-05-27T15:43:17.837" v="1334" actId="20577"/>
          <ac:spMkLst>
            <pc:docMk/>
            <pc:sldMk cId="1309248427" sldId="344"/>
            <ac:spMk id="7" creationId="{5BF28DFC-B23B-45C4-8473-3007892C614F}"/>
          </ac:spMkLst>
        </pc:spChg>
      </pc:sldChg>
      <pc:sldChg chg="modSp">
        <pc:chgData name="Poppy Reece, Researcher" userId="dc98a925-bdaa-4bee-b207-d103908056d7" providerId="ADAL" clId="{78A426F3-005C-4CE0-8A3E-B2C267EBF4A1}" dt="2020-06-19T09:19:09.215" v="40669" actId="20577"/>
        <pc:sldMkLst>
          <pc:docMk/>
          <pc:sldMk cId="2100498708" sldId="346"/>
        </pc:sldMkLst>
        <pc:spChg chg="mod">
          <ac:chgData name="Poppy Reece, Researcher" userId="dc98a925-bdaa-4bee-b207-d103908056d7" providerId="ADAL" clId="{78A426F3-005C-4CE0-8A3E-B2C267EBF4A1}" dt="2020-06-19T09:19:09.215" v="40669" actId="20577"/>
          <ac:spMkLst>
            <pc:docMk/>
            <pc:sldMk cId="2100498708" sldId="346"/>
            <ac:spMk id="5" creationId="{ED34343C-FCA4-4182-8A14-F4447A1CE25C}"/>
          </ac:spMkLst>
        </pc:spChg>
        <pc:spChg chg="mod">
          <ac:chgData name="Poppy Reece, Researcher" userId="dc98a925-bdaa-4bee-b207-d103908056d7" providerId="ADAL" clId="{78A426F3-005C-4CE0-8A3E-B2C267EBF4A1}" dt="2020-05-27T10:20:15.278" v="937" actId="20577"/>
          <ac:spMkLst>
            <pc:docMk/>
            <pc:sldMk cId="2100498708" sldId="346"/>
            <ac:spMk id="6" creationId="{75FBB7AE-3870-4C8B-94B0-EBACFF5E5AF6}"/>
          </ac:spMkLst>
        </pc:spChg>
        <pc:spChg chg="mod">
          <ac:chgData name="Poppy Reece, Researcher" userId="dc98a925-bdaa-4bee-b207-d103908056d7" providerId="ADAL" clId="{78A426F3-005C-4CE0-8A3E-B2C267EBF4A1}" dt="2020-05-27T10:20:44.399" v="945" actId="20577"/>
          <ac:spMkLst>
            <pc:docMk/>
            <pc:sldMk cId="2100498708" sldId="346"/>
            <ac:spMk id="9" creationId="{AAC680CA-A4EF-46F0-B8C3-561803644983}"/>
          </ac:spMkLst>
        </pc:spChg>
        <pc:spChg chg="mod">
          <ac:chgData name="Poppy Reece, Researcher" userId="dc98a925-bdaa-4bee-b207-d103908056d7" providerId="ADAL" clId="{78A426F3-005C-4CE0-8A3E-B2C267EBF4A1}" dt="2020-06-03T09:01:49.312" v="17409" actId="20577"/>
          <ac:spMkLst>
            <pc:docMk/>
            <pc:sldMk cId="2100498708" sldId="346"/>
            <ac:spMk id="18" creationId="{51DCEFCC-EDA3-470F-BFA1-F8B3E8E94CCC}"/>
          </ac:spMkLst>
        </pc:spChg>
      </pc:sldChg>
      <pc:sldChg chg="addSp delSp modSp ord addCm delCm modCm modNotesTx">
        <pc:chgData name="Poppy Reece, Researcher" userId="dc98a925-bdaa-4bee-b207-d103908056d7" providerId="ADAL" clId="{78A426F3-005C-4CE0-8A3E-B2C267EBF4A1}" dt="2020-06-19T08:44:27.155" v="39921" actId="20577"/>
        <pc:sldMkLst>
          <pc:docMk/>
          <pc:sldMk cId="2263966757" sldId="356"/>
        </pc:sldMkLst>
        <pc:spChg chg="add mod">
          <ac:chgData name="Poppy Reece, Researcher" userId="dc98a925-bdaa-4bee-b207-d103908056d7" providerId="ADAL" clId="{78A426F3-005C-4CE0-8A3E-B2C267EBF4A1}" dt="2020-06-04T16:07:37.319" v="25100" actId="20577"/>
          <ac:spMkLst>
            <pc:docMk/>
            <pc:sldMk cId="2263966757" sldId="356"/>
            <ac:spMk id="2" creationId="{B86E3F7B-6A20-4AB5-B5B5-890DB4982E62}"/>
          </ac:spMkLst>
        </pc:spChg>
        <pc:spChg chg="mod">
          <ac:chgData name="Poppy Reece, Researcher" userId="dc98a925-bdaa-4bee-b207-d103908056d7" providerId="ADAL" clId="{78A426F3-005C-4CE0-8A3E-B2C267EBF4A1}" dt="2020-06-17T14:27:10.222" v="38070" actId="13926"/>
          <ac:spMkLst>
            <pc:docMk/>
            <pc:sldMk cId="2263966757" sldId="356"/>
            <ac:spMk id="3" creationId="{0CE65435-0BBF-486E-8B7B-670D4AA398AD}"/>
          </ac:spMkLst>
        </pc:spChg>
        <pc:spChg chg="add mod">
          <ac:chgData name="Poppy Reece, Researcher" userId="dc98a925-bdaa-4bee-b207-d103908056d7" providerId="ADAL" clId="{78A426F3-005C-4CE0-8A3E-B2C267EBF4A1}" dt="2020-06-19T08:09:44.571" v="39679" actId="14100"/>
          <ac:spMkLst>
            <pc:docMk/>
            <pc:sldMk cId="2263966757" sldId="356"/>
            <ac:spMk id="4" creationId="{0F161D12-FDEB-469E-94DB-0B358468FF3C}"/>
          </ac:spMkLst>
        </pc:spChg>
        <pc:spChg chg="add mod">
          <ac:chgData name="Poppy Reece, Researcher" userId="dc98a925-bdaa-4bee-b207-d103908056d7" providerId="ADAL" clId="{78A426F3-005C-4CE0-8A3E-B2C267EBF4A1}" dt="2020-06-19T08:09:56.696" v="39680" actId="1076"/>
          <ac:spMkLst>
            <pc:docMk/>
            <pc:sldMk cId="2263966757" sldId="356"/>
            <ac:spMk id="6" creationId="{0B522E20-846D-40F2-83CC-C750C6A42F53}"/>
          </ac:spMkLst>
        </pc:spChg>
        <pc:spChg chg="add mod">
          <ac:chgData name="Poppy Reece, Researcher" userId="dc98a925-bdaa-4bee-b207-d103908056d7" providerId="ADAL" clId="{78A426F3-005C-4CE0-8A3E-B2C267EBF4A1}" dt="2020-06-19T08:10:01.511" v="39690" actId="1035"/>
          <ac:spMkLst>
            <pc:docMk/>
            <pc:sldMk cId="2263966757" sldId="356"/>
            <ac:spMk id="7" creationId="{A429D587-9307-407C-AE47-E7584346B67D}"/>
          </ac:spMkLst>
        </pc:spChg>
        <pc:spChg chg="add mod">
          <ac:chgData name="Poppy Reece, Researcher" userId="dc98a925-bdaa-4bee-b207-d103908056d7" providerId="ADAL" clId="{78A426F3-005C-4CE0-8A3E-B2C267EBF4A1}" dt="2020-06-19T08:10:07.523" v="39696" actId="1035"/>
          <ac:spMkLst>
            <pc:docMk/>
            <pc:sldMk cId="2263966757" sldId="356"/>
            <ac:spMk id="8" creationId="{4FD30C16-0094-4D40-873D-1FF0F6095569}"/>
          </ac:spMkLst>
        </pc:spChg>
        <pc:spChg chg="add mod">
          <ac:chgData name="Poppy Reece, Researcher" userId="dc98a925-bdaa-4bee-b207-d103908056d7" providerId="ADAL" clId="{78A426F3-005C-4CE0-8A3E-B2C267EBF4A1}" dt="2020-06-19T08:09:59.704" v="39685" actId="1035"/>
          <ac:spMkLst>
            <pc:docMk/>
            <pc:sldMk cId="2263966757" sldId="356"/>
            <ac:spMk id="9" creationId="{52FB8EDF-926E-4FF6-AFC3-330EDC944E8B}"/>
          </ac:spMkLst>
        </pc:spChg>
        <pc:spChg chg="add mod">
          <ac:chgData name="Poppy Reece, Researcher" userId="dc98a925-bdaa-4bee-b207-d103908056d7" providerId="ADAL" clId="{78A426F3-005C-4CE0-8A3E-B2C267EBF4A1}" dt="2020-06-19T08:10:06.173" v="39693" actId="1035"/>
          <ac:spMkLst>
            <pc:docMk/>
            <pc:sldMk cId="2263966757" sldId="356"/>
            <ac:spMk id="11" creationId="{09393E94-E6D4-4358-8046-37CDB2908BB8}"/>
          </ac:spMkLst>
        </pc:spChg>
        <pc:spChg chg="add mod">
          <ac:chgData name="Poppy Reece, Researcher" userId="dc98a925-bdaa-4bee-b207-d103908056d7" providerId="ADAL" clId="{78A426F3-005C-4CE0-8A3E-B2C267EBF4A1}" dt="2020-06-19T08:44:27.155" v="39921" actId="20577"/>
          <ac:spMkLst>
            <pc:docMk/>
            <pc:sldMk cId="2263966757" sldId="356"/>
            <ac:spMk id="13" creationId="{F157136B-D1B5-4A3D-888F-25A73344D58D}"/>
          </ac:spMkLst>
        </pc:spChg>
        <pc:spChg chg="add mod">
          <ac:chgData name="Poppy Reece, Researcher" userId="dc98a925-bdaa-4bee-b207-d103908056d7" providerId="ADAL" clId="{78A426F3-005C-4CE0-8A3E-B2C267EBF4A1}" dt="2020-06-19T08:10:09.552" v="39699" actId="1035"/>
          <ac:spMkLst>
            <pc:docMk/>
            <pc:sldMk cId="2263966757" sldId="356"/>
            <ac:spMk id="14" creationId="{AB64865B-E9A2-400A-B5EC-276B80D886A8}"/>
          </ac:spMkLst>
        </pc:spChg>
        <pc:picChg chg="add mod">
          <ac:chgData name="Poppy Reece, Researcher" userId="dc98a925-bdaa-4bee-b207-d103908056d7" providerId="ADAL" clId="{78A426F3-005C-4CE0-8A3E-B2C267EBF4A1}" dt="2020-06-04T16:14:36.698" v="25616" actId="1076"/>
          <ac:picMkLst>
            <pc:docMk/>
            <pc:sldMk cId="2263966757" sldId="356"/>
            <ac:picMk id="10" creationId="{58F1F67F-CF53-4783-9467-6DF491290C0D}"/>
          </ac:picMkLst>
        </pc:picChg>
        <pc:picChg chg="add del mod">
          <ac:chgData name="Poppy Reece, Researcher" userId="dc98a925-bdaa-4bee-b207-d103908056d7" providerId="ADAL" clId="{78A426F3-005C-4CE0-8A3E-B2C267EBF4A1}" dt="2020-06-11T09:45:15.839" v="27299" actId="478"/>
          <ac:picMkLst>
            <pc:docMk/>
            <pc:sldMk cId="2263966757" sldId="356"/>
            <ac:picMk id="12" creationId="{2E7B9EE5-7172-474F-9D3B-50961D237BEF}"/>
          </ac:picMkLst>
        </pc:picChg>
        <pc:picChg chg="add mod">
          <ac:chgData name="Poppy Reece, Researcher" userId="dc98a925-bdaa-4bee-b207-d103908056d7" providerId="ADAL" clId="{78A426F3-005C-4CE0-8A3E-B2C267EBF4A1}" dt="2020-06-19T08:09:21.179" v="39675" actId="1036"/>
          <ac:picMkLst>
            <pc:docMk/>
            <pc:sldMk cId="2263966757" sldId="356"/>
            <ac:picMk id="15" creationId="{337190D0-30D7-405A-83F7-312BEB3E2D50}"/>
          </ac:picMkLst>
        </pc:picChg>
      </pc:sldChg>
      <pc:sldChg chg="addSp delSp modSp ord modNotesTx">
        <pc:chgData name="Poppy Reece, Researcher" userId="dc98a925-bdaa-4bee-b207-d103908056d7" providerId="ADAL" clId="{78A426F3-005C-4CE0-8A3E-B2C267EBF4A1}" dt="2020-06-18T15:48:05.537" v="39224" actId="14100"/>
        <pc:sldMkLst>
          <pc:docMk/>
          <pc:sldMk cId="1401127612" sldId="357"/>
        </pc:sldMkLst>
        <pc:spChg chg="add mod">
          <ac:chgData name="Poppy Reece, Researcher" userId="dc98a925-bdaa-4bee-b207-d103908056d7" providerId="ADAL" clId="{78A426F3-005C-4CE0-8A3E-B2C267EBF4A1}" dt="2020-06-12T08:12:44.211" v="30120" actId="20577"/>
          <ac:spMkLst>
            <pc:docMk/>
            <pc:sldMk cId="1401127612" sldId="357"/>
            <ac:spMk id="2" creationId="{C3800895-8F00-4CD6-BE1C-65A271588A69}"/>
          </ac:spMkLst>
        </pc:spChg>
        <pc:spChg chg="add del mod">
          <ac:chgData name="Poppy Reece, Researcher" userId="dc98a925-bdaa-4bee-b207-d103908056d7" providerId="ADAL" clId="{78A426F3-005C-4CE0-8A3E-B2C267EBF4A1}" dt="2020-06-12T14:18:12.655" v="36976" actId="14100"/>
          <ac:spMkLst>
            <pc:docMk/>
            <pc:sldMk cId="1401127612" sldId="357"/>
            <ac:spMk id="3" creationId="{892CEA78-EDD2-4CD9-8AE0-43BC11A2C0DA}"/>
          </ac:spMkLst>
        </pc:spChg>
        <pc:spChg chg="add mod">
          <ac:chgData name="Poppy Reece, Researcher" userId="dc98a925-bdaa-4bee-b207-d103908056d7" providerId="ADAL" clId="{78A426F3-005C-4CE0-8A3E-B2C267EBF4A1}" dt="2020-06-12T08:13:07.097" v="30124" actId="1035"/>
          <ac:spMkLst>
            <pc:docMk/>
            <pc:sldMk cId="1401127612" sldId="357"/>
            <ac:spMk id="4" creationId="{75EA4B7A-05E0-4770-89F5-1B7D9FC1BB68}"/>
          </ac:spMkLst>
        </pc:spChg>
        <pc:spChg chg="add mod">
          <ac:chgData name="Poppy Reece, Researcher" userId="dc98a925-bdaa-4bee-b207-d103908056d7" providerId="ADAL" clId="{78A426F3-005C-4CE0-8A3E-B2C267EBF4A1}" dt="2020-06-18T15:48:05.537" v="39224" actId="14100"/>
          <ac:spMkLst>
            <pc:docMk/>
            <pc:sldMk cId="1401127612" sldId="357"/>
            <ac:spMk id="7" creationId="{DB698DC2-A80D-4EDB-B06D-81F096095860}"/>
          </ac:spMkLst>
        </pc:spChg>
        <pc:spChg chg="add mod">
          <ac:chgData name="Poppy Reece, Researcher" userId="dc98a925-bdaa-4bee-b207-d103908056d7" providerId="ADAL" clId="{78A426F3-005C-4CE0-8A3E-B2C267EBF4A1}" dt="2020-06-12T08:14:24.758" v="30136" actId="1035"/>
          <ac:spMkLst>
            <pc:docMk/>
            <pc:sldMk cId="1401127612" sldId="357"/>
            <ac:spMk id="8" creationId="{27245F76-4E33-4250-8718-0BA243CEBB5B}"/>
          </ac:spMkLst>
        </pc:spChg>
        <pc:spChg chg="add del mod">
          <ac:chgData name="Poppy Reece, Researcher" userId="dc98a925-bdaa-4bee-b207-d103908056d7" providerId="ADAL" clId="{78A426F3-005C-4CE0-8A3E-B2C267EBF4A1}" dt="2020-06-12T08:07:50.923" v="29956" actId="478"/>
          <ac:spMkLst>
            <pc:docMk/>
            <pc:sldMk cId="1401127612" sldId="357"/>
            <ac:spMk id="9" creationId="{4CB92870-EAE1-43C1-AA3A-87F657F6F366}"/>
          </ac:spMkLst>
        </pc:spChg>
        <pc:spChg chg="add mod">
          <ac:chgData name="Poppy Reece, Researcher" userId="dc98a925-bdaa-4bee-b207-d103908056d7" providerId="ADAL" clId="{78A426F3-005C-4CE0-8A3E-B2C267EBF4A1}" dt="2020-06-04T11:41:54.837" v="23130"/>
          <ac:spMkLst>
            <pc:docMk/>
            <pc:sldMk cId="1401127612" sldId="357"/>
            <ac:spMk id="10" creationId="{3D8B9BEB-49BB-4260-A629-AB5FDFD4D810}"/>
          </ac:spMkLst>
        </pc:spChg>
        <pc:spChg chg="add mod">
          <ac:chgData name="Poppy Reece, Researcher" userId="dc98a925-bdaa-4bee-b207-d103908056d7" providerId="ADAL" clId="{78A426F3-005C-4CE0-8A3E-B2C267EBF4A1}" dt="2020-06-15T08:28:01.680" v="37711" actId="1036"/>
          <ac:spMkLst>
            <pc:docMk/>
            <pc:sldMk cId="1401127612" sldId="357"/>
            <ac:spMk id="11" creationId="{46B29109-D013-42E9-88B4-8EB3FBEF708A}"/>
          </ac:spMkLst>
        </pc:spChg>
        <pc:spChg chg="add del mod">
          <ac:chgData name="Poppy Reece, Researcher" userId="dc98a925-bdaa-4bee-b207-d103908056d7" providerId="ADAL" clId="{78A426F3-005C-4CE0-8A3E-B2C267EBF4A1}" dt="2020-06-04T11:49:13.342" v="23421" actId="478"/>
          <ac:spMkLst>
            <pc:docMk/>
            <pc:sldMk cId="1401127612" sldId="357"/>
            <ac:spMk id="12" creationId="{2259EEC1-5C93-4E21-90D6-E228BAC4FE15}"/>
          </ac:spMkLst>
        </pc:spChg>
        <pc:spChg chg="add mod">
          <ac:chgData name="Poppy Reece, Researcher" userId="dc98a925-bdaa-4bee-b207-d103908056d7" providerId="ADAL" clId="{78A426F3-005C-4CE0-8A3E-B2C267EBF4A1}" dt="2020-06-12T08:13:09.122" v="30127" actId="1035"/>
          <ac:spMkLst>
            <pc:docMk/>
            <pc:sldMk cId="1401127612" sldId="357"/>
            <ac:spMk id="12" creationId="{86612291-0533-47D3-9576-E3F459362938}"/>
          </ac:spMkLst>
        </pc:spChg>
        <pc:spChg chg="add del mod">
          <ac:chgData name="Poppy Reece, Researcher" userId="dc98a925-bdaa-4bee-b207-d103908056d7" providerId="ADAL" clId="{78A426F3-005C-4CE0-8A3E-B2C267EBF4A1}" dt="2020-06-04T16:22:26.268" v="26200"/>
          <ac:spMkLst>
            <pc:docMk/>
            <pc:sldMk cId="1401127612" sldId="357"/>
            <ac:spMk id="13" creationId="{46F1BC15-93BF-440F-97E1-A8D3AF7FB795}"/>
          </ac:spMkLst>
        </pc:spChg>
        <pc:spChg chg="add mod">
          <ac:chgData name="Poppy Reece, Researcher" userId="dc98a925-bdaa-4bee-b207-d103908056d7" providerId="ADAL" clId="{78A426F3-005C-4CE0-8A3E-B2C267EBF4A1}" dt="2020-06-12T08:10:01.497" v="30055" actId="1035"/>
          <ac:spMkLst>
            <pc:docMk/>
            <pc:sldMk cId="1401127612" sldId="357"/>
            <ac:spMk id="14" creationId="{86CFB4EE-E6F1-4F70-B70A-E87011161F23}"/>
          </ac:spMkLst>
        </pc:spChg>
        <pc:spChg chg="add mod">
          <ac:chgData name="Poppy Reece, Researcher" userId="dc98a925-bdaa-4bee-b207-d103908056d7" providerId="ADAL" clId="{78A426F3-005C-4CE0-8A3E-B2C267EBF4A1}" dt="2020-06-12T08:09:47.872" v="30033" actId="1036"/>
          <ac:spMkLst>
            <pc:docMk/>
            <pc:sldMk cId="1401127612" sldId="357"/>
            <ac:spMk id="15" creationId="{3A6FAD70-E919-4836-BAAB-1D453CEA9326}"/>
          </ac:spMkLst>
        </pc:spChg>
        <pc:spChg chg="add mod">
          <ac:chgData name="Poppy Reece, Researcher" userId="dc98a925-bdaa-4bee-b207-d103908056d7" providerId="ADAL" clId="{78A426F3-005C-4CE0-8A3E-B2C267EBF4A1}" dt="2020-06-15T08:28:20.754" v="37736" actId="1035"/>
          <ac:spMkLst>
            <pc:docMk/>
            <pc:sldMk cId="1401127612" sldId="357"/>
            <ac:spMk id="16" creationId="{6C27DC18-160B-4FD1-9F6C-A9D26DD4673A}"/>
          </ac:spMkLst>
        </pc:spChg>
        <pc:spChg chg="add mod">
          <ac:chgData name="Poppy Reece, Researcher" userId="dc98a925-bdaa-4bee-b207-d103908056d7" providerId="ADAL" clId="{78A426F3-005C-4CE0-8A3E-B2C267EBF4A1}" dt="2020-06-15T08:28:14.186" v="37731" actId="1035"/>
          <ac:spMkLst>
            <pc:docMk/>
            <pc:sldMk cId="1401127612" sldId="357"/>
            <ac:spMk id="17" creationId="{B5CE1D89-138F-40FA-BD09-8B7E34A33BD7}"/>
          </ac:spMkLst>
        </pc:spChg>
        <pc:spChg chg="add mod">
          <ac:chgData name="Poppy Reece, Researcher" userId="dc98a925-bdaa-4bee-b207-d103908056d7" providerId="ADAL" clId="{78A426F3-005C-4CE0-8A3E-B2C267EBF4A1}" dt="2020-06-15T08:28:17.871" v="37734" actId="1035"/>
          <ac:spMkLst>
            <pc:docMk/>
            <pc:sldMk cId="1401127612" sldId="357"/>
            <ac:spMk id="18" creationId="{98AF47CE-7E5A-49B0-97E1-F08EA9FCA293}"/>
          </ac:spMkLst>
        </pc:spChg>
        <pc:picChg chg="add del mod">
          <ac:chgData name="Poppy Reece, Researcher" userId="dc98a925-bdaa-4bee-b207-d103908056d7" providerId="ADAL" clId="{78A426F3-005C-4CE0-8A3E-B2C267EBF4A1}" dt="2020-06-12T08:17:17.273" v="30147" actId="478"/>
          <ac:picMkLst>
            <pc:docMk/>
            <pc:sldMk cId="1401127612" sldId="357"/>
            <ac:picMk id="6" creationId="{27EB491E-CDA5-4942-A506-9371AAFA631F}"/>
          </ac:picMkLst>
        </pc:picChg>
        <pc:picChg chg="add mod">
          <ac:chgData name="Poppy Reece, Researcher" userId="dc98a925-bdaa-4bee-b207-d103908056d7" providerId="ADAL" clId="{78A426F3-005C-4CE0-8A3E-B2C267EBF4A1}" dt="2020-06-12T08:10:02.327" v="30057" actId="1035"/>
          <ac:picMkLst>
            <pc:docMk/>
            <pc:sldMk cId="1401127612" sldId="357"/>
            <ac:picMk id="13" creationId="{F3832DCB-A55B-4F8A-927A-5A6E8C899B20}"/>
          </ac:picMkLst>
        </pc:picChg>
        <pc:picChg chg="add del mod">
          <ac:chgData name="Poppy Reece, Researcher" userId="dc98a925-bdaa-4bee-b207-d103908056d7" providerId="ADAL" clId="{78A426F3-005C-4CE0-8A3E-B2C267EBF4A1}" dt="2020-06-11T09:45:22.951" v="27302" actId="478"/>
          <ac:picMkLst>
            <pc:docMk/>
            <pc:sldMk cId="1401127612" sldId="357"/>
            <ac:picMk id="15" creationId="{BA186E07-944A-4626-BA52-D2E8C3E770ED}"/>
          </ac:picMkLst>
        </pc:picChg>
        <pc:picChg chg="add mod">
          <ac:chgData name="Poppy Reece, Researcher" userId="dc98a925-bdaa-4bee-b207-d103908056d7" providerId="ADAL" clId="{78A426F3-005C-4CE0-8A3E-B2C267EBF4A1}" dt="2020-06-15T08:28:31.420" v="37748" actId="14100"/>
          <ac:picMkLst>
            <pc:docMk/>
            <pc:sldMk cId="1401127612" sldId="357"/>
            <ac:picMk id="1026" creationId="{0137043B-35C6-47D8-8E2C-FEB4D84A4F83}"/>
          </ac:picMkLst>
        </pc:picChg>
      </pc:sldChg>
      <pc:sldChg chg="addSp delSp modSp ord modNotesTx">
        <pc:chgData name="Poppy Reece, Researcher" userId="dc98a925-bdaa-4bee-b207-d103908056d7" providerId="ADAL" clId="{78A426F3-005C-4CE0-8A3E-B2C267EBF4A1}" dt="2020-06-18T13:33:33.529" v="38755" actId="113"/>
        <pc:sldMkLst>
          <pc:docMk/>
          <pc:sldMk cId="3237541940" sldId="359"/>
        </pc:sldMkLst>
        <pc:spChg chg="add mod">
          <ac:chgData name="Poppy Reece, Researcher" userId="dc98a925-bdaa-4bee-b207-d103908056d7" providerId="ADAL" clId="{78A426F3-005C-4CE0-8A3E-B2C267EBF4A1}" dt="2020-06-10T09:53:25.064" v="27198" actId="207"/>
          <ac:spMkLst>
            <pc:docMk/>
            <pc:sldMk cId="3237541940" sldId="359"/>
            <ac:spMk id="2" creationId="{9E4CF728-5206-416B-A820-1287C0A6CDBA}"/>
          </ac:spMkLst>
        </pc:spChg>
        <pc:spChg chg="add mod">
          <ac:chgData name="Poppy Reece, Researcher" userId="dc98a925-bdaa-4bee-b207-d103908056d7" providerId="ADAL" clId="{78A426F3-005C-4CE0-8A3E-B2C267EBF4A1}" dt="2020-06-02T13:35:22.383" v="11513" actId="20577"/>
          <ac:spMkLst>
            <pc:docMk/>
            <pc:sldMk cId="3237541940" sldId="359"/>
            <ac:spMk id="3" creationId="{95B1FEE1-983A-4CE2-86F0-0A1A30DA577B}"/>
          </ac:spMkLst>
        </pc:spChg>
        <pc:spChg chg="add mod">
          <ac:chgData name="Poppy Reece, Researcher" userId="dc98a925-bdaa-4bee-b207-d103908056d7" providerId="ADAL" clId="{78A426F3-005C-4CE0-8A3E-B2C267EBF4A1}" dt="2020-06-18T13:33:33.529" v="38755" actId="113"/>
          <ac:spMkLst>
            <pc:docMk/>
            <pc:sldMk cId="3237541940" sldId="359"/>
            <ac:spMk id="4" creationId="{9DB2612D-A933-466B-BB57-C688125F80F9}"/>
          </ac:spMkLst>
        </pc:spChg>
        <pc:spChg chg="mod">
          <ac:chgData name="Poppy Reece, Researcher" userId="dc98a925-bdaa-4bee-b207-d103908056d7" providerId="ADAL" clId="{78A426F3-005C-4CE0-8A3E-B2C267EBF4A1}" dt="2020-06-03T08:44:23.621" v="17126" actId="20577"/>
          <ac:spMkLst>
            <pc:docMk/>
            <pc:sldMk cId="3237541940" sldId="359"/>
            <ac:spMk id="5" creationId="{E1AB353D-C3DD-45D0-A928-76F68198F592}"/>
          </ac:spMkLst>
        </pc:spChg>
        <pc:spChg chg="add mod">
          <ac:chgData name="Poppy Reece, Researcher" userId="dc98a925-bdaa-4bee-b207-d103908056d7" providerId="ADAL" clId="{78A426F3-005C-4CE0-8A3E-B2C267EBF4A1}" dt="2020-06-15T09:50:29.078" v="37852" actId="1076"/>
          <ac:spMkLst>
            <pc:docMk/>
            <pc:sldMk cId="3237541940" sldId="359"/>
            <ac:spMk id="6" creationId="{B688DE75-F533-4A54-8F35-E189CA37584A}"/>
          </ac:spMkLst>
        </pc:spChg>
        <pc:spChg chg="add mod">
          <ac:chgData name="Poppy Reece, Researcher" userId="dc98a925-bdaa-4bee-b207-d103908056d7" providerId="ADAL" clId="{78A426F3-005C-4CE0-8A3E-B2C267EBF4A1}" dt="2020-06-15T09:50:45.995" v="37862" actId="1036"/>
          <ac:spMkLst>
            <pc:docMk/>
            <pc:sldMk cId="3237541940" sldId="359"/>
            <ac:spMk id="7" creationId="{B9B79F53-1808-402A-9468-028E1F8C9D9E}"/>
          </ac:spMkLst>
        </pc:spChg>
        <pc:spChg chg="add mod">
          <ac:chgData name="Poppy Reece, Researcher" userId="dc98a925-bdaa-4bee-b207-d103908056d7" providerId="ADAL" clId="{78A426F3-005C-4CE0-8A3E-B2C267EBF4A1}" dt="2020-06-15T09:49:45.254" v="37851" actId="1076"/>
          <ac:spMkLst>
            <pc:docMk/>
            <pc:sldMk cId="3237541940" sldId="359"/>
            <ac:spMk id="8" creationId="{6302B22E-9144-4FC9-8D5E-46EE55055250}"/>
          </ac:spMkLst>
        </pc:spChg>
        <pc:spChg chg="add mod">
          <ac:chgData name="Poppy Reece, Researcher" userId="dc98a925-bdaa-4bee-b207-d103908056d7" providerId="ADAL" clId="{78A426F3-005C-4CE0-8A3E-B2C267EBF4A1}" dt="2020-06-15T09:50:44.422" v="37857" actId="1036"/>
          <ac:spMkLst>
            <pc:docMk/>
            <pc:sldMk cId="3237541940" sldId="359"/>
            <ac:spMk id="9" creationId="{6240FF42-FA73-4525-9D8A-B2237302A46C}"/>
          </ac:spMkLst>
        </pc:spChg>
        <pc:spChg chg="add del mod">
          <ac:chgData name="Poppy Reece, Researcher" userId="dc98a925-bdaa-4bee-b207-d103908056d7" providerId="ADAL" clId="{78A426F3-005C-4CE0-8A3E-B2C267EBF4A1}" dt="2020-06-02T15:24:33.859" v="15019"/>
          <ac:spMkLst>
            <pc:docMk/>
            <pc:sldMk cId="3237541940" sldId="359"/>
            <ac:spMk id="10" creationId="{8453E241-98E0-481B-B470-DF5943EB5296}"/>
          </ac:spMkLst>
        </pc:spChg>
        <pc:spChg chg="add mod">
          <ac:chgData name="Poppy Reece, Researcher" userId="dc98a925-bdaa-4bee-b207-d103908056d7" providerId="ADAL" clId="{78A426F3-005C-4CE0-8A3E-B2C267EBF4A1}" dt="2020-06-04T15:48:53.221" v="24031" actId="1076"/>
          <ac:spMkLst>
            <pc:docMk/>
            <pc:sldMk cId="3237541940" sldId="359"/>
            <ac:spMk id="10" creationId="{B7FCDC03-D15F-4F03-9837-1381109B5A98}"/>
          </ac:spMkLst>
        </pc:spChg>
        <pc:spChg chg="add mod">
          <ac:chgData name="Poppy Reece, Researcher" userId="dc98a925-bdaa-4bee-b207-d103908056d7" providerId="ADAL" clId="{78A426F3-005C-4CE0-8A3E-B2C267EBF4A1}" dt="2020-06-15T09:50:48.339" v="37867" actId="1036"/>
          <ac:spMkLst>
            <pc:docMk/>
            <pc:sldMk cId="3237541940" sldId="359"/>
            <ac:spMk id="11" creationId="{3BA3CC20-9B4D-40F2-8321-D0D6B42443FB}"/>
          </ac:spMkLst>
        </pc:spChg>
        <pc:spChg chg="add del mod">
          <ac:chgData name="Poppy Reece, Researcher" userId="dc98a925-bdaa-4bee-b207-d103908056d7" providerId="ADAL" clId="{78A426F3-005C-4CE0-8A3E-B2C267EBF4A1}" dt="2020-06-02T15:24:49.821" v="15021"/>
          <ac:spMkLst>
            <pc:docMk/>
            <pc:sldMk cId="3237541940" sldId="359"/>
            <ac:spMk id="11" creationId="{7AED80D4-671A-4DF6-84DB-0EA772100249}"/>
          </ac:spMkLst>
        </pc:spChg>
        <pc:spChg chg="add del mod">
          <ac:chgData name="Poppy Reece, Researcher" userId="dc98a925-bdaa-4bee-b207-d103908056d7" providerId="ADAL" clId="{78A426F3-005C-4CE0-8A3E-B2C267EBF4A1}" dt="2020-06-04T15:47:35.706" v="24012" actId="478"/>
          <ac:spMkLst>
            <pc:docMk/>
            <pc:sldMk cId="3237541940" sldId="359"/>
            <ac:spMk id="12" creationId="{13C9C07E-5BC1-4760-9332-B9411FF1A422}"/>
          </ac:spMkLst>
        </pc:spChg>
        <pc:spChg chg="add mod">
          <ac:chgData name="Poppy Reece, Researcher" userId="dc98a925-bdaa-4bee-b207-d103908056d7" providerId="ADAL" clId="{78A426F3-005C-4CE0-8A3E-B2C267EBF4A1}" dt="2020-06-15T08:15:14.430" v="37323" actId="1036"/>
          <ac:spMkLst>
            <pc:docMk/>
            <pc:sldMk cId="3237541940" sldId="359"/>
            <ac:spMk id="13" creationId="{B6C4CD97-56F5-4807-82E0-1762B59AAF62}"/>
          </ac:spMkLst>
        </pc:spChg>
        <pc:spChg chg="add mod">
          <ac:chgData name="Poppy Reece, Researcher" userId="dc98a925-bdaa-4bee-b207-d103908056d7" providerId="ADAL" clId="{78A426F3-005C-4CE0-8A3E-B2C267EBF4A1}" dt="2020-06-11T09:36:07.893" v="27252" actId="207"/>
          <ac:spMkLst>
            <pc:docMk/>
            <pc:sldMk cId="3237541940" sldId="359"/>
            <ac:spMk id="15" creationId="{67E8DCBC-4DC1-487E-B472-29014EB88337}"/>
          </ac:spMkLst>
        </pc:spChg>
        <pc:picChg chg="add del mod">
          <ac:chgData name="Poppy Reece, Researcher" userId="dc98a925-bdaa-4bee-b207-d103908056d7" providerId="ADAL" clId="{78A426F3-005C-4CE0-8A3E-B2C267EBF4A1}" dt="2020-06-11T09:43:38.870" v="27280" actId="478"/>
          <ac:picMkLst>
            <pc:docMk/>
            <pc:sldMk cId="3237541940" sldId="359"/>
            <ac:picMk id="14" creationId="{E7FF4320-D122-4ABE-81DF-C47C29EAC7E0}"/>
          </ac:picMkLst>
        </pc:picChg>
        <pc:picChg chg="add del mod">
          <ac:chgData name="Poppy Reece, Researcher" userId="dc98a925-bdaa-4bee-b207-d103908056d7" providerId="ADAL" clId="{78A426F3-005C-4CE0-8A3E-B2C267EBF4A1}" dt="2020-06-11T09:44:58.055" v="27293" actId="478"/>
          <ac:picMkLst>
            <pc:docMk/>
            <pc:sldMk cId="3237541940" sldId="359"/>
            <ac:picMk id="16" creationId="{78FDB6FA-6F34-4456-A037-F8C710E8F1A5}"/>
          </ac:picMkLst>
        </pc:picChg>
        <pc:picChg chg="add mod">
          <ac:chgData name="Poppy Reece, Researcher" userId="dc98a925-bdaa-4bee-b207-d103908056d7" providerId="ADAL" clId="{78A426F3-005C-4CE0-8A3E-B2C267EBF4A1}" dt="2020-06-11T09:50:20.554" v="27467" actId="1035"/>
          <ac:picMkLst>
            <pc:docMk/>
            <pc:sldMk cId="3237541940" sldId="359"/>
            <ac:picMk id="17" creationId="{A0D4E07A-9F0A-4712-BA9C-848A2EB69849}"/>
          </ac:picMkLst>
        </pc:picChg>
      </pc:sldChg>
      <pc:sldChg chg="del">
        <pc:chgData name="Poppy Reece, Researcher" userId="dc98a925-bdaa-4bee-b207-d103908056d7" providerId="ADAL" clId="{78A426F3-005C-4CE0-8A3E-B2C267EBF4A1}" dt="2020-06-02T12:35:12.340" v="9009" actId="2696"/>
        <pc:sldMkLst>
          <pc:docMk/>
          <pc:sldMk cId="1249488905" sldId="361"/>
        </pc:sldMkLst>
      </pc:sldChg>
      <pc:sldChg chg="del">
        <pc:chgData name="Poppy Reece, Researcher" userId="dc98a925-bdaa-4bee-b207-d103908056d7" providerId="ADAL" clId="{78A426F3-005C-4CE0-8A3E-B2C267EBF4A1}" dt="2020-06-02T12:35:30.352" v="9011" actId="2696"/>
        <pc:sldMkLst>
          <pc:docMk/>
          <pc:sldMk cId="2353453099" sldId="362"/>
        </pc:sldMkLst>
      </pc:sldChg>
      <pc:sldChg chg="addSp delSp modSp ord modNotesTx">
        <pc:chgData name="Poppy Reece, Researcher" userId="dc98a925-bdaa-4bee-b207-d103908056d7" providerId="ADAL" clId="{78A426F3-005C-4CE0-8A3E-B2C267EBF4A1}" dt="2020-06-19T08:36:15.759" v="39832" actId="20577"/>
        <pc:sldMkLst>
          <pc:docMk/>
          <pc:sldMk cId="2933295998" sldId="364"/>
        </pc:sldMkLst>
        <pc:spChg chg="add mod">
          <ac:chgData name="Poppy Reece, Researcher" userId="dc98a925-bdaa-4bee-b207-d103908056d7" providerId="ADAL" clId="{78A426F3-005C-4CE0-8A3E-B2C267EBF4A1}" dt="2020-06-19T08:33:58.075" v="39817" actId="14100"/>
          <ac:spMkLst>
            <pc:docMk/>
            <pc:sldMk cId="2933295998" sldId="364"/>
            <ac:spMk id="2" creationId="{3BA83729-84F5-4242-A277-62BC4FEE096C}"/>
          </ac:spMkLst>
        </pc:spChg>
        <pc:spChg chg="mod">
          <ac:chgData name="Poppy Reece, Researcher" userId="dc98a925-bdaa-4bee-b207-d103908056d7" providerId="ADAL" clId="{78A426F3-005C-4CE0-8A3E-B2C267EBF4A1}" dt="2020-06-19T08:36:15.759" v="39832" actId="20577"/>
          <ac:spMkLst>
            <pc:docMk/>
            <pc:sldMk cId="2933295998" sldId="364"/>
            <ac:spMk id="3" creationId="{8C856387-CA6F-4469-9867-00B150AF705B}"/>
          </ac:spMkLst>
        </pc:spChg>
        <pc:spChg chg="mod">
          <ac:chgData name="Poppy Reece, Researcher" userId="dc98a925-bdaa-4bee-b207-d103908056d7" providerId="ADAL" clId="{78A426F3-005C-4CE0-8A3E-B2C267EBF4A1}" dt="2020-06-19T08:33:28.297" v="39810" actId="1076"/>
          <ac:spMkLst>
            <pc:docMk/>
            <pc:sldMk cId="2933295998" sldId="364"/>
            <ac:spMk id="4" creationId="{91C56FEB-C71D-4833-8F7B-96B226257259}"/>
          </ac:spMkLst>
        </pc:spChg>
        <pc:spChg chg="mod">
          <ac:chgData name="Poppy Reece, Researcher" userId="dc98a925-bdaa-4bee-b207-d103908056d7" providerId="ADAL" clId="{78A426F3-005C-4CE0-8A3E-B2C267EBF4A1}" dt="2020-06-03T08:47:57.370" v="17152" actId="20577"/>
          <ac:spMkLst>
            <pc:docMk/>
            <pc:sldMk cId="2933295998" sldId="364"/>
            <ac:spMk id="5" creationId="{E1AB353D-C3DD-45D0-A928-76F68198F592}"/>
          </ac:spMkLst>
        </pc:spChg>
        <pc:spChg chg="mod">
          <ac:chgData name="Poppy Reece, Researcher" userId="dc98a925-bdaa-4bee-b207-d103908056d7" providerId="ADAL" clId="{78A426F3-005C-4CE0-8A3E-B2C267EBF4A1}" dt="2020-06-19T08:34:39.469" v="39823" actId="14100"/>
          <ac:spMkLst>
            <pc:docMk/>
            <pc:sldMk cId="2933295998" sldId="364"/>
            <ac:spMk id="9" creationId="{67E4611C-77EC-4FC5-B281-CDEFD7465403}"/>
          </ac:spMkLst>
        </pc:spChg>
        <pc:picChg chg="add del">
          <ac:chgData name="Poppy Reece, Researcher" userId="dc98a925-bdaa-4bee-b207-d103908056d7" providerId="ADAL" clId="{78A426F3-005C-4CE0-8A3E-B2C267EBF4A1}" dt="2020-06-04T08:39:31.688" v="18128"/>
          <ac:picMkLst>
            <pc:docMk/>
            <pc:sldMk cId="2933295998" sldId="364"/>
            <ac:picMk id="4" creationId="{44C3062C-B5BA-432C-96C4-FBCC09C386BB}"/>
          </ac:picMkLst>
        </pc:picChg>
        <pc:picChg chg="mod">
          <ac:chgData name="Poppy Reece, Researcher" userId="dc98a925-bdaa-4bee-b207-d103908056d7" providerId="ADAL" clId="{78A426F3-005C-4CE0-8A3E-B2C267EBF4A1}" dt="2020-06-19T08:33:31.332" v="39811" actId="1076"/>
          <ac:picMkLst>
            <pc:docMk/>
            <pc:sldMk cId="2933295998" sldId="364"/>
            <ac:picMk id="6" creationId="{04AFA613-024C-48EC-9BF0-A3ED701C552D}"/>
          </ac:picMkLst>
        </pc:picChg>
        <pc:picChg chg="mod">
          <ac:chgData name="Poppy Reece, Researcher" userId="dc98a925-bdaa-4bee-b207-d103908056d7" providerId="ADAL" clId="{78A426F3-005C-4CE0-8A3E-B2C267EBF4A1}" dt="2020-06-19T08:35:44.111" v="39827" actId="1037"/>
          <ac:picMkLst>
            <pc:docMk/>
            <pc:sldMk cId="2933295998" sldId="364"/>
            <ac:picMk id="10" creationId="{994AD5E6-A84A-4B43-AC28-48CE13F6D30A}"/>
          </ac:picMkLst>
        </pc:picChg>
      </pc:sldChg>
      <pc:sldChg chg="ord">
        <pc:chgData name="Poppy Reece, Researcher" userId="dc98a925-bdaa-4bee-b207-d103908056d7" providerId="ADAL" clId="{78A426F3-005C-4CE0-8A3E-B2C267EBF4A1}" dt="2020-06-02T12:35:39.095" v="9014"/>
        <pc:sldMkLst>
          <pc:docMk/>
          <pc:sldMk cId="3657328677" sldId="365"/>
        </pc:sldMkLst>
      </pc:sldChg>
      <pc:sldChg chg="del">
        <pc:chgData name="Poppy Reece, Researcher" userId="dc98a925-bdaa-4bee-b207-d103908056d7" providerId="ADAL" clId="{78A426F3-005C-4CE0-8A3E-B2C267EBF4A1}" dt="2020-06-03T08:46:36.661" v="17137" actId="2696"/>
        <pc:sldMkLst>
          <pc:docMk/>
          <pc:sldMk cId="1858546633" sldId="366"/>
        </pc:sldMkLst>
      </pc:sldChg>
      <pc:sldChg chg="del">
        <pc:chgData name="Poppy Reece, Researcher" userId="dc98a925-bdaa-4bee-b207-d103908056d7" providerId="ADAL" clId="{78A426F3-005C-4CE0-8A3E-B2C267EBF4A1}" dt="2020-06-02T12:35:24.837" v="9010" actId="2696"/>
        <pc:sldMkLst>
          <pc:docMk/>
          <pc:sldMk cId="1419680825" sldId="367"/>
        </pc:sldMkLst>
      </pc:sldChg>
      <pc:sldChg chg="addCm modCm">
        <pc:chgData name="Poppy Reece, Researcher" userId="dc98a925-bdaa-4bee-b207-d103908056d7" providerId="ADAL" clId="{78A426F3-005C-4CE0-8A3E-B2C267EBF4A1}" dt="2020-06-12T13:04:35.306" v="35662"/>
        <pc:sldMkLst>
          <pc:docMk/>
          <pc:sldMk cId="586041243" sldId="371"/>
        </pc:sldMkLst>
      </pc:sldChg>
      <pc:sldChg chg="modSp">
        <pc:chgData name="Poppy Reece, Researcher" userId="dc98a925-bdaa-4bee-b207-d103908056d7" providerId="ADAL" clId="{78A426F3-005C-4CE0-8A3E-B2C267EBF4A1}" dt="2020-06-19T09:11:37.395" v="40511" actId="20577"/>
        <pc:sldMkLst>
          <pc:docMk/>
          <pc:sldMk cId="3923956637" sldId="372"/>
        </pc:sldMkLst>
        <pc:spChg chg="mod">
          <ac:chgData name="Poppy Reece, Researcher" userId="dc98a925-bdaa-4bee-b207-d103908056d7" providerId="ADAL" clId="{78A426F3-005C-4CE0-8A3E-B2C267EBF4A1}" dt="2020-06-19T09:11:37.395" v="40511" actId="20577"/>
          <ac:spMkLst>
            <pc:docMk/>
            <pc:sldMk cId="3923956637" sldId="372"/>
            <ac:spMk id="3" creationId="{D94082C3-A739-4586-84F5-DBED494E9815}"/>
          </ac:spMkLst>
        </pc:spChg>
      </pc:sldChg>
      <pc:sldChg chg="delSp modSp">
        <pc:chgData name="Poppy Reece, Researcher" userId="dc98a925-bdaa-4bee-b207-d103908056d7" providerId="ADAL" clId="{78A426F3-005C-4CE0-8A3E-B2C267EBF4A1}" dt="2020-05-27T11:49:22.393" v="1045" actId="478"/>
        <pc:sldMkLst>
          <pc:docMk/>
          <pc:sldMk cId="2168100537" sldId="374"/>
        </pc:sldMkLst>
        <pc:spChg chg="del">
          <ac:chgData name="Poppy Reece, Researcher" userId="dc98a925-bdaa-4bee-b207-d103908056d7" providerId="ADAL" clId="{78A426F3-005C-4CE0-8A3E-B2C267EBF4A1}" dt="2020-05-27T11:49:22.393" v="1045" actId="478"/>
          <ac:spMkLst>
            <pc:docMk/>
            <pc:sldMk cId="2168100537" sldId="374"/>
            <ac:spMk id="2" creationId="{7CA12635-EF15-4070-883B-51FA9BD25CAB}"/>
          </ac:spMkLst>
        </pc:spChg>
        <pc:spChg chg="mod">
          <ac:chgData name="Poppy Reece, Researcher" userId="dc98a925-bdaa-4bee-b207-d103908056d7" providerId="ADAL" clId="{78A426F3-005C-4CE0-8A3E-B2C267EBF4A1}" dt="2020-05-27T10:19:50.280" v="929" actId="122"/>
          <ac:spMkLst>
            <pc:docMk/>
            <pc:sldMk cId="2168100537" sldId="374"/>
            <ac:spMk id="7" creationId="{5BF28DFC-B23B-45C4-8473-3007892C614F}"/>
          </ac:spMkLst>
        </pc:spChg>
        <pc:spChg chg="mod">
          <ac:chgData name="Poppy Reece, Researcher" userId="dc98a925-bdaa-4bee-b207-d103908056d7" providerId="ADAL" clId="{78A426F3-005C-4CE0-8A3E-B2C267EBF4A1}" dt="2020-05-27T10:19:20.212" v="921" actId="20577"/>
          <ac:spMkLst>
            <pc:docMk/>
            <pc:sldMk cId="2168100537" sldId="374"/>
            <ac:spMk id="11" creationId="{00B12A2E-2363-4DD7-A7A5-519CF6FADB3C}"/>
          </ac:spMkLst>
        </pc:spChg>
      </pc:sldChg>
      <pc:sldChg chg="delSp modSp">
        <pc:chgData name="Poppy Reece, Researcher" userId="dc98a925-bdaa-4bee-b207-d103908056d7" providerId="ADAL" clId="{78A426F3-005C-4CE0-8A3E-B2C267EBF4A1}" dt="2020-05-27T15:41:27.495" v="1213" actId="20577"/>
        <pc:sldMkLst>
          <pc:docMk/>
          <pc:sldMk cId="3322000455" sldId="375"/>
        </pc:sldMkLst>
        <pc:spChg chg="del">
          <ac:chgData name="Poppy Reece, Researcher" userId="dc98a925-bdaa-4bee-b207-d103908056d7" providerId="ADAL" clId="{78A426F3-005C-4CE0-8A3E-B2C267EBF4A1}" dt="2020-05-27T15:26:40.231" v="1098" actId="478"/>
          <ac:spMkLst>
            <pc:docMk/>
            <pc:sldMk cId="3322000455" sldId="375"/>
            <ac:spMk id="9" creationId="{74CAAD94-4E63-4D1F-8912-8F12F38232AE}"/>
          </ac:spMkLst>
        </pc:spChg>
        <pc:spChg chg="del">
          <ac:chgData name="Poppy Reece, Researcher" userId="dc98a925-bdaa-4bee-b207-d103908056d7" providerId="ADAL" clId="{78A426F3-005C-4CE0-8A3E-B2C267EBF4A1}" dt="2020-05-27T15:26:59.350" v="1106" actId="478"/>
          <ac:spMkLst>
            <pc:docMk/>
            <pc:sldMk cId="3322000455" sldId="375"/>
            <ac:spMk id="18" creationId="{1C91BBCB-1317-4372-ACDA-274BE1426717}"/>
          </ac:spMkLst>
        </pc:spChg>
        <pc:spChg chg="del">
          <ac:chgData name="Poppy Reece, Researcher" userId="dc98a925-bdaa-4bee-b207-d103908056d7" providerId="ADAL" clId="{78A426F3-005C-4CE0-8A3E-B2C267EBF4A1}" dt="2020-05-27T15:27:02.974" v="1108" actId="478"/>
          <ac:spMkLst>
            <pc:docMk/>
            <pc:sldMk cId="3322000455" sldId="375"/>
            <ac:spMk id="19" creationId="{EEE61ED5-B3E0-4DE5-BADC-C9BDCC3E98BC}"/>
          </ac:spMkLst>
        </pc:spChg>
        <pc:spChg chg="del">
          <ac:chgData name="Poppy Reece, Researcher" userId="dc98a925-bdaa-4bee-b207-d103908056d7" providerId="ADAL" clId="{78A426F3-005C-4CE0-8A3E-B2C267EBF4A1}" dt="2020-05-27T15:26:46.140" v="1100" actId="478"/>
          <ac:spMkLst>
            <pc:docMk/>
            <pc:sldMk cId="3322000455" sldId="375"/>
            <ac:spMk id="20" creationId="{BDC15B94-CE2C-4C1E-8819-CFAECFF65349}"/>
          </ac:spMkLst>
        </pc:spChg>
        <pc:spChg chg="del">
          <ac:chgData name="Poppy Reece, Researcher" userId="dc98a925-bdaa-4bee-b207-d103908056d7" providerId="ADAL" clId="{78A426F3-005C-4CE0-8A3E-B2C267EBF4A1}" dt="2020-05-27T15:26:46.140" v="1100" actId="478"/>
          <ac:spMkLst>
            <pc:docMk/>
            <pc:sldMk cId="3322000455" sldId="375"/>
            <ac:spMk id="21" creationId="{0F27B1D5-D1D0-47B8-AE31-A5EDFAABBC09}"/>
          </ac:spMkLst>
        </pc:spChg>
        <pc:spChg chg="del">
          <ac:chgData name="Poppy Reece, Researcher" userId="dc98a925-bdaa-4bee-b207-d103908056d7" providerId="ADAL" clId="{78A426F3-005C-4CE0-8A3E-B2C267EBF4A1}" dt="2020-05-27T15:26:46.140" v="1100" actId="478"/>
          <ac:spMkLst>
            <pc:docMk/>
            <pc:sldMk cId="3322000455" sldId="375"/>
            <ac:spMk id="22" creationId="{D0089388-2997-476C-B5A2-3A3C24A73015}"/>
          </ac:spMkLst>
        </pc:spChg>
        <pc:spChg chg="del">
          <ac:chgData name="Poppy Reece, Researcher" userId="dc98a925-bdaa-4bee-b207-d103908056d7" providerId="ADAL" clId="{78A426F3-005C-4CE0-8A3E-B2C267EBF4A1}" dt="2020-05-27T15:26:50.900" v="1102" actId="478"/>
          <ac:spMkLst>
            <pc:docMk/>
            <pc:sldMk cId="3322000455" sldId="375"/>
            <ac:spMk id="25" creationId="{C3ED0C3D-2F77-4032-B7F3-4C576F02ED3E}"/>
          </ac:spMkLst>
        </pc:spChg>
        <pc:spChg chg="del">
          <ac:chgData name="Poppy Reece, Researcher" userId="dc98a925-bdaa-4bee-b207-d103908056d7" providerId="ADAL" clId="{78A426F3-005C-4CE0-8A3E-B2C267EBF4A1}" dt="2020-05-27T15:26:57.874" v="1105" actId="478"/>
          <ac:spMkLst>
            <pc:docMk/>
            <pc:sldMk cId="3322000455" sldId="375"/>
            <ac:spMk id="26" creationId="{86D3F190-8EAF-40D3-8A18-FDEC616D4E8D}"/>
          </ac:spMkLst>
        </pc:spChg>
        <pc:spChg chg="del">
          <ac:chgData name="Poppy Reece, Researcher" userId="dc98a925-bdaa-4bee-b207-d103908056d7" providerId="ADAL" clId="{78A426F3-005C-4CE0-8A3E-B2C267EBF4A1}" dt="2020-05-27T15:27:01.300" v="1107" actId="478"/>
          <ac:spMkLst>
            <pc:docMk/>
            <pc:sldMk cId="3322000455" sldId="375"/>
            <ac:spMk id="27" creationId="{F5BA4838-31E6-4918-A866-C0D12D9A3F63}"/>
          </ac:spMkLst>
        </pc:spChg>
        <pc:spChg chg="del">
          <ac:chgData name="Poppy Reece, Researcher" userId="dc98a925-bdaa-4bee-b207-d103908056d7" providerId="ADAL" clId="{78A426F3-005C-4CE0-8A3E-B2C267EBF4A1}" dt="2020-05-27T15:26:53.006" v="1103" actId="478"/>
          <ac:spMkLst>
            <pc:docMk/>
            <pc:sldMk cId="3322000455" sldId="375"/>
            <ac:spMk id="28" creationId="{DD17FF45-3ED2-4295-8C71-C40436CB0B71}"/>
          </ac:spMkLst>
        </pc:spChg>
        <pc:spChg chg="mod">
          <ac:chgData name="Poppy Reece, Researcher" userId="dc98a925-bdaa-4bee-b207-d103908056d7" providerId="ADAL" clId="{78A426F3-005C-4CE0-8A3E-B2C267EBF4A1}" dt="2020-05-27T15:41:27.495" v="1213" actId="20577"/>
          <ac:spMkLst>
            <pc:docMk/>
            <pc:sldMk cId="3322000455" sldId="375"/>
            <ac:spMk id="33" creationId="{480F5672-C033-4584-A384-B199FCF2D881}"/>
          </ac:spMkLst>
        </pc:spChg>
        <pc:spChg chg="del">
          <ac:chgData name="Poppy Reece, Researcher" userId="dc98a925-bdaa-4bee-b207-d103908056d7" providerId="ADAL" clId="{78A426F3-005C-4CE0-8A3E-B2C267EBF4A1}" dt="2020-05-27T15:26:48.428" v="1101" actId="478"/>
          <ac:spMkLst>
            <pc:docMk/>
            <pc:sldMk cId="3322000455" sldId="375"/>
            <ac:spMk id="34" creationId="{CA4CA0B3-EBCE-488D-90E5-C659350E3789}"/>
          </ac:spMkLst>
        </pc:spChg>
        <pc:spChg chg="del">
          <ac:chgData name="Poppy Reece, Researcher" userId="dc98a925-bdaa-4bee-b207-d103908056d7" providerId="ADAL" clId="{78A426F3-005C-4CE0-8A3E-B2C267EBF4A1}" dt="2020-05-27T15:26:46.140" v="1100" actId="478"/>
          <ac:spMkLst>
            <pc:docMk/>
            <pc:sldMk cId="3322000455" sldId="375"/>
            <ac:spMk id="43" creationId="{A0501F10-B82A-44C9-9850-71C9ABCCEFB8}"/>
          </ac:spMkLst>
        </pc:spChg>
        <pc:spChg chg="del">
          <ac:chgData name="Poppy Reece, Researcher" userId="dc98a925-bdaa-4bee-b207-d103908056d7" providerId="ADAL" clId="{78A426F3-005C-4CE0-8A3E-B2C267EBF4A1}" dt="2020-05-27T15:26:46.140" v="1100" actId="478"/>
          <ac:spMkLst>
            <pc:docMk/>
            <pc:sldMk cId="3322000455" sldId="375"/>
            <ac:spMk id="44" creationId="{05AD358A-5324-40EA-A946-54C4935278EC}"/>
          </ac:spMkLst>
        </pc:spChg>
        <pc:spChg chg="del">
          <ac:chgData name="Poppy Reece, Researcher" userId="dc98a925-bdaa-4bee-b207-d103908056d7" providerId="ADAL" clId="{78A426F3-005C-4CE0-8A3E-B2C267EBF4A1}" dt="2020-05-27T15:26:46.140" v="1100" actId="478"/>
          <ac:spMkLst>
            <pc:docMk/>
            <pc:sldMk cId="3322000455" sldId="375"/>
            <ac:spMk id="45" creationId="{7E052CE8-0404-4BFE-AC21-1E77966999E1}"/>
          </ac:spMkLst>
        </pc:spChg>
        <pc:cxnChg chg="del mod">
          <ac:chgData name="Poppy Reece, Researcher" userId="dc98a925-bdaa-4bee-b207-d103908056d7" providerId="ADAL" clId="{78A426F3-005C-4CE0-8A3E-B2C267EBF4A1}" dt="2020-05-27T15:26:35.724" v="1096" actId="478"/>
          <ac:cxnSpMkLst>
            <pc:docMk/>
            <pc:sldMk cId="3322000455" sldId="375"/>
            <ac:cxnSpMk id="3" creationId="{C996E70D-C7BD-43D9-8CED-92C6D92F0083}"/>
          </ac:cxnSpMkLst>
        </pc:cxnChg>
        <pc:cxnChg chg="del mod">
          <ac:chgData name="Poppy Reece, Researcher" userId="dc98a925-bdaa-4bee-b207-d103908056d7" providerId="ADAL" clId="{78A426F3-005C-4CE0-8A3E-B2C267EBF4A1}" dt="2020-05-27T15:26:54.315" v="1104" actId="478"/>
          <ac:cxnSpMkLst>
            <pc:docMk/>
            <pc:sldMk cId="3322000455" sldId="375"/>
            <ac:cxnSpMk id="16" creationId="{C8C4C1DF-8F50-47B9-956C-5361E8B06A32}"/>
          </ac:cxnSpMkLst>
        </pc:cxnChg>
        <pc:cxnChg chg="del mod">
          <ac:chgData name="Poppy Reece, Researcher" userId="dc98a925-bdaa-4bee-b207-d103908056d7" providerId="ADAL" clId="{78A426F3-005C-4CE0-8A3E-B2C267EBF4A1}" dt="2020-05-27T15:27:04.408" v="1109" actId="478"/>
          <ac:cxnSpMkLst>
            <pc:docMk/>
            <pc:sldMk cId="3322000455" sldId="375"/>
            <ac:cxnSpMk id="17" creationId="{D50E3ECD-553C-43DC-BE83-783EFA9EE8AD}"/>
          </ac:cxnSpMkLst>
        </pc:cxnChg>
      </pc:sldChg>
      <pc:sldChg chg="addSp delSp modSp">
        <pc:chgData name="Poppy Reece, Researcher" userId="dc98a925-bdaa-4bee-b207-d103908056d7" providerId="ADAL" clId="{78A426F3-005C-4CE0-8A3E-B2C267EBF4A1}" dt="2020-06-19T08:27:22.907" v="39727" actId="20577"/>
        <pc:sldMkLst>
          <pc:docMk/>
          <pc:sldMk cId="697628778" sldId="376"/>
        </pc:sldMkLst>
        <pc:spChg chg="del">
          <ac:chgData name="Poppy Reece, Researcher" userId="dc98a925-bdaa-4bee-b207-d103908056d7" providerId="ADAL" clId="{78A426F3-005C-4CE0-8A3E-B2C267EBF4A1}" dt="2020-05-27T11:49:12.743" v="1043" actId="478"/>
          <ac:spMkLst>
            <pc:docMk/>
            <pc:sldMk cId="697628778" sldId="376"/>
            <ac:spMk id="2" creationId="{7CA12635-EF15-4070-883B-51FA9BD25CAB}"/>
          </ac:spMkLst>
        </pc:spChg>
        <pc:spChg chg="mod">
          <ac:chgData name="Poppy Reece, Researcher" userId="dc98a925-bdaa-4bee-b207-d103908056d7" providerId="ADAL" clId="{78A426F3-005C-4CE0-8A3E-B2C267EBF4A1}" dt="2020-06-01T09:57:55.090" v="2670" actId="14100"/>
          <ac:spMkLst>
            <pc:docMk/>
            <pc:sldMk cId="697628778" sldId="376"/>
            <ac:spMk id="6" creationId="{3A68F409-8D99-4305-82DE-37EA14CCD393}"/>
          </ac:spMkLst>
        </pc:spChg>
        <pc:spChg chg="mod">
          <ac:chgData name="Poppy Reece, Researcher" userId="dc98a925-bdaa-4bee-b207-d103908056d7" providerId="ADAL" clId="{78A426F3-005C-4CE0-8A3E-B2C267EBF4A1}" dt="2020-06-01T12:25:23.735" v="2735" actId="20577"/>
          <ac:spMkLst>
            <pc:docMk/>
            <pc:sldMk cId="697628778" sldId="376"/>
            <ac:spMk id="7" creationId="{5BF28DFC-B23B-45C4-8473-3007892C614F}"/>
          </ac:spMkLst>
        </pc:spChg>
        <pc:spChg chg="del">
          <ac:chgData name="Poppy Reece, Researcher" userId="dc98a925-bdaa-4bee-b207-d103908056d7" providerId="ADAL" clId="{78A426F3-005C-4CE0-8A3E-B2C267EBF4A1}" dt="2020-06-01T09:46:55.370" v="1651" actId="478"/>
          <ac:spMkLst>
            <pc:docMk/>
            <pc:sldMk cId="697628778" sldId="376"/>
            <ac:spMk id="9" creationId="{74CAAD94-4E63-4D1F-8912-8F12F38232AE}"/>
          </ac:spMkLst>
        </pc:spChg>
        <pc:spChg chg="mod">
          <ac:chgData name="Poppy Reece, Researcher" userId="dc98a925-bdaa-4bee-b207-d103908056d7" providerId="ADAL" clId="{78A426F3-005C-4CE0-8A3E-B2C267EBF4A1}" dt="2020-05-26T10:42:11.276" v="4" actId="20577"/>
          <ac:spMkLst>
            <pc:docMk/>
            <pc:sldMk cId="697628778" sldId="376"/>
            <ac:spMk id="11" creationId="{00B12A2E-2363-4DD7-A7A5-519CF6FADB3C}"/>
          </ac:spMkLst>
        </pc:spChg>
        <pc:spChg chg="del">
          <ac:chgData name="Poppy Reece, Researcher" userId="dc98a925-bdaa-4bee-b207-d103908056d7" providerId="ADAL" clId="{78A426F3-005C-4CE0-8A3E-B2C267EBF4A1}" dt="2020-06-01T09:46:55.370" v="1651" actId="478"/>
          <ac:spMkLst>
            <pc:docMk/>
            <pc:sldMk cId="697628778" sldId="376"/>
            <ac:spMk id="18" creationId="{1C91BBCB-1317-4372-ACDA-274BE1426717}"/>
          </ac:spMkLst>
        </pc:spChg>
        <pc:spChg chg="del">
          <ac:chgData name="Poppy Reece, Researcher" userId="dc98a925-bdaa-4bee-b207-d103908056d7" providerId="ADAL" clId="{78A426F3-005C-4CE0-8A3E-B2C267EBF4A1}" dt="2020-06-01T09:46:55.370" v="1651" actId="478"/>
          <ac:spMkLst>
            <pc:docMk/>
            <pc:sldMk cId="697628778" sldId="376"/>
            <ac:spMk id="19" creationId="{EEE61ED5-B3E0-4DE5-BADC-C9BDCC3E98BC}"/>
          </ac:spMkLst>
        </pc:spChg>
        <pc:spChg chg="del">
          <ac:chgData name="Poppy Reece, Researcher" userId="dc98a925-bdaa-4bee-b207-d103908056d7" providerId="ADAL" clId="{78A426F3-005C-4CE0-8A3E-B2C267EBF4A1}" dt="2020-06-01T09:46:55.370" v="1651" actId="478"/>
          <ac:spMkLst>
            <pc:docMk/>
            <pc:sldMk cId="697628778" sldId="376"/>
            <ac:spMk id="20" creationId="{BDC15B94-CE2C-4C1E-8819-CFAECFF65349}"/>
          </ac:spMkLst>
        </pc:spChg>
        <pc:spChg chg="del">
          <ac:chgData name="Poppy Reece, Researcher" userId="dc98a925-bdaa-4bee-b207-d103908056d7" providerId="ADAL" clId="{78A426F3-005C-4CE0-8A3E-B2C267EBF4A1}" dt="2020-06-01T09:46:55.370" v="1651" actId="478"/>
          <ac:spMkLst>
            <pc:docMk/>
            <pc:sldMk cId="697628778" sldId="376"/>
            <ac:spMk id="21" creationId="{0F27B1D5-D1D0-47B8-AE31-A5EDFAABBC09}"/>
          </ac:spMkLst>
        </pc:spChg>
        <pc:spChg chg="del">
          <ac:chgData name="Poppy Reece, Researcher" userId="dc98a925-bdaa-4bee-b207-d103908056d7" providerId="ADAL" clId="{78A426F3-005C-4CE0-8A3E-B2C267EBF4A1}" dt="2020-06-01T09:46:55.370" v="1651" actId="478"/>
          <ac:spMkLst>
            <pc:docMk/>
            <pc:sldMk cId="697628778" sldId="376"/>
            <ac:spMk id="22" creationId="{D0089388-2997-476C-B5A2-3A3C24A73015}"/>
          </ac:spMkLst>
        </pc:spChg>
        <pc:spChg chg="del">
          <ac:chgData name="Poppy Reece, Researcher" userId="dc98a925-bdaa-4bee-b207-d103908056d7" providerId="ADAL" clId="{78A426F3-005C-4CE0-8A3E-B2C267EBF4A1}" dt="2020-06-01T09:46:59.589" v="1653" actId="478"/>
          <ac:spMkLst>
            <pc:docMk/>
            <pc:sldMk cId="697628778" sldId="376"/>
            <ac:spMk id="25" creationId="{C3ED0C3D-2F77-4032-B7F3-4C576F02ED3E}"/>
          </ac:spMkLst>
        </pc:spChg>
        <pc:spChg chg="del">
          <ac:chgData name="Poppy Reece, Researcher" userId="dc98a925-bdaa-4bee-b207-d103908056d7" providerId="ADAL" clId="{78A426F3-005C-4CE0-8A3E-B2C267EBF4A1}" dt="2020-06-01T09:47:04.093" v="1656" actId="478"/>
          <ac:spMkLst>
            <pc:docMk/>
            <pc:sldMk cId="697628778" sldId="376"/>
            <ac:spMk id="26" creationId="{86D3F190-8EAF-40D3-8A18-FDEC616D4E8D}"/>
          </ac:spMkLst>
        </pc:spChg>
        <pc:spChg chg="del">
          <ac:chgData name="Poppy Reece, Researcher" userId="dc98a925-bdaa-4bee-b207-d103908056d7" providerId="ADAL" clId="{78A426F3-005C-4CE0-8A3E-B2C267EBF4A1}" dt="2020-06-01T09:47:01.477" v="1655" actId="478"/>
          <ac:spMkLst>
            <pc:docMk/>
            <pc:sldMk cId="697628778" sldId="376"/>
            <ac:spMk id="27" creationId="{F5BA4838-31E6-4918-A866-C0D12D9A3F63}"/>
          </ac:spMkLst>
        </pc:spChg>
        <pc:spChg chg="del mod">
          <ac:chgData name="Poppy Reece, Researcher" userId="dc98a925-bdaa-4bee-b207-d103908056d7" providerId="ADAL" clId="{78A426F3-005C-4CE0-8A3E-B2C267EBF4A1}" dt="2020-06-01T09:46:58.685" v="1652" actId="478"/>
          <ac:spMkLst>
            <pc:docMk/>
            <pc:sldMk cId="697628778" sldId="376"/>
            <ac:spMk id="28" creationId="{DD17FF45-3ED2-4295-8C71-C40436CB0B71}"/>
          </ac:spMkLst>
        </pc:spChg>
        <pc:spChg chg="del">
          <ac:chgData name="Poppy Reece, Researcher" userId="dc98a925-bdaa-4bee-b207-d103908056d7" providerId="ADAL" clId="{78A426F3-005C-4CE0-8A3E-B2C267EBF4A1}" dt="2020-06-01T09:46:52.288" v="1650" actId="478"/>
          <ac:spMkLst>
            <pc:docMk/>
            <pc:sldMk cId="697628778" sldId="376"/>
            <ac:spMk id="29" creationId="{CD62E0DC-9FA7-4D78-AB83-2D6780148D36}"/>
          </ac:spMkLst>
        </pc:spChg>
        <pc:spChg chg="del mod">
          <ac:chgData name="Poppy Reece, Researcher" userId="dc98a925-bdaa-4bee-b207-d103908056d7" providerId="ADAL" clId="{78A426F3-005C-4CE0-8A3E-B2C267EBF4A1}" dt="2020-06-01T09:47:00.423" v="1654" actId="478"/>
          <ac:spMkLst>
            <pc:docMk/>
            <pc:sldMk cId="697628778" sldId="376"/>
            <ac:spMk id="30" creationId="{09BC5D04-4498-4996-B552-5EDDEC3582AC}"/>
          </ac:spMkLst>
        </pc:spChg>
        <pc:spChg chg="add mod">
          <ac:chgData name="Poppy Reece, Researcher" userId="dc98a925-bdaa-4bee-b207-d103908056d7" providerId="ADAL" clId="{78A426F3-005C-4CE0-8A3E-B2C267EBF4A1}" dt="2020-06-19T08:27:22.907" v="39727" actId="20577"/>
          <ac:spMkLst>
            <pc:docMk/>
            <pc:sldMk cId="697628778" sldId="376"/>
            <ac:spMk id="32" creationId="{7143E7CF-2102-4767-83CF-47598F036180}"/>
          </ac:spMkLst>
        </pc:spChg>
        <pc:spChg chg="del mod">
          <ac:chgData name="Poppy Reece, Researcher" userId="dc98a925-bdaa-4bee-b207-d103908056d7" providerId="ADAL" clId="{78A426F3-005C-4CE0-8A3E-B2C267EBF4A1}" dt="2020-06-01T09:46:55.370" v="1651" actId="478"/>
          <ac:spMkLst>
            <pc:docMk/>
            <pc:sldMk cId="697628778" sldId="376"/>
            <ac:spMk id="43" creationId="{A0501F10-B82A-44C9-9850-71C9ABCCEFB8}"/>
          </ac:spMkLst>
        </pc:spChg>
        <pc:spChg chg="del mod">
          <ac:chgData name="Poppy Reece, Researcher" userId="dc98a925-bdaa-4bee-b207-d103908056d7" providerId="ADAL" clId="{78A426F3-005C-4CE0-8A3E-B2C267EBF4A1}" dt="2020-06-01T09:46:55.370" v="1651" actId="478"/>
          <ac:spMkLst>
            <pc:docMk/>
            <pc:sldMk cId="697628778" sldId="376"/>
            <ac:spMk id="44" creationId="{05AD358A-5324-40EA-A946-54C4935278EC}"/>
          </ac:spMkLst>
        </pc:spChg>
        <pc:spChg chg="del mod">
          <ac:chgData name="Poppy Reece, Researcher" userId="dc98a925-bdaa-4bee-b207-d103908056d7" providerId="ADAL" clId="{78A426F3-005C-4CE0-8A3E-B2C267EBF4A1}" dt="2020-06-01T09:46:55.370" v="1651" actId="478"/>
          <ac:spMkLst>
            <pc:docMk/>
            <pc:sldMk cId="697628778" sldId="376"/>
            <ac:spMk id="45" creationId="{7E052CE8-0404-4BFE-AC21-1E77966999E1}"/>
          </ac:spMkLst>
        </pc:spChg>
        <pc:picChg chg="add del">
          <ac:chgData name="Poppy Reece, Researcher" userId="dc98a925-bdaa-4bee-b207-d103908056d7" providerId="ADAL" clId="{78A426F3-005C-4CE0-8A3E-B2C267EBF4A1}" dt="2020-05-26T10:42:00.250" v="1" actId="478"/>
          <ac:picMkLst>
            <pc:docMk/>
            <pc:sldMk cId="697628778" sldId="376"/>
            <ac:picMk id="32" creationId="{7D5E5DEB-827D-416B-B6B0-9D31178D8D80}"/>
          </ac:picMkLst>
        </pc:picChg>
        <pc:cxnChg chg="del mod">
          <ac:chgData name="Poppy Reece, Researcher" userId="dc98a925-bdaa-4bee-b207-d103908056d7" providerId="ADAL" clId="{78A426F3-005C-4CE0-8A3E-B2C267EBF4A1}" dt="2020-06-01T09:46:55.370" v="1651" actId="478"/>
          <ac:cxnSpMkLst>
            <pc:docMk/>
            <pc:sldMk cId="697628778" sldId="376"/>
            <ac:cxnSpMk id="3" creationId="{C996E70D-C7BD-43D9-8CED-92C6D92F0083}"/>
          </ac:cxnSpMkLst>
        </pc:cxnChg>
        <pc:cxnChg chg="del mod">
          <ac:chgData name="Poppy Reece, Researcher" userId="dc98a925-bdaa-4bee-b207-d103908056d7" providerId="ADAL" clId="{78A426F3-005C-4CE0-8A3E-B2C267EBF4A1}" dt="2020-06-01T09:46:55.370" v="1651" actId="478"/>
          <ac:cxnSpMkLst>
            <pc:docMk/>
            <pc:sldMk cId="697628778" sldId="376"/>
            <ac:cxnSpMk id="16" creationId="{C8C4C1DF-8F50-47B9-956C-5361E8B06A32}"/>
          </ac:cxnSpMkLst>
        </pc:cxnChg>
        <pc:cxnChg chg="del mod">
          <ac:chgData name="Poppy Reece, Researcher" userId="dc98a925-bdaa-4bee-b207-d103908056d7" providerId="ADAL" clId="{78A426F3-005C-4CE0-8A3E-B2C267EBF4A1}" dt="2020-06-01T09:46:55.370" v="1651" actId="478"/>
          <ac:cxnSpMkLst>
            <pc:docMk/>
            <pc:sldMk cId="697628778" sldId="376"/>
            <ac:cxnSpMk id="17" creationId="{D50E3ECD-553C-43DC-BE83-783EFA9EE8AD}"/>
          </ac:cxnSpMkLst>
        </pc:cxnChg>
      </pc:sldChg>
      <pc:sldChg chg="modSp">
        <pc:chgData name="Poppy Reece, Researcher" userId="dc98a925-bdaa-4bee-b207-d103908056d7" providerId="ADAL" clId="{78A426F3-005C-4CE0-8A3E-B2C267EBF4A1}" dt="2020-05-27T15:11:36.889" v="1072" actId="1076"/>
        <pc:sldMkLst>
          <pc:docMk/>
          <pc:sldMk cId="1771183439" sldId="378"/>
        </pc:sldMkLst>
        <pc:picChg chg="mod">
          <ac:chgData name="Poppy Reece, Researcher" userId="dc98a925-bdaa-4bee-b207-d103908056d7" providerId="ADAL" clId="{78A426F3-005C-4CE0-8A3E-B2C267EBF4A1}" dt="2020-05-27T15:11:36.889" v="1072" actId="1076"/>
          <ac:picMkLst>
            <pc:docMk/>
            <pc:sldMk cId="1771183439" sldId="378"/>
            <ac:picMk id="4" creationId="{C4F840A7-98B0-4F85-B317-879B2AAFD6DD}"/>
          </ac:picMkLst>
        </pc:picChg>
      </pc:sldChg>
      <pc:sldChg chg="del ord">
        <pc:chgData name="Poppy Reece, Researcher" userId="dc98a925-bdaa-4bee-b207-d103908056d7" providerId="ADAL" clId="{78A426F3-005C-4CE0-8A3E-B2C267EBF4A1}" dt="2020-06-03T09:00:24.831" v="17406" actId="2696"/>
        <pc:sldMkLst>
          <pc:docMk/>
          <pc:sldMk cId="4088549624" sldId="379"/>
        </pc:sldMkLst>
      </pc:sldChg>
      <pc:sldChg chg="ord">
        <pc:chgData name="Poppy Reece, Researcher" userId="dc98a925-bdaa-4bee-b207-d103908056d7" providerId="ADAL" clId="{78A426F3-005C-4CE0-8A3E-B2C267EBF4A1}" dt="2020-06-03T09:00:48.539" v="17408"/>
        <pc:sldMkLst>
          <pc:docMk/>
          <pc:sldMk cId="190252235" sldId="380"/>
        </pc:sldMkLst>
      </pc:sldChg>
      <pc:sldChg chg="del">
        <pc:chgData name="Poppy Reece, Researcher" userId="dc98a925-bdaa-4bee-b207-d103908056d7" providerId="ADAL" clId="{78A426F3-005C-4CE0-8A3E-B2C267EBF4A1}" dt="2020-06-02T15:22:07.019" v="15008" actId="2696"/>
        <pc:sldMkLst>
          <pc:docMk/>
          <pc:sldMk cId="432331257" sldId="382"/>
        </pc:sldMkLst>
      </pc:sldChg>
      <pc:sldChg chg="delSp modSp add del">
        <pc:chgData name="Poppy Reece, Researcher" userId="dc98a925-bdaa-4bee-b207-d103908056d7" providerId="ADAL" clId="{78A426F3-005C-4CE0-8A3E-B2C267EBF4A1}" dt="2020-06-01T09:44:08.435" v="1543" actId="2696"/>
        <pc:sldMkLst>
          <pc:docMk/>
          <pc:sldMk cId="2598409951" sldId="383"/>
        </pc:sldMkLst>
        <pc:spChg chg="del">
          <ac:chgData name="Poppy Reece, Researcher" userId="dc98a925-bdaa-4bee-b207-d103908056d7" providerId="ADAL" clId="{78A426F3-005C-4CE0-8A3E-B2C267EBF4A1}" dt="2020-05-27T11:49:14.990" v="1044" actId="478"/>
          <ac:spMkLst>
            <pc:docMk/>
            <pc:sldMk cId="2598409951" sldId="383"/>
            <ac:spMk id="2" creationId="{7CA12635-EF15-4070-883B-51FA9BD25CAB}"/>
          </ac:spMkLst>
        </pc:spChg>
        <pc:spChg chg="mod">
          <ac:chgData name="Poppy Reece, Researcher" userId="dc98a925-bdaa-4bee-b207-d103908056d7" providerId="ADAL" clId="{78A426F3-005C-4CE0-8A3E-B2C267EBF4A1}" dt="2020-05-27T10:22:49.305" v="1042" actId="20577"/>
          <ac:spMkLst>
            <pc:docMk/>
            <pc:sldMk cId="2598409951" sldId="383"/>
            <ac:spMk id="7" creationId="{5BF28DFC-B23B-45C4-8473-3007892C614F}"/>
          </ac:spMkLst>
        </pc:spChg>
        <pc:spChg chg="mod">
          <ac:chgData name="Poppy Reece, Researcher" userId="dc98a925-bdaa-4bee-b207-d103908056d7" providerId="ADAL" clId="{78A426F3-005C-4CE0-8A3E-B2C267EBF4A1}" dt="2020-05-26T11:05:07.998" v="845" actId="20577"/>
          <ac:spMkLst>
            <pc:docMk/>
            <pc:sldMk cId="2598409951" sldId="383"/>
            <ac:spMk id="11" creationId="{00B12A2E-2363-4DD7-A7A5-519CF6FADB3C}"/>
          </ac:spMkLst>
        </pc:spChg>
        <pc:spChg chg="mod">
          <ac:chgData name="Poppy Reece, Researcher" userId="dc98a925-bdaa-4bee-b207-d103908056d7" providerId="ADAL" clId="{78A426F3-005C-4CE0-8A3E-B2C267EBF4A1}" dt="2020-05-26T13:35:34.054" v="912" actId="20577"/>
          <ac:spMkLst>
            <pc:docMk/>
            <pc:sldMk cId="2598409951" sldId="383"/>
            <ac:spMk id="28" creationId="{DD17FF45-3ED2-4295-8C71-C40436CB0B71}"/>
          </ac:spMkLst>
        </pc:spChg>
        <pc:spChg chg="mod">
          <ac:chgData name="Poppy Reece, Researcher" userId="dc98a925-bdaa-4bee-b207-d103908056d7" providerId="ADAL" clId="{78A426F3-005C-4CE0-8A3E-B2C267EBF4A1}" dt="2020-05-27T11:51:01.849" v="1049" actId="1076"/>
          <ac:spMkLst>
            <pc:docMk/>
            <pc:sldMk cId="2598409951" sldId="383"/>
            <ac:spMk id="30" creationId="{09BC5D04-4498-4996-B552-5EDDEC3582AC}"/>
          </ac:spMkLst>
        </pc:spChg>
        <pc:spChg chg="mod">
          <ac:chgData name="Poppy Reece, Researcher" userId="dc98a925-bdaa-4bee-b207-d103908056d7" providerId="ADAL" clId="{78A426F3-005C-4CE0-8A3E-B2C267EBF4A1}" dt="2020-05-27T11:51:08.656" v="1071" actId="1076"/>
          <ac:spMkLst>
            <pc:docMk/>
            <pc:sldMk cId="2598409951" sldId="383"/>
            <ac:spMk id="43" creationId="{A0501F10-B82A-44C9-9850-71C9ABCCEFB8}"/>
          </ac:spMkLst>
        </pc:spChg>
        <pc:spChg chg="mod">
          <ac:chgData name="Poppy Reece, Researcher" userId="dc98a925-bdaa-4bee-b207-d103908056d7" providerId="ADAL" clId="{78A426F3-005C-4CE0-8A3E-B2C267EBF4A1}" dt="2020-05-26T11:02:09.099" v="824" actId="1076"/>
          <ac:spMkLst>
            <pc:docMk/>
            <pc:sldMk cId="2598409951" sldId="383"/>
            <ac:spMk id="44" creationId="{05AD358A-5324-40EA-A946-54C4935278EC}"/>
          </ac:spMkLst>
        </pc:spChg>
        <pc:spChg chg="mod">
          <ac:chgData name="Poppy Reece, Researcher" userId="dc98a925-bdaa-4bee-b207-d103908056d7" providerId="ADAL" clId="{78A426F3-005C-4CE0-8A3E-B2C267EBF4A1}" dt="2020-05-26T11:02:12.442" v="825" actId="1076"/>
          <ac:spMkLst>
            <pc:docMk/>
            <pc:sldMk cId="2598409951" sldId="383"/>
            <ac:spMk id="45" creationId="{7E052CE8-0404-4BFE-AC21-1E77966999E1}"/>
          </ac:spMkLst>
        </pc:spChg>
      </pc:sldChg>
      <pc:sldChg chg="addSp delSp modSp add ord">
        <pc:chgData name="Poppy Reece, Researcher" userId="dc98a925-bdaa-4bee-b207-d103908056d7" providerId="ADAL" clId="{78A426F3-005C-4CE0-8A3E-B2C267EBF4A1}" dt="2020-05-27T15:44:36.284" v="1400" actId="478"/>
        <pc:sldMkLst>
          <pc:docMk/>
          <pc:sldMk cId="1136255497" sldId="384"/>
        </pc:sldMkLst>
        <pc:spChg chg="del">
          <ac:chgData name="Poppy Reece, Researcher" userId="dc98a925-bdaa-4bee-b207-d103908056d7" providerId="ADAL" clId="{78A426F3-005C-4CE0-8A3E-B2C267EBF4A1}" dt="2020-05-27T15:43:38.993" v="1338" actId="478"/>
          <ac:spMkLst>
            <pc:docMk/>
            <pc:sldMk cId="1136255497" sldId="384"/>
            <ac:spMk id="6" creationId="{3A68F409-8D99-4305-82DE-37EA14CCD393}"/>
          </ac:spMkLst>
        </pc:spChg>
        <pc:spChg chg="mod">
          <ac:chgData name="Poppy Reece, Researcher" userId="dc98a925-bdaa-4bee-b207-d103908056d7" providerId="ADAL" clId="{78A426F3-005C-4CE0-8A3E-B2C267EBF4A1}" dt="2020-05-27T15:44:05.672" v="1394" actId="20577"/>
          <ac:spMkLst>
            <pc:docMk/>
            <pc:sldMk cId="1136255497" sldId="384"/>
            <ac:spMk id="7" creationId="{5BF28DFC-B23B-45C4-8473-3007892C614F}"/>
          </ac:spMkLst>
        </pc:spChg>
        <pc:spChg chg="del">
          <ac:chgData name="Poppy Reece, Researcher" userId="dc98a925-bdaa-4bee-b207-d103908056d7" providerId="ADAL" clId="{78A426F3-005C-4CE0-8A3E-B2C267EBF4A1}" dt="2020-05-27T15:44:36.284" v="1400" actId="478"/>
          <ac:spMkLst>
            <pc:docMk/>
            <pc:sldMk cId="1136255497" sldId="384"/>
            <ac:spMk id="11" creationId="{00B12A2E-2363-4DD7-A7A5-519CF6FADB3C}"/>
          </ac:spMkLst>
        </pc:spChg>
        <pc:picChg chg="add mod">
          <ac:chgData name="Poppy Reece, Researcher" userId="dc98a925-bdaa-4bee-b207-d103908056d7" providerId="ADAL" clId="{78A426F3-005C-4CE0-8A3E-B2C267EBF4A1}" dt="2020-05-27T15:44:30.982" v="1399" actId="1076"/>
          <ac:picMkLst>
            <pc:docMk/>
            <pc:sldMk cId="1136255497" sldId="384"/>
            <ac:picMk id="3" creationId="{FD5247CA-5444-48C0-AFF4-6D6D3E82B9BE}"/>
          </ac:picMkLst>
        </pc:picChg>
        <pc:picChg chg="del">
          <ac:chgData name="Poppy Reece, Researcher" userId="dc98a925-bdaa-4bee-b207-d103908056d7" providerId="ADAL" clId="{78A426F3-005C-4CE0-8A3E-B2C267EBF4A1}" dt="2020-05-27T15:44:11.347" v="1395" actId="478"/>
          <ac:picMkLst>
            <pc:docMk/>
            <pc:sldMk cId="1136255497" sldId="384"/>
            <ac:picMk id="29" creationId="{56D7483C-7109-4D03-9BD1-9597844D2B99}"/>
          </ac:picMkLst>
        </pc:picChg>
      </pc:sldChg>
      <pc:sldChg chg="addSp modSp">
        <pc:chgData name="Poppy Reece, Researcher" userId="dc98a925-bdaa-4bee-b207-d103908056d7" providerId="ADAL" clId="{78A426F3-005C-4CE0-8A3E-B2C267EBF4A1}" dt="2020-06-12T11:12:37.799" v="33203" actId="20577"/>
        <pc:sldMkLst>
          <pc:docMk/>
          <pc:sldMk cId="1967806232" sldId="389"/>
        </pc:sldMkLst>
        <pc:spChg chg="add mod">
          <ac:chgData name="Poppy Reece, Researcher" userId="dc98a925-bdaa-4bee-b207-d103908056d7" providerId="ADAL" clId="{78A426F3-005C-4CE0-8A3E-B2C267EBF4A1}" dt="2020-06-11T12:56:00.982" v="27552" actId="1076"/>
          <ac:spMkLst>
            <pc:docMk/>
            <pc:sldMk cId="1967806232" sldId="389"/>
            <ac:spMk id="4" creationId="{03A4E13F-4311-4560-BA2D-2C14A1A32484}"/>
          </ac:spMkLst>
        </pc:spChg>
        <pc:graphicFrameChg chg="mod">
          <ac:chgData name="Poppy Reece, Researcher" userId="dc98a925-bdaa-4bee-b207-d103908056d7" providerId="ADAL" clId="{78A426F3-005C-4CE0-8A3E-B2C267EBF4A1}" dt="2020-06-12T11:12:00.605" v="33202" actId="20577"/>
          <ac:graphicFrameMkLst>
            <pc:docMk/>
            <pc:sldMk cId="1967806232" sldId="389"/>
            <ac:graphicFrameMk id="3" creationId="{24570EA3-7190-41FB-BDB6-D79C240632A3}"/>
          </ac:graphicFrameMkLst>
        </pc:graphicFrameChg>
        <pc:graphicFrameChg chg="mod">
          <ac:chgData name="Poppy Reece, Researcher" userId="dc98a925-bdaa-4bee-b207-d103908056d7" providerId="ADAL" clId="{78A426F3-005C-4CE0-8A3E-B2C267EBF4A1}" dt="2020-06-12T11:12:37.799" v="33203" actId="20577"/>
          <ac:graphicFrameMkLst>
            <pc:docMk/>
            <pc:sldMk cId="1967806232" sldId="389"/>
            <ac:graphicFrameMk id="6" creationId="{685C3DB6-81A5-425F-AE99-1197D8682A4F}"/>
          </ac:graphicFrameMkLst>
        </pc:graphicFrameChg>
        <pc:graphicFrameChg chg="mod">
          <ac:chgData name="Poppy Reece, Researcher" userId="dc98a925-bdaa-4bee-b207-d103908056d7" providerId="ADAL" clId="{78A426F3-005C-4CE0-8A3E-B2C267EBF4A1}" dt="2020-06-11T09:52:52.808" v="27493" actId="20577"/>
          <ac:graphicFrameMkLst>
            <pc:docMk/>
            <pc:sldMk cId="1967806232" sldId="389"/>
            <ac:graphicFrameMk id="7" creationId="{920F5B50-213D-4CEC-8464-EA6FDD3895FF}"/>
          </ac:graphicFrameMkLst>
        </pc:graphicFrameChg>
      </pc:sldChg>
      <pc:sldChg chg="modSp modNotesTx">
        <pc:chgData name="Poppy Reece, Researcher" userId="dc98a925-bdaa-4bee-b207-d103908056d7" providerId="ADAL" clId="{78A426F3-005C-4CE0-8A3E-B2C267EBF4A1}" dt="2020-06-19T09:15:23.128" v="40641" actId="20577"/>
        <pc:sldMkLst>
          <pc:docMk/>
          <pc:sldMk cId="535985543" sldId="390"/>
        </pc:sldMkLst>
        <pc:spChg chg="mod">
          <ac:chgData name="Poppy Reece, Researcher" userId="dc98a925-bdaa-4bee-b207-d103908056d7" providerId="ADAL" clId="{78A426F3-005C-4CE0-8A3E-B2C267EBF4A1}" dt="2020-06-12T13:08:39.958" v="35684" actId="13926"/>
          <ac:spMkLst>
            <pc:docMk/>
            <pc:sldMk cId="535985543" sldId="390"/>
            <ac:spMk id="3" creationId="{11A45833-B316-42E9-9514-099712E4A046}"/>
          </ac:spMkLst>
        </pc:spChg>
      </pc:sldChg>
      <pc:sldChg chg="addSp delSp modSp">
        <pc:chgData name="Poppy Reece, Researcher" userId="dc98a925-bdaa-4bee-b207-d103908056d7" providerId="ADAL" clId="{78A426F3-005C-4CE0-8A3E-B2C267EBF4A1}" dt="2020-06-11T09:49:41.806" v="27452" actId="1076"/>
        <pc:sldMkLst>
          <pc:docMk/>
          <pc:sldMk cId="2386228596" sldId="393"/>
        </pc:sldMkLst>
        <pc:spChg chg="mod">
          <ac:chgData name="Poppy Reece, Researcher" userId="dc98a925-bdaa-4bee-b207-d103908056d7" providerId="ADAL" clId="{78A426F3-005C-4CE0-8A3E-B2C267EBF4A1}" dt="2020-06-11T09:49:36.977" v="27451" actId="20577"/>
          <ac:spMkLst>
            <pc:docMk/>
            <pc:sldMk cId="2386228596" sldId="393"/>
            <ac:spMk id="4" creationId="{65523957-F6A6-4B2E-B5BC-CC34FCA07576}"/>
          </ac:spMkLst>
        </pc:spChg>
        <pc:picChg chg="del">
          <ac:chgData name="Poppy Reece, Researcher" userId="dc98a925-bdaa-4bee-b207-d103908056d7" providerId="ADAL" clId="{78A426F3-005C-4CE0-8A3E-B2C267EBF4A1}" dt="2020-06-11T09:49:22.857" v="27446" actId="478"/>
          <ac:picMkLst>
            <pc:docMk/>
            <pc:sldMk cId="2386228596" sldId="393"/>
            <ac:picMk id="6" creationId="{48EB7FE1-CA77-4030-A550-0E8D234BA198}"/>
          </ac:picMkLst>
        </pc:picChg>
        <pc:picChg chg="add mod">
          <ac:chgData name="Poppy Reece, Researcher" userId="dc98a925-bdaa-4bee-b207-d103908056d7" providerId="ADAL" clId="{78A426F3-005C-4CE0-8A3E-B2C267EBF4A1}" dt="2020-06-11T09:49:41.806" v="27452" actId="1076"/>
          <ac:picMkLst>
            <pc:docMk/>
            <pc:sldMk cId="2386228596" sldId="393"/>
            <ac:picMk id="7" creationId="{BCB75C12-DF51-43E0-A578-467B87F59C61}"/>
          </ac:picMkLst>
        </pc:picChg>
      </pc:sldChg>
      <pc:sldChg chg="del">
        <pc:chgData name="Poppy Reece, Researcher" userId="dc98a925-bdaa-4bee-b207-d103908056d7" providerId="ADAL" clId="{78A426F3-005C-4CE0-8A3E-B2C267EBF4A1}" dt="2020-06-02T12:34:40.722" v="9006" actId="2696"/>
        <pc:sldMkLst>
          <pc:docMk/>
          <pc:sldMk cId="3441286430" sldId="396"/>
        </pc:sldMkLst>
      </pc:sldChg>
      <pc:sldChg chg="addSp delSp modSp">
        <pc:chgData name="Poppy Reece, Researcher" userId="dc98a925-bdaa-4bee-b207-d103908056d7" providerId="ADAL" clId="{78A426F3-005C-4CE0-8A3E-B2C267EBF4A1}" dt="2020-06-19T09:02:54.758" v="40357" actId="20577"/>
        <pc:sldMkLst>
          <pc:docMk/>
          <pc:sldMk cId="447836792" sldId="400"/>
        </pc:sldMkLst>
        <pc:spChg chg="mod">
          <ac:chgData name="Poppy Reece, Researcher" userId="dc98a925-bdaa-4bee-b207-d103908056d7" providerId="ADAL" clId="{78A426F3-005C-4CE0-8A3E-B2C267EBF4A1}" dt="2020-06-19T09:02:54.758" v="40357" actId="20577"/>
          <ac:spMkLst>
            <pc:docMk/>
            <pc:sldMk cId="447836792" sldId="400"/>
            <ac:spMk id="10" creationId="{A550A8D6-DA17-499A-87EF-9B6E5F844D1A}"/>
          </ac:spMkLst>
        </pc:spChg>
        <pc:spChg chg="mod">
          <ac:chgData name="Poppy Reece, Researcher" userId="dc98a925-bdaa-4bee-b207-d103908056d7" providerId="ADAL" clId="{78A426F3-005C-4CE0-8A3E-B2C267EBF4A1}" dt="2020-06-19T09:02:05.942" v="40331" actId="1036"/>
          <ac:spMkLst>
            <pc:docMk/>
            <pc:sldMk cId="447836792" sldId="400"/>
            <ac:spMk id="12" creationId="{9C24C6A9-5DA5-4A0F-9CE9-D3F9B13B56E4}"/>
          </ac:spMkLst>
        </pc:spChg>
        <pc:spChg chg="mod">
          <ac:chgData name="Poppy Reece, Researcher" userId="dc98a925-bdaa-4bee-b207-d103908056d7" providerId="ADAL" clId="{78A426F3-005C-4CE0-8A3E-B2C267EBF4A1}" dt="2020-06-19T09:02:21.524" v="40354" actId="1076"/>
          <ac:spMkLst>
            <pc:docMk/>
            <pc:sldMk cId="447836792" sldId="400"/>
            <ac:spMk id="13" creationId="{0F415C4F-7E8D-445E-9043-7C5757C85148}"/>
          </ac:spMkLst>
        </pc:spChg>
        <pc:spChg chg="mod">
          <ac:chgData name="Poppy Reece, Researcher" userId="dc98a925-bdaa-4bee-b207-d103908056d7" providerId="ADAL" clId="{78A426F3-005C-4CE0-8A3E-B2C267EBF4A1}" dt="2020-06-19T09:02:13.100" v="40346" actId="1036"/>
          <ac:spMkLst>
            <pc:docMk/>
            <pc:sldMk cId="447836792" sldId="400"/>
            <ac:spMk id="15" creationId="{BFBD6D9E-7F1F-46AB-9A2B-F8F143C207FD}"/>
          </ac:spMkLst>
        </pc:spChg>
        <pc:spChg chg="mod">
          <ac:chgData name="Poppy Reece, Researcher" userId="dc98a925-bdaa-4bee-b207-d103908056d7" providerId="ADAL" clId="{78A426F3-005C-4CE0-8A3E-B2C267EBF4A1}" dt="2020-06-19T09:02:13.100" v="40346" actId="1036"/>
          <ac:spMkLst>
            <pc:docMk/>
            <pc:sldMk cId="447836792" sldId="400"/>
            <ac:spMk id="17" creationId="{65BCAC06-AB26-4E13-8088-B95FFD8B49CA}"/>
          </ac:spMkLst>
        </pc:spChg>
        <pc:spChg chg="mod">
          <ac:chgData name="Poppy Reece, Researcher" userId="dc98a925-bdaa-4bee-b207-d103908056d7" providerId="ADAL" clId="{78A426F3-005C-4CE0-8A3E-B2C267EBF4A1}" dt="2020-06-19T09:02:13.100" v="40346" actId="1036"/>
          <ac:spMkLst>
            <pc:docMk/>
            <pc:sldMk cId="447836792" sldId="400"/>
            <ac:spMk id="18" creationId="{5C258F38-E66D-4A87-A4E0-388FE9822FE9}"/>
          </ac:spMkLst>
        </pc:spChg>
        <pc:spChg chg="mod">
          <ac:chgData name="Poppy Reece, Researcher" userId="dc98a925-bdaa-4bee-b207-d103908056d7" providerId="ADAL" clId="{78A426F3-005C-4CE0-8A3E-B2C267EBF4A1}" dt="2020-06-19T09:02:13.100" v="40346" actId="1036"/>
          <ac:spMkLst>
            <pc:docMk/>
            <pc:sldMk cId="447836792" sldId="400"/>
            <ac:spMk id="23" creationId="{BBCDD3C5-3DA2-44AE-9CFF-01541254A46D}"/>
          </ac:spMkLst>
        </pc:spChg>
        <pc:picChg chg="del mod">
          <ac:chgData name="Poppy Reece, Researcher" userId="dc98a925-bdaa-4bee-b207-d103908056d7" providerId="ADAL" clId="{78A426F3-005C-4CE0-8A3E-B2C267EBF4A1}" dt="2020-06-11T09:48:45.362" v="27414" actId="478"/>
          <ac:picMkLst>
            <pc:docMk/>
            <pc:sldMk cId="447836792" sldId="400"/>
            <ac:picMk id="3" creationId="{D869BA22-B1B7-4F81-B6DF-F321C9FE51DD}"/>
          </ac:picMkLst>
        </pc:picChg>
        <pc:picChg chg="add mod">
          <ac:chgData name="Poppy Reece, Researcher" userId="dc98a925-bdaa-4bee-b207-d103908056d7" providerId="ADAL" clId="{78A426F3-005C-4CE0-8A3E-B2C267EBF4A1}" dt="2020-06-19T09:02:07.175" v="40336" actId="1036"/>
          <ac:picMkLst>
            <pc:docMk/>
            <pc:sldMk cId="447836792" sldId="400"/>
            <ac:picMk id="16" creationId="{3817C25E-9E5B-43F2-81B1-BCFB377D5368}"/>
          </ac:picMkLst>
        </pc:picChg>
        <pc:picChg chg="mod">
          <ac:chgData name="Poppy Reece, Researcher" userId="dc98a925-bdaa-4bee-b207-d103908056d7" providerId="ADAL" clId="{78A426F3-005C-4CE0-8A3E-B2C267EBF4A1}" dt="2020-06-19T09:02:13.100" v="40346" actId="1036"/>
          <ac:picMkLst>
            <pc:docMk/>
            <pc:sldMk cId="447836792" sldId="400"/>
            <ac:picMk id="24" creationId="{49DD8712-29A9-46FC-8303-89EADD29CA2A}"/>
          </ac:picMkLst>
        </pc:picChg>
        <pc:picChg chg="mod">
          <ac:chgData name="Poppy Reece, Researcher" userId="dc98a925-bdaa-4bee-b207-d103908056d7" providerId="ADAL" clId="{78A426F3-005C-4CE0-8A3E-B2C267EBF4A1}" dt="2020-06-19T09:02:13.100" v="40346" actId="1036"/>
          <ac:picMkLst>
            <pc:docMk/>
            <pc:sldMk cId="447836792" sldId="400"/>
            <ac:picMk id="25" creationId="{AE8348C0-04E1-4C1E-961C-1595D0F8FFA3}"/>
          </ac:picMkLst>
        </pc:picChg>
        <pc:picChg chg="mod">
          <ac:chgData name="Poppy Reece, Researcher" userId="dc98a925-bdaa-4bee-b207-d103908056d7" providerId="ADAL" clId="{78A426F3-005C-4CE0-8A3E-B2C267EBF4A1}" dt="2020-06-19T09:02:13.100" v="40346" actId="1036"/>
          <ac:picMkLst>
            <pc:docMk/>
            <pc:sldMk cId="447836792" sldId="400"/>
            <ac:picMk id="27" creationId="{5B7143F0-1FCA-448A-9C6F-47D269BB06BA}"/>
          </ac:picMkLst>
        </pc:picChg>
        <pc:picChg chg="mod">
          <ac:chgData name="Poppy Reece, Researcher" userId="dc98a925-bdaa-4bee-b207-d103908056d7" providerId="ADAL" clId="{78A426F3-005C-4CE0-8A3E-B2C267EBF4A1}" dt="2020-06-19T09:02:13.100" v="40346" actId="1036"/>
          <ac:picMkLst>
            <pc:docMk/>
            <pc:sldMk cId="447836792" sldId="400"/>
            <ac:picMk id="28" creationId="{B73CBC11-7FF0-4D58-B782-AF296199B2BD}"/>
          </ac:picMkLst>
        </pc:picChg>
      </pc:sldChg>
      <pc:sldChg chg="addSp modSp modNotesTx">
        <pc:chgData name="Poppy Reece, Researcher" userId="dc98a925-bdaa-4bee-b207-d103908056d7" providerId="ADAL" clId="{78A426F3-005C-4CE0-8A3E-B2C267EBF4A1}" dt="2020-06-19T09:01:27.858" v="40318" actId="20577"/>
        <pc:sldMkLst>
          <pc:docMk/>
          <pc:sldMk cId="3052706552" sldId="402"/>
        </pc:sldMkLst>
        <pc:spChg chg="mod">
          <ac:chgData name="Poppy Reece, Researcher" userId="dc98a925-bdaa-4bee-b207-d103908056d7" providerId="ADAL" clId="{78A426F3-005C-4CE0-8A3E-B2C267EBF4A1}" dt="2020-06-19T08:53:54.989" v="40171" actId="14100"/>
          <ac:spMkLst>
            <pc:docMk/>
            <pc:sldMk cId="3052706552" sldId="402"/>
            <ac:spMk id="2" creationId="{CC2F9DB6-C941-4B40-B411-7A0194DD4628}"/>
          </ac:spMkLst>
        </pc:spChg>
        <pc:spChg chg="mod">
          <ac:chgData name="Poppy Reece, Researcher" userId="dc98a925-bdaa-4bee-b207-d103908056d7" providerId="ADAL" clId="{78A426F3-005C-4CE0-8A3E-B2C267EBF4A1}" dt="2020-06-19T09:00:45.350" v="40289" actId="1036"/>
          <ac:spMkLst>
            <pc:docMk/>
            <pc:sldMk cId="3052706552" sldId="402"/>
            <ac:spMk id="3" creationId="{FC8656B9-CA80-4411-A58F-D286A4B7217A}"/>
          </ac:spMkLst>
        </pc:spChg>
        <pc:spChg chg="add mod">
          <ac:chgData name="Poppy Reece, Researcher" userId="dc98a925-bdaa-4bee-b207-d103908056d7" providerId="ADAL" clId="{78A426F3-005C-4CE0-8A3E-B2C267EBF4A1}" dt="2020-06-19T09:00:49.288" v="40290" actId="1076"/>
          <ac:spMkLst>
            <pc:docMk/>
            <pc:sldMk cId="3052706552" sldId="402"/>
            <ac:spMk id="4" creationId="{921A8A06-D9F3-4055-9132-AFE414CF736E}"/>
          </ac:spMkLst>
        </pc:spChg>
        <pc:spChg chg="mod ord">
          <ac:chgData name="Poppy Reece, Researcher" userId="dc98a925-bdaa-4bee-b207-d103908056d7" providerId="ADAL" clId="{78A426F3-005C-4CE0-8A3E-B2C267EBF4A1}" dt="2020-06-19T09:00:42.519" v="40282" actId="1036"/>
          <ac:spMkLst>
            <pc:docMk/>
            <pc:sldMk cId="3052706552" sldId="402"/>
            <ac:spMk id="6" creationId="{467949D8-A72E-48B1-8ACF-6993E19F840A}"/>
          </ac:spMkLst>
        </pc:spChg>
        <pc:spChg chg="mod">
          <ac:chgData name="Poppy Reece, Researcher" userId="dc98a925-bdaa-4bee-b207-d103908056d7" providerId="ADAL" clId="{78A426F3-005C-4CE0-8A3E-B2C267EBF4A1}" dt="2020-06-19T09:01:05.964" v="40296" actId="14100"/>
          <ac:spMkLst>
            <pc:docMk/>
            <pc:sldMk cId="3052706552" sldId="402"/>
            <ac:spMk id="8" creationId="{010912D7-D087-433D-9A4F-23A32CCED944}"/>
          </ac:spMkLst>
        </pc:spChg>
        <pc:spChg chg="mod">
          <ac:chgData name="Poppy Reece, Researcher" userId="dc98a925-bdaa-4bee-b207-d103908056d7" providerId="ADAL" clId="{78A426F3-005C-4CE0-8A3E-B2C267EBF4A1}" dt="2020-06-19T09:01:19.676" v="40303" actId="1076"/>
          <ac:spMkLst>
            <pc:docMk/>
            <pc:sldMk cId="3052706552" sldId="402"/>
            <ac:spMk id="9" creationId="{A254612D-383B-481C-9A56-C64872857E47}"/>
          </ac:spMkLst>
        </pc:spChg>
        <pc:spChg chg="add mod">
          <ac:chgData name="Poppy Reece, Researcher" userId="dc98a925-bdaa-4bee-b207-d103908056d7" providerId="ADAL" clId="{78A426F3-005C-4CE0-8A3E-B2C267EBF4A1}" dt="2020-06-19T08:58:06.185" v="40224" actId="948"/>
          <ac:spMkLst>
            <pc:docMk/>
            <pc:sldMk cId="3052706552" sldId="402"/>
            <ac:spMk id="10" creationId="{F0DD21B1-09D2-4A51-8626-894637E748FE}"/>
          </ac:spMkLst>
        </pc:spChg>
        <pc:picChg chg="mod">
          <ac:chgData name="Poppy Reece, Researcher" userId="dc98a925-bdaa-4bee-b207-d103908056d7" providerId="ADAL" clId="{78A426F3-005C-4CE0-8A3E-B2C267EBF4A1}" dt="2020-06-19T09:01:15.039" v="40299" actId="1076"/>
          <ac:picMkLst>
            <pc:docMk/>
            <pc:sldMk cId="3052706552" sldId="402"/>
            <ac:picMk id="7" creationId="{4E06D5B3-CE54-407B-B4B7-12F3401D4E7C}"/>
          </ac:picMkLst>
        </pc:picChg>
      </pc:sldChg>
      <pc:sldChg chg="addSp delSp modSp">
        <pc:chgData name="Poppy Reece, Researcher" userId="dc98a925-bdaa-4bee-b207-d103908056d7" providerId="ADAL" clId="{78A426F3-005C-4CE0-8A3E-B2C267EBF4A1}" dt="2020-06-19T09:08:14.595" v="40485" actId="20577"/>
        <pc:sldMkLst>
          <pc:docMk/>
          <pc:sldMk cId="1104663591" sldId="406"/>
        </pc:sldMkLst>
        <pc:spChg chg="add del mod">
          <ac:chgData name="Poppy Reece, Researcher" userId="dc98a925-bdaa-4bee-b207-d103908056d7" providerId="ADAL" clId="{78A426F3-005C-4CE0-8A3E-B2C267EBF4A1}" dt="2020-06-19T09:07:48.448" v="40469" actId="20577"/>
          <ac:spMkLst>
            <pc:docMk/>
            <pc:sldMk cId="1104663591" sldId="406"/>
            <ac:spMk id="2" creationId="{CC2F9DB6-C941-4B40-B411-7A0194DD4628}"/>
          </ac:spMkLst>
        </pc:spChg>
        <pc:spChg chg="mod">
          <ac:chgData name="Poppy Reece, Researcher" userId="dc98a925-bdaa-4bee-b207-d103908056d7" providerId="ADAL" clId="{78A426F3-005C-4CE0-8A3E-B2C267EBF4A1}" dt="2020-06-19T09:07:51.440" v="40474" actId="1036"/>
          <ac:spMkLst>
            <pc:docMk/>
            <pc:sldMk cId="1104663591" sldId="406"/>
            <ac:spMk id="3" creationId="{892FBE34-CCDA-4F32-A890-EC11561382ED}"/>
          </ac:spMkLst>
        </pc:spChg>
        <pc:spChg chg="add mod">
          <ac:chgData name="Poppy Reece, Researcher" userId="dc98a925-bdaa-4bee-b207-d103908056d7" providerId="ADAL" clId="{78A426F3-005C-4CE0-8A3E-B2C267EBF4A1}" dt="2020-06-19T09:07:55.053" v="40478" actId="1036"/>
          <ac:spMkLst>
            <pc:docMk/>
            <pc:sldMk cId="1104663591" sldId="406"/>
            <ac:spMk id="4" creationId="{5C5A5371-AA5E-4004-AC63-C886A9406CDD}"/>
          </ac:spMkLst>
        </pc:spChg>
        <pc:spChg chg="mod">
          <ac:chgData name="Poppy Reece, Researcher" userId="dc98a925-bdaa-4bee-b207-d103908056d7" providerId="ADAL" clId="{78A426F3-005C-4CE0-8A3E-B2C267EBF4A1}" dt="2020-06-19T09:08:14.595" v="40485" actId="20577"/>
          <ac:spMkLst>
            <pc:docMk/>
            <pc:sldMk cId="1104663591" sldId="406"/>
            <ac:spMk id="6" creationId="{058145EE-356B-4EE4-82C0-0C21FB6AB53A}"/>
          </ac:spMkLst>
        </pc:spChg>
      </pc:sldChg>
      <pc:sldChg chg="delSp modSp ord">
        <pc:chgData name="Poppy Reece, Researcher" userId="dc98a925-bdaa-4bee-b207-d103908056d7" providerId="ADAL" clId="{78A426F3-005C-4CE0-8A3E-B2C267EBF4A1}" dt="2020-06-04T10:26:38.251" v="20316"/>
        <pc:sldMkLst>
          <pc:docMk/>
          <pc:sldMk cId="617303548" sldId="407"/>
        </pc:sldMkLst>
        <pc:spChg chg="del">
          <ac:chgData name="Poppy Reece, Researcher" userId="dc98a925-bdaa-4bee-b207-d103908056d7" providerId="ADAL" clId="{78A426F3-005C-4CE0-8A3E-B2C267EBF4A1}" dt="2020-06-01T14:28:39.864" v="2836" actId="478"/>
          <ac:spMkLst>
            <pc:docMk/>
            <pc:sldMk cId="617303548" sldId="407"/>
            <ac:spMk id="2" creationId="{0428FE8B-FB5C-43C3-8BA9-B2FCB0F8D224}"/>
          </ac:spMkLst>
        </pc:spChg>
        <pc:spChg chg="mod">
          <ac:chgData name="Poppy Reece, Researcher" userId="dc98a925-bdaa-4bee-b207-d103908056d7" providerId="ADAL" clId="{78A426F3-005C-4CE0-8A3E-B2C267EBF4A1}" dt="2020-06-01T14:28:45.653" v="2838" actId="14100"/>
          <ac:spMkLst>
            <pc:docMk/>
            <pc:sldMk cId="617303548" sldId="407"/>
            <ac:spMk id="3" creationId="{C42ED56C-8DA8-4CC1-A725-3E7FA0723638}"/>
          </ac:spMkLst>
        </pc:spChg>
      </pc:sldChg>
      <pc:sldChg chg="addSp delSp modSp add ord modNotesTx">
        <pc:chgData name="Poppy Reece, Researcher" userId="dc98a925-bdaa-4bee-b207-d103908056d7" providerId="ADAL" clId="{78A426F3-005C-4CE0-8A3E-B2C267EBF4A1}" dt="2020-06-15T08:25:15.987" v="37634" actId="1076"/>
        <pc:sldMkLst>
          <pc:docMk/>
          <pc:sldMk cId="4153639064" sldId="408"/>
        </pc:sldMkLst>
        <pc:spChg chg="mod">
          <ac:chgData name="Poppy Reece, Researcher" userId="dc98a925-bdaa-4bee-b207-d103908056d7" providerId="ADAL" clId="{78A426F3-005C-4CE0-8A3E-B2C267EBF4A1}" dt="2020-06-04T15:57:13.609" v="24472" actId="14100"/>
          <ac:spMkLst>
            <pc:docMk/>
            <pc:sldMk cId="4153639064" sldId="408"/>
            <ac:spMk id="2" creationId="{B86E3F7B-6A20-4AB5-B5B5-890DB4982E62}"/>
          </ac:spMkLst>
        </pc:spChg>
        <pc:spChg chg="mod">
          <ac:chgData name="Poppy Reece, Researcher" userId="dc98a925-bdaa-4bee-b207-d103908056d7" providerId="ADAL" clId="{78A426F3-005C-4CE0-8A3E-B2C267EBF4A1}" dt="2020-06-15T08:17:17.828" v="37399" actId="20577"/>
          <ac:spMkLst>
            <pc:docMk/>
            <pc:sldMk cId="4153639064" sldId="408"/>
            <ac:spMk id="3" creationId="{0CE65435-0BBF-486E-8B7B-670D4AA398AD}"/>
          </ac:spMkLst>
        </pc:spChg>
        <pc:spChg chg="mod">
          <ac:chgData name="Poppy Reece, Researcher" userId="dc98a925-bdaa-4bee-b207-d103908056d7" providerId="ADAL" clId="{78A426F3-005C-4CE0-8A3E-B2C267EBF4A1}" dt="2020-06-15T08:17:10.968" v="37390" actId="1035"/>
          <ac:spMkLst>
            <pc:docMk/>
            <pc:sldMk cId="4153639064" sldId="408"/>
            <ac:spMk id="4" creationId="{0F161D12-FDEB-469E-94DB-0B358468FF3C}"/>
          </ac:spMkLst>
        </pc:spChg>
        <pc:spChg chg="mod">
          <ac:chgData name="Poppy Reece, Researcher" userId="dc98a925-bdaa-4bee-b207-d103908056d7" providerId="ADAL" clId="{78A426F3-005C-4CE0-8A3E-B2C267EBF4A1}" dt="2020-06-02T10:06:08.063" v="4863" actId="20577"/>
          <ac:spMkLst>
            <pc:docMk/>
            <pc:sldMk cId="4153639064" sldId="408"/>
            <ac:spMk id="5" creationId="{E1AB353D-C3DD-45D0-A928-76F68198F592}"/>
          </ac:spMkLst>
        </pc:spChg>
        <pc:spChg chg="del mod">
          <ac:chgData name="Poppy Reece, Researcher" userId="dc98a925-bdaa-4bee-b207-d103908056d7" providerId="ADAL" clId="{78A426F3-005C-4CE0-8A3E-B2C267EBF4A1}" dt="2020-06-02T11:10:24.315" v="8604" actId="478"/>
          <ac:spMkLst>
            <pc:docMk/>
            <pc:sldMk cId="4153639064" sldId="408"/>
            <ac:spMk id="6" creationId="{0B522E20-846D-40F2-83CC-C750C6A42F53}"/>
          </ac:spMkLst>
        </pc:spChg>
        <pc:spChg chg="add mod">
          <ac:chgData name="Poppy Reece, Researcher" userId="dc98a925-bdaa-4bee-b207-d103908056d7" providerId="ADAL" clId="{78A426F3-005C-4CE0-8A3E-B2C267EBF4A1}" dt="2020-06-15T08:24:13.142" v="37629" actId="1038"/>
          <ac:spMkLst>
            <pc:docMk/>
            <pc:sldMk cId="4153639064" sldId="408"/>
            <ac:spMk id="6" creationId="{73DD0CF9-2056-40B2-8160-84663A5030CF}"/>
          </ac:spMkLst>
        </pc:spChg>
        <pc:spChg chg="mod">
          <ac:chgData name="Poppy Reece, Researcher" userId="dc98a925-bdaa-4bee-b207-d103908056d7" providerId="ADAL" clId="{78A426F3-005C-4CE0-8A3E-B2C267EBF4A1}" dt="2020-06-15T08:17:33.953" v="37413" actId="1036"/>
          <ac:spMkLst>
            <pc:docMk/>
            <pc:sldMk cId="4153639064" sldId="408"/>
            <ac:spMk id="7" creationId="{A429D587-9307-407C-AE47-E7584346B67D}"/>
          </ac:spMkLst>
        </pc:spChg>
        <pc:spChg chg="del">
          <ac:chgData name="Poppy Reece, Researcher" userId="dc98a925-bdaa-4bee-b207-d103908056d7" providerId="ADAL" clId="{78A426F3-005C-4CE0-8A3E-B2C267EBF4A1}" dt="2020-06-02T10:06:35.590" v="5053" actId="478"/>
          <ac:spMkLst>
            <pc:docMk/>
            <pc:sldMk cId="4153639064" sldId="408"/>
            <ac:spMk id="8" creationId="{4FD30C16-0094-4D40-873D-1FF0F6095569}"/>
          </ac:spMkLst>
        </pc:spChg>
        <pc:spChg chg="add mod">
          <ac:chgData name="Poppy Reece, Researcher" userId="dc98a925-bdaa-4bee-b207-d103908056d7" providerId="ADAL" clId="{78A426F3-005C-4CE0-8A3E-B2C267EBF4A1}" dt="2020-06-15T08:17:05.167" v="37386" actId="1035"/>
          <ac:spMkLst>
            <pc:docMk/>
            <pc:sldMk cId="4153639064" sldId="408"/>
            <ac:spMk id="9" creationId="{5961C8DC-53AE-4DAA-BDF3-AEF1988758F8}"/>
          </ac:spMkLst>
        </pc:spChg>
        <pc:spChg chg="add mod">
          <ac:chgData name="Poppy Reece, Researcher" userId="dc98a925-bdaa-4bee-b207-d103908056d7" providerId="ADAL" clId="{78A426F3-005C-4CE0-8A3E-B2C267EBF4A1}" dt="2020-06-15T08:22:58.422" v="37624" actId="1076"/>
          <ac:spMkLst>
            <pc:docMk/>
            <pc:sldMk cId="4153639064" sldId="408"/>
            <ac:spMk id="11" creationId="{BA310D87-3E12-4776-8F8C-C9EC008EA94E}"/>
          </ac:spMkLst>
        </pc:spChg>
        <pc:spChg chg="add del mod">
          <ac:chgData name="Poppy Reece, Researcher" userId="dc98a925-bdaa-4bee-b207-d103908056d7" providerId="ADAL" clId="{78A426F3-005C-4CE0-8A3E-B2C267EBF4A1}" dt="2020-06-02T10:59:41.008" v="7823"/>
          <ac:spMkLst>
            <pc:docMk/>
            <pc:sldMk cId="4153639064" sldId="408"/>
            <ac:spMk id="12" creationId="{3B70BDF2-3961-43FD-B56A-8C10B798420C}"/>
          </ac:spMkLst>
        </pc:spChg>
        <pc:spChg chg="add del mod">
          <ac:chgData name="Poppy Reece, Researcher" userId="dc98a925-bdaa-4bee-b207-d103908056d7" providerId="ADAL" clId="{78A426F3-005C-4CE0-8A3E-B2C267EBF4A1}" dt="2020-06-02T12:48:08.711" v="9291"/>
          <ac:spMkLst>
            <pc:docMk/>
            <pc:sldMk cId="4153639064" sldId="408"/>
            <ac:spMk id="13" creationId="{03C75FD4-9F44-4C0B-84AF-B9523535B01F}"/>
          </ac:spMkLst>
        </pc:spChg>
        <pc:spChg chg="add del mod">
          <ac:chgData name="Poppy Reece, Researcher" userId="dc98a925-bdaa-4bee-b207-d103908056d7" providerId="ADAL" clId="{78A426F3-005C-4CE0-8A3E-B2C267EBF4A1}" dt="2020-06-02T10:54:56.122" v="7441" actId="478"/>
          <ac:spMkLst>
            <pc:docMk/>
            <pc:sldMk cId="4153639064" sldId="408"/>
            <ac:spMk id="14" creationId="{D2341F2F-E00A-459C-A927-7BECACD1EE13}"/>
          </ac:spMkLst>
        </pc:spChg>
        <pc:spChg chg="add mod">
          <ac:chgData name="Poppy Reece, Researcher" userId="dc98a925-bdaa-4bee-b207-d103908056d7" providerId="ADAL" clId="{78A426F3-005C-4CE0-8A3E-B2C267EBF4A1}" dt="2020-06-15T08:25:15.987" v="37634" actId="1076"/>
          <ac:spMkLst>
            <pc:docMk/>
            <pc:sldMk cId="4153639064" sldId="408"/>
            <ac:spMk id="19" creationId="{4C3C44C8-94A7-4421-A557-F45C1A98FE86}"/>
          </ac:spMkLst>
        </pc:spChg>
        <pc:picChg chg="del">
          <ac:chgData name="Poppy Reece, Researcher" userId="dc98a925-bdaa-4bee-b207-d103908056d7" providerId="ADAL" clId="{78A426F3-005C-4CE0-8A3E-B2C267EBF4A1}" dt="2020-06-02T10:06:36.207" v="5054" actId="478"/>
          <ac:picMkLst>
            <pc:docMk/>
            <pc:sldMk cId="4153639064" sldId="408"/>
            <ac:picMk id="10" creationId="{58F1F67F-CF53-4783-9467-6DF491290C0D}"/>
          </ac:picMkLst>
        </pc:picChg>
        <pc:picChg chg="add del mod">
          <ac:chgData name="Poppy Reece, Researcher" userId="dc98a925-bdaa-4bee-b207-d103908056d7" providerId="ADAL" clId="{78A426F3-005C-4CE0-8A3E-B2C267EBF4A1}" dt="2020-06-11T09:44:35.220" v="27288" actId="478"/>
          <ac:picMkLst>
            <pc:docMk/>
            <pc:sldMk cId="4153639064" sldId="408"/>
            <ac:picMk id="12" creationId="{7FE94894-98DB-4849-89A2-CD7451CC6F3E}"/>
          </ac:picMkLst>
        </pc:picChg>
        <pc:picChg chg="add mod">
          <ac:chgData name="Poppy Reece, Researcher" userId="dc98a925-bdaa-4bee-b207-d103908056d7" providerId="ADAL" clId="{78A426F3-005C-4CE0-8A3E-B2C267EBF4A1}" dt="2020-06-15T08:24:10.148" v="37625" actId="1076"/>
          <ac:picMkLst>
            <pc:docMk/>
            <pc:sldMk cId="4153639064" sldId="408"/>
            <ac:picMk id="13" creationId="{D5E56BA7-3F7E-45C2-9213-6985D2A95BE4}"/>
          </ac:picMkLst>
        </pc:picChg>
        <pc:picChg chg="add del mod">
          <ac:chgData name="Poppy Reece, Researcher" userId="dc98a925-bdaa-4bee-b207-d103908056d7" providerId="ADAL" clId="{78A426F3-005C-4CE0-8A3E-B2C267EBF4A1}" dt="2020-06-02T11:12:17.316" v="8647" actId="478"/>
          <ac:picMkLst>
            <pc:docMk/>
            <pc:sldMk cId="4153639064" sldId="408"/>
            <ac:picMk id="16" creationId="{3EBA986F-0CC0-484E-8098-EF95E4266314}"/>
          </ac:picMkLst>
        </pc:picChg>
        <pc:picChg chg="add mod">
          <ac:chgData name="Poppy Reece, Researcher" userId="dc98a925-bdaa-4bee-b207-d103908056d7" providerId="ADAL" clId="{78A426F3-005C-4CE0-8A3E-B2C267EBF4A1}" dt="2020-06-04T15:57:38.444" v="24485" actId="1076"/>
          <ac:picMkLst>
            <pc:docMk/>
            <pc:sldMk cId="4153639064" sldId="408"/>
            <ac:picMk id="18" creationId="{119635AF-16D6-4ECB-A9E5-860A2A3828C1}"/>
          </ac:picMkLst>
        </pc:picChg>
      </pc:sldChg>
      <pc:sldChg chg="addSp delSp modSp add ord">
        <pc:chgData name="Poppy Reece, Researcher" userId="dc98a925-bdaa-4bee-b207-d103908056d7" providerId="ADAL" clId="{78A426F3-005C-4CE0-8A3E-B2C267EBF4A1}" dt="2020-06-15T13:10:12.007" v="38025" actId="14100"/>
        <pc:sldMkLst>
          <pc:docMk/>
          <pc:sldMk cId="2258328034" sldId="409"/>
        </pc:sldMkLst>
        <pc:spChg chg="add mod">
          <ac:chgData name="Poppy Reece, Researcher" userId="dc98a925-bdaa-4bee-b207-d103908056d7" providerId="ADAL" clId="{78A426F3-005C-4CE0-8A3E-B2C267EBF4A1}" dt="2020-06-04T10:12:43.721" v="20008"/>
          <ac:spMkLst>
            <pc:docMk/>
            <pc:sldMk cId="2258328034" sldId="409"/>
            <ac:spMk id="2" creationId="{004D81CA-3C21-459F-88C1-584534B19556}"/>
          </ac:spMkLst>
        </pc:spChg>
        <pc:spChg chg="del">
          <ac:chgData name="Poppy Reece, Researcher" userId="dc98a925-bdaa-4bee-b207-d103908056d7" providerId="ADAL" clId="{78A426F3-005C-4CE0-8A3E-B2C267EBF4A1}" dt="2020-06-02T11:26:40.493" v="8912" actId="478"/>
          <ac:spMkLst>
            <pc:docMk/>
            <pc:sldMk cId="2258328034" sldId="409"/>
            <ac:spMk id="2" creationId="{B86E3F7B-6A20-4AB5-B5B5-890DB4982E62}"/>
          </ac:spMkLst>
        </pc:spChg>
        <pc:spChg chg="del">
          <ac:chgData name="Poppy Reece, Researcher" userId="dc98a925-bdaa-4bee-b207-d103908056d7" providerId="ADAL" clId="{78A426F3-005C-4CE0-8A3E-B2C267EBF4A1}" dt="2020-06-02T11:21:06.871" v="8794" actId="478"/>
          <ac:spMkLst>
            <pc:docMk/>
            <pc:sldMk cId="2258328034" sldId="409"/>
            <ac:spMk id="3" creationId="{0CE65435-0BBF-486E-8B7B-670D4AA398AD}"/>
          </ac:spMkLst>
        </pc:spChg>
        <pc:spChg chg="add mod">
          <ac:chgData name="Poppy Reece, Researcher" userId="dc98a925-bdaa-4bee-b207-d103908056d7" providerId="ADAL" clId="{78A426F3-005C-4CE0-8A3E-B2C267EBF4A1}" dt="2020-06-15T08:26:50.394" v="37686" actId="1035"/>
          <ac:spMkLst>
            <pc:docMk/>
            <pc:sldMk cId="2258328034" sldId="409"/>
            <ac:spMk id="3" creationId="{3581F226-C825-407E-B95F-BF42D465925A}"/>
          </ac:spMkLst>
        </pc:spChg>
        <pc:spChg chg="add mod">
          <ac:chgData name="Poppy Reece, Researcher" userId="dc98a925-bdaa-4bee-b207-d103908056d7" providerId="ADAL" clId="{78A426F3-005C-4CE0-8A3E-B2C267EBF4A1}" dt="2020-06-15T13:10:12.007" v="38025" actId="14100"/>
          <ac:spMkLst>
            <pc:docMk/>
            <pc:sldMk cId="2258328034" sldId="409"/>
            <ac:spMk id="4" creationId="{034DC73A-97DA-4111-B72C-8157D2B866D4}"/>
          </ac:spMkLst>
        </pc:spChg>
        <pc:spChg chg="del">
          <ac:chgData name="Poppy Reece, Researcher" userId="dc98a925-bdaa-4bee-b207-d103908056d7" providerId="ADAL" clId="{78A426F3-005C-4CE0-8A3E-B2C267EBF4A1}" dt="2020-06-02T11:21:10.837" v="8797" actId="478"/>
          <ac:spMkLst>
            <pc:docMk/>
            <pc:sldMk cId="2258328034" sldId="409"/>
            <ac:spMk id="4" creationId="{0F161D12-FDEB-469E-94DB-0B358468FF3C}"/>
          </ac:spMkLst>
        </pc:spChg>
        <pc:spChg chg="add mod">
          <ac:chgData name="Poppy Reece, Researcher" userId="dc98a925-bdaa-4bee-b207-d103908056d7" providerId="ADAL" clId="{78A426F3-005C-4CE0-8A3E-B2C267EBF4A1}" dt="2020-06-15T08:25:59.867" v="37678" actId="1035"/>
          <ac:spMkLst>
            <pc:docMk/>
            <pc:sldMk cId="2258328034" sldId="409"/>
            <ac:spMk id="6" creationId="{54E2C335-D813-4987-895A-40CA9CF67B13}"/>
          </ac:spMkLst>
        </pc:spChg>
        <pc:spChg chg="add mod">
          <ac:chgData name="Poppy Reece, Researcher" userId="dc98a925-bdaa-4bee-b207-d103908056d7" providerId="ADAL" clId="{78A426F3-005C-4CE0-8A3E-B2C267EBF4A1}" dt="2020-06-04T16:03:16.518" v="24961" actId="20577"/>
          <ac:spMkLst>
            <pc:docMk/>
            <pc:sldMk cId="2258328034" sldId="409"/>
            <ac:spMk id="7" creationId="{8F7ADDD9-E133-4E10-8F52-13883EF41097}"/>
          </ac:spMkLst>
        </pc:spChg>
        <pc:spChg chg="del">
          <ac:chgData name="Poppy Reece, Researcher" userId="dc98a925-bdaa-4bee-b207-d103908056d7" providerId="ADAL" clId="{78A426F3-005C-4CE0-8A3E-B2C267EBF4A1}" dt="2020-06-02T11:21:12.398" v="8798" actId="478"/>
          <ac:spMkLst>
            <pc:docMk/>
            <pc:sldMk cId="2258328034" sldId="409"/>
            <ac:spMk id="7" creationId="{A429D587-9307-407C-AE47-E7584346B67D}"/>
          </ac:spMkLst>
        </pc:spChg>
        <pc:spChg chg="add mod">
          <ac:chgData name="Poppy Reece, Researcher" userId="dc98a925-bdaa-4bee-b207-d103908056d7" providerId="ADAL" clId="{78A426F3-005C-4CE0-8A3E-B2C267EBF4A1}" dt="2020-06-15T08:25:56.236" v="37673" actId="1035"/>
          <ac:spMkLst>
            <pc:docMk/>
            <pc:sldMk cId="2258328034" sldId="409"/>
            <ac:spMk id="8" creationId="{695497C4-5F34-42C1-A421-D3F73944D5F9}"/>
          </ac:spMkLst>
        </pc:spChg>
        <pc:spChg chg="add mod">
          <ac:chgData name="Poppy Reece, Researcher" userId="dc98a925-bdaa-4bee-b207-d103908056d7" providerId="ADAL" clId="{78A426F3-005C-4CE0-8A3E-B2C267EBF4A1}" dt="2020-06-15T08:25:57.541" v="37676" actId="1035"/>
          <ac:spMkLst>
            <pc:docMk/>
            <pc:sldMk cId="2258328034" sldId="409"/>
            <ac:spMk id="9" creationId="{0AC9203B-142C-4DE0-8A02-0A477C81C0CE}"/>
          </ac:spMkLst>
        </pc:spChg>
        <pc:spChg chg="del">
          <ac:chgData name="Poppy Reece, Researcher" userId="dc98a925-bdaa-4bee-b207-d103908056d7" providerId="ADAL" clId="{78A426F3-005C-4CE0-8A3E-B2C267EBF4A1}" dt="2020-06-02T11:21:09.936" v="8796" actId="478"/>
          <ac:spMkLst>
            <pc:docMk/>
            <pc:sldMk cId="2258328034" sldId="409"/>
            <ac:spMk id="9" creationId="{5961C8DC-53AE-4DAA-BDF3-AEF1988758F8}"/>
          </ac:spMkLst>
        </pc:spChg>
        <pc:spChg chg="add mod">
          <ac:chgData name="Poppy Reece, Researcher" userId="dc98a925-bdaa-4bee-b207-d103908056d7" providerId="ADAL" clId="{78A426F3-005C-4CE0-8A3E-B2C267EBF4A1}" dt="2020-06-15T08:25:54.937" v="37670" actId="1035"/>
          <ac:spMkLst>
            <pc:docMk/>
            <pc:sldMk cId="2258328034" sldId="409"/>
            <ac:spMk id="10" creationId="{B31186FC-B4F4-4579-8D47-2DE8F1F97B60}"/>
          </ac:spMkLst>
        </pc:spChg>
        <pc:spChg chg="mod">
          <ac:chgData name="Poppy Reece, Researcher" userId="dc98a925-bdaa-4bee-b207-d103908056d7" providerId="ADAL" clId="{78A426F3-005C-4CE0-8A3E-B2C267EBF4A1}" dt="2020-06-15T08:25:26.821" v="37639" actId="20577"/>
          <ac:spMkLst>
            <pc:docMk/>
            <pc:sldMk cId="2258328034" sldId="409"/>
            <ac:spMk id="11" creationId="{BA310D87-3E12-4776-8F8C-C9EC008EA94E}"/>
          </ac:spMkLst>
        </pc:spChg>
        <pc:spChg chg="add mod">
          <ac:chgData name="Poppy Reece, Researcher" userId="dc98a925-bdaa-4bee-b207-d103908056d7" providerId="ADAL" clId="{78A426F3-005C-4CE0-8A3E-B2C267EBF4A1}" dt="2020-06-15T08:25:41.123" v="37654" actId="1036"/>
          <ac:spMkLst>
            <pc:docMk/>
            <pc:sldMk cId="2258328034" sldId="409"/>
            <ac:spMk id="12" creationId="{88FCCC3D-D628-40C7-B7BF-B7357C9FDCCA}"/>
          </ac:spMkLst>
        </pc:spChg>
        <pc:spChg chg="del">
          <ac:chgData name="Poppy Reece, Researcher" userId="dc98a925-bdaa-4bee-b207-d103908056d7" providerId="ADAL" clId="{78A426F3-005C-4CE0-8A3E-B2C267EBF4A1}" dt="2020-06-02T11:21:08.991" v="8795" actId="478"/>
          <ac:spMkLst>
            <pc:docMk/>
            <pc:sldMk cId="2258328034" sldId="409"/>
            <ac:spMk id="13" creationId="{03C75FD4-9F44-4C0B-84AF-B9523535B01F}"/>
          </ac:spMkLst>
        </pc:spChg>
        <pc:spChg chg="add mod">
          <ac:chgData name="Poppy Reece, Researcher" userId="dc98a925-bdaa-4bee-b207-d103908056d7" providerId="ADAL" clId="{78A426F3-005C-4CE0-8A3E-B2C267EBF4A1}" dt="2020-06-15T08:25:36.260" v="37644" actId="1036"/>
          <ac:spMkLst>
            <pc:docMk/>
            <pc:sldMk cId="2258328034" sldId="409"/>
            <ac:spMk id="14" creationId="{93FF2F43-8F6E-4292-8677-4B852F33B90A}"/>
          </ac:spMkLst>
        </pc:spChg>
        <pc:spChg chg="add mod">
          <ac:chgData name="Poppy Reece, Researcher" userId="dc98a925-bdaa-4bee-b207-d103908056d7" providerId="ADAL" clId="{78A426F3-005C-4CE0-8A3E-B2C267EBF4A1}" dt="2020-06-04T16:04:36.656" v="25004" actId="1036"/>
          <ac:spMkLst>
            <pc:docMk/>
            <pc:sldMk cId="2258328034" sldId="409"/>
            <ac:spMk id="16" creationId="{73E6529D-4FBD-478A-9B5E-838A615ED8D5}"/>
          </ac:spMkLst>
        </pc:spChg>
        <pc:picChg chg="add mod">
          <ac:chgData name="Poppy Reece, Researcher" userId="dc98a925-bdaa-4bee-b207-d103908056d7" providerId="ADAL" clId="{78A426F3-005C-4CE0-8A3E-B2C267EBF4A1}" dt="2020-06-04T10:18:05.727" v="20018" actId="1076"/>
          <ac:picMkLst>
            <pc:docMk/>
            <pc:sldMk cId="2258328034" sldId="409"/>
            <ac:picMk id="15" creationId="{33B7550C-E07F-4370-BD75-022FA3FEE4AC}"/>
          </ac:picMkLst>
        </pc:picChg>
        <pc:picChg chg="add del mod">
          <ac:chgData name="Poppy Reece, Researcher" userId="dc98a925-bdaa-4bee-b207-d103908056d7" providerId="ADAL" clId="{78A426F3-005C-4CE0-8A3E-B2C267EBF4A1}" dt="2020-06-11T09:45:08.256" v="27296" actId="478"/>
          <ac:picMkLst>
            <pc:docMk/>
            <pc:sldMk cId="2258328034" sldId="409"/>
            <ac:picMk id="17" creationId="{41F49459-A804-4734-A606-1C79FBFED65C}"/>
          </ac:picMkLst>
        </pc:picChg>
        <pc:picChg chg="del">
          <ac:chgData name="Poppy Reece, Researcher" userId="dc98a925-bdaa-4bee-b207-d103908056d7" providerId="ADAL" clId="{78A426F3-005C-4CE0-8A3E-B2C267EBF4A1}" dt="2020-06-02T12:56:02.431" v="9695" actId="478"/>
          <ac:picMkLst>
            <pc:docMk/>
            <pc:sldMk cId="2258328034" sldId="409"/>
            <ac:picMk id="18" creationId="{119635AF-16D6-4ECB-A9E5-860A2A3828C1}"/>
          </ac:picMkLst>
        </pc:picChg>
        <pc:picChg chg="add mod">
          <ac:chgData name="Poppy Reece, Researcher" userId="dc98a925-bdaa-4bee-b207-d103908056d7" providerId="ADAL" clId="{78A426F3-005C-4CE0-8A3E-B2C267EBF4A1}" dt="2020-06-15T08:25:37.885" v="37649" actId="1036"/>
          <ac:picMkLst>
            <pc:docMk/>
            <pc:sldMk cId="2258328034" sldId="409"/>
            <ac:picMk id="18" creationId="{3BEC13B3-A963-4AB4-AC9B-51FBEF002135}"/>
          </ac:picMkLst>
        </pc:picChg>
        <pc:cxnChg chg="add mod">
          <ac:chgData name="Poppy Reece, Researcher" userId="dc98a925-bdaa-4bee-b207-d103908056d7" providerId="ADAL" clId="{78A426F3-005C-4CE0-8A3E-B2C267EBF4A1}" dt="2020-06-15T08:25:44.518" v="37664" actId="1036"/>
          <ac:cxnSpMkLst>
            <pc:docMk/>
            <pc:sldMk cId="2258328034" sldId="409"/>
            <ac:cxnSpMk id="13" creationId="{70BE45E4-B9C8-4F27-B1F2-2FDB9FB7F022}"/>
          </ac:cxnSpMkLst>
        </pc:cxnChg>
      </pc:sldChg>
      <pc:sldChg chg="addSp delSp modSp add ord">
        <pc:chgData name="Poppy Reece, Researcher" userId="dc98a925-bdaa-4bee-b207-d103908056d7" providerId="ADAL" clId="{78A426F3-005C-4CE0-8A3E-B2C267EBF4A1}" dt="2020-06-18T15:07:21.476" v="38810" actId="1076"/>
        <pc:sldMkLst>
          <pc:docMk/>
          <pc:sldMk cId="2187380053" sldId="412"/>
        </pc:sldMkLst>
        <pc:spChg chg="del">
          <ac:chgData name="Poppy Reece, Researcher" userId="dc98a925-bdaa-4bee-b207-d103908056d7" providerId="ADAL" clId="{78A426F3-005C-4CE0-8A3E-B2C267EBF4A1}" dt="2020-06-02T15:19:44.375" v="14935" actId="478"/>
          <ac:spMkLst>
            <pc:docMk/>
            <pc:sldMk cId="2187380053" sldId="412"/>
            <ac:spMk id="2" creationId="{9E4CF728-5206-416B-A820-1287C0A6CDBA}"/>
          </ac:spMkLst>
        </pc:spChg>
        <pc:spChg chg="add del mod">
          <ac:chgData name="Poppy Reece, Researcher" userId="dc98a925-bdaa-4bee-b207-d103908056d7" providerId="ADAL" clId="{78A426F3-005C-4CE0-8A3E-B2C267EBF4A1}" dt="2020-06-12T08:28:39.512" v="30342" actId="478"/>
          <ac:spMkLst>
            <pc:docMk/>
            <pc:sldMk cId="2187380053" sldId="412"/>
            <ac:spMk id="2" creationId="{EC2D83D0-FDFF-48AD-AED8-A4E6AE6B95A8}"/>
          </ac:spMkLst>
        </pc:spChg>
        <pc:spChg chg="mod">
          <ac:chgData name="Poppy Reece, Researcher" userId="dc98a925-bdaa-4bee-b207-d103908056d7" providerId="ADAL" clId="{78A426F3-005C-4CE0-8A3E-B2C267EBF4A1}" dt="2020-06-11T15:23:52.374" v="28762" actId="20577"/>
          <ac:spMkLst>
            <pc:docMk/>
            <pc:sldMk cId="2187380053" sldId="412"/>
            <ac:spMk id="3" creationId="{95B1FEE1-983A-4CE2-86F0-0A1A30DA577B}"/>
          </ac:spMkLst>
        </pc:spChg>
        <pc:spChg chg="mod">
          <ac:chgData name="Poppy Reece, Researcher" userId="dc98a925-bdaa-4bee-b207-d103908056d7" providerId="ADAL" clId="{78A426F3-005C-4CE0-8A3E-B2C267EBF4A1}" dt="2020-06-18T15:07:13.926" v="38806" actId="1076"/>
          <ac:spMkLst>
            <pc:docMk/>
            <pc:sldMk cId="2187380053" sldId="412"/>
            <ac:spMk id="4" creationId="{9DB2612D-A933-466B-BB57-C688125F80F9}"/>
          </ac:spMkLst>
        </pc:spChg>
        <pc:spChg chg="mod">
          <ac:chgData name="Poppy Reece, Researcher" userId="dc98a925-bdaa-4bee-b207-d103908056d7" providerId="ADAL" clId="{78A426F3-005C-4CE0-8A3E-B2C267EBF4A1}" dt="2020-06-03T08:44:30.123" v="17136" actId="20577"/>
          <ac:spMkLst>
            <pc:docMk/>
            <pc:sldMk cId="2187380053" sldId="412"/>
            <ac:spMk id="5" creationId="{E1AB353D-C3DD-45D0-A928-76F68198F592}"/>
          </ac:spMkLst>
        </pc:spChg>
        <pc:spChg chg="add del mod">
          <ac:chgData name="Poppy Reece, Researcher" userId="dc98a925-bdaa-4bee-b207-d103908056d7" providerId="ADAL" clId="{78A426F3-005C-4CE0-8A3E-B2C267EBF4A1}" dt="2020-06-04T09:05:28.958" v="18866" actId="478"/>
          <ac:spMkLst>
            <pc:docMk/>
            <pc:sldMk cId="2187380053" sldId="412"/>
            <ac:spMk id="6" creationId="{89DB3090-99CC-4BA6-A528-01EB56E6E1DD}"/>
          </ac:spMkLst>
        </pc:spChg>
        <pc:spChg chg="add del mod">
          <ac:chgData name="Poppy Reece, Researcher" userId="dc98a925-bdaa-4bee-b207-d103908056d7" providerId="ADAL" clId="{78A426F3-005C-4CE0-8A3E-B2C267EBF4A1}" dt="2020-06-18T15:04:51.748" v="38758" actId="478"/>
          <ac:spMkLst>
            <pc:docMk/>
            <pc:sldMk cId="2187380053" sldId="412"/>
            <ac:spMk id="6" creationId="{9391F604-3330-41B8-9366-146F7CA20523}"/>
          </ac:spMkLst>
        </pc:spChg>
        <pc:spChg chg="del">
          <ac:chgData name="Poppy Reece, Researcher" userId="dc98a925-bdaa-4bee-b207-d103908056d7" providerId="ADAL" clId="{78A426F3-005C-4CE0-8A3E-B2C267EBF4A1}" dt="2020-06-02T15:19:43.410" v="14934" actId="478"/>
          <ac:spMkLst>
            <pc:docMk/>
            <pc:sldMk cId="2187380053" sldId="412"/>
            <ac:spMk id="6" creationId="{B688DE75-F533-4A54-8F35-E189CA37584A}"/>
          </ac:spMkLst>
        </pc:spChg>
        <pc:spChg chg="del">
          <ac:chgData name="Poppy Reece, Researcher" userId="dc98a925-bdaa-4bee-b207-d103908056d7" providerId="ADAL" clId="{78A426F3-005C-4CE0-8A3E-B2C267EBF4A1}" dt="2020-06-02T15:19:37.463" v="14930" actId="478"/>
          <ac:spMkLst>
            <pc:docMk/>
            <pc:sldMk cId="2187380053" sldId="412"/>
            <ac:spMk id="7" creationId="{B9B79F53-1808-402A-9468-028E1F8C9D9E}"/>
          </ac:spMkLst>
        </pc:spChg>
        <pc:spChg chg="del mod">
          <ac:chgData name="Poppy Reece, Researcher" userId="dc98a925-bdaa-4bee-b207-d103908056d7" providerId="ADAL" clId="{78A426F3-005C-4CE0-8A3E-B2C267EBF4A1}" dt="2020-06-02T15:19:42.218" v="14933" actId="478"/>
          <ac:spMkLst>
            <pc:docMk/>
            <pc:sldMk cId="2187380053" sldId="412"/>
            <ac:spMk id="8" creationId="{6302B22E-9144-4FC9-8D5E-46EE55055250}"/>
          </ac:spMkLst>
        </pc:spChg>
        <pc:spChg chg="add del mod">
          <ac:chgData name="Poppy Reece, Researcher" userId="dc98a925-bdaa-4bee-b207-d103908056d7" providerId="ADAL" clId="{78A426F3-005C-4CE0-8A3E-B2C267EBF4A1}" dt="2020-06-12T08:28:40.642" v="30343" actId="478"/>
          <ac:spMkLst>
            <pc:docMk/>
            <pc:sldMk cId="2187380053" sldId="412"/>
            <ac:spMk id="8" creationId="{FC353014-6950-42EF-B5D7-43A6638D099D}"/>
          </ac:spMkLst>
        </pc:spChg>
        <pc:spChg chg="del">
          <ac:chgData name="Poppy Reece, Researcher" userId="dc98a925-bdaa-4bee-b207-d103908056d7" providerId="ADAL" clId="{78A426F3-005C-4CE0-8A3E-B2C267EBF4A1}" dt="2020-06-02T15:19:36.436" v="14929" actId="478"/>
          <ac:spMkLst>
            <pc:docMk/>
            <pc:sldMk cId="2187380053" sldId="412"/>
            <ac:spMk id="9" creationId="{6240FF42-FA73-4525-9D8A-B2237302A46C}"/>
          </ac:spMkLst>
        </pc:spChg>
        <pc:spChg chg="add mod">
          <ac:chgData name="Poppy Reece, Researcher" userId="dc98a925-bdaa-4bee-b207-d103908056d7" providerId="ADAL" clId="{78A426F3-005C-4CE0-8A3E-B2C267EBF4A1}" dt="2020-06-18T15:07:21.476" v="38810" actId="1076"/>
          <ac:spMkLst>
            <pc:docMk/>
            <pc:sldMk cId="2187380053" sldId="412"/>
            <ac:spMk id="9" creationId="{DF335F02-76BB-4A7F-9547-FF6F97A91E3F}"/>
          </ac:spMkLst>
        </pc:spChg>
        <pc:spChg chg="add del mod">
          <ac:chgData name="Poppy Reece, Researcher" userId="dc98a925-bdaa-4bee-b207-d103908056d7" providerId="ADAL" clId="{78A426F3-005C-4CE0-8A3E-B2C267EBF4A1}" dt="2020-06-18T15:04:53.904" v="38760" actId="478"/>
          <ac:spMkLst>
            <pc:docMk/>
            <pc:sldMk cId="2187380053" sldId="412"/>
            <ac:spMk id="10" creationId="{790F178C-BA4F-4EF6-AF50-44CFE435FE18}"/>
          </ac:spMkLst>
        </pc:spChg>
        <pc:spChg chg="del">
          <ac:chgData name="Poppy Reece, Researcher" userId="dc98a925-bdaa-4bee-b207-d103908056d7" providerId="ADAL" clId="{78A426F3-005C-4CE0-8A3E-B2C267EBF4A1}" dt="2020-06-02T15:19:49.471" v="14937" actId="478"/>
          <ac:spMkLst>
            <pc:docMk/>
            <pc:sldMk cId="2187380053" sldId="412"/>
            <ac:spMk id="10" creationId="{8453E241-98E0-481B-B470-DF5943EB5296}"/>
          </ac:spMkLst>
        </pc:spChg>
        <pc:spChg chg="add del mod">
          <ac:chgData name="Poppy Reece, Researcher" userId="dc98a925-bdaa-4bee-b207-d103908056d7" providerId="ADAL" clId="{78A426F3-005C-4CE0-8A3E-B2C267EBF4A1}" dt="2020-06-04T09:04:16.940" v="18766"/>
          <ac:spMkLst>
            <pc:docMk/>
            <pc:sldMk cId="2187380053" sldId="412"/>
            <ac:spMk id="10" creationId="{994936D2-407D-4376-960B-916CE13CC55B}"/>
          </ac:spMkLst>
        </pc:spChg>
        <pc:spChg chg="add mod">
          <ac:chgData name="Poppy Reece, Researcher" userId="dc98a925-bdaa-4bee-b207-d103908056d7" providerId="ADAL" clId="{78A426F3-005C-4CE0-8A3E-B2C267EBF4A1}" dt="2020-06-18T15:07:19.484" v="38809" actId="1076"/>
          <ac:spMkLst>
            <pc:docMk/>
            <pc:sldMk cId="2187380053" sldId="412"/>
            <ac:spMk id="11" creationId="{675475B3-5403-4638-8528-2D48493A6FBB}"/>
          </ac:spMkLst>
        </pc:spChg>
        <pc:spChg chg="del">
          <ac:chgData name="Poppy Reece, Researcher" userId="dc98a925-bdaa-4bee-b207-d103908056d7" providerId="ADAL" clId="{78A426F3-005C-4CE0-8A3E-B2C267EBF4A1}" dt="2020-06-02T15:19:48.264" v="14936" actId="478"/>
          <ac:spMkLst>
            <pc:docMk/>
            <pc:sldMk cId="2187380053" sldId="412"/>
            <ac:spMk id="11" creationId="{7AED80D4-671A-4DF6-84DB-0EA772100249}"/>
          </ac:spMkLst>
        </pc:spChg>
        <pc:spChg chg="add del mod">
          <ac:chgData name="Poppy Reece, Researcher" userId="dc98a925-bdaa-4bee-b207-d103908056d7" providerId="ADAL" clId="{78A426F3-005C-4CE0-8A3E-B2C267EBF4A1}" dt="2020-06-12T08:28:42.063" v="30344" actId="478"/>
          <ac:spMkLst>
            <pc:docMk/>
            <pc:sldMk cId="2187380053" sldId="412"/>
            <ac:spMk id="12" creationId="{644852D1-62B5-40F0-AE94-F3AFA6054FE9}"/>
          </ac:spMkLst>
        </pc:spChg>
        <pc:spChg chg="add del mod">
          <ac:chgData name="Poppy Reece, Researcher" userId="dc98a925-bdaa-4bee-b207-d103908056d7" providerId="ADAL" clId="{78A426F3-005C-4CE0-8A3E-B2C267EBF4A1}" dt="2020-06-12T08:28:43.121" v="30345" actId="478"/>
          <ac:spMkLst>
            <pc:docMk/>
            <pc:sldMk cId="2187380053" sldId="412"/>
            <ac:spMk id="13" creationId="{CB375171-AD14-472F-830C-8BF99499943F}"/>
          </ac:spMkLst>
        </pc:spChg>
        <pc:spChg chg="add del mod">
          <ac:chgData name="Poppy Reece, Researcher" userId="dc98a925-bdaa-4bee-b207-d103908056d7" providerId="ADAL" clId="{78A426F3-005C-4CE0-8A3E-B2C267EBF4A1}" dt="2020-06-18T15:04:54.891" v="38761" actId="478"/>
          <ac:spMkLst>
            <pc:docMk/>
            <pc:sldMk cId="2187380053" sldId="412"/>
            <ac:spMk id="14" creationId="{9E8A40F3-F6B5-4999-84FB-52DB1CE8C0E1}"/>
          </ac:spMkLst>
        </pc:spChg>
        <pc:spChg chg="add del mod">
          <ac:chgData name="Poppy Reece, Researcher" userId="dc98a925-bdaa-4bee-b207-d103908056d7" providerId="ADAL" clId="{78A426F3-005C-4CE0-8A3E-B2C267EBF4A1}" dt="2020-06-12T08:28:44.569" v="30347" actId="478"/>
          <ac:spMkLst>
            <pc:docMk/>
            <pc:sldMk cId="2187380053" sldId="412"/>
            <ac:spMk id="15" creationId="{C1C0D43C-32B3-48D8-9B56-30EE2BBC7048}"/>
          </ac:spMkLst>
        </pc:spChg>
        <pc:spChg chg="add del mod">
          <ac:chgData name="Poppy Reece, Researcher" userId="dc98a925-bdaa-4bee-b207-d103908056d7" providerId="ADAL" clId="{78A426F3-005C-4CE0-8A3E-B2C267EBF4A1}" dt="2020-06-04T10:29:13.784" v="20538"/>
          <ac:spMkLst>
            <pc:docMk/>
            <pc:sldMk cId="2187380053" sldId="412"/>
            <ac:spMk id="16" creationId="{8047EDF6-DB57-4674-BC8B-E9D96D299515}"/>
          </ac:spMkLst>
        </pc:spChg>
        <pc:spChg chg="add del mod">
          <ac:chgData name="Poppy Reece, Researcher" userId="dc98a925-bdaa-4bee-b207-d103908056d7" providerId="ADAL" clId="{78A426F3-005C-4CE0-8A3E-B2C267EBF4A1}" dt="2020-06-18T15:04:50.913" v="38757" actId="478"/>
          <ac:spMkLst>
            <pc:docMk/>
            <pc:sldMk cId="2187380053" sldId="412"/>
            <ac:spMk id="16" creationId="{C5BF50C1-A748-4936-88FE-9F3E018DC3E3}"/>
          </ac:spMkLst>
        </pc:spChg>
        <pc:spChg chg="add mod">
          <ac:chgData name="Poppy Reece, Researcher" userId="dc98a925-bdaa-4bee-b207-d103908056d7" providerId="ADAL" clId="{78A426F3-005C-4CE0-8A3E-B2C267EBF4A1}" dt="2020-06-18T15:07:17.159" v="38808" actId="1076"/>
          <ac:spMkLst>
            <pc:docMk/>
            <pc:sldMk cId="2187380053" sldId="412"/>
            <ac:spMk id="17" creationId="{CEFB8767-8641-497D-A3A7-A2ABCBEEBDCE}"/>
          </ac:spMkLst>
        </pc:spChg>
        <pc:spChg chg="add del mod">
          <ac:chgData name="Poppy Reece, Researcher" userId="dc98a925-bdaa-4bee-b207-d103908056d7" providerId="ADAL" clId="{78A426F3-005C-4CE0-8A3E-B2C267EBF4A1}" dt="2020-06-12T08:28:38.515" v="30341" actId="478"/>
          <ac:spMkLst>
            <pc:docMk/>
            <pc:sldMk cId="2187380053" sldId="412"/>
            <ac:spMk id="18" creationId="{2D9FBF13-6F44-4FBA-809B-42AA5DBA65B8}"/>
          </ac:spMkLst>
        </pc:spChg>
        <pc:spChg chg="add del mod">
          <ac:chgData name="Poppy Reece, Researcher" userId="dc98a925-bdaa-4bee-b207-d103908056d7" providerId="ADAL" clId="{78A426F3-005C-4CE0-8A3E-B2C267EBF4A1}" dt="2020-06-18T15:04:52.516" v="38759" actId="478"/>
          <ac:spMkLst>
            <pc:docMk/>
            <pc:sldMk cId="2187380053" sldId="412"/>
            <ac:spMk id="20" creationId="{961EB46F-3494-45F5-ADB6-E43CF3CBA563}"/>
          </ac:spMkLst>
        </pc:spChg>
        <pc:spChg chg="add del mod">
          <ac:chgData name="Poppy Reece, Researcher" userId="dc98a925-bdaa-4bee-b207-d103908056d7" providerId="ADAL" clId="{78A426F3-005C-4CE0-8A3E-B2C267EBF4A1}" dt="2020-06-18T15:04:55.756" v="38762" actId="478"/>
          <ac:spMkLst>
            <pc:docMk/>
            <pc:sldMk cId="2187380053" sldId="412"/>
            <ac:spMk id="21" creationId="{3F4891B8-ABB2-41EA-AFDF-E809D4926879}"/>
          </ac:spMkLst>
        </pc:spChg>
        <pc:spChg chg="add del mod">
          <ac:chgData name="Poppy Reece, Researcher" userId="dc98a925-bdaa-4bee-b207-d103908056d7" providerId="ADAL" clId="{78A426F3-005C-4CE0-8A3E-B2C267EBF4A1}" dt="2020-06-18T15:04:58.173" v="38763" actId="478"/>
          <ac:spMkLst>
            <pc:docMk/>
            <pc:sldMk cId="2187380053" sldId="412"/>
            <ac:spMk id="22" creationId="{1590A76B-A7BB-4B2D-B425-F06D446A96BC}"/>
          </ac:spMkLst>
        </pc:spChg>
        <pc:spChg chg="add del">
          <ac:chgData name="Poppy Reece, Researcher" userId="dc98a925-bdaa-4bee-b207-d103908056d7" providerId="ADAL" clId="{78A426F3-005C-4CE0-8A3E-B2C267EBF4A1}" dt="2020-06-12T12:47:56" v="35208" actId="478"/>
          <ac:spMkLst>
            <pc:docMk/>
            <pc:sldMk cId="2187380053" sldId="412"/>
            <ac:spMk id="23" creationId="{BF90A97F-4D67-441A-AC85-0D97F924A66A}"/>
          </ac:spMkLst>
        </pc:spChg>
        <pc:spChg chg="add del">
          <ac:chgData name="Poppy Reece, Researcher" userId="dc98a925-bdaa-4bee-b207-d103908056d7" providerId="ADAL" clId="{78A426F3-005C-4CE0-8A3E-B2C267EBF4A1}" dt="2020-06-12T12:48:02.881" v="35210" actId="478"/>
          <ac:spMkLst>
            <pc:docMk/>
            <pc:sldMk cId="2187380053" sldId="412"/>
            <ac:spMk id="24" creationId="{DEA7CEA6-98F9-4699-8C9C-B1849880175B}"/>
          </ac:spMkLst>
        </pc:spChg>
        <pc:picChg chg="add mod">
          <ac:chgData name="Poppy Reece, Researcher" userId="dc98a925-bdaa-4bee-b207-d103908056d7" providerId="ADAL" clId="{78A426F3-005C-4CE0-8A3E-B2C267EBF4A1}" dt="2020-06-04T10:36:30.021" v="20843" actId="1038"/>
          <ac:picMkLst>
            <pc:docMk/>
            <pc:sldMk cId="2187380053" sldId="412"/>
            <ac:picMk id="14" creationId="{04C383FB-4333-4EED-8E14-8D884BCBCCD1}"/>
          </ac:picMkLst>
        </pc:picChg>
        <pc:picChg chg="del mod">
          <ac:chgData name="Poppy Reece, Researcher" userId="dc98a925-bdaa-4bee-b207-d103908056d7" providerId="ADAL" clId="{78A426F3-005C-4CE0-8A3E-B2C267EBF4A1}" dt="2020-06-12T08:28:43.560" v="30346" actId="478"/>
          <ac:picMkLst>
            <pc:docMk/>
            <pc:sldMk cId="2187380053" sldId="412"/>
            <ac:picMk id="19" creationId="{BE1DCB39-975E-4863-AFBF-5BE07BAFC276}"/>
          </ac:picMkLst>
        </pc:picChg>
        <pc:picChg chg="add del mod">
          <ac:chgData name="Poppy Reece, Researcher" userId="dc98a925-bdaa-4bee-b207-d103908056d7" providerId="ADAL" clId="{78A426F3-005C-4CE0-8A3E-B2C267EBF4A1}" dt="2020-06-12T12:49:23.900" v="35221" actId="478"/>
          <ac:picMkLst>
            <pc:docMk/>
            <pc:sldMk cId="2187380053" sldId="412"/>
            <ac:picMk id="26" creationId="{1A09F22B-1256-449D-A647-CFB19D076927}"/>
          </ac:picMkLst>
        </pc:picChg>
        <pc:picChg chg="add mod">
          <ac:chgData name="Poppy Reece, Researcher" userId="dc98a925-bdaa-4bee-b207-d103908056d7" providerId="ADAL" clId="{78A426F3-005C-4CE0-8A3E-B2C267EBF4A1}" dt="2020-06-18T15:06:34.706" v="38793" actId="14100"/>
          <ac:picMkLst>
            <pc:docMk/>
            <pc:sldMk cId="2187380053" sldId="412"/>
            <ac:picMk id="2054" creationId="{0FDAA12F-3424-4EAD-A0D4-ADB9A0A257A0}"/>
          </ac:picMkLst>
        </pc:picChg>
        <pc:cxnChg chg="add del mod">
          <ac:chgData name="Poppy Reece, Researcher" userId="dc98a925-bdaa-4bee-b207-d103908056d7" providerId="ADAL" clId="{78A426F3-005C-4CE0-8A3E-B2C267EBF4A1}" dt="2020-06-12T08:29:31.163" v="30361" actId="478"/>
          <ac:cxnSpMkLst>
            <pc:docMk/>
            <pc:sldMk cId="2187380053" sldId="412"/>
            <ac:cxnSpMk id="7" creationId="{A89E3C92-89AC-40E5-BB98-0F71647421C8}"/>
          </ac:cxnSpMkLst>
        </pc:cxnChg>
      </pc:sldChg>
      <pc:sldChg chg="modSp">
        <pc:chgData name="Poppy Reece, Researcher" userId="dc98a925-bdaa-4bee-b207-d103908056d7" providerId="ADAL" clId="{78A426F3-005C-4CE0-8A3E-B2C267EBF4A1}" dt="2020-06-19T08:53:45.171" v="40170" actId="1076"/>
        <pc:sldMkLst>
          <pc:docMk/>
          <pc:sldMk cId="1091210631" sldId="413"/>
        </pc:sldMkLst>
        <pc:spChg chg="mod">
          <ac:chgData name="Poppy Reece, Researcher" userId="dc98a925-bdaa-4bee-b207-d103908056d7" providerId="ADAL" clId="{78A426F3-005C-4CE0-8A3E-B2C267EBF4A1}" dt="2020-06-19T08:53:40.085" v="40169" actId="1076"/>
          <ac:spMkLst>
            <pc:docMk/>
            <pc:sldMk cId="1091210631" sldId="413"/>
            <ac:spMk id="2" creationId="{A91F2953-C9F3-4EFB-8AF3-A401ED223527}"/>
          </ac:spMkLst>
        </pc:spChg>
        <pc:spChg chg="mod">
          <ac:chgData name="Poppy Reece, Researcher" userId="dc98a925-bdaa-4bee-b207-d103908056d7" providerId="ADAL" clId="{78A426F3-005C-4CE0-8A3E-B2C267EBF4A1}" dt="2020-06-19T08:53:37.852" v="40168" actId="1076"/>
          <ac:spMkLst>
            <pc:docMk/>
            <pc:sldMk cId="1091210631" sldId="413"/>
            <ac:spMk id="3" creationId="{950490B5-4648-4667-BDCE-753CEBFED603}"/>
          </ac:spMkLst>
        </pc:spChg>
        <pc:spChg chg="mod">
          <ac:chgData name="Poppy Reece, Researcher" userId="dc98a925-bdaa-4bee-b207-d103908056d7" providerId="ADAL" clId="{78A426F3-005C-4CE0-8A3E-B2C267EBF4A1}" dt="2020-06-19T08:53:26.893" v="40164" actId="20577"/>
          <ac:spMkLst>
            <pc:docMk/>
            <pc:sldMk cId="1091210631" sldId="413"/>
            <ac:spMk id="6" creationId="{5043EFD6-95B7-4B22-9639-DAFC0122C9D5}"/>
          </ac:spMkLst>
        </pc:spChg>
        <pc:spChg chg="mod">
          <ac:chgData name="Poppy Reece, Researcher" userId="dc98a925-bdaa-4bee-b207-d103908056d7" providerId="ADAL" clId="{78A426F3-005C-4CE0-8A3E-B2C267EBF4A1}" dt="2020-06-19T08:53:45.171" v="40170" actId="1076"/>
          <ac:spMkLst>
            <pc:docMk/>
            <pc:sldMk cId="1091210631" sldId="413"/>
            <ac:spMk id="7" creationId="{CB50782B-7D2D-42CF-A93F-9F3491603FA0}"/>
          </ac:spMkLst>
        </pc:spChg>
      </pc:sldChg>
      <pc:sldChg chg="add del">
        <pc:chgData name="Poppy Reece, Researcher" userId="dc98a925-bdaa-4bee-b207-d103908056d7" providerId="ADAL" clId="{78A426F3-005C-4CE0-8A3E-B2C267EBF4A1}" dt="2020-06-02T15:52:33.688" v="16124" actId="2696"/>
        <pc:sldMkLst>
          <pc:docMk/>
          <pc:sldMk cId="801555522" sldId="414"/>
        </pc:sldMkLst>
      </pc:sldChg>
      <pc:sldChg chg="addSp delSp modSp addCm delCm modCm modNotesTx">
        <pc:chgData name="Poppy Reece, Researcher" userId="dc98a925-bdaa-4bee-b207-d103908056d7" providerId="ADAL" clId="{78A426F3-005C-4CE0-8A3E-B2C267EBF4A1}" dt="2020-06-19T08:53:17.598" v="40162" actId="1076"/>
        <pc:sldMkLst>
          <pc:docMk/>
          <pc:sldMk cId="3192038873" sldId="415"/>
        </pc:sldMkLst>
        <pc:spChg chg="mod">
          <ac:chgData name="Poppy Reece, Researcher" userId="dc98a925-bdaa-4bee-b207-d103908056d7" providerId="ADAL" clId="{78A426F3-005C-4CE0-8A3E-B2C267EBF4A1}" dt="2020-06-19T08:51:57.203" v="40119" actId="1036"/>
          <ac:spMkLst>
            <pc:docMk/>
            <pc:sldMk cId="3192038873" sldId="415"/>
            <ac:spMk id="2" creationId="{056F8416-716D-4555-BB35-0733F171B8B6}"/>
          </ac:spMkLst>
        </pc:spChg>
        <pc:spChg chg="mod">
          <ac:chgData name="Poppy Reece, Researcher" userId="dc98a925-bdaa-4bee-b207-d103908056d7" providerId="ADAL" clId="{78A426F3-005C-4CE0-8A3E-B2C267EBF4A1}" dt="2020-06-19T08:53:17.598" v="40162" actId="1076"/>
          <ac:spMkLst>
            <pc:docMk/>
            <pc:sldMk cId="3192038873" sldId="415"/>
            <ac:spMk id="3" creationId="{12275291-E9FD-4A5E-80FD-5CFA1B6194F3}"/>
          </ac:spMkLst>
        </pc:spChg>
        <pc:spChg chg="mod">
          <ac:chgData name="Poppy Reece, Researcher" userId="dc98a925-bdaa-4bee-b207-d103908056d7" providerId="ADAL" clId="{78A426F3-005C-4CE0-8A3E-B2C267EBF4A1}" dt="2020-06-19T08:51:57.203" v="40119" actId="1036"/>
          <ac:spMkLst>
            <pc:docMk/>
            <pc:sldMk cId="3192038873" sldId="415"/>
            <ac:spMk id="5" creationId="{ED34343C-FCA4-4182-8A14-F4447A1CE25C}"/>
          </ac:spMkLst>
        </pc:spChg>
        <pc:spChg chg="mod">
          <ac:chgData name="Poppy Reece, Researcher" userId="dc98a925-bdaa-4bee-b207-d103908056d7" providerId="ADAL" clId="{78A426F3-005C-4CE0-8A3E-B2C267EBF4A1}" dt="2020-06-19T08:51:57.203" v="40119" actId="1036"/>
          <ac:spMkLst>
            <pc:docMk/>
            <pc:sldMk cId="3192038873" sldId="415"/>
            <ac:spMk id="7" creationId="{3C044940-6FDD-47DE-9AF9-886FE9DBC1AD}"/>
          </ac:spMkLst>
        </pc:spChg>
        <pc:spChg chg="mod">
          <ac:chgData name="Poppy Reece, Researcher" userId="dc98a925-bdaa-4bee-b207-d103908056d7" providerId="ADAL" clId="{78A426F3-005C-4CE0-8A3E-B2C267EBF4A1}" dt="2020-06-19T08:51:57.203" v="40119" actId="1036"/>
          <ac:spMkLst>
            <pc:docMk/>
            <pc:sldMk cId="3192038873" sldId="415"/>
            <ac:spMk id="8" creationId="{67AE1961-0067-4D7B-84DD-CA7C286619B7}"/>
          </ac:spMkLst>
        </pc:spChg>
        <pc:spChg chg="mod">
          <ac:chgData name="Poppy Reece, Researcher" userId="dc98a925-bdaa-4bee-b207-d103908056d7" providerId="ADAL" clId="{78A426F3-005C-4CE0-8A3E-B2C267EBF4A1}" dt="2020-06-19T08:51:57.203" v="40119" actId="1036"/>
          <ac:spMkLst>
            <pc:docMk/>
            <pc:sldMk cId="3192038873" sldId="415"/>
            <ac:spMk id="10" creationId="{513B4E98-16C8-4C4B-8C71-BFD81C2334F6}"/>
          </ac:spMkLst>
        </pc:spChg>
        <pc:spChg chg="mod">
          <ac:chgData name="Poppy Reece, Researcher" userId="dc98a925-bdaa-4bee-b207-d103908056d7" providerId="ADAL" clId="{78A426F3-005C-4CE0-8A3E-B2C267EBF4A1}" dt="2020-06-19T08:51:57.203" v="40119" actId="1036"/>
          <ac:spMkLst>
            <pc:docMk/>
            <pc:sldMk cId="3192038873" sldId="415"/>
            <ac:spMk id="11" creationId="{7C382022-D33C-456D-B41D-101F7C8F5381}"/>
          </ac:spMkLst>
        </pc:spChg>
        <pc:spChg chg="mod">
          <ac:chgData name="Poppy Reece, Researcher" userId="dc98a925-bdaa-4bee-b207-d103908056d7" providerId="ADAL" clId="{78A426F3-005C-4CE0-8A3E-B2C267EBF4A1}" dt="2020-06-19T08:51:45.530" v="40112" actId="14100"/>
          <ac:spMkLst>
            <pc:docMk/>
            <pc:sldMk cId="3192038873" sldId="415"/>
            <ac:spMk id="13" creationId="{D6BDCAE3-6B28-491F-B3E8-FB66AC5B6309}"/>
          </ac:spMkLst>
        </pc:spChg>
        <pc:spChg chg="mod">
          <ac:chgData name="Poppy Reece, Researcher" userId="dc98a925-bdaa-4bee-b207-d103908056d7" providerId="ADAL" clId="{78A426F3-005C-4CE0-8A3E-B2C267EBF4A1}" dt="2020-06-19T08:51:57.203" v="40119" actId="1036"/>
          <ac:spMkLst>
            <pc:docMk/>
            <pc:sldMk cId="3192038873" sldId="415"/>
            <ac:spMk id="16" creationId="{86C6E10F-F90B-4840-A797-D59D1C037715}"/>
          </ac:spMkLst>
        </pc:spChg>
        <pc:spChg chg="mod">
          <ac:chgData name="Poppy Reece, Researcher" userId="dc98a925-bdaa-4bee-b207-d103908056d7" providerId="ADAL" clId="{78A426F3-005C-4CE0-8A3E-B2C267EBF4A1}" dt="2020-06-19T08:51:57.203" v="40119" actId="1036"/>
          <ac:spMkLst>
            <pc:docMk/>
            <pc:sldMk cId="3192038873" sldId="415"/>
            <ac:spMk id="17" creationId="{452850F4-F8EF-41C3-AFB2-1C466FC11F0F}"/>
          </ac:spMkLst>
        </pc:spChg>
        <pc:picChg chg="del">
          <ac:chgData name="Poppy Reece, Researcher" userId="dc98a925-bdaa-4bee-b207-d103908056d7" providerId="ADAL" clId="{78A426F3-005C-4CE0-8A3E-B2C267EBF4A1}" dt="2020-06-11T09:45:36.123" v="27305" actId="478"/>
          <ac:picMkLst>
            <pc:docMk/>
            <pc:sldMk cId="3192038873" sldId="415"/>
            <ac:picMk id="14" creationId="{ADA74A07-C740-4931-9161-E57E5FDFC799}"/>
          </ac:picMkLst>
        </pc:picChg>
        <pc:picChg chg="add mod">
          <ac:chgData name="Poppy Reece, Researcher" userId="dc98a925-bdaa-4bee-b207-d103908056d7" providerId="ADAL" clId="{78A426F3-005C-4CE0-8A3E-B2C267EBF4A1}" dt="2020-06-19T08:50:25.935" v="40046" actId="1036"/>
          <ac:picMkLst>
            <pc:docMk/>
            <pc:sldMk cId="3192038873" sldId="415"/>
            <ac:picMk id="15" creationId="{0F1E5C8B-03F9-4918-81A3-FC94449E92A7}"/>
          </ac:picMkLst>
        </pc:picChg>
      </pc:sldChg>
      <pc:sldChg chg="addSp delSp modSp">
        <pc:chgData name="Poppy Reece, Researcher" userId="dc98a925-bdaa-4bee-b207-d103908056d7" providerId="ADAL" clId="{78A426F3-005C-4CE0-8A3E-B2C267EBF4A1}" dt="2020-06-19T09:03:06.271" v="40367" actId="1037"/>
        <pc:sldMkLst>
          <pc:docMk/>
          <pc:sldMk cId="1931570260" sldId="417"/>
        </pc:sldMkLst>
        <pc:spChg chg="mod">
          <ac:chgData name="Poppy Reece, Researcher" userId="dc98a925-bdaa-4bee-b207-d103908056d7" providerId="ADAL" clId="{78A426F3-005C-4CE0-8A3E-B2C267EBF4A1}" dt="2020-06-04T08:31:57.914" v="17963" actId="14100"/>
          <ac:spMkLst>
            <pc:docMk/>
            <pc:sldMk cId="1931570260" sldId="417"/>
            <ac:spMk id="2" creationId="{CC2F9DB6-C941-4B40-B411-7A0194DD4628}"/>
          </ac:spMkLst>
        </pc:spChg>
        <pc:spChg chg="mod">
          <ac:chgData name="Poppy Reece, Researcher" userId="dc98a925-bdaa-4bee-b207-d103908056d7" providerId="ADAL" clId="{78A426F3-005C-4CE0-8A3E-B2C267EBF4A1}" dt="2020-06-04T08:32:52.407" v="17980" actId="20577"/>
          <ac:spMkLst>
            <pc:docMk/>
            <pc:sldMk cId="1931570260" sldId="417"/>
            <ac:spMk id="3" creationId="{FC8656B9-CA80-4411-A58F-D286A4B7217A}"/>
          </ac:spMkLst>
        </pc:spChg>
        <pc:spChg chg="mod">
          <ac:chgData name="Poppy Reece, Researcher" userId="dc98a925-bdaa-4bee-b207-d103908056d7" providerId="ADAL" clId="{78A426F3-005C-4CE0-8A3E-B2C267EBF4A1}" dt="2020-06-04T08:31:46.092" v="17960" actId="1076"/>
          <ac:spMkLst>
            <pc:docMk/>
            <pc:sldMk cId="1931570260" sldId="417"/>
            <ac:spMk id="8" creationId="{010912D7-D087-433D-9A4F-23A32CCED944}"/>
          </ac:spMkLst>
        </pc:spChg>
        <pc:spChg chg="del mod">
          <ac:chgData name="Poppy Reece, Researcher" userId="dc98a925-bdaa-4bee-b207-d103908056d7" providerId="ADAL" clId="{78A426F3-005C-4CE0-8A3E-B2C267EBF4A1}" dt="2020-06-04T08:30:16.850" v="17931" actId="478"/>
          <ac:spMkLst>
            <pc:docMk/>
            <pc:sldMk cId="1931570260" sldId="417"/>
            <ac:spMk id="9" creationId="{A254612D-383B-481C-9A56-C64872857E47}"/>
          </ac:spMkLst>
        </pc:spChg>
        <pc:spChg chg="mod">
          <ac:chgData name="Poppy Reece, Researcher" userId="dc98a925-bdaa-4bee-b207-d103908056d7" providerId="ADAL" clId="{78A426F3-005C-4CE0-8A3E-B2C267EBF4A1}" dt="2020-06-04T08:32:13.836" v="17973" actId="14100"/>
          <ac:spMkLst>
            <pc:docMk/>
            <pc:sldMk cId="1931570260" sldId="417"/>
            <ac:spMk id="13" creationId="{83D6FF98-4986-41D1-BB6A-2437C5A88DDA}"/>
          </ac:spMkLst>
        </pc:spChg>
        <pc:spChg chg="mod">
          <ac:chgData name="Poppy Reece, Researcher" userId="dc98a925-bdaa-4bee-b207-d103908056d7" providerId="ADAL" clId="{78A426F3-005C-4CE0-8A3E-B2C267EBF4A1}" dt="2020-06-04T08:32:06.250" v="17972" actId="1035"/>
          <ac:spMkLst>
            <pc:docMk/>
            <pc:sldMk cId="1931570260" sldId="417"/>
            <ac:spMk id="14" creationId="{EAB9DAC0-098B-4B5E-85B2-1D38156DC012}"/>
          </ac:spMkLst>
        </pc:spChg>
        <pc:spChg chg="mod">
          <ac:chgData name="Poppy Reece, Researcher" userId="dc98a925-bdaa-4bee-b207-d103908056d7" providerId="ADAL" clId="{78A426F3-005C-4CE0-8A3E-B2C267EBF4A1}" dt="2020-06-04T08:32:04.699" v="17967" actId="1035"/>
          <ac:spMkLst>
            <pc:docMk/>
            <pc:sldMk cId="1931570260" sldId="417"/>
            <ac:spMk id="17" creationId="{14130BA1-162E-4DA9-A3A0-189696535A73}"/>
          </ac:spMkLst>
        </pc:spChg>
        <pc:spChg chg="mod">
          <ac:chgData name="Poppy Reece, Researcher" userId="dc98a925-bdaa-4bee-b207-d103908056d7" providerId="ADAL" clId="{78A426F3-005C-4CE0-8A3E-B2C267EBF4A1}" dt="2020-06-04T08:31:19.249" v="17956" actId="20577"/>
          <ac:spMkLst>
            <pc:docMk/>
            <pc:sldMk cId="1931570260" sldId="417"/>
            <ac:spMk id="18" creationId="{73FA3C4D-CC06-439D-8424-ED9E4D5654D2}"/>
          </ac:spMkLst>
        </pc:spChg>
        <pc:spChg chg="mod">
          <ac:chgData name="Poppy Reece, Researcher" userId="dc98a925-bdaa-4bee-b207-d103908056d7" providerId="ADAL" clId="{78A426F3-005C-4CE0-8A3E-B2C267EBF4A1}" dt="2020-06-11T09:49:09.663" v="27432" actId="1036"/>
          <ac:spMkLst>
            <pc:docMk/>
            <pc:sldMk cId="1931570260" sldId="417"/>
            <ac:spMk id="19" creationId="{F2ED8B36-8D82-45C7-8DEC-7EB257229721}"/>
          </ac:spMkLst>
        </pc:spChg>
        <pc:picChg chg="mod">
          <ac:chgData name="Poppy Reece, Researcher" userId="dc98a925-bdaa-4bee-b207-d103908056d7" providerId="ADAL" clId="{78A426F3-005C-4CE0-8A3E-B2C267EBF4A1}" dt="2020-06-04T08:31:47.559" v="17961" actId="1076"/>
          <ac:picMkLst>
            <pc:docMk/>
            <pc:sldMk cId="1931570260" sldId="417"/>
            <ac:picMk id="12" creationId="{E2433F75-6661-4173-BE6C-36E5862630B4}"/>
          </ac:picMkLst>
        </pc:picChg>
        <pc:picChg chg="add mod">
          <ac:chgData name="Poppy Reece, Researcher" userId="dc98a925-bdaa-4bee-b207-d103908056d7" providerId="ADAL" clId="{78A426F3-005C-4CE0-8A3E-B2C267EBF4A1}" dt="2020-06-19T09:03:06.271" v="40367" actId="1037"/>
          <ac:picMkLst>
            <pc:docMk/>
            <pc:sldMk cId="1931570260" sldId="417"/>
            <ac:picMk id="15" creationId="{58CE4144-A27E-46C0-9570-44715F130CA2}"/>
          </ac:picMkLst>
        </pc:picChg>
        <pc:picChg chg="del mod">
          <ac:chgData name="Poppy Reece, Researcher" userId="dc98a925-bdaa-4bee-b207-d103908056d7" providerId="ADAL" clId="{78A426F3-005C-4CE0-8A3E-B2C267EBF4A1}" dt="2020-06-11T09:48:58.239" v="27419" actId="478"/>
          <ac:picMkLst>
            <pc:docMk/>
            <pc:sldMk cId="1931570260" sldId="417"/>
            <ac:picMk id="20" creationId="{22D298F6-2FCA-47B3-9186-D271D5D6EC92}"/>
          </ac:picMkLst>
        </pc:picChg>
      </pc:sldChg>
      <pc:sldChg chg="modSp">
        <pc:chgData name="Poppy Reece, Researcher" userId="dc98a925-bdaa-4bee-b207-d103908056d7" providerId="ADAL" clId="{78A426F3-005C-4CE0-8A3E-B2C267EBF4A1}" dt="2020-06-04T08:20:26.481" v="17664" actId="14100"/>
        <pc:sldMkLst>
          <pc:docMk/>
          <pc:sldMk cId="4159638713" sldId="419"/>
        </pc:sldMkLst>
        <pc:spChg chg="mod">
          <ac:chgData name="Poppy Reece, Researcher" userId="dc98a925-bdaa-4bee-b207-d103908056d7" providerId="ADAL" clId="{78A426F3-005C-4CE0-8A3E-B2C267EBF4A1}" dt="2020-06-04T08:18:38.592" v="17641" actId="14100"/>
          <ac:spMkLst>
            <pc:docMk/>
            <pc:sldMk cId="4159638713" sldId="419"/>
            <ac:spMk id="6" creationId="{3A68F409-8D99-4305-82DE-37EA14CCD393}"/>
          </ac:spMkLst>
        </pc:spChg>
        <pc:spChg chg="mod">
          <ac:chgData name="Poppy Reece, Researcher" userId="dc98a925-bdaa-4bee-b207-d103908056d7" providerId="ADAL" clId="{78A426F3-005C-4CE0-8A3E-B2C267EBF4A1}" dt="2020-06-04T08:19:08.427" v="17657" actId="14100"/>
          <ac:spMkLst>
            <pc:docMk/>
            <pc:sldMk cId="4159638713" sldId="419"/>
            <ac:spMk id="13" creationId="{6992E43E-2398-479B-999E-CAEB819E6DEA}"/>
          </ac:spMkLst>
        </pc:spChg>
        <pc:spChg chg="mod">
          <ac:chgData name="Poppy Reece, Researcher" userId="dc98a925-bdaa-4bee-b207-d103908056d7" providerId="ADAL" clId="{78A426F3-005C-4CE0-8A3E-B2C267EBF4A1}" dt="2020-06-04T08:20:26.481" v="17664" actId="14100"/>
          <ac:spMkLst>
            <pc:docMk/>
            <pc:sldMk cId="4159638713" sldId="419"/>
            <ac:spMk id="14" creationId="{8A72CCE2-9FB4-4374-8EEC-DABC40EC433F}"/>
          </ac:spMkLst>
        </pc:spChg>
        <pc:spChg chg="mod">
          <ac:chgData name="Poppy Reece, Researcher" userId="dc98a925-bdaa-4bee-b207-d103908056d7" providerId="ADAL" clId="{78A426F3-005C-4CE0-8A3E-B2C267EBF4A1}" dt="2020-06-04T08:19:11.949" v="17658" actId="1076"/>
          <ac:spMkLst>
            <pc:docMk/>
            <pc:sldMk cId="4159638713" sldId="419"/>
            <ac:spMk id="16" creationId="{ED822C59-5852-4617-A8C0-7BCC9AE448E9}"/>
          </ac:spMkLst>
        </pc:spChg>
      </pc:sldChg>
      <pc:sldChg chg="addSp delSp modSp add del">
        <pc:chgData name="Poppy Reece, Researcher" userId="dc98a925-bdaa-4bee-b207-d103908056d7" providerId="ADAL" clId="{78A426F3-005C-4CE0-8A3E-B2C267EBF4A1}" dt="2020-06-12T08:41:12.896" v="30760" actId="2696"/>
        <pc:sldMkLst>
          <pc:docMk/>
          <pc:sldMk cId="775117820" sldId="424"/>
        </pc:sldMkLst>
        <pc:spChg chg="del mod">
          <ac:chgData name="Poppy Reece, Researcher" userId="dc98a925-bdaa-4bee-b207-d103908056d7" providerId="ADAL" clId="{78A426F3-005C-4CE0-8A3E-B2C267EBF4A1}" dt="2020-06-04T09:17:50.801" v="19398" actId="478"/>
          <ac:spMkLst>
            <pc:docMk/>
            <pc:sldMk cId="775117820" sldId="424"/>
            <ac:spMk id="2" creationId="{EC2D83D0-FDFF-48AD-AED8-A4E6AE6B95A8}"/>
          </ac:spMkLst>
        </pc:spChg>
        <pc:spChg chg="mod">
          <ac:chgData name="Poppy Reece, Researcher" userId="dc98a925-bdaa-4bee-b207-d103908056d7" providerId="ADAL" clId="{78A426F3-005C-4CE0-8A3E-B2C267EBF4A1}" dt="2020-06-04T10:41:26.129" v="20986" actId="14100"/>
          <ac:spMkLst>
            <pc:docMk/>
            <pc:sldMk cId="775117820" sldId="424"/>
            <ac:spMk id="3" creationId="{95B1FEE1-983A-4CE2-86F0-0A1A30DA577B}"/>
          </ac:spMkLst>
        </pc:spChg>
        <pc:spChg chg="mod">
          <ac:chgData name="Poppy Reece, Researcher" userId="dc98a925-bdaa-4bee-b207-d103908056d7" providerId="ADAL" clId="{78A426F3-005C-4CE0-8A3E-B2C267EBF4A1}" dt="2020-06-04T10:33:20.019" v="20576" actId="113"/>
          <ac:spMkLst>
            <pc:docMk/>
            <pc:sldMk cId="775117820" sldId="424"/>
            <ac:spMk id="4" creationId="{9DB2612D-A933-466B-BB57-C688125F80F9}"/>
          </ac:spMkLst>
        </pc:spChg>
        <pc:spChg chg="add mod">
          <ac:chgData name="Poppy Reece, Researcher" userId="dc98a925-bdaa-4bee-b207-d103908056d7" providerId="ADAL" clId="{78A426F3-005C-4CE0-8A3E-B2C267EBF4A1}" dt="2020-06-10T09:51:29.768" v="27192" actId="207"/>
          <ac:spMkLst>
            <pc:docMk/>
            <pc:sldMk cId="775117820" sldId="424"/>
            <ac:spMk id="6" creationId="{DF49882B-5BBE-4D25-A03B-C53F5F7A34E2}"/>
          </ac:spMkLst>
        </pc:spChg>
        <pc:spChg chg="del">
          <ac:chgData name="Poppy Reece, Researcher" userId="dc98a925-bdaa-4bee-b207-d103908056d7" providerId="ADAL" clId="{78A426F3-005C-4CE0-8A3E-B2C267EBF4A1}" dt="2020-06-04T09:17:52.158" v="19399" actId="478"/>
          <ac:spMkLst>
            <pc:docMk/>
            <pc:sldMk cId="775117820" sldId="424"/>
            <ac:spMk id="8" creationId="{FC353014-6950-42EF-B5D7-43A6638D099D}"/>
          </ac:spMkLst>
        </pc:spChg>
        <pc:spChg chg="add mod">
          <ac:chgData name="Poppy Reece, Researcher" userId="dc98a925-bdaa-4bee-b207-d103908056d7" providerId="ADAL" clId="{78A426F3-005C-4CE0-8A3E-B2C267EBF4A1}" dt="2020-06-10T09:51:38.277" v="27194" actId="207"/>
          <ac:spMkLst>
            <pc:docMk/>
            <pc:sldMk cId="775117820" sldId="424"/>
            <ac:spMk id="9" creationId="{1030C3A5-8E05-485E-8A34-D3DDD6122874}"/>
          </ac:spMkLst>
        </pc:spChg>
        <pc:spChg chg="add mod">
          <ac:chgData name="Poppy Reece, Researcher" userId="dc98a925-bdaa-4bee-b207-d103908056d7" providerId="ADAL" clId="{78A426F3-005C-4CE0-8A3E-B2C267EBF4A1}" dt="2020-06-10T09:51:33.187" v="27193" actId="207"/>
          <ac:spMkLst>
            <pc:docMk/>
            <pc:sldMk cId="775117820" sldId="424"/>
            <ac:spMk id="10" creationId="{C2AD44FE-194D-4E35-8CA7-8619CA32B101}"/>
          </ac:spMkLst>
        </pc:spChg>
        <pc:spChg chg="add mod">
          <ac:chgData name="Poppy Reece, Researcher" userId="dc98a925-bdaa-4bee-b207-d103908056d7" providerId="ADAL" clId="{78A426F3-005C-4CE0-8A3E-B2C267EBF4A1}" dt="2020-06-10T09:51:41.084" v="27195" actId="207"/>
          <ac:spMkLst>
            <pc:docMk/>
            <pc:sldMk cId="775117820" sldId="424"/>
            <ac:spMk id="11" creationId="{0C6E1C1E-314D-4164-94C2-74C17A7E9F39}"/>
          </ac:spMkLst>
        </pc:spChg>
        <pc:spChg chg="del">
          <ac:chgData name="Poppy Reece, Researcher" userId="dc98a925-bdaa-4bee-b207-d103908056d7" providerId="ADAL" clId="{78A426F3-005C-4CE0-8A3E-B2C267EBF4A1}" dt="2020-06-04T09:17:53.181" v="19400" actId="478"/>
          <ac:spMkLst>
            <pc:docMk/>
            <pc:sldMk cId="775117820" sldId="424"/>
            <ac:spMk id="12" creationId="{644852D1-62B5-40F0-AE94-F3AFA6054FE9}"/>
          </ac:spMkLst>
        </pc:spChg>
        <pc:spChg chg="del">
          <ac:chgData name="Poppy Reece, Researcher" userId="dc98a925-bdaa-4bee-b207-d103908056d7" providerId="ADAL" clId="{78A426F3-005C-4CE0-8A3E-B2C267EBF4A1}" dt="2020-06-04T09:17:54.396" v="19401" actId="478"/>
          <ac:spMkLst>
            <pc:docMk/>
            <pc:sldMk cId="775117820" sldId="424"/>
            <ac:spMk id="13" creationId="{CB375171-AD14-472F-830C-8BF99499943F}"/>
          </ac:spMkLst>
        </pc:spChg>
        <pc:spChg chg="del">
          <ac:chgData name="Poppy Reece, Researcher" userId="dc98a925-bdaa-4bee-b207-d103908056d7" providerId="ADAL" clId="{78A426F3-005C-4CE0-8A3E-B2C267EBF4A1}" dt="2020-06-04T09:17:47.708" v="19394" actId="478"/>
          <ac:spMkLst>
            <pc:docMk/>
            <pc:sldMk cId="775117820" sldId="424"/>
            <ac:spMk id="15" creationId="{C1C0D43C-32B3-48D8-9B56-30EE2BBC7048}"/>
          </ac:spMkLst>
        </pc:spChg>
        <pc:spChg chg="add mod">
          <ac:chgData name="Poppy Reece, Researcher" userId="dc98a925-bdaa-4bee-b207-d103908056d7" providerId="ADAL" clId="{78A426F3-005C-4CE0-8A3E-B2C267EBF4A1}" dt="2020-06-12T08:32:06.831" v="30411" actId="313"/>
          <ac:spMkLst>
            <pc:docMk/>
            <pc:sldMk cId="775117820" sldId="424"/>
            <ac:spMk id="16" creationId="{6A34F206-AAD3-44B0-9631-54051BEA77C6}"/>
          </ac:spMkLst>
        </pc:spChg>
        <pc:spChg chg="add mod">
          <ac:chgData name="Poppy Reece, Researcher" userId="dc98a925-bdaa-4bee-b207-d103908056d7" providerId="ADAL" clId="{78A426F3-005C-4CE0-8A3E-B2C267EBF4A1}" dt="2020-06-12T08:35:31.141" v="30458" actId="20577"/>
          <ac:spMkLst>
            <pc:docMk/>
            <pc:sldMk cId="775117820" sldId="424"/>
            <ac:spMk id="17" creationId="{1FEC3708-7681-4E8F-9183-98F20DD5B9CC}"/>
          </ac:spMkLst>
        </pc:spChg>
        <pc:picChg chg="del">
          <ac:chgData name="Poppy Reece, Researcher" userId="dc98a925-bdaa-4bee-b207-d103908056d7" providerId="ADAL" clId="{78A426F3-005C-4CE0-8A3E-B2C267EBF4A1}" dt="2020-06-04T09:17:48.648" v="19396" actId="478"/>
          <ac:picMkLst>
            <pc:docMk/>
            <pc:sldMk cId="775117820" sldId="424"/>
            <ac:picMk id="14" creationId="{04C383FB-4333-4EED-8E14-8D884BCBCCD1}"/>
          </ac:picMkLst>
        </pc:picChg>
        <pc:cxnChg chg="del">
          <ac:chgData name="Poppy Reece, Researcher" userId="dc98a925-bdaa-4bee-b207-d103908056d7" providerId="ADAL" clId="{78A426F3-005C-4CE0-8A3E-B2C267EBF4A1}" dt="2020-06-04T09:17:48.219" v="19395" actId="478"/>
          <ac:cxnSpMkLst>
            <pc:docMk/>
            <pc:sldMk cId="775117820" sldId="424"/>
            <ac:cxnSpMk id="7" creationId="{A89E3C92-89AC-40E5-BB98-0F71647421C8}"/>
          </ac:cxnSpMkLst>
        </pc:cxnChg>
      </pc:sldChg>
      <pc:sldChg chg="addSp delSp modSp add addCm delCm modCm modNotesTx">
        <pc:chgData name="Poppy Reece, Researcher" userId="dc98a925-bdaa-4bee-b207-d103908056d7" providerId="ADAL" clId="{78A426F3-005C-4CE0-8A3E-B2C267EBF4A1}" dt="2020-06-19T08:29:08.355" v="39761" actId="20577"/>
        <pc:sldMkLst>
          <pc:docMk/>
          <pc:sldMk cId="1903635988" sldId="426"/>
        </pc:sldMkLst>
        <pc:spChg chg="add del mod">
          <ac:chgData name="Poppy Reece, Researcher" userId="dc98a925-bdaa-4bee-b207-d103908056d7" providerId="ADAL" clId="{78A426F3-005C-4CE0-8A3E-B2C267EBF4A1}" dt="2020-06-12T11:42:06.023" v="34211" actId="478"/>
          <ac:spMkLst>
            <pc:docMk/>
            <pc:sldMk cId="1903635988" sldId="426"/>
            <ac:spMk id="2" creationId="{3236D2A3-48C3-4946-8F52-F27EF92FD781}"/>
          </ac:spMkLst>
        </pc:spChg>
        <pc:spChg chg="mod">
          <ac:chgData name="Poppy Reece, Researcher" userId="dc98a925-bdaa-4bee-b207-d103908056d7" providerId="ADAL" clId="{78A426F3-005C-4CE0-8A3E-B2C267EBF4A1}" dt="2020-06-12T12:31:07.307" v="34774" actId="1076"/>
          <ac:spMkLst>
            <pc:docMk/>
            <pc:sldMk cId="1903635988" sldId="426"/>
            <ac:spMk id="3" creationId="{95B1FEE1-983A-4CE2-86F0-0A1A30DA577B}"/>
          </ac:spMkLst>
        </pc:spChg>
        <pc:spChg chg="mod">
          <ac:chgData name="Poppy Reece, Researcher" userId="dc98a925-bdaa-4bee-b207-d103908056d7" providerId="ADAL" clId="{78A426F3-005C-4CE0-8A3E-B2C267EBF4A1}" dt="2020-06-18T15:24:23.958" v="39202" actId="1036"/>
          <ac:spMkLst>
            <pc:docMk/>
            <pc:sldMk cId="1903635988" sldId="426"/>
            <ac:spMk id="4" creationId="{9DB2612D-A933-466B-BB57-C688125F80F9}"/>
          </ac:spMkLst>
        </pc:spChg>
        <pc:spChg chg="mod">
          <ac:chgData name="Poppy Reece, Researcher" userId="dc98a925-bdaa-4bee-b207-d103908056d7" providerId="ADAL" clId="{78A426F3-005C-4CE0-8A3E-B2C267EBF4A1}" dt="2020-06-11T15:25:25.906" v="28807" actId="20577"/>
          <ac:spMkLst>
            <pc:docMk/>
            <pc:sldMk cId="1903635988" sldId="426"/>
            <ac:spMk id="5" creationId="{E1AB353D-C3DD-45D0-A928-76F68198F592}"/>
          </ac:spMkLst>
        </pc:spChg>
        <pc:spChg chg="del mod">
          <ac:chgData name="Poppy Reece, Researcher" userId="dc98a925-bdaa-4bee-b207-d103908056d7" providerId="ADAL" clId="{78A426F3-005C-4CE0-8A3E-B2C267EBF4A1}" dt="2020-06-18T15:21:44.867" v="39146" actId="478"/>
          <ac:spMkLst>
            <pc:docMk/>
            <pc:sldMk cId="1903635988" sldId="426"/>
            <ac:spMk id="6" creationId="{DF49882B-5BBE-4D25-A03B-C53F5F7A34E2}"/>
          </ac:spMkLst>
        </pc:spChg>
        <pc:spChg chg="del">
          <ac:chgData name="Poppy Reece, Researcher" userId="dc98a925-bdaa-4bee-b207-d103908056d7" providerId="ADAL" clId="{78A426F3-005C-4CE0-8A3E-B2C267EBF4A1}" dt="2020-06-05T14:39:48.724" v="26479" actId="478"/>
          <ac:spMkLst>
            <pc:docMk/>
            <pc:sldMk cId="1903635988" sldId="426"/>
            <ac:spMk id="9" creationId="{1030C3A5-8E05-485E-8A34-D3DDD6122874}"/>
          </ac:spMkLst>
        </pc:spChg>
        <pc:spChg chg="add mod">
          <ac:chgData name="Poppy Reece, Researcher" userId="dc98a925-bdaa-4bee-b207-d103908056d7" providerId="ADAL" clId="{78A426F3-005C-4CE0-8A3E-B2C267EBF4A1}" dt="2020-06-18T15:24:22.019" v="39199" actId="1076"/>
          <ac:spMkLst>
            <pc:docMk/>
            <pc:sldMk cId="1903635988" sldId="426"/>
            <ac:spMk id="9" creationId="{3215CB7A-0467-4041-8311-D600BD52D078}"/>
          </ac:spMkLst>
        </pc:spChg>
        <pc:spChg chg="del">
          <ac:chgData name="Poppy Reece, Researcher" userId="dc98a925-bdaa-4bee-b207-d103908056d7" providerId="ADAL" clId="{78A426F3-005C-4CE0-8A3E-B2C267EBF4A1}" dt="2020-06-05T14:39:50.428" v="26480" actId="478"/>
          <ac:spMkLst>
            <pc:docMk/>
            <pc:sldMk cId="1903635988" sldId="426"/>
            <ac:spMk id="10" creationId="{C2AD44FE-194D-4E35-8CA7-8619CA32B101}"/>
          </ac:spMkLst>
        </pc:spChg>
        <pc:spChg chg="del">
          <ac:chgData name="Poppy Reece, Researcher" userId="dc98a925-bdaa-4bee-b207-d103908056d7" providerId="ADAL" clId="{78A426F3-005C-4CE0-8A3E-B2C267EBF4A1}" dt="2020-06-05T14:39:45.557" v="26477" actId="478"/>
          <ac:spMkLst>
            <pc:docMk/>
            <pc:sldMk cId="1903635988" sldId="426"/>
            <ac:spMk id="11" creationId="{0C6E1C1E-314D-4164-94C2-74C17A7E9F39}"/>
          </ac:spMkLst>
        </pc:spChg>
        <pc:spChg chg="add mod topLvl">
          <ac:chgData name="Poppy Reece, Researcher" userId="dc98a925-bdaa-4bee-b207-d103908056d7" providerId="ADAL" clId="{78A426F3-005C-4CE0-8A3E-B2C267EBF4A1}" dt="2020-06-18T15:23:03.291" v="39183" actId="1076"/>
          <ac:spMkLst>
            <pc:docMk/>
            <pc:sldMk cId="1903635988" sldId="426"/>
            <ac:spMk id="12" creationId="{B3BA4E1E-E18C-41F6-868E-68F75FCB5BC0}"/>
          </ac:spMkLst>
        </pc:spChg>
        <pc:spChg chg="add mod">
          <ac:chgData name="Poppy Reece, Researcher" userId="dc98a925-bdaa-4bee-b207-d103908056d7" providerId="ADAL" clId="{78A426F3-005C-4CE0-8A3E-B2C267EBF4A1}" dt="2020-06-18T15:24:35.445" v="39203" actId="113"/>
          <ac:spMkLst>
            <pc:docMk/>
            <pc:sldMk cId="1903635988" sldId="426"/>
            <ac:spMk id="13" creationId="{C27F730B-1628-46D2-8E14-6F8DBFEBCB9C}"/>
          </ac:spMkLst>
        </pc:spChg>
        <pc:spChg chg="add mod topLvl">
          <ac:chgData name="Poppy Reece, Researcher" userId="dc98a925-bdaa-4bee-b207-d103908056d7" providerId="ADAL" clId="{78A426F3-005C-4CE0-8A3E-B2C267EBF4A1}" dt="2020-06-15T11:10:44.202" v="37911" actId="14100"/>
          <ac:spMkLst>
            <pc:docMk/>
            <pc:sldMk cId="1903635988" sldId="426"/>
            <ac:spMk id="14" creationId="{F3F64841-551F-4DCC-8982-2FC1612E55D1}"/>
          </ac:spMkLst>
        </pc:spChg>
        <pc:spChg chg="add mod topLvl">
          <ac:chgData name="Poppy Reece, Researcher" userId="dc98a925-bdaa-4bee-b207-d103908056d7" providerId="ADAL" clId="{78A426F3-005C-4CE0-8A3E-B2C267EBF4A1}" dt="2020-06-15T11:10:54.512" v="37930" actId="1076"/>
          <ac:spMkLst>
            <pc:docMk/>
            <pc:sldMk cId="1903635988" sldId="426"/>
            <ac:spMk id="15" creationId="{C01BDD4A-CC7E-4DA5-9660-E2CD2FEFB776}"/>
          </ac:spMkLst>
        </pc:spChg>
        <pc:spChg chg="add mod topLvl">
          <ac:chgData name="Poppy Reece, Researcher" userId="dc98a925-bdaa-4bee-b207-d103908056d7" providerId="ADAL" clId="{78A426F3-005C-4CE0-8A3E-B2C267EBF4A1}" dt="2020-06-12T12:44:30.401" v="35145" actId="164"/>
          <ac:spMkLst>
            <pc:docMk/>
            <pc:sldMk cId="1903635988" sldId="426"/>
            <ac:spMk id="16" creationId="{27919FCF-B75C-4EBA-B376-4A18B45A6E91}"/>
          </ac:spMkLst>
        </pc:spChg>
        <pc:spChg chg="del">
          <ac:chgData name="Poppy Reece, Researcher" userId="dc98a925-bdaa-4bee-b207-d103908056d7" providerId="ADAL" clId="{78A426F3-005C-4CE0-8A3E-B2C267EBF4A1}" dt="2020-06-05T14:39:46.781" v="26478" actId="478"/>
          <ac:spMkLst>
            <pc:docMk/>
            <pc:sldMk cId="1903635988" sldId="426"/>
            <ac:spMk id="16" creationId="{6A34F206-AAD3-44B0-9631-54051BEA77C6}"/>
          </ac:spMkLst>
        </pc:spChg>
        <pc:spChg chg="del">
          <ac:chgData name="Poppy Reece, Researcher" userId="dc98a925-bdaa-4bee-b207-d103908056d7" providerId="ADAL" clId="{78A426F3-005C-4CE0-8A3E-B2C267EBF4A1}" dt="2020-06-05T14:39:41.757" v="26475" actId="478"/>
          <ac:spMkLst>
            <pc:docMk/>
            <pc:sldMk cId="1903635988" sldId="426"/>
            <ac:spMk id="17" creationId="{1FEC3708-7681-4E8F-9183-98F20DD5B9CC}"/>
          </ac:spMkLst>
        </pc:spChg>
        <pc:spChg chg="add mod topLvl">
          <ac:chgData name="Poppy Reece, Researcher" userId="dc98a925-bdaa-4bee-b207-d103908056d7" providerId="ADAL" clId="{78A426F3-005C-4CE0-8A3E-B2C267EBF4A1}" dt="2020-06-12T12:44:30.401" v="35145" actId="164"/>
          <ac:spMkLst>
            <pc:docMk/>
            <pc:sldMk cId="1903635988" sldId="426"/>
            <ac:spMk id="17" creationId="{D56FF877-439A-4ACC-92F2-8D614EFB489D}"/>
          </ac:spMkLst>
        </pc:spChg>
        <pc:spChg chg="add mod topLvl">
          <ac:chgData name="Poppy Reece, Researcher" userId="dc98a925-bdaa-4bee-b207-d103908056d7" providerId="ADAL" clId="{78A426F3-005C-4CE0-8A3E-B2C267EBF4A1}" dt="2020-06-12T12:45:04.492" v="35156" actId="207"/>
          <ac:spMkLst>
            <pc:docMk/>
            <pc:sldMk cId="1903635988" sldId="426"/>
            <ac:spMk id="18" creationId="{E1E5F7AB-8C1E-457C-91B1-C5942BB78876}"/>
          </ac:spMkLst>
        </pc:spChg>
        <pc:spChg chg="add mod topLvl">
          <ac:chgData name="Poppy Reece, Researcher" userId="dc98a925-bdaa-4bee-b207-d103908056d7" providerId="ADAL" clId="{78A426F3-005C-4CE0-8A3E-B2C267EBF4A1}" dt="2020-06-12T12:44:30.401" v="35145" actId="164"/>
          <ac:spMkLst>
            <pc:docMk/>
            <pc:sldMk cId="1903635988" sldId="426"/>
            <ac:spMk id="22" creationId="{75668D5C-23F3-4204-A8C4-A6EF7927F41A}"/>
          </ac:spMkLst>
        </pc:spChg>
        <pc:spChg chg="add mod topLvl">
          <ac:chgData name="Poppy Reece, Researcher" userId="dc98a925-bdaa-4bee-b207-d103908056d7" providerId="ADAL" clId="{78A426F3-005C-4CE0-8A3E-B2C267EBF4A1}" dt="2020-06-12T12:44:30.401" v="35145" actId="164"/>
          <ac:spMkLst>
            <pc:docMk/>
            <pc:sldMk cId="1903635988" sldId="426"/>
            <ac:spMk id="23" creationId="{EC945613-3BB1-47B7-8D3A-21CC13308994}"/>
          </ac:spMkLst>
        </pc:spChg>
        <pc:spChg chg="add del mod">
          <ac:chgData name="Poppy Reece, Researcher" userId="dc98a925-bdaa-4bee-b207-d103908056d7" providerId="ADAL" clId="{78A426F3-005C-4CE0-8A3E-B2C267EBF4A1}" dt="2020-06-18T15:21:46.021" v="39147" actId="478"/>
          <ac:spMkLst>
            <pc:docMk/>
            <pc:sldMk cId="1903635988" sldId="426"/>
            <ac:spMk id="25" creationId="{0493BF84-4761-454A-A329-815222559A1C}"/>
          </ac:spMkLst>
        </pc:spChg>
        <pc:spChg chg="add mod">
          <ac:chgData name="Poppy Reece, Researcher" userId="dc98a925-bdaa-4bee-b207-d103908056d7" providerId="ADAL" clId="{78A426F3-005C-4CE0-8A3E-B2C267EBF4A1}" dt="2020-06-18T15:24:18.683" v="39198" actId="1076"/>
          <ac:spMkLst>
            <pc:docMk/>
            <pc:sldMk cId="1903635988" sldId="426"/>
            <ac:spMk id="26" creationId="{8B0205D8-EB09-4AAF-A468-29710228A77F}"/>
          </ac:spMkLst>
        </pc:spChg>
        <pc:spChg chg="add mod topLvl">
          <ac:chgData name="Poppy Reece, Researcher" userId="dc98a925-bdaa-4bee-b207-d103908056d7" providerId="ADAL" clId="{78A426F3-005C-4CE0-8A3E-B2C267EBF4A1}" dt="2020-06-19T08:29:08.355" v="39761" actId="20577"/>
          <ac:spMkLst>
            <pc:docMk/>
            <pc:sldMk cId="1903635988" sldId="426"/>
            <ac:spMk id="28" creationId="{675B2ADF-14F0-4441-A6CB-5585234D8B2F}"/>
          </ac:spMkLst>
        </pc:spChg>
        <pc:spChg chg="add mod">
          <ac:chgData name="Poppy Reece, Researcher" userId="dc98a925-bdaa-4bee-b207-d103908056d7" providerId="ADAL" clId="{78A426F3-005C-4CE0-8A3E-B2C267EBF4A1}" dt="2020-06-18T15:22:57.819" v="39181" actId="1076"/>
          <ac:spMkLst>
            <pc:docMk/>
            <pc:sldMk cId="1903635988" sldId="426"/>
            <ac:spMk id="30" creationId="{141FBC15-89E1-4E08-894D-9E9CC9D68D85}"/>
          </ac:spMkLst>
        </pc:spChg>
        <pc:spChg chg="add del mod">
          <ac:chgData name="Poppy Reece, Researcher" userId="dc98a925-bdaa-4bee-b207-d103908056d7" providerId="ADAL" clId="{78A426F3-005C-4CE0-8A3E-B2C267EBF4A1}" dt="2020-06-12T12:59:52.666" v="35533" actId="478"/>
          <ac:spMkLst>
            <pc:docMk/>
            <pc:sldMk cId="1903635988" sldId="426"/>
            <ac:spMk id="35" creationId="{064DBA94-7FA1-4CDB-ACDE-F8DC042ABB0A}"/>
          </ac:spMkLst>
        </pc:spChg>
        <pc:grpChg chg="add del mod">
          <ac:chgData name="Poppy Reece, Researcher" userId="dc98a925-bdaa-4bee-b207-d103908056d7" providerId="ADAL" clId="{78A426F3-005C-4CE0-8A3E-B2C267EBF4A1}" dt="2020-06-12T12:30:10.183" v="34759" actId="165"/>
          <ac:grpSpMkLst>
            <pc:docMk/>
            <pc:sldMk cId="1903635988" sldId="426"/>
            <ac:grpSpMk id="10" creationId="{46818E2F-58C7-4312-A689-4BB8052AF3D9}"/>
          </ac:grpSpMkLst>
        </pc:grpChg>
        <pc:grpChg chg="add del mod">
          <ac:chgData name="Poppy Reece, Researcher" userId="dc98a925-bdaa-4bee-b207-d103908056d7" providerId="ADAL" clId="{78A426F3-005C-4CE0-8A3E-B2C267EBF4A1}" dt="2020-06-12T12:36:35.844" v="34966" actId="165"/>
          <ac:grpSpMkLst>
            <pc:docMk/>
            <pc:sldMk cId="1903635988" sldId="426"/>
            <ac:grpSpMk id="31" creationId="{3E948D65-CD5E-464E-9C9C-8D4F3F3481B5}"/>
          </ac:grpSpMkLst>
        </pc:grpChg>
        <pc:grpChg chg="add del mod">
          <ac:chgData name="Poppy Reece, Researcher" userId="dc98a925-bdaa-4bee-b207-d103908056d7" providerId="ADAL" clId="{78A426F3-005C-4CE0-8A3E-B2C267EBF4A1}" dt="2020-06-12T12:35:48.804" v="34953" actId="165"/>
          <ac:grpSpMkLst>
            <pc:docMk/>
            <pc:sldMk cId="1903635988" sldId="426"/>
            <ac:grpSpMk id="32" creationId="{574B90E1-4AB0-4768-A0E3-FA21713CBEBB}"/>
          </ac:grpSpMkLst>
        </pc:grpChg>
        <pc:grpChg chg="add del mod">
          <ac:chgData name="Poppy Reece, Researcher" userId="dc98a925-bdaa-4bee-b207-d103908056d7" providerId="ADAL" clId="{78A426F3-005C-4CE0-8A3E-B2C267EBF4A1}" dt="2020-06-12T12:37:57.959" v="35004" actId="165"/>
          <ac:grpSpMkLst>
            <pc:docMk/>
            <pc:sldMk cId="1903635988" sldId="426"/>
            <ac:grpSpMk id="33" creationId="{A8656239-1FFF-40FD-8D8F-57BCA7313D58}"/>
          </ac:grpSpMkLst>
        </pc:grpChg>
        <pc:grpChg chg="add del mod">
          <ac:chgData name="Poppy Reece, Researcher" userId="dc98a925-bdaa-4bee-b207-d103908056d7" providerId="ADAL" clId="{78A426F3-005C-4CE0-8A3E-B2C267EBF4A1}" dt="2020-06-12T12:44:14.693" v="35128" actId="165"/>
          <ac:grpSpMkLst>
            <pc:docMk/>
            <pc:sldMk cId="1903635988" sldId="426"/>
            <ac:grpSpMk id="34" creationId="{D75A91D2-22AD-4C4A-93FC-911F0ED58D1B}"/>
          </ac:grpSpMkLst>
        </pc:grpChg>
        <pc:grpChg chg="add mod">
          <ac:chgData name="Poppy Reece, Researcher" userId="dc98a925-bdaa-4bee-b207-d103908056d7" providerId="ADAL" clId="{78A426F3-005C-4CE0-8A3E-B2C267EBF4A1}" dt="2020-06-18T15:23:37.715" v="39194" actId="1076"/>
          <ac:grpSpMkLst>
            <pc:docMk/>
            <pc:sldMk cId="1903635988" sldId="426"/>
            <ac:grpSpMk id="36" creationId="{012DDF4F-022F-43E5-B66F-9C288024204B}"/>
          </ac:grpSpMkLst>
        </pc:grpChg>
        <pc:picChg chg="add mod topLvl">
          <ac:chgData name="Poppy Reece, Researcher" userId="dc98a925-bdaa-4bee-b207-d103908056d7" providerId="ADAL" clId="{78A426F3-005C-4CE0-8A3E-B2C267EBF4A1}" dt="2020-06-12T12:44:30.401" v="35145" actId="164"/>
          <ac:picMkLst>
            <pc:docMk/>
            <pc:sldMk cId="1903635988" sldId="426"/>
            <ac:picMk id="19" creationId="{C3E6CD81-8F21-4D8F-B2ED-66D54FDF5415}"/>
          </ac:picMkLst>
        </pc:picChg>
        <pc:picChg chg="add mod topLvl">
          <ac:chgData name="Poppy Reece, Researcher" userId="dc98a925-bdaa-4bee-b207-d103908056d7" providerId="ADAL" clId="{78A426F3-005C-4CE0-8A3E-B2C267EBF4A1}" dt="2020-06-12T12:44:30.401" v="35145" actId="164"/>
          <ac:picMkLst>
            <pc:docMk/>
            <pc:sldMk cId="1903635988" sldId="426"/>
            <ac:picMk id="20" creationId="{7DFA9D9A-DD1F-49C6-A597-92A191763AAA}"/>
          </ac:picMkLst>
        </pc:picChg>
        <pc:picChg chg="add del mod topLvl">
          <ac:chgData name="Poppy Reece, Researcher" userId="dc98a925-bdaa-4bee-b207-d103908056d7" providerId="ADAL" clId="{78A426F3-005C-4CE0-8A3E-B2C267EBF4A1}" dt="2020-06-12T12:44:30.401" v="35145" actId="164"/>
          <ac:picMkLst>
            <pc:docMk/>
            <pc:sldMk cId="1903635988" sldId="426"/>
            <ac:picMk id="21" creationId="{BC410AA5-5E21-408B-9753-F8BF5540505A}"/>
          </ac:picMkLst>
        </pc:picChg>
        <pc:picChg chg="add mod topLvl">
          <ac:chgData name="Poppy Reece, Researcher" userId="dc98a925-bdaa-4bee-b207-d103908056d7" providerId="ADAL" clId="{78A426F3-005C-4CE0-8A3E-B2C267EBF4A1}" dt="2020-06-12T12:44:30.401" v="35145" actId="164"/>
          <ac:picMkLst>
            <pc:docMk/>
            <pc:sldMk cId="1903635988" sldId="426"/>
            <ac:picMk id="24" creationId="{4661175A-8B08-43D5-9921-7AA8A20DE6D0}"/>
          </ac:picMkLst>
        </pc:picChg>
        <pc:picChg chg="add mod topLvl">
          <ac:chgData name="Poppy Reece, Researcher" userId="dc98a925-bdaa-4bee-b207-d103908056d7" providerId="ADAL" clId="{78A426F3-005C-4CE0-8A3E-B2C267EBF4A1}" dt="2020-06-18T15:22:59.682" v="39182" actId="1076"/>
          <ac:picMkLst>
            <pc:docMk/>
            <pc:sldMk cId="1903635988" sldId="426"/>
            <ac:picMk id="27" creationId="{340A3F6F-6A6E-4E55-80B8-DD168CAA4FDA}"/>
          </ac:picMkLst>
        </pc:picChg>
        <pc:picChg chg="add mod topLvl">
          <ac:chgData name="Poppy Reece, Researcher" userId="dc98a925-bdaa-4bee-b207-d103908056d7" providerId="ADAL" clId="{78A426F3-005C-4CE0-8A3E-B2C267EBF4A1}" dt="2020-06-18T15:22:43.953" v="39180" actId="1035"/>
          <ac:picMkLst>
            <pc:docMk/>
            <pc:sldMk cId="1903635988" sldId="426"/>
            <ac:picMk id="29" creationId="{17A19EF2-2DD9-44E2-B695-6082EE3967EC}"/>
          </ac:picMkLst>
        </pc:picChg>
        <pc:cxnChg chg="add mod topLvl">
          <ac:chgData name="Poppy Reece, Researcher" userId="dc98a925-bdaa-4bee-b207-d103908056d7" providerId="ADAL" clId="{78A426F3-005C-4CE0-8A3E-B2C267EBF4A1}" dt="2020-06-12T12:44:30.401" v="35145" actId="164"/>
          <ac:cxnSpMkLst>
            <pc:docMk/>
            <pc:sldMk cId="1903635988" sldId="426"/>
            <ac:cxnSpMk id="7" creationId="{75B0C404-56D6-4985-98CB-3ABC5B44123B}"/>
          </ac:cxnSpMkLst>
        </pc:cxnChg>
      </pc:sldChg>
      <pc:sldChg chg="modSp">
        <pc:chgData name="Poppy Reece, Researcher" userId="dc98a925-bdaa-4bee-b207-d103908056d7" providerId="ADAL" clId="{78A426F3-005C-4CE0-8A3E-B2C267EBF4A1}" dt="2020-06-19T09:09:15.395" v="40507" actId="1035"/>
        <pc:sldMkLst>
          <pc:docMk/>
          <pc:sldMk cId="422803581" sldId="429"/>
        </pc:sldMkLst>
        <pc:spChg chg="mod">
          <ac:chgData name="Poppy Reece, Researcher" userId="dc98a925-bdaa-4bee-b207-d103908056d7" providerId="ADAL" clId="{78A426F3-005C-4CE0-8A3E-B2C267EBF4A1}" dt="2020-06-19T09:09:15.395" v="40507" actId="1035"/>
          <ac:spMkLst>
            <pc:docMk/>
            <pc:sldMk cId="422803581" sldId="429"/>
            <ac:spMk id="2" creationId="{056F8416-716D-4555-BB35-0733F171B8B6}"/>
          </ac:spMkLst>
        </pc:spChg>
        <pc:spChg chg="mod">
          <ac:chgData name="Poppy Reece, Researcher" userId="dc98a925-bdaa-4bee-b207-d103908056d7" providerId="ADAL" clId="{78A426F3-005C-4CE0-8A3E-B2C267EBF4A1}" dt="2020-06-19T09:08:40.890" v="40488" actId="1076"/>
          <ac:spMkLst>
            <pc:docMk/>
            <pc:sldMk cId="422803581" sldId="429"/>
            <ac:spMk id="3" creationId="{3FF04C2D-DA67-42A9-97EC-06C52FEF16F3}"/>
          </ac:spMkLst>
        </pc:spChg>
        <pc:spChg chg="mod">
          <ac:chgData name="Poppy Reece, Researcher" userId="dc98a925-bdaa-4bee-b207-d103908056d7" providerId="ADAL" clId="{78A426F3-005C-4CE0-8A3E-B2C267EBF4A1}" dt="2020-06-19T09:09:15.395" v="40507" actId="1035"/>
          <ac:spMkLst>
            <pc:docMk/>
            <pc:sldMk cId="422803581" sldId="429"/>
            <ac:spMk id="5" creationId="{ED34343C-FCA4-4182-8A14-F4447A1CE25C}"/>
          </ac:spMkLst>
        </pc:spChg>
        <pc:spChg chg="mod">
          <ac:chgData name="Poppy Reece, Researcher" userId="dc98a925-bdaa-4bee-b207-d103908056d7" providerId="ADAL" clId="{78A426F3-005C-4CE0-8A3E-B2C267EBF4A1}" dt="2020-06-19T09:09:15.395" v="40507" actId="1035"/>
          <ac:spMkLst>
            <pc:docMk/>
            <pc:sldMk cId="422803581" sldId="429"/>
            <ac:spMk id="6" creationId="{75FBB7AE-3870-4C8B-94B0-EBACFF5E5AF6}"/>
          </ac:spMkLst>
        </pc:spChg>
        <pc:spChg chg="mod">
          <ac:chgData name="Poppy Reece, Researcher" userId="dc98a925-bdaa-4bee-b207-d103908056d7" providerId="ADAL" clId="{78A426F3-005C-4CE0-8A3E-B2C267EBF4A1}" dt="2020-06-19T09:09:15.395" v="40507" actId="1035"/>
          <ac:spMkLst>
            <pc:docMk/>
            <pc:sldMk cId="422803581" sldId="429"/>
            <ac:spMk id="7" creationId="{3C044940-6FDD-47DE-9AF9-886FE9DBC1AD}"/>
          </ac:spMkLst>
        </pc:spChg>
        <pc:spChg chg="mod">
          <ac:chgData name="Poppy Reece, Researcher" userId="dc98a925-bdaa-4bee-b207-d103908056d7" providerId="ADAL" clId="{78A426F3-005C-4CE0-8A3E-B2C267EBF4A1}" dt="2020-06-19T09:09:15.395" v="40507" actId="1035"/>
          <ac:spMkLst>
            <pc:docMk/>
            <pc:sldMk cId="422803581" sldId="429"/>
            <ac:spMk id="8" creationId="{67AE1961-0067-4D7B-84DD-CA7C286619B7}"/>
          </ac:spMkLst>
        </pc:spChg>
        <pc:spChg chg="mod">
          <ac:chgData name="Poppy Reece, Researcher" userId="dc98a925-bdaa-4bee-b207-d103908056d7" providerId="ADAL" clId="{78A426F3-005C-4CE0-8A3E-B2C267EBF4A1}" dt="2020-06-19T09:09:15.395" v="40507" actId="1035"/>
          <ac:spMkLst>
            <pc:docMk/>
            <pc:sldMk cId="422803581" sldId="429"/>
            <ac:spMk id="9" creationId="{AAC680CA-A4EF-46F0-B8C3-561803644983}"/>
          </ac:spMkLst>
        </pc:spChg>
        <pc:spChg chg="mod">
          <ac:chgData name="Poppy Reece, Researcher" userId="dc98a925-bdaa-4bee-b207-d103908056d7" providerId="ADAL" clId="{78A426F3-005C-4CE0-8A3E-B2C267EBF4A1}" dt="2020-06-19T09:09:15.395" v="40507" actId="1035"/>
          <ac:spMkLst>
            <pc:docMk/>
            <pc:sldMk cId="422803581" sldId="429"/>
            <ac:spMk id="10" creationId="{513B4E98-16C8-4C4B-8C71-BFD81C2334F6}"/>
          </ac:spMkLst>
        </pc:spChg>
        <pc:spChg chg="mod">
          <ac:chgData name="Poppy Reece, Researcher" userId="dc98a925-bdaa-4bee-b207-d103908056d7" providerId="ADAL" clId="{78A426F3-005C-4CE0-8A3E-B2C267EBF4A1}" dt="2020-06-19T09:09:15.395" v="40507" actId="1035"/>
          <ac:spMkLst>
            <pc:docMk/>
            <pc:sldMk cId="422803581" sldId="429"/>
            <ac:spMk id="11" creationId="{7C382022-D33C-456D-B41D-101F7C8F5381}"/>
          </ac:spMkLst>
        </pc:spChg>
        <pc:spChg chg="mod">
          <ac:chgData name="Poppy Reece, Researcher" userId="dc98a925-bdaa-4bee-b207-d103908056d7" providerId="ADAL" clId="{78A426F3-005C-4CE0-8A3E-B2C267EBF4A1}" dt="2020-06-19T09:09:04.633" v="40500" actId="14100"/>
          <ac:spMkLst>
            <pc:docMk/>
            <pc:sldMk cId="422803581" sldId="429"/>
            <ac:spMk id="13" creationId="{34147166-8720-42A1-8980-07CCA563AB3D}"/>
          </ac:spMkLst>
        </pc:spChg>
        <pc:spChg chg="mod">
          <ac:chgData name="Poppy Reece, Researcher" userId="dc98a925-bdaa-4bee-b207-d103908056d7" providerId="ADAL" clId="{78A426F3-005C-4CE0-8A3E-B2C267EBF4A1}" dt="2020-06-19T09:04:32.575" v="40416" actId="113"/>
          <ac:spMkLst>
            <pc:docMk/>
            <pc:sldMk cId="422803581" sldId="429"/>
            <ac:spMk id="18" creationId="{51DCEFCC-EDA3-470F-BFA1-F8B3E8E94CCC}"/>
          </ac:spMkLst>
        </pc:spChg>
        <pc:picChg chg="mod">
          <ac:chgData name="Poppy Reece, Researcher" userId="dc98a925-bdaa-4bee-b207-d103908056d7" providerId="ADAL" clId="{78A426F3-005C-4CE0-8A3E-B2C267EBF4A1}" dt="2020-06-19T09:09:00.832" v="40499" actId="1076"/>
          <ac:picMkLst>
            <pc:docMk/>
            <pc:sldMk cId="422803581" sldId="429"/>
            <ac:picMk id="14" creationId="{D395CEB6-9FF5-4793-8B66-9A31F4341154}"/>
          </ac:picMkLst>
        </pc:picChg>
      </pc:sldChg>
      <pc:sldChg chg="addSp delSp modSp">
        <pc:chgData name="Poppy Reece, Researcher" userId="dc98a925-bdaa-4bee-b207-d103908056d7" providerId="ADAL" clId="{78A426F3-005C-4CE0-8A3E-B2C267EBF4A1}" dt="2020-06-19T08:40:20.962" v="39914" actId="20577"/>
        <pc:sldMkLst>
          <pc:docMk/>
          <pc:sldMk cId="2958419360" sldId="430"/>
        </pc:sldMkLst>
        <pc:spChg chg="mod">
          <ac:chgData name="Poppy Reece, Researcher" userId="dc98a925-bdaa-4bee-b207-d103908056d7" providerId="ADAL" clId="{78A426F3-005C-4CE0-8A3E-B2C267EBF4A1}" dt="2020-06-19T08:40:07.606" v="39909" actId="20577"/>
          <ac:spMkLst>
            <pc:docMk/>
            <pc:sldMk cId="2958419360" sldId="430"/>
            <ac:spMk id="2" creationId="{3BA83729-84F5-4242-A277-62BC4FEE096C}"/>
          </ac:spMkLst>
        </pc:spChg>
        <pc:spChg chg="mod">
          <ac:chgData name="Poppy Reece, Researcher" userId="dc98a925-bdaa-4bee-b207-d103908056d7" providerId="ADAL" clId="{78A426F3-005C-4CE0-8A3E-B2C267EBF4A1}" dt="2020-06-19T08:40:15.304" v="39912" actId="1076"/>
          <ac:spMkLst>
            <pc:docMk/>
            <pc:sldMk cId="2958419360" sldId="430"/>
            <ac:spMk id="6" creationId="{016E4392-E7D9-4BB7-8863-54E07EF51F07}"/>
          </ac:spMkLst>
        </pc:spChg>
        <pc:spChg chg="mod">
          <ac:chgData name="Poppy Reece, Researcher" userId="dc98a925-bdaa-4bee-b207-d103908056d7" providerId="ADAL" clId="{78A426F3-005C-4CE0-8A3E-B2C267EBF4A1}" dt="2020-06-19T08:40:20.962" v="39914" actId="20577"/>
          <ac:spMkLst>
            <pc:docMk/>
            <pc:sldMk cId="2958419360" sldId="430"/>
            <ac:spMk id="9" creationId="{343472BF-A853-46C2-9063-1457FE7CC432}"/>
          </ac:spMkLst>
        </pc:spChg>
        <pc:spChg chg="mod">
          <ac:chgData name="Poppy Reece, Researcher" userId="dc98a925-bdaa-4bee-b207-d103908056d7" providerId="ADAL" clId="{78A426F3-005C-4CE0-8A3E-B2C267EBF4A1}" dt="2020-06-11T09:50:13.469" v="27461" actId="20577"/>
          <ac:spMkLst>
            <pc:docMk/>
            <pc:sldMk cId="2958419360" sldId="430"/>
            <ac:spMk id="11" creationId="{3C0F9CA0-3D2A-4A74-8FEE-117BD2A2434D}"/>
          </ac:spMkLst>
        </pc:spChg>
        <pc:spChg chg="mod">
          <ac:chgData name="Poppy Reece, Researcher" userId="dc98a925-bdaa-4bee-b207-d103908056d7" providerId="ADAL" clId="{78A426F3-005C-4CE0-8A3E-B2C267EBF4A1}" dt="2020-06-19T08:39:55.424" v="39906" actId="20577"/>
          <ac:spMkLst>
            <pc:docMk/>
            <pc:sldMk cId="2958419360" sldId="430"/>
            <ac:spMk id="11" creationId="{CF05B7AF-F788-4894-B71B-359AEC7AC4EC}"/>
          </ac:spMkLst>
        </pc:spChg>
        <pc:picChg chg="del">
          <ac:chgData name="Poppy Reece, Researcher" userId="dc98a925-bdaa-4bee-b207-d103908056d7" providerId="ADAL" clId="{78A426F3-005C-4CE0-8A3E-B2C267EBF4A1}" dt="2020-06-11T09:50:02.403" v="27453" actId="478"/>
          <ac:picMkLst>
            <pc:docMk/>
            <pc:sldMk cId="2958419360" sldId="430"/>
            <ac:picMk id="10" creationId="{2724BB42-E111-427A-94E9-8E5576AB76AD}"/>
          </ac:picMkLst>
        </pc:picChg>
        <pc:picChg chg="add mod">
          <ac:chgData name="Poppy Reece, Researcher" userId="dc98a925-bdaa-4bee-b207-d103908056d7" providerId="ADAL" clId="{78A426F3-005C-4CE0-8A3E-B2C267EBF4A1}" dt="2020-06-11T09:50:05.126" v="27455" actId="1076"/>
          <ac:picMkLst>
            <pc:docMk/>
            <pc:sldMk cId="2958419360" sldId="430"/>
            <ac:picMk id="12" creationId="{45565365-F5FE-4908-A981-2C849F1DCF6F}"/>
          </ac:picMkLst>
        </pc:picChg>
        <pc:picChg chg="mod">
          <ac:chgData name="Poppy Reece, Researcher" userId="dc98a925-bdaa-4bee-b207-d103908056d7" providerId="ADAL" clId="{78A426F3-005C-4CE0-8A3E-B2C267EBF4A1}" dt="2020-06-19T08:40:01.024" v="39907" actId="1076"/>
          <ac:picMkLst>
            <pc:docMk/>
            <pc:sldMk cId="2958419360" sldId="430"/>
            <ac:picMk id="13" creationId="{8EAF2CA4-2D07-43AF-A8D6-8CE594444419}"/>
          </ac:picMkLst>
        </pc:picChg>
      </pc:sldChg>
      <pc:sldChg chg="modSp">
        <pc:chgData name="Poppy Reece, Researcher" userId="dc98a925-bdaa-4bee-b207-d103908056d7" providerId="ADAL" clId="{78A426F3-005C-4CE0-8A3E-B2C267EBF4A1}" dt="2020-06-19T09:22:36.908" v="40739" actId="20577"/>
        <pc:sldMkLst>
          <pc:docMk/>
          <pc:sldMk cId="790774682" sldId="431"/>
        </pc:sldMkLst>
        <pc:spChg chg="mod">
          <ac:chgData name="Poppy Reece, Researcher" userId="dc98a925-bdaa-4bee-b207-d103908056d7" providerId="ADAL" clId="{78A426F3-005C-4CE0-8A3E-B2C267EBF4A1}" dt="2020-06-19T09:22:34.240" v="40728" actId="14100"/>
          <ac:spMkLst>
            <pc:docMk/>
            <pc:sldMk cId="790774682" sldId="431"/>
            <ac:spMk id="2" creationId="{056F8416-716D-4555-BB35-0733F171B8B6}"/>
          </ac:spMkLst>
        </pc:spChg>
        <pc:spChg chg="mod">
          <ac:chgData name="Poppy Reece, Researcher" userId="dc98a925-bdaa-4bee-b207-d103908056d7" providerId="ADAL" clId="{78A426F3-005C-4CE0-8A3E-B2C267EBF4A1}" dt="2020-06-19T09:22:33.915" v="40726" actId="20577"/>
          <ac:spMkLst>
            <pc:docMk/>
            <pc:sldMk cId="790774682" sldId="431"/>
            <ac:spMk id="3" creationId="{CE2B8406-DE52-4444-B7E7-2ECFEC53FA7D}"/>
          </ac:spMkLst>
        </pc:spChg>
        <pc:spChg chg="mod">
          <ac:chgData name="Poppy Reece, Researcher" userId="dc98a925-bdaa-4bee-b207-d103908056d7" providerId="ADAL" clId="{78A426F3-005C-4CE0-8A3E-B2C267EBF4A1}" dt="2020-06-19T09:22:35.447" v="40734" actId="14100"/>
          <ac:spMkLst>
            <pc:docMk/>
            <pc:sldMk cId="790774682" sldId="431"/>
            <ac:spMk id="5" creationId="{ED34343C-FCA4-4182-8A14-F4447A1CE25C}"/>
          </ac:spMkLst>
        </pc:spChg>
        <pc:spChg chg="mod">
          <ac:chgData name="Poppy Reece, Researcher" userId="dc98a925-bdaa-4bee-b207-d103908056d7" providerId="ADAL" clId="{78A426F3-005C-4CE0-8A3E-B2C267EBF4A1}" dt="2020-06-19T09:22:36.908" v="40739" actId="20577"/>
          <ac:spMkLst>
            <pc:docMk/>
            <pc:sldMk cId="790774682" sldId="431"/>
            <ac:spMk id="10" creationId="{513B4E98-16C8-4C4B-8C71-BFD81C2334F6}"/>
          </ac:spMkLst>
        </pc:spChg>
      </pc:sldChg>
      <pc:sldChg chg="modSp addCm modCm">
        <pc:chgData name="Poppy Reece, Researcher" userId="dc98a925-bdaa-4bee-b207-d103908056d7" providerId="ADAL" clId="{78A426F3-005C-4CE0-8A3E-B2C267EBF4A1}" dt="2020-06-19T09:16:36.848" v="40662" actId="20577"/>
        <pc:sldMkLst>
          <pc:docMk/>
          <pc:sldMk cId="3905898129" sldId="432"/>
        </pc:sldMkLst>
        <pc:spChg chg="mod">
          <ac:chgData name="Poppy Reece, Researcher" userId="dc98a925-bdaa-4bee-b207-d103908056d7" providerId="ADAL" clId="{78A426F3-005C-4CE0-8A3E-B2C267EBF4A1}" dt="2020-06-19T09:16:36.848" v="40662" actId="20577"/>
          <ac:spMkLst>
            <pc:docMk/>
            <pc:sldMk cId="3905898129" sldId="432"/>
            <ac:spMk id="12" creationId="{16422191-DE39-43E0-A625-D695C4C9FA0D}"/>
          </ac:spMkLst>
        </pc:spChg>
      </pc:sldChg>
      <pc:sldChg chg="addSp modSp">
        <pc:chgData name="Poppy Reece, Researcher" userId="dc98a925-bdaa-4bee-b207-d103908056d7" providerId="ADAL" clId="{78A426F3-005C-4CE0-8A3E-B2C267EBF4A1}" dt="2020-06-19T08:32:47.836" v="39802" actId="1076"/>
        <pc:sldMkLst>
          <pc:docMk/>
          <pc:sldMk cId="2871590473" sldId="433"/>
        </pc:sldMkLst>
        <pc:spChg chg="add mod">
          <ac:chgData name="Poppy Reece, Researcher" userId="dc98a925-bdaa-4bee-b207-d103908056d7" providerId="ADAL" clId="{78A426F3-005C-4CE0-8A3E-B2C267EBF4A1}" dt="2020-06-19T08:32:06.212" v="39788" actId="14100"/>
          <ac:spMkLst>
            <pc:docMk/>
            <pc:sldMk cId="2871590473" sldId="433"/>
            <ac:spMk id="2" creationId="{18E9D183-34BF-4F6F-AB16-9F9E90235777}"/>
          </ac:spMkLst>
        </pc:spChg>
        <pc:spChg chg="mod">
          <ac:chgData name="Poppy Reece, Researcher" userId="dc98a925-bdaa-4bee-b207-d103908056d7" providerId="ADAL" clId="{78A426F3-005C-4CE0-8A3E-B2C267EBF4A1}" dt="2020-06-19T08:32:40.273" v="39800" actId="20577"/>
          <ac:spMkLst>
            <pc:docMk/>
            <pc:sldMk cId="2871590473" sldId="433"/>
            <ac:spMk id="6" creationId="{903E9090-1837-4766-90EB-2CDD3AF649A7}"/>
          </ac:spMkLst>
        </pc:spChg>
        <pc:spChg chg="mod">
          <ac:chgData name="Poppy Reece, Researcher" userId="dc98a925-bdaa-4bee-b207-d103908056d7" providerId="ADAL" clId="{78A426F3-005C-4CE0-8A3E-B2C267EBF4A1}" dt="2020-06-19T08:32:45.877" v="39801" actId="1076"/>
          <ac:spMkLst>
            <pc:docMk/>
            <pc:sldMk cId="2871590473" sldId="433"/>
            <ac:spMk id="8" creationId="{00D824AA-8952-40F7-9C38-018B07D33849}"/>
          </ac:spMkLst>
        </pc:spChg>
        <pc:spChg chg="mod">
          <ac:chgData name="Poppy Reece, Researcher" userId="dc98a925-bdaa-4bee-b207-d103908056d7" providerId="ADAL" clId="{78A426F3-005C-4CE0-8A3E-B2C267EBF4A1}" dt="2020-06-19T08:32:10.966" v="39790" actId="20577"/>
          <ac:spMkLst>
            <pc:docMk/>
            <pc:sldMk cId="2871590473" sldId="433"/>
            <ac:spMk id="10" creationId="{EAEECB0C-D875-4767-B746-185B1AB210CA}"/>
          </ac:spMkLst>
        </pc:spChg>
        <pc:spChg chg="mod">
          <ac:chgData name="Poppy Reece, Researcher" userId="dc98a925-bdaa-4bee-b207-d103908056d7" providerId="ADAL" clId="{78A426F3-005C-4CE0-8A3E-B2C267EBF4A1}" dt="2020-06-19T08:31:58.990" v="39786" actId="14100"/>
          <ac:spMkLst>
            <pc:docMk/>
            <pc:sldMk cId="2871590473" sldId="433"/>
            <ac:spMk id="12" creationId="{16422191-DE39-43E0-A625-D695C4C9FA0D}"/>
          </ac:spMkLst>
        </pc:spChg>
        <pc:spChg chg="mod">
          <ac:chgData name="Poppy Reece, Researcher" userId="dc98a925-bdaa-4bee-b207-d103908056d7" providerId="ADAL" clId="{78A426F3-005C-4CE0-8A3E-B2C267EBF4A1}" dt="2020-06-19T08:31:53.905" v="39784" actId="1076"/>
          <ac:spMkLst>
            <pc:docMk/>
            <pc:sldMk cId="2871590473" sldId="433"/>
            <ac:spMk id="18" creationId="{51DCEFCC-EDA3-470F-BFA1-F8B3E8E94CCC}"/>
          </ac:spMkLst>
        </pc:spChg>
        <pc:picChg chg="mod">
          <ac:chgData name="Poppy Reece, Researcher" userId="dc98a925-bdaa-4bee-b207-d103908056d7" providerId="ADAL" clId="{78A426F3-005C-4CE0-8A3E-B2C267EBF4A1}" dt="2020-06-19T08:32:47.836" v="39802" actId="1076"/>
          <ac:picMkLst>
            <pc:docMk/>
            <pc:sldMk cId="2871590473" sldId="433"/>
            <ac:picMk id="9" creationId="{BDBA7E07-CA75-46CA-AB83-5517F5BB0564}"/>
          </ac:picMkLst>
        </pc:picChg>
      </pc:sldChg>
      <pc:sldChg chg="delSp modSp add del">
        <pc:chgData name="Poppy Reece, Researcher" userId="dc98a925-bdaa-4bee-b207-d103908056d7" providerId="ADAL" clId="{78A426F3-005C-4CE0-8A3E-B2C267EBF4A1}" dt="2020-06-12T08:48:27.942" v="30967" actId="2696"/>
        <pc:sldMkLst>
          <pc:docMk/>
          <pc:sldMk cId="625720751" sldId="434"/>
        </pc:sldMkLst>
        <pc:spChg chg="mod">
          <ac:chgData name="Poppy Reece, Researcher" userId="dc98a925-bdaa-4bee-b207-d103908056d7" providerId="ADAL" clId="{78A426F3-005C-4CE0-8A3E-B2C267EBF4A1}" dt="2020-06-12T08:21:46.644" v="30291" actId="20577"/>
          <ac:spMkLst>
            <pc:docMk/>
            <pc:sldMk cId="625720751" sldId="434"/>
            <ac:spMk id="3" creationId="{95B1FEE1-983A-4CE2-86F0-0A1A30DA577B}"/>
          </ac:spMkLst>
        </pc:spChg>
        <pc:spChg chg="mod">
          <ac:chgData name="Poppy Reece, Researcher" userId="dc98a925-bdaa-4bee-b207-d103908056d7" providerId="ADAL" clId="{78A426F3-005C-4CE0-8A3E-B2C267EBF4A1}" dt="2020-06-12T08:22:05.187" v="30337" actId="5793"/>
          <ac:spMkLst>
            <pc:docMk/>
            <pc:sldMk cId="625720751" sldId="434"/>
            <ac:spMk id="4" creationId="{9DB2612D-A933-466B-BB57-C688125F80F9}"/>
          </ac:spMkLst>
        </pc:spChg>
        <pc:spChg chg="mod">
          <ac:chgData name="Poppy Reece, Researcher" userId="dc98a925-bdaa-4bee-b207-d103908056d7" providerId="ADAL" clId="{78A426F3-005C-4CE0-8A3E-B2C267EBF4A1}" dt="2020-06-12T08:21:38.408" v="30250" actId="20577"/>
          <ac:spMkLst>
            <pc:docMk/>
            <pc:sldMk cId="625720751" sldId="434"/>
            <ac:spMk id="5" creationId="{E1AB353D-C3DD-45D0-A928-76F68198F592}"/>
          </ac:spMkLst>
        </pc:spChg>
        <pc:spChg chg="mod">
          <ac:chgData name="Poppy Reece, Researcher" userId="dc98a925-bdaa-4bee-b207-d103908056d7" providerId="ADAL" clId="{78A426F3-005C-4CE0-8A3E-B2C267EBF4A1}" dt="2020-06-12T08:22:01.628" v="30317" actId="313"/>
          <ac:spMkLst>
            <pc:docMk/>
            <pc:sldMk cId="625720751" sldId="434"/>
            <ac:spMk id="6" creationId="{DF49882B-5BBE-4D25-A03B-C53F5F7A34E2}"/>
          </ac:spMkLst>
        </pc:spChg>
        <pc:spChg chg="del">
          <ac:chgData name="Poppy Reece, Researcher" userId="dc98a925-bdaa-4bee-b207-d103908056d7" providerId="ADAL" clId="{78A426F3-005C-4CE0-8A3E-B2C267EBF4A1}" dt="2020-06-12T08:21:58.056" v="30297" actId="478"/>
          <ac:spMkLst>
            <pc:docMk/>
            <pc:sldMk cId="625720751" sldId="434"/>
            <ac:spMk id="9" creationId="{1030C3A5-8E05-485E-8A34-D3DDD6122874}"/>
          </ac:spMkLst>
        </pc:spChg>
        <pc:spChg chg="del">
          <ac:chgData name="Poppy Reece, Researcher" userId="dc98a925-bdaa-4bee-b207-d103908056d7" providerId="ADAL" clId="{78A426F3-005C-4CE0-8A3E-B2C267EBF4A1}" dt="2020-06-12T08:21:56.944" v="30296" actId="478"/>
          <ac:spMkLst>
            <pc:docMk/>
            <pc:sldMk cId="625720751" sldId="434"/>
            <ac:spMk id="10" creationId="{C2AD44FE-194D-4E35-8CA7-8619CA32B101}"/>
          </ac:spMkLst>
        </pc:spChg>
        <pc:spChg chg="del">
          <ac:chgData name="Poppy Reece, Researcher" userId="dc98a925-bdaa-4bee-b207-d103908056d7" providerId="ADAL" clId="{78A426F3-005C-4CE0-8A3E-B2C267EBF4A1}" dt="2020-06-12T08:21:53.675" v="30294" actId="478"/>
          <ac:spMkLst>
            <pc:docMk/>
            <pc:sldMk cId="625720751" sldId="434"/>
            <ac:spMk id="11" creationId="{0C6E1C1E-314D-4164-94C2-74C17A7E9F39}"/>
          </ac:spMkLst>
        </pc:spChg>
        <pc:spChg chg="del">
          <ac:chgData name="Poppy Reece, Researcher" userId="dc98a925-bdaa-4bee-b207-d103908056d7" providerId="ADAL" clId="{78A426F3-005C-4CE0-8A3E-B2C267EBF4A1}" dt="2020-06-12T08:21:55.680" v="30295" actId="478"/>
          <ac:spMkLst>
            <pc:docMk/>
            <pc:sldMk cId="625720751" sldId="434"/>
            <ac:spMk id="16" creationId="{6A34F206-AAD3-44B0-9631-54051BEA77C6}"/>
          </ac:spMkLst>
        </pc:spChg>
        <pc:spChg chg="del">
          <ac:chgData name="Poppy Reece, Researcher" userId="dc98a925-bdaa-4bee-b207-d103908056d7" providerId="ADAL" clId="{78A426F3-005C-4CE0-8A3E-B2C267EBF4A1}" dt="2020-06-12T08:21:48.346" v="30292" actId="478"/>
          <ac:spMkLst>
            <pc:docMk/>
            <pc:sldMk cId="625720751" sldId="434"/>
            <ac:spMk id="17" creationId="{1FEC3708-7681-4E8F-9183-98F20DD5B9CC}"/>
          </ac:spMkLst>
        </pc:spChg>
      </pc:sldChg>
      <pc:sldChg chg="addSp delSp modSp add modNotesTx">
        <pc:chgData name="Poppy Reece, Researcher" userId="dc98a925-bdaa-4bee-b207-d103908056d7" providerId="ADAL" clId="{78A426F3-005C-4CE0-8A3E-B2C267EBF4A1}" dt="2020-06-18T15:18:12.364" v="38976" actId="1076"/>
        <pc:sldMkLst>
          <pc:docMk/>
          <pc:sldMk cId="331025716" sldId="435"/>
        </pc:sldMkLst>
        <pc:spChg chg="mod">
          <ac:chgData name="Poppy Reece, Researcher" userId="dc98a925-bdaa-4bee-b207-d103908056d7" providerId="ADAL" clId="{78A426F3-005C-4CE0-8A3E-B2C267EBF4A1}" dt="2020-06-18T15:16:25.962" v="38962" actId="14100"/>
          <ac:spMkLst>
            <pc:docMk/>
            <pc:sldMk cId="331025716" sldId="435"/>
            <ac:spMk id="2" creationId="{EC2D83D0-FDFF-48AD-AED8-A4E6AE6B95A8}"/>
          </ac:spMkLst>
        </pc:spChg>
        <pc:spChg chg="del mod">
          <ac:chgData name="Poppy Reece, Researcher" userId="dc98a925-bdaa-4bee-b207-d103908056d7" providerId="ADAL" clId="{78A426F3-005C-4CE0-8A3E-B2C267EBF4A1}" dt="2020-06-12T08:41:37.066" v="30763" actId="478"/>
          <ac:spMkLst>
            <pc:docMk/>
            <pc:sldMk cId="331025716" sldId="435"/>
            <ac:spMk id="3" creationId="{95B1FEE1-983A-4CE2-86F0-0A1A30DA577B}"/>
          </ac:spMkLst>
        </pc:spChg>
        <pc:spChg chg="del">
          <ac:chgData name="Poppy Reece, Researcher" userId="dc98a925-bdaa-4bee-b207-d103908056d7" providerId="ADAL" clId="{78A426F3-005C-4CE0-8A3E-B2C267EBF4A1}" dt="2020-06-12T08:28:47.842" v="30348" actId="478"/>
          <ac:spMkLst>
            <pc:docMk/>
            <pc:sldMk cId="331025716" sldId="435"/>
            <ac:spMk id="4" creationId="{9DB2612D-A933-466B-BB57-C688125F80F9}"/>
          </ac:spMkLst>
        </pc:spChg>
        <pc:spChg chg="mod">
          <ac:chgData name="Poppy Reece, Researcher" userId="dc98a925-bdaa-4bee-b207-d103908056d7" providerId="ADAL" clId="{78A426F3-005C-4CE0-8A3E-B2C267EBF4A1}" dt="2020-06-12T08:43:49.452" v="30810" actId="20577"/>
          <ac:spMkLst>
            <pc:docMk/>
            <pc:sldMk cId="331025716" sldId="435"/>
            <ac:spMk id="5" creationId="{E1AB353D-C3DD-45D0-A928-76F68198F592}"/>
          </ac:spMkLst>
        </pc:spChg>
        <pc:spChg chg="add del mod">
          <ac:chgData name="Poppy Reece, Researcher" userId="dc98a925-bdaa-4bee-b207-d103908056d7" providerId="ADAL" clId="{78A426F3-005C-4CE0-8A3E-B2C267EBF4A1}" dt="2020-06-12T08:53:05.276" v="31093"/>
          <ac:spMkLst>
            <pc:docMk/>
            <pc:sldMk cId="331025716" sldId="435"/>
            <ac:spMk id="6" creationId="{3C07D0DF-D888-4B61-8BD2-A3977B78DCCE}"/>
          </ac:spMkLst>
        </pc:spChg>
        <pc:spChg chg="mod">
          <ac:chgData name="Poppy Reece, Researcher" userId="dc98a925-bdaa-4bee-b207-d103908056d7" providerId="ADAL" clId="{78A426F3-005C-4CE0-8A3E-B2C267EBF4A1}" dt="2020-06-18T15:12:41.337" v="38913" actId="1076"/>
          <ac:spMkLst>
            <pc:docMk/>
            <pc:sldMk cId="331025716" sldId="435"/>
            <ac:spMk id="8" creationId="{FC353014-6950-42EF-B5D7-43A6638D099D}"/>
          </ac:spMkLst>
        </pc:spChg>
        <pc:spChg chg="del">
          <ac:chgData name="Poppy Reece, Researcher" userId="dc98a925-bdaa-4bee-b207-d103908056d7" providerId="ADAL" clId="{78A426F3-005C-4CE0-8A3E-B2C267EBF4A1}" dt="2020-06-12T08:28:54.794" v="30352" actId="478"/>
          <ac:spMkLst>
            <pc:docMk/>
            <pc:sldMk cId="331025716" sldId="435"/>
            <ac:spMk id="9" creationId="{DF335F02-76BB-4A7F-9547-FF6F97A91E3F}"/>
          </ac:spMkLst>
        </pc:spChg>
        <pc:spChg chg="add del">
          <ac:chgData name="Poppy Reece, Researcher" userId="dc98a925-bdaa-4bee-b207-d103908056d7" providerId="ADAL" clId="{78A426F3-005C-4CE0-8A3E-B2C267EBF4A1}" dt="2020-06-12T08:52:48.463" v="31081"/>
          <ac:spMkLst>
            <pc:docMk/>
            <pc:sldMk cId="331025716" sldId="435"/>
            <ac:spMk id="10" creationId="{5C11DBF2-0587-4A37-AF5D-9C98C7D5DD34}"/>
          </ac:spMkLst>
        </pc:spChg>
        <pc:spChg chg="del">
          <ac:chgData name="Poppy Reece, Researcher" userId="dc98a925-bdaa-4bee-b207-d103908056d7" providerId="ADAL" clId="{78A426F3-005C-4CE0-8A3E-B2C267EBF4A1}" dt="2020-06-12T08:28:53.467" v="30351" actId="478"/>
          <ac:spMkLst>
            <pc:docMk/>
            <pc:sldMk cId="331025716" sldId="435"/>
            <ac:spMk id="11" creationId="{675475B3-5403-4638-8528-2D48493A6FBB}"/>
          </ac:spMkLst>
        </pc:spChg>
        <pc:spChg chg="mod">
          <ac:chgData name="Poppy Reece, Researcher" userId="dc98a925-bdaa-4bee-b207-d103908056d7" providerId="ADAL" clId="{78A426F3-005C-4CE0-8A3E-B2C267EBF4A1}" dt="2020-06-18T15:12:32.863" v="38910" actId="1076"/>
          <ac:spMkLst>
            <pc:docMk/>
            <pc:sldMk cId="331025716" sldId="435"/>
            <ac:spMk id="12" creationId="{644852D1-62B5-40F0-AE94-F3AFA6054FE9}"/>
          </ac:spMkLst>
        </pc:spChg>
        <pc:spChg chg="mod">
          <ac:chgData name="Poppy Reece, Researcher" userId="dc98a925-bdaa-4bee-b207-d103908056d7" providerId="ADAL" clId="{78A426F3-005C-4CE0-8A3E-B2C267EBF4A1}" dt="2020-06-18T15:12:31.143" v="38909" actId="1076"/>
          <ac:spMkLst>
            <pc:docMk/>
            <pc:sldMk cId="331025716" sldId="435"/>
            <ac:spMk id="13" creationId="{CB375171-AD14-472F-830C-8BF99499943F}"/>
          </ac:spMkLst>
        </pc:spChg>
        <pc:spChg chg="add del mod">
          <ac:chgData name="Poppy Reece, Researcher" userId="dc98a925-bdaa-4bee-b207-d103908056d7" providerId="ADAL" clId="{78A426F3-005C-4CE0-8A3E-B2C267EBF4A1}" dt="2020-06-18T15:10:32.581" v="38863" actId="478"/>
          <ac:spMkLst>
            <pc:docMk/>
            <pc:sldMk cId="331025716" sldId="435"/>
            <ac:spMk id="14" creationId="{E02B3A9E-26BF-4B96-AB60-F76113ED9588}"/>
          </ac:spMkLst>
        </pc:spChg>
        <pc:spChg chg="mod">
          <ac:chgData name="Poppy Reece, Researcher" userId="dc98a925-bdaa-4bee-b207-d103908056d7" providerId="ADAL" clId="{78A426F3-005C-4CE0-8A3E-B2C267EBF4A1}" dt="2020-06-18T15:12:25.199" v="38907" actId="14100"/>
          <ac:spMkLst>
            <pc:docMk/>
            <pc:sldMk cId="331025716" sldId="435"/>
            <ac:spMk id="15" creationId="{C1C0D43C-32B3-48D8-9B56-30EE2BBC7048}"/>
          </ac:spMkLst>
        </pc:spChg>
        <pc:spChg chg="add del mod">
          <ac:chgData name="Poppy Reece, Researcher" userId="dc98a925-bdaa-4bee-b207-d103908056d7" providerId="ADAL" clId="{78A426F3-005C-4CE0-8A3E-B2C267EBF4A1}" dt="2020-06-18T15:10:26.342" v="38857" actId="478"/>
          <ac:spMkLst>
            <pc:docMk/>
            <pc:sldMk cId="331025716" sldId="435"/>
            <ac:spMk id="16" creationId="{BF2B6A27-1DA9-42DF-B466-CCB9D451120E}"/>
          </ac:spMkLst>
        </pc:spChg>
        <pc:spChg chg="del">
          <ac:chgData name="Poppy Reece, Researcher" userId="dc98a925-bdaa-4bee-b207-d103908056d7" providerId="ADAL" clId="{78A426F3-005C-4CE0-8A3E-B2C267EBF4A1}" dt="2020-06-12T08:28:52.458" v="30350" actId="478"/>
          <ac:spMkLst>
            <pc:docMk/>
            <pc:sldMk cId="331025716" sldId="435"/>
            <ac:spMk id="17" creationId="{CEFB8767-8641-497D-A3A7-A2ABCBEEBDCE}"/>
          </ac:spMkLst>
        </pc:spChg>
        <pc:spChg chg="mod">
          <ac:chgData name="Poppy Reece, Researcher" userId="dc98a925-bdaa-4bee-b207-d103908056d7" providerId="ADAL" clId="{78A426F3-005C-4CE0-8A3E-B2C267EBF4A1}" dt="2020-06-18T15:16:22.729" v="38961" actId="14100"/>
          <ac:spMkLst>
            <pc:docMk/>
            <pc:sldMk cId="331025716" sldId="435"/>
            <ac:spMk id="18" creationId="{2D9FBF13-6F44-4FBA-809B-42AA5DBA65B8}"/>
          </ac:spMkLst>
        </pc:spChg>
        <pc:spChg chg="add del mod">
          <ac:chgData name="Poppy Reece, Researcher" userId="dc98a925-bdaa-4bee-b207-d103908056d7" providerId="ADAL" clId="{78A426F3-005C-4CE0-8A3E-B2C267EBF4A1}" dt="2020-06-12T08:53:05.274" v="31091"/>
          <ac:spMkLst>
            <pc:docMk/>
            <pc:sldMk cId="331025716" sldId="435"/>
            <ac:spMk id="20" creationId="{2B64BCDC-06E1-4EEC-B43C-8DCC71976E9A}"/>
          </ac:spMkLst>
        </pc:spChg>
        <pc:spChg chg="add del mod">
          <ac:chgData name="Poppy Reece, Researcher" userId="dc98a925-bdaa-4bee-b207-d103908056d7" providerId="ADAL" clId="{78A426F3-005C-4CE0-8A3E-B2C267EBF4A1}" dt="2020-06-18T15:10:35.289" v="38865" actId="478"/>
          <ac:spMkLst>
            <pc:docMk/>
            <pc:sldMk cId="331025716" sldId="435"/>
            <ac:spMk id="21" creationId="{6F0A83B7-91F6-447F-91EA-EC4B8CD74151}"/>
          </ac:spMkLst>
        </pc:spChg>
        <pc:spChg chg="add del">
          <ac:chgData name="Poppy Reece, Researcher" userId="dc98a925-bdaa-4bee-b207-d103908056d7" providerId="ADAL" clId="{78A426F3-005C-4CE0-8A3E-B2C267EBF4A1}" dt="2020-06-12T09:22:45.156" v="31895"/>
          <ac:spMkLst>
            <pc:docMk/>
            <pc:sldMk cId="331025716" sldId="435"/>
            <ac:spMk id="22" creationId="{853E1B89-3D8E-4F2A-8A13-30AB6FFC46E5}"/>
          </ac:spMkLst>
        </pc:spChg>
        <pc:spChg chg="add del mod">
          <ac:chgData name="Poppy Reece, Researcher" userId="dc98a925-bdaa-4bee-b207-d103908056d7" providerId="ADAL" clId="{78A426F3-005C-4CE0-8A3E-B2C267EBF4A1}" dt="2020-06-18T15:10:28.457" v="38859" actId="478"/>
          <ac:spMkLst>
            <pc:docMk/>
            <pc:sldMk cId="331025716" sldId="435"/>
            <ac:spMk id="23" creationId="{15C0A005-BA23-43C8-8339-077F0E511B62}"/>
          </ac:spMkLst>
        </pc:spChg>
        <pc:spChg chg="add del mod">
          <ac:chgData name="Poppy Reece, Researcher" userId="dc98a925-bdaa-4bee-b207-d103908056d7" providerId="ADAL" clId="{78A426F3-005C-4CE0-8A3E-B2C267EBF4A1}" dt="2020-06-18T15:10:30.720" v="38861" actId="478"/>
          <ac:spMkLst>
            <pc:docMk/>
            <pc:sldMk cId="331025716" sldId="435"/>
            <ac:spMk id="24" creationId="{DAA6D776-3312-4D3A-B2B3-0533D970F58F}"/>
          </ac:spMkLst>
        </pc:spChg>
        <pc:spChg chg="add del mod">
          <ac:chgData name="Poppy Reece, Researcher" userId="dc98a925-bdaa-4bee-b207-d103908056d7" providerId="ADAL" clId="{78A426F3-005C-4CE0-8A3E-B2C267EBF4A1}" dt="2020-06-18T15:10:29.474" v="38860" actId="478"/>
          <ac:spMkLst>
            <pc:docMk/>
            <pc:sldMk cId="331025716" sldId="435"/>
            <ac:spMk id="26" creationId="{7EA78F8F-E072-47FC-A681-C409E55EB07A}"/>
          </ac:spMkLst>
        </pc:spChg>
        <pc:spChg chg="add del">
          <ac:chgData name="Poppy Reece, Researcher" userId="dc98a925-bdaa-4bee-b207-d103908056d7" providerId="ADAL" clId="{78A426F3-005C-4CE0-8A3E-B2C267EBF4A1}" dt="2020-06-12T09:44:15.055" v="32397"/>
          <ac:spMkLst>
            <pc:docMk/>
            <pc:sldMk cId="331025716" sldId="435"/>
            <ac:spMk id="38" creationId="{D94FFE15-CF87-4FD0-9703-91389431ED2E}"/>
          </ac:spMkLst>
        </pc:spChg>
        <pc:spChg chg="add del">
          <ac:chgData name="Poppy Reece, Researcher" userId="dc98a925-bdaa-4bee-b207-d103908056d7" providerId="ADAL" clId="{78A426F3-005C-4CE0-8A3E-B2C267EBF4A1}" dt="2020-06-12T09:44:20.295" v="32399"/>
          <ac:spMkLst>
            <pc:docMk/>
            <pc:sldMk cId="331025716" sldId="435"/>
            <ac:spMk id="39" creationId="{84AEF596-AFE1-4C88-8915-C621C5E23842}"/>
          </ac:spMkLst>
        </pc:spChg>
        <pc:spChg chg="add del mod">
          <ac:chgData name="Poppy Reece, Researcher" userId="dc98a925-bdaa-4bee-b207-d103908056d7" providerId="ADAL" clId="{78A426F3-005C-4CE0-8A3E-B2C267EBF4A1}" dt="2020-06-18T15:10:33.753" v="38864" actId="478"/>
          <ac:spMkLst>
            <pc:docMk/>
            <pc:sldMk cId="331025716" sldId="435"/>
            <ac:spMk id="40" creationId="{C8502ACF-2147-4AF7-94CC-0F301CFDB232}"/>
          </ac:spMkLst>
        </pc:spChg>
        <pc:spChg chg="add del mod">
          <ac:chgData name="Poppy Reece, Researcher" userId="dc98a925-bdaa-4bee-b207-d103908056d7" providerId="ADAL" clId="{78A426F3-005C-4CE0-8A3E-B2C267EBF4A1}" dt="2020-06-18T15:10:36.845" v="38866" actId="478"/>
          <ac:spMkLst>
            <pc:docMk/>
            <pc:sldMk cId="331025716" sldId="435"/>
            <ac:spMk id="41" creationId="{F9FC835D-5948-455D-A73A-EFAFD3DFCB73}"/>
          </ac:spMkLst>
        </pc:spChg>
        <pc:picChg chg="add del">
          <ac:chgData name="Poppy Reece, Researcher" userId="dc98a925-bdaa-4bee-b207-d103908056d7" providerId="ADAL" clId="{78A426F3-005C-4CE0-8A3E-B2C267EBF4A1}" dt="2020-06-18T15:17:34.101" v="38964" actId="478"/>
          <ac:picMkLst>
            <pc:docMk/>
            <pc:sldMk cId="331025716" sldId="435"/>
            <ac:picMk id="3" creationId="{64AD280C-C674-4EEB-B391-EE4C3ADEE47D}"/>
          </ac:picMkLst>
        </pc:picChg>
        <pc:picChg chg="add mod">
          <ac:chgData name="Poppy Reece, Researcher" userId="dc98a925-bdaa-4bee-b207-d103908056d7" providerId="ADAL" clId="{78A426F3-005C-4CE0-8A3E-B2C267EBF4A1}" dt="2020-06-18T15:18:12.364" v="38976" actId="1076"/>
          <ac:picMkLst>
            <pc:docMk/>
            <pc:sldMk cId="331025716" sldId="435"/>
            <ac:picMk id="6" creationId="{AF0F5705-A4F5-43AD-966C-579DABEC00B9}"/>
          </ac:picMkLst>
        </pc:picChg>
        <pc:picChg chg="mod">
          <ac:chgData name="Poppy Reece, Researcher" userId="dc98a925-bdaa-4bee-b207-d103908056d7" providerId="ADAL" clId="{78A426F3-005C-4CE0-8A3E-B2C267EBF4A1}" dt="2020-06-15T08:13:23.326" v="37275" actId="1038"/>
          <ac:picMkLst>
            <pc:docMk/>
            <pc:sldMk cId="331025716" sldId="435"/>
            <ac:picMk id="19" creationId="{BE1DCB39-975E-4863-AFBF-5BE07BAFC276}"/>
          </ac:picMkLst>
        </pc:picChg>
        <pc:picChg chg="mod">
          <ac:chgData name="Poppy Reece, Researcher" userId="dc98a925-bdaa-4bee-b207-d103908056d7" providerId="ADAL" clId="{78A426F3-005C-4CE0-8A3E-B2C267EBF4A1}" dt="2020-06-18T15:12:46.550" v="38915" actId="1076"/>
          <ac:picMkLst>
            <pc:docMk/>
            <pc:sldMk cId="331025716" sldId="435"/>
            <ac:picMk id="20" creationId="{0B3080AD-60A5-46B6-9286-0AC070E2CF06}"/>
          </ac:picMkLst>
        </pc:picChg>
        <pc:cxnChg chg="del">
          <ac:chgData name="Poppy Reece, Researcher" userId="dc98a925-bdaa-4bee-b207-d103908056d7" providerId="ADAL" clId="{78A426F3-005C-4CE0-8A3E-B2C267EBF4A1}" dt="2020-06-12T08:41:32.990" v="30761" actId="478"/>
          <ac:cxnSpMkLst>
            <pc:docMk/>
            <pc:sldMk cId="331025716" sldId="435"/>
            <ac:cxnSpMk id="7" creationId="{A89E3C92-89AC-40E5-BB98-0F71647421C8}"/>
          </ac:cxnSpMkLst>
        </pc:cxnChg>
        <pc:cxnChg chg="add del mod">
          <ac:chgData name="Poppy Reece, Researcher" userId="dc98a925-bdaa-4bee-b207-d103908056d7" providerId="ADAL" clId="{78A426F3-005C-4CE0-8A3E-B2C267EBF4A1}" dt="2020-06-12T09:29:59.143" v="32285" actId="478"/>
          <ac:cxnSpMkLst>
            <pc:docMk/>
            <pc:sldMk cId="331025716" sldId="435"/>
            <ac:cxnSpMk id="25" creationId="{01BC71CF-A27B-4200-BB28-B8D9C8251507}"/>
          </ac:cxnSpMkLst>
        </pc:cxnChg>
        <pc:cxnChg chg="add del mod">
          <ac:chgData name="Poppy Reece, Researcher" userId="dc98a925-bdaa-4bee-b207-d103908056d7" providerId="ADAL" clId="{78A426F3-005C-4CE0-8A3E-B2C267EBF4A1}" dt="2020-06-18T15:10:31.640" v="38862" actId="478"/>
          <ac:cxnSpMkLst>
            <pc:docMk/>
            <pc:sldMk cId="331025716" sldId="435"/>
            <ac:cxnSpMk id="31" creationId="{1A53984E-4485-44E5-A41D-5A71573F526F}"/>
          </ac:cxnSpMkLst>
        </pc:cxnChg>
        <pc:cxnChg chg="add del mod">
          <ac:chgData name="Poppy Reece, Researcher" userId="dc98a925-bdaa-4bee-b207-d103908056d7" providerId="ADAL" clId="{78A426F3-005C-4CE0-8A3E-B2C267EBF4A1}" dt="2020-06-12T09:29:50.036" v="32282" actId="478"/>
          <ac:cxnSpMkLst>
            <pc:docMk/>
            <pc:sldMk cId="331025716" sldId="435"/>
            <ac:cxnSpMk id="34" creationId="{506D76E9-9DE2-4E5E-805D-4282E38E4825}"/>
          </ac:cxnSpMkLst>
        </pc:cxnChg>
        <pc:cxnChg chg="add del mod">
          <ac:chgData name="Poppy Reece, Researcher" userId="dc98a925-bdaa-4bee-b207-d103908056d7" providerId="ADAL" clId="{78A426F3-005C-4CE0-8A3E-B2C267EBF4A1}" dt="2020-06-18T15:10:27.255" v="38858" actId="478"/>
          <ac:cxnSpMkLst>
            <pc:docMk/>
            <pc:sldMk cId="331025716" sldId="435"/>
            <ac:cxnSpMk id="35" creationId="{4C2F7FF2-C5B6-4586-9770-86A39101F49F}"/>
          </ac:cxnSpMkLst>
        </pc:cxnChg>
      </pc:sldChg>
      <pc:sldChg chg="addSp delSp modSp add del mod setBg">
        <pc:chgData name="Poppy Reece, Researcher" userId="dc98a925-bdaa-4bee-b207-d103908056d7" providerId="ADAL" clId="{78A426F3-005C-4CE0-8A3E-B2C267EBF4A1}" dt="2020-06-12T13:16:16.011" v="35721" actId="2696"/>
        <pc:sldMkLst>
          <pc:docMk/>
          <pc:sldMk cId="1815104567" sldId="438"/>
        </pc:sldMkLst>
        <pc:spChg chg="add del mod">
          <ac:chgData name="Poppy Reece, Researcher" userId="dc98a925-bdaa-4bee-b207-d103908056d7" providerId="ADAL" clId="{78A426F3-005C-4CE0-8A3E-B2C267EBF4A1}" dt="2020-06-12T13:16:02.920" v="35718"/>
          <ac:spMkLst>
            <pc:docMk/>
            <pc:sldMk cId="1815104567" sldId="438"/>
            <ac:spMk id="10" creationId="{9208ECDF-653B-4ED5-B660-9B576D7B02AD}"/>
          </ac:spMkLst>
        </pc:spChg>
        <pc:spChg chg="add mod">
          <ac:chgData name="Poppy Reece, Researcher" userId="dc98a925-bdaa-4bee-b207-d103908056d7" providerId="ADAL" clId="{78A426F3-005C-4CE0-8A3E-B2C267EBF4A1}" dt="2020-06-12T13:10:00.843" v="35704" actId="14100"/>
          <ac:spMkLst>
            <pc:docMk/>
            <pc:sldMk cId="1815104567" sldId="438"/>
            <ac:spMk id="11" creationId="{1014EA0C-FB5A-4CB7-8715-16CB3E249022}"/>
          </ac:spMkLst>
        </pc:spChg>
        <pc:spChg chg="add">
          <ac:chgData name="Poppy Reece, Researcher" userId="dc98a925-bdaa-4bee-b207-d103908056d7" providerId="ADAL" clId="{78A426F3-005C-4CE0-8A3E-B2C267EBF4A1}" dt="2020-06-12T13:07:51.557" v="35681" actId="26606"/>
          <ac:spMkLst>
            <pc:docMk/>
            <pc:sldMk cId="1815104567" sldId="438"/>
            <ac:spMk id="14" creationId="{E97C36FC-DEAA-4DCA-B0AB-7F9357FA4016}"/>
          </ac:spMkLst>
        </pc:spChg>
        <pc:spChg chg="add">
          <ac:chgData name="Poppy Reece, Researcher" userId="dc98a925-bdaa-4bee-b207-d103908056d7" providerId="ADAL" clId="{78A426F3-005C-4CE0-8A3E-B2C267EBF4A1}" dt="2020-06-12T13:07:51.557" v="35681" actId="26606"/>
          <ac:spMkLst>
            <pc:docMk/>
            <pc:sldMk cId="1815104567" sldId="438"/>
            <ac:spMk id="16" creationId="{278C38CD-A630-49FF-8417-6792A2B13FCA}"/>
          </ac:spMkLst>
        </pc:spChg>
        <pc:picChg chg="add del mod">
          <ac:chgData name="Poppy Reece, Researcher" userId="dc98a925-bdaa-4bee-b207-d103908056d7" providerId="ADAL" clId="{78A426F3-005C-4CE0-8A3E-B2C267EBF4A1}" dt="2020-06-12T13:07:23.612" v="35673" actId="931"/>
          <ac:picMkLst>
            <pc:docMk/>
            <pc:sldMk cId="1815104567" sldId="438"/>
            <ac:picMk id="3" creationId="{33BB6063-FEC0-4DCD-928E-937F0B49AEA1}"/>
          </ac:picMkLst>
        </pc:picChg>
        <pc:picChg chg="add del mod">
          <ac:chgData name="Poppy Reece, Researcher" userId="dc98a925-bdaa-4bee-b207-d103908056d7" providerId="ADAL" clId="{78A426F3-005C-4CE0-8A3E-B2C267EBF4A1}" dt="2020-06-12T13:07:23.612" v="35673" actId="931"/>
          <ac:picMkLst>
            <pc:docMk/>
            <pc:sldMk cId="1815104567" sldId="438"/>
            <ac:picMk id="5" creationId="{243DF9A2-C5C7-4D61-B8F2-B776DAB7B3AD}"/>
          </ac:picMkLst>
        </pc:picChg>
        <pc:picChg chg="add mod ord">
          <ac:chgData name="Poppy Reece, Researcher" userId="dc98a925-bdaa-4bee-b207-d103908056d7" providerId="ADAL" clId="{78A426F3-005C-4CE0-8A3E-B2C267EBF4A1}" dt="2020-06-12T13:09:49.836" v="35698" actId="1076"/>
          <ac:picMkLst>
            <pc:docMk/>
            <pc:sldMk cId="1815104567" sldId="438"/>
            <ac:picMk id="7" creationId="{5B301735-9933-4A29-A86D-F0F9EBF1D4FC}"/>
          </ac:picMkLst>
        </pc:picChg>
        <pc:picChg chg="add mod">
          <ac:chgData name="Poppy Reece, Researcher" userId="dc98a925-bdaa-4bee-b207-d103908056d7" providerId="ADAL" clId="{78A426F3-005C-4CE0-8A3E-B2C267EBF4A1}" dt="2020-06-12T13:07:51.557" v="35681" actId="26606"/>
          <ac:picMkLst>
            <pc:docMk/>
            <pc:sldMk cId="1815104567" sldId="438"/>
            <ac:picMk id="9" creationId="{38637442-5B3E-43FA-8B01-3F7666E9B5A5}"/>
          </ac:picMkLst>
        </pc:picChg>
        <pc:picChg chg="add mod">
          <ac:chgData name="Poppy Reece, Researcher" userId="dc98a925-bdaa-4bee-b207-d103908056d7" providerId="ADAL" clId="{78A426F3-005C-4CE0-8A3E-B2C267EBF4A1}" dt="2020-06-12T13:15:08.124" v="35708" actId="27614"/>
          <ac:picMkLst>
            <pc:docMk/>
            <pc:sldMk cId="1815104567" sldId="438"/>
            <ac:picMk id="13" creationId="{CB6B5A6F-B862-4EFB-8178-9E615B929A1B}"/>
          </ac:picMkLst>
        </pc:picChg>
      </pc:sldChg>
      <pc:sldChg chg="addSp delSp modSp add del mod setBg">
        <pc:chgData name="Poppy Reece, Researcher" userId="dc98a925-bdaa-4bee-b207-d103908056d7" providerId="ADAL" clId="{78A426F3-005C-4CE0-8A3E-B2C267EBF4A1}" dt="2020-06-12T13:28:13.790" v="35846" actId="2696"/>
        <pc:sldMkLst>
          <pc:docMk/>
          <pc:sldMk cId="4025352316" sldId="439"/>
        </pc:sldMkLst>
        <pc:spChg chg="add del mod">
          <ac:chgData name="Poppy Reece, Researcher" userId="dc98a925-bdaa-4bee-b207-d103908056d7" providerId="ADAL" clId="{78A426F3-005C-4CE0-8A3E-B2C267EBF4A1}" dt="2020-06-12T13:19:26.994" v="35769"/>
          <ac:spMkLst>
            <pc:docMk/>
            <pc:sldMk cId="4025352316" sldId="439"/>
            <ac:spMk id="5" creationId="{26F2CBA7-2F96-4D37-BFC1-451ED0C4CD6B}"/>
          </ac:spMkLst>
        </pc:spChg>
        <pc:spChg chg="add mod">
          <ac:chgData name="Poppy Reece, Researcher" userId="dc98a925-bdaa-4bee-b207-d103908056d7" providerId="ADAL" clId="{78A426F3-005C-4CE0-8A3E-B2C267EBF4A1}" dt="2020-06-12T13:16:21.939" v="35723" actId="1076"/>
          <ac:spMkLst>
            <pc:docMk/>
            <pc:sldMk cId="4025352316" sldId="439"/>
            <ac:spMk id="7" creationId="{74668D31-31C5-4DBD-AE66-74B378980E59}"/>
          </ac:spMkLst>
        </pc:spChg>
        <pc:spChg chg="add">
          <ac:chgData name="Poppy Reece, Researcher" userId="dc98a925-bdaa-4bee-b207-d103908056d7" providerId="ADAL" clId="{78A426F3-005C-4CE0-8A3E-B2C267EBF4A1}" dt="2020-06-12T13:15:56.095" v="35715" actId="26606"/>
          <ac:spMkLst>
            <pc:docMk/>
            <pc:sldMk cId="4025352316" sldId="439"/>
            <ac:spMk id="9" creationId="{749FA6A2-2239-4EF2-9EB3-B1DC295FE14D}"/>
          </ac:spMkLst>
        </pc:spChg>
        <pc:picChg chg="add mod">
          <ac:chgData name="Poppy Reece, Researcher" userId="dc98a925-bdaa-4bee-b207-d103908056d7" providerId="ADAL" clId="{78A426F3-005C-4CE0-8A3E-B2C267EBF4A1}" dt="2020-06-12T13:17:46.222" v="35755" actId="1036"/>
          <ac:picMkLst>
            <pc:docMk/>
            <pc:sldMk cId="4025352316" sldId="439"/>
            <ac:picMk id="2" creationId="{732E3139-3922-4164-A061-66B02AF9EBF7}"/>
          </ac:picMkLst>
        </pc:picChg>
        <pc:picChg chg="add mod ord modCrop">
          <ac:chgData name="Poppy Reece, Researcher" userId="dc98a925-bdaa-4bee-b207-d103908056d7" providerId="ADAL" clId="{78A426F3-005C-4CE0-8A3E-B2C267EBF4A1}" dt="2020-06-12T13:17:47.310" v="35757" actId="1036"/>
          <ac:picMkLst>
            <pc:docMk/>
            <pc:sldMk cId="4025352316" sldId="439"/>
            <ac:picMk id="3" creationId="{61D346D9-970E-4ED3-9981-1A838F3DF065}"/>
          </ac:picMkLst>
        </pc:picChg>
        <pc:picChg chg="add mod modCrop">
          <ac:chgData name="Poppy Reece, Researcher" userId="dc98a925-bdaa-4bee-b207-d103908056d7" providerId="ADAL" clId="{78A426F3-005C-4CE0-8A3E-B2C267EBF4A1}" dt="2020-06-12T13:17:41.874" v="35753" actId="1076"/>
          <ac:picMkLst>
            <pc:docMk/>
            <pc:sldMk cId="4025352316" sldId="439"/>
            <ac:picMk id="4" creationId="{3F569533-087A-4685-99E7-307D5EDE3FCE}"/>
          </ac:picMkLst>
        </pc:picChg>
      </pc:sldChg>
      <pc:sldChg chg="addSp modSp add">
        <pc:chgData name="Poppy Reece, Researcher" userId="dc98a925-bdaa-4bee-b207-d103908056d7" providerId="ADAL" clId="{78A426F3-005C-4CE0-8A3E-B2C267EBF4A1}" dt="2020-06-12T14:08:33.817" v="36890" actId="1036"/>
        <pc:sldMkLst>
          <pc:docMk/>
          <pc:sldMk cId="3765162467" sldId="440"/>
        </pc:sldMkLst>
        <pc:spChg chg="add mod">
          <ac:chgData name="Poppy Reece, Researcher" userId="dc98a925-bdaa-4bee-b207-d103908056d7" providerId="ADAL" clId="{78A426F3-005C-4CE0-8A3E-B2C267EBF4A1}" dt="2020-06-12T13:27:38.941" v="35834" actId="120"/>
          <ac:spMkLst>
            <pc:docMk/>
            <pc:sldMk cId="3765162467" sldId="440"/>
            <ac:spMk id="5" creationId="{6E3B49F1-798D-46D6-83E1-245B5B018F8A}"/>
          </ac:spMkLst>
        </pc:spChg>
        <pc:spChg chg="add mod">
          <ac:chgData name="Poppy Reece, Researcher" userId="dc98a925-bdaa-4bee-b207-d103908056d7" providerId="ADAL" clId="{78A426F3-005C-4CE0-8A3E-B2C267EBF4A1}" dt="2020-06-12T14:08:17.786" v="36886" actId="207"/>
          <ac:spMkLst>
            <pc:docMk/>
            <pc:sldMk cId="3765162467" sldId="440"/>
            <ac:spMk id="6" creationId="{26ED10A8-7FB2-4478-8C0C-0DE1A6A689EA}"/>
          </ac:spMkLst>
        </pc:spChg>
        <pc:spChg chg="add mod">
          <ac:chgData name="Poppy Reece, Researcher" userId="dc98a925-bdaa-4bee-b207-d103908056d7" providerId="ADAL" clId="{78A426F3-005C-4CE0-8A3E-B2C267EBF4A1}" dt="2020-06-12T14:07:50.319" v="36882" actId="207"/>
          <ac:spMkLst>
            <pc:docMk/>
            <pc:sldMk cId="3765162467" sldId="440"/>
            <ac:spMk id="7" creationId="{D831E926-2BCB-4231-ABE1-8BBCE23A0856}"/>
          </ac:spMkLst>
        </pc:spChg>
        <pc:spChg chg="add mod">
          <ac:chgData name="Poppy Reece, Researcher" userId="dc98a925-bdaa-4bee-b207-d103908056d7" providerId="ADAL" clId="{78A426F3-005C-4CE0-8A3E-B2C267EBF4A1}" dt="2020-06-12T14:08:33.817" v="36890" actId="1036"/>
          <ac:spMkLst>
            <pc:docMk/>
            <pc:sldMk cId="3765162467" sldId="440"/>
            <ac:spMk id="8" creationId="{350AF518-D0BA-4195-A3B6-05BA4E3C4F70}"/>
          </ac:spMkLst>
        </pc:spChg>
        <pc:spChg chg="add mod ord">
          <ac:chgData name="Poppy Reece, Researcher" userId="dc98a925-bdaa-4bee-b207-d103908056d7" providerId="ADAL" clId="{78A426F3-005C-4CE0-8A3E-B2C267EBF4A1}" dt="2020-06-12T14:08:08.655" v="36885" actId="208"/>
          <ac:spMkLst>
            <pc:docMk/>
            <pc:sldMk cId="3765162467" sldId="440"/>
            <ac:spMk id="9" creationId="{0E67B6C9-B05A-4D13-86C8-7363DF8D67F2}"/>
          </ac:spMkLst>
        </pc:spChg>
        <pc:picChg chg="add">
          <ac:chgData name="Poppy Reece, Researcher" userId="dc98a925-bdaa-4bee-b207-d103908056d7" providerId="ADAL" clId="{78A426F3-005C-4CE0-8A3E-B2C267EBF4A1}" dt="2020-06-12T13:18:11.031" v="35760"/>
          <ac:picMkLst>
            <pc:docMk/>
            <pc:sldMk cId="3765162467" sldId="440"/>
            <ac:picMk id="2" creationId="{6FFD8FBE-495E-4369-AFCB-DDDF2E79AAFB}"/>
          </ac:picMkLst>
        </pc:picChg>
        <pc:picChg chg="add mod">
          <ac:chgData name="Poppy Reece, Researcher" userId="dc98a925-bdaa-4bee-b207-d103908056d7" providerId="ADAL" clId="{78A426F3-005C-4CE0-8A3E-B2C267EBF4A1}" dt="2020-06-12T13:32:09.175" v="35847" actId="1035"/>
          <ac:picMkLst>
            <pc:docMk/>
            <pc:sldMk cId="3765162467" sldId="440"/>
            <ac:picMk id="3" creationId="{BCC0E7F9-3E9D-4492-8140-50C52E6ADA5E}"/>
          </ac:picMkLst>
        </pc:picChg>
        <pc:picChg chg="add">
          <ac:chgData name="Poppy Reece, Researcher" userId="dc98a925-bdaa-4bee-b207-d103908056d7" providerId="ADAL" clId="{78A426F3-005C-4CE0-8A3E-B2C267EBF4A1}" dt="2020-06-12T13:18:27.318" v="35762"/>
          <ac:picMkLst>
            <pc:docMk/>
            <pc:sldMk cId="3765162467" sldId="440"/>
            <ac:picMk id="4" creationId="{88A7E453-236B-4C57-BF4D-0E5543377327}"/>
          </ac:picMkLst>
        </pc:picChg>
      </pc:sldChg>
      <pc:sldChg chg="addSp delSp modSp add">
        <pc:chgData name="Poppy Reece, Researcher" userId="dc98a925-bdaa-4bee-b207-d103908056d7" providerId="ADAL" clId="{78A426F3-005C-4CE0-8A3E-B2C267EBF4A1}" dt="2020-06-15T08:16:12.975" v="37355" actId="20577"/>
        <pc:sldMkLst>
          <pc:docMk/>
          <pc:sldMk cId="316021206" sldId="441"/>
        </pc:sldMkLst>
        <pc:spChg chg="add del mod">
          <ac:chgData name="Poppy Reece, Researcher" userId="dc98a925-bdaa-4bee-b207-d103908056d7" providerId="ADAL" clId="{78A426F3-005C-4CE0-8A3E-B2C267EBF4A1}" dt="2020-06-12T13:41:46.376" v="35874" actId="478"/>
          <ac:spMkLst>
            <pc:docMk/>
            <pc:sldMk cId="316021206" sldId="441"/>
            <ac:spMk id="10" creationId="{6D50A459-3319-491F-A213-BA843666A889}"/>
          </ac:spMkLst>
        </pc:spChg>
        <pc:spChg chg="add del mod">
          <ac:chgData name="Poppy Reece, Researcher" userId="dc98a925-bdaa-4bee-b207-d103908056d7" providerId="ADAL" clId="{78A426F3-005C-4CE0-8A3E-B2C267EBF4A1}" dt="2020-06-12T14:11:07.627" v="36902" actId="478"/>
          <ac:spMkLst>
            <pc:docMk/>
            <pc:sldMk cId="316021206" sldId="441"/>
            <ac:spMk id="11" creationId="{95D59B05-2EBC-4A29-AAA6-5570C05F2BBF}"/>
          </ac:spMkLst>
        </pc:spChg>
        <pc:spChg chg="add mod">
          <ac:chgData name="Poppy Reece, Researcher" userId="dc98a925-bdaa-4bee-b207-d103908056d7" providerId="ADAL" clId="{78A426F3-005C-4CE0-8A3E-B2C267EBF4A1}" dt="2020-06-15T08:16:12.975" v="37355" actId="20577"/>
          <ac:spMkLst>
            <pc:docMk/>
            <pc:sldMk cId="316021206" sldId="441"/>
            <ac:spMk id="20" creationId="{839ECF08-F5B8-40F4-B338-BA441800FDC2}"/>
          </ac:spMkLst>
        </pc:spChg>
        <pc:spChg chg="add mod ord">
          <ac:chgData name="Poppy Reece, Researcher" userId="dc98a925-bdaa-4bee-b207-d103908056d7" providerId="ADAL" clId="{78A426F3-005C-4CE0-8A3E-B2C267EBF4A1}" dt="2020-06-12T14:14:07.018" v="36962" actId="14100"/>
          <ac:spMkLst>
            <pc:docMk/>
            <pc:sldMk cId="316021206" sldId="441"/>
            <ac:spMk id="21" creationId="{C01AEDC1-C375-4A15-B132-3AFA53658585}"/>
          </ac:spMkLst>
        </pc:spChg>
        <pc:picChg chg="add mod modCrop">
          <ac:chgData name="Poppy Reece, Researcher" userId="dc98a925-bdaa-4bee-b207-d103908056d7" providerId="ADAL" clId="{78A426F3-005C-4CE0-8A3E-B2C267EBF4A1}" dt="2020-06-12T14:12:00.571" v="36922" actId="1076"/>
          <ac:picMkLst>
            <pc:docMk/>
            <pc:sldMk cId="316021206" sldId="441"/>
            <ac:picMk id="3" creationId="{4C1E94F4-5A5A-4EBE-BB87-9CB66027A486}"/>
          </ac:picMkLst>
        </pc:picChg>
        <pc:picChg chg="add del mod">
          <ac:chgData name="Poppy Reece, Researcher" userId="dc98a925-bdaa-4bee-b207-d103908056d7" providerId="ADAL" clId="{78A426F3-005C-4CE0-8A3E-B2C267EBF4A1}" dt="2020-06-12T13:46:59.368" v="35910" actId="478"/>
          <ac:picMkLst>
            <pc:docMk/>
            <pc:sldMk cId="316021206" sldId="441"/>
            <ac:picMk id="5" creationId="{52AA70E7-B5D2-4513-A555-067FF0D292D1}"/>
          </ac:picMkLst>
        </pc:picChg>
        <pc:picChg chg="add mod ord modCrop">
          <ac:chgData name="Poppy Reece, Researcher" userId="dc98a925-bdaa-4bee-b207-d103908056d7" providerId="ADAL" clId="{78A426F3-005C-4CE0-8A3E-B2C267EBF4A1}" dt="2020-06-12T14:12:34.147" v="36930" actId="1076"/>
          <ac:picMkLst>
            <pc:docMk/>
            <pc:sldMk cId="316021206" sldId="441"/>
            <ac:picMk id="7" creationId="{10061405-006E-4F60-B99F-E0AD8A65EFD2}"/>
          </ac:picMkLst>
        </pc:picChg>
        <pc:picChg chg="add del mod">
          <ac:chgData name="Poppy Reece, Researcher" userId="dc98a925-bdaa-4bee-b207-d103908056d7" providerId="ADAL" clId="{78A426F3-005C-4CE0-8A3E-B2C267EBF4A1}" dt="2020-06-12T13:44:17.288" v="35895"/>
          <ac:picMkLst>
            <pc:docMk/>
            <pc:sldMk cId="316021206" sldId="441"/>
            <ac:picMk id="9" creationId="{98593D0A-44BE-4B16-8D99-4D79343D2A8B}"/>
          </ac:picMkLst>
        </pc:picChg>
        <pc:picChg chg="add mod ord modCrop">
          <ac:chgData name="Poppy Reece, Researcher" userId="dc98a925-bdaa-4bee-b207-d103908056d7" providerId="ADAL" clId="{78A426F3-005C-4CE0-8A3E-B2C267EBF4A1}" dt="2020-06-12T14:12:41.506" v="36932" actId="1076"/>
          <ac:picMkLst>
            <pc:docMk/>
            <pc:sldMk cId="316021206" sldId="441"/>
            <ac:picMk id="13" creationId="{D20BCB06-8EFD-4F6A-8A18-2858D4CE42B3}"/>
          </ac:picMkLst>
        </pc:picChg>
        <pc:picChg chg="add mod ord modCrop">
          <ac:chgData name="Poppy Reece, Researcher" userId="dc98a925-bdaa-4bee-b207-d103908056d7" providerId="ADAL" clId="{78A426F3-005C-4CE0-8A3E-B2C267EBF4A1}" dt="2020-06-12T14:14:53.533" v="36972" actId="1037"/>
          <ac:picMkLst>
            <pc:docMk/>
            <pc:sldMk cId="316021206" sldId="441"/>
            <ac:picMk id="15" creationId="{26D952C2-48EB-4FD2-807D-FC9CD8150CEC}"/>
          </ac:picMkLst>
        </pc:picChg>
        <pc:picChg chg="add mod">
          <ac:chgData name="Poppy Reece, Researcher" userId="dc98a925-bdaa-4bee-b207-d103908056d7" providerId="ADAL" clId="{78A426F3-005C-4CE0-8A3E-B2C267EBF4A1}" dt="2020-06-12T13:50:32.853" v="35923" actId="1076"/>
          <ac:picMkLst>
            <pc:docMk/>
            <pc:sldMk cId="316021206" sldId="441"/>
            <ac:picMk id="17" creationId="{65D18AA7-B11B-44E7-84E7-A60FFC0CF41C}"/>
          </ac:picMkLst>
        </pc:picChg>
        <pc:picChg chg="add mod">
          <ac:chgData name="Poppy Reece, Researcher" userId="dc98a925-bdaa-4bee-b207-d103908056d7" providerId="ADAL" clId="{78A426F3-005C-4CE0-8A3E-B2C267EBF4A1}" dt="2020-06-12T13:50:42.782" v="35926" actId="1076"/>
          <ac:picMkLst>
            <pc:docMk/>
            <pc:sldMk cId="316021206" sldId="441"/>
            <ac:picMk id="19" creationId="{22D7B35E-D5A1-4FA1-B177-B269C77798FF}"/>
          </ac:picMkLst>
        </pc:picChg>
        <pc:picChg chg="add mod">
          <ac:chgData name="Poppy Reece, Researcher" userId="dc98a925-bdaa-4bee-b207-d103908056d7" providerId="ADAL" clId="{78A426F3-005C-4CE0-8A3E-B2C267EBF4A1}" dt="2020-06-12T14:14:30.106" v="36965" actId="1076"/>
          <ac:picMkLst>
            <pc:docMk/>
            <pc:sldMk cId="316021206" sldId="441"/>
            <ac:picMk id="22" creationId="{54EFCFA4-8308-40CE-A0C9-5A85F1466146}"/>
          </ac:picMkLst>
        </pc:picChg>
        <pc:picChg chg="add mod modCrop">
          <ac:chgData name="Poppy Reece, Researcher" userId="dc98a925-bdaa-4bee-b207-d103908056d7" providerId="ADAL" clId="{78A426F3-005C-4CE0-8A3E-B2C267EBF4A1}" dt="2020-06-12T14:14:45.354" v="36966" actId="1076"/>
          <ac:picMkLst>
            <pc:docMk/>
            <pc:sldMk cId="316021206" sldId="441"/>
            <ac:picMk id="23" creationId="{2F4E67BD-B643-489A-B55F-09AE91387457}"/>
          </ac:picMkLst>
        </pc:picChg>
        <pc:picChg chg="add mod modCrop">
          <ac:chgData name="Poppy Reece, Researcher" userId="dc98a925-bdaa-4bee-b207-d103908056d7" providerId="ADAL" clId="{78A426F3-005C-4CE0-8A3E-B2C267EBF4A1}" dt="2020-06-12T14:14:52.483" v="36970" actId="1038"/>
          <ac:picMkLst>
            <pc:docMk/>
            <pc:sldMk cId="316021206" sldId="441"/>
            <ac:picMk id="24" creationId="{305E89E1-D296-41D7-8908-337FECD0A4C3}"/>
          </ac:picMkLst>
        </pc:picChg>
      </pc:sldChg>
      <pc:sldChg chg="addSp delSp modSp add del">
        <pc:chgData name="Poppy Reece, Researcher" userId="dc98a925-bdaa-4bee-b207-d103908056d7" providerId="ADAL" clId="{78A426F3-005C-4CE0-8A3E-B2C267EBF4A1}" dt="2020-06-12T14:01:26.029" v="36544" actId="2696"/>
        <pc:sldMkLst>
          <pc:docMk/>
          <pc:sldMk cId="3430675864" sldId="442"/>
        </pc:sldMkLst>
        <pc:picChg chg="add del mod">
          <ac:chgData name="Poppy Reece, Researcher" userId="dc98a925-bdaa-4bee-b207-d103908056d7" providerId="ADAL" clId="{78A426F3-005C-4CE0-8A3E-B2C267EBF4A1}" dt="2020-06-12T13:56:06.082" v="36493"/>
          <ac:picMkLst>
            <pc:docMk/>
            <pc:sldMk cId="3430675864" sldId="442"/>
            <ac:picMk id="3" creationId="{23F556CB-FF75-48EA-872C-0B6C22021AD7}"/>
          </ac:picMkLst>
        </pc:picChg>
        <pc:picChg chg="add del mod">
          <ac:chgData name="Poppy Reece, Researcher" userId="dc98a925-bdaa-4bee-b207-d103908056d7" providerId="ADAL" clId="{78A426F3-005C-4CE0-8A3E-B2C267EBF4A1}" dt="2020-06-12T13:55:36.143" v="36486"/>
          <ac:picMkLst>
            <pc:docMk/>
            <pc:sldMk cId="3430675864" sldId="442"/>
            <ac:picMk id="4" creationId="{937171E9-9D1D-486F-A18B-A58DB1DDA74B}"/>
          </ac:picMkLst>
        </pc:picChg>
        <pc:picChg chg="add del mod">
          <ac:chgData name="Poppy Reece, Researcher" userId="dc98a925-bdaa-4bee-b207-d103908056d7" providerId="ADAL" clId="{78A426F3-005C-4CE0-8A3E-B2C267EBF4A1}" dt="2020-06-12T13:56:17.590" v="36497"/>
          <ac:picMkLst>
            <pc:docMk/>
            <pc:sldMk cId="3430675864" sldId="442"/>
            <ac:picMk id="5" creationId="{382C9E20-FDAD-4C0D-AFEC-6D8CE2B425D4}"/>
          </ac:picMkLst>
        </pc:picChg>
      </pc:sldChg>
      <pc:sldChg chg="delSp modSp">
        <pc:chgData name="Poppy Reece, Researcher" userId="dc98a925-bdaa-4bee-b207-d103908056d7" providerId="ADAL" clId="{78A426F3-005C-4CE0-8A3E-B2C267EBF4A1}" dt="2020-06-18T12:14:46.398" v="38706" actId="20577"/>
        <pc:sldMkLst>
          <pc:docMk/>
          <pc:sldMk cId="2623582356" sldId="446"/>
        </pc:sldMkLst>
        <pc:spChg chg="mod">
          <ac:chgData name="Poppy Reece, Researcher" userId="dc98a925-bdaa-4bee-b207-d103908056d7" providerId="ADAL" clId="{78A426F3-005C-4CE0-8A3E-B2C267EBF4A1}" dt="2020-06-18T12:14:46.398" v="38706" actId="20577"/>
          <ac:spMkLst>
            <pc:docMk/>
            <pc:sldMk cId="2623582356" sldId="446"/>
            <ac:spMk id="2" creationId="{B86E3F7B-6A20-4AB5-B5B5-890DB4982E62}"/>
          </ac:spMkLst>
        </pc:spChg>
        <pc:spChg chg="mod">
          <ac:chgData name="Poppy Reece, Researcher" userId="dc98a925-bdaa-4bee-b207-d103908056d7" providerId="ADAL" clId="{78A426F3-005C-4CE0-8A3E-B2C267EBF4A1}" dt="2020-06-18T12:13:13.663" v="38702" actId="20577"/>
          <ac:spMkLst>
            <pc:docMk/>
            <pc:sldMk cId="2623582356" sldId="446"/>
            <ac:spMk id="4" creationId="{0F161D12-FDEB-469E-94DB-0B358468FF3C}"/>
          </ac:spMkLst>
        </pc:spChg>
        <pc:spChg chg="mod">
          <ac:chgData name="Poppy Reece, Researcher" userId="dc98a925-bdaa-4bee-b207-d103908056d7" providerId="ADAL" clId="{78A426F3-005C-4CE0-8A3E-B2C267EBF4A1}" dt="2020-06-18T12:10:14.923" v="38692" actId="20577"/>
          <ac:spMkLst>
            <pc:docMk/>
            <pc:sldMk cId="2623582356" sldId="446"/>
            <ac:spMk id="10" creationId="{CF860C74-0AFF-41B5-A516-7F655DF8C1EB}"/>
          </ac:spMkLst>
        </pc:spChg>
        <pc:spChg chg="mod">
          <ac:chgData name="Poppy Reece, Researcher" userId="dc98a925-bdaa-4bee-b207-d103908056d7" providerId="ADAL" clId="{78A426F3-005C-4CE0-8A3E-B2C267EBF4A1}" dt="2020-06-18T12:11:34.608" v="38701" actId="20577"/>
          <ac:spMkLst>
            <pc:docMk/>
            <pc:sldMk cId="2623582356" sldId="446"/>
            <ac:spMk id="13" creationId="{F157136B-D1B5-4A3D-888F-25A73344D58D}"/>
          </ac:spMkLst>
        </pc:spChg>
        <pc:spChg chg="mod">
          <ac:chgData name="Poppy Reece, Researcher" userId="dc98a925-bdaa-4bee-b207-d103908056d7" providerId="ADAL" clId="{78A426F3-005C-4CE0-8A3E-B2C267EBF4A1}" dt="2020-06-18T12:01:42.125" v="38656" actId="14100"/>
          <ac:spMkLst>
            <pc:docMk/>
            <pc:sldMk cId="2623582356" sldId="446"/>
            <ac:spMk id="16" creationId="{4CE6CE8C-09A0-4BDE-89BD-6C6366B4CEDC}"/>
          </ac:spMkLst>
        </pc:spChg>
        <pc:spChg chg="del mod">
          <ac:chgData name="Poppy Reece, Researcher" userId="dc98a925-bdaa-4bee-b207-d103908056d7" providerId="ADAL" clId="{78A426F3-005C-4CE0-8A3E-B2C267EBF4A1}" dt="2020-06-18T12:00:43.834" v="38625" actId="478"/>
          <ac:spMkLst>
            <pc:docMk/>
            <pc:sldMk cId="2623582356" sldId="446"/>
            <ac:spMk id="19" creationId="{61A3E24C-4A9F-4F6C-B2C3-3DA64845EA65}"/>
          </ac:spMkLst>
        </pc:spChg>
        <pc:spChg chg="mod">
          <ac:chgData name="Poppy Reece, Researcher" userId="dc98a925-bdaa-4bee-b207-d103908056d7" providerId="ADAL" clId="{78A426F3-005C-4CE0-8A3E-B2C267EBF4A1}" dt="2020-06-18T12:08:47.052" v="38666" actId="14100"/>
          <ac:spMkLst>
            <pc:docMk/>
            <pc:sldMk cId="2623582356" sldId="446"/>
            <ac:spMk id="20" creationId="{F1FBC9FF-EE1D-462E-866D-EEE82FC9BFFA}"/>
          </ac:spMkLst>
        </pc:spChg>
        <pc:spChg chg="mod">
          <ac:chgData name="Poppy Reece, Researcher" userId="dc98a925-bdaa-4bee-b207-d103908056d7" providerId="ADAL" clId="{78A426F3-005C-4CE0-8A3E-B2C267EBF4A1}" dt="2020-06-18T12:10:24.149" v="38693" actId="14100"/>
          <ac:spMkLst>
            <pc:docMk/>
            <pc:sldMk cId="2623582356" sldId="446"/>
            <ac:spMk id="22" creationId="{0C6F5EA8-8942-45BD-AC0F-FD451C92BB7A}"/>
          </ac:spMkLst>
        </pc:spChg>
        <pc:picChg chg="mod">
          <ac:chgData name="Poppy Reece, Researcher" userId="dc98a925-bdaa-4bee-b207-d103908056d7" providerId="ADAL" clId="{78A426F3-005C-4CE0-8A3E-B2C267EBF4A1}" dt="2020-06-18T12:00:49.106" v="38628" actId="1076"/>
          <ac:picMkLst>
            <pc:docMk/>
            <pc:sldMk cId="2623582356" sldId="446"/>
            <ac:picMk id="12" creationId="{0BD23528-A9A0-49F1-886D-99EE6B33B146}"/>
          </ac:picMkLst>
        </pc:picChg>
        <pc:picChg chg="mod">
          <ac:chgData name="Poppy Reece, Researcher" userId="dc98a925-bdaa-4bee-b207-d103908056d7" providerId="ADAL" clId="{78A426F3-005C-4CE0-8A3E-B2C267EBF4A1}" dt="2020-06-18T12:00:38.978" v="38623" actId="1076"/>
          <ac:picMkLst>
            <pc:docMk/>
            <pc:sldMk cId="2623582356" sldId="446"/>
            <ac:picMk id="15" creationId="{337190D0-30D7-405A-83F7-312BEB3E2D50}"/>
          </ac:picMkLst>
        </pc:picChg>
      </pc:sldChg>
      <pc:sldChg chg="addSp delSp modSp">
        <pc:chgData name="Poppy Reece, Researcher" userId="dc98a925-bdaa-4bee-b207-d103908056d7" providerId="ADAL" clId="{78A426F3-005C-4CE0-8A3E-B2C267EBF4A1}" dt="2020-06-17T14:29:23.043" v="38076" actId="167"/>
        <pc:sldMkLst>
          <pc:docMk/>
          <pc:sldMk cId="4037306198" sldId="447"/>
        </pc:sldMkLst>
        <pc:spChg chg="add del ord">
          <ac:chgData name="Poppy Reece, Researcher" userId="dc98a925-bdaa-4bee-b207-d103908056d7" providerId="ADAL" clId="{78A426F3-005C-4CE0-8A3E-B2C267EBF4A1}" dt="2020-06-17T14:29:23.043" v="38076" actId="167"/>
          <ac:spMkLst>
            <pc:docMk/>
            <pc:sldMk cId="4037306198" sldId="447"/>
            <ac:spMk id="4" creationId="{0F161D12-FDEB-469E-94DB-0B358468FF3C}"/>
          </ac:spMkLst>
        </pc:spChg>
      </pc:sldChg>
      <pc:sldChg chg="addSp delSp modSp">
        <pc:chgData name="Poppy Reece, Researcher" userId="dc98a925-bdaa-4bee-b207-d103908056d7" providerId="ADAL" clId="{78A426F3-005C-4CE0-8A3E-B2C267EBF4A1}" dt="2020-06-18T09:36:55.368" v="38085" actId="478"/>
        <pc:sldMkLst>
          <pc:docMk/>
          <pc:sldMk cId="942315555" sldId="448"/>
        </pc:sldMkLst>
        <pc:spChg chg="add del mod">
          <ac:chgData name="Poppy Reece, Researcher" userId="dc98a925-bdaa-4bee-b207-d103908056d7" providerId="ADAL" clId="{78A426F3-005C-4CE0-8A3E-B2C267EBF4A1}" dt="2020-06-18T09:36:55.368" v="38085" actId="478"/>
          <ac:spMkLst>
            <pc:docMk/>
            <pc:sldMk cId="942315555" sldId="448"/>
            <ac:spMk id="19" creationId="{C15C2A9E-EB01-4BD7-9253-2A54098558F2}"/>
          </ac:spMkLst>
        </pc:spChg>
        <pc:spChg chg="mod">
          <ac:chgData name="Poppy Reece, Researcher" userId="dc98a925-bdaa-4bee-b207-d103908056d7" providerId="ADAL" clId="{78A426F3-005C-4CE0-8A3E-B2C267EBF4A1}" dt="2020-06-18T09:36:24.848" v="38081" actId="1076"/>
          <ac:spMkLst>
            <pc:docMk/>
            <pc:sldMk cId="942315555" sldId="448"/>
            <ac:spMk id="23" creationId="{BBCDD3C5-3DA2-44AE-9CFF-01541254A46D}"/>
          </ac:spMkLst>
        </pc:spChg>
      </pc:sldChg>
      <pc:sldChg chg="addSp delSp modSp add setBg">
        <pc:chgData name="Poppy Reece, Researcher" userId="dc98a925-bdaa-4bee-b207-d103908056d7" providerId="ADAL" clId="{78A426F3-005C-4CE0-8A3E-B2C267EBF4A1}" dt="2020-06-19T08:25:44.841" v="39708" actId="20577"/>
        <pc:sldMkLst>
          <pc:docMk/>
          <pc:sldMk cId="1843746054" sldId="450"/>
        </pc:sldMkLst>
        <pc:spChg chg="add mod">
          <ac:chgData name="Poppy Reece, Researcher" userId="dc98a925-bdaa-4bee-b207-d103908056d7" providerId="ADAL" clId="{78A426F3-005C-4CE0-8A3E-B2C267EBF4A1}" dt="2020-06-18T11:30:43.739" v="38402" actId="207"/>
          <ac:spMkLst>
            <pc:docMk/>
            <pc:sldMk cId="1843746054" sldId="450"/>
            <ac:spMk id="2" creationId="{F2C82E14-396B-436D-BC9E-54CD09C6BB9C}"/>
          </ac:spMkLst>
        </pc:spChg>
        <pc:spChg chg="mod">
          <ac:chgData name="Poppy Reece, Researcher" userId="dc98a925-bdaa-4bee-b207-d103908056d7" providerId="ADAL" clId="{78A426F3-005C-4CE0-8A3E-B2C267EBF4A1}" dt="2020-06-18T11:29:08.186" v="38374"/>
          <ac:spMkLst>
            <pc:docMk/>
            <pc:sldMk cId="1843746054" sldId="450"/>
            <ac:spMk id="3" creationId="{D94082C3-A739-4586-84F5-DBED494E9815}"/>
          </ac:spMkLst>
        </pc:spChg>
        <pc:spChg chg="add mod">
          <ac:chgData name="Poppy Reece, Researcher" userId="dc98a925-bdaa-4bee-b207-d103908056d7" providerId="ADAL" clId="{78A426F3-005C-4CE0-8A3E-B2C267EBF4A1}" dt="2020-06-18T11:30:47.185" v="38403" actId="207"/>
          <ac:spMkLst>
            <pc:docMk/>
            <pc:sldMk cId="1843746054" sldId="450"/>
            <ac:spMk id="4" creationId="{A38AE731-82A5-443C-804C-6E9AEEFD4019}"/>
          </ac:spMkLst>
        </pc:spChg>
        <pc:spChg chg="add mod">
          <ac:chgData name="Poppy Reece, Researcher" userId="dc98a925-bdaa-4bee-b207-d103908056d7" providerId="ADAL" clId="{78A426F3-005C-4CE0-8A3E-B2C267EBF4A1}" dt="2020-06-18T11:30:49.574" v="38404" actId="207"/>
          <ac:spMkLst>
            <pc:docMk/>
            <pc:sldMk cId="1843746054" sldId="450"/>
            <ac:spMk id="5" creationId="{886B3337-FB57-454B-AF6D-CC71BF29BB0A}"/>
          </ac:spMkLst>
        </pc:spChg>
        <pc:spChg chg="add del mod">
          <ac:chgData name="Poppy Reece, Researcher" userId="dc98a925-bdaa-4bee-b207-d103908056d7" providerId="ADAL" clId="{78A426F3-005C-4CE0-8A3E-B2C267EBF4A1}" dt="2020-06-18T11:25:14.514" v="38284" actId="478"/>
          <ac:spMkLst>
            <pc:docMk/>
            <pc:sldMk cId="1843746054" sldId="450"/>
            <ac:spMk id="6" creationId="{544C2D98-A14D-4BCB-A903-C263F83BE37D}"/>
          </ac:spMkLst>
        </pc:spChg>
        <pc:spChg chg="add mod">
          <ac:chgData name="Poppy Reece, Researcher" userId="dc98a925-bdaa-4bee-b207-d103908056d7" providerId="ADAL" clId="{78A426F3-005C-4CE0-8A3E-B2C267EBF4A1}" dt="2020-06-19T08:25:44.841" v="39708" actId="20577"/>
          <ac:spMkLst>
            <pc:docMk/>
            <pc:sldMk cId="1843746054" sldId="450"/>
            <ac:spMk id="7" creationId="{5E73740B-8C79-4C58-9100-E59FE81726E1}"/>
          </ac:spMkLst>
        </pc:spChg>
        <pc:spChg chg="add mod">
          <ac:chgData name="Poppy Reece, Researcher" userId="dc98a925-bdaa-4bee-b207-d103908056d7" providerId="ADAL" clId="{78A426F3-005C-4CE0-8A3E-B2C267EBF4A1}" dt="2020-06-18T11:33:43.541" v="38521" actId="1036"/>
          <ac:spMkLst>
            <pc:docMk/>
            <pc:sldMk cId="1843746054" sldId="450"/>
            <ac:spMk id="8" creationId="{F045C061-C18F-423B-A5B3-CE6590B4F6D8}"/>
          </ac:spMkLst>
        </pc:spChg>
        <pc:spChg chg="add mod">
          <ac:chgData name="Poppy Reece, Researcher" userId="dc98a925-bdaa-4bee-b207-d103908056d7" providerId="ADAL" clId="{78A426F3-005C-4CE0-8A3E-B2C267EBF4A1}" dt="2020-06-18T11:30:18.718" v="38396" actId="404"/>
          <ac:spMkLst>
            <pc:docMk/>
            <pc:sldMk cId="1843746054" sldId="450"/>
            <ac:spMk id="9" creationId="{6EFAE1F5-F5AF-4A29-8468-64EA1331E094}"/>
          </ac:spMkLst>
        </pc:spChg>
      </pc:sldChg>
      <pc:sldChg chg="modSp">
        <pc:chgData name="Poppy Reece, Researcher" userId="dc98a925-bdaa-4bee-b207-d103908056d7" providerId="ADAL" clId="{78A426F3-005C-4CE0-8A3E-B2C267EBF4A1}" dt="2020-06-19T09:19:30.735" v="40672" actId="1035"/>
        <pc:sldMkLst>
          <pc:docMk/>
          <pc:sldMk cId="4071533732" sldId="452"/>
        </pc:sldMkLst>
        <pc:spChg chg="mod">
          <ac:chgData name="Poppy Reece, Researcher" userId="dc98a925-bdaa-4bee-b207-d103908056d7" providerId="ADAL" clId="{78A426F3-005C-4CE0-8A3E-B2C267EBF4A1}" dt="2020-06-19T09:19:28.915" v="40670" actId="1035"/>
          <ac:spMkLst>
            <pc:docMk/>
            <pc:sldMk cId="4071533732" sldId="452"/>
            <ac:spMk id="5" creationId="{ED34343C-FCA4-4182-8A14-F4447A1CE25C}"/>
          </ac:spMkLst>
        </pc:spChg>
        <pc:spChg chg="mod">
          <ac:chgData name="Poppy Reece, Researcher" userId="dc98a925-bdaa-4bee-b207-d103908056d7" providerId="ADAL" clId="{78A426F3-005C-4CE0-8A3E-B2C267EBF4A1}" dt="2020-06-19T09:19:30.096" v="40671" actId="1035"/>
          <ac:spMkLst>
            <pc:docMk/>
            <pc:sldMk cId="4071533732" sldId="452"/>
            <ac:spMk id="10" creationId="{513B4E98-16C8-4C4B-8C71-BFD81C2334F6}"/>
          </ac:spMkLst>
        </pc:spChg>
        <pc:spChg chg="mod">
          <ac:chgData name="Poppy Reece, Researcher" userId="dc98a925-bdaa-4bee-b207-d103908056d7" providerId="ADAL" clId="{78A426F3-005C-4CE0-8A3E-B2C267EBF4A1}" dt="2020-06-19T09:19:30.735" v="40672" actId="1035"/>
          <ac:spMkLst>
            <pc:docMk/>
            <pc:sldMk cId="4071533732" sldId="452"/>
            <ac:spMk id="12" creationId="{F23C264B-4D80-4BC7-857D-2E20C0384755}"/>
          </ac:spMkLst>
        </pc:spChg>
      </pc:sldChg>
      <pc:sldChg chg="modSp">
        <pc:chgData name="Poppy Reece, Researcher" userId="dc98a925-bdaa-4bee-b207-d103908056d7" providerId="ADAL" clId="{78A426F3-005C-4CE0-8A3E-B2C267EBF4A1}" dt="2020-06-19T08:40:42.158" v="39916" actId="14100"/>
        <pc:sldMkLst>
          <pc:docMk/>
          <pc:sldMk cId="673834068" sldId="453"/>
        </pc:sldMkLst>
        <pc:spChg chg="mod">
          <ac:chgData name="Poppy Reece, Researcher" userId="dc98a925-bdaa-4bee-b207-d103908056d7" providerId="ADAL" clId="{78A426F3-005C-4CE0-8A3E-B2C267EBF4A1}" dt="2020-06-19T08:40:42.158" v="39916" actId="14100"/>
          <ac:spMkLst>
            <pc:docMk/>
            <pc:sldMk cId="673834068" sldId="453"/>
            <ac:spMk id="3" creationId="{D94082C3-A739-4586-84F5-DBED494E9815}"/>
          </ac:spMkLst>
        </pc:spChg>
      </pc:sldChg>
      <pc:sldChg chg="modSp">
        <pc:chgData name="Poppy Reece, Researcher" userId="dc98a925-bdaa-4bee-b207-d103908056d7" providerId="ADAL" clId="{78A426F3-005C-4CE0-8A3E-B2C267EBF4A1}" dt="2020-06-19T09:19:59.560" v="40675" actId="1035"/>
        <pc:sldMkLst>
          <pc:docMk/>
          <pc:sldMk cId="1493395294" sldId="454"/>
        </pc:sldMkLst>
        <pc:spChg chg="mod">
          <ac:chgData name="Poppy Reece, Researcher" userId="dc98a925-bdaa-4bee-b207-d103908056d7" providerId="ADAL" clId="{78A426F3-005C-4CE0-8A3E-B2C267EBF4A1}" dt="2020-06-19T09:19:58.179" v="40673" actId="1035"/>
          <ac:spMkLst>
            <pc:docMk/>
            <pc:sldMk cId="1493395294" sldId="454"/>
            <ac:spMk id="5" creationId="{ED34343C-FCA4-4182-8A14-F4447A1CE25C}"/>
          </ac:spMkLst>
        </pc:spChg>
        <pc:spChg chg="mod">
          <ac:chgData name="Poppy Reece, Researcher" userId="dc98a925-bdaa-4bee-b207-d103908056d7" providerId="ADAL" clId="{78A426F3-005C-4CE0-8A3E-B2C267EBF4A1}" dt="2020-06-19T09:19:58.963" v="40674" actId="1035"/>
          <ac:spMkLst>
            <pc:docMk/>
            <pc:sldMk cId="1493395294" sldId="454"/>
            <ac:spMk id="10" creationId="{513B4E98-16C8-4C4B-8C71-BFD81C2334F6}"/>
          </ac:spMkLst>
        </pc:spChg>
        <pc:spChg chg="mod">
          <ac:chgData name="Poppy Reece, Researcher" userId="dc98a925-bdaa-4bee-b207-d103908056d7" providerId="ADAL" clId="{78A426F3-005C-4CE0-8A3E-B2C267EBF4A1}" dt="2020-06-19T09:19:59.560" v="40675" actId="1035"/>
          <ac:spMkLst>
            <pc:docMk/>
            <pc:sldMk cId="1493395294" sldId="454"/>
            <ac:spMk id="12" creationId="{2FBFF387-0508-47EB-A09A-CC6C02213906}"/>
          </ac:spMkLst>
        </pc:spChg>
      </pc:sldChg>
      <pc:sldChg chg="del">
        <pc:chgData name="Poppy Reece, Researcher" userId="dc98a925-bdaa-4bee-b207-d103908056d7" providerId="ADAL" clId="{78A426F3-005C-4CE0-8A3E-B2C267EBF4A1}" dt="2020-06-19T09:14:08.431" v="40512" actId="2696"/>
        <pc:sldMkLst>
          <pc:docMk/>
          <pc:sldMk cId="2486079458" sldId="457"/>
        </pc:sldMkLst>
      </pc:sldChg>
      <pc:sldChg chg="modNotesTx">
        <pc:chgData name="Poppy Reece, Researcher" userId="dc98a925-bdaa-4bee-b207-d103908056d7" providerId="ADAL" clId="{78A426F3-005C-4CE0-8A3E-B2C267EBF4A1}" dt="2020-06-19T09:14:48.872" v="40592" actId="20577"/>
        <pc:sldMkLst>
          <pc:docMk/>
          <pc:sldMk cId="4169863156" sldId="459"/>
        </pc:sldMkLst>
      </pc:sldChg>
      <pc:sldChg chg="addSp delSp modSp add">
        <pc:chgData name="Poppy Reece, Researcher" userId="dc98a925-bdaa-4bee-b207-d103908056d7" providerId="ADAL" clId="{78A426F3-005C-4CE0-8A3E-B2C267EBF4A1}" dt="2020-06-18T15:09:33.009" v="38851" actId="14100"/>
        <pc:sldMkLst>
          <pc:docMk/>
          <pc:sldMk cId="3289079823" sldId="461"/>
        </pc:sldMkLst>
        <pc:spChg chg="del">
          <ac:chgData name="Poppy Reece, Researcher" userId="dc98a925-bdaa-4bee-b207-d103908056d7" providerId="ADAL" clId="{78A426F3-005C-4CE0-8A3E-B2C267EBF4A1}" dt="2020-06-18T15:07:26.943" v="38811" actId="478"/>
          <ac:spMkLst>
            <pc:docMk/>
            <pc:sldMk cId="3289079823" sldId="461"/>
            <ac:spMk id="3" creationId="{95B1FEE1-983A-4CE2-86F0-0A1A30DA577B}"/>
          </ac:spMkLst>
        </pc:spChg>
        <pc:spChg chg="del">
          <ac:chgData name="Poppy Reece, Researcher" userId="dc98a925-bdaa-4bee-b207-d103908056d7" providerId="ADAL" clId="{78A426F3-005C-4CE0-8A3E-B2C267EBF4A1}" dt="2020-06-18T15:07:27.962" v="38812" actId="478"/>
          <ac:spMkLst>
            <pc:docMk/>
            <pc:sldMk cId="3289079823" sldId="461"/>
            <ac:spMk id="4" creationId="{9DB2612D-A933-466B-BB57-C688125F80F9}"/>
          </ac:spMkLst>
        </pc:spChg>
        <pc:spChg chg="mod">
          <ac:chgData name="Poppy Reece, Researcher" userId="dc98a925-bdaa-4bee-b207-d103908056d7" providerId="ADAL" clId="{78A426F3-005C-4CE0-8A3E-B2C267EBF4A1}" dt="2020-06-18T15:07:53.173" v="38822" actId="1076"/>
          <ac:spMkLst>
            <pc:docMk/>
            <pc:sldMk cId="3289079823" sldId="461"/>
            <ac:spMk id="6" creationId="{9391F604-3330-41B8-9366-146F7CA20523}"/>
          </ac:spMkLst>
        </pc:spChg>
        <pc:spChg chg="del">
          <ac:chgData name="Poppy Reece, Researcher" userId="dc98a925-bdaa-4bee-b207-d103908056d7" providerId="ADAL" clId="{78A426F3-005C-4CE0-8A3E-B2C267EBF4A1}" dt="2020-06-18T15:07:31.285" v="38815" actId="478"/>
          <ac:spMkLst>
            <pc:docMk/>
            <pc:sldMk cId="3289079823" sldId="461"/>
            <ac:spMk id="9" creationId="{DF335F02-76BB-4A7F-9547-FF6F97A91E3F}"/>
          </ac:spMkLst>
        </pc:spChg>
        <pc:spChg chg="mod">
          <ac:chgData name="Poppy Reece, Researcher" userId="dc98a925-bdaa-4bee-b207-d103908056d7" providerId="ADAL" clId="{78A426F3-005C-4CE0-8A3E-B2C267EBF4A1}" dt="2020-06-18T15:08:48.081" v="38843" actId="20577"/>
          <ac:spMkLst>
            <pc:docMk/>
            <pc:sldMk cId="3289079823" sldId="461"/>
            <ac:spMk id="10" creationId="{790F178C-BA4F-4EF6-AF50-44CFE435FE18}"/>
          </ac:spMkLst>
        </pc:spChg>
        <pc:spChg chg="del">
          <ac:chgData name="Poppy Reece, Researcher" userId="dc98a925-bdaa-4bee-b207-d103908056d7" providerId="ADAL" clId="{78A426F3-005C-4CE0-8A3E-B2C267EBF4A1}" dt="2020-06-18T15:07:29.935" v="38814" actId="478"/>
          <ac:spMkLst>
            <pc:docMk/>
            <pc:sldMk cId="3289079823" sldId="461"/>
            <ac:spMk id="11" creationId="{675475B3-5403-4638-8528-2D48493A6FBB}"/>
          </ac:spMkLst>
        </pc:spChg>
        <pc:spChg chg="mod">
          <ac:chgData name="Poppy Reece, Researcher" userId="dc98a925-bdaa-4bee-b207-d103908056d7" providerId="ADAL" clId="{78A426F3-005C-4CE0-8A3E-B2C267EBF4A1}" dt="2020-06-18T15:08:58.543" v="38846" actId="1076"/>
          <ac:spMkLst>
            <pc:docMk/>
            <pc:sldMk cId="3289079823" sldId="461"/>
            <ac:spMk id="14" creationId="{9E8A40F3-F6B5-4999-84FB-52DB1CE8C0E1}"/>
          </ac:spMkLst>
        </pc:spChg>
        <pc:spChg chg="mod">
          <ac:chgData name="Poppy Reece, Researcher" userId="dc98a925-bdaa-4bee-b207-d103908056d7" providerId="ADAL" clId="{78A426F3-005C-4CE0-8A3E-B2C267EBF4A1}" dt="2020-06-18T15:09:33.009" v="38851" actId="14100"/>
          <ac:spMkLst>
            <pc:docMk/>
            <pc:sldMk cId="3289079823" sldId="461"/>
            <ac:spMk id="16" creationId="{C5BF50C1-A748-4936-88FE-9F3E018DC3E3}"/>
          </ac:spMkLst>
        </pc:spChg>
        <pc:spChg chg="del">
          <ac:chgData name="Poppy Reece, Researcher" userId="dc98a925-bdaa-4bee-b207-d103908056d7" providerId="ADAL" clId="{78A426F3-005C-4CE0-8A3E-B2C267EBF4A1}" dt="2020-06-18T15:07:29.134" v="38813" actId="478"/>
          <ac:spMkLst>
            <pc:docMk/>
            <pc:sldMk cId="3289079823" sldId="461"/>
            <ac:spMk id="17" creationId="{CEFB8767-8641-497D-A3A7-A2ABCBEEBDCE}"/>
          </ac:spMkLst>
        </pc:spChg>
        <pc:spChg chg="mod">
          <ac:chgData name="Poppy Reece, Researcher" userId="dc98a925-bdaa-4bee-b207-d103908056d7" providerId="ADAL" clId="{78A426F3-005C-4CE0-8A3E-B2C267EBF4A1}" dt="2020-06-18T15:08:04.815" v="38827" actId="1076"/>
          <ac:spMkLst>
            <pc:docMk/>
            <pc:sldMk cId="3289079823" sldId="461"/>
            <ac:spMk id="20" creationId="{961EB46F-3494-45F5-ADB6-E43CF3CBA563}"/>
          </ac:spMkLst>
        </pc:spChg>
        <pc:spChg chg="mod">
          <ac:chgData name="Poppy Reece, Researcher" userId="dc98a925-bdaa-4bee-b207-d103908056d7" providerId="ADAL" clId="{78A426F3-005C-4CE0-8A3E-B2C267EBF4A1}" dt="2020-06-18T15:08:38.238" v="38838" actId="1076"/>
          <ac:spMkLst>
            <pc:docMk/>
            <pc:sldMk cId="3289079823" sldId="461"/>
            <ac:spMk id="21" creationId="{3F4891B8-ABB2-41EA-AFDF-E809D4926879}"/>
          </ac:spMkLst>
        </pc:spChg>
        <pc:spChg chg="mod">
          <ac:chgData name="Poppy Reece, Researcher" userId="dc98a925-bdaa-4bee-b207-d103908056d7" providerId="ADAL" clId="{78A426F3-005C-4CE0-8A3E-B2C267EBF4A1}" dt="2020-06-18T15:09:07.841" v="38849" actId="1076"/>
          <ac:spMkLst>
            <pc:docMk/>
            <pc:sldMk cId="3289079823" sldId="461"/>
            <ac:spMk id="22" creationId="{1590A76B-A7BB-4B2D-B425-F06D446A96BC}"/>
          </ac:spMkLst>
        </pc:spChg>
        <pc:picChg chg="add">
          <ac:chgData name="Poppy Reece, Researcher" userId="dc98a925-bdaa-4bee-b207-d103908056d7" providerId="ADAL" clId="{78A426F3-005C-4CE0-8A3E-B2C267EBF4A1}" dt="2020-06-18T15:07:45.459" v="38819"/>
          <ac:picMkLst>
            <pc:docMk/>
            <pc:sldMk cId="3289079823" sldId="461"/>
            <ac:picMk id="18" creationId="{2772B053-812D-43E0-8461-B86BDA0CB9D8}"/>
          </ac:picMkLst>
        </pc:picChg>
        <pc:picChg chg="del">
          <ac:chgData name="Poppy Reece, Researcher" userId="dc98a925-bdaa-4bee-b207-d103908056d7" providerId="ADAL" clId="{78A426F3-005C-4CE0-8A3E-B2C267EBF4A1}" dt="2020-06-18T15:07:41.113" v="38818" actId="478"/>
          <ac:picMkLst>
            <pc:docMk/>
            <pc:sldMk cId="3289079823" sldId="461"/>
            <ac:picMk id="2054" creationId="{0FDAA12F-3424-4EAD-A0D4-ADB9A0A257A0}"/>
          </ac:picMkLst>
        </pc:picChg>
      </pc:sldChg>
      <pc:sldChg chg="addSp delSp modSp add">
        <pc:chgData name="Poppy Reece, Researcher" userId="dc98a925-bdaa-4bee-b207-d103908056d7" providerId="ADAL" clId="{78A426F3-005C-4CE0-8A3E-B2C267EBF4A1}" dt="2020-06-18T15:19:44.627" v="38999" actId="1076"/>
        <pc:sldMkLst>
          <pc:docMk/>
          <pc:sldMk cId="516107999" sldId="462"/>
        </pc:sldMkLst>
        <pc:spChg chg="del">
          <ac:chgData name="Poppy Reece, Researcher" userId="dc98a925-bdaa-4bee-b207-d103908056d7" providerId="ADAL" clId="{78A426F3-005C-4CE0-8A3E-B2C267EBF4A1}" dt="2020-06-18T15:12:58.202" v="38918" actId="478"/>
          <ac:spMkLst>
            <pc:docMk/>
            <pc:sldMk cId="516107999" sldId="462"/>
            <ac:spMk id="2" creationId="{EC2D83D0-FDFF-48AD-AED8-A4E6AE6B95A8}"/>
          </ac:spMkLst>
        </pc:spChg>
        <pc:spChg chg="del">
          <ac:chgData name="Poppy Reece, Researcher" userId="dc98a925-bdaa-4bee-b207-d103908056d7" providerId="ADAL" clId="{78A426F3-005C-4CE0-8A3E-B2C267EBF4A1}" dt="2020-06-18T15:12:59.083" v="38919" actId="478"/>
          <ac:spMkLst>
            <pc:docMk/>
            <pc:sldMk cId="516107999" sldId="462"/>
            <ac:spMk id="8" creationId="{FC353014-6950-42EF-B5D7-43A6638D099D}"/>
          </ac:spMkLst>
        </pc:spChg>
        <pc:spChg chg="del">
          <ac:chgData name="Poppy Reece, Researcher" userId="dc98a925-bdaa-4bee-b207-d103908056d7" providerId="ADAL" clId="{78A426F3-005C-4CE0-8A3E-B2C267EBF4A1}" dt="2020-06-18T15:12:59.969" v="38920" actId="478"/>
          <ac:spMkLst>
            <pc:docMk/>
            <pc:sldMk cId="516107999" sldId="462"/>
            <ac:spMk id="12" creationId="{644852D1-62B5-40F0-AE94-F3AFA6054FE9}"/>
          </ac:spMkLst>
        </pc:spChg>
        <pc:spChg chg="del">
          <ac:chgData name="Poppy Reece, Researcher" userId="dc98a925-bdaa-4bee-b207-d103908056d7" providerId="ADAL" clId="{78A426F3-005C-4CE0-8A3E-B2C267EBF4A1}" dt="2020-06-18T15:13:00.840" v="38921" actId="478"/>
          <ac:spMkLst>
            <pc:docMk/>
            <pc:sldMk cId="516107999" sldId="462"/>
            <ac:spMk id="13" creationId="{CB375171-AD14-472F-830C-8BF99499943F}"/>
          </ac:spMkLst>
        </pc:spChg>
        <pc:spChg chg="mod">
          <ac:chgData name="Poppy Reece, Researcher" userId="dc98a925-bdaa-4bee-b207-d103908056d7" providerId="ADAL" clId="{78A426F3-005C-4CE0-8A3E-B2C267EBF4A1}" dt="2020-06-18T15:19:38.930" v="38996" actId="1076"/>
          <ac:spMkLst>
            <pc:docMk/>
            <pc:sldMk cId="516107999" sldId="462"/>
            <ac:spMk id="14" creationId="{E02B3A9E-26BF-4B96-AB60-F76113ED9588}"/>
          </ac:spMkLst>
        </pc:spChg>
        <pc:spChg chg="del">
          <ac:chgData name="Poppy Reece, Researcher" userId="dc98a925-bdaa-4bee-b207-d103908056d7" providerId="ADAL" clId="{78A426F3-005C-4CE0-8A3E-B2C267EBF4A1}" dt="2020-06-18T15:13:01.743" v="38922" actId="478"/>
          <ac:spMkLst>
            <pc:docMk/>
            <pc:sldMk cId="516107999" sldId="462"/>
            <ac:spMk id="15" creationId="{C1C0D43C-32B3-48D8-9B56-30EE2BBC7048}"/>
          </ac:spMkLst>
        </pc:spChg>
        <pc:spChg chg="mod">
          <ac:chgData name="Poppy Reece, Researcher" userId="dc98a925-bdaa-4bee-b207-d103908056d7" providerId="ADAL" clId="{78A426F3-005C-4CE0-8A3E-B2C267EBF4A1}" dt="2020-06-18T15:15:43.608" v="38960" actId="1076"/>
          <ac:spMkLst>
            <pc:docMk/>
            <pc:sldMk cId="516107999" sldId="462"/>
            <ac:spMk id="16" creationId="{BF2B6A27-1DA9-42DF-B466-CCB9D451120E}"/>
          </ac:spMkLst>
        </pc:spChg>
        <pc:spChg chg="del">
          <ac:chgData name="Poppy Reece, Researcher" userId="dc98a925-bdaa-4bee-b207-d103908056d7" providerId="ADAL" clId="{78A426F3-005C-4CE0-8A3E-B2C267EBF4A1}" dt="2020-06-18T15:12:57.431" v="38917" actId="478"/>
          <ac:spMkLst>
            <pc:docMk/>
            <pc:sldMk cId="516107999" sldId="462"/>
            <ac:spMk id="18" creationId="{2D9FBF13-6F44-4FBA-809B-42AA5DBA65B8}"/>
          </ac:spMkLst>
        </pc:spChg>
        <pc:spChg chg="mod">
          <ac:chgData name="Poppy Reece, Researcher" userId="dc98a925-bdaa-4bee-b207-d103908056d7" providerId="ADAL" clId="{78A426F3-005C-4CE0-8A3E-B2C267EBF4A1}" dt="2020-06-18T15:19:29.665" v="38993" actId="20577"/>
          <ac:spMkLst>
            <pc:docMk/>
            <pc:sldMk cId="516107999" sldId="462"/>
            <ac:spMk id="21" creationId="{6F0A83B7-91F6-447F-91EA-EC4B8CD74151}"/>
          </ac:spMkLst>
        </pc:spChg>
        <pc:spChg chg="mod">
          <ac:chgData name="Poppy Reece, Researcher" userId="dc98a925-bdaa-4bee-b207-d103908056d7" providerId="ADAL" clId="{78A426F3-005C-4CE0-8A3E-B2C267EBF4A1}" dt="2020-06-18T15:13:47.580" v="38935" actId="164"/>
          <ac:spMkLst>
            <pc:docMk/>
            <pc:sldMk cId="516107999" sldId="462"/>
            <ac:spMk id="23" creationId="{15C0A005-BA23-43C8-8339-077F0E511B62}"/>
          </ac:spMkLst>
        </pc:spChg>
        <pc:spChg chg="mod">
          <ac:chgData name="Poppy Reece, Researcher" userId="dc98a925-bdaa-4bee-b207-d103908056d7" providerId="ADAL" clId="{78A426F3-005C-4CE0-8A3E-B2C267EBF4A1}" dt="2020-06-18T15:13:47.580" v="38935" actId="164"/>
          <ac:spMkLst>
            <pc:docMk/>
            <pc:sldMk cId="516107999" sldId="462"/>
            <ac:spMk id="24" creationId="{DAA6D776-3312-4D3A-B2B3-0533D970F58F}"/>
          </ac:spMkLst>
        </pc:spChg>
        <pc:spChg chg="mod">
          <ac:chgData name="Poppy Reece, Researcher" userId="dc98a925-bdaa-4bee-b207-d103908056d7" providerId="ADAL" clId="{78A426F3-005C-4CE0-8A3E-B2C267EBF4A1}" dt="2020-06-18T15:13:47.580" v="38935" actId="164"/>
          <ac:spMkLst>
            <pc:docMk/>
            <pc:sldMk cId="516107999" sldId="462"/>
            <ac:spMk id="26" creationId="{7EA78F8F-E072-47FC-A681-C409E55EB07A}"/>
          </ac:spMkLst>
        </pc:spChg>
        <pc:spChg chg="mod">
          <ac:chgData name="Poppy Reece, Researcher" userId="dc98a925-bdaa-4bee-b207-d103908056d7" providerId="ADAL" clId="{78A426F3-005C-4CE0-8A3E-B2C267EBF4A1}" dt="2020-06-18T15:19:42.554" v="38998" actId="1076"/>
          <ac:spMkLst>
            <pc:docMk/>
            <pc:sldMk cId="516107999" sldId="462"/>
            <ac:spMk id="40" creationId="{C8502ACF-2147-4AF7-94CC-0F301CFDB232}"/>
          </ac:spMkLst>
        </pc:spChg>
        <pc:spChg chg="mod">
          <ac:chgData name="Poppy Reece, Researcher" userId="dc98a925-bdaa-4bee-b207-d103908056d7" providerId="ADAL" clId="{78A426F3-005C-4CE0-8A3E-B2C267EBF4A1}" dt="2020-06-18T15:19:44.627" v="38999" actId="1076"/>
          <ac:spMkLst>
            <pc:docMk/>
            <pc:sldMk cId="516107999" sldId="462"/>
            <ac:spMk id="41" creationId="{F9FC835D-5948-455D-A73A-EFAFD3DFCB73}"/>
          </ac:spMkLst>
        </pc:spChg>
        <pc:grpChg chg="add mod">
          <ac:chgData name="Poppy Reece, Researcher" userId="dc98a925-bdaa-4bee-b207-d103908056d7" providerId="ADAL" clId="{78A426F3-005C-4CE0-8A3E-B2C267EBF4A1}" dt="2020-06-18T15:19:36.474" v="38995" actId="1076"/>
          <ac:grpSpMkLst>
            <pc:docMk/>
            <pc:sldMk cId="516107999" sldId="462"/>
            <ac:grpSpMk id="6" creationId="{9007155E-56D6-4378-993A-4CAE34245EB5}"/>
          </ac:grpSpMkLst>
        </pc:grpChg>
        <pc:picChg chg="del">
          <ac:chgData name="Poppy Reece, Researcher" userId="dc98a925-bdaa-4bee-b207-d103908056d7" providerId="ADAL" clId="{78A426F3-005C-4CE0-8A3E-B2C267EBF4A1}" dt="2020-06-18T15:13:02.212" v="38923" actId="478"/>
          <ac:picMkLst>
            <pc:docMk/>
            <pc:sldMk cId="516107999" sldId="462"/>
            <ac:picMk id="20" creationId="{0B3080AD-60A5-46B6-9286-0AC070E2CF06}"/>
          </ac:picMkLst>
        </pc:picChg>
        <pc:picChg chg="add">
          <ac:chgData name="Poppy Reece, Researcher" userId="dc98a925-bdaa-4bee-b207-d103908056d7" providerId="ADAL" clId="{78A426F3-005C-4CE0-8A3E-B2C267EBF4A1}" dt="2020-06-18T15:19:03.021" v="38990"/>
          <ac:picMkLst>
            <pc:docMk/>
            <pc:sldMk cId="516107999" sldId="462"/>
            <ac:picMk id="25" creationId="{AE70AC6A-04BE-4954-B47E-DCADD17947AA}"/>
          </ac:picMkLst>
        </pc:picChg>
        <pc:cxnChg chg="mod">
          <ac:chgData name="Poppy Reece, Researcher" userId="dc98a925-bdaa-4bee-b207-d103908056d7" providerId="ADAL" clId="{78A426F3-005C-4CE0-8A3E-B2C267EBF4A1}" dt="2020-06-18T15:13:47.580" v="38935" actId="164"/>
          <ac:cxnSpMkLst>
            <pc:docMk/>
            <pc:sldMk cId="516107999" sldId="462"/>
            <ac:cxnSpMk id="31" creationId="{1A53984E-4485-44E5-A41D-5A71573F526F}"/>
          </ac:cxnSpMkLst>
        </pc:cxnChg>
        <pc:cxnChg chg="mod">
          <ac:chgData name="Poppy Reece, Researcher" userId="dc98a925-bdaa-4bee-b207-d103908056d7" providerId="ADAL" clId="{78A426F3-005C-4CE0-8A3E-B2C267EBF4A1}" dt="2020-06-18T15:13:47.580" v="38935" actId="164"/>
          <ac:cxnSpMkLst>
            <pc:docMk/>
            <pc:sldMk cId="516107999" sldId="462"/>
            <ac:cxnSpMk id="35" creationId="{4C2F7FF2-C5B6-4586-9770-86A39101F49F}"/>
          </ac:cxnSpMkLst>
        </pc:cxnChg>
      </pc:sldChg>
      <pc:sldChg chg="modSp">
        <pc:chgData name="Poppy Reece, Researcher" userId="dc98a925-bdaa-4bee-b207-d103908056d7" providerId="ADAL" clId="{78A426F3-005C-4CE0-8A3E-B2C267EBF4A1}" dt="2020-06-19T13:36:17.314" v="41087" actId="20577"/>
        <pc:sldMkLst>
          <pc:docMk/>
          <pc:sldMk cId="1605518849" sldId="467"/>
        </pc:sldMkLst>
        <pc:graphicFrameChg chg="modGraphic">
          <ac:chgData name="Poppy Reece, Researcher" userId="dc98a925-bdaa-4bee-b207-d103908056d7" providerId="ADAL" clId="{78A426F3-005C-4CE0-8A3E-B2C267EBF4A1}" dt="2020-06-19T13:36:17.314" v="41087" actId="20577"/>
          <ac:graphicFrameMkLst>
            <pc:docMk/>
            <pc:sldMk cId="1605518849" sldId="467"/>
            <ac:graphicFrameMk id="2" creationId="{2E34F1B8-A6FC-40BC-9657-6314617C6284}"/>
          </ac:graphicFrameMkLst>
        </pc:graphicFrameChg>
      </pc:sldChg>
    </pc:docChg>
  </pc:docChgLst>
  <pc:docChgLst>
    <pc:chgData name="Katerina Glover, Senior Researcher" userId="S::katerina.glover@essex.gov.uk::de2edfa1-0aa9-41ab-9f34-1fb333eb4396" providerId="AD" clId="Web-{8A80DA28-0245-4145-B618-C7F321C66DB6}"/>
    <pc:docChg chg="addSld modSld">
      <pc:chgData name="Katerina Glover, Senior Researcher" userId="S::katerina.glover@essex.gov.uk::de2edfa1-0aa9-41ab-9f34-1fb333eb4396" providerId="AD" clId="Web-{8A80DA28-0245-4145-B618-C7F321C66DB6}" dt="2020-06-01T13:28:03.695" v="6" actId="20577"/>
      <pc:docMkLst>
        <pc:docMk/>
      </pc:docMkLst>
      <pc:sldChg chg="modSp new">
        <pc:chgData name="Katerina Glover, Senior Researcher" userId="S::katerina.glover@essex.gov.uk::de2edfa1-0aa9-41ab-9f34-1fb333eb4396" providerId="AD" clId="Web-{8A80DA28-0245-4145-B618-C7F321C66DB6}" dt="2020-06-01T13:28:03.695" v="5" actId="20577"/>
        <pc:sldMkLst>
          <pc:docMk/>
          <pc:sldMk cId="617303548" sldId="407"/>
        </pc:sldMkLst>
        <pc:spChg chg="mod">
          <ac:chgData name="Katerina Glover, Senior Researcher" userId="S::katerina.glover@essex.gov.uk::de2edfa1-0aa9-41ab-9f34-1fb333eb4396" providerId="AD" clId="Web-{8A80DA28-0245-4145-B618-C7F321C66DB6}" dt="2020-06-01T13:28:03.695" v="5" actId="20577"/>
          <ac:spMkLst>
            <pc:docMk/>
            <pc:sldMk cId="617303548" sldId="407"/>
            <ac:spMk id="3" creationId="{C42ED56C-8DA8-4CC1-A725-3E7FA0723638}"/>
          </ac:spMkLst>
        </pc:spChg>
      </pc:sldChg>
    </pc:docChg>
  </pc:docChgLst>
  <pc:docChgLst>
    <pc:chgData name="Katerina Glover" userId="de2edfa1-0aa9-41ab-9f34-1fb333eb4396" providerId="ADAL" clId="{8AA01147-618C-4E52-A645-52C0070854D1}"/>
    <pc:docChg chg="undo custSel addSld modSld">
      <pc:chgData name="Katerina Glover" userId="de2edfa1-0aa9-41ab-9f34-1fb333eb4396" providerId="ADAL" clId="{8AA01147-618C-4E52-A645-52C0070854D1}" dt="2020-06-12T15:09:21.158" v="8448" actId="20577"/>
      <pc:docMkLst>
        <pc:docMk/>
      </pc:docMkLst>
      <pc:sldChg chg="modSp">
        <pc:chgData name="Katerina Glover" userId="de2edfa1-0aa9-41ab-9f34-1fb333eb4396" providerId="ADAL" clId="{8AA01147-618C-4E52-A645-52C0070854D1}" dt="2020-06-12T13:40:10.385" v="8063" actId="20577"/>
        <pc:sldMkLst>
          <pc:docMk/>
          <pc:sldMk cId="2100498708" sldId="346"/>
        </pc:sldMkLst>
        <pc:spChg chg="mod">
          <ac:chgData name="Katerina Glover" userId="de2edfa1-0aa9-41ab-9f34-1fb333eb4396" providerId="ADAL" clId="{8AA01147-618C-4E52-A645-52C0070854D1}" dt="2020-06-12T13:40:10.385" v="8063" actId="20577"/>
          <ac:spMkLst>
            <pc:docMk/>
            <pc:sldMk cId="2100498708" sldId="346"/>
            <ac:spMk id="2" creationId="{056F8416-716D-4555-BB35-0733F171B8B6}"/>
          </ac:spMkLst>
        </pc:spChg>
      </pc:sldChg>
      <pc:sldChg chg="addCm delCm modCm">
        <pc:chgData name="Katerina Glover" userId="de2edfa1-0aa9-41ab-9f34-1fb333eb4396" providerId="ADAL" clId="{8AA01147-618C-4E52-A645-52C0070854D1}" dt="2020-06-03T22:14:27.062" v="7862"/>
        <pc:sldMkLst>
          <pc:docMk/>
          <pc:sldMk cId="2263966757" sldId="356"/>
        </pc:sldMkLst>
      </pc:sldChg>
      <pc:sldChg chg="modSp">
        <pc:chgData name="Katerina Glover" userId="de2edfa1-0aa9-41ab-9f34-1fb333eb4396" providerId="ADAL" clId="{8AA01147-618C-4E52-A645-52C0070854D1}" dt="2020-06-03T15:51:36.178" v="7551" actId="20577"/>
        <pc:sldMkLst>
          <pc:docMk/>
          <pc:sldMk cId="3237541940" sldId="359"/>
        </pc:sldMkLst>
        <pc:spChg chg="mod">
          <ac:chgData name="Katerina Glover" userId="de2edfa1-0aa9-41ab-9f34-1fb333eb4396" providerId="ADAL" clId="{8AA01147-618C-4E52-A645-52C0070854D1}" dt="2020-06-03T13:26:26.615" v="63" actId="2711"/>
          <ac:spMkLst>
            <pc:docMk/>
            <pc:sldMk cId="3237541940" sldId="359"/>
            <ac:spMk id="5" creationId="{E1AB353D-C3DD-45D0-A928-76F68198F592}"/>
          </ac:spMkLst>
        </pc:spChg>
        <pc:spChg chg="mod">
          <ac:chgData name="Katerina Glover" userId="de2edfa1-0aa9-41ab-9f34-1fb333eb4396" providerId="ADAL" clId="{8AA01147-618C-4E52-A645-52C0070854D1}" dt="2020-06-03T15:51:36.178" v="7551" actId="20577"/>
          <ac:spMkLst>
            <pc:docMk/>
            <pc:sldMk cId="3237541940" sldId="359"/>
            <ac:spMk id="12" creationId="{13C9C07E-5BC1-4760-9332-B9411FF1A422}"/>
          </ac:spMkLst>
        </pc:spChg>
      </pc:sldChg>
      <pc:sldChg chg="modSp">
        <pc:chgData name="Katerina Glover" userId="de2edfa1-0aa9-41ab-9f34-1fb333eb4396" providerId="ADAL" clId="{8AA01147-618C-4E52-A645-52C0070854D1}" dt="2020-06-12T13:50:53.857" v="8109" actId="20577"/>
        <pc:sldMkLst>
          <pc:docMk/>
          <pc:sldMk cId="2933295998" sldId="364"/>
        </pc:sldMkLst>
        <pc:spChg chg="mod">
          <ac:chgData name="Katerina Glover" userId="de2edfa1-0aa9-41ab-9f34-1fb333eb4396" providerId="ADAL" clId="{8AA01147-618C-4E52-A645-52C0070854D1}" dt="2020-06-12T13:50:07.373" v="8101" actId="20577"/>
          <ac:spMkLst>
            <pc:docMk/>
            <pc:sldMk cId="2933295998" sldId="364"/>
            <ac:spMk id="2" creationId="{3BA83729-84F5-4242-A277-62BC4FEE096C}"/>
          </ac:spMkLst>
        </pc:spChg>
        <pc:spChg chg="mod">
          <ac:chgData name="Katerina Glover" userId="de2edfa1-0aa9-41ab-9f34-1fb333eb4396" providerId="ADAL" clId="{8AA01147-618C-4E52-A645-52C0070854D1}" dt="2020-06-12T13:50:53.857" v="8109" actId="20577"/>
          <ac:spMkLst>
            <pc:docMk/>
            <pc:sldMk cId="2933295998" sldId="364"/>
            <ac:spMk id="4" creationId="{91C56FEB-C71D-4833-8F7B-96B226257259}"/>
          </ac:spMkLst>
        </pc:spChg>
      </pc:sldChg>
      <pc:sldChg chg="modSp addCm modCm">
        <pc:chgData name="Katerina Glover" userId="de2edfa1-0aa9-41ab-9f34-1fb333eb4396" providerId="ADAL" clId="{8AA01147-618C-4E52-A645-52C0070854D1}" dt="2020-06-12T13:27:11.839" v="8040"/>
        <pc:sldMkLst>
          <pc:docMk/>
          <pc:sldMk cId="586041243" sldId="371"/>
        </pc:sldMkLst>
        <pc:spChg chg="mod">
          <ac:chgData name="Katerina Glover" userId="de2edfa1-0aa9-41ab-9f34-1fb333eb4396" providerId="ADAL" clId="{8AA01147-618C-4E52-A645-52C0070854D1}" dt="2020-06-01T09:18:57.465" v="1" actId="6549"/>
          <ac:spMkLst>
            <pc:docMk/>
            <pc:sldMk cId="586041243" sldId="371"/>
            <ac:spMk id="3" creationId="{E35D71F5-59E7-4485-A028-D295F09DA633}"/>
          </ac:spMkLst>
        </pc:spChg>
        <pc:spChg chg="mod">
          <ac:chgData name="Katerina Glover" userId="de2edfa1-0aa9-41ab-9f34-1fb333eb4396" providerId="ADAL" clId="{8AA01147-618C-4E52-A645-52C0070854D1}" dt="2020-06-08T12:30:27.865" v="7870" actId="6549"/>
          <ac:spMkLst>
            <pc:docMk/>
            <pc:sldMk cId="586041243" sldId="371"/>
            <ac:spMk id="9" creationId="{E7F716B4-1EE3-4A04-9D35-2D14B933868E}"/>
          </ac:spMkLst>
        </pc:spChg>
      </pc:sldChg>
      <pc:sldChg chg="modSp">
        <pc:chgData name="Katerina Glover" userId="de2edfa1-0aa9-41ab-9f34-1fb333eb4396" providerId="ADAL" clId="{8AA01147-618C-4E52-A645-52C0070854D1}" dt="2020-06-01T09:20:51.139" v="8" actId="113"/>
        <pc:sldMkLst>
          <pc:docMk/>
          <pc:sldMk cId="2168100537" sldId="374"/>
        </pc:sldMkLst>
        <pc:spChg chg="mod">
          <ac:chgData name="Katerina Glover" userId="de2edfa1-0aa9-41ab-9f34-1fb333eb4396" providerId="ADAL" clId="{8AA01147-618C-4E52-A645-52C0070854D1}" dt="2020-06-01T09:20:51.139" v="8" actId="113"/>
          <ac:spMkLst>
            <pc:docMk/>
            <pc:sldMk cId="2168100537" sldId="374"/>
            <ac:spMk id="14" creationId="{8A72CCE2-9FB4-4374-8EEC-DABC40EC433F}"/>
          </ac:spMkLst>
        </pc:spChg>
      </pc:sldChg>
      <pc:sldChg chg="modSp">
        <pc:chgData name="Katerina Glover" userId="de2edfa1-0aa9-41ab-9f34-1fb333eb4396" providerId="ADAL" clId="{8AA01147-618C-4E52-A645-52C0070854D1}" dt="2020-06-12T13:28:01.533" v="8047" actId="20577"/>
        <pc:sldMkLst>
          <pc:docMk/>
          <pc:sldMk cId="1967806232" sldId="389"/>
        </pc:sldMkLst>
        <pc:graphicFrameChg chg="mod">
          <ac:chgData name="Katerina Glover" userId="de2edfa1-0aa9-41ab-9f34-1fb333eb4396" providerId="ADAL" clId="{8AA01147-618C-4E52-A645-52C0070854D1}" dt="2020-06-12T13:28:01.533" v="8047" actId="20577"/>
          <ac:graphicFrameMkLst>
            <pc:docMk/>
            <pc:sldMk cId="1967806232" sldId="389"/>
            <ac:graphicFrameMk id="3" creationId="{24570EA3-7190-41FB-BDB6-D79C240632A3}"/>
          </ac:graphicFrameMkLst>
        </pc:graphicFrameChg>
      </pc:sldChg>
      <pc:sldChg chg="modSp addCm modCm">
        <pc:chgData name="Katerina Glover" userId="de2edfa1-0aa9-41ab-9f34-1fb333eb4396" providerId="ADAL" clId="{8AA01147-618C-4E52-A645-52C0070854D1}" dt="2020-06-01T09:23:25.216" v="14"/>
        <pc:sldMkLst>
          <pc:docMk/>
          <pc:sldMk cId="113096363" sldId="394"/>
        </pc:sldMkLst>
        <pc:spChg chg="mod">
          <ac:chgData name="Katerina Glover" userId="de2edfa1-0aa9-41ab-9f34-1fb333eb4396" providerId="ADAL" clId="{8AA01147-618C-4E52-A645-52C0070854D1}" dt="2020-06-01T09:22:08.546" v="12" actId="20577"/>
          <ac:spMkLst>
            <pc:docMk/>
            <pc:sldMk cId="113096363" sldId="394"/>
            <ac:spMk id="14" creationId="{8A72CCE2-9FB4-4374-8EEC-DABC40EC433F}"/>
          </ac:spMkLst>
        </pc:spChg>
      </pc:sldChg>
      <pc:sldChg chg="modSp">
        <pc:chgData name="Katerina Glover" userId="de2edfa1-0aa9-41ab-9f34-1fb333eb4396" providerId="ADAL" clId="{8AA01147-618C-4E52-A645-52C0070854D1}" dt="2020-06-12T13:43:50.080" v="8086" actId="14100"/>
        <pc:sldMkLst>
          <pc:docMk/>
          <pc:sldMk cId="2187380053" sldId="412"/>
        </pc:sldMkLst>
        <pc:spChg chg="mod">
          <ac:chgData name="Katerina Glover" userId="de2edfa1-0aa9-41ab-9f34-1fb333eb4396" providerId="ADAL" clId="{8AA01147-618C-4E52-A645-52C0070854D1}" dt="2020-06-12T13:41:48.644" v="8068" actId="20577"/>
          <ac:spMkLst>
            <pc:docMk/>
            <pc:sldMk cId="2187380053" sldId="412"/>
            <ac:spMk id="4" creationId="{9DB2612D-A933-466B-BB57-C688125F80F9}"/>
          </ac:spMkLst>
        </pc:spChg>
        <pc:spChg chg="mod">
          <ac:chgData name="Katerina Glover" userId="de2edfa1-0aa9-41ab-9f34-1fb333eb4396" providerId="ADAL" clId="{8AA01147-618C-4E52-A645-52C0070854D1}" dt="2020-06-12T13:42:35.230" v="8069" actId="20577"/>
          <ac:spMkLst>
            <pc:docMk/>
            <pc:sldMk cId="2187380053" sldId="412"/>
            <ac:spMk id="17" creationId="{CEFB8767-8641-497D-A3A7-A2ABCBEEBDCE}"/>
          </ac:spMkLst>
        </pc:spChg>
        <pc:spChg chg="mod">
          <ac:chgData name="Katerina Glover" userId="de2edfa1-0aa9-41ab-9f34-1fb333eb4396" providerId="ADAL" clId="{8AA01147-618C-4E52-A645-52C0070854D1}" dt="2020-06-12T13:43:50.080" v="8086" actId="14100"/>
          <ac:spMkLst>
            <pc:docMk/>
            <pc:sldMk cId="2187380053" sldId="412"/>
            <ac:spMk id="21" creationId="{3F4891B8-ABB2-41EA-AFDF-E809D4926879}"/>
          </ac:spMkLst>
        </pc:spChg>
      </pc:sldChg>
      <pc:sldChg chg="modSp">
        <pc:chgData name="Katerina Glover" userId="de2edfa1-0aa9-41ab-9f34-1fb333eb4396" providerId="ADAL" clId="{8AA01147-618C-4E52-A645-52C0070854D1}" dt="2020-06-12T13:56:27.690" v="8120" actId="20577"/>
        <pc:sldMkLst>
          <pc:docMk/>
          <pc:sldMk cId="1091210631" sldId="413"/>
        </pc:sldMkLst>
        <pc:spChg chg="mod">
          <ac:chgData name="Katerina Glover" userId="de2edfa1-0aa9-41ab-9f34-1fb333eb4396" providerId="ADAL" clId="{8AA01147-618C-4E52-A645-52C0070854D1}" dt="2020-06-12T13:56:27.690" v="8120" actId="20577"/>
          <ac:spMkLst>
            <pc:docMk/>
            <pc:sldMk cId="1091210631" sldId="413"/>
            <ac:spMk id="7" creationId="{CB50782B-7D2D-42CF-A93F-9F3491603FA0}"/>
          </ac:spMkLst>
        </pc:spChg>
      </pc:sldChg>
      <pc:sldChg chg="addSp delSp modSp add">
        <pc:chgData name="Katerina Glover" userId="de2edfa1-0aa9-41ab-9f34-1fb333eb4396" providerId="ADAL" clId="{8AA01147-618C-4E52-A645-52C0070854D1}" dt="2020-06-03T16:05:04.146" v="7856" actId="108"/>
        <pc:sldMkLst>
          <pc:docMk/>
          <pc:sldMk cId="4104654736" sldId="418"/>
        </pc:sldMkLst>
        <pc:spChg chg="del">
          <ac:chgData name="Katerina Glover" userId="de2edfa1-0aa9-41ab-9f34-1fb333eb4396" providerId="ADAL" clId="{8AA01147-618C-4E52-A645-52C0070854D1}" dt="2020-06-03T13:24:50.432" v="16" actId="478"/>
          <ac:spMkLst>
            <pc:docMk/>
            <pc:sldMk cId="4104654736" sldId="418"/>
            <ac:spMk id="2" creationId="{3BA83729-84F5-4242-A277-62BC4FEE096C}"/>
          </ac:spMkLst>
        </pc:spChg>
        <pc:spChg chg="add mod">
          <ac:chgData name="Katerina Glover" userId="de2edfa1-0aa9-41ab-9f34-1fb333eb4396" providerId="ADAL" clId="{8AA01147-618C-4E52-A645-52C0070854D1}" dt="2020-06-03T13:27:47.389" v="136" actId="20577"/>
          <ac:spMkLst>
            <pc:docMk/>
            <pc:sldMk cId="4104654736" sldId="418"/>
            <ac:spMk id="3" creationId="{37759A5F-8C5B-4705-9FB3-F34D0045CCF7}"/>
          </ac:spMkLst>
        </pc:spChg>
        <pc:spChg chg="add del mod">
          <ac:chgData name="Katerina Glover" userId="de2edfa1-0aa9-41ab-9f34-1fb333eb4396" providerId="ADAL" clId="{8AA01147-618C-4E52-A645-52C0070854D1}" dt="2020-06-03T13:30:20.787" v="144" actId="478"/>
          <ac:spMkLst>
            <pc:docMk/>
            <pc:sldMk cId="4104654736" sldId="418"/>
            <ac:spMk id="4" creationId="{7EF908F4-08AA-4B09-B0A6-070D7C8966E5}"/>
          </ac:spMkLst>
        </pc:spChg>
        <pc:spChg chg="mod">
          <ac:chgData name="Katerina Glover" userId="de2edfa1-0aa9-41ab-9f34-1fb333eb4396" providerId="ADAL" clId="{8AA01147-618C-4E52-A645-52C0070854D1}" dt="2020-06-03T13:26:16.203" v="62" actId="20577"/>
          <ac:spMkLst>
            <pc:docMk/>
            <pc:sldMk cId="4104654736" sldId="418"/>
            <ac:spMk id="5" creationId="{E1AB353D-C3DD-45D0-A928-76F68198F592}"/>
          </ac:spMkLst>
        </pc:spChg>
        <pc:spChg chg="add mod">
          <ac:chgData name="Katerina Glover" userId="de2edfa1-0aa9-41ab-9f34-1fb333eb4396" providerId="ADAL" clId="{8AA01147-618C-4E52-A645-52C0070854D1}" dt="2020-06-03T15:52:00.959" v="7553" actId="404"/>
          <ac:spMkLst>
            <pc:docMk/>
            <pc:sldMk cId="4104654736" sldId="418"/>
            <ac:spMk id="6" creationId="{AF03B604-3AE3-42E5-889E-6EE30C74AF5C}"/>
          </ac:spMkLst>
        </pc:spChg>
        <pc:spChg chg="add mod">
          <ac:chgData name="Katerina Glover" userId="de2edfa1-0aa9-41ab-9f34-1fb333eb4396" providerId="ADAL" clId="{8AA01147-618C-4E52-A645-52C0070854D1}" dt="2020-06-03T16:04:59.014" v="7855" actId="404"/>
          <ac:spMkLst>
            <pc:docMk/>
            <pc:sldMk cId="4104654736" sldId="418"/>
            <ac:spMk id="7" creationId="{F72E90ED-60BA-488C-AC17-59B47BED8FDA}"/>
          </ac:spMkLst>
        </pc:spChg>
        <pc:spChg chg="add mod">
          <ac:chgData name="Katerina Glover" userId="de2edfa1-0aa9-41ab-9f34-1fb333eb4396" providerId="ADAL" clId="{8AA01147-618C-4E52-A645-52C0070854D1}" dt="2020-06-03T16:05:04.146" v="7856" actId="108"/>
          <ac:spMkLst>
            <pc:docMk/>
            <pc:sldMk cId="4104654736" sldId="418"/>
            <ac:spMk id="8" creationId="{F053739F-BFCD-4F93-B514-2D4C0D9023CC}"/>
          </ac:spMkLst>
        </pc:spChg>
      </pc:sldChg>
      <pc:sldChg chg="modSp add">
        <pc:chgData name="Katerina Glover" userId="de2edfa1-0aa9-41ab-9f34-1fb333eb4396" providerId="ADAL" clId="{8AA01147-618C-4E52-A645-52C0070854D1}" dt="2020-06-03T15:06:23.422" v="5452" actId="20577"/>
        <pc:sldMkLst>
          <pc:docMk/>
          <pc:sldMk cId="4159638713" sldId="419"/>
        </pc:sldMkLst>
        <pc:spChg chg="mod">
          <ac:chgData name="Katerina Glover" userId="de2edfa1-0aa9-41ab-9f34-1fb333eb4396" providerId="ADAL" clId="{8AA01147-618C-4E52-A645-52C0070854D1}" dt="2020-06-03T14:03:02.531" v="1675" actId="20577"/>
          <ac:spMkLst>
            <pc:docMk/>
            <pc:sldMk cId="4159638713" sldId="419"/>
            <ac:spMk id="4" creationId="{F1373249-189F-4C9A-89A4-30B0EE6CD7CC}"/>
          </ac:spMkLst>
        </pc:spChg>
        <pc:spChg chg="mod">
          <ac:chgData name="Katerina Glover" userId="de2edfa1-0aa9-41ab-9f34-1fb333eb4396" providerId="ADAL" clId="{8AA01147-618C-4E52-A645-52C0070854D1}" dt="2020-06-03T14:15:13.579" v="3188" actId="1076"/>
          <ac:spMkLst>
            <pc:docMk/>
            <pc:sldMk cId="4159638713" sldId="419"/>
            <ac:spMk id="13" creationId="{6992E43E-2398-479B-999E-CAEB819E6DEA}"/>
          </ac:spMkLst>
        </pc:spChg>
        <pc:spChg chg="mod">
          <ac:chgData name="Katerina Glover" userId="de2edfa1-0aa9-41ab-9f34-1fb333eb4396" providerId="ADAL" clId="{8AA01147-618C-4E52-A645-52C0070854D1}" dt="2020-06-03T15:06:23.422" v="5452" actId="20577"/>
          <ac:spMkLst>
            <pc:docMk/>
            <pc:sldMk cId="4159638713" sldId="419"/>
            <ac:spMk id="14" creationId="{8A72CCE2-9FB4-4374-8EEC-DABC40EC433F}"/>
          </ac:spMkLst>
        </pc:spChg>
        <pc:spChg chg="mod">
          <ac:chgData name="Katerina Glover" userId="de2edfa1-0aa9-41ab-9f34-1fb333eb4396" providerId="ADAL" clId="{8AA01147-618C-4E52-A645-52C0070854D1}" dt="2020-06-03T14:43:16.371" v="3945" actId="14100"/>
          <ac:spMkLst>
            <pc:docMk/>
            <pc:sldMk cId="4159638713" sldId="419"/>
            <ac:spMk id="16" creationId="{ED822C59-5852-4617-A8C0-7BCC9AE448E9}"/>
          </ac:spMkLst>
        </pc:spChg>
      </pc:sldChg>
      <pc:sldChg chg="addSp modSp add">
        <pc:chgData name="Katerina Glover" userId="de2edfa1-0aa9-41ab-9f34-1fb333eb4396" providerId="ADAL" clId="{8AA01147-618C-4E52-A645-52C0070854D1}" dt="2020-06-03T16:05:13.105" v="7858" actId="108"/>
        <pc:sldMkLst>
          <pc:docMk/>
          <pc:sldMk cId="2847313853" sldId="420"/>
        </pc:sldMkLst>
        <pc:spChg chg="add mod">
          <ac:chgData name="Katerina Glover" userId="de2edfa1-0aa9-41ab-9f34-1fb333eb4396" providerId="ADAL" clId="{8AA01147-618C-4E52-A645-52C0070854D1}" dt="2020-06-03T16:05:13.105" v="7858" actId="108"/>
          <ac:spMkLst>
            <pc:docMk/>
            <pc:sldMk cId="2847313853" sldId="420"/>
            <ac:spMk id="2" creationId="{4E26E8A7-38DB-446A-B25F-41BC53DC2954}"/>
          </ac:spMkLst>
        </pc:spChg>
        <pc:spChg chg="mod">
          <ac:chgData name="Katerina Glover" userId="de2edfa1-0aa9-41ab-9f34-1fb333eb4396" providerId="ADAL" clId="{8AA01147-618C-4E52-A645-52C0070854D1}" dt="2020-06-03T16:03:17.073" v="7853" actId="1035"/>
          <ac:spMkLst>
            <pc:docMk/>
            <pc:sldMk cId="2847313853" sldId="420"/>
            <ac:spMk id="3" creationId="{37759A5F-8C5B-4705-9FB3-F34D0045CCF7}"/>
          </ac:spMkLst>
        </pc:spChg>
        <pc:spChg chg="mod">
          <ac:chgData name="Katerina Glover" userId="de2edfa1-0aa9-41ab-9f34-1fb333eb4396" providerId="ADAL" clId="{8AA01147-618C-4E52-A645-52C0070854D1}" dt="2020-06-03T15:52:31.771" v="7577" actId="404"/>
          <ac:spMkLst>
            <pc:docMk/>
            <pc:sldMk cId="2847313853" sldId="420"/>
            <ac:spMk id="6" creationId="{AF03B604-3AE3-42E5-889E-6EE30C74AF5C}"/>
          </ac:spMkLst>
        </pc:spChg>
        <pc:spChg chg="mod">
          <ac:chgData name="Katerina Glover" userId="de2edfa1-0aa9-41ab-9f34-1fb333eb4396" providerId="ADAL" clId="{8AA01147-618C-4E52-A645-52C0070854D1}" dt="2020-06-03T16:05:09.524" v="7857" actId="108"/>
          <ac:spMkLst>
            <pc:docMk/>
            <pc:sldMk cId="2847313853" sldId="420"/>
            <ac:spMk id="7" creationId="{F72E90ED-60BA-488C-AC17-59B47BED8FDA}"/>
          </ac:spMkLst>
        </pc:spChg>
      </pc:sldChg>
      <pc:sldChg chg="delSp modSp add">
        <pc:chgData name="Katerina Glover" userId="de2edfa1-0aa9-41ab-9f34-1fb333eb4396" providerId="ADAL" clId="{8AA01147-618C-4E52-A645-52C0070854D1}" dt="2020-06-03T15:55:43.231" v="7675" actId="478"/>
        <pc:sldMkLst>
          <pc:docMk/>
          <pc:sldMk cId="1035251124" sldId="421"/>
        </pc:sldMkLst>
        <pc:spChg chg="del">
          <ac:chgData name="Katerina Glover" userId="de2edfa1-0aa9-41ab-9f34-1fb333eb4396" providerId="ADAL" clId="{8AA01147-618C-4E52-A645-52C0070854D1}" dt="2020-06-03T15:55:43.231" v="7675" actId="478"/>
          <ac:spMkLst>
            <pc:docMk/>
            <pc:sldMk cId="1035251124" sldId="421"/>
            <ac:spMk id="2" creationId="{4E26E8A7-38DB-446A-B25F-41BC53DC2954}"/>
          </ac:spMkLst>
        </pc:spChg>
        <pc:spChg chg="mod">
          <ac:chgData name="Katerina Glover" userId="de2edfa1-0aa9-41ab-9f34-1fb333eb4396" providerId="ADAL" clId="{8AA01147-618C-4E52-A645-52C0070854D1}" dt="2020-06-03T15:55:40.195" v="7674" actId="20577"/>
          <ac:spMkLst>
            <pc:docMk/>
            <pc:sldMk cId="1035251124" sldId="421"/>
            <ac:spMk id="3" creationId="{37759A5F-8C5B-4705-9FB3-F34D0045CCF7}"/>
          </ac:spMkLst>
        </pc:spChg>
        <pc:spChg chg="mod">
          <ac:chgData name="Katerina Glover" userId="de2edfa1-0aa9-41ab-9f34-1fb333eb4396" providerId="ADAL" clId="{8AA01147-618C-4E52-A645-52C0070854D1}" dt="2020-06-03T15:55:34.029" v="7669" actId="20577"/>
          <ac:spMkLst>
            <pc:docMk/>
            <pc:sldMk cId="1035251124" sldId="421"/>
            <ac:spMk id="5" creationId="{E1AB353D-C3DD-45D0-A928-76F68198F592}"/>
          </ac:spMkLst>
        </pc:spChg>
        <pc:spChg chg="mod">
          <ac:chgData name="Katerina Glover" userId="de2edfa1-0aa9-41ab-9f34-1fb333eb4396" providerId="ADAL" clId="{8AA01147-618C-4E52-A645-52C0070854D1}" dt="2020-06-03T15:55:18.010" v="7623" actId="20577"/>
          <ac:spMkLst>
            <pc:docMk/>
            <pc:sldMk cId="1035251124" sldId="421"/>
            <ac:spMk id="6" creationId="{AF03B604-3AE3-42E5-889E-6EE30C74AF5C}"/>
          </ac:spMkLst>
        </pc:spChg>
        <pc:spChg chg="mod">
          <ac:chgData name="Katerina Glover" userId="de2edfa1-0aa9-41ab-9f34-1fb333eb4396" providerId="ADAL" clId="{8AA01147-618C-4E52-A645-52C0070854D1}" dt="2020-06-03T15:55:14.091" v="7615" actId="20577"/>
          <ac:spMkLst>
            <pc:docMk/>
            <pc:sldMk cId="1035251124" sldId="421"/>
            <ac:spMk id="7" creationId="{F72E90ED-60BA-488C-AC17-59B47BED8FDA}"/>
          </ac:spMkLst>
        </pc:spChg>
      </pc:sldChg>
      <pc:sldChg chg="modSp add">
        <pc:chgData name="Katerina Glover" userId="de2edfa1-0aa9-41ab-9f34-1fb333eb4396" providerId="ADAL" clId="{8AA01147-618C-4E52-A645-52C0070854D1}" dt="2020-06-12T15:09:21.158" v="8448" actId="20577"/>
        <pc:sldMkLst>
          <pc:docMk/>
          <pc:sldMk cId="260703289" sldId="422"/>
        </pc:sldMkLst>
        <pc:spChg chg="mod">
          <ac:chgData name="Katerina Glover" userId="de2edfa1-0aa9-41ab-9f34-1fb333eb4396" providerId="ADAL" clId="{8AA01147-618C-4E52-A645-52C0070854D1}" dt="2020-06-12T15:09:21.158" v="8448" actId="20577"/>
          <ac:spMkLst>
            <pc:docMk/>
            <pc:sldMk cId="260703289" sldId="422"/>
            <ac:spMk id="6" creationId="{AF03B604-3AE3-42E5-889E-6EE30C74AF5C}"/>
          </ac:spMkLst>
        </pc:spChg>
      </pc:sldChg>
      <pc:sldChg chg="modSp">
        <pc:chgData name="Katerina Glover" userId="de2edfa1-0aa9-41ab-9f34-1fb333eb4396" providerId="ADAL" clId="{8AA01147-618C-4E52-A645-52C0070854D1}" dt="2020-06-12T13:41:15.642" v="8066" actId="20578"/>
        <pc:sldMkLst>
          <pc:docMk/>
          <pc:sldMk cId="451994621" sldId="423"/>
        </pc:sldMkLst>
        <pc:spChg chg="mod">
          <ac:chgData name="Katerina Glover" userId="de2edfa1-0aa9-41ab-9f34-1fb333eb4396" providerId="ADAL" clId="{8AA01147-618C-4E52-A645-52C0070854D1}" dt="2020-06-12T13:41:15.642" v="8066" actId="20578"/>
          <ac:spMkLst>
            <pc:docMk/>
            <pc:sldMk cId="451994621" sldId="423"/>
            <ac:spMk id="6" creationId="{AF03B604-3AE3-42E5-889E-6EE30C74AF5C}"/>
          </ac:spMkLst>
        </pc:spChg>
      </pc:sldChg>
      <pc:sldChg chg="addCm modCm">
        <pc:chgData name="Katerina Glover" userId="de2edfa1-0aa9-41ab-9f34-1fb333eb4396" providerId="ADAL" clId="{8AA01147-618C-4E52-A645-52C0070854D1}" dt="2020-06-12T13:49:41.638" v="8088"/>
        <pc:sldMkLst>
          <pc:docMk/>
          <pc:sldMk cId="1903635988" sldId="426"/>
        </pc:sldMkLst>
      </pc:sldChg>
      <pc:sldChg chg="modSp">
        <pc:chgData name="Katerina Glover" userId="de2edfa1-0aa9-41ab-9f34-1fb333eb4396" providerId="ADAL" clId="{8AA01147-618C-4E52-A645-52C0070854D1}" dt="2020-06-12T13:51:24.165" v="8113" actId="20577"/>
        <pc:sldMkLst>
          <pc:docMk/>
          <pc:sldMk cId="2958419360" sldId="430"/>
        </pc:sldMkLst>
        <pc:spChg chg="mod">
          <ac:chgData name="Katerina Glover" userId="de2edfa1-0aa9-41ab-9f34-1fb333eb4396" providerId="ADAL" clId="{8AA01147-618C-4E52-A645-52C0070854D1}" dt="2020-06-12T13:51:16.253" v="8111" actId="313"/>
          <ac:spMkLst>
            <pc:docMk/>
            <pc:sldMk cId="2958419360" sldId="430"/>
            <ac:spMk id="2" creationId="{3BA83729-84F5-4242-A277-62BC4FEE096C}"/>
          </ac:spMkLst>
        </pc:spChg>
        <pc:spChg chg="mod">
          <ac:chgData name="Katerina Glover" userId="de2edfa1-0aa9-41ab-9f34-1fb333eb4396" providerId="ADAL" clId="{8AA01147-618C-4E52-A645-52C0070854D1}" dt="2020-06-12T13:51:24.165" v="8113" actId="20577"/>
          <ac:spMkLst>
            <pc:docMk/>
            <pc:sldMk cId="2958419360" sldId="430"/>
            <ac:spMk id="9" creationId="{343472BF-A853-46C2-9063-1457FE7CC432}"/>
          </ac:spMkLst>
        </pc:spChg>
      </pc:sldChg>
      <pc:sldChg chg="modSp">
        <pc:chgData name="Katerina Glover" userId="de2edfa1-0aa9-41ab-9f34-1fb333eb4396" providerId="ADAL" clId="{8AA01147-618C-4E52-A645-52C0070854D1}" dt="2020-06-12T13:59:25.445" v="8125" actId="20577"/>
        <pc:sldMkLst>
          <pc:docMk/>
          <pc:sldMk cId="3905898129" sldId="432"/>
        </pc:sldMkLst>
        <pc:spChg chg="mod">
          <ac:chgData name="Katerina Glover" userId="de2edfa1-0aa9-41ab-9f34-1fb333eb4396" providerId="ADAL" clId="{8AA01147-618C-4E52-A645-52C0070854D1}" dt="2020-06-12T13:59:25.445" v="8125" actId="20577"/>
          <ac:spMkLst>
            <pc:docMk/>
            <pc:sldMk cId="3905898129" sldId="432"/>
            <ac:spMk id="12" creationId="{16422191-DE39-43E0-A625-D695C4C9FA0D}"/>
          </ac:spMkLst>
        </pc:spChg>
      </pc:sldChg>
      <pc:sldChg chg="add">
        <pc:chgData name="Katerina Glover" userId="de2edfa1-0aa9-41ab-9f34-1fb333eb4396" providerId="ADAL" clId="{8AA01147-618C-4E52-A645-52C0070854D1}" dt="2020-06-12T14:50:28.829" v="8126"/>
        <pc:sldMkLst>
          <pc:docMk/>
          <pc:sldMk cId="584034506" sldId="442"/>
        </pc:sldMkLst>
      </pc:sldChg>
    </pc:docChg>
  </pc:docChgLst>
  <pc:docChgLst>
    <pc:chgData name="Maura O'Malley, Researcher" userId="S::maura.o-malley@essex.gov.uk::debcc6ab-8d4c-4f20-82e6-146e5bb09687" providerId="AD" clId="Web-{F4C8AB1C-5434-4BB6-B099-CE276E474B0D}"/>
    <pc:docChg chg="addSld modSld">
      <pc:chgData name="Maura O'Malley, Researcher" userId="S::maura.o-malley@essex.gov.uk::debcc6ab-8d4c-4f20-82e6-146e5bb09687" providerId="AD" clId="Web-{F4C8AB1C-5434-4BB6-B099-CE276E474B0D}" dt="2020-05-29T12:05:47.861" v="268" actId="20577"/>
      <pc:docMkLst>
        <pc:docMk/>
      </pc:docMkLst>
      <pc:sldChg chg="modSp">
        <pc:chgData name="Maura O'Malley, Researcher" userId="S::maura.o-malley@essex.gov.uk::debcc6ab-8d4c-4f20-82e6-146e5bb09687" providerId="AD" clId="Web-{F4C8AB1C-5434-4BB6-B099-CE276E474B0D}" dt="2020-05-29T12:03:04.141" v="180" actId="20577"/>
        <pc:sldMkLst>
          <pc:docMk/>
          <pc:sldMk cId="1136255497" sldId="384"/>
        </pc:sldMkLst>
        <pc:spChg chg="mod">
          <ac:chgData name="Maura O'Malley, Researcher" userId="S::maura.o-malley@essex.gov.uk::debcc6ab-8d4c-4f20-82e6-146e5bb09687" providerId="AD" clId="Web-{F4C8AB1C-5434-4BB6-B099-CE276E474B0D}" dt="2020-05-29T12:03:04.141" v="180" actId="20577"/>
          <ac:spMkLst>
            <pc:docMk/>
            <pc:sldMk cId="1136255497" sldId="384"/>
            <ac:spMk id="7" creationId="{5BF28DFC-B23B-45C4-8473-3007892C614F}"/>
          </ac:spMkLst>
        </pc:spChg>
      </pc:sldChg>
      <pc:sldChg chg="modSp add replId">
        <pc:chgData name="Maura O'Malley, Researcher" userId="S::maura.o-malley@essex.gov.uk::debcc6ab-8d4c-4f20-82e6-146e5bb09687" providerId="AD" clId="Web-{F4C8AB1C-5434-4BB6-B099-CE276E474B0D}" dt="2020-05-29T12:05:47.861" v="268" actId="20577"/>
        <pc:sldMkLst>
          <pc:docMk/>
          <pc:sldMk cId="585352158" sldId="386"/>
        </pc:sldMkLst>
        <pc:spChg chg="mod">
          <ac:chgData name="Maura O'Malley, Researcher" userId="S::maura.o-malley@essex.gov.uk::debcc6ab-8d4c-4f20-82e6-146e5bb09687" providerId="AD" clId="Web-{F4C8AB1C-5434-4BB6-B099-CE276E474B0D}" dt="2020-05-29T12:05:47.861" v="268" actId="20577"/>
          <ac:spMkLst>
            <pc:docMk/>
            <pc:sldMk cId="585352158" sldId="386"/>
            <ac:spMk id="7" creationId="{5BF28DFC-B23B-45C4-8473-3007892C614F}"/>
          </ac:spMkLst>
        </pc:spChg>
      </pc:sldChg>
    </pc:docChg>
  </pc:docChgLst>
  <pc:docChgLst>
    <pc:chgData name="Maura O'Malley, Researcher" userId="S::maura.o-malley@essex.gov.uk::debcc6ab-8d4c-4f20-82e6-146e5bb09687" providerId="AD" clId="Web-{D7D8740A-2F82-47C8-B553-BECE041D8830}"/>
    <pc:docChg chg="modSld">
      <pc:chgData name="Maura O'Malley, Researcher" userId="S::maura.o-malley@essex.gov.uk::debcc6ab-8d4c-4f20-82e6-146e5bb09687" providerId="AD" clId="Web-{D7D8740A-2F82-47C8-B553-BECE041D8830}" dt="2020-05-29T15:49:38.696" v="4" actId="1076"/>
      <pc:docMkLst>
        <pc:docMk/>
      </pc:docMkLst>
      <pc:sldChg chg="modSp">
        <pc:chgData name="Maura O'Malley, Researcher" userId="S::maura.o-malley@essex.gov.uk::debcc6ab-8d4c-4f20-82e6-146e5bb09687" providerId="AD" clId="Web-{D7D8740A-2F82-47C8-B553-BECE041D8830}" dt="2020-05-29T15:49:38.696" v="4" actId="1076"/>
        <pc:sldMkLst>
          <pc:docMk/>
          <pc:sldMk cId="2168100537" sldId="374"/>
        </pc:sldMkLst>
        <pc:spChg chg="mod">
          <ac:chgData name="Maura O'Malley, Researcher" userId="S::maura.o-malley@essex.gov.uk::debcc6ab-8d4c-4f20-82e6-146e5bb09687" providerId="AD" clId="Web-{D7D8740A-2F82-47C8-B553-BECE041D8830}" dt="2020-05-29T15:49:29.368" v="2" actId="14100"/>
          <ac:spMkLst>
            <pc:docMk/>
            <pc:sldMk cId="2168100537" sldId="374"/>
            <ac:spMk id="6" creationId="{3A68F409-8D99-4305-82DE-37EA14CCD393}"/>
          </ac:spMkLst>
        </pc:spChg>
        <pc:spChg chg="mod">
          <ac:chgData name="Maura O'Malley, Researcher" userId="S::maura.o-malley@essex.gov.uk::debcc6ab-8d4c-4f20-82e6-146e5bb09687" providerId="AD" clId="Web-{D7D8740A-2F82-47C8-B553-BECE041D8830}" dt="2020-05-29T15:49:21.337" v="0" actId="1076"/>
          <ac:spMkLst>
            <pc:docMk/>
            <pc:sldMk cId="2168100537" sldId="374"/>
            <ac:spMk id="7" creationId="{5BF28DFC-B23B-45C4-8473-3007892C614F}"/>
          </ac:spMkLst>
        </pc:spChg>
        <pc:spChg chg="mod">
          <ac:chgData name="Maura O'Malley, Researcher" userId="S::maura.o-malley@essex.gov.uk::debcc6ab-8d4c-4f20-82e6-146e5bb09687" providerId="AD" clId="Web-{D7D8740A-2F82-47C8-B553-BECE041D8830}" dt="2020-05-29T15:49:38.696" v="4" actId="1076"/>
          <ac:spMkLst>
            <pc:docMk/>
            <pc:sldMk cId="2168100537" sldId="374"/>
            <ac:spMk id="15" creationId="{1774EB99-0509-44A1-A957-38F1D1404488}"/>
          </ac:spMkLst>
        </pc:spChg>
      </pc:sldChg>
    </pc:docChg>
  </pc:docChgLst>
  <pc:docChgLst>
    <pc:chgData name="Katerina" userId="de2edfa1-0aa9-41ab-9f34-1fb333eb4396" providerId="ADAL" clId="{05E33C79-F3FE-44D8-A5F0-56D94CE5BC52}"/>
    <pc:docChg chg="custSel modSld">
      <pc:chgData name="Katerina" userId="de2edfa1-0aa9-41ab-9f34-1fb333eb4396" providerId="ADAL" clId="{05E33C79-F3FE-44D8-A5F0-56D94CE5BC52}" dt="2021-02-08T22:46:16.976" v="19" actId="20577"/>
      <pc:docMkLst>
        <pc:docMk/>
      </pc:docMkLst>
      <pc:sldChg chg="modSp mod">
        <pc:chgData name="Katerina" userId="de2edfa1-0aa9-41ab-9f34-1fb333eb4396" providerId="ADAL" clId="{05E33C79-F3FE-44D8-A5F0-56D94CE5BC52}" dt="2021-02-08T22:35:49.939" v="13" actId="20577"/>
        <pc:sldMkLst>
          <pc:docMk/>
          <pc:sldMk cId="4231481942" sldId="262"/>
        </pc:sldMkLst>
        <pc:spChg chg="mod">
          <ac:chgData name="Katerina" userId="de2edfa1-0aa9-41ab-9f34-1fb333eb4396" providerId="ADAL" clId="{05E33C79-F3FE-44D8-A5F0-56D94CE5BC52}" dt="2021-02-08T22:35:49.939" v="13" actId="20577"/>
          <ac:spMkLst>
            <pc:docMk/>
            <pc:sldMk cId="4231481942" sldId="262"/>
            <ac:spMk id="13" creationId="{F508B5EC-BAFE-44A0-B48D-41AA4F9F6B14}"/>
          </ac:spMkLst>
        </pc:spChg>
      </pc:sldChg>
      <pc:sldChg chg="addSp delSp modSp mod">
        <pc:chgData name="Katerina" userId="de2edfa1-0aa9-41ab-9f34-1fb333eb4396" providerId="ADAL" clId="{05E33C79-F3FE-44D8-A5F0-56D94CE5BC52}" dt="2021-02-08T22:36:04.275" v="17" actId="14100"/>
        <pc:sldMkLst>
          <pc:docMk/>
          <pc:sldMk cId="603577304" sldId="480"/>
        </pc:sldMkLst>
        <pc:picChg chg="del">
          <ac:chgData name="Katerina" userId="de2edfa1-0aa9-41ab-9f34-1fb333eb4396" providerId="ADAL" clId="{05E33C79-F3FE-44D8-A5F0-56D94CE5BC52}" dt="2021-02-08T22:35:53.529" v="14" actId="478"/>
          <ac:picMkLst>
            <pc:docMk/>
            <pc:sldMk cId="603577304" sldId="480"/>
            <ac:picMk id="4" creationId="{F971C1CC-8851-41B3-9743-DA5D671BC671}"/>
          </ac:picMkLst>
        </pc:picChg>
        <pc:picChg chg="add mod">
          <ac:chgData name="Katerina" userId="de2edfa1-0aa9-41ab-9f34-1fb333eb4396" providerId="ADAL" clId="{05E33C79-F3FE-44D8-A5F0-56D94CE5BC52}" dt="2021-02-08T22:36:04.275" v="17" actId="14100"/>
          <ac:picMkLst>
            <pc:docMk/>
            <pc:sldMk cId="603577304" sldId="480"/>
            <ac:picMk id="6" creationId="{1D4CCF6C-ECF7-4CF5-BC7D-82CBDAB839DE}"/>
          </ac:picMkLst>
        </pc:picChg>
      </pc:sldChg>
      <pc:sldChg chg="modSp mod">
        <pc:chgData name="Katerina" userId="de2edfa1-0aa9-41ab-9f34-1fb333eb4396" providerId="ADAL" clId="{05E33C79-F3FE-44D8-A5F0-56D94CE5BC52}" dt="2021-02-08T22:46:16.976" v="19" actId="20577"/>
        <pc:sldMkLst>
          <pc:docMk/>
          <pc:sldMk cId="2330050446" sldId="483"/>
        </pc:sldMkLst>
        <pc:spChg chg="mod">
          <ac:chgData name="Katerina" userId="de2edfa1-0aa9-41ab-9f34-1fb333eb4396" providerId="ADAL" clId="{05E33C79-F3FE-44D8-A5F0-56D94CE5BC52}" dt="2021-02-08T22:46:16.976" v="19" actId="20577"/>
          <ac:spMkLst>
            <pc:docMk/>
            <pc:sldMk cId="2330050446" sldId="483"/>
            <ac:spMk id="3" creationId="{E35D71F5-59E7-4485-A028-D295F09DA633}"/>
          </ac:spMkLst>
        </pc:spChg>
      </pc:sldChg>
    </pc:docChg>
  </pc:docChgLst>
  <pc:docChgLst>
    <pc:chgData name="Maresa Beazley, Senior Researcher" userId="S::maresa.beazley@essex.gov.uk::5f8a0d0f-7495-4475-8968-cf1e28e5c564" providerId="AD" clId="Web-{B1CB869B-EC15-41E6-97D8-44E86289210E}"/>
    <pc:docChg chg="modSld">
      <pc:chgData name="Maresa Beazley, Senior Researcher" userId="S::maresa.beazley@essex.gov.uk::5f8a0d0f-7495-4475-8968-cf1e28e5c564" providerId="AD" clId="Web-{B1CB869B-EC15-41E6-97D8-44E86289210E}" dt="2020-05-26T12:46:45.643" v="1" actId="14100"/>
      <pc:docMkLst>
        <pc:docMk/>
      </pc:docMkLst>
      <pc:sldChg chg="delSp modSp">
        <pc:chgData name="Maresa Beazley, Senior Researcher" userId="S::maresa.beazley@essex.gov.uk::5f8a0d0f-7495-4475-8968-cf1e28e5c564" providerId="AD" clId="Web-{B1CB869B-EC15-41E6-97D8-44E86289210E}" dt="2020-05-26T12:46:45.643" v="1" actId="14100"/>
        <pc:sldMkLst>
          <pc:docMk/>
          <pc:sldMk cId="1771183439" sldId="378"/>
        </pc:sldMkLst>
        <pc:picChg chg="mod">
          <ac:chgData name="Maresa Beazley, Senior Researcher" userId="S::maresa.beazley@essex.gov.uk::5f8a0d0f-7495-4475-8968-cf1e28e5c564" providerId="AD" clId="Web-{B1CB869B-EC15-41E6-97D8-44E86289210E}" dt="2020-05-26T12:46:45.643" v="1" actId="14100"/>
          <ac:picMkLst>
            <pc:docMk/>
            <pc:sldMk cId="1771183439" sldId="378"/>
            <ac:picMk id="2" creationId="{C6F353BD-09B6-4B67-A3D3-5C694E950B3A}"/>
          </ac:picMkLst>
        </pc:picChg>
        <pc:picChg chg="del">
          <ac:chgData name="Maresa Beazley, Senior Researcher" userId="S::maresa.beazley@essex.gov.uk::5f8a0d0f-7495-4475-8968-cf1e28e5c564" providerId="AD" clId="Web-{B1CB869B-EC15-41E6-97D8-44E86289210E}" dt="2020-05-26T12:46:39.800" v="0"/>
          <ac:picMkLst>
            <pc:docMk/>
            <pc:sldMk cId="1771183439" sldId="378"/>
            <ac:picMk id="69" creationId="{DD658787-8D67-4A9F-9A84-F463311F09E1}"/>
          </ac:picMkLst>
        </pc:picChg>
      </pc:sldChg>
    </pc:docChg>
  </pc:docChgLst>
  <pc:docChgLst>
    <pc:chgData name="Poppy Reece - Senior Researcher" userId="dc98a925-bdaa-4bee-b207-d103908056d7" providerId="ADAL" clId="{8A8F0BFC-07FB-4AA5-8387-0D7D5E14A31D}"/>
    <pc:docChg chg="mod modSld">
      <pc:chgData name="Poppy Reece - Senior Researcher" userId="dc98a925-bdaa-4bee-b207-d103908056d7" providerId="ADAL" clId="{8A8F0BFC-07FB-4AA5-8387-0D7D5E14A31D}" dt="2021-02-16T12:50:00.937" v="10"/>
      <pc:docMkLst>
        <pc:docMk/>
      </pc:docMkLst>
      <pc:sldChg chg="modNotesTx">
        <pc:chgData name="Poppy Reece - Senior Researcher" userId="dc98a925-bdaa-4bee-b207-d103908056d7" providerId="ADAL" clId="{8A8F0BFC-07FB-4AA5-8387-0D7D5E14A31D}" dt="2021-02-16T12:47:16.006" v="0" actId="20577"/>
        <pc:sldMkLst>
          <pc:docMk/>
          <pc:sldMk cId="2715914701" sldId="397"/>
        </pc:sldMkLst>
      </pc:sldChg>
      <pc:sldChg chg="modNotesTx">
        <pc:chgData name="Poppy Reece - Senior Researcher" userId="dc98a925-bdaa-4bee-b207-d103908056d7" providerId="ADAL" clId="{8A8F0BFC-07FB-4AA5-8387-0D7D5E14A31D}" dt="2021-02-16T12:47:28.663" v="2" actId="20577"/>
        <pc:sldMkLst>
          <pc:docMk/>
          <pc:sldMk cId="1104663591" sldId="406"/>
        </pc:sldMkLst>
      </pc:sldChg>
      <pc:sldChg chg="modNotesTx">
        <pc:chgData name="Poppy Reece - Senior Researcher" userId="dc98a925-bdaa-4bee-b207-d103908056d7" providerId="ADAL" clId="{8A8F0BFC-07FB-4AA5-8387-0D7D5E14A31D}" dt="2021-02-16T12:47:19.688" v="1" actId="20577"/>
        <pc:sldMkLst>
          <pc:docMk/>
          <pc:sldMk cId="3192038873" sldId="415"/>
        </pc:sldMkLst>
      </pc:sldChg>
      <pc:sldChg chg="modSp mod">
        <pc:chgData name="Poppy Reece - Senior Researcher" userId="dc98a925-bdaa-4bee-b207-d103908056d7" providerId="ADAL" clId="{8A8F0BFC-07FB-4AA5-8387-0D7D5E14A31D}" dt="2021-02-16T12:47:51.545" v="9" actId="1035"/>
        <pc:sldMkLst>
          <pc:docMk/>
          <pc:sldMk cId="442105187" sldId="482"/>
        </pc:sldMkLst>
        <pc:graphicFrameChg chg="modGraphic">
          <ac:chgData name="Poppy Reece - Senior Researcher" userId="dc98a925-bdaa-4bee-b207-d103908056d7" providerId="ADAL" clId="{8A8F0BFC-07FB-4AA5-8387-0D7D5E14A31D}" dt="2021-02-16T12:47:39.213" v="3" actId="948"/>
          <ac:graphicFrameMkLst>
            <pc:docMk/>
            <pc:sldMk cId="442105187" sldId="482"/>
            <ac:graphicFrameMk id="2" creationId="{2E34F1B8-A6FC-40BC-9657-6314617C6284}"/>
          </ac:graphicFrameMkLst>
        </pc:graphicFrameChg>
        <pc:picChg chg="mod">
          <ac:chgData name="Poppy Reece - Senior Researcher" userId="dc98a925-bdaa-4bee-b207-d103908056d7" providerId="ADAL" clId="{8A8F0BFC-07FB-4AA5-8387-0D7D5E14A31D}" dt="2021-02-16T12:47:51.545" v="9" actId="1035"/>
          <ac:picMkLst>
            <pc:docMk/>
            <pc:sldMk cId="442105187" sldId="482"/>
            <ac:picMk id="6" creationId="{F56EB559-67CF-470C-88A5-8F83EED00EA1}"/>
          </ac:picMkLst>
        </pc:picChg>
      </pc:sldChg>
    </pc:docChg>
  </pc:docChgLst>
  <pc:docChgLst>
    <pc:chgData name="Maresa Beazley, Senior Researcher" userId="S::maresa.beazley@essex.gov.uk::5f8a0d0f-7495-4475-8968-cf1e28e5c564" providerId="AD" clId="Web-{CEFA994D-FB37-40D0-BD82-0DD1455D15D6}"/>
    <pc:docChg chg="modSld">
      <pc:chgData name="Maresa Beazley, Senior Researcher" userId="S::maresa.beazley@essex.gov.uk::5f8a0d0f-7495-4475-8968-cf1e28e5c564" providerId="AD" clId="Web-{CEFA994D-FB37-40D0-BD82-0DD1455D15D6}" dt="2020-06-19T08:49:10.865" v="55" actId="20577"/>
      <pc:docMkLst>
        <pc:docMk/>
      </pc:docMkLst>
      <pc:sldChg chg="modSp">
        <pc:chgData name="Maresa Beazley, Senior Researcher" userId="S::maresa.beazley@essex.gov.uk::5f8a0d0f-7495-4475-8968-cf1e28e5c564" providerId="AD" clId="Web-{CEFA994D-FB37-40D0-BD82-0DD1455D15D6}" dt="2020-06-19T08:43:46.866" v="6" actId="20577"/>
        <pc:sldMkLst>
          <pc:docMk/>
          <pc:sldMk cId="2263966757" sldId="356"/>
        </pc:sldMkLst>
        <pc:spChg chg="mod">
          <ac:chgData name="Maresa Beazley, Senior Researcher" userId="S::maresa.beazley@essex.gov.uk::5f8a0d0f-7495-4475-8968-cf1e28e5c564" providerId="AD" clId="Web-{CEFA994D-FB37-40D0-BD82-0DD1455D15D6}" dt="2020-06-19T08:43:46.866" v="6" actId="20577"/>
          <ac:spMkLst>
            <pc:docMk/>
            <pc:sldMk cId="2263966757" sldId="356"/>
            <ac:spMk id="13" creationId="{F157136B-D1B5-4A3D-888F-25A73344D58D}"/>
          </ac:spMkLst>
        </pc:spChg>
        <pc:spChg chg="mod">
          <ac:chgData name="Maresa Beazley, Senior Researcher" userId="S::maresa.beazley@essex.gov.uk::5f8a0d0f-7495-4475-8968-cf1e28e5c564" providerId="AD" clId="Web-{CEFA994D-FB37-40D0-BD82-0DD1455D15D6}" dt="2020-06-19T08:43:38.303" v="2" actId="20577"/>
          <ac:spMkLst>
            <pc:docMk/>
            <pc:sldMk cId="2263966757" sldId="356"/>
            <ac:spMk id="14" creationId="{AB64865B-E9A2-400A-B5EC-276B80D886A8}"/>
          </ac:spMkLst>
        </pc:spChg>
      </pc:sldChg>
      <pc:sldChg chg="modSp">
        <pc:chgData name="Maresa Beazley, Senior Researcher" userId="S::maresa.beazley@essex.gov.uk::5f8a0d0f-7495-4475-8968-cf1e28e5c564" providerId="AD" clId="Web-{CEFA994D-FB37-40D0-BD82-0DD1455D15D6}" dt="2020-06-19T08:49:10.865" v="55" actId="20577"/>
        <pc:sldMkLst>
          <pc:docMk/>
          <pc:sldMk cId="2187380053" sldId="412"/>
        </pc:sldMkLst>
        <pc:spChg chg="mod">
          <ac:chgData name="Maresa Beazley, Senior Researcher" userId="S::maresa.beazley@essex.gov.uk::5f8a0d0f-7495-4475-8968-cf1e28e5c564" providerId="AD" clId="Web-{CEFA994D-FB37-40D0-BD82-0DD1455D15D6}" dt="2020-06-19T08:49:10.865" v="55" actId="20577"/>
          <ac:spMkLst>
            <pc:docMk/>
            <pc:sldMk cId="2187380053" sldId="412"/>
            <ac:spMk id="3" creationId="{95B1FEE1-983A-4CE2-86F0-0A1A30DA577B}"/>
          </ac:spMkLst>
        </pc:spChg>
        <pc:spChg chg="mod">
          <ac:chgData name="Maresa Beazley, Senior Researcher" userId="S::maresa.beazley@essex.gov.uk::5f8a0d0f-7495-4475-8968-cf1e28e5c564" providerId="AD" clId="Web-{CEFA994D-FB37-40D0-BD82-0DD1455D15D6}" dt="2020-06-19T08:44:27.194" v="12" actId="20577"/>
          <ac:spMkLst>
            <pc:docMk/>
            <pc:sldMk cId="2187380053" sldId="412"/>
            <ac:spMk id="11" creationId="{675475B3-5403-4638-8528-2D48493A6FBB}"/>
          </ac:spMkLst>
        </pc:spChg>
      </pc:sldChg>
      <pc:sldChg chg="modSp">
        <pc:chgData name="Maresa Beazley, Senior Researcher" userId="S::maresa.beazley@essex.gov.uk::5f8a0d0f-7495-4475-8968-cf1e28e5c564" providerId="AD" clId="Web-{CEFA994D-FB37-40D0-BD82-0DD1455D15D6}" dt="2020-06-19T08:46:20.256" v="28" actId="20577"/>
        <pc:sldMkLst>
          <pc:docMk/>
          <pc:sldMk cId="1903635988" sldId="426"/>
        </pc:sldMkLst>
        <pc:spChg chg="mod">
          <ac:chgData name="Maresa Beazley, Senior Researcher" userId="S::maresa.beazley@essex.gov.uk::5f8a0d0f-7495-4475-8968-cf1e28e5c564" providerId="AD" clId="Web-{CEFA994D-FB37-40D0-BD82-0DD1455D15D6}" dt="2020-06-19T08:46:20.256" v="28" actId="20577"/>
          <ac:spMkLst>
            <pc:docMk/>
            <pc:sldMk cId="1903635988" sldId="426"/>
            <ac:spMk id="13" creationId="{C27F730B-1628-46D2-8E14-6F8DBFEBCB9C}"/>
          </ac:spMkLst>
        </pc:spChg>
      </pc:sldChg>
      <pc:sldChg chg="modSp">
        <pc:chgData name="Maresa Beazley, Senior Researcher" userId="S::maresa.beazley@essex.gov.uk::5f8a0d0f-7495-4475-8968-cf1e28e5c564" providerId="AD" clId="Web-{CEFA994D-FB37-40D0-BD82-0DD1455D15D6}" dt="2020-06-19T08:48:40.068" v="46" actId="20577"/>
        <pc:sldMkLst>
          <pc:docMk/>
          <pc:sldMk cId="1180847141" sldId="451"/>
        </pc:sldMkLst>
        <pc:spChg chg="mod">
          <ac:chgData name="Maresa Beazley, Senior Researcher" userId="S::maresa.beazley@essex.gov.uk::5f8a0d0f-7495-4475-8968-cf1e28e5c564" providerId="AD" clId="Web-{CEFA994D-FB37-40D0-BD82-0DD1455D15D6}" dt="2020-06-19T08:48:40.068" v="46" actId="20577"/>
          <ac:spMkLst>
            <pc:docMk/>
            <pc:sldMk cId="1180847141" sldId="451"/>
            <ac:spMk id="3" creationId="{D94082C3-A739-4586-84F5-DBED494E9815}"/>
          </ac:spMkLst>
        </pc:spChg>
      </pc:sldChg>
      <pc:sldChg chg="modSp">
        <pc:chgData name="Maresa Beazley, Senior Researcher" userId="S::maresa.beazley@essex.gov.uk::5f8a0d0f-7495-4475-8968-cf1e28e5c564" providerId="AD" clId="Web-{CEFA994D-FB37-40D0-BD82-0DD1455D15D6}" dt="2020-06-19T08:44:15.866" v="9" actId="20577"/>
        <pc:sldMkLst>
          <pc:docMk/>
          <pc:sldMk cId="4071533732" sldId="452"/>
        </pc:sldMkLst>
        <pc:spChg chg="mod">
          <ac:chgData name="Maresa Beazley, Senior Researcher" userId="S::maresa.beazley@essex.gov.uk::5f8a0d0f-7495-4475-8968-cf1e28e5c564" providerId="AD" clId="Web-{CEFA994D-FB37-40D0-BD82-0DD1455D15D6}" dt="2020-06-19T08:44:15.866" v="9" actId="20577"/>
          <ac:spMkLst>
            <pc:docMk/>
            <pc:sldMk cId="4071533732" sldId="452"/>
            <ac:spMk id="2" creationId="{056F8416-716D-4555-BB35-0733F171B8B6}"/>
          </ac:spMkLst>
        </pc:spChg>
      </pc:sldChg>
      <pc:sldChg chg="modSp">
        <pc:chgData name="Maresa Beazley, Senior Researcher" userId="S::maresa.beazley@essex.gov.uk::5f8a0d0f-7495-4475-8968-cf1e28e5c564" providerId="AD" clId="Web-{CEFA994D-FB37-40D0-BD82-0DD1455D15D6}" dt="2020-06-19T08:47:10.396" v="32" actId="20577"/>
        <pc:sldMkLst>
          <pc:docMk/>
          <pc:sldMk cId="673834068" sldId="453"/>
        </pc:sldMkLst>
        <pc:spChg chg="mod">
          <ac:chgData name="Maresa Beazley, Senior Researcher" userId="S::maresa.beazley@essex.gov.uk::5f8a0d0f-7495-4475-8968-cf1e28e5c564" providerId="AD" clId="Web-{CEFA994D-FB37-40D0-BD82-0DD1455D15D6}" dt="2020-06-19T08:47:10.396" v="32" actId="20577"/>
          <ac:spMkLst>
            <pc:docMk/>
            <pc:sldMk cId="673834068" sldId="453"/>
            <ac:spMk id="3" creationId="{D94082C3-A739-4586-84F5-DBED494E9815}"/>
          </ac:spMkLst>
        </pc:spChg>
      </pc:sldChg>
      <pc:sldChg chg="modSp">
        <pc:chgData name="Maresa Beazley, Senior Researcher" userId="S::maresa.beazley@essex.gov.uk::5f8a0d0f-7495-4475-8968-cf1e28e5c564" providerId="AD" clId="Web-{CEFA994D-FB37-40D0-BD82-0DD1455D15D6}" dt="2020-06-19T08:46:07.100" v="22" actId="20577"/>
        <pc:sldMkLst>
          <pc:docMk/>
          <pc:sldMk cId="516107999" sldId="462"/>
        </pc:sldMkLst>
        <pc:spChg chg="mod">
          <ac:chgData name="Maresa Beazley, Senior Researcher" userId="S::maresa.beazley@essex.gov.uk::5f8a0d0f-7495-4475-8968-cf1e28e5c564" providerId="AD" clId="Web-{CEFA994D-FB37-40D0-BD82-0DD1455D15D6}" dt="2020-06-19T08:45:59.881" v="18" actId="20577"/>
          <ac:spMkLst>
            <pc:docMk/>
            <pc:sldMk cId="516107999" sldId="462"/>
            <ac:spMk id="14" creationId="{E02B3A9E-26BF-4B96-AB60-F76113ED9588}"/>
          </ac:spMkLst>
        </pc:spChg>
        <pc:spChg chg="mod">
          <ac:chgData name="Maresa Beazley, Senior Researcher" userId="S::maresa.beazley@essex.gov.uk::5f8a0d0f-7495-4475-8968-cf1e28e5c564" providerId="AD" clId="Web-{CEFA994D-FB37-40D0-BD82-0DD1455D15D6}" dt="2020-06-19T08:46:07.100" v="22" actId="20577"/>
          <ac:spMkLst>
            <pc:docMk/>
            <pc:sldMk cId="516107999" sldId="462"/>
            <ac:spMk id="40" creationId="{C8502ACF-2147-4AF7-94CC-0F301CFDB232}"/>
          </ac:spMkLst>
        </pc:spChg>
      </pc:sldChg>
    </pc:docChg>
  </pc:docChgLst>
  <pc:docChgLst>
    <pc:chgData name="Maresa Beazley - Senior Researcher" userId="5f8a0d0f-7495-4475-8968-cf1e28e5c564" providerId="ADAL" clId="{4C752C64-0CA2-4E3F-BC9A-68CDCA00647E}"/>
    <pc:docChg chg="modSld">
      <pc:chgData name="Maresa Beazley - Senior Researcher" userId="5f8a0d0f-7495-4475-8968-cf1e28e5c564" providerId="ADAL" clId="{4C752C64-0CA2-4E3F-BC9A-68CDCA00647E}" dt="2020-07-09T08:52:11.471" v="55" actId="6549"/>
      <pc:docMkLst>
        <pc:docMk/>
      </pc:docMkLst>
      <pc:sldChg chg="modSp">
        <pc:chgData name="Maresa Beazley - Senior Researcher" userId="5f8a0d0f-7495-4475-8968-cf1e28e5c564" providerId="ADAL" clId="{4C752C64-0CA2-4E3F-BC9A-68CDCA00647E}" dt="2020-07-09T08:51:01.070" v="2" actId="20577"/>
        <pc:sldMkLst>
          <pc:docMk/>
          <pc:sldMk cId="2715914701" sldId="397"/>
        </pc:sldMkLst>
        <pc:spChg chg="mod">
          <ac:chgData name="Maresa Beazley - Senior Researcher" userId="5f8a0d0f-7495-4475-8968-cf1e28e5c564" providerId="ADAL" clId="{4C752C64-0CA2-4E3F-BC9A-68CDCA00647E}" dt="2020-07-09T08:51:01.070" v="2" actId="20577"/>
          <ac:spMkLst>
            <pc:docMk/>
            <pc:sldMk cId="2715914701" sldId="397"/>
            <ac:spMk id="3" creationId="{D94082C3-A739-4586-84F5-DBED494E9815}"/>
          </ac:spMkLst>
        </pc:spChg>
      </pc:sldChg>
      <pc:sldChg chg="modSp">
        <pc:chgData name="Maresa Beazley - Senior Researcher" userId="5f8a0d0f-7495-4475-8968-cf1e28e5c564" providerId="ADAL" clId="{4C752C64-0CA2-4E3F-BC9A-68CDCA00647E}" dt="2020-07-09T08:52:11.471" v="55" actId="6549"/>
        <pc:sldMkLst>
          <pc:docMk/>
          <pc:sldMk cId="3052706552" sldId="402"/>
        </pc:sldMkLst>
        <pc:spChg chg="mod">
          <ac:chgData name="Maresa Beazley - Senior Researcher" userId="5f8a0d0f-7495-4475-8968-cf1e28e5c564" providerId="ADAL" clId="{4C752C64-0CA2-4E3F-BC9A-68CDCA00647E}" dt="2020-07-09T08:52:11.471" v="55" actId="6549"/>
          <ac:spMkLst>
            <pc:docMk/>
            <pc:sldMk cId="3052706552" sldId="402"/>
            <ac:spMk id="10" creationId="{F0DD21B1-09D2-4A51-8626-894637E748FE}"/>
          </ac:spMkLst>
        </pc:spChg>
      </pc:sldChg>
      <pc:sldChg chg="modSp">
        <pc:chgData name="Maresa Beazley - Senior Researcher" userId="5f8a0d0f-7495-4475-8968-cf1e28e5c564" providerId="ADAL" clId="{4C752C64-0CA2-4E3F-BC9A-68CDCA00647E}" dt="2020-07-09T08:50:36.253" v="0" actId="14100"/>
        <pc:sldMkLst>
          <pc:docMk/>
          <pc:sldMk cId="3192038873" sldId="415"/>
        </pc:sldMkLst>
        <pc:spChg chg="mod">
          <ac:chgData name="Maresa Beazley - Senior Researcher" userId="5f8a0d0f-7495-4475-8968-cf1e28e5c564" providerId="ADAL" clId="{4C752C64-0CA2-4E3F-BC9A-68CDCA00647E}" dt="2020-07-09T08:50:36.253" v="0" actId="14100"/>
          <ac:spMkLst>
            <pc:docMk/>
            <pc:sldMk cId="3192038873" sldId="415"/>
            <ac:spMk id="7" creationId="{3C044940-6FDD-47DE-9AF9-886FE9DBC1AD}"/>
          </ac:spMkLst>
        </pc:spChg>
      </pc:sldChg>
    </pc:docChg>
  </pc:docChgLst>
  <pc:docChgLst>
    <pc:chgData name="Maresa Beazley, Senior Researcher" userId="S::maresa.beazley@essex.gov.uk::5f8a0d0f-7495-4475-8968-cf1e28e5c564" providerId="AD" clId="Web-{1691AC97-79C9-4145-9599-8F896E4D1C5B}"/>
    <pc:docChg chg="modSld">
      <pc:chgData name="Maresa Beazley, Senior Researcher" userId="S::maresa.beazley@essex.gov.uk::5f8a0d0f-7495-4475-8968-cf1e28e5c564" providerId="AD" clId="Web-{1691AC97-79C9-4145-9599-8F896E4D1C5B}" dt="2020-06-02T07:47:08.756" v="264" actId="20577"/>
      <pc:docMkLst>
        <pc:docMk/>
      </pc:docMkLst>
      <pc:sldChg chg="modSp">
        <pc:chgData name="Maresa Beazley, Senior Researcher" userId="S::maresa.beazley@essex.gov.uk::5f8a0d0f-7495-4475-8968-cf1e28e5c564" providerId="AD" clId="Web-{1691AC97-79C9-4145-9599-8F896E4D1C5B}" dt="2020-06-02T07:40:15.362" v="2" actId="20577"/>
        <pc:sldMkLst>
          <pc:docMk/>
          <pc:sldMk cId="1220670086" sldId="392"/>
        </pc:sldMkLst>
        <pc:spChg chg="mod">
          <ac:chgData name="Maresa Beazley, Senior Researcher" userId="S::maresa.beazley@essex.gov.uk::5f8a0d0f-7495-4475-8968-cf1e28e5c564" providerId="AD" clId="Web-{1691AC97-79C9-4145-9599-8F896E4D1C5B}" dt="2020-06-02T07:40:15.362" v="2" actId="20577"/>
          <ac:spMkLst>
            <pc:docMk/>
            <pc:sldMk cId="1220670086" sldId="392"/>
            <ac:spMk id="29" creationId="{40C3A700-EF8F-41E9-AE75-3116AAB31600}"/>
          </ac:spMkLst>
        </pc:spChg>
      </pc:sldChg>
      <pc:sldChg chg="modSp">
        <pc:chgData name="Maresa Beazley, Senior Researcher" userId="S::maresa.beazley@essex.gov.uk::5f8a0d0f-7495-4475-8968-cf1e28e5c564" providerId="AD" clId="Web-{1691AC97-79C9-4145-9599-8F896E4D1C5B}" dt="2020-06-02T07:47:05.537" v="262" actId="20577"/>
        <pc:sldMkLst>
          <pc:docMk/>
          <pc:sldMk cId="2715914701" sldId="397"/>
        </pc:sldMkLst>
        <pc:spChg chg="mod">
          <ac:chgData name="Maresa Beazley, Senior Researcher" userId="S::maresa.beazley@essex.gov.uk::5f8a0d0f-7495-4475-8968-cf1e28e5c564" providerId="AD" clId="Web-{1691AC97-79C9-4145-9599-8F896E4D1C5B}" dt="2020-06-02T07:47:05.537" v="262" actId="20577"/>
          <ac:spMkLst>
            <pc:docMk/>
            <pc:sldMk cId="2715914701" sldId="397"/>
            <ac:spMk id="3" creationId="{D94082C3-A739-4586-84F5-DBED494E9815}"/>
          </ac:spMkLst>
        </pc:spChg>
      </pc:sldChg>
      <pc:sldChg chg="modSp">
        <pc:chgData name="Maresa Beazley, Senior Researcher" userId="S::maresa.beazley@essex.gov.uk::5f8a0d0f-7495-4475-8968-cf1e28e5c564" providerId="AD" clId="Web-{1691AC97-79C9-4145-9599-8F896E4D1C5B}" dt="2020-06-02T07:40:38.878" v="10" actId="20577"/>
        <pc:sldMkLst>
          <pc:docMk/>
          <pc:sldMk cId="2253077561" sldId="399"/>
        </pc:sldMkLst>
        <pc:spChg chg="mod">
          <ac:chgData name="Maresa Beazley, Senior Researcher" userId="S::maresa.beazley@essex.gov.uk::5f8a0d0f-7495-4475-8968-cf1e28e5c564" providerId="AD" clId="Web-{1691AC97-79C9-4145-9599-8F896E4D1C5B}" dt="2020-06-02T07:40:38.878" v="10" actId="20577"/>
          <ac:spMkLst>
            <pc:docMk/>
            <pc:sldMk cId="2253077561" sldId="399"/>
            <ac:spMk id="2" creationId="{56AB0CD5-4B18-4196-A986-3B8C6317ED1C}"/>
          </ac:spMkLst>
        </pc:spChg>
      </pc:sldChg>
      <pc:sldChg chg="modSp">
        <pc:chgData name="Maresa Beazley, Senior Researcher" userId="S::maresa.beazley@essex.gov.uk::5f8a0d0f-7495-4475-8968-cf1e28e5c564" providerId="AD" clId="Web-{1691AC97-79C9-4145-9599-8F896E4D1C5B}" dt="2020-06-02T07:46:03.803" v="197" actId="20577"/>
        <pc:sldMkLst>
          <pc:docMk/>
          <pc:sldMk cId="3052706552" sldId="402"/>
        </pc:sldMkLst>
        <pc:spChg chg="mod">
          <ac:chgData name="Maresa Beazley, Senior Researcher" userId="S::maresa.beazley@essex.gov.uk::5f8a0d0f-7495-4475-8968-cf1e28e5c564" providerId="AD" clId="Web-{1691AC97-79C9-4145-9599-8F896E4D1C5B}" dt="2020-06-02T07:46:03.803" v="197" actId="20577"/>
          <ac:spMkLst>
            <pc:docMk/>
            <pc:sldMk cId="3052706552" sldId="402"/>
            <ac:spMk id="2" creationId="{CC2F9DB6-C941-4B40-B411-7A0194DD4628}"/>
          </ac:spMkLst>
        </pc:spChg>
        <pc:spChg chg="mod">
          <ac:chgData name="Maresa Beazley, Senior Researcher" userId="S::maresa.beazley@essex.gov.uk::5f8a0d0f-7495-4475-8968-cf1e28e5c564" providerId="AD" clId="Web-{1691AC97-79C9-4145-9599-8F896E4D1C5B}" dt="2020-06-02T07:42:43.739" v="132" actId="20577"/>
          <ac:spMkLst>
            <pc:docMk/>
            <pc:sldMk cId="3052706552" sldId="402"/>
            <ac:spMk id="3" creationId="{FC8656B9-CA80-4411-A58F-D286A4B7217A}"/>
          </ac:spMkLst>
        </pc:spChg>
        <pc:spChg chg="mod">
          <ac:chgData name="Maresa Beazley, Senior Researcher" userId="S::maresa.beazley@essex.gov.uk::5f8a0d0f-7495-4475-8968-cf1e28e5c564" providerId="AD" clId="Web-{1691AC97-79C9-4145-9599-8F896E4D1C5B}" dt="2020-06-02T07:45:33.865" v="161" actId="20577"/>
          <ac:spMkLst>
            <pc:docMk/>
            <pc:sldMk cId="3052706552" sldId="402"/>
            <ac:spMk id="6" creationId="{467949D8-A72E-48B1-8ACF-6993E19F840A}"/>
          </ac:spMkLst>
        </pc:spChg>
      </pc:sldChg>
    </pc:docChg>
  </pc:docChgLst>
  <pc:docChgLst>
    <pc:chgData name="Maresa Beazley - Senior Researcher" userId="S::maresa.beazley@essex.gov.uk::5f8a0d0f-7495-4475-8968-cf1e28e5c564" providerId="AD" clId="Web-{D552AB9B-D9D0-4FFD-8C02-4B30833B11DB}"/>
    <pc:docChg chg="modSld">
      <pc:chgData name="Maresa Beazley - Senior Researcher" userId="S::maresa.beazley@essex.gov.uk::5f8a0d0f-7495-4475-8968-cf1e28e5c564" providerId="AD" clId="Web-{D552AB9B-D9D0-4FFD-8C02-4B30833B11DB}" dt="2020-07-09T08:44:51.841" v="332" actId="1076"/>
      <pc:docMkLst>
        <pc:docMk/>
      </pc:docMkLst>
      <pc:sldChg chg="modSp">
        <pc:chgData name="Maresa Beazley - Senior Researcher" userId="S::maresa.beazley@essex.gov.uk::5f8a0d0f-7495-4475-8968-cf1e28e5c564" providerId="AD" clId="Web-{D552AB9B-D9D0-4FFD-8C02-4B30833B11DB}" dt="2020-07-09T08:40:12.912" v="194" actId="20577"/>
        <pc:sldMkLst>
          <pc:docMk/>
          <pc:sldMk cId="2715914701" sldId="397"/>
        </pc:sldMkLst>
        <pc:spChg chg="mod">
          <ac:chgData name="Maresa Beazley - Senior Researcher" userId="S::maresa.beazley@essex.gov.uk::5f8a0d0f-7495-4475-8968-cf1e28e5c564" providerId="AD" clId="Web-{D552AB9B-D9D0-4FFD-8C02-4B30833B11DB}" dt="2020-07-09T08:40:12.912" v="194" actId="20577"/>
          <ac:spMkLst>
            <pc:docMk/>
            <pc:sldMk cId="2715914701" sldId="397"/>
            <ac:spMk id="3" creationId="{D94082C3-A739-4586-84F5-DBED494E9815}"/>
          </ac:spMkLst>
        </pc:spChg>
      </pc:sldChg>
      <pc:sldChg chg="modSp">
        <pc:chgData name="Maresa Beazley - Senior Researcher" userId="S::maresa.beazley@essex.gov.uk::5f8a0d0f-7495-4475-8968-cf1e28e5c564" providerId="AD" clId="Web-{D552AB9B-D9D0-4FFD-8C02-4B30833B11DB}" dt="2020-07-09T08:44:51.841" v="332" actId="1076"/>
        <pc:sldMkLst>
          <pc:docMk/>
          <pc:sldMk cId="3052706552" sldId="402"/>
        </pc:sldMkLst>
        <pc:spChg chg="mod">
          <ac:chgData name="Maresa Beazley - Senior Researcher" userId="S::maresa.beazley@essex.gov.uk::5f8a0d0f-7495-4475-8968-cf1e28e5c564" providerId="AD" clId="Web-{D552AB9B-D9D0-4FFD-8C02-4B30833B11DB}" dt="2020-07-09T08:41:51.914" v="228" actId="20577"/>
          <ac:spMkLst>
            <pc:docMk/>
            <pc:sldMk cId="3052706552" sldId="402"/>
            <ac:spMk id="3" creationId="{FC8656B9-CA80-4411-A58F-D286A4B7217A}"/>
          </ac:spMkLst>
        </pc:spChg>
        <pc:spChg chg="mod">
          <ac:chgData name="Maresa Beazley - Senior Researcher" userId="S::maresa.beazley@essex.gov.uk::5f8a0d0f-7495-4475-8968-cf1e28e5c564" providerId="AD" clId="Web-{D552AB9B-D9D0-4FFD-8C02-4B30833B11DB}" dt="2020-07-09T08:44:51.841" v="332" actId="1076"/>
          <ac:spMkLst>
            <pc:docMk/>
            <pc:sldMk cId="3052706552" sldId="402"/>
            <ac:spMk id="4" creationId="{921A8A06-D9F3-4055-9132-AFE414CF736E}"/>
          </ac:spMkLst>
        </pc:spChg>
        <pc:spChg chg="mod">
          <ac:chgData name="Maresa Beazley - Senior Researcher" userId="S::maresa.beazley@essex.gov.uk::5f8a0d0f-7495-4475-8968-cf1e28e5c564" providerId="AD" clId="Web-{D552AB9B-D9D0-4FFD-8C02-4B30833B11DB}" dt="2020-07-09T08:44:44.841" v="330" actId="1076"/>
          <ac:spMkLst>
            <pc:docMk/>
            <pc:sldMk cId="3052706552" sldId="402"/>
            <ac:spMk id="10" creationId="{F0DD21B1-09D2-4A51-8626-894637E748FE}"/>
          </ac:spMkLst>
        </pc:spChg>
      </pc:sldChg>
      <pc:sldChg chg="modSp">
        <pc:chgData name="Maresa Beazley - Senior Researcher" userId="S::maresa.beazley@essex.gov.uk::5f8a0d0f-7495-4475-8968-cf1e28e5c564" providerId="AD" clId="Web-{D552AB9B-D9D0-4FFD-8C02-4B30833B11DB}" dt="2020-07-09T08:40:44.553" v="200" actId="20577"/>
        <pc:sldMkLst>
          <pc:docMk/>
          <pc:sldMk cId="1931570260" sldId="417"/>
        </pc:sldMkLst>
        <pc:spChg chg="mod">
          <ac:chgData name="Maresa Beazley - Senior Researcher" userId="S::maresa.beazley@essex.gov.uk::5f8a0d0f-7495-4475-8968-cf1e28e5c564" providerId="AD" clId="Web-{D552AB9B-D9D0-4FFD-8C02-4B30833B11DB}" dt="2020-07-09T08:40:44.553" v="200" actId="20577"/>
          <ac:spMkLst>
            <pc:docMk/>
            <pc:sldMk cId="1931570260" sldId="417"/>
            <ac:spMk id="14" creationId="{EAB9DAC0-098B-4B5E-85B2-1D38156DC012}"/>
          </ac:spMkLst>
        </pc:spChg>
      </pc:sldChg>
      <pc:sldChg chg="modSp">
        <pc:chgData name="Maresa Beazley - Senior Researcher" userId="S::maresa.beazley@essex.gov.uk::5f8a0d0f-7495-4475-8968-cf1e28e5c564" providerId="AD" clId="Web-{D552AB9B-D9D0-4FFD-8C02-4B30833B11DB}" dt="2020-07-09T08:40:27.459" v="197" actId="14100"/>
        <pc:sldMkLst>
          <pc:docMk/>
          <pc:sldMk cId="790774682" sldId="431"/>
        </pc:sldMkLst>
        <pc:spChg chg="mod">
          <ac:chgData name="Maresa Beazley - Senior Researcher" userId="S::maresa.beazley@essex.gov.uk::5f8a0d0f-7495-4475-8968-cf1e28e5c564" providerId="AD" clId="Web-{D552AB9B-D9D0-4FFD-8C02-4B30833B11DB}" dt="2020-07-09T08:40:27.459" v="197" actId="14100"/>
          <ac:spMkLst>
            <pc:docMk/>
            <pc:sldMk cId="790774682" sldId="431"/>
            <ac:spMk id="3" creationId="{CE2B8406-DE52-4444-B7E7-2ECFEC53FA7D}"/>
          </ac:spMkLst>
        </pc:spChg>
      </pc:sldChg>
    </pc:docChg>
  </pc:docChgLst>
  <pc:docChgLst>
    <pc:chgData name="Maresa Beazley, Senior Researcher" userId="S::maresa.beazley@essex.gov.uk::5f8a0d0f-7495-4475-8968-cf1e28e5c564" providerId="AD" clId="Web-{234A5FAA-C5C2-4E86-BBBF-B1F5C653EF18}"/>
    <pc:docChg chg="modSld">
      <pc:chgData name="Maresa Beazley, Senior Researcher" userId="S::maresa.beazley@essex.gov.uk::5f8a0d0f-7495-4475-8968-cf1e28e5c564" providerId="AD" clId="Web-{234A5FAA-C5C2-4E86-BBBF-B1F5C653EF18}" dt="2020-06-01T11:47:46.493" v="223" actId="20577"/>
      <pc:docMkLst>
        <pc:docMk/>
      </pc:docMkLst>
      <pc:sldChg chg="modSp">
        <pc:chgData name="Maresa Beazley, Senior Researcher" userId="S::maresa.beazley@essex.gov.uk::5f8a0d0f-7495-4475-8968-cf1e28e5c564" providerId="AD" clId="Web-{234A5FAA-C5C2-4E86-BBBF-B1F5C653EF18}" dt="2020-06-01T11:44:23.214" v="8" actId="20577"/>
        <pc:sldMkLst>
          <pc:docMk/>
          <pc:sldMk cId="2715914701" sldId="397"/>
        </pc:sldMkLst>
        <pc:spChg chg="mod">
          <ac:chgData name="Maresa Beazley, Senior Researcher" userId="S::maresa.beazley@essex.gov.uk::5f8a0d0f-7495-4475-8968-cf1e28e5c564" providerId="AD" clId="Web-{234A5FAA-C5C2-4E86-BBBF-B1F5C653EF18}" dt="2020-06-01T11:44:23.214" v="8" actId="20577"/>
          <ac:spMkLst>
            <pc:docMk/>
            <pc:sldMk cId="2715914701" sldId="397"/>
            <ac:spMk id="3" creationId="{D94082C3-A739-4586-84F5-DBED494E9815}"/>
          </ac:spMkLst>
        </pc:spChg>
      </pc:sldChg>
      <pc:sldChg chg="addSp modSp">
        <pc:chgData name="Maresa Beazley, Senior Researcher" userId="S::maresa.beazley@essex.gov.uk::5f8a0d0f-7495-4475-8968-cf1e28e5c564" providerId="AD" clId="Web-{234A5FAA-C5C2-4E86-BBBF-B1F5C653EF18}" dt="2020-06-01T11:45:49.338" v="78" actId="20577"/>
        <pc:sldMkLst>
          <pc:docMk/>
          <pc:sldMk cId="2253077561" sldId="399"/>
        </pc:sldMkLst>
        <pc:spChg chg="add mod">
          <ac:chgData name="Maresa Beazley, Senior Researcher" userId="S::maresa.beazley@essex.gov.uk::5f8a0d0f-7495-4475-8968-cf1e28e5c564" providerId="AD" clId="Web-{234A5FAA-C5C2-4E86-BBBF-B1F5C653EF18}" dt="2020-06-01T11:45:49.338" v="78" actId="20577"/>
          <ac:spMkLst>
            <pc:docMk/>
            <pc:sldMk cId="2253077561" sldId="399"/>
            <ac:spMk id="2" creationId="{56AB0CD5-4B18-4196-A986-3B8C6317ED1C}"/>
          </ac:spMkLst>
        </pc:spChg>
        <pc:spChg chg="add mod">
          <ac:chgData name="Maresa Beazley, Senior Researcher" userId="S::maresa.beazley@essex.gov.uk::5f8a0d0f-7495-4475-8968-cf1e28e5c564" providerId="AD" clId="Web-{234A5FAA-C5C2-4E86-BBBF-B1F5C653EF18}" dt="2020-06-01T11:45:46.401" v="77" actId="1076"/>
          <ac:spMkLst>
            <pc:docMk/>
            <pc:sldMk cId="2253077561" sldId="399"/>
            <ac:spMk id="3" creationId="{914C2AB4-8814-4A77-BA60-E61D2EA78030}"/>
          </ac:spMkLst>
        </pc:spChg>
        <pc:spChg chg="mod">
          <ac:chgData name="Maresa Beazley, Senior Researcher" userId="S::maresa.beazley@essex.gov.uk::5f8a0d0f-7495-4475-8968-cf1e28e5c564" providerId="AD" clId="Web-{234A5FAA-C5C2-4E86-BBBF-B1F5C653EF18}" dt="2020-06-01T11:45:13.761" v="38" actId="20577"/>
          <ac:spMkLst>
            <pc:docMk/>
            <pc:sldMk cId="2253077561" sldId="399"/>
            <ac:spMk id="5" creationId="{E1AB353D-C3DD-45D0-A928-76F68198F592}"/>
          </ac:spMkLst>
        </pc:spChg>
      </pc:sldChg>
      <pc:sldChg chg="addSp modSp">
        <pc:chgData name="Maresa Beazley, Senior Researcher" userId="S::maresa.beazley@essex.gov.uk::5f8a0d0f-7495-4475-8968-cf1e28e5c564" providerId="AD" clId="Web-{234A5FAA-C5C2-4E86-BBBF-B1F5C653EF18}" dt="2020-06-01T11:47:46.493" v="222" actId="20577"/>
        <pc:sldMkLst>
          <pc:docMk/>
          <pc:sldMk cId="447836792" sldId="400"/>
        </pc:sldMkLst>
        <pc:spChg chg="add mod">
          <ac:chgData name="Maresa Beazley, Senior Researcher" userId="S::maresa.beazley@essex.gov.uk::5f8a0d0f-7495-4475-8968-cf1e28e5c564" providerId="AD" clId="Web-{234A5FAA-C5C2-4E86-BBBF-B1F5C653EF18}" dt="2020-06-01T11:47:46.493" v="222" actId="20577"/>
          <ac:spMkLst>
            <pc:docMk/>
            <pc:sldMk cId="447836792" sldId="400"/>
            <ac:spMk id="2" creationId="{C7AE2A16-1145-4D12-976A-763068FC3341}"/>
          </ac:spMkLst>
        </pc:spChg>
        <pc:spChg chg="mod">
          <ac:chgData name="Maresa Beazley, Senior Researcher" userId="S::maresa.beazley@essex.gov.uk::5f8a0d0f-7495-4475-8968-cf1e28e5c564" providerId="AD" clId="Web-{234A5FAA-C5C2-4E86-BBBF-B1F5C653EF18}" dt="2020-06-01T11:46:03.245" v="81" actId="20577"/>
          <ac:spMkLst>
            <pc:docMk/>
            <pc:sldMk cId="447836792" sldId="400"/>
            <ac:spMk id="5" creationId="{E1AB353D-C3DD-45D0-A928-76F68198F592}"/>
          </ac:spMkLst>
        </pc:spChg>
      </pc:sldChg>
    </pc:docChg>
  </pc:docChgLst>
  <pc:docChgLst>
    <pc:chgData name="Poppy Reece, Researcher" userId="S::poppy.reece@essex.gov.uk::dc98a925-bdaa-4bee-b207-d103908056d7" providerId="AD" clId="Web-{2C1490E7-DFBB-41BC-9708-86BFA567723C}"/>
    <pc:docChg chg="modSld">
      <pc:chgData name="Poppy Reece, Researcher" userId="S::poppy.reece@essex.gov.uk::dc98a925-bdaa-4bee-b207-d103908056d7" providerId="AD" clId="Web-{2C1490E7-DFBB-41BC-9708-86BFA567723C}" dt="2020-05-26T13:58:13.906" v="144" actId="20577"/>
      <pc:docMkLst>
        <pc:docMk/>
      </pc:docMkLst>
      <pc:sldChg chg="modSp">
        <pc:chgData name="Poppy Reece, Researcher" userId="S::poppy.reece@essex.gov.uk::dc98a925-bdaa-4bee-b207-d103908056d7" providerId="AD" clId="Web-{2C1490E7-DFBB-41BC-9708-86BFA567723C}" dt="2020-05-26T13:58:13.906" v="144" actId="20577"/>
        <pc:sldMkLst>
          <pc:docMk/>
          <pc:sldMk cId="2100498708" sldId="346"/>
        </pc:sldMkLst>
        <pc:spChg chg="mod">
          <ac:chgData name="Poppy Reece, Researcher" userId="S::poppy.reece@essex.gov.uk::dc98a925-bdaa-4bee-b207-d103908056d7" providerId="AD" clId="Web-{2C1490E7-DFBB-41BC-9708-86BFA567723C}" dt="2020-05-26T13:58:13.906" v="144" actId="20577"/>
          <ac:spMkLst>
            <pc:docMk/>
            <pc:sldMk cId="2100498708" sldId="346"/>
            <ac:spMk id="6" creationId="{75FBB7AE-3870-4C8B-94B0-EBACFF5E5AF6}"/>
          </ac:spMkLst>
        </pc:spChg>
      </pc:sldChg>
    </pc:docChg>
  </pc:docChgLst>
  <pc:docChgLst>
    <pc:chgData name="Maresa Beazley" userId="5f8a0d0f-7495-4475-8968-cf1e28e5c564" providerId="ADAL" clId="{98F31EEE-B128-4F2A-984C-05CE340AA349}"/>
    <pc:docChg chg="undo redo custSel addSld delSld modSld sldOrd">
      <pc:chgData name="Maresa Beazley" userId="5f8a0d0f-7495-4475-8968-cf1e28e5c564" providerId="ADAL" clId="{98F31EEE-B128-4F2A-984C-05CE340AA349}" dt="2020-06-15T14:01:32.601" v="17250" actId="1076"/>
      <pc:docMkLst>
        <pc:docMk/>
      </pc:docMkLst>
      <pc:sldChg chg="del">
        <pc:chgData name="Maresa Beazley" userId="5f8a0d0f-7495-4475-8968-cf1e28e5c564" providerId="ADAL" clId="{98F31EEE-B128-4F2A-984C-05CE340AA349}" dt="2020-06-03T09:23:44.690" v="9474" actId="2696"/>
        <pc:sldMkLst>
          <pc:docMk/>
          <pc:sldMk cId="4028810417" sldId="363"/>
        </pc:sldMkLst>
      </pc:sldChg>
      <pc:sldChg chg="addSp modSp delCm modNotesTx">
        <pc:chgData name="Maresa Beazley" userId="5f8a0d0f-7495-4475-8968-cf1e28e5c564" providerId="ADAL" clId="{98F31EEE-B128-4F2A-984C-05CE340AA349}" dt="2020-06-15T10:54:24.383" v="16827" actId="1076"/>
        <pc:sldMkLst>
          <pc:docMk/>
          <pc:sldMk cId="2933295998" sldId="364"/>
        </pc:sldMkLst>
        <pc:spChg chg="add mod">
          <ac:chgData name="Maresa Beazley" userId="5f8a0d0f-7495-4475-8968-cf1e28e5c564" providerId="ADAL" clId="{98F31EEE-B128-4F2A-984C-05CE340AA349}" dt="2020-06-11T16:18:05.732" v="16821" actId="6549"/>
          <ac:spMkLst>
            <pc:docMk/>
            <pc:sldMk cId="2933295998" sldId="364"/>
            <ac:spMk id="4" creationId="{91C56FEB-C71D-4833-8F7B-96B226257259}"/>
          </ac:spMkLst>
        </pc:spChg>
        <pc:spChg chg="add mod">
          <ac:chgData name="Maresa Beazley" userId="5f8a0d0f-7495-4475-8968-cf1e28e5c564" providerId="ADAL" clId="{98F31EEE-B128-4F2A-984C-05CE340AA349}" dt="2020-06-11T16:10:11.150" v="16820" actId="6549"/>
          <ac:spMkLst>
            <pc:docMk/>
            <pc:sldMk cId="2933295998" sldId="364"/>
            <ac:spMk id="9" creationId="{67E4611C-77EC-4FC5-B281-CDEFD7465403}"/>
          </ac:spMkLst>
        </pc:spChg>
        <pc:picChg chg="add mod">
          <ac:chgData name="Maresa Beazley" userId="5f8a0d0f-7495-4475-8968-cf1e28e5c564" providerId="ADAL" clId="{98F31EEE-B128-4F2A-984C-05CE340AA349}" dt="2020-06-15T10:54:24.383" v="16827" actId="1076"/>
          <ac:picMkLst>
            <pc:docMk/>
            <pc:sldMk cId="2933295998" sldId="364"/>
            <ac:picMk id="6" creationId="{04AFA613-024C-48EC-9BF0-A3ED701C552D}"/>
          </ac:picMkLst>
        </pc:picChg>
        <pc:picChg chg="add mod">
          <ac:chgData name="Maresa Beazley" userId="5f8a0d0f-7495-4475-8968-cf1e28e5c564" providerId="ADAL" clId="{98F31EEE-B128-4F2A-984C-05CE340AA349}" dt="2020-06-11T15:18:06.104" v="15608" actId="1076"/>
          <ac:picMkLst>
            <pc:docMk/>
            <pc:sldMk cId="2933295998" sldId="364"/>
            <ac:picMk id="10" creationId="{994AD5E6-A84A-4B43-AC28-48CE13F6D30A}"/>
          </ac:picMkLst>
        </pc:picChg>
      </pc:sldChg>
      <pc:sldChg chg="addSp delSp modSp add addCm delCm">
        <pc:chgData name="Maresa Beazley" userId="5f8a0d0f-7495-4475-8968-cf1e28e5c564" providerId="ADAL" clId="{98F31EEE-B128-4F2A-984C-05CE340AA349}" dt="2020-06-11T15:26:50.972" v="15942" actId="13926"/>
        <pc:sldMkLst>
          <pc:docMk/>
          <pc:sldMk cId="543339700" sldId="366"/>
        </pc:sldMkLst>
        <pc:spChg chg="mod">
          <ac:chgData name="Maresa Beazley" userId="5f8a0d0f-7495-4475-8968-cf1e28e5c564" providerId="ADAL" clId="{98F31EEE-B128-4F2A-984C-05CE340AA349}" dt="2020-06-11T15:25:50.054" v="15887" actId="1076"/>
          <ac:spMkLst>
            <pc:docMk/>
            <pc:sldMk cId="543339700" sldId="366"/>
            <ac:spMk id="2" creationId="{F37603B4-4A6C-4991-8294-ED759018D280}"/>
          </ac:spMkLst>
        </pc:spChg>
        <pc:spChg chg="add mod">
          <ac:chgData name="Maresa Beazley" userId="5f8a0d0f-7495-4475-8968-cf1e28e5c564" providerId="ADAL" clId="{98F31EEE-B128-4F2A-984C-05CE340AA349}" dt="2020-06-11T15:26:50.972" v="15942" actId="13926"/>
          <ac:spMkLst>
            <pc:docMk/>
            <pc:sldMk cId="543339700" sldId="366"/>
            <ac:spMk id="3" creationId="{77CD4C64-6B53-4DDF-B959-36E7401A4BBF}"/>
          </ac:spMkLst>
        </pc:spChg>
        <pc:spChg chg="mod">
          <ac:chgData name="Maresa Beazley" userId="5f8a0d0f-7495-4475-8968-cf1e28e5c564" providerId="ADAL" clId="{98F31EEE-B128-4F2A-984C-05CE340AA349}" dt="2020-06-11T15:25:48.173" v="15886" actId="1076"/>
          <ac:spMkLst>
            <pc:docMk/>
            <pc:sldMk cId="543339700" sldId="366"/>
            <ac:spMk id="9" creationId="{D3C7576D-FBE9-4FB1-A1B7-DB5CF63FF6C9}"/>
          </ac:spMkLst>
        </pc:spChg>
        <pc:spChg chg="mod">
          <ac:chgData name="Maresa Beazley" userId="5f8a0d0f-7495-4475-8968-cf1e28e5c564" providerId="ADAL" clId="{98F31EEE-B128-4F2A-984C-05CE340AA349}" dt="2020-06-11T15:23:18.051" v="15829"/>
          <ac:spMkLst>
            <pc:docMk/>
            <pc:sldMk cId="543339700" sldId="366"/>
            <ac:spMk id="15" creationId="{59D5AD1D-3B1F-441C-8837-C8EA0097A5E3}"/>
          </ac:spMkLst>
        </pc:spChg>
        <pc:spChg chg="mod">
          <ac:chgData name="Maresa Beazley" userId="5f8a0d0f-7495-4475-8968-cf1e28e5c564" providerId="ADAL" clId="{98F31EEE-B128-4F2A-984C-05CE340AA349}" dt="2020-06-11T15:25:56.325" v="15888" actId="1076"/>
          <ac:spMkLst>
            <pc:docMk/>
            <pc:sldMk cId="543339700" sldId="366"/>
            <ac:spMk id="16" creationId="{1BD73B42-2943-4A3E-ABF2-78DE5A0BFBC4}"/>
          </ac:spMkLst>
        </pc:spChg>
        <pc:spChg chg="del">
          <ac:chgData name="Maresa Beazley" userId="5f8a0d0f-7495-4475-8968-cf1e28e5c564" providerId="ADAL" clId="{98F31EEE-B128-4F2A-984C-05CE340AA349}" dt="2020-06-11T15:23:28.597" v="15830" actId="478"/>
          <ac:spMkLst>
            <pc:docMk/>
            <pc:sldMk cId="543339700" sldId="366"/>
            <ac:spMk id="17" creationId="{F832606A-7CEF-4F39-962B-ECE356D4A884}"/>
          </ac:spMkLst>
        </pc:spChg>
        <pc:spChg chg="mod">
          <ac:chgData name="Maresa Beazley" userId="5f8a0d0f-7495-4475-8968-cf1e28e5c564" providerId="ADAL" clId="{98F31EEE-B128-4F2A-984C-05CE340AA349}" dt="2020-06-11T15:25:56.325" v="15888" actId="1076"/>
          <ac:spMkLst>
            <pc:docMk/>
            <pc:sldMk cId="543339700" sldId="366"/>
            <ac:spMk id="19" creationId="{0711B363-D4E6-491F-A61F-3B7395D39828}"/>
          </ac:spMkLst>
        </pc:spChg>
        <pc:spChg chg="mod">
          <ac:chgData name="Maresa Beazley" userId="5f8a0d0f-7495-4475-8968-cf1e28e5c564" providerId="ADAL" clId="{98F31EEE-B128-4F2A-984C-05CE340AA349}" dt="2020-06-11T15:25:56.325" v="15888" actId="1076"/>
          <ac:spMkLst>
            <pc:docMk/>
            <pc:sldMk cId="543339700" sldId="366"/>
            <ac:spMk id="20" creationId="{2FF361AE-3A52-43BD-A79C-492CB0EAAB5D}"/>
          </ac:spMkLst>
        </pc:spChg>
        <pc:spChg chg="mod">
          <ac:chgData name="Maresa Beazley" userId="5f8a0d0f-7495-4475-8968-cf1e28e5c564" providerId="ADAL" clId="{98F31EEE-B128-4F2A-984C-05CE340AA349}" dt="2020-06-11T15:25:56.325" v="15888" actId="1076"/>
          <ac:spMkLst>
            <pc:docMk/>
            <pc:sldMk cId="543339700" sldId="366"/>
            <ac:spMk id="21" creationId="{B05B479F-C3B8-4B9A-8F0A-B1A95828F5C6}"/>
          </ac:spMkLst>
        </pc:spChg>
        <pc:spChg chg="mod">
          <ac:chgData name="Maresa Beazley" userId="5f8a0d0f-7495-4475-8968-cf1e28e5c564" providerId="ADAL" clId="{98F31EEE-B128-4F2A-984C-05CE340AA349}" dt="2020-06-11T15:25:56.325" v="15888" actId="1076"/>
          <ac:spMkLst>
            <pc:docMk/>
            <pc:sldMk cId="543339700" sldId="366"/>
            <ac:spMk id="22" creationId="{19740AEE-5128-4D37-A3CD-3D8ADAE4F4EC}"/>
          </ac:spMkLst>
        </pc:spChg>
        <pc:spChg chg="mod">
          <ac:chgData name="Maresa Beazley" userId="5f8a0d0f-7495-4475-8968-cf1e28e5c564" providerId="ADAL" clId="{98F31EEE-B128-4F2A-984C-05CE340AA349}" dt="2020-06-11T15:25:56.325" v="15888" actId="1076"/>
          <ac:spMkLst>
            <pc:docMk/>
            <pc:sldMk cId="543339700" sldId="366"/>
            <ac:spMk id="23" creationId="{79A337A2-381C-45E7-9C63-EF4F2CC01363}"/>
          </ac:spMkLst>
        </pc:spChg>
        <pc:spChg chg="mod">
          <ac:chgData name="Maresa Beazley" userId="5f8a0d0f-7495-4475-8968-cf1e28e5c564" providerId="ADAL" clId="{98F31EEE-B128-4F2A-984C-05CE340AA349}" dt="2020-06-11T15:25:56.325" v="15888" actId="1076"/>
          <ac:spMkLst>
            <pc:docMk/>
            <pc:sldMk cId="543339700" sldId="366"/>
            <ac:spMk id="24" creationId="{32F4E388-9279-4274-8581-A03A75F930B6}"/>
          </ac:spMkLst>
        </pc:spChg>
        <pc:spChg chg="mod">
          <ac:chgData name="Maresa Beazley" userId="5f8a0d0f-7495-4475-8968-cf1e28e5c564" providerId="ADAL" clId="{98F31EEE-B128-4F2A-984C-05CE340AA349}" dt="2020-06-11T15:25:56.325" v="15888" actId="1076"/>
          <ac:spMkLst>
            <pc:docMk/>
            <pc:sldMk cId="543339700" sldId="366"/>
            <ac:spMk id="25" creationId="{88505544-4911-4874-AF4B-F9E1F560F4D8}"/>
          </ac:spMkLst>
        </pc:spChg>
        <pc:spChg chg="del mod">
          <ac:chgData name="Maresa Beazley" userId="5f8a0d0f-7495-4475-8968-cf1e28e5c564" providerId="ADAL" clId="{98F31EEE-B128-4F2A-984C-05CE340AA349}" dt="2020-06-11T15:23:33.964" v="15834" actId="478"/>
          <ac:spMkLst>
            <pc:docMk/>
            <pc:sldMk cId="543339700" sldId="366"/>
            <ac:spMk id="27" creationId="{3E01C7A4-9E5A-4A41-9C8E-765DA502488F}"/>
          </ac:spMkLst>
        </pc:spChg>
        <pc:spChg chg="add mod">
          <ac:chgData name="Maresa Beazley" userId="5f8a0d0f-7495-4475-8968-cf1e28e5c564" providerId="ADAL" clId="{98F31EEE-B128-4F2A-984C-05CE340AA349}" dt="2020-06-11T15:26:01.685" v="15889" actId="1076"/>
          <ac:spMkLst>
            <pc:docMk/>
            <pc:sldMk cId="543339700" sldId="366"/>
            <ac:spMk id="29" creationId="{FF7EA73B-373C-4DC0-A1F1-5BED5A454C87}"/>
          </ac:spMkLst>
        </pc:spChg>
        <pc:spChg chg="add mod">
          <ac:chgData name="Maresa Beazley" userId="5f8a0d0f-7495-4475-8968-cf1e28e5c564" providerId="ADAL" clId="{98F31EEE-B128-4F2A-984C-05CE340AA349}" dt="2020-06-11T15:26:19.908" v="15897" actId="20577"/>
          <ac:spMkLst>
            <pc:docMk/>
            <pc:sldMk cId="543339700" sldId="366"/>
            <ac:spMk id="30" creationId="{ACD895B3-3399-4B2D-BA51-652289B8173C}"/>
          </ac:spMkLst>
        </pc:spChg>
        <pc:picChg chg="del">
          <ac:chgData name="Maresa Beazley" userId="5f8a0d0f-7495-4475-8968-cf1e28e5c564" providerId="ADAL" clId="{98F31EEE-B128-4F2A-984C-05CE340AA349}" dt="2020-06-11T15:23:29.742" v="15831" actId="478"/>
          <ac:picMkLst>
            <pc:docMk/>
            <pc:sldMk cId="543339700" sldId="366"/>
            <ac:picMk id="26" creationId="{1AEE0B53-4C90-4A61-B7EF-5B85E58FD5B0}"/>
          </ac:picMkLst>
        </pc:picChg>
        <pc:picChg chg="del">
          <ac:chgData name="Maresa Beazley" userId="5f8a0d0f-7495-4475-8968-cf1e28e5c564" providerId="ADAL" clId="{98F31EEE-B128-4F2A-984C-05CE340AA349}" dt="2020-06-11T15:23:31.788" v="15833" actId="478"/>
          <ac:picMkLst>
            <pc:docMk/>
            <pc:sldMk cId="543339700" sldId="366"/>
            <ac:picMk id="28" creationId="{F0641B25-CBD1-4E60-8B3C-5CABC5187B74}"/>
          </ac:picMkLst>
        </pc:picChg>
      </pc:sldChg>
      <pc:sldChg chg="modSp delCm modCm">
        <pc:chgData name="Maresa Beazley" userId="5f8a0d0f-7495-4475-8968-cf1e28e5c564" providerId="ADAL" clId="{98F31EEE-B128-4F2A-984C-05CE340AA349}" dt="2020-06-15T10:50:45.624" v="16826" actId="1592"/>
        <pc:sldMkLst>
          <pc:docMk/>
          <pc:sldMk cId="586041243" sldId="371"/>
        </pc:sldMkLst>
        <pc:spChg chg="mod">
          <ac:chgData name="Maresa Beazley" userId="5f8a0d0f-7495-4475-8968-cf1e28e5c564" providerId="ADAL" clId="{98F31EEE-B128-4F2A-984C-05CE340AA349}" dt="2020-06-03T14:03:11.526" v="12140" actId="6549"/>
          <ac:spMkLst>
            <pc:docMk/>
            <pc:sldMk cId="586041243" sldId="371"/>
            <ac:spMk id="23" creationId="{597EDB95-07AD-4D5D-B140-5946876E08DF}"/>
          </ac:spMkLst>
        </pc:spChg>
      </pc:sldChg>
      <pc:sldChg chg="modSp">
        <pc:chgData name="Maresa Beazley" userId="5f8a0d0f-7495-4475-8968-cf1e28e5c564" providerId="ADAL" clId="{98F31EEE-B128-4F2A-984C-05CE340AA349}" dt="2020-06-03T09:21:10.954" v="9356" actId="6549"/>
        <pc:sldMkLst>
          <pc:docMk/>
          <pc:sldMk cId="697628778" sldId="376"/>
        </pc:sldMkLst>
        <pc:spChg chg="mod">
          <ac:chgData name="Maresa Beazley" userId="5f8a0d0f-7495-4475-8968-cf1e28e5c564" providerId="ADAL" clId="{98F31EEE-B128-4F2A-984C-05CE340AA349}" dt="2020-06-03T09:21:10.954" v="9356" actId="6549"/>
          <ac:spMkLst>
            <pc:docMk/>
            <pc:sldMk cId="697628778" sldId="376"/>
            <ac:spMk id="7" creationId="{5BF28DFC-B23B-45C4-8473-3007892C614F}"/>
          </ac:spMkLst>
        </pc:spChg>
      </pc:sldChg>
      <pc:sldChg chg="modSp">
        <pc:chgData name="Maresa Beazley" userId="5f8a0d0f-7495-4475-8968-cf1e28e5c564" providerId="ADAL" clId="{98F31EEE-B128-4F2A-984C-05CE340AA349}" dt="2020-06-03T08:02:03.250" v="5671" actId="1076"/>
        <pc:sldMkLst>
          <pc:docMk/>
          <pc:sldMk cId="585352158" sldId="386"/>
        </pc:sldMkLst>
        <pc:spChg chg="mod">
          <ac:chgData name="Maresa Beazley" userId="5f8a0d0f-7495-4475-8968-cf1e28e5c564" providerId="ADAL" clId="{98F31EEE-B128-4F2A-984C-05CE340AA349}" dt="2020-06-03T08:02:03.250" v="5671" actId="1076"/>
          <ac:spMkLst>
            <pc:docMk/>
            <pc:sldMk cId="585352158" sldId="386"/>
            <ac:spMk id="2" creationId="{32C1D5FB-2ADE-417E-928A-C3A43BA34096}"/>
          </ac:spMkLst>
        </pc:spChg>
      </pc:sldChg>
      <pc:sldChg chg="modSp">
        <pc:chgData name="Maresa Beazley" userId="5f8a0d0f-7495-4475-8968-cf1e28e5c564" providerId="ADAL" clId="{98F31EEE-B128-4F2A-984C-05CE340AA349}" dt="2020-06-11T12:59:58.311" v="15029"/>
        <pc:sldMkLst>
          <pc:docMk/>
          <pc:sldMk cId="1967806232" sldId="389"/>
        </pc:sldMkLst>
        <pc:graphicFrameChg chg="mod">
          <ac:chgData name="Maresa Beazley" userId="5f8a0d0f-7495-4475-8968-cf1e28e5c564" providerId="ADAL" clId="{98F31EEE-B128-4F2A-984C-05CE340AA349}" dt="2020-06-11T12:59:58.311" v="15029"/>
          <ac:graphicFrameMkLst>
            <pc:docMk/>
            <pc:sldMk cId="1967806232" sldId="389"/>
            <ac:graphicFrameMk id="6" creationId="{685C3DB6-81A5-425F-AE99-1197D8682A4F}"/>
          </ac:graphicFrameMkLst>
        </pc:graphicFrameChg>
      </pc:sldChg>
      <pc:sldChg chg="ord">
        <pc:chgData name="Maresa Beazley" userId="5f8a0d0f-7495-4475-8968-cf1e28e5c564" providerId="ADAL" clId="{98F31EEE-B128-4F2A-984C-05CE340AA349}" dt="2020-06-15T11:25:30.657" v="16920"/>
        <pc:sldMkLst>
          <pc:docMk/>
          <pc:sldMk cId="977378539" sldId="391"/>
        </pc:sldMkLst>
      </pc:sldChg>
      <pc:sldChg chg="modSp">
        <pc:chgData name="Maresa Beazley" userId="5f8a0d0f-7495-4475-8968-cf1e28e5c564" providerId="ADAL" clId="{98F31EEE-B128-4F2A-984C-05CE340AA349}" dt="2020-06-03T07:59:28.417" v="5413" actId="1076"/>
        <pc:sldMkLst>
          <pc:docMk/>
          <pc:sldMk cId="1220670086" sldId="392"/>
        </pc:sldMkLst>
        <pc:spChg chg="mod">
          <ac:chgData name="Maresa Beazley" userId="5f8a0d0f-7495-4475-8968-cf1e28e5c564" providerId="ADAL" clId="{98F31EEE-B128-4F2A-984C-05CE340AA349}" dt="2020-06-03T07:59:28.417" v="5413" actId="1076"/>
          <ac:spMkLst>
            <pc:docMk/>
            <pc:sldMk cId="1220670086" sldId="392"/>
            <ac:spMk id="29" creationId="{40C3A700-EF8F-41E9-AE75-3116AAB31600}"/>
          </ac:spMkLst>
        </pc:spChg>
      </pc:sldChg>
      <pc:sldChg chg="modSp">
        <pc:chgData name="Maresa Beazley" userId="5f8a0d0f-7495-4475-8968-cf1e28e5c564" providerId="ADAL" clId="{98F31EEE-B128-4F2A-984C-05CE340AA349}" dt="2020-06-02T14:22:00.349" v="2847" actId="20577"/>
        <pc:sldMkLst>
          <pc:docMk/>
          <pc:sldMk cId="2715914701" sldId="397"/>
        </pc:sldMkLst>
        <pc:spChg chg="mod">
          <ac:chgData name="Maresa Beazley" userId="5f8a0d0f-7495-4475-8968-cf1e28e5c564" providerId="ADAL" clId="{98F31EEE-B128-4F2A-984C-05CE340AA349}" dt="2020-06-02T14:22:00.349" v="2847" actId="20577"/>
          <ac:spMkLst>
            <pc:docMk/>
            <pc:sldMk cId="2715914701" sldId="397"/>
            <ac:spMk id="3" creationId="{D94082C3-A739-4586-84F5-DBED494E9815}"/>
          </ac:spMkLst>
        </pc:spChg>
      </pc:sldChg>
      <pc:sldChg chg="add del">
        <pc:chgData name="Maresa Beazley" userId="5f8a0d0f-7495-4475-8968-cf1e28e5c564" providerId="ADAL" clId="{98F31EEE-B128-4F2A-984C-05CE340AA349}" dt="2020-06-01T09:39:28.463" v="4"/>
        <pc:sldMkLst>
          <pc:docMk/>
          <pc:sldMk cId="192226121" sldId="398"/>
        </pc:sldMkLst>
      </pc:sldChg>
      <pc:sldChg chg="addSp add del">
        <pc:chgData name="Maresa Beazley" userId="5f8a0d0f-7495-4475-8968-cf1e28e5c564" providerId="ADAL" clId="{98F31EEE-B128-4F2A-984C-05CE340AA349}" dt="2020-06-02T16:19:10.006" v="4626" actId="2696"/>
        <pc:sldMkLst>
          <pc:docMk/>
          <pc:sldMk cId="2952698251" sldId="398"/>
        </pc:sldMkLst>
        <pc:spChg chg="add">
          <ac:chgData name="Maresa Beazley" userId="5f8a0d0f-7495-4475-8968-cf1e28e5c564" providerId="ADAL" clId="{98F31EEE-B128-4F2A-984C-05CE340AA349}" dt="2020-06-01T09:39:46.156" v="7"/>
          <ac:spMkLst>
            <pc:docMk/>
            <pc:sldMk cId="2952698251" sldId="398"/>
            <ac:spMk id="2" creationId="{46A6D7EF-FC48-482A-B5FB-F6C259017A1B}"/>
          </ac:spMkLst>
        </pc:spChg>
      </pc:sldChg>
      <pc:sldChg chg="addSp delSp modSp add del">
        <pc:chgData name="Maresa Beazley" userId="5f8a0d0f-7495-4475-8968-cf1e28e5c564" providerId="ADAL" clId="{98F31EEE-B128-4F2A-984C-05CE340AA349}" dt="2020-06-02T16:14:10.432" v="4420" actId="2696"/>
        <pc:sldMkLst>
          <pc:docMk/>
          <pc:sldMk cId="2253077561" sldId="399"/>
        </pc:sldMkLst>
        <pc:spChg chg="mod">
          <ac:chgData name="Maresa Beazley" userId="5f8a0d0f-7495-4475-8968-cf1e28e5c564" providerId="ADAL" clId="{98F31EEE-B128-4F2A-984C-05CE340AA349}" dt="2020-06-02T13:17:20.577" v="1347" actId="20577"/>
          <ac:spMkLst>
            <pc:docMk/>
            <pc:sldMk cId="2253077561" sldId="399"/>
            <ac:spMk id="2" creationId="{56AB0CD5-4B18-4196-A986-3B8C6317ED1C}"/>
          </ac:spMkLst>
        </pc:spChg>
        <pc:spChg chg="del">
          <ac:chgData name="Maresa Beazley" userId="5f8a0d0f-7495-4475-8968-cf1e28e5c564" providerId="ADAL" clId="{98F31EEE-B128-4F2A-984C-05CE340AA349}" dt="2020-06-02T12:10:38.961" v="231" actId="478"/>
          <ac:spMkLst>
            <pc:docMk/>
            <pc:sldMk cId="2253077561" sldId="399"/>
            <ac:spMk id="3" creationId="{914C2AB4-8814-4A77-BA60-E61D2EA78030}"/>
          </ac:spMkLst>
        </pc:spChg>
        <pc:spChg chg="mod">
          <ac:chgData name="Maresa Beazley" userId="5f8a0d0f-7495-4475-8968-cf1e28e5c564" providerId="ADAL" clId="{98F31EEE-B128-4F2A-984C-05CE340AA349}" dt="2020-06-01T09:43:36.070" v="9"/>
          <ac:spMkLst>
            <pc:docMk/>
            <pc:sldMk cId="2253077561" sldId="399"/>
            <ac:spMk id="5" creationId="{E1AB353D-C3DD-45D0-A928-76F68198F592}"/>
          </ac:spMkLst>
        </pc:spChg>
        <pc:spChg chg="mod">
          <ac:chgData name="Maresa Beazley" userId="5f8a0d0f-7495-4475-8968-cf1e28e5c564" providerId="ADAL" clId="{98F31EEE-B128-4F2A-984C-05CE340AA349}" dt="2020-06-02T14:50:13.559" v="3480" actId="20577"/>
          <ac:spMkLst>
            <pc:docMk/>
            <pc:sldMk cId="2253077561" sldId="399"/>
            <ac:spMk id="6" creationId="{5043EFD6-95B7-4B22-9639-DAFC0122C9D5}"/>
          </ac:spMkLst>
        </pc:spChg>
        <pc:spChg chg="del mod">
          <ac:chgData name="Maresa Beazley" userId="5f8a0d0f-7495-4475-8968-cf1e28e5c564" providerId="ADAL" clId="{98F31EEE-B128-4F2A-984C-05CE340AA349}" dt="2020-06-02T12:09:57.778" v="168" actId="478"/>
          <ac:spMkLst>
            <pc:docMk/>
            <pc:sldMk cId="2253077561" sldId="399"/>
            <ac:spMk id="7" creationId="{60C3D213-8469-4C04-86FF-DEE6BCE9D9FD}"/>
          </ac:spMkLst>
        </pc:spChg>
        <pc:spChg chg="add mod">
          <ac:chgData name="Maresa Beazley" userId="5f8a0d0f-7495-4475-8968-cf1e28e5c564" providerId="ADAL" clId="{98F31EEE-B128-4F2A-984C-05CE340AA349}" dt="2020-06-02T13:10:43.251" v="1094" actId="6549"/>
          <ac:spMkLst>
            <pc:docMk/>
            <pc:sldMk cId="2253077561" sldId="399"/>
            <ac:spMk id="8" creationId="{7197F285-60F1-479C-8F25-CAC3D4562CE3}"/>
          </ac:spMkLst>
        </pc:spChg>
        <pc:spChg chg="del mod">
          <ac:chgData name="Maresa Beazley" userId="5f8a0d0f-7495-4475-8968-cf1e28e5c564" providerId="ADAL" clId="{98F31EEE-B128-4F2A-984C-05CE340AA349}" dt="2020-06-02T14:41:19.922" v="3380"/>
          <ac:spMkLst>
            <pc:docMk/>
            <pc:sldMk cId="2253077561" sldId="399"/>
            <ac:spMk id="9" creationId="{ACAF322E-6C03-460A-AA18-5C3CCEAC2119}"/>
          </ac:spMkLst>
        </pc:spChg>
        <pc:spChg chg="add del">
          <ac:chgData name="Maresa Beazley" userId="5f8a0d0f-7495-4475-8968-cf1e28e5c564" providerId="ADAL" clId="{98F31EEE-B128-4F2A-984C-05CE340AA349}" dt="2020-06-02T12:15:41.579" v="270" actId="478"/>
          <ac:spMkLst>
            <pc:docMk/>
            <pc:sldMk cId="2253077561" sldId="399"/>
            <ac:spMk id="10" creationId="{3776EC3D-E84A-4E63-989C-4AE40081CA83}"/>
          </ac:spMkLst>
        </pc:spChg>
      </pc:sldChg>
      <pc:sldChg chg="addSp delSp modSp add">
        <pc:chgData name="Maresa Beazley" userId="5f8a0d0f-7495-4475-8968-cf1e28e5c564" providerId="ADAL" clId="{98F31EEE-B128-4F2A-984C-05CE340AA349}" dt="2020-06-03T11:20:45.257" v="9865" actId="1038"/>
        <pc:sldMkLst>
          <pc:docMk/>
          <pc:sldMk cId="447836792" sldId="400"/>
        </pc:sldMkLst>
        <pc:spChg chg="mod">
          <ac:chgData name="Maresa Beazley" userId="5f8a0d0f-7495-4475-8968-cf1e28e5c564" providerId="ADAL" clId="{98F31EEE-B128-4F2A-984C-05CE340AA349}" dt="2020-06-03T09:27:01.431" v="9540" actId="404"/>
          <ac:spMkLst>
            <pc:docMk/>
            <pc:sldMk cId="447836792" sldId="400"/>
            <ac:spMk id="5" creationId="{E1AB353D-C3DD-45D0-A928-76F68198F592}"/>
          </ac:spMkLst>
        </pc:spChg>
        <pc:spChg chg="mod">
          <ac:chgData name="Maresa Beazley" userId="5f8a0d0f-7495-4475-8968-cf1e28e5c564" providerId="ADAL" clId="{98F31EEE-B128-4F2A-984C-05CE340AA349}" dt="2020-06-03T11:20:28.315" v="9850" actId="1076"/>
          <ac:spMkLst>
            <pc:docMk/>
            <pc:sldMk cId="447836792" sldId="400"/>
            <ac:spMk id="12" creationId="{9C24C6A9-5DA5-4A0F-9CE9-D3F9B13B56E4}"/>
          </ac:spMkLst>
        </pc:spChg>
        <pc:spChg chg="mod">
          <ac:chgData name="Maresa Beazley" userId="5f8a0d0f-7495-4475-8968-cf1e28e5c564" providerId="ADAL" clId="{98F31EEE-B128-4F2A-984C-05CE340AA349}" dt="2020-06-03T11:20:45.257" v="9865" actId="1038"/>
          <ac:spMkLst>
            <pc:docMk/>
            <pc:sldMk cId="447836792" sldId="400"/>
            <ac:spMk id="15" creationId="{BFBD6D9E-7F1F-46AB-9A2B-F8F143C207FD}"/>
          </ac:spMkLst>
        </pc:spChg>
        <pc:spChg chg="mod">
          <ac:chgData name="Maresa Beazley" userId="5f8a0d0f-7495-4475-8968-cf1e28e5c564" providerId="ADAL" clId="{98F31EEE-B128-4F2A-984C-05CE340AA349}" dt="2020-06-03T11:20:45.257" v="9865" actId="1038"/>
          <ac:spMkLst>
            <pc:docMk/>
            <pc:sldMk cId="447836792" sldId="400"/>
            <ac:spMk id="17" creationId="{65BCAC06-AB26-4E13-8088-B95FFD8B49CA}"/>
          </ac:spMkLst>
        </pc:spChg>
        <pc:spChg chg="mod">
          <ac:chgData name="Maresa Beazley" userId="5f8a0d0f-7495-4475-8968-cf1e28e5c564" providerId="ADAL" clId="{98F31EEE-B128-4F2A-984C-05CE340AA349}" dt="2020-06-03T11:20:45.257" v="9865" actId="1038"/>
          <ac:spMkLst>
            <pc:docMk/>
            <pc:sldMk cId="447836792" sldId="400"/>
            <ac:spMk id="18" creationId="{5C258F38-E66D-4A87-A4E0-388FE9822FE9}"/>
          </ac:spMkLst>
        </pc:spChg>
        <pc:spChg chg="mod">
          <ac:chgData name="Maresa Beazley" userId="5f8a0d0f-7495-4475-8968-cf1e28e5c564" providerId="ADAL" clId="{98F31EEE-B128-4F2A-984C-05CE340AA349}" dt="2020-06-03T11:20:45.257" v="9865" actId="1038"/>
          <ac:spMkLst>
            <pc:docMk/>
            <pc:sldMk cId="447836792" sldId="400"/>
            <ac:spMk id="23" creationId="{BBCDD3C5-3DA2-44AE-9CFF-01541254A46D}"/>
          </ac:spMkLst>
        </pc:spChg>
        <pc:picChg chg="del">
          <ac:chgData name="Maresa Beazley" userId="5f8a0d0f-7495-4475-8968-cf1e28e5c564" providerId="ADAL" clId="{98F31EEE-B128-4F2A-984C-05CE340AA349}" dt="2020-06-03T10:49:39.805" v="9847" actId="478"/>
          <ac:picMkLst>
            <pc:docMk/>
            <pc:sldMk cId="447836792" sldId="400"/>
            <ac:picMk id="16" creationId="{3B97B2E1-015B-4FC8-BF70-A92329AAA3D1}"/>
          </ac:picMkLst>
        </pc:picChg>
        <pc:picChg chg="add mod">
          <ac:chgData name="Maresa Beazley" userId="5f8a0d0f-7495-4475-8968-cf1e28e5c564" providerId="ADAL" clId="{98F31EEE-B128-4F2A-984C-05CE340AA349}" dt="2020-06-03T11:20:45.257" v="9865" actId="1038"/>
          <ac:picMkLst>
            <pc:docMk/>
            <pc:sldMk cId="447836792" sldId="400"/>
            <ac:picMk id="24" creationId="{49DD8712-29A9-46FC-8303-89EADD29CA2A}"/>
          </ac:picMkLst>
        </pc:picChg>
        <pc:picChg chg="mod">
          <ac:chgData name="Maresa Beazley" userId="5f8a0d0f-7495-4475-8968-cf1e28e5c564" providerId="ADAL" clId="{98F31EEE-B128-4F2A-984C-05CE340AA349}" dt="2020-06-03T11:20:45.257" v="9865" actId="1038"/>
          <ac:picMkLst>
            <pc:docMk/>
            <pc:sldMk cId="447836792" sldId="400"/>
            <ac:picMk id="25" creationId="{AE8348C0-04E1-4C1E-961C-1595D0F8FFA3}"/>
          </ac:picMkLst>
        </pc:picChg>
        <pc:picChg chg="del mod">
          <ac:chgData name="Maresa Beazley" userId="5f8a0d0f-7495-4475-8968-cf1e28e5c564" providerId="ADAL" clId="{98F31EEE-B128-4F2A-984C-05CE340AA349}" dt="2020-06-03T10:49:29.971" v="9843" actId="478"/>
          <ac:picMkLst>
            <pc:docMk/>
            <pc:sldMk cId="447836792" sldId="400"/>
            <ac:picMk id="26" creationId="{099E6938-0F8D-4415-AEB7-8034944742A8}"/>
          </ac:picMkLst>
        </pc:picChg>
        <pc:picChg chg="mod">
          <ac:chgData name="Maresa Beazley" userId="5f8a0d0f-7495-4475-8968-cf1e28e5c564" providerId="ADAL" clId="{98F31EEE-B128-4F2A-984C-05CE340AA349}" dt="2020-06-03T11:20:45.257" v="9865" actId="1038"/>
          <ac:picMkLst>
            <pc:docMk/>
            <pc:sldMk cId="447836792" sldId="400"/>
            <ac:picMk id="27" creationId="{5B7143F0-1FCA-448A-9C6F-47D269BB06BA}"/>
          </ac:picMkLst>
        </pc:picChg>
        <pc:picChg chg="add mod">
          <ac:chgData name="Maresa Beazley" userId="5f8a0d0f-7495-4475-8968-cf1e28e5c564" providerId="ADAL" clId="{98F31EEE-B128-4F2A-984C-05CE340AA349}" dt="2020-06-03T11:20:45.257" v="9865" actId="1038"/>
          <ac:picMkLst>
            <pc:docMk/>
            <pc:sldMk cId="447836792" sldId="400"/>
            <ac:picMk id="28" creationId="{B73CBC11-7FF0-4D58-B782-AF296199B2BD}"/>
          </ac:picMkLst>
        </pc:picChg>
      </pc:sldChg>
      <pc:sldChg chg="modSp add">
        <pc:chgData name="Maresa Beazley" userId="5f8a0d0f-7495-4475-8968-cf1e28e5c564" providerId="ADAL" clId="{98F31EEE-B128-4F2A-984C-05CE340AA349}" dt="2020-06-03T09:27:45.313" v="9551" actId="403"/>
        <pc:sldMkLst>
          <pc:docMk/>
          <pc:sldMk cId="767253477" sldId="401"/>
        </pc:sldMkLst>
        <pc:spChg chg="mod">
          <ac:chgData name="Maresa Beazley" userId="5f8a0d0f-7495-4475-8968-cf1e28e5c564" providerId="ADAL" clId="{98F31EEE-B128-4F2A-984C-05CE340AA349}" dt="2020-06-03T09:27:45.313" v="9551" actId="403"/>
          <ac:spMkLst>
            <pc:docMk/>
            <pc:sldMk cId="767253477" sldId="401"/>
            <ac:spMk id="5" creationId="{E1AB353D-C3DD-45D0-A928-76F68198F592}"/>
          </ac:spMkLst>
        </pc:spChg>
      </pc:sldChg>
      <pc:sldChg chg="addSp modSp add">
        <pc:chgData name="Maresa Beazley" userId="5f8a0d0f-7495-4475-8968-cf1e28e5c564" providerId="ADAL" clId="{98F31EEE-B128-4F2A-984C-05CE340AA349}" dt="2020-06-03T13:53:18.085" v="12005" actId="20577"/>
        <pc:sldMkLst>
          <pc:docMk/>
          <pc:sldMk cId="3052706552" sldId="402"/>
        </pc:sldMkLst>
        <pc:spChg chg="mod">
          <ac:chgData name="Maresa Beazley" userId="5f8a0d0f-7495-4475-8968-cf1e28e5c564" providerId="ADAL" clId="{98F31EEE-B128-4F2A-984C-05CE340AA349}" dt="2020-06-03T09:05:51.466" v="8302" actId="20577"/>
          <ac:spMkLst>
            <pc:docMk/>
            <pc:sldMk cId="3052706552" sldId="402"/>
            <ac:spMk id="2" creationId="{CC2F9DB6-C941-4B40-B411-7A0194DD4628}"/>
          </ac:spMkLst>
        </pc:spChg>
        <pc:spChg chg="add mod">
          <ac:chgData name="Maresa Beazley" userId="5f8a0d0f-7495-4475-8968-cf1e28e5c564" providerId="ADAL" clId="{98F31EEE-B128-4F2A-984C-05CE340AA349}" dt="2020-06-02T16:54:53.259" v="5151" actId="20577"/>
          <ac:spMkLst>
            <pc:docMk/>
            <pc:sldMk cId="3052706552" sldId="402"/>
            <ac:spMk id="3" creationId="{FC8656B9-CA80-4411-A58F-D286A4B7217A}"/>
          </ac:spMkLst>
        </pc:spChg>
        <pc:spChg chg="add mod">
          <ac:chgData name="Maresa Beazley" userId="5f8a0d0f-7495-4475-8968-cf1e28e5c564" providerId="ADAL" clId="{98F31EEE-B128-4F2A-984C-05CE340AA349}" dt="2020-06-02T16:53:16.625" v="5114" actId="113"/>
          <ac:spMkLst>
            <pc:docMk/>
            <pc:sldMk cId="3052706552" sldId="402"/>
            <ac:spMk id="6" creationId="{467949D8-A72E-48B1-8ACF-6993E19F840A}"/>
          </ac:spMkLst>
        </pc:spChg>
        <pc:spChg chg="add mod">
          <ac:chgData name="Maresa Beazley" userId="5f8a0d0f-7495-4475-8968-cf1e28e5c564" providerId="ADAL" clId="{98F31EEE-B128-4F2A-984C-05CE340AA349}" dt="2020-06-03T13:53:18.085" v="12005" actId="20577"/>
          <ac:spMkLst>
            <pc:docMk/>
            <pc:sldMk cId="3052706552" sldId="402"/>
            <ac:spMk id="8" creationId="{010912D7-D087-433D-9A4F-23A32CCED944}"/>
          </ac:spMkLst>
        </pc:spChg>
        <pc:spChg chg="add mod">
          <ac:chgData name="Maresa Beazley" userId="5f8a0d0f-7495-4475-8968-cf1e28e5c564" providerId="ADAL" clId="{98F31EEE-B128-4F2A-984C-05CE340AA349}" dt="2020-06-02T16:35:24.725" v="4681" actId="122"/>
          <ac:spMkLst>
            <pc:docMk/>
            <pc:sldMk cId="3052706552" sldId="402"/>
            <ac:spMk id="9" creationId="{A254612D-383B-481C-9A56-C64872857E47}"/>
          </ac:spMkLst>
        </pc:spChg>
        <pc:picChg chg="add mod">
          <ac:chgData name="Maresa Beazley" userId="5f8a0d0f-7495-4475-8968-cf1e28e5c564" providerId="ADAL" clId="{98F31EEE-B128-4F2A-984C-05CE340AA349}" dt="2020-06-02T16:35:17.449" v="4679" actId="1076"/>
          <ac:picMkLst>
            <pc:docMk/>
            <pc:sldMk cId="3052706552" sldId="402"/>
            <ac:picMk id="7" creationId="{4E06D5B3-CE54-407B-B4B7-12F3401D4E7C}"/>
          </ac:picMkLst>
        </pc:picChg>
      </pc:sldChg>
      <pc:sldChg chg="modSp add">
        <pc:chgData name="Maresa Beazley" userId="5f8a0d0f-7495-4475-8968-cf1e28e5c564" providerId="ADAL" clId="{98F31EEE-B128-4F2A-984C-05CE340AA349}" dt="2020-06-01T09:49:13.603" v="17"/>
        <pc:sldMkLst>
          <pc:docMk/>
          <pc:sldMk cId="3777184603" sldId="403"/>
        </pc:sldMkLst>
        <pc:spChg chg="mod">
          <ac:chgData name="Maresa Beazley" userId="5f8a0d0f-7495-4475-8968-cf1e28e5c564" providerId="ADAL" clId="{98F31EEE-B128-4F2A-984C-05CE340AA349}" dt="2020-06-01T09:49:13.603" v="17"/>
          <ac:spMkLst>
            <pc:docMk/>
            <pc:sldMk cId="3777184603" sldId="403"/>
            <ac:spMk id="5" creationId="{E1AB353D-C3DD-45D0-A928-76F68198F592}"/>
          </ac:spMkLst>
        </pc:spChg>
      </pc:sldChg>
      <pc:sldChg chg="add">
        <pc:chgData name="Maresa Beazley" userId="5f8a0d0f-7495-4475-8968-cf1e28e5c564" providerId="ADAL" clId="{98F31EEE-B128-4F2A-984C-05CE340AA349}" dt="2020-06-01T09:49:34.901" v="18"/>
        <pc:sldMkLst>
          <pc:docMk/>
          <pc:sldMk cId="708319585" sldId="404"/>
        </pc:sldMkLst>
      </pc:sldChg>
      <pc:sldChg chg="modSp add">
        <pc:chgData name="Maresa Beazley" userId="5f8a0d0f-7495-4475-8968-cf1e28e5c564" providerId="ADAL" clId="{98F31EEE-B128-4F2A-984C-05CE340AA349}" dt="2020-06-01T09:49:44.801" v="20"/>
        <pc:sldMkLst>
          <pc:docMk/>
          <pc:sldMk cId="4261559733" sldId="405"/>
        </pc:sldMkLst>
        <pc:spChg chg="mod">
          <ac:chgData name="Maresa Beazley" userId="5f8a0d0f-7495-4475-8968-cf1e28e5c564" providerId="ADAL" clId="{98F31EEE-B128-4F2A-984C-05CE340AA349}" dt="2020-06-01T09:49:44.801" v="20"/>
          <ac:spMkLst>
            <pc:docMk/>
            <pc:sldMk cId="4261559733" sldId="405"/>
            <ac:spMk id="5" creationId="{E1AB353D-C3DD-45D0-A928-76F68198F592}"/>
          </ac:spMkLst>
        </pc:spChg>
      </pc:sldChg>
      <pc:sldChg chg="addSp delSp modSp">
        <pc:chgData name="Maresa Beazley" userId="5f8a0d0f-7495-4475-8968-cf1e28e5c564" providerId="ADAL" clId="{98F31EEE-B128-4F2A-984C-05CE340AA349}" dt="2020-06-11T10:29:50.738" v="12901" actId="20577"/>
        <pc:sldMkLst>
          <pc:docMk/>
          <pc:sldMk cId="1104663591" sldId="406"/>
        </pc:sldMkLst>
        <pc:spChg chg="mod">
          <ac:chgData name="Maresa Beazley" userId="5f8a0d0f-7495-4475-8968-cf1e28e5c564" providerId="ADAL" clId="{98F31EEE-B128-4F2A-984C-05CE340AA349}" dt="2020-06-03T11:55:21.944" v="10975" actId="20577"/>
          <ac:spMkLst>
            <pc:docMk/>
            <pc:sldMk cId="1104663591" sldId="406"/>
            <ac:spMk id="2" creationId="{CC2F9DB6-C941-4B40-B411-7A0194DD4628}"/>
          </ac:spMkLst>
        </pc:spChg>
        <pc:spChg chg="mod">
          <ac:chgData name="Maresa Beazley" userId="5f8a0d0f-7495-4475-8968-cf1e28e5c564" providerId="ADAL" clId="{98F31EEE-B128-4F2A-984C-05CE340AA349}" dt="2020-06-11T10:29:50.738" v="12901" actId="20577"/>
          <ac:spMkLst>
            <pc:docMk/>
            <pc:sldMk cId="1104663591" sldId="406"/>
            <ac:spMk id="3" creationId="{892FBE34-CCDA-4F32-A890-EC11561382ED}"/>
          </ac:spMkLst>
        </pc:spChg>
        <pc:spChg chg="mod">
          <ac:chgData name="Maresa Beazley" userId="5f8a0d0f-7495-4475-8968-cf1e28e5c564" providerId="ADAL" clId="{98F31EEE-B128-4F2A-984C-05CE340AA349}" dt="2020-06-03T10:36:55.726" v="9804" actId="404"/>
          <ac:spMkLst>
            <pc:docMk/>
            <pc:sldMk cId="1104663591" sldId="406"/>
            <ac:spMk id="5" creationId="{E1AB353D-C3DD-45D0-A928-76F68198F592}"/>
          </ac:spMkLst>
        </pc:spChg>
        <pc:spChg chg="add mod">
          <ac:chgData name="Maresa Beazley" userId="5f8a0d0f-7495-4475-8968-cf1e28e5c564" providerId="ADAL" clId="{98F31EEE-B128-4F2A-984C-05CE340AA349}" dt="2020-06-03T13:36:22.782" v="11993" actId="20577"/>
          <ac:spMkLst>
            <pc:docMk/>
            <pc:sldMk cId="1104663591" sldId="406"/>
            <ac:spMk id="6" creationId="{058145EE-356B-4EE4-82C0-0C21FB6AB53A}"/>
          </ac:spMkLst>
        </pc:spChg>
        <pc:spChg chg="del">
          <ac:chgData name="Maresa Beazley" userId="5f8a0d0f-7495-4475-8968-cf1e28e5c564" providerId="ADAL" clId="{98F31EEE-B128-4F2A-984C-05CE340AA349}" dt="2020-06-03T08:03:45.985" v="5678" actId="478"/>
          <ac:spMkLst>
            <pc:docMk/>
            <pc:sldMk cId="1104663591" sldId="406"/>
            <ac:spMk id="7" creationId="{00A6C689-43DA-4CE9-ADA9-14E1ABD2A2A3}"/>
          </ac:spMkLst>
        </pc:spChg>
      </pc:sldChg>
      <pc:sldChg chg="modSp">
        <pc:chgData name="Maresa Beazley" userId="5f8a0d0f-7495-4475-8968-cf1e28e5c564" providerId="ADAL" clId="{98F31EEE-B128-4F2A-984C-05CE340AA349}" dt="2020-06-03T09:27:41.202" v="9550" actId="403"/>
        <pc:sldMkLst>
          <pc:docMk/>
          <pc:sldMk cId="1436833938" sldId="410"/>
        </pc:sldMkLst>
        <pc:spChg chg="mod">
          <ac:chgData name="Maresa Beazley" userId="5f8a0d0f-7495-4475-8968-cf1e28e5c564" providerId="ADAL" clId="{98F31EEE-B128-4F2A-984C-05CE340AA349}" dt="2020-06-03T09:27:41.202" v="9550" actId="403"/>
          <ac:spMkLst>
            <pc:docMk/>
            <pc:sldMk cId="1436833938" sldId="410"/>
            <ac:spMk id="5" creationId="{E1AB353D-C3DD-45D0-A928-76F68198F592}"/>
          </ac:spMkLst>
        </pc:spChg>
      </pc:sldChg>
      <pc:sldChg chg="addSp delSp modSp add del">
        <pc:chgData name="Maresa Beazley" userId="5f8a0d0f-7495-4475-8968-cf1e28e5c564" providerId="ADAL" clId="{98F31EEE-B128-4F2A-984C-05CE340AA349}" dt="2020-06-03T08:36:17.379" v="7269" actId="2696"/>
        <pc:sldMkLst>
          <pc:docMk/>
          <pc:sldMk cId="950957121" sldId="411"/>
        </pc:sldMkLst>
        <pc:spChg chg="mod">
          <ac:chgData name="Maresa Beazley" userId="5f8a0d0f-7495-4475-8968-cf1e28e5c564" providerId="ADAL" clId="{98F31EEE-B128-4F2A-984C-05CE340AA349}" dt="2020-06-02T16:15:34.184" v="4513" actId="1038"/>
          <ac:spMkLst>
            <pc:docMk/>
            <pc:sldMk cId="950957121" sldId="411"/>
            <ac:spMk id="2" creationId="{56AB0CD5-4B18-4196-A986-3B8C6317ED1C}"/>
          </ac:spMkLst>
        </pc:spChg>
        <pc:spChg chg="add del mod">
          <ac:chgData name="Maresa Beazley" userId="5f8a0d0f-7495-4475-8968-cf1e28e5c564" providerId="ADAL" clId="{98F31EEE-B128-4F2A-984C-05CE340AA349}" dt="2020-06-02T14:41:07.259" v="3376" actId="478"/>
          <ac:spMkLst>
            <pc:docMk/>
            <pc:sldMk cId="950957121" sldId="411"/>
            <ac:spMk id="3" creationId="{7B031975-AC57-4C2F-A298-7B567256403E}"/>
          </ac:spMkLst>
        </pc:spChg>
        <pc:spChg chg="mod">
          <ac:chgData name="Maresa Beazley" userId="5f8a0d0f-7495-4475-8968-cf1e28e5c564" providerId="ADAL" clId="{98F31EEE-B128-4F2A-984C-05CE340AA349}" dt="2020-06-02T15:32:11.249" v="4010" actId="20577"/>
          <ac:spMkLst>
            <pc:docMk/>
            <pc:sldMk cId="950957121" sldId="411"/>
            <ac:spMk id="5" creationId="{E1AB353D-C3DD-45D0-A928-76F68198F592}"/>
          </ac:spMkLst>
        </pc:spChg>
        <pc:spChg chg="mod">
          <ac:chgData name="Maresa Beazley" userId="5f8a0d0f-7495-4475-8968-cf1e28e5c564" providerId="ADAL" clId="{98F31EEE-B128-4F2A-984C-05CE340AA349}" dt="2020-06-02T16:15:34.184" v="4513" actId="1038"/>
          <ac:spMkLst>
            <pc:docMk/>
            <pc:sldMk cId="950957121" sldId="411"/>
            <ac:spMk id="6" creationId="{5043EFD6-95B7-4B22-9639-DAFC0122C9D5}"/>
          </ac:spMkLst>
        </pc:spChg>
        <pc:spChg chg="del mod">
          <ac:chgData name="Maresa Beazley" userId="5f8a0d0f-7495-4475-8968-cf1e28e5c564" providerId="ADAL" clId="{98F31EEE-B128-4F2A-984C-05CE340AA349}" dt="2020-06-02T14:22:29.555" v="2850" actId="478"/>
          <ac:spMkLst>
            <pc:docMk/>
            <pc:sldMk cId="950957121" sldId="411"/>
            <ac:spMk id="8" creationId="{7197F285-60F1-479C-8F25-CAC3D4562CE3}"/>
          </ac:spMkLst>
        </pc:spChg>
        <pc:spChg chg="del mod">
          <ac:chgData name="Maresa Beazley" userId="5f8a0d0f-7495-4475-8968-cf1e28e5c564" providerId="ADAL" clId="{98F31EEE-B128-4F2A-984C-05CE340AA349}" dt="2020-06-02T13:40:28.446" v="1507" actId="478"/>
          <ac:spMkLst>
            <pc:docMk/>
            <pc:sldMk cId="950957121" sldId="411"/>
            <ac:spMk id="9" creationId="{ACAF322E-6C03-460A-AA18-5C3CCEAC2119}"/>
          </ac:spMkLst>
        </pc:spChg>
        <pc:spChg chg="add del mod">
          <ac:chgData name="Maresa Beazley" userId="5f8a0d0f-7495-4475-8968-cf1e28e5c564" providerId="ADAL" clId="{98F31EEE-B128-4F2A-984C-05CE340AA349}" dt="2020-06-02T13:51:26.453" v="2067" actId="478"/>
          <ac:spMkLst>
            <pc:docMk/>
            <pc:sldMk cId="950957121" sldId="411"/>
            <ac:spMk id="10" creationId="{40F71B8C-B710-42E4-98E1-76A2265E92F3}"/>
          </ac:spMkLst>
        </pc:spChg>
        <pc:spChg chg="add del">
          <ac:chgData name="Maresa Beazley" userId="5f8a0d0f-7495-4475-8968-cf1e28e5c564" providerId="ADAL" clId="{98F31EEE-B128-4F2A-984C-05CE340AA349}" dt="2020-06-02T13:40:12.947" v="1505" actId="478"/>
          <ac:spMkLst>
            <pc:docMk/>
            <pc:sldMk cId="950957121" sldId="411"/>
            <ac:spMk id="15" creationId="{8E47B7B4-1021-4D87-A898-EEA6AD38AD62}"/>
          </ac:spMkLst>
        </pc:spChg>
        <pc:spChg chg="add del">
          <ac:chgData name="Maresa Beazley" userId="5f8a0d0f-7495-4475-8968-cf1e28e5c564" providerId="ADAL" clId="{98F31EEE-B128-4F2A-984C-05CE340AA349}" dt="2020-06-02T13:40:12.522" v="1504" actId="478"/>
          <ac:spMkLst>
            <pc:docMk/>
            <pc:sldMk cId="950957121" sldId="411"/>
            <ac:spMk id="17" creationId="{83E94CAC-7CDA-4F9E-AB8C-E182A83FD596}"/>
          </ac:spMkLst>
        </pc:spChg>
        <pc:spChg chg="add del mod">
          <ac:chgData name="Maresa Beazley" userId="5f8a0d0f-7495-4475-8968-cf1e28e5c564" providerId="ADAL" clId="{98F31EEE-B128-4F2A-984C-05CE340AA349}" dt="2020-06-02T14:14:52.961" v="2731" actId="478"/>
          <ac:spMkLst>
            <pc:docMk/>
            <pc:sldMk cId="950957121" sldId="411"/>
            <ac:spMk id="33" creationId="{949FA815-4CCB-4A08-AA9B-F0E519A2A655}"/>
          </ac:spMkLst>
        </pc:spChg>
        <pc:spChg chg="add del mod">
          <ac:chgData name="Maresa Beazley" userId="5f8a0d0f-7495-4475-8968-cf1e28e5c564" providerId="ADAL" clId="{98F31EEE-B128-4F2A-984C-05CE340AA349}" dt="2020-06-02T14:40:56.343" v="3370"/>
          <ac:spMkLst>
            <pc:docMk/>
            <pc:sldMk cId="950957121" sldId="411"/>
            <ac:spMk id="38" creationId="{D27F2F88-E49F-4BB3-A3D6-1EE8BCC8239E}"/>
          </ac:spMkLst>
        </pc:spChg>
        <pc:spChg chg="add del mod">
          <ac:chgData name="Maresa Beazley" userId="5f8a0d0f-7495-4475-8968-cf1e28e5c564" providerId="ADAL" clId="{98F31EEE-B128-4F2A-984C-05CE340AA349}" dt="2020-06-02T14:40:56.342" v="3366"/>
          <ac:spMkLst>
            <pc:docMk/>
            <pc:sldMk cId="950957121" sldId="411"/>
            <ac:spMk id="39" creationId="{7C8E8845-7BD3-4239-8B35-FF2174EFE79E}"/>
          </ac:spMkLst>
        </pc:spChg>
        <pc:spChg chg="add del mod">
          <ac:chgData name="Maresa Beazley" userId="5f8a0d0f-7495-4475-8968-cf1e28e5c564" providerId="ADAL" clId="{98F31EEE-B128-4F2A-984C-05CE340AA349}" dt="2020-06-02T14:40:56.342" v="3368"/>
          <ac:spMkLst>
            <pc:docMk/>
            <pc:sldMk cId="950957121" sldId="411"/>
            <ac:spMk id="40" creationId="{7698A9E1-D919-440B-A5D6-00D4E685ABDD}"/>
          </ac:spMkLst>
        </pc:spChg>
        <pc:spChg chg="add del mod">
          <ac:chgData name="Maresa Beazley" userId="5f8a0d0f-7495-4475-8968-cf1e28e5c564" providerId="ADAL" clId="{98F31EEE-B128-4F2A-984C-05CE340AA349}" dt="2020-06-02T14:40:56.340" v="3364"/>
          <ac:spMkLst>
            <pc:docMk/>
            <pc:sldMk cId="950957121" sldId="411"/>
            <ac:spMk id="41" creationId="{25C3FF45-60C5-43A8-ABA4-DD2315E7E633}"/>
          </ac:spMkLst>
        </pc:spChg>
        <pc:spChg chg="add del mod">
          <ac:chgData name="Maresa Beazley" userId="5f8a0d0f-7495-4475-8968-cf1e28e5c564" providerId="ADAL" clId="{98F31EEE-B128-4F2A-984C-05CE340AA349}" dt="2020-06-02T14:40:56.339" v="3362"/>
          <ac:spMkLst>
            <pc:docMk/>
            <pc:sldMk cId="950957121" sldId="411"/>
            <ac:spMk id="42" creationId="{D248BFC2-B802-4DBA-A66A-60DBD8945544}"/>
          </ac:spMkLst>
        </pc:spChg>
        <pc:spChg chg="add mod">
          <ac:chgData name="Maresa Beazley" userId="5f8a0d0f-7495-4475-8968-cf1e28e5c564" providerId="ADAL" clId="{98F31EEE-B128-4F2A-984C-05CE340AA349}" dt="2020-06-02T16:14:35.743" v="4503" actId="20577"/>
          <ac:spMkLst>
            <pc:docMk/>
            <pc:sldMk cId="950957121" sldId="411"/>
            <ac:spMk id="44" creationId="{B3FE4771-BCEF-458C-9B9E-57DB11E391B3}"/>
          </ac:spMkLst>
        </pc:spChg>
        <pc:grpChg chg="add del mod">
          <ac:chgData name="Maresa Beazley" userId="5f8a0d0f-7495-4475-8968-cf1e28e5c564" providerId="ADAL" clId="{98F31EEE-B128-4F2A-984C-05CE340AA349}" dt="2020-06-02T14:14:55.549" v="2732" actId="478"/>
          <ac:grpSpMkLst>
            <pc:docMk/>
            <pc:sldMk cId="950957121" sldId="411"/>
            <ac:grpSpMk id="14" creationId="{BE5C5468-9EAB-4601-ACEF-26EB202FB79C}"/>
          </ac:grpSpMkLst>
        </pc:grpChg>
        <pc:picChg chg="add del mod">
          <ac:chgData name="Maresa Beazley" userId="5f8a0d0f-7495-4475-8968-cf1e28e5c564" providerId="ADAL" clId="{98F31EEE-B128-4F2A-984C-05CE340AA349}" dt="2020-06-02T14:41:11.511" v="3377" actId="478"/>
          <ac:picMkLst>
            <pc:docMk/>
            <pc:sldMk cId="950957121" sldId="411"/>
            <ac:picMk id="7" creationId="{C9B63FC8-3744-4CDA-A7A2-CEBC437A8F33}"/>
          </ac:picMkLst>
        </pc:picChg>
        <pc:picChg chg="add del mod">
          <ac:chgData name="Maresa Beazley" userId="5f8a0d0f-7495-4475-8968-cf1e28e5c564" providerId="ADAL" clId="{98F31EEE-B128-4F2A-984C-05CE340AA349}" dt="2020-06-02T13:37:47.015" v="1495"/>
          <ac:picMkLst>
            <pc:docMk/>
            <pc:sldMk cId="950957121" sldId="411"/>
            <ac:picMk id="12" creationId="{D9B7B1B8-B643-4EBF-AFF8-BFB924146E92}"/>
          </ac:picMkLst>
        </pc:picChg>
        <pc:picChg chg="add del">
          <ac:chgData name="Maresa Beazley" userId="5f8a0d0f-7495-4475-8968-cf1e28e5c564" providerId="ADAL" clId="{98F31EEE-B128-4F2A-984C-05CE340AA349}" dt="2020-06-02T13:39:49.392" v="1497" actId="27803"/>
          <ac:picMkLst>
            <pc:docMk/>
            <pc:sldMk cId="950957121" sldId="411"/>
            <ac:picMk id="13" creationId="{BE5C5468-9EAB-4601-ACEF-26EB202FB79C}"/>
          </ac:picMkLst>
        </pc:picChg>
        <pc:picChg chg="add del mod">
          <ac:chgData name="Maresa Beazley" userId="5f8a0d0f-7495-4475-8968-cf1e28e5c564" providerId="ADAL" clId="{98F31EEE-B128-4F2A-984C-05CE340AA349}" dt="2020-06-02T14:41:12.449" v="3378" actId="478"/>
          <ac:picMkLst>
            <pc:docMk/>
            <pc:sldMk cId="950957121" sldId="411"/>
            <ac:picMk id="20" creationId="{2E00A8E3-BDDF-4484-A07F-BBCC384B28F4}"/>
          </ac:picMkLst>
        </pc:picChg>
        <pc:picChg chg="add del mod">
          <ac:chgData name="Maresa Beazley" userId="5f8a0d0f-7495-4475-8968-cf1e28e5c564" providerId="ADAL" clId="{98F31EEE-B128-4F2A-984C-05CE340AA349}" dt="2020-06-02T14:40:57.905" v="3372" actId="478"/>
          <ac:picMkLst>
            <pc:docMk/>
            <pc:sldMk cId="950957121" sldId="411"/>
            <ac:picMk id="22" creationId="{B02A1DF4-E1EA-4F47-835D-AE0E5D8A7A3D}"/>
          </ac:picMkLst>
        </pc:picChg>
        <pc:picChg chg="add del mod">
          <ac:chgData name="Maresa Beazley" userId="5f8a0d0f-7495-4475-8968-cf1e28e5c564" providerId="ADAL" clId="{98F31EEE-B128-4F2A-984C-05CE340AA349}" dt="2020-06-02T14:12:32.971" v="2723" actId="478"/>
          <ac:picMkLst>
            <pc:docMk/>
            <pc:sldMk cId="950957121" sldId="411"/>
            <ac:picMk id="24" creationId="{4B5247C3-E48D-4A34-97A0-DDF9FF1A880B}"/>
          </ac:picMkLst>
        </pc:picChg>
        <pc:picChg chg="add del mod">
          <ac:chgData name="Maresa Beazley" userId="5f8a0d0f-7495-4475-8968-cf1e28e5c564" providerId="ADAL" clId="{98F31EEE-B128-4F2A-984C-05CE340AA349}" dt="2020-06-02T14:05:42.743" v="2392" actId="478"/>
          <ac:picMkLst>
            <pc:docMk/>
            <pc:sldMk cId="950957121" sldId="411"/>
            <ac:picMk id="26" creationId="{9DED331C-F260-4BD9-BA98-8DB994494096}"/>
          </ac:picMkLst>
        </pc:picChg>
        <pc:picChg chg="add del mod">
          <ac:chgData name="Maresa Beazley" userId="5f8a0d0f-7495-4475-8968-cf1e28e5c564" providerId="ADAL" clId="{98F31EEE-B128-4F2A-984C-05CE340AA349}" dt="2020-06-02T14:40:58.660" v="3373" actId="478"/>
          <ac:picMkLst>
            <pc:docMk/>
            <pc:sldMk cId="950957121" sldId="411"/>
            <ac:picMk id="28" creationId="{9F2E459C-44B6-45ED-AA8E-EE43041773CE}"/>
          </ac:picMkLst>
        </pc:picChg>
        <pc:picChg chg="add del mod">
          <ac:chgData name="Maresa Beazley" userId="5f8a0d0f-7495-4475-8968-cf1e28e5c564" providerId="ADAL" clId="{98F31EEE-B128-4F2A-984C-05CE340AA349}" dt="2020-06-02T14:25:51.812" v="3055" actId="478"/>
          <ac:picMkLst>
            <pc:docMk/>
            <pc:sldMk cId="950957121" sldId="411"/>
            <ac:picMk id="30" creationId="{5D37A2A2-8550-4422-BF5D-B396B51FC1A8}"/>
          </ac:picMkLst>
        </pc:picChg>
        <pc:picChg chg="add del mod">
          <ac:chgData name="Maresa Beazley" userId="5f8a0d0f-7495-4475-8968-cf1e28e5c564" providerId="ADAL" clId="{98F31EEE-B128-4F2A-984C-05CE340AA349}" dt="2020-06-02T14:14:52.961" v="2731" actId="478"/>
          <ac:picMkLst>
            <pc:docMk/>
            <pc:sldMk cId="950957121" sldId="411"/>
            <ac:picMk id="32" creationId="{C7E41781-0960-41A8-B7DD-55B63E42F867}"/>
          </ac:picMkLst>
        </pc:picChg>
        <pc:picChg chg="add del mod">
          <ac:chgData name="Maresa Beazley" userId="5f8a0d0f-7495-4475-8968-cf1e28e5c564" providerId="ADAL" clId="{98F31EEE-B128-4F2A-984C-05CE340AA349}" dt="2020-06-02T14:40:59.392" v="3374" actId="478"/>
          <ac:picMkLst>
            <pc:docMk/>
            <pc:sldMk cId="950957121" sldId="411"/>
            <ac:picMk id="34" creationId="{1ECE4F9D-B42B-40F9-BB77-8E02C2AE92A1}"/>
          </ac:picMkLst>
        </pc:picChg>
        <pc:picChg chg="add del mod">
          <ac:chgData name="Maresa Beazley" userId="5f8a0d0f-7495-4475-8968-cf1e28e5c564" providerId="ADAL" clId="{98F31EEE-B128-4F2A-984C-05CE340AA349}" dt="2020-06-02T14:40:57.160" v="3371" actId="478"/>
          <ac:picMkLst>
            <pc:docMk/>
            <pc:sldMk cId="950957121" sldId="411"/>
            <ac:picMk id="36" creationId="{A4530FCF-B53E-49E5-B304-CD3466802C7D}"/>
          </ac:picMkLst>
        </pc:picChg>
        <pc:picChg chg="add del mod">
          <ac:chgData name="Maresa Beazley" userId="5f8a0d0f-7495-4475-8968-cf1e28e5c564" providerId="ADAL" clId="{98F31EEE-B128-4F2A-984C-05CE340AA349}" dt="2020-06-02T14:31:59.775" v="3231" actId="478"/>
          <ac:picMkLst>
            <pc:docMk/>
            <pc:sldMk cId="950957121" sldId="411"/>
            <ac:picMk id="37" creationId="{D1D20947-114E-4D63-9233-9A6B85CF7FDA}"/>
          </ac:picMkLst>
        </pc:picChg>
        <pc:picChg chg="add del mod">
          <ac:chgData name="Maresa Beazley" userId="5f8a0d0f-7495-4475-8968-cf1e28e5c564" providerId="ADAL" clId="{98F31EEE-B128-4F2A-984C-05CE340AA349}" dt="2020-06-02T14:40:56.332" v="3360" actId="478"/>
          <ac:picMkLst>
            <pc:docMk/>
            <pc:sldMk cId="950957121" sldId="411"/>
            <ac:picMk id="1026" creationId="{1040123C-671C-4C90-8141-F0A3E4B49A0E}"/>
          </ac:picMkLst>
        </pc:picChg>
      </pc:sldChg>
      <pc:sldChg chg="addSp delSp modSp add delCm">
        <pc:chgData name="Maresa Beazley" userId="5f8a0d0f-7495-4475-8968-cf1e28e5c564" providerId="ADAL" clId="{98F31EEE-B128-4F2A-984C-05CE340AA349}" dt="2020-06-03T11:58:06.843" v="11147"/>
        <pc:sldMkLst>
          <pc:docMk/>
          <pc:sldMk cId="1091210631" sldId="413"/>
        </pc:sldMkLst>
        <pc:spChg chg="del">
          <ac:chgData name="Maresa Beazley" userId="5f8a0d0f-7495-4475-8968-cf1e28e5c564" providerId="ADAL" clId="{98F31EEE-B128-4F2A-984C-05CE340AA349}" dt="2020-06-02T15:32:36.996" v="4014" actId="478"/>
          <ac:spMkLst>
            <pc:docMk/>
            <pc:sldMk cId="1091210631" sldId="413"/>
            <ac:spMk id="2" creationId="{56AB0CD5-4B18-4196-A986-3B8C6317ED1C}"/>
          </ac:spMkLst>
        </pc:spChg>
        <pc:spChg chg="add mod">
          <ac:chgData name="Maresa Beazley" userId="5f8a0d0f-7495-4475-8968-cf1e28e5c564" providerId="ADAL" clId="{98F31EEE-B128-4F2A-984C-05CE340AA349}" dt="2020-06-03T10:42:48.004" v="9814" actId="20577"/>
          <ac:spMkLst>
            <pc:docMk/>
            <pc:sldMk cId="1091210631" sldId="413"/>
            <ac:spMk id="2" creationId="{A91F2953-C9F3-4EFB-8AF3-A401ED223527}"/>
          </ac:spMkLst>
        </pc:spChg>
        <pc:spChg chg="add mod">
          <ac:chgData name="Maresa Beazley" userId="5f8a0d0f-7495-4475-8968-cf1e28e5c564" providerId="ADAL" clId="{98F31EEE-B128-4F2A-984C-05CE340AA349}" dt="2020-06-03T09:00:27.437" v="8222" actId="1035"/>
          <ac:spMkLst>
            <pc:docMk/>
            <pc:sldMk cId="1091210631" sldId="413"/>
            <ac:spMk id="3" creationId="{950490B5-4648-4667-BDCE-753CEBFED603}"/>
          </ac:spMkLst>
        </pc:spChg>
        <pc:spChg chg="mod">
          <ac:chgData name="Maresa Beazley" userId="5f8a0d0f-7495-4475-8968-cf1e28e5c564" providerId="ADAL" clId="{98F31EEE-B128-4F2A-984C-05CE340AA349}" dt="2020-06-03T09:27:33.745" v="9548" actId="403"/>
          <ac:spMkLst>
            <pc:docMk/>
            <pc:sldMk cId="1091210631" sldId="413"/>
            <ac:spMk id="5" creationId="{E1AB353D-C3DD-45D0-A928-76F68198F592}"/>
          </ac:spMkLst>
        </pc:spChg>
        <pc:spChg chg="mod">
          <ac:chgData name="Maresa Beazley" userId="5f8a0d0f-7495-4475-8968-cf1e28e5c564" providerId="ADAL" clId="{98F31EEE-B128-4F2A-984C-05CE340AA349}" dt="2020-06-03T11:58:06.843" v="11147"/>
          <ac:spMkLst>
            <pc:docMk/>
            <pc:sldMk cId="1091210631" sldId="413"/>
            <ac:spMk id="6" creationId="{5043EFD6-95B7-4B22-9639-DAFC0122C9D5}"/>
          </ac:spMkLst>
        </pc:spChg>
        <pc:spChg chg="add mod">
          <ac:chgData name="Maresa Beazley" userId="5f8a0d0f-7495-4475-8968-cf1e28e5c564" providerId="ADAL" clId="{98F31EEE-B128-4F2A-984C-05CE340AA349}" dt="2020-06-03T09:29:03.927" v="9569" actId="20577"/>
          <ac:spMkLst>
            <pc:docMk/>
            <pc:sldMk cId="1091210631" sldId="413"/>
            <ac:spMk id="7" creationId="{CB50782B-7D2D-42CF-A93F-9F3491603FA0}"/>
          </ac:spMkLst>
        </pc:spChg>
        <pc:spChg chg="add del mod">
          <ac:chgData name="Maresa Beazley" userId="5f8a0d0f-7495-4475-8968-cf1e28e5c564" providerId="ADAL" clId="{98F31EEE-B128-4F2A-984C-05CE340AA349}" dt="2020-06-03T08:03:17.780" v="5677" actId="478"/>
          <ac:spMkLst>
            <pc:docMk/>
            <pc:sldMk cId="1091210631" sldId="413"/>
            <ac:spMk id="8" creationId="{22995EDC-1DD3-4B8A-8080-1C5C280792A9}"/>
          </ac:spMkLst>
        </pc:spChg>
        <pc:spChg chg="del">
          <ac:chgData name="Maresa Beazley" userId="5f8a0d0f-7495-4475-8968-cf1e28e5c564" providerId="ADAL" clId="{98F31EEE-B128-4F2A-984C-05CE340AA349}" dt="2020-06-02T15:32:25.523" v="4012" actId="478"/>
          <ac:spMkLst>
            <pc:docMk/>
            <pc:sldMk cId="1091210631" sldId="413"/>
            <ac:spMk id="44" creationId="{B3FE4771-BCEF-458C-9B9E-57DB11E391B3}"/>
          </ac:spMkLst>
        </pc:spChg>
      </pc:sldChg>
      <pc:sldChg chg="modSp">
        <pc:chgData name="Maresa Beazley" userId="5f8a0d0f-7495-4475-8968-cf1e28e5c564" providerId="ADAL" clId="{98F31EEE-B128-4F2A-984C-05CE340AA349}" dt="2020-06-03T09:27:37.887" v="9549" actId="403"/>
        <pc:sldMkLst>
          <pc:docMk/>
          <pc:sldMk cId="255358455" sldId="414"/>
        </pc:sldMkLst>
        <pc:spChg chg="mod">
          <ac:chgData name="Maresa Beazley" userId="5f8a0d0f-7495-4475-8968-cf1e28e5c564" providerId="ADAL" clId="{98F31EEE-B128-4F2A-984C-05CE340AA349}" dt="2020-06-03T09:27:37.887" v="9549" actId="403"/>
          <ac:spMkLst>
            <pc:docMk/>
            <pc:sldMk cId="255358455" sldId="414"/>
            <ac:spMk id="5" creationId="{E1AB353D-C3DD-45D0-A928-76F68198F592}"/>
          </ac:spMkLst>
        </pc:spChg>
      </pc:sldChg>
      <pc:sldChg chg="addSp delSp modSp add addCm">
        <pc:chgData name="Maresa Beazley" userId="5f8a0d0f-7495-4475-8968-cf1e28e5c564" providerId="ADAL" clId="{98F31EEE-B128-4F2A-984C-05CE340AA349}" dt="2020-06-11T13:59:36.114" v="15062" actId="20577"/>
        <pc:sldMkLst>
          <pc:docMk/>
          <pc:sldMk cId="3192038873" sldId="415"/>
        </pc:sldMkLst>
        <pc:spChg chg="mod">
          <ac:chgData name="Maresa Beazley" userId="5f8a0d0f-7495-4475-8968-cf1e28e5c564" providerId="ADAL" clId="{98F31EEE-B128-4F2A-984C-05CE340AA349}" dt="2020-06-03T08:50:44.305" v="7736" actId="14100"/>
          <ac:spMkLst>
            <pc:docMk/>
            <pc:sldMk cId="3192038873" sldId="415"/>
            <ac:spMk id="2" creationId="{056F8416-716D-4555-BB35-0733F171B8B6}"/>
          </ac:spMkLst>
        </pc:spChg>
        <pc:spChg chg="add mod">
          <ac:chgData name="Maresa Beazley" userId="5f8a0d0f-7495-4475-8968-cf1e28e5c564" providerId="ADAL" clId="{98F31EEE-B128-4F2A-984C-05CE340AA349}" dt="2020-06-03T08:51:51.465" v="7750" actId="1076"/>
          <ac:spMkLst>
            <pc:docMk/>
            <pc:sldMk cId="3192038873" sldId="415"/>
            <ac:spMk id="3" creationId="{12275291-E9FD-4A5E-80FD-5CFA1B6194F3}"/>
          </ac:spMkLst>
        </pc:spChg>
        <pc:spChg chg="mod">
          <ac:chgData name="Maresa Beazley" userId="5f8a0d0f-7495-4475-8968-cf1e28e5c564" providerId="ADAL" clId="{98F31EEE-B128-4F2A-984C-05CE340AA349}" dt="2020-06-03T09:27:29.588" v="9547" actId="20577"/>
          <ac:spMkLst>
            <pc:docMk/>
            <pc:sldMk cId="3192038873" sldId="415"/>
            <ac:spMk id="4" creationId="{F1373249-189F-4C9A-89A4-30B0EE6CD7CC}"/>
          </ac:spMkLst>
        </pc:spChg>
        <pc:spChg chg="mod">
          <ac:chgData name="Maresa Beazley" userId="5f8a0d0f-7495-4475-8968-cf1e28e5c564" providerId="ADAL" clId="{98F31EEE-B128-4F2A-984C-05CE340AA349}" dt="2020-06-03T08:51:11.470" v="7741" actId="14100"/>
          <ac:spMkLst>
            <pc:docMk/>
            <pc:sldMk cId="3192038873" sldId="415"/>
            <ac:spMk id="5" creationId="{ED34343C-FCA4-4182-8A14-F4447A1CE25C}"/>
          </ac:spMkLst>
        </pc:spChg>
        <pc:spChg chg="del mod">
          <ac:chgData name="Maresa Beazley" userId="5f8a0d0f-7495-4475-8968-cf1e28e5c564" providerId="ADAL" clId="{98F31EEE-B128-4F2A-984C-05CE340AA349}" dt="2020-06-03T08:32:48.866" v="7169" actId="478"/>
          <ac:spMkLst>
            <pc:docMk/>
            <pc:sldMk cId="3192038873" sldId="415"/>
            <ac:spMk id="6" creationId="{75FBB7AE-3870-4C8B-94B0-EBACFF5E5AF6}"/>
          </ac:spMkLst>
        </pc:spChg>
        <pc:spChg chg="mod">
          <ac:chgData name="Maresa Beazley" userId="5f8a0d0f-7495-4475-8968-cf1e28e5c564" providerId="ADAL" clId="{98F31EEE-B128-4F2A-984C-05CE340AA349}" dt="2020-06-03T08:50:44.305" v="7736" actId="14100"/>
          <ac:spMkLst>
            <pc:docMk/>
            <pc:sldMk cId="3192038873" sldId="415"/>
            <ac:spMk id="7" creationId="{3C044940-6FDD-47DE-9AF9-886FE9DBC1AD}"/>
          </ac:spMkLst>
        </pc:spChg>
        <pc:spChg chg="mod">
          <ac:chgData name="Maresa Beazley" userId="5f8a0d0f-7495-4475-8968-cf1e28e5c564" providerId="ADAL" clId="{98F31EEE-B128-4F2A-984C-05CE340AA349}" dt="2020-06-03T08:50:38.131" v="7730" actId="14100"/>
          <ac:spMkLst>
            <pc:docMk/>
            <pc:sldMk cId="3192038873" sldId="415"/>
            <ac:spMk id="8" creationId="{67AE1961-0067-4D7B-84DD-CA7C286619B7}"/>
          </ac:spMkLst>
        </pc:spChg>
        <pc:spChg chg="del mod">
          <ac:chgData name="Maresa Beazley" userId="5f8a0d0f-7495-4475-8968-cf1e28e5c564" providerId="ADAL" clId="{98F31EEE-B128-4F2A-984C-05CE340AA349}" dt="2020-06-03T08:32:49.702" v="7170" actId="478"/>
          <ac:spMkLst>
            <pc:docMk/>
            <pc:sldMk cId="3192038873" sldId="415"/>
            <ac:spMk id="9" creationId="{AAC680CA-A4EF-46F0-B8C3-561803644983}"/>
          </ac:spMkLst>
        </pc:spChg>
        <pc:spChg chg="mod">
          <ac:chgData name="Maresa Beazley" userId="5f8a0d0f-7495-4475-8968-cf1e28e5c564" providerId="ADAL" clId="{98F31EEE-B128-4F2A-984C-05CE340AA349}" dt="2020-06-03T09:04:36.030" v="8285" actId="20577"/>
          <ac:spMkLst>
            <pc:docMk/>
            <pc:sldMk cId="3192038873" sldId="415"/>
            <ac:spMk id="10" creationId="{513B4E98-16C8-4C4B-8C71-BFD81C2334F6}"/>
          </ac:spMkLst>
        </pc:spChg>
        <pc:spChg chg="mod">
          <ac:chgData name="Maresa Beazley" userId="5f8a0d0f-7495-4475-8968-cf1e28e5c564" providerId="ADAL" clId="{98F31EEE-B128-4F2A-984C-05CE340AA349}" dt="2020-06-03T08:50:44.305" v="7736" actId="14100"/>
          <ac:spMkLst>
            <pc:docMk/>
            <pc:sldMk cId="3192038873" sldId="415"/>
            <ac:spMk id="11" creationId="{7C382022-D33C-456D-B41D-101F7C8F5381}"/>
          </ac:spMkLst>
        </pc:spChg>
        <pc:spChg chg="add del mod">
          <ac:chgData name="Maresa Beazley" userId="5f8a0d0f-7495-4475-8968-cf1e28e5c564" providerId="ADAL" clId="{98F31EEE-B128-4F2A-984C-05CE340AA349}" dt="2020-06-03T08:09:49.139" v="5980"/>
          <ac:spMkLst>
            <pc:docMk/>
            <pc:sldMk cId="3192038873" sldId="415"/>
            <ac:spMk id="12" creationId="{951FD3E8-3413-4DC8-B9A9-7EA91C43E3EC}"/>
          </ac:spMkLst>
        </pc:spChg>
        <pc:spChg chg="add del mod">
          <ac:chgData name="Maresa Beazley" userId="5f8a0d0f-7495-4475-8968-cf1e28e5c564" providerId="ADAL" clId="{98F31EEE-B128-4F2A-984C-05CE340AA349}" dt="2020-06-03T08:17:42.423" v="6259" actId="478"/>
          <ac:spMkLst>
            <pc:docMk/>
            <pc:sldMk cId="3192038873" sldId="415"/>
            <ac:spMk id="13" creationId="{8FADF79C-F16F-4EF0-B253-9D68180DCBE1}"/>
          </ac:spMkLst>
        </pc:spChg>
        <pc:spChg chg="mod">
          <ac:chgData name="Maresa Beazley" userId="5f8a0d0f-7495-4475-8968-cf1e28e5c564" providerId="ADAL" clId="{98F31EEE-B128-4F2A-984C-05CE340AA349}" dt="2020-06-11T13:59:36.114" v="15062" actId="20577"/>
          <ac:spMkLst>
            <pc:docMk/>
            <pc:sldMk cId="3192038873" sldId="415"/>
            <ac:spMk id="13" creationId="{D6BDCAE3-6B28-491F-B3E8-FB66AC5B6309}"/>
          </ac:spMkLst>
        </pc:spChg>
        <pc:spChg chg="add del mod">
          <ac:chgData name="Maresa Beazley" userId="5f8a0d0f-7495-4475-8968-cf1e28e5c564" providerId="ADAL" clId="{98F31EEE-B128-4F2A-984C-05CE340AA349}" dt="2020-06-03T08:17:37.537" v="6257" actId="478"/>
          <ac:spMkLst>
            <pc:docMk/>
            <pc:sldMk cId="3192038873" sldId="415"/>
            <ac:spMk id="14" creationId="{FD4FAAC8-6B5B-42AF-9DEA-BBCD8C7497C8}"/>
          </ac:spMkLst>
        </pc:spChg>
        <pc:spChg chg="add del mod">
          <ac:chgData name="Maresa Beazley" userId="5f8a0d0f-7495-4475-8968-cf1e28e5c564" providerId="ADAL" clId="{98F31EEE-B128-4F2A-984C-05CE340AA349}" dt="2020-06-03T09:03:41.323" v="8224" actId="478"/>
          <ac:spMkLst>
            <pc:docMk/>
            <pc:sldMk cId="3192038873" sldId="415"/>
            <ac:spMk id="15" creationId="{9A578CA2-DAC1-4C66-B261-80F6E32BC5D8}"/>
          </ac:spMkLst>
        </pc:spChg>
        <pc:spChg chg="add mod">
          <ac:chgData name="Maresa Beazley" userId="5f8a0d0f-7495-4475-8968-cf1e28e5c564" providerId="ADAL" clId="{98F31EEE-B128-4F2A-984C-05CE340AA349}" dt="2020-06-03T08:51:02.900" v="7739" actId="14100"/>
          <ac:spMkLst>
            <pc:docMk/>
            <pc:sldMk cId="3192038873" sldId="415"/>
            <ac:spMk id="16" creationId="{86C6E10F-F90B-4840-A797-D59D1C037715}"/>
          </ac:spMkLst>
        </pc:spChg>
        <pc:spChg chg="add mod">
          <ac:chgData name="Maresa Beazley" userId="5f8a0d0f-7495-4475-8968-cf1e28e5c564" providerId="ADAL" clId="{98F31EEE-B128-4F2A-984C-05CE340AA349}" dt="2020-06-03T08:51:48.046" v="7749" actId="1076"/>
          <ac:spMkLst>
            <pc:docMk/>
            <pc:sldMk cId="3192038873" sldId="415"/>
            <ac:spMk id="17" creationId="{452850F4-F8EF-41C3-AFB2-1C466FC11F0F}"/>
          </ac:spMkLst>
        </pc:spChg>
        <pc:spChg chg="mod">
          <ac:chgData name="Maresa Beazley" userId="5f8a0d0f-7495-4475-8968-cf1e28e5c564" providerId="ADAL" clId="{98F31EEE-B128-4F2A-984C-05CE340AA349}" dt="2020-06-03T08:32:46.424" v="7168" actId="20577"/>
          <ac:spMkLst>
            <pc:docMk/>
            <pc:sldMk cId="3192038873" sldId="415"/>
            <ac:spMk id="18" creationId="{51DCEFCC-EDA3-470F-BFA1-F8B3E8E94CCC}"/>
          </ac:spMkLst>
        </pc:spChg>
        <pc:picChg chg="mod">
          <ac:chgData name="Maresa Beazley" userId="5f8a0d0f-7495-4475-8968-cf1e28e5c564" providerId="ADAL" clId="{98F31EEE-B128-4F2A-984C-05CE340AA349}" dt="2020-06-11T10:47:42.740" v="13124" actId="1076"/>
          <ac:picMkLst>
            <pc:docMk/>
            <pc:sldMk cId="3192038873" sldId="415"/>
            <ac:picMk id="15" creationId="{0F1E5C8B-03F9-4918-81A3-FC94449E92A7}"/>
          </ac:picMkLst>
        </pc:picChg>
      </pc:sldChg>
      <pc:sldChg chg="modSp add setBg">
        <pc:chgData name="Maresa Beazley" userId="5f8a0d0f-7495-4475-8968-cf1e28e5c564" providerId="ADAL" clId="{98F31EEE-B128-4F2A-984C-05CE340AA349}" dt="2020-06-03T13:37:03.930" v="11995" actId="948"/>
        <pc:sldMkLst>
          <pc:docMk/>
          <pc:sldMk cId="2590549942" sldId="416"/>
        </pc:sldMkLst>
        <pc:spChg chg="mod">
          <ac:chgData name="Maresa Beazley" userId="5f8a0d0f-7495-4475-8968-cf1e28e5c564" providerId="ADAL" clId="{98F31EEE-B128-4F2A-984C-05CE340AA349}" dt="2020-06-03T13:37:03.930" v="11995" actId="948"/>
          <ac:spMkLst>
            <pc:docMk/>
            <pc:sldMk cId="2590549942" sldId="416"/>
            <ac:spMk id="3" creationId="{D94082C3-A739-4586-84F5-DBED494E9815}"/>
          </ac:spMkLst>
        </pc:spChg>
      </pc:sldChg>
      <pc:sldChg chg="modSp">
        <pc:chgData name="Maresa Beazley" userId="5f8a0d0f-7495-4475-8968-cf1e28e5c564" providerId="ADAL" clId="{98F31EEE-B128-4F2A-984C-05CE340AA349}" dt="2020-06-11T11:21:38.596" v="13831" actId="20577"/>
        <pc:sldMkLst>
          <pc:docMk/>
          <pc:sldMk cId="451994621" sldId="423"/>
        </pc:sldMkLst>
        <pc:spChg chg="mod">
          <ac:chgData name="Maresa Beazley" userId="5f8a0d0f-7495-4475-8968-cf1e28e5c564" providerId="ADAL" clId="{98F31EEE-B128-4F2A-984C-05CE340AA349}" dt="2020-06-11T11:21:38.596" v="13831" actId="20577"/>
          <ac:spMkLst>
            <pc:docMk/>
            <pc:sldMk cId="451994621" sldId="423"/>
            <ac:spMk id="3" creationId="{37759A5F-8C5B-4705-9FB3-F34D0045CCF7}"/>
          </ac:spMkLst>
        </pc:spChg>
        <pc:spChg chg="mod">
          <ac:chgData name="Maresa Beazley" userId="5f8a0d0f-7495-4475-8968-cf1e28e5c564" providerId="ADAL" clId="{98F31EEE-B128-4F2A-984C-05CE340AA349}" dt="2020-06-11T11:21:04.965" v="13783" actId="20577"/>
          <ac:spMkLst>
            <pc:docMk/>
            <pc:sldMk cId="451994621" sldId="423"/>
            <ac:spMk id="5" creationId="{E1AB353D-C3DD-45D0-A928-76F68198F592}"/>
          </ac:spMkLst>
        </pc:spChg>
      </pc:sldChg>
      <pc:sldChg chg="addSp delSp modSp">
        <pc:chgData name="Maresa Beazley" userId="5f8a0d0f-7495-4475-8968-cf1e28e5c564" providerId="ADAL" clId="{98F31EEE-B128-4F2A-984C-05CE340AA349}" dt="2020-06-15T11:22:42.262" v="16909" actId="20577"/>
        <pc:sldMkLst>
          <pc:docMk/>
          <pc:sldMk cId="422803581" sldId="429"/>
        </pc:sldMkLst>
        <pc:spChg chg="mod">
          <ac:chgData name="Maresa Beazley" userId="5f8a0d0f-7495-4475-8968-cf1e28e5c564" providerId="ADAL" clId="{98F31EEE-B128-4F2A-984C-05CE340AA349}" dt="2020-06-11T15:04:15.195" v="15421" actId="1037"/>
          <ac:spMkLst>
            <pc:docMk/>
            <pc:sldMk cId="422803581" sldId="429"/>
            <ac:spMk id="2" creationId="{056F8416-716D-4555-BB35-0733F171B8B6}"/>
          </ac:spMkLst>
        </pc:spChg>
        <pc:spChg chg="add del mod">
          <ac:chgData name="Maresa Beazley" userId="5f8a0d0f-7495-4475-8968-cf1e28e5c564" providerId="ADAL" clId="{98F31EEE-B128-4F2A-984C-05CE340AA349}" dt="2020-06-15T11:22:42.262" v="16909" actId="20577"/>
          <ac:spMkLst>
            <pc:docMk/>
            <pc:sldMk cId="422803581" sldId="429"/>
            <ac:spMk id="3" creationId="{3FF04C2D-DA67-42A9-97EC-06C52FEF16F3}"/>
          </ac:spMkLst>
        </pc:spChg>
        <pc:spChg chg="mod">
          <ac:chgData name="Maresa Beazley" userId="5f8a0d0f-7495-4475-8968-cf1e28e5c564" providerId="ADAL" clId="{98F31EEE-B128-4F2A-984C-05CE340AA349}" dt="2020-06-11T15:04:15.195" v="15421" actId="1037"/>
          <ac:spMkLst>
            <pc:docMk/>
            <pc:sldMk cId="422803581" sldId="429"/>
            <ac:spMk id="5" creationId="{ED34343C-FCA4-4182-8A14-F4447A1CE25C}"/>
          </ac:spMkLst>
        </pc:spChg>
        <pc:spChg chg="mod">
          <ac:chgData name="Maresa Beazley" userId="5f8a0d0f-7495-4475-8968-cf1e28e5c564" providerId="ADAL" clId="{98F31EEE-B128-4F2A-984C-05CE340AA349}" dt="2020-06-11T15:04:15.195" v="15421" actId="1037"/>
          <ac:spMkLst>
            <pc:docMk/>
            <pc:sldMk cId="422803581" sldId="429"/>
            <ac:spMk id="6" creationId="{75FBB7AE-3870-4C8B-94B0-EBACFF5E5AF6}"/>
          </ac:spMkLst>
        </pc:spChg>
        <pc:spChg chg="mod">
          <ac:chgData name="Maresa Beazley" userId="5f8a0d0f-7495-4475-8968-cf1e28e5c564" providerId="ADAL" clId="{98F31EEE-B128-4F2A-984C-05CE340AA349}" dt="2020-06-11T15:04:15.195" v="15421" actId="1037"/>
          <ac:spMkLst>
            <pc:docMk/>
            <pc:sldMk cId="422803581" sldId="429"/>
            <ac:spMk id="7" creationId="{3C044940-6FDD-47DE-9AF9-886FE9DBC1AD}"/>
          </ac:spMkLst>
        </pc:spChg>
        <pc:spChg chg="mod">
          <ac:chgData name="Maresa Beazley" userId="5f8a0d0f-7495-4475-8968-cf1e28e5c564" providerId="ADAL" clId="{98F31EEE-B128-4F2A-984C-05CE340AA349}" dt="2020-06-11T15:04:15.195" v="15421" actId="1037"/>
          <ac:spMkLst>
            <pc:docMk/>
            <pc:sldMk cId="422803581" sldId="429"/>
            <ac:spMk id="8" creationId="{67AE1961-0067-4D7B-84DD-CA7C286619B7}"/>
          </ac:spMkLst>
        </pc:spChg>
        <pc:spChg chg="mod">
          <ac:chgData name="Maresa Beazley" userId="5f8a0d0f-7495-4475-8968-cf1e28e5c564" providerId="ADAL" clId="{98F31EEE-B128-4F2A-984C-05CE340AA349}" dt="2020-06-11T15:04:15.195" v="15421" actId="1037"/>
          <ac:spMkLst>
            <pc:docMk/>
            <pc:sldMk cId="422803581" sldId="429"/>
            <ac:spMk id="9" creationId="{AAC680CA-A4EF-46F0-B8C3-561803644983}"/>
          </ac:spMkLst>
        </pc:spChg>
        <pc:spChg chg="mod">
          <ac:chgData name="Maresa Beazley" userId="5f8a0d0f-7495-4475-8968-cf1e28e5c564" providerId="ADAL" clId="{98F31EEE-B128-4F2A-984C-05CE340AA349}" dt="2020-06-11T15:04:15.195" v="15421" actId="1037"/>
          <ac:spMkLst>
            <pc:docMk/>
            <pc:sldMk cId="422803581" sldId="429"/>
            <ac:spMk id="10" creationId="{513B4E98-16C8-4C4B-8C71-BFD81C2334F6}"/>
          </ac:spMkLst>
        </pc:spChg>
        <pc:spChg chg="mod">
          <ac:chgData name="Maresa Beazley" userId="5f8a0d0f-7495-4475-8968-cf1e28e5c564" providerId="ADAL" clId="{98F31EEE-B128-4F2A-984C-05CE340AA349}" dt="2020-06-11T15:04:15.195" v="15421" actId="1037"/>
          <ac:spMkLst>
            <pc:docMk/>
            <pc:sldMk cId="422803581" sldId="429"/>
            <ac:spMk id="11" creationId="{7C382022-D33C-456D-B41D-101F7C8F5381}"/>
          </ac:spMkLst>
        </pc:spChg>
        <pc:spChg chg="mod">
          <ac:chgData name="Maresa Beazley" userId="5f8a0d0f-7495-4475-8968-cf1e28e5c564" providerId="ADAL" clId="{98F31EEE-B128-4F2A-984C-05CE340AA349}" dt="2020-06-11T11:20:32.316" v="13751" actId="1036"/>
          <ac:spMkLst>
            <pc:docMk/>
            <pc:sldMk cId="422803581" sldId="429"/>
            <ac:spMk id="18" creationId="{51DCEFCC-EDA3-470F-BFA1-F8B3E8E94CCC}"/>
          </ac:spMkLst>
        </pc:spChg>
      </pc:sldChg>
      <pc:sldChg chg="addSp delSp modSp delCm modNotesTx">
        <pc:chgData name="Maresa Beazley" userId="5f8a0d0f-7495-4475-8968-cf1e28e5c564" providerId="ADAL" clId="{98F31EEE-B128-4F2A-984C-05CE340AA349}" dt="2020-06-15T14:01:32.601" v="17250" actId="1076"/>
        <pc:sldMkLst>
          <pc:docMk/>
          <pc:sldMk cId="2958419360" sldId="430"/>
        </pc:sldMkLst>
        <pc:spChg chg="mod">
          <ac:chgData name="Maresa Beazley" userId="5f8a0d0f-7495-4475-8968-cf1e28e5c564" providerId="ADAL" clId="{98F31EEE-B128-4F2A-984C-05CE340AA349}" dt="2020-06-15T13:28:10.993" v="16933" actId="20577"/>
          <ac:spMkLst>
            <pc:docMk/>
            <pc:sldMk cId="2958419360" sldId="430"/>
            <ac:spMk id="2" creationId="{3BA83729-84F5-4242-A277-62BC4FEE096C}"/>
          </ac:spMkLst>
        </pc:spChg>
        <pc:spChg chg="mod">
          <ac:chgData name="Maresa Beazley" userId="5f8a0d0f-7495-4475-8968-cf1e28e5c564" providerId="ADAL" clId="{98F31EEE-B128-4F2A-984C-05CE340AA349}" dt="2020-06-15T10:57:37.320" v="16896" actId="20577"/>
          <ac:spMkLst>
            <pc:docMk/>
            <pc:sldMk cId="2958419360" sldId="430"/>
            <ac:spMk id="8" creationId="{C9F2F95A-E7DF-4B1A-8961-5AAE74B2773E}"/>
          </ac:spMkLst>
        </pc:spChg>
        <pc:spChg chg="add mod">
          <ac:chgData name="Maresa Beazley" userId="5f8a0d0f-7495-4475-8968-cf1e28e5c564" providerId="ADAL" clId="{98F31EEE-B128-4F2A-984C-05CE340AA349}" dt="2020-06-15T14:01:32.601" v="17250" actId="1076"/>
          <ac:spMkLst>
            <pc:docMk/>
            <pc:sldMk cId="2958419360" sldId="430"/>
            <ac:spMk id="10" creationId="{C07F9AEC-74A8-4ED3-BEF4-1ED67E9335B9}"/>
          </ac:spMkLst>
        </pc:spChg>
        <pc:spChg chg="del mod">
          <ac:chgData name="Maresa Beazley" userId="5f8a0d0f-7495-4475-8968-cf1e28e5c564" providerId="ADAL" clId="{98F31EEE-B128-4F2A-984C-05CE340AA349}" dt="2020-06-11T15:17:55.883" v="15606"/>
          <ac:spMkLst>
            <pc:docMk/>
            <pc:sldMk cId="2958419360" sldId="430"/>
            <ac:spMk id="11" creationId="{3C0F9CA0-3D2A-4A74-8FEE-117BD2A2434D}"/>
          </ac:spMkLst>
        </pc:spChg>
        <pc:spChg chg="add mod">
          <ac:chgData name="Maresa Beazley" userId="5f8a0d0f-7495-4475-8968-cf1e28e5c564" providerId="ADAL" clId="{98F31EEE-B128-4F2A-984C-05CE340AA349}" dt="2020-06-15T13:57:28.326" v="17125" actId="20577"/>
          <ac:spMkLst>
            <pc:docMk/>
            <pc:sldMk cId="2958419360" sldId="430"/>
            <ac:spMk id="11" creationId="{CF05B7AF-F788-4894-B71B-359AEC7AC4EC}"/>
          </ac:spMkLst>
        </pc:spChg>
        <pc:picChg chg="del mod">
          <ac:chgData name="Maresa Beazley" userId="5f8a0d0f-7495-4475-8968-cf1e28e5c564" providerId="ADAL" clId="{98F31EEE-B128-4F2A-984C-05CE340AA349}" dt="2020-06-11T15:17:55.883" v="15606"/>
          <ac:picMkLst>
            <pc:docMk/>
            <pc:sldMk cId="2958419360" sldId="430"/>
            <ac:picMk id="12" creationId="{45565365-F5FE-4908-A981-2C849F1DCF6F}"/>
          </ac:picMkLst>
        </pc:picChg>
        <pc:picChg chg="add mod">
          <ac:chgData name="Maresa Beazley" userId="5f8a0d0f-7495-4475-8968-cf1e28e5c564" providerId="ADAL" clId="{98F31EEE-B128-4F2A-984C-05CE340AA349}" dt="2020-06-15T14:01:32.601" v="17250" actId="1076"/>
          <ac:picMkLst>
            <pc:docMk/>
            <pc:sldMk cId="2958419360" sldId="430"/>
            <ac:picMk id="13" creationId="{8EAF2CA4-2D07-43AF-A8D6-8CE594444419}"/>
          </ac:picMkLst>
        </pc:picChg>
      </pc:sldChg>
      <pc:sldChg chg="addSp delSp modSp add">
        <pc:chgData name="Maresa Beazley" userId="5f8a0d0f-7495-4475-8968-cf1e28e5c564" providerId="ADAL" clId="{98F31EEE-B128-4F2A-984C-05CE340AA349}" dt="2020-06-15T11:23:21.101" v="16912" actId="14100"/>
        <pc:sldMkLst>
          <pc:docMk/>
          <pc:sldMk cId="790774682" sldId="431"/>
        </pc:sldMkLst>
        <pc:spChg chg="mod">
          <ac:chgData name="Maresa Beazley" userId="5f8a0d0f-7495-4475-8968-cf1e28e5c564" providerId="ADAL" clId="{98F31EEE-B128-4F2A-984C-05CE340AA349}" dt="2020-06-11T12:15:30.837" v="14490" actId="1035"/>
          <ac:spMkLst>
            <pc:docMk/>
            <pc:sldMk cId="790774682" sldId="431"/>
            <ac:spMk id="2" creationId="{056F8416-716D-4555-BB35-0733F171B8B6}"/>
          </ac:spMkLst>
        </pc:spChg>
        <pc:spChg chg="add mod">
          <ac:chgData name="Maresa Beazley" userId="5f8a0d0f-7495-4475-8968-cf1e28e5c564" providerId="ADAL" clId="{98F31EEE-B128-4F2A-984C-05CE340AA349}" dt="2020-06-15T11:23:21.101" v="16912" actId="14100"/>
          <ac:spMkLst>
            <pc:docMk/>
            <pc:sldMk cId="790774682" sldId="431"/>
            <ac:spMk id="3" creationId="{CE2B8406-DE52-4444-B7E7-2ECFEC53FA7D}"/>
          </ac:spMkLst>
        </pc:spChg>
        <pc:spChg chg="mod">
          <ac:chgData name="Maresa Beazley" userId="5f8a0d0f-7495-4475-8968-cf1e28e5c564" providerId="ADAL" clId="{98F31EEE-B128-4F2A-984C-05CE340AA349}" dt="2020-06-11T10:04:17.517" v="12157" actId="20577"/>
          <ac:spMkLst>
            <pc:docMk/>
            <pc:sldMk cId="790774682" sldId="431"/>
            <ac:spMk id="4" creationId="{F1373249-189F-4C9A-89A4-30B0EE6CD7CC}"/>
          </ac:spMkLst>
        </pc:spChg>
        <pc:spChg chg="mod">
          <ac:chgData name="Maresa Beazley" userId="5f8a0d0f-7495-4475-8968-cf1e28e5c564" providerId="ADAL" clId="{98F31EEE-B128-4F2A-984C-05CE340AA349}" dt="2020-06-11T12:15:30.837" v="14490" actId="1035"/>
          <ac:spMkLst>
            <pc:docMk/>
            <pc:sldMk cId="790774682" sldId="431"/>
            <ac:spMk id="5" creationId="{ED34343C-FCA4-4182-8A14-F4447A1CE25C}"/>
          </ac:spMkLst>
        </pc:spChg>
        <pc:spChg chg="del">
          <ac:chgData name="Maresa Beazley" userId="5f8a0d0f-7495-4475-8968-cf1e28e5c564" providerId="ADAL" clId="{98F31EEE-B128-4F2A-984C-05CE340AA349}" dt="2020-06-11T10:04:04.626" v="12142" actId="478"/>
          <ac:spMkLst>
            <pc:docMk/>
            <pc:sldMk cId="790774682" sldId="431"/>
            <ac:spMk id="6" creationId="{75FBB7AE-3870-4C8B-94B0-EBACFF5E5AF6}"/>
          </ac:spMkLst>
        </pc:spChg>
        <pc:spChg chg="mod">
          <ac:chgData name="Maresa Beazley" userId="5f8a0d0f-7495-4475-8968-cf1e28e5c564" providerId="ADAL" clId="{98F31EEE-B128-4F2A-984C-05CE340AA349}" dt="2020-06-11T12:15:30.837" v="14490" actId="1035"/>
          <ac:spMkLst>
            <pc:docMk/>
            <pc:sldMk cId="790774682" sldId="431"/>
            <ac:spMk id="7" creationId="{3C044940-6FDD-47DE-9AF9-886FE9DBC1AD}"/>
          </ac:spMkLst>
        </pc:spChg>
        <pc:spChg chg="mod">
          <ac:chgData name="Maresa Beazley" userId="5f8a0d0f-7495-4475-8968-cf1e28e5c564" providerId="ADAL" clId="{98F31EEE-B128-4F2A-984C-05CE340AA349}" dt="2020-06-11T12:15:30.837" v="14490" actId="1035"/>
          <ac:spMkLst>
            <pc:docMk/>
            <pc:sldMk cId="790774682" sldId="431"/>
            <ac:spMk id="8" creationId="{67AE1961-0067-4D7B-84DD-CA7C286619B7}"/>
          </ac:spMkLst>
        </pc:spChg>
        <pc:spChg chg="del">
          <ac:chgData name="Maresa Beazley" userId="5f8a0d0f-7495-4475-8968-cf1e28e5c564" providerId="ADAL" clId="{98F31EEE-B128-4F2A-984C-05CE340AA349}" dt="2020-06-11T10:04:05.727" v="12143" actId="478"/>
          <ac:spMkLst>
            <pc:docMk/>
            <pc:sldMk cId="790774682" sldId="431"/>
            <ac:spMk id="9" creationId="{AAC680CA-A4EF-46F0-B8C3-561803644983}"/>
          </ac:spMkLst>
        </pc:spChg>
        <pc:spChg chg="mod">
          <ac:chgData name="Maresa Beazley" userId="5f8a0d0f-7495-4475-8968-cf1e28e5c564" providerId="ADAL" clId="{98F31EEE-B128-4F2A-984C-05CE340AA349}" dt="2020-06-11T12:15:30.837" v="14490" actId="1035"/>
          <ac:spMkLst>
            <pc:docMk/>
            <pc:sldMk cId="790774682" sldId="431"/>
            <ac:spMk id="10" creationId="{513B4E98-16C8-4C4B-8C71-BFD81C2334F6}"/>
          </ac:spMkLst>
        </pc:spChg>
        <pc:spChg chg="mod">
          <ac:chgData name="Maresa Beazley" userId="5f8a0d0f-7495-4475-8968-cf1e28e5c564" providerId="ADAL" clId="{98F31EEE-B128-4F2A-984C-05CE340AA349}" dt="2020-06-11T12:15:30.837" v="14490" actId="1035"/>
          <ac:spMkLst>
            <pc:docMk/>
            <pc:sldMk cId="790774682" sldId="431"/>
            <ac:spMk id="11" creationId="{7C382022-D33C-456D-B41D-101F7C8F5381}"/>
          </ac:spMkLst>
        </pc:spChg>
        <pc:spChg chg="mod">
          <ac:chgData name="Maresa Beazley" userId="5f8a0d0f-7495-4475-8968-cf1e28e5c564" providerId="ADAL" clId="{98F31EEE-B128-4F2A-984C-05CE340AA349}" dt="2020-06-11T13:58:39.417" v="15061" actId="20577"/>
          <ac:spMkLst>
            <pc:docMk/>
            <pc:sldMk cId="790774682" sldId="431"/>
            <ac:spMk id="18" creationId="{51DCEFCC-EDA3-470F-BFA1-F8B3E8E94CCC}"/>
          </ac:spMkLst>
        </pc:spChg>
      </pc:sldChg>
      <pc:sldChg chg="addSp delSp modSp add">
        <pc:chgData name="Maresa Beazley" userId="5f8a0d0f-7495-4475-8968-cf1e28e5c564" providerId="ADAL" clId="{98F31EEE-B128-4F2A-984C-05CE340AA349}" dt="2020-06-15T11:24:33.970" v="16916" actId="122"/>
        <pc:sldMkLst>
          <pc:docMk/>
          <pc:sldMk cId="3905898129" sldId="432"/>
        </pc:sldMkLst>
        <pc:spChg chg="add del">
          <ac:chgData name="Maresa Beazley" userId="5f8a0d0f-7495-4475-8968-cf1e28e5c564" providerId="ADAL" clId="{98F31EEE-B128-4F2A-984C-05CE340AA349}" dt="2020-06-11T12:27:21.765" v="14854" actId="478"/>
          <ac:spMkLst>
            <pc:docMk/>
            <pc:sldMk cId="3905898129" sldId="432"/>
            <ac:spMk id="2" creationId="{056F8416-716D-4555-BB35-0733F171B8B6}"/>
          </ac:spMkLst>
        </pc:spChg>
        <pc:spChg chg="del">
          <ac:chgData name="Maresa Beazley" userId="5f8a0d0f-7495-4475-8968-cf1e28e5c564" providerId="ADAL" clId="{98F31EEE-B128-4F2A-984C-05CE340AA349}" dt="2020-06-11T12:27:12.952" v="14851" actId="478"/>
          <ac:spMkLst>
            <pc:docMk/>
            <pc:sldMk cId="3905898129" sldId="432"/>
            <ac:spMk id="3" creationId="{CE2B8406-DE52-4444-B7E7-2ECFEC53FA7D}"/>
          </ac:spMkLst>
        </pc:spChg>
        <pc:spChg chg="mod">
          <ac:chgData name="Maresa Beazley" userId="5f8a0d0f-7495-4475-8968-cf1e28e5c564" providerId="ADAL" clId="{98F31EEE-B128-4F2A-984C-05CE340AA349}" dt="2020-06-11T12:27:05.189" v="14850" actId="20577"/>
          <ac:spMkLst>
            <pc:docMk/>
            <pc:sldMk cId="3905898129" sldId="432"/>
            <ac:spMk id="4" creationId="{F1373249-189F-4C9A-89A4-30B0EE6CD7CC}"/>
          </ac:spMkLst>
        </pc:spChg>
        <pc:spChg chg="add del">
          <ac:chgData name="Maresa Beazley" userId="5f8a0d0f-7495-4475-8968-cf1e28e5c564" providerId="ADAL" clId="{98F31EEE-B128-4F2A-984C-05CE340AA349}" dt="2020-06-11T12:27:21.765" v="14854" actId="478"/>
          <ac:spMkLst>
            <pc:docMk/>
            <pc:sldMk cId="3905898129" sldId="432"/>
            <ac:spMk id="5" creationId="{ED34343C-FCA4-4182-8A14-F4447A1CE25C}"/>
          </ac:spMkLst>
        </pc:spChg>
        <pc:spChg chg="add del">
          <ac:chgData name="Maresa Beazley" userId="5f8a0d0f-7495-4475-8968-cf1e28e5c564" providerId="ADAL" clId="{98F31EEE-B128-4F2A-984C-05CE340AA349}" dt="2020-06-11T12:27:21.765" v="14854" actId="478"/>
          <ac:spMkLst>
            <pc:docMk/>
            <pc:sldMk cId="3905898129" sldId="432"/>
            <ac:spMk id="7" creationId="{3C044940-6FDD-47DE-9AF9-886FE9DBC1AD}"/>
          </ac:spMkLst>
        </pc:spChg>
        <pc:spChg chg="add del">
          <ac:chgData name="Maresa Beazley" userId="5f8a0d0f-7495-4475-8968-cf1e28e5c564" providerId="ADAL" clId="{98F31EEE-B128-4F2A-984C-05CE340AA349}" dt="2020-06-11T12:27:21.765" v="14854" actId="478"/>
          <ac:spMkLst>
            <pc:docMk/>
            <pc:sldMk cId="3905898129" sldId="432"/>
            <ac:spMk id="8" creationId="{67AE1961-0067-4D7B-84DD-CA7C286619B7}"/>
          </ac:spMkLst>
        </pc:spChg>
        <pc:spChg chg="add del">
          <ac:chgData name="Maresa Beazley" userId="5f8a0d0f-7495-4475-8968-cf1e28e5c564" providerId="ADAL" clId="{98F31EEE-B128-4F2A-984C-05CE340AA349}" dt="2020-06-11T12:27:21.765" v="14854" actId="478"/>
          <ac:spMkLst>
            <pc:docMk/>
            <pc:sldMk cId="3905898129" sldId="432"/>
            <ac:spMk id="10" creationId="{513B4E98-16C8-4C4B-8C71-BFD81C2334F6}"/>
          </ac:spMkLst>
        </pc:spChg>
        <pc:spChg chg="add del">
          <ac:chgData name="Maresa Beazley" userId="5f8a0d0f-7495-4475-8968-cf1e28e5c564" providerId="ADAL" clId="{98F31EEE-B128-4F2A-984C-05CE340AA349}" dt="2020-06-11T12:27:21.765" v="14854" actId="478"/>
          <ac:spMkLst>
            <pc:docMk/>
            <pc:sldMk cId="3905898129" sldId="432"/>
            <ac:spMk id="11" creationId="{7C382022-D33C-456D-B41D-101F7C8F5381}"/>
          </ac:spMkLst>
        </pc:spChg>
        <pc:spChg chg="add mod">
          <ac:chgData name="Maresa Beazley" userId="5f8a0d0f-7495-4475-8968-cf1e28e5c564" providerId="ADAL" clId="{98F31EEE-B128-4F2A-984C-05CE340AA349}" dt="2020-06-15T11:24:33.970" v="16916" actId="122"/>
          <ac:spMkLst>
            <pc:docMk/>
            <pc:sldMk cId="3905898129" sldId="432"/>
            <ac:spMk id="12" creationId="{16422191-DE39-43E0-A625-D695C4C9FA0D}"/>
          </ac:spMkLst>
        </pc:spChg>
        <pc:spChg chg="add del mod">
          <ac:chgData name="Maresa Beazley" userId="5f8a0d0f-7495-4475-8968-cf1e28e5c564" providerId="ADAL" clId="{98F31EEE-B128-4F2A-984C-05CE340AA349}" dt="2020-06-11T14:55:15.769" v="15157" actId="14100"/>
          <ac:spMkLst>
            <pc:docMk/>
            <pc:sldMk cId="3905898129" sldId="432"/>
            <ac:spMk id="18" creationId="{51DCEFCC-EDA3-470F-BFA1-F8B3E8E94CCC}"/>
          </ac:spMkLst>
        </pc:spChg>
        <pc:picChg chg="add del mod">
          <ac:chgData name="Maresa Beazley" userId="5f8a0d0f-7495-4475-8968-cf1e28e5c564" providerId="ADAL" clId="{98F31EEE-B128-4F2A-984C-05CE340AA349}" dt="2020-06-11T12:58:48.860" v="15017" actId="478"/>
          <ac:picMkLst>
            <pc:docMk/>
            <pc:sldMk cId="3905898129" sldId="432"/>
            <ac:picMk id="9" creationId="{3BC05A35-660D-4512-8B59-F18318E4FAF4}"/>
          </ac:picMkLst>
        </pc:picChg>
        <pc:picChg chg="add mod modCrop">
          <ac:chgData name="Maresa Beazley" userId="5f8a0d0f-7495-4475-8968-cf1e28e5c564" providerId="ADAL" clId="{98F31EEE-B128-4F2A-984C-05CE340AA349}" dt="2020-06-11T12:58:43.172" v="15016" actId="732"/>
          <ac:picMkLst>
            <pc:docMk/>
            <pc:sldMk cId="3905898129" sldId="432"/>
            <ac:picMk id="14" creationId="{4E05F837-2877-495B-B38F-E0DA8C9C16B5}"/>
          </ac:picMkLst>
        </pc:picChg>
      </pc:sldChg>
      <pc:sldChg chg="addSp delSp modSp add">
        <pc:chgData name="Maresa Beazley" userId="5f8a0d0f-7495-4475-8968-cf1e28e5c564" providerId="ADAL" clId="{98F31EEE-B128-4F2A-984C-05CE340AA349}" dt="2020-06-15T11:24:49.890" v="16917" actId="207"/>
        <pc:sldMkLst>
          <pc:docMk/>
          <pc:sldMk cId="2871590473" sldId="433"/>
        </pc:sldMkLst>
        <pc:spChg chg="add mod">
          <ac:chgData name="Maresa Beazley" userId="5f8a0d0f-7495-4475-8968-cf1e28e5c564" providerId="ADAL" clId="{98F31EEE-B128-4F2A-984C-05CE340AA349}" dt="2020-06-15T11:24:49.890" v="16917" actId="207"/>
          <ac:spMkLst>
            <pc:docMk/>
            <pc:sldMk cId="2871590473" sldId="433"/>
            <ac:spMk id="6" creationId="{903E9090-1837-4766-90EB-2CDD3AF649A7}"/>
          </ac:spMkLst>
        </pc:spChg>
        <pc:spChg chg="mod">
          <ac:chgData name="Maresa Beazley" userId="5f8a0d0f-7495-4475-8968-cf1e28e5c564" providerId="ADAL" clId="{98F31EEE-B128-4F2A-984C-05CE340AA349}" dt="2020-06-11T16:06:23.945" v="16810" actId="20577"/>
          <ac:spMkLst>
            <pc:docMk/>
            <pc:sldMk cId="2871590473" sldId="433"/>
            <ac:spMk id="12" creationId="{16422191-DE39-43E0-A625-D695C4C9FA0D}"/>
          </ac:spMkLst>
        </pc:spChg>
        <pc:spChg chg="mod">
          <ac:chgData name="Maresa Beazley" userId="5f8a0d0f-7495-4475-8968-cf1e28e5c564" providerId="ADAL" clId="{98F31EEE-B128-4F2A-984C-05CE340AA349}" dt="2020-06-11T14:55:05.954" v="15156" actId="14100"/>
          <ac:spMkLst>
            <pc:docMk/>
            <pc:sldMk cId="2871590473" sldId="433"/>
            <ac:spMk id="18" creationId="{51DCEFCC-EDA3-470F-BFA1-F8B3E8E94CCC}"/>
          </ac:spMkLst>
        </pc:spChg>
        <pc:picChg chg="del">
          <ac:chgData name="Maresa Beazley" userId="5f8a0d0f-7495-4475-8968-cf1e28e5c564" providerId="ADAL" clId="{98F31EEE-B128-4F2A-984C-05CE340AA349}" dt="2020-06-11T14:01:10.969" v="15126" actId="478"/>
          <ac:picMkLst>
            <pc:docMk/>
            <pc:sldMk cId="2871590473" sldId="433"/>
            <ac:picMk id="14" creationId="{4E05F837-2877-495B-B38F-E0DA8C9C16B5}"/>
          </ac:picMkLst>
        </pc:picChg>
      </pc:sldChg>
      <pc:sldChg chg="modSp add del">
        <pc:chgData name="Maresa Beazley" userId="5f8a0d0f-7495-4475-8968-cf1e28e5c564" providerId="ADAL" clId="{98F31EEE-B128-4F2A-984C-05CE340AA349}" dt="2020-06-11T15:26:21.407" v="15898" actId="2696"/>
        <pc:sldMkLst>
          <pc:docMk/>
          <pc:sldMk cId="4130237373" sldId="434"/>
        </pc:sldMkLst>
        <pc:spChg chg="mod">
          <ac:chgData name="Maresa Beazley" userId="5f8a0d0f-7495-4475-8968-cf1e28e5c564" providerId="ADAL" clId="{98F31EEE-B128-4F2A-984C-05CE340AA349}" dt="2020-06-11T15:22:20.358" v="15826" actId="2711"/>
          <ac:spMkLst>
            <pc:docMk/>
            <pc:sldMk cId="4130237373" sldId="434"/>
            <ac:spMk id="2" creationId="{7DD29BAC-16A7-42B3-8910-969375F52E13}"/>
          </ac:spMkLst>
        </pc:spChg>
        <pc:spChg chg="mod">
          <ac:chgData name="Maresa Beazley" userId="5f8a0d0f-7495-4475-8968-cf1e28e5c564" providerId="ADAL" clId="{98F31EEE-B128-4F2A-984C-05CE340AA349}" dt="2020-06-11T15:22:12.747" v="15825" actId="20577"/>
          <ac:spMkLst>
            <pc:docMk/>
            <pc:sldMk cId="4130237373" sldId="434"/>
            <ac:spMk id="5" creationId="{E1AB353D-C3DD-45D0-A928-76F68198F592}"/>
          </ac:spMkLst>
        </pc:spChg>
        <pc:spChg chg="mod">
          <ac:chgData name="Maresa Beazley" userId="5f8a0d0f-7495-4475-8968-cf1e28e5c564" providerId="ADAL" clId="{98F31EEE-B128-4F2A-984C-05CE340AA349}" dt="2020-06-11T15:22:25.868" v="15828" actId="113"/>
          <ac:spMkLst>
            <pc:docMk/>
            <pc:sldMk cId="4130237373" sldId="434"/>
            <ac:spMk id="18" creationId="{51DCEFCC-EDA3-470F-BFA1-F8B3E8E94CCC}"/>
          </ac:spMkLst>
        </pc:spChg>
      </pc:sldChg>
      <pc:sldChg chg="add del">
        <pc:chgData name="Maresa Beazley" userId="5f8a0d0f-7495-4475-8968-cf1e28e5c564" providerId="ADAL" clId="{98F31EEE-B128-4F2A-984C-05CE340AA349}" dt="2020-06-11T15:04:52.524" v="15427" actId="2696"/>
        <pc:sldMkLst>
          <pc:docMk/>
          <pc:sldMk cId="596967384" sldId="435"/>
        </pc:sldMkLst>
      </pc:sldChg>
    </pc:docChg>
  </pc:docChgLst>
  <pc:docChgLst>
    <pc:chgData name="Katerina Glover, Senior Researcher" userId="S::katerina.glover@essex.gov.uk::de2edfa1-0aa9-41ab-9f34-1fb333eb4396" providerId="AD" clId="Web-{7E41578B-1AC2-4F21-9727-21410D8C69B2}"/>
    <pc:docChg chg="modSld">
      <pc:chgData name="Katerina Glover, Senior Researcher" userId="S::katerina.glover@essex.gov.uk::de2edfa1-0aa9-41ab-9f34-1fb333eb4396" providerId="AD" clId="Web-{7E41578B-1AC2-4F21-9727-21410D8C69B2}" dt="2020-06-03T11:50:02.500" v="198" actId="20577"/>
      <pc:docMkLst>
        <pc:docMk/>
      </pc:docMkLst>
      <pc:sldChg chg="modSp">
        <pc:chgData name="Katerina Glover, Senior Researcher" userId="S::katerina.glover@essex.gov.uk::de2edfa1-0aa9-41ab-9f34-1fb333eb4396" providerId="AD" clId="Web-{7E41578B-1AC2-4F21-9727-21410D8C69B2}" dt="2020-06-03T11:42:01.013" v="48" actId="20577"/>
        <pc:sldMkLst>
          <pc:docMk/>
          <pc:sldMk cId="3237541940" sldId="359"/>
        </pc:sldMkLst>
        <pc:spChg chg="mod">
          <ac:chgData name="Katerina Glover, Senior Researcher" userId="S::katerina.glover@essex.gov.uk::de2edfa1-0aa9-41ab-9f34-1fb333eb4396" providerId="AD" clId="Web-{7E41578B-1AC2-4F21-9727-21410D8C69B2}" dt="2020-06-03T11:42:01.013" v="48" actId="20577"/>
          <ac:spMkLst>
            <pc:docMk/>
            <pc:sldMk cId="3237541940" sldId="359"/>
            <ac:spMk id="4" creationId="{9DB2612D-A933-466B-BB57-C688125F80F9}"/>
          </ac:spMkLst>
        </pc:spChg>
      </pc:sldChg>
      <pc:sldChg chg="modSp">
        <pc:chgData name="Katerina Glover, Senior Researcher" userId="S::katerina.glover@essex.gov.uk::de2edfa1-0aa9-41ab-9f34-1fb333eb4396" providerId="AD" clId="Web-{7E41578B-1AC2-4F21-9727-21410D8C69B2}" dt="2020-06-03T11:48:41.406" v="173" actId="20577"/>
        <pc:sldMkLst>
          <pc:docMk/>
          <pc:sldMk cId="447836792" sldId="400"/>
        </pc:sldMkLst>
        <pc:spChg chg="mod">
          <ac:chgData name="Katerina Glover, Senior Researcher" userId="S::katerina.glover@essex.gov.uk::de2edfa1-0aa9-41ab-9f34-1fb333eb4396" providerId="AD" clId="Web-{7E41578B-1AC2-4F21-9727-21410D8C69B2}" dt="2020-06-03T11:45:53.077" v="71" actId="20577"/>
          <ac:spMkLst>
            <pc:docMk/>
            <pc:sldMk cId="447836792" sldId="400"/>
            <ac:spMk id="10" creationId="{A550A8D6-DA17-499A-87EF-9B6E5F844D1A}"/>
          </ac:spMkLst>
        </pc:spChg>
        <pc:spChg chg="mod">
          <ac:chgData name="Katerina Glover, Senior Researcher" userId="S::katerina.glover@essex.gov.uk::de2edfa1-0aa9-41ab-9f34-1fb333eb4396" providerId="AD" clId="Web-{7E41578B-1AC2-4F21-9727-21410D8C69B2}" dt="2020-06-03T11:46:29.327" v="80" actId="20577"/>
          <ac:spMkLst>
            <pc:docMk/>
            <pc:sldMk cId="447836792" sldId="400"/>
            <ac:spMk id="15" creationId="{BFBD6D9E-7F1F-46AB-9A2B-F8F143C207FD}"/>
          </ac:spMkLst>
        </pc:spChg>
        <pc:spChg chg="mod">
          <ac:chgData name="Katerina Glover, Senior Researcher" userId="S::katerina.glover@essex.gov.uk::de2edfa1-0aa9-41ab-9f34-1fb333eb4396" providerId="AD" clId="Web-{7E41578B-1AC2-4F21-9727-21410D8C69B2}" dt="2020-06-03T11:46:58.234" v="85" actId="20577"/>
          <ac:spMkLst>
            <pc:docMk/>
            <pc:sldMk cId="447836792" sldId="400"/>
            <ac:spMk id="17" creationId="{65BCAC06-AB26-4E13-8088-B95FFD8B49CA}"/>
          </ac:spMkLst>
        </pc:spChg>
        <pc:spChg chg="mod">
          <ac:chgData name="Katerina Glover, Senior Researcher" userId="S::katerina.glover@essex.gov.uk::de2edfa1-0aa9-41ab-9f34-1fb333eb4396" providerId="AD" clId="Web-{7E41578B-1AC2-4F21-9727-21410D8C69B2}" dt="2020-06-03T11:47:21.062" v="89" actId="20577"/>
          <ac:spMkLst>
            <pc:docMk/>
            <pc:sldMk cId="447836792" sldId="400"/>
            <ac:spMk id="18" creationId="{5C258F38-E66D-4A87-A4E0-388FE9822FE9}"/>
          </ac:spMkLst>
        </pc:spChg>
        <pc:spChg chg="mod">
          <ac:chgData name="Katerina Glover, Senior Researcher" userId="S::katerina.glover@essex.gov.uk::de2edfa1-0aa9-41ab-9f34-1fb333eb4396" providerId="AD" clId="Web-{7E41578B-1AC2-4F21-9727-21410D8C69B2}" dt="2020-06-03T11:48:41.406" v="173" actId="20577"/>
          <ac:spMkLst>
            <pc:docMk/>
            <pc:sldMk cId="447836792" sldId="400"/>
            <ac:spMk id="23" creationId="{BBCDD3C5-3DA2-44AE-9CFF-01541254A46D}"/>
          </ac:spMkLst>
        </pc:spChg>
      </pc:sldChg>
      <pc:sldChg chg="modSp">
        <pc:chgData name="Katerina Glover, Senior Researcher" userId="S::katerina.glover@essex.gov.uk::de2edfa1-0aa9-41ab-9f34-1fb333eb4396" providerId="AD" clId="Web-{7E41578B-1AC2-4F21-9727-21410D8C69B2}" dt="2020-06-03T11:50:02.500" v="197" actId="20577"/>
        <pc:sldMkLst>
          <pc:docMk/>
          <pc:sldMk cId="1104663591" sldId="406"/>
        </pc:sldMkLst>
        <pc:spChg chg="mod">
          <ac:chgData name="Katerina Glover, Senior Researcher" userId="S::katerina.glover@essex.gov.uk::de2edfa1-0aa9-41ab-9f34-1fb333eb4396" providerId="AD" clId="Web-{7E41578B-1AC2-4F21-9727-21410D8C69B2}" dt="2020-06-03T11:50:02.500" v="197" actId="20577"/>
          <ac:spMkLst>
            <pc:docMk/>
            <pc:sldMk cId="1104663591" sldId="406"/>
            <ac:spMk id="6" creationId="{058145EE-356B-4EE4-82C0-0C21FB6AB53A}"/>
          </ac:spMkLst>
        </pc:spChg>
      </pc:sldChg>
      <pc:sldChg chg="modSp">
        <pc:chgData name="Katerina Glover, Senior Researcher" userId="S::katerina.glover@essex.gov.uk::de2edfa1-0aa9-41ab-9f34-1fb333eb4396" providerId="AD" clId="Web-{7E41578B-1AC2-4F21-9727-21410D8C69B2}" dt="2020-06-03T11:44:15.170" v="66" actId="20577"/>
        <pc:sldMkLst>
          <pc:docMk/>
          <pc:sldMk cId="3192038873" sldId="415"/>
        </pc:sldMkLst>
        <pc:spChg chg="mod">
          <ac:chgData name="Katerina Glover, Senior Researcher" userId="S::katerina.glover@essex.gov.uk::de2edfa1-0aa9-41ab-9f34-1fb333eb4396" providerId="AD" clId="Web-{7E41578B-1AC2-4F21-9727-21410D8C69B2}" dt="2020-06-03T11:44:15.170" v="66" actId="20577"/>
          <ac:spMkLst>
            <pc:docMk/>
            <pc:sldMk cId="3192038873" sldId="415"/>
            <ac:spMk id="17" creationId="{452850F4-F8EF-41C3-AFB2-1C466FC11F0F}"/>
          </ac:spMkLst>
        </pc:spChg>
        <pc:spChg chg="mod">
          <ac:chgData name="Katerina Glover, Senior Researcher" userId="S::katerina.glover@essex.gov.uk::de2edfa1-0aa9-41ab-9f34-1fb333eb4396" providerId="AD" clId="Web-{7E41578B-1AC2-4F21-9727-21410D8C69B2}" dt="2020-06-03T11:44:06.857" v="52" actId="20577"/>
          <ac:spMkLst>
            <pc:docMk/>
            <pc:sldMk cId="3192038873" sldId="415"/>
            <ac:spMk id="18" creationId="{51DCEFCC-EDA3-470F-BFA1-F8B3E8E94CCC}"/>
          </ac:spMkLst>
        </pc:spChg>
      </pc:sldChg>
    </pc:docChg>
  </pc:docChgLst>
  <pc:docChgLst>
    <pc:chgData name="Katerina Glover, Senior Researcher" userId="S::katerina.glover@essex.gov.uk::de2edfa1-0aa9-41ab-9f34-1fb333eb4396" providerId="AD" clId="Web-{F58599AF-3FA8-4A3C-ADE9-A256D720259F}"/>
    <pc:docChg chg="addSld modSld">
      <pc:chgData name="Katerina Glover, Senior Researcher" userId="S::katerina.glover@essex.gov.uk::de2edfa1-0aa9-41ab-9f34-1fb333eb4396" providerId="AD" clId="Web-{F58599AF-3FA8-4A3C-ADE9-A256D720259F}" dt="2020-05-28T13:17:00.230" v="15" actId="20577"/>
      <pc:docMkLst>
        <pc:docMk/>
      </pc:docMkLst>
      <pc:sldChg chg="addSp modSp add replId">
        <pc:chgData name="Katerina Glover, Senior Researcher" userId="S::katerina.glover@essex.gov.uk::de2edfa1-0aa9-41ab-9f34-1fb333eb4396" providerId="AD" clId="Web-{F58599AF-3FA8-4A3C-ADE9-A256D720259F}" dt="2020-05-28T13:17:00.230" v="14" actId="20577"/>
        <pc:sldMkLst>
          <pc:docMk/>
          <pc:sldMk cId="2712761055" sldId="385"/>
        </pc:sldMkLst>
        <pc:spChg chg="add mod">
          <ac:chgData name="Katerina Glover, Senior Researcher" userId="S::katerina.glover@essex.gov.uk::de2edfa1-0aa9-41ab-9f34-1fb333eb4396" providerId="AD" clId="Web-{F58599AF-3FA8-4A3C-ADE9-A256D720259F}" dt="2020-05-28T13:17:00.230" v="14" actId="20577"/>
          <ac:spMkLst>
            <pc:docMk/>
            <pc:sldMk cId="2712761055" sldId="385"/>
            <ac:spMk id="2" creationId="{1216CB69-CFC1-48DC-987C-E1E1F3BA349D}"/>
          </ac:spMkLst>
        </pc:spChg>
        <pc:spChg chg="mod">
          <ac:chgData name="Katerina Glover, Senior Researcher" userId="S::katerina.glover@essex.gov.uk::de2edfa1-0aa9-41ab-9f34-1fb333eb4396" providerId="AD" clId="Web-{F58599AF-3FA8-4A3C-ADE9-A256D720259F}" dt="2020-05-28T13:16:32.792" v="7" actId="20577"/>
          <ac:spMkLst>
            <pc:docMk/>
            <pc:sldMk cId="2712761055" sldId="385"/>
            <ac:spMk id="5" creationId="{E1AB353D-C3DD-45D0-A928-76F68198F592}"/>
          </ac:spMkLst>
        </pc:spChg>
      </pc:sldChg>
    </pc:docChg>
  </pc:docChgLst>
  <pc:docChgLst>
    <pc:chgData name="Maresa Beazley, Senior Researcher" userId="S::maresa.beazley@essex.gov.uk::5f8a0d0f-7495-4475-8968-cf1e28e5c564" providerId="AD" clId="Web-{62DED7D7-AE08-0852-B53D-1F57F217D12D}"/>
    <pc:docChg chg="">
      <pc:chgData name="Maresa Beazley, Senior Researcher" userId="S::maresa.beazley@essex.gov.uk::5f8a0d0f-7495-4475-8968-cf1e28e5c564" providerId="AD" clId="Web-{62DED7D7-AE08-0852-B53D-1F57F217D12D}" dt="2020-06-04T11:14:03.412" v="0"/>
      <pc:docMkLst>
        <pc:docMk/>
      </pc:docMkLst>
      <pc:sldChg chg="addCm">
        <pc:chgData name="Maresa Beazley, Senior Researcher" userId="S::maresa.beazley@essex.gov.uk::5f8a0d0f-7495-4475-8968-cf1e28e5c564" providerId="AD" clId="Web-{62DED7D7-AE08-0852-B53D-1F57F217D12D}" dt="2020-06-04T11:14:03.412" v="0"/>
        <pc:sldMkLst>
          <pc:docMk/>
          <pc:sldMk cId="3192038873" sldId="415"/>
        </pc:sldMkLst>
      </pc:sldChg>
    </pc:docChg>
  </pc:docChgLst>
  <pc:docChgLst>
    <pc:chgData name="Maura O'Malley, Researcher" userId="S::maura.o-malley@essex.gov.uk::debcc6ab-8d4c-4f20-82e6-146e5bb09687" providerId="AD" clId="Web-{BEFD3607-F70E-49DC-B7C2-276F52CD1266}"/>
    <pc:docChg chg="addSld delSld modSld sldOrd">
      <pc:chgData name="Maura O'Malley, Researcher" userId="S::maura.o-malley@essex.gov.uk::debcc6ab-8d4c-4f20-82e6-146e5bb09687" providerId="AD" clId="Web-{BEFD3607-F70E-49DC-B7C2-276F52CD1266}" dt="2020-06-16T16:10:47.676" v="1517" actId="20577"/>
      <pc:docMkLst>
        <pc:docMk/>
      </pc:docMkLst>
      <pc:sldChg chg="modSp">
        <pc:chgData name="Maura O'Malley, Researcher" userId="S::maura.o-malley@essex.gov.uk::debcc6ab-8d4c-4f20-82e6-146e5bb09687" providerId="AD" clId="Web-{BEFD3607-F70E-49DC-B7C2-276F52CD1266}" dt="2020-06-16T15:03:17.260" v="72" actId="20577"/>
        <pc:sldMkLst>
          <pc:docMk/>
          <pc:sldMk cId="2715914701" sldId="397"/>
        </pc:sldMkLst>
        <pc:spChg chg="mod">
          <ac:chgData name="Maura O'Malley, Researcher" userId="S::maura.o-malley@essex.gov.uk::debcc6ab-8d4c-4f20-82e6-146e5bb09687" providerId="AD" clId="Web-{BEFD3607-F70E-49DC-B7C2-276F52CD1266}" dt="2020-06-16T15:03:17.260" v="72" actId="20577"/>
          <ac:spMkLst>
            <pc:docMk/>
            <pc:sldMk cId="2715914701" sldId="397"/>
            <ac:spMk id="3" creationId="{D94082C3-A739-4586-84F5-DBED494E9815}"/>
          </ac:spMkLst>
        </pc:spChg>
      </pc:sldChg>
      <pc:sldChg chg="modSp">
        <pc:chgData name="Maura O'Malley, Researcher" userId="S::maura.o-malley@essex.gov.uk::debcc6ab-8d4c-4f20-82e6-146e5bb09687" providerId="AD" clId="Web-{BEFD3607-F70E-49DC-B7C2-276F52CD1266}" dt="2020-06-16T14:58:55.340" v="2" actId="20577"/>
        <pc:sldMkLst>
          <pc:docMk/>
          <pc:sldMk cId="2187380053" sldId="412"/>
        </pc:sldMkLst>
        <pc:spChg chg="mod">
          <ac:chgData name="Maura O'Malley, Researcher" userId="S::maura.o-malley@essex.gov.uk::debcc6ab-8d4c-4f20-82e6-146e5bb09687" providerId="AD" clId="Web-{BEFD3607-F70E-49DC-B7C2-276F52CD1266}" dt="2020-06-16T14:58:55.340" v="2" actId="20577"/>
          <ac:spMkLst>
            <pc:docMk/>
            <pc:sldMk cId="2187380053" sldId="412"/>
            <ac:spMk id="10" creationId="{790F178C-BA4F-4EF6-AF50-44CFE435FE18}"/>
          </ac:spMkLst>
        </pc:spChg>
      </pc:sldChg>
      <pc:sldChg chg="addCm">
        <pc:chgData name="Maura O'Malley, Researcher" userId="S::maura.o-malley@essex.gov.uk::debcc6ab-8d4c-4f20-82e6-146e5bb09687" providerId="AD" clId="Web-{BEFD3607-F70E-49DC-B7C2-276F52CD1266}" dt="2020-06-16T15:09:47.350" v="74"/>
        <pc:sldMkLst>
          <pc:docMk/>
          <pc:sldMk cId="2871590473" sldId="433"/>
        </pc:sldMkLst>
      </pc:sldChg>
      <pc:sldChg chg="addSp delSp modSp del">
        <pc:chgData name="Maura O'Malley, Researcher" userId="S::maura.o-malley@essex.gov.uk::debcc6ab-8d4c-4f20-82e6-146e5bb09687" providerId="AD" clId="Web-{BEFD3607-F70E-49DC-B7C2-276F52CD1266}" dt="2020-06-16T15:52:47.514" v="1424"/>
        <pc:sldMkLst>
          <pc:docMk/>
          <pc:sldMk cId="2992520097" sldId="436"/>
        </pc:sldMkLst>
        <pc:spChg chg="add del mod">
          <ac:chgData name="Maura O'Malley, Researcher" userId="S::maura.o-malley@essex.gov.uk::debcc6ab-8d4c-4f20-82e6-146e5bb09687" providerId="AD" clId="Web-{BEFD3607-F70E-49DC-B7C2-276F52CD1266}" dt="2020-06-16T15:52:22.545" v="1423" actId="20577"/>
          <ac:spMkLst>
            <pc:docMk/>
            <pc:sldMk cId="2992520097" sldId="436"/>
            <ac:spMk id="5" creationId="{E1AB353D-C3DD-45D0-A928-76F68198F592}"/>
          </ac:spMkLst>
        </pc:spChg>
      </pc:sldChg>
      <pc:sldChg chg="modSp">
        <pc:chgData name="Maura O'Malley, Researcher" userId="S::maura.o-malley@essex.gov.uk::debcc6ab-8d4c-4f20-82e6-146e5bb09687" providerId="AD" clId="Web-{BEFD3607-F70E-49DC-B7C2-276F52CD1266}" dt="2020-06-16T15:50:51.374" v="1369" actId="1076"/>
        <pc:sldMkLst>
          <pc:docMk/>
          <pc:sldMk cId="3037783217" sldId="437"/>
        </pc:sldMkLst>
        <pc:spChg chg="mod">
          <ac:chgData name="Maura O'Malley, Researcher" userId="S::maura.o-malley@essex.gov.uk::debcc6ab-8d4c-4f20-82e6-146e5bb09687" providerId="AD" clId="Web-{BEFD3607-F70E-49DC-B7C2-276F52CD1266}" dt="2020-06-16T15:50:51.374" v="1369" actId="1076"/>
          <ac:spMkLst>
            <pc:docMk/>
            <pc:sldMk cId="3037783217" sldId="437"/>
            <ac:spMk id="5" creationId="{E1AB353D-C3DD-45D0-A928-76F68198F592}"/>
          </ac:spMkLst>
        </pc:spChg>
      </pc:sldChg>
      <pc:sldChg chg="modSp add replId">
        <pc:chgData name="Maura O'Malley, Researcher" userId="S::maura.o-malley@essex.gov.uk::debcc6ab-8d4c-4f20-82e6-146e5bb09687" providerId="AD" clId="Web-{BEFD3607-F70E-49DC-B7C2-276F52CD1266}" dt="2020-06-16T15:49:19.531" v="1345" actId="20577"/>
        <pc:sldMkLst>
          <pc:docMk/>
          <pc:sldMk cId="171402973" sldId="443"/>
        </pc:sldMkLst>
        <pc:spChg chg="mod">
          <ac:chgData name="Maura O'Malley, Researcher" userId="S::maura.o-malley@essex.gov.uk::debcc6ab-8d4c-4f20-82e6-146e5bb09687" providerId="AD" clId="Web-{BEFD3607-F70E-49DC-B7C2-276F52CD1266}" dt="2020-06-16T15:48:39.360" v="1324" actId="1076"/>
          <ac:spMkLst>
            <pc:docMk/>
            <pc:sldMk cId="171402973" sldId="443"/>
            <ac:spMk id="2" creationId="{B86E3F7B-6A20-4AB5-B5B5-890DB4982E62}"/>
          </ac:spMkLst>
        </pc:spChg>
        <pc:spChg chg="mod">
          <ac:chgData name="Maura O'Malley, Researcher" userId="S::maura.o-malley@essex.gov.uk::debcc6ab-8d4c-4f20-82e6-146e5bb09687" providerId="AD" clId="Web-{BEFD3607-F70E-49DC-B7C2-276F52CD1266}" dt="2020-06-16T15:49:19.531" v="1345" actId="20577"/>
          <ac:spMkLst>
            <pc:docMk/>
            <pc:sldMk cId="171402973" sldId="443"/>
            <ac:spMk id="5" creationId="{E1AB353D-C3DD-45D0-A928-76F68198F592}"/>
          </ac:spMkLst>
        </pc:spChg>
      </pc:sldChg>
      <pc:sldChg chg="add del replId">
        <pc:chgData name="Maura O'Malley, Researcher" userId="S::maura.o-malley@essex.gov.uk::debcc6ab-8d4c-4f20-82e6-146e5bb09687" providerId="AD" clId="Web-{BEFD3607-F70E-49DC-B7C2-276F52CD1266}" dt="2020-06-16T15:12:12.458" v="106"/>
        <pc:sldMkLst>
          <pc:docMk/>
          <pc:sldMk cId="2215900726" sldId="443"/>
        </pc:sldMkLst>
      </pc:sldChg>
      <pc:sldChg chg="modSp add replId">
        <pc:chgData name="Maura O'Malley, Researcher" userId="S::maura.o-malley@essex.gov.uk::debcc6ab-8d4c-4f20-82e6-146e5bb09687" providerId="AD" clId="Web-{BEFD3607-F70E-49DC-B7C2-276F52CD1266}" dt="2020-06-16T15:50:41.421" v="1368" actId="20577"/>
        <pc:sldMkLst>
          <pc:docMk/>
          <pc:sldMk cId="2283282827" sldId="444"/>
        </pc:sldMkLst>
        <pc:spChg chg="mod">
          <ac:chgData name="Maura O'Malley, Researcher" userId="S::maura.o-malley@essex.gov.uk::debcc6ab-8d4c-4f20-82e6-146e5bb09687" providerId="AD" clId="Web-{BEFD3607-F70E-49DC-B7C2-276F52CD1266}" dt="2020-06-16T15:50:41.421" v="1368" actId="20577"/>
          <ac:spMkLst>
            <pc:docMk/>
            <pc:sldMk cId="2283282827" sldId="444"/>
            <ac:spMk id="5" creationId="{E1AB353D-C3DD-45D0-A928-76F68198F592}"/>
          </ac:spMkLst>
        </pc:spChg>
      </pc:sldChg>
      <pc:sldChg chg="modSp add ord replId">
        <pc:chgData name="Maura O'Malley, Researcher" userId="S::maura.o-malley@essex.gov.uk::debcc6ab-8d4c-4f20-82e6-146e5bb09687" providerId="AD" clId="Web-{BEFD3607-F70E-49DC-B7C2-276F52CD1266}" dt="2020-06-16T16:10:47.676" v="1516" actId="20577"/>
        <pc:sldMkLst>
          <pc:docMk/>
          <pc:sldMk cId="2874241695" sldId="445"/>
        </pc:sldMkLst>
        <pc:spChg chg="mod">
          <ac:chgData name="Maura O'Malley, Researcher" userId="S::maura.o-malley@essex.gov.uk::debcc6ab-8d4c-4f20-82e6-146e5bb09687" providerId="AD" clId="Web-{BEFD3607-F70E-49DC-B7C2-276F52CD1266}" dt="2020-06-16T16:10:47.676" v="1516" actId="20577"/>
          <ac:spMkLst>
            <pc:docMk/>
            <pc:sldMk cId="2874241695" sldId="445"/>
            <ac:spMk id="3" creationId="{D94082C3-A739-4586-84F5-DBED494E9815}"/>
          </ac:spMkLst>
        </pc:spChg>
      </pc:sldChg>
      <pc:sldChg chg="modSp add replId">
        <pc:chgData name="Maura O'Malley, Researcher" userId="S::maura.o-malley@essex.gov.uk::debcc6ab-8d4c-4f20-82e6-146e5bb09687" providerId="AD" clId="Web-{BEFD3607-F70E-49DC-B7C2-276F52CD1266}" dt="2020-06-16T15:53:55.451" v="1455" actId="20577"/>
        <pc:sldMkLst>
          <pc:docMk/>
          <pc:sldMk cId="2623582356" sldId="446"/>
        </pc:sldMkLst>
        <pc:spChg chg="mod">
          <ac:chgData name="Maura O'Malley, Researcher" userId="S::maura.o-malley@essex.gov.uk::debcc6ab-8d4c-4f20-82e6-146e5bb09687" providerId="AD" clId="Web-{BEFD3607-F70E-49DC-B7C2-276F52CD1266}" dt="2020-06-16T15:53:55.451" v="1455" actId="20577"/>
          <ac:spMkLst>
            <pc:docMk/>
            <pc:sldMk cId="2623582356" sldId="446"/>
            <ac:spMk id="5" creationId="{E1AB353D-C3DD-45D0-A928-76F68198F592}"/>
          </ac:spMkLst>
        </pc:spChg>
      </pc:sldChg>
    </pc:docChg>
  </pc:docChgLst>
  <pc:docChgLst>
    <pc:chgData name="Maresa Beazley, Senior Researcher" userId="S::maresa.beazley@essex.gov.uk::5f8a0d0f-7495-4475-8968-cf1e28e5c564" providerId="AD" clId="Web-{1EB5C860-629B-4BC2-9D91-BA5F2136016C}"/>
    <pc:docChg chg="modSld sldOrd">
      <pc:chgData name="Maresa Beazley, Senior Researcher" userId="S::maresa.beazley@essex.gov.uk::5f8a0d0f-7495-4475-8968-cf1e28e5c564" providerId="AD" clId="Web-{1EB5C860-629B-4BC2-9D91-BA5F2136016C}" dt="2020-05-28T15:29:48.713" v="72" actId="20577"/>
      <pc:docMkLst>
        <pc:docMk/>
      </pc:docMkLst>
      <pc:sldChg chg="modSp ord">
        <pc:chgData name="Maresa Beazley, Senior Researcher" userId="S::maresa.beazley@essex.gov.uk::5f8a0d0f-7495-4475-8968-cf1e28e5c564" providerId="AD" clId="Web-{1EB5C860-629B-4BC2-9D91-BA5F2136016C}" dt="2020-05-28T15:29:48.713" v="71" actId="20577"/>
        <pc:sldMkLst>
          <pc:docMk/>
          <pc:sldMk cId="423393120" sldId="372"/>
        </pc:sldMkLst>
        <pc:spChg chg="mod">
          <ac:chgData name="Maresa Beazley, Senior Researcher" userId="S::maresa.beazley@essex.gov.uk::5f8a0d0f-7495-4475-8968-cf1e28e5c564" providerId="AD" clId="Web-{1EB5C860-629B-4BC2-9D91-BA5F2136016C}" dt="2020-05-28T15:29:48.713" v="71" actId="20577"/>
          <ac:spMkLst>
            <pc:docMk/>
            <pc:sldMk cId="423393120" sldId="372"/>
            <ac:spMk id="3" creationId="{D94082C3-A739-4586-84F5-DBED494E981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847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7625" y="0"/>
            <a:ext cx="2951163" cy="498475"/>
          </a:xfrm>
          <a:prstGeom prst="rect">
            <a:avLst/>
          </a:prstGeom>
        </p:spPr>
        <p:txBody>
          <a:bodyPr vert="horz" lIns="91440" tIns="45720" rIns="91440" bIns="45720" rtlCol="0"/>
          <a:lstStyle>
            <a:lvl1pPr algn="r">
              <a:defRPr sz="1200"/>
            </a:lvl1pPr>
          </a:lstStyle>
          <a:p>
            <a:fld id="{819E07CE-680A-4AB6-A1AD-6D205E4E3346}" type="datetimeFigureOut">
              <a:rPr lang="en-GB" smtClean="0"/>
              <a:t>16/02/2021</a:t>
            </a:fld>
            <a:endParaRPr lang="en-GB"/>
          </a:p>
        </p:txBody>
      </p:sp>
      <p:sp>
        <p:nvSpPr>
          <p:cNvPr id="4" name="Slide Image Placeholder 3"/>
          <p:cNvSpPr>
            <a:spLocks noGrp="1" noRot="1" noChangeAspect="1"/>
          </p:cNvSpPr>
          <p:nvPr>
            <p:ph type="sldImg" idx="2"/>
          </p:nvPr>
        </p:nvSpPr>
        <p:spPr>
          <a:xfrm>
            <a:off x="422275" y="1243013"/>
            <a:ext cx="5965825" cy="33559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1038" y="4784725"/>
            <a:ext cx="5448300" cy="3914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4038"/>
            <a:ext cx="2951163" cy="49847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7625" y="9444038"/>
            <a:ext cx="2951163" cy="498475"/>
          </a:xfrm>
          <a:prstGeom prst="rect">
            <a:avLst/>
          </a:prstGeom>
        </p:spPr>
        <p:txBody>
          <a:bodyPr vert="horz" lIns="91440" tIns="45720" rIns="91440" bIns="45720" rtlCol="0" anchor="b"/>
          <a:lstStyle>
            <a:lvl1pPr algn="r">
              <a:defRPr sz="1200"/>
            </a:lvl1pPr>
          </a:lstStyle>
          <a:p>
            <a:fld id="{2B98D04C-FC81-4035-B1F5-CF817146DC9E}" type="slidenum">
              <a:rPr lang="en-GB" smtClean="0"/>
              <a:t>‹#›</a:t>
            </a:fld>
            <a:endParaRPr lang="en-GB"/>
          </a:p>
        </p:txBody>
      </p:sp>
    </p:spTree>
    <p:extLst>
      <p:ext uri="{BB962C8B-B14F-4D97-AF65-F5344CB8AC3E}">
        <p14:creationId xmlns:p14="http://schemas.microsoft.com/office/powerpoint/2010/main" val="37521306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B98D04C-FC81-4035-B1F5-CF817146DC9E}" type="slidenum">
              <a:rPr lang="en-GB" smtClean="0"/>
              <a:t>1</a:t>
            </a:fld>
            <a:endParaRPr lang="en-GB"/>
          </a:p>
        </p:txBody>
      </p:sp>
    </p:spTree>
    <p:extLst>
      <p:ext uri="{BB962C8B-B14F-4D97-AF65-F5344CB8AC3E}">
        <p14:creationId xmlns:p14="http://schemas.microsoft.com/office/powerpoint/2010/main" val="15648702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B98D04C-FC81-4035-B1F5-CF817146DC9E}" type="slidenum">
              <a:rPr lang="en-GB" smtClean="0"/>
              <a:t>11</a:t>
            </a:fld>
            <a:endParaRPr lang="en-GB"/>
          </a:p>
        </p:txBody>
      </p:sp>
    </p:spTree>
    <p:extLst>
      <p:ext uri="{BB962C8B-B14F-4D97-AF65-F5344CB8AC3E}">
        <p14:creationId xmlns:p14="http://schemas.microsoft.com/office/powerpoint/2010/main" val="28812609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B98D04C-FC81-4035-B1F5-CF817146DC9E}" type="slidenum">
              <a:rPr lang="en-GB" smtClean="0"/>
              <a:t>12</a:t>
            </a:fld>
            <a:endParaRPr lang="en-GB"/>
          </a:p>
        </p:txBody>
      </p:sp>
    </p:spTree>
    <p:extLst>
      <p:ext uri="{BB962C8B-B14F-4D97-AF65-F5344CB8AC3E}">
        <p14:creationId xmlns:p14="http://schemas.microsoft.com/office/powerpoint/2010/main" val="14523695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B98D04C-FC81-4035-B1F5-CF817146DC9E}" type="slidenum">
              <a:rPr lang="en-GB" smtClean="0"/>
              <a:t>13</a:t>
            </a:fld>
            <a:endParaRPr lang="en-GB"/>
          </a:p>
        </p:txBody>
      </p:sp>
    </p:spTree>
    <p:extLst>
      <p:ext uri="{BB962C8B-B14F-4D97-AF65-F5344CB8AC3E}">
        <p14:creationId xmlns:p14="http://schemas.microsoft.com/office/powerpoint/2010/main" val="34038759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B98D04C-FC81-4035-B1F5-CF817146DC9E}" type="slidenum">
              <a:rPr lang="en-GB" smtClean="0"/>
              <a:t>15</a:t>
            </a:fld>
            <a:endParaRPr lang="en-GB"/>
          </a:p>
        </p:txBody>
      </p:sp>
    </p:spTree>
    <p:extLst>
      <p:ext uri="{BB962C8B-B14F-4D97-AF65-F5344CB8AC3E}">
        <p14:creationId xmlns:p14="http://schemas.microsoft.com/office/powerpoint/2010/main" val="7290614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B98D04C-FC81-4035-B1F5-CF817146DC9E}" type="slidenum">
              <a:rPr lang="en-GB" smtClean="0"/>
              <a:t>2</a:t>
            </a:fld>
            <a:endParaRPr lang="en-GB"/>
          </a:p>
        </p:txBody>
      </p:sp>
    </p:spTree>
    <p:extLst>
      <p:ext uri="{BB962C8B-B14F-4D97-AF65-F5344CB8AC3E}">
        <p14:creationId xmlns:p14="http://schemas.microsoft.com/office/powerpoint/2010/main" val="29001556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B98D04C-FC81-4035-B1F5-CF817146DC9E}" type="slidenum">
              <a:rPr lang="en-GB" smtClean="0"/>
              <a:t>3</a:t>
            </a:fld>
            <a:endParaRPr lang="en-GB"/>
          </a:p>
        </p:txBody>
      </p:sp>
    </p:spTree>
    <p:extLst>
      <p:ext uri="{BB962C8B-B14F-4D97-AF65-F5344CB8AC3E}">
        <p14:creationId xmlns:p14="http://schemas.microsoft.com/office/powerpoint/2010/main" val="8611597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B98D04C-FC81-4035-B1F5-CF817146DC9E}" type="slidenum">
              <a:rPr lang="en-GB" smtClean="0"/>
              <a:t>4</a:t>
            </a:fld>
            <a:endParaRPr lang="en-GB"/>
          </a:p>
        </p:txBody>
      </p:sp>
    </p:spTree>
    <p:extLst>
      <p:ext uri="{BB962C8B-B14F-4D97-AF65-F5344CB8AC3E}">
        <p14:creationId xmlns:p14="http://schemas.microsoft.com/office/powerpoint/2010/main" val="26469436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solidFill>
                <a:srgbClr val="FF0000"/>
              </a:solidFill>
            </a:endParaRPr>
          </a:p>
        </p:txBody>
      </p:sp>
      <p:sp>
        <p:nvSpPr>
          <p:cNvPr id="4" name="Slide Number Placeholder 3"/>
          <p:cNvSpPr>
            <a:spLocks noGrp="1"/>
          </p:cNvSpPr>
          <p:nvPr>
            <p:ph type="sldNum" sz="quarter" idx="5"/>
          </p:nvPr>
        </p:nvSpPr>
        <p:spPr/>
        <p:txBody>
          <a:bodyPr/>
          <a:lstStyle/>
          <a:p>
            <a:fld id="{2B98D04C-FC81-4035-B1F5-CF817146DC9E}" type="slidenum">
              <a:rPr lang="en-GB" smtClean="0"/>
              <a:t>5</a:t>
            </a:fld>
            <a:endParaRPr lang="en-GB"/>
          </a:p>
        </p:txBody>
      </p:sp>
    </p:spTree>
    <p:extLst>
      <p:ext uri="{BB962C8B-B14F-4D97-AF65-F5344CB8AC3E}">
        <p14:creationId xmlns:p14="http://schemas.microsoft.com/office/powerpoint/2010/main" val="9501891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B98D04C-FC81-4035-B1F5-CF817146DC9E}" type="slidenum">
              <a:rPr lang="en-GB" smtClean="0"/>
              <a:t>6</a:t>
            </a:fld>
            <a:endParaRPr lang="en-GB"/>
          </a:p>
        </p:txBody>
      </p:sp>
    </p:spTree>
    <p:extLst>
      <p:ext uri="{BB962C8B-B14F-4D97-AF65-F5344CB8AC3E}">
        <p14:creationId xmlns:p14="http://schemas.microsoft.com/office/powerpoint/2010/main" val="33227579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B98D04C-FC81-4035-B1F5-CF817146DC9E}" type="slidenum">
              <a:rPr lang="en-GB" smtClean="0"/>
              <a:t>8</a:t>
            </a:fld>
            <a:endParaRPr lang="en-GB"/>
          </a:p>
        </p:txBody>
      </p:sp>
    </p:spTree>
    <p:extLst>
      <p:ext uri="{BB962C8B-B14F-4D97-AF65-F5344CB8AC3E}">
        <p14:creationId xmlns:p14="http://schemas.microsoft.com/office/powerpoint/2010/main" val="4069383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B98D04C-FC81-4035-B1F5-CF817146DC9E}" type="slidenum">
              <a:rPr lang="en-GB" smtClean="0"/>
              <a:t>9</a:t>
            </a:fld>
            <a:endParaRPr lang="en-GB"/>
          </a:p>
        </p:txBody>
      </p:sp>
    </p:spTree>
    <p:extLst>
      <p:ext uri="{BB962C8B-B14F-4D97-AF65-F5344CB8AC3E}">
        <p14:creationId xmlns:p14="http://schemas.microsoft.com/office/powerpoint/2010/main" val="6537025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B98D04C-FC81-4035-B1F5-CF817146DC9E}" type="slidenum">
              <a:rPr lang="en-GB" smtClean="0"/>
              <a:t>10</a:t>
            </a:fld>
            <a:endParaRPr lang="en-GB"/>
          </a:p>
        </p:txBody>
      </p:sp>
    </p:spTree>
    <p:extLst>
      <p:ext uri="{BB962C8B-B14F-4D97-AF65-F5344CB8AC3E}">
        <p14:creationId xmlns:p14="http://schemas.microsoft.com/office/powerpoint/2010/main" val="11499396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4E8855B-DD27-409E-9005-093FB3B6B267}" type="datetimeFigureOut">
              <a:rPr lang="en-GB" smtClean="0"/>
              <a:t>16/02/2021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6ED14E-EB6A-4F94-932A-3930CAD586E4}" type="slidenum">
              <a:rPr lang="en-GB" smtClean="0"/>
              <a:t>‹#›</a:t>
            </a:fld>
            <a:endParaRPr lang="en-GB"/>
          </a:p>
        </p:txBody>
      </p:sp>
    </p:spTree>
    <p:extLst>
      <p:ext uri="{BB962C8B-B14F-4D97-AF65-F5344CB8AC3E}">
        <p14:creationId xmlns:p14="http://schemas.microsoft.com/office/powerpoint/2010/main" val="2489184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4E8855B-DD27-409E-9005-093FB3B6B267}" type="datetimeFigureOut">
              <a:rPr lang="en-GB" smtClean="0"/>
              <a:t>16/02/2021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6ED14E-EB6A-4F94-932A-3930CAD586E4}" type="slidenum">
              <a:rPr lang="en-GB" smtClean="0"/>
              <a:t>‹#›</a:t>
            </a:fld>
            <a:endParaRPr lang="en-GB"/>
          </a:p>
        </p:txBody>
      </p:sp>
    </p:spTree>
    <p:extLst>
      <p:ext uri="{BB962C8B-B14F-4D97-AF65-F5344CB8AC3E}">
        <p14:creationId xmlns:p14="http://schemas.microsoft.com/office/powerpoint/2010/main" val="8358126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4E8855B-DD27-409E-9005-093FB3B6B267}" type="datetimeFigureOut">
              <a:rPr lang="en-GB" smtClean="0"/>
              <a:t>16/02/2021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6ED14E-EB6A-4F94-932A-3930CAD586E4}" type="slidenum">
              <a:rPr lang="en-GB" smtClean="0"/>
              <a:t>‹#›</a:t>
            </a:fld>
            <a:endParaRPr lang="en-GB"/>
          </a:p>
        </p:txBody>
      </p:sp>
    </p:spTree>
    <p:extLst>
      <p:ext uri="{BB962C8B-B14F-4D97-AF65-F5344CB8AC3E}">
        <p14:creationId xmlns:p14="http://schemas.microsoft.com/office/powerpoint/2010/main" val="3377523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4E8855B-DD27-409E-9005-093FB3B6B267}" type="datetimeFigureOut">
              <a:rPr lang="en-GB" smtClean="0"/>
              <a:t>16/02/2021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6ED14E-EB6A-4F94-932A-3930CAD586E4}" type="slidenum">
              <a:rPr lang="en-GB" smtClean="0"/>
              <a:t>‹#›</a:t>
            </a:fld>
            <a:endParaRPr lang="en-GB"/>
          </a:p>
        </p:txBody>
      </p:sp>
    </p:spTree>
    <p:extLst>
      <p:ext uri="{BB962C8B-B14F-4D97-AF65-F5344CB8AC3E}">
        <p14:creationId xmlns:p14="http://schemas.microsoft.com/office/powerpoint/2010/main" val="3197531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E8855B-DD27-409E-9005-093FB3B6B267}" type="datetimeFigureOut">
              <a:rPr lang="en-GB" smtClean="0"/>
              <a:t>16/02/2021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6ED14E-EB6A-4F94-932A-3930CAD586E4}" type="slidenum">
              <a:rPr lang="en-GB" smtClean="0"/>
              <a:t>‹#›</a:t>
            </a:fld>
            <a:endParaRPr lang="en-GB"/>
          </a:p>
        </p:txBody>
      </p:sp>
    </p:spTree>
    <p:extLst>
      <p:ext uri="{BB962C8B-B14F-4D97-AF65-F5344CB8AC3E}">
        <p14:creationId xmlns:p14="http://schemas.microsoft.com/office/powerpoint/2010/main" val="12632011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4E8855B-DD27-409E-9005-093FB3B6B267}" type="datetimeFigureOut">
              <a:rPr lang="en-GB" smtClean="0"/>
              <a:t>16/02/2021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26ED14E-EB6A-4F94-932A-3930CAD586E4}" type="slidenum">
              <a:rPr lang="en-GB" smtClean="0"/>
              <a:t>‹#›</a:t>
            </a:fld>
            <a:endParaRPr lang="en-GB"/>
          </a:p>
        </p:txBody>
      </p:sp>
    </p:spTree>
    <p:extLst>
      <p:ext uri="{BB962C8B-B14F-4D97-AF65-F5344CB8AC3E}">
        <p14:creationId xmlns:p14="http://schemas.microsoft.com/office/powerpoint/2010/main" val="2900114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4E8855B-DD27-409E-9005-093FB3B6B267}" type="datetimeFigureOut">
              <a:rPr lang="en-GB" smtClean="0"/>
              <a:t>16/02/2021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26ED14E-EB6A-4F94-932A-3930CAD586E4}" type="slidenum">
              <a:rPr lang="en-GB" smtClean="0"/>
              <a:t>‹#›</a:t>
            </a:fld>
            <a:endParaRPr lang="en-GB"/>
          </a:p>
        </p:txBody>
      </p:sp>
    </p:spTree>
    <p:extLst>
      <p:ext uri="{BB962C8B-B14F-4D97-AF65-F5344CB8AC3E}">
        <p14:creationId xmlns:p14="http://schemas.microsoft.com/office/powerpoint/2010/main" val="2516663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4E8855B-DD27-409E-9005-093FB3B6B267}" type="datetimeFigureOut">
              <a:rPr lang="en-GB" smtClean="0"/>
              <a:t>16/02/2021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26ED14E-EB6A-4F94-932A-3930CAD586E4}" type="slidenum">
              <a:rPr lang="en-GB" smtClean="0"/>
              <a:t>‹#›</a:t>
            </a:fld>
            <a:endParaRPr lang="en-GB"/>
          </a:p>
        </p:txBody>
      </p:sp>
    </p:spTree>
    <p:extLst>
      <p:ext uri="{BB962C8B-B14F-4D97-AF65-F5344CB8AC3E}">
        <p14:creationId xmlns:p14="http://schemas.microsoft.com/office/powerpoint/2010/main" val="2498916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E8855B-DD27-409E-9005-093FB3B6B267}" type="datetimeFigureOut">
              <a:rPr lang="en-GB" smtClean="0"/>
              <a:t>16/02/2021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26ED14E-EB6A-4F94-932A-3930CAD586E4}" type="slidenum">
              <a:rPr lang="en-GB" smtClean="0"/>
              <a:t>‹#›</a:t>
            </a:fld>
            <a:endParaRPr lang="en-GB"/>
          </a:p>
        </p:txBody>
      </p:sp>
    </p:spTree>
    <p:extLst>
      <p:ext uri="{BB962C8B-B14F-4D97-AF65-F5344CB8AC3E}">
        <p14:creationId xmlns:p14="http://schemas.microsoft.com/office/powerpoint/2010/main" val="263304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4E8855B-DD27-409E-9005-093FB3B6B267}" type="datetimeFigureOut">
              <a:rPr lang="en-GB" smtClean="0"/>
              <a:t>16/02/2021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26ED14E-EB6A-4F94-932A-3930CAD586E4}" type="slidenum">
              <a:rPr lang="en-GB" smtClean="0"/>
              <a:t>‹#›</a:t>
            </a:fld>
            <a:endParaRPr lang="en-GB"/>
          </a:p>
        </p:txBody>
      </p:sp>
    </p:spTree>
    <p:extLst>
      <p:ext uri="{BB962C8B-B14F-4D97-AF65-F5344CB8AC3E}">
        <p14:creationId xmlns:p14="http://schemas.microsoft.com/office/powerpoint/2010/main" val="4040174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4E8855B-DD27-409E-9005-093FB3B6B267}" type="datetimeFigureOut">
              <a:rPr lang="en-GB" smtClean="0"/>
              <a:t>16/02/2021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26ED14E-EB6A-4F94-932A-3930CAD586E4}" type="slidenum">
              <a:rPr lang="en-GB" smtClean="0"/>
              <a:t>‹#›</a:t>
            </a:fld>
            <a:endParaRPr lang="en-GB"/>
          </a:p>
        </p:txBody>
      </p:sp>
    </p:spTree>
    <p:extLst>
      <p:ext uri="{BB962C8B-B14F-4D97-AF65-F5344CB8AC3E}">
        <p14:creationId xmlns:p14="http://schemas.microsoft.com/office/powerpoint/2010/main" val="2535928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E8855B-DD27-409E-9005-093FB3B6B267}" type="datetimeFigureOut">
              <a:rPr lang="en-GB" smtClean="0"/>
              <a:t>16/02/2021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6ED14E-EB6A-4F94-932A-3930CAD586E4}" type="slidenum">
              <a:rPr lang="en-GB" smtClean="0"/>
              <a:t>‹#›</a:t>
            </a:fld>
            <a:endParaRPr lang="en-GB"/>
          </a:p>
        </p:txBody>
      </p:sp>
    </p:spTree>
    <p:extLst>
      <p:ext uri="{BB962C8B-B14F-4D97-AF65-F5344CB8AC3E}">
        <p14:creationId xmlns:p14="http://schemas.microsoft.com/office/powerpoint/2010/main" val="4804796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5">
            <a:extLst>
              <a:ext uri="{FF2B5EF4-FFF2-40B4-BE49-F238E27FC236}">
                <a16:creationId xmlns:a16="http://schemas.microsoft.com/office/drawing/2014/main" id="{832EEC30-C71B-4372-8F09-DCA8B7A6A7E5}"/>
              </a:ext>
            </a:extLst>
          </p:cNvPr>
          <p:cNvSpPr txBox="1"/>
          <p:nvPr/>
        </p:nvSpPr>
        <p:spPr>
          <a:xfrm>
            <a:off x="1872521" y="5055394"/>
            <a:ext cx="2286000" cy="207169"/>
          </a:xfrm>
          <a:prstGeom prst="rect">
            <a:avLst/>
          </a:prstGeom>
          <a:noFill/>
          <a:ln w="6350">
            <a:noFill/>
          </a:ln>
        </p:spPr>
        <p:txBody>
          <a:bodyPr rot="0" spcFirstLastPara="0" vert="horz" wrap="square" lIns="68580" tIns="34290" rIns="68580" bIns="34290" numCol="1" spcCol="0" rtlCol="0" fromWordArt="0" anchor="t" anchorCtr="0" forceAA="0" compatLnSpc="1">
            <a:prstTxWarp prst="textNoShape">
              <a:avLst/>
            </a:prstTxWarp>
            <a:noAutofit/>
          </a:bodyPr>
          <a:lstStyle/>
          <a:p>
            <a:pPr>
              <a:lnSpc>
                <a:spcPct val="107000"/>
              </a:lnSpc>
              <a:spcAft>
                <a:spcPts val="600"/>
              </a:spcAft>
            </a:pPr>
            <a:r>
              <a:rPr lang="en-GB" sz="750" b="1">
                <a:solidFill>
                  <a:srgbClr val="FFFFFF"/>
                </a:solidFill>
                <a:latin typeface="Century Gothic" panose="020B0502020202020204" pitchFamily="34" charset="0"/>
                <a:ea typeface="Calibri" panose="020F0502020204030204" pitchFamily="34" charset="0"/>
                <a:cs typeface="Times New Roman" panose="02020603050405020304" pitchFamily="18" charset="0"/>
              </a:rPr>
              <a:t>The 2019 English Indices of Deprivation </a:t>
            </a:r>
            <a:endParaRPr lang="en-GB" sz="900">
              <a:latin typeface="Arial" panose="020B0604020202020204" pitchFamily="34" charset="0"/>
              <a:ea typeface="Calibri" panose="020F0502020204030204" pitchFamily="34" charset="0"/>
              <a:cs typeface="Times New Roman" panose="02020603050405020304" pitchFamily="18" charset="0"/>
            </a:endParaRPr>
          </a:p>
        </p:txBody>
      </p:sp>
      <p:sp>
        <p:nvSpPr>
          <p:cNvPr id="7" name="Text Box 6">
            <a:extLst>
              <a:ext uri="{FF2B5EF4-FFF2-40B4-BE49-F238E27FC236}">
                <a16:creationId xmlns:a16="http://schemas.microsoft.com/office/drawing/2014/main" id="{C3AC2932-80F9-4EB8-B63F-2AD3DE23E245}"/>
              </a:ext>
            </a:extLst>
          </p:cNvPr>
          <p:cNvSpPr txBox="1"/>
          <p:nvPr/>
        </p:nvSpPr>
        <p:spPr>
          <a:xfrm>
            <a:off x="1827552" y="5066636"/>
            <a:ext cx="2085975" cy="750094"/>
          </a:xfrm>
          <a:prstGeom prst="rect">
            <a:avLst/>
          </a:prstGeom>
          <a:noFill/>
          <a:ln w="6350">
            <a:noFill/>
          </a:ln>
        </p:spPr>
        <p:txBody>
          <a:bodyPr rot="0" spcFirstLastPara="0" vert="horz" wrap="square" lIns="68580" tIns="0" rIns="68580" bIns="34290" numCol="1" spcCol="0" rtlCol="0" fromWordArt="0" anchor="t" anchorCtr="0" forceAA="0" compatLnSpc="1">
            <a:prstTxWarp prst="textNoShape">
              <a:avLst/>
            </a:prstTxWarp>
            <a:noAutofit/>
          </a:bodyPr>
          <a:lstStyle/>
          <a:p>
            <a:pPr>
              <a:lnSpc>
                <a:spcPct val="107000"/>
              </a:lnSpc>
              <a:spcAft>
                <a:spcPts val="600"/>
              </a:spcAft>
            </a:pPr>
            <a:r>
              <a:rPr lang="en-GB" sz="5400">
                <a:solidFill>
                  <a:srgbClr val="FFFFFF"/>
                </a:solidFill>
                <a:latin typeface="Century Gothic" panose="020B0502020202020204" pitchFamily="34" charset="0"/>
                <a:ea typeface="Calibri" panose="020F0502020204030204" pitchFamily="34" charset="0"/>
                <a:cs typeface="Times New Roman" panose="02020603050405020304" pitchFamily="18" charset="0"/>
              </a:rPr>
              <a:t>ESSEX</a:t>
            </a:r>
            <a:endParaRPr lang="en-GB" sz="900">
              <a:latin typeface="Arial" panose="020B0604020202020204" pitchFamily="34" charset="0"/>
              <a:ea typeface="Calibri" panose="020F0502020204030204" pitchFamily="34" charset="0"/>
              <a:cs typeface="Times New Roman" panose="02020603050405020304" pitchFamily="18" charset="0"/>
            </a:endParaRPr>
          </a:p>
        </p:txBody>
      </p:sp>
      <p:sp>
        <p:nvSpPr>
          <p:cNvPr id="10" name="Text Box 7">
            <a:extLst>
              <a:ext uri="{FF2B5EF4-FFF2-40B4-BE49-F238E27FC236}">
                <a16:creationId xmlns:a16="http://schemas.microsoft.com/office/drawing/2014/main" id="{0D28211C-6B72-4A67-A86A-04E9E81813C9}"/>
              </a:ext>
            </a:extLst>
          </p:cNvPr>
          <p:cNvSpPr txBox="1"/>
          <p:nvPr/>
        </p:nvSpPr>
        <p:spPr>
          <a:xfrm>
            <a:off x="8835687" y="5066636"/>
            <a:ext cx="1528763" cy="750094"/>
          </a:xfrm>
          <a:prstGeom prst="rect">
            <a:avLst/>
          </a:prstGeom>
          <a:noFill/>
          <a:ln w="6350">
            <a:noFill/>
          </a:ln>
        </p:spPr>
        <p:txBody>
          <a:bodyPr rot="0" spcFirstLastPara="0" vert="horz" wrap="square" lIns="68580" tIns="34290" rIns="68580" bIns="34290" numCol="1" spcCol="0" rtlCol="0" fromWordArt="0" anchor="t" anchorCtr="0" forceAA="0" compatLnSpc="1">
            <a:prstTxWarp prst="textNoShape">
              <a:avLst/>
            </a:prstTxWarp>
            <a:noAutofit/>
          </a:bodyPr>
          <a:lstStyle/>
          <a:p>
            <a:pPr>
              <a:lnSpc>
                <a:spcPct val="107000"/>
              </a:lnSpc>
              <a:spcAft>
                <a:spcPts val="600"/>
              </a:spcAft>
            </a:pPr>
            <a:r>
              <a:rPr lang="en-GB" sz="4875">
                <a:solidFill>
                  <a:srgbClr val="FFFFFF"/>
                </a:solidFill>
                <a:latin typeface="Century Gothic" panose="020B0502020202020204" pitchFamily="34" charset="0"/>
                <a:ea typeface="Calibri" panose="020F0502020204030204" pitchFamily="34" charset="0"/>
                <a:cs typeface="Times New Roman" panose="02020603050405020304" pitchFamily="18" charset="0"/>
              </a:rPr>
              <a:t>2019</a:t>
            </a:r>
            <a:endParaRPr lang="en-GB" sz="900">
              <a:latin typeface="Arial" panose="020B0604020202020204" pitchFamily="34" charset="0"/>
              <a:ea typeface="Calibri" panose="020F0502020204030204" pitchFamily="34" charset="0"/>
              <a:cs typeface="Times New Roman" panose="02020603050405020304" pitchFamily="18" charset="0"/>
            </a:endParaRPr>
          </a:p>
        </p:txBody>
      </p:sp>
      <p:pic>
        <p:nvPicPr>
          <p:cNvPr id="12" name="Picture 11">
            <a:extLst>
              <a:ext uri="{FF2B5EF4-FFF2-40B4-BE49-F238E27FC236}">
                <a16:creationId xmlns:a16="http://schemas.microsoft.com/office/drawing/2014/main" id="{4A89E63C-A439-4295-B93F-8AAAC7046461}"/>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10274257" y="542470"/>
            <a:ext cx="1408271" cy="680561"/>
          </a:xfrm>
          <a:prstGeom prst="rect">
            <a:avLst/>
          </a:prstGeom>
        </p:spPr>
      </p:pic>
      <p:sp>
        <p:nvSpPr>
          <p:cNvPr id="13" name="Text Box 14">
            <a:extLst>
              <a:ext uri="{FF2B5EF4-FFF2-40B4-BE49-F238E27FC236}">
                <a16:creationId xmlns:a16="http://schemas.microsoft.com/office/drawing/2014/main" id="{F508B5EC-BAFE-44A0-B48D-41AA4F9F6B14}"/>
              </a:ext>
            </a:extLst>
          </p:cNvPr>
          <p:cNvSpPr txBox="1"/>
          <p:nvPr/>
        </p:nvSpPr>
        <p:spPr>
          <a:xfrm>
            <a:off x="1169234" y="1178756"/>
            <a:ext cx="9578978" cy="1720858"/>
          </a:xfrm>
          <a:prstGeom prst="rect">
            <a:avLst/>
          </a:prstGeom>
          <a:noFill/>
          <a:ln w="6350">
            <a:noFill/>
          </a:ln>
        </p:spPr>
        <p:txBody>
          <a:bodyPr rot="0" spcFirstLastPara="0" vert="horz" wrap="square" lIns="68580" tIns="34290" rIns="68580" bIns="34290" numCol="1" spcCol="0" rtlCol="0" fromWordArt="0" anchor="t" anchorCtr="0" forceAA="0" compatLnSpc="1">
            <a:prstTxWarp prst="textNoShape">
              <a:avLst/>
            </a:prstTxWarp>
            <a:noAutofit/>
          </a:bodyPr>
          <a:lstStyle/>
          <a:p>
            <a:pPr>
              <a:lnSpc>
                <a:spcPct val="107000"/>
              </a:lnSpc>
              <a:spcAft>
                <a:spcPts val="600"/>
              </a:spcAft>
            </a:pPr>
            <a:r>
              <a:rPr lang="en-GB" sz="3200" i="1" dirty="0">
                <a:solidFill>
                  <a:srgbClr val="C00000"/>
                </a:solidFill>
                <a:latin typeface="Arial"/>
                <a:ea typeface="Calibri" panose="020F0502020204030204" pitchFamily="34" charset="0"/>
                <a:cs typeface="Arial"/>
              </a:rPr>
              <a:t>“I’m still working at home… and saving money"</a:t>
            </a:r>
          </a:p>
          <a:p>
            <a:pPr>
              <a:lnSpc>
                <a:spcPct val="107000"/>
              </a:lnSpc>
              <a:spcAft>
                <a:spcPts val="600"/>
              </a:spcAft>
            </a:pPr>
            <a:r>
              <a:rPr lang="en-GB" sz="2400" b="1" dirty="0">
                <a:solidFill>
                  <a:srgbClr val="C00000"/>
                </a:solidFill>
                <a:latin typeface="Arial"/>
                <a:cs typeface="Arial"/>
              </a:rPr>
              <a:t>Experiences of employment and personal finance</a:t>
            </a:r>
          </a:p>
          <a:p>
            <a:pPr>
              <a:lnSpc>
                <a:spcPct val="107000"/>
              </a:lnSpc>
              <a:spcAft>
                <a:spcPts val="600"/>
              </a:spcAft>
            </a:pPr>
            <a:endParaRPr lang="en-GB" sz="2400" b="1" dirty="0">
              <a:solidFill>
                <a:schemeClr val="bg1">
                  <a:lumMod val="50000"/>
                </a:schemeClr>
              </a:solidFill>
              <a:latin typeface="Arial"/>
              <a:ea typeface="Calibri" panose="020F0502020204030204" pitchFamily="34" charset="0"/>
              <a:cs typeface="Arial"/>
            </a:endParaRPr>
          </a:p>
          <a:p>
            <a:pPr>
              <a:lnSpc>
                <a:spcPct val="107000"/>
              </a:lnSpc>
              <a:spcAft>
                <a:spcPts val="600"/>
              </a:spcAft>
            </a:pPr>
            <a:r>
              <a:rPr lang="en-GB" sz="2400" b="1" dirty="0">
                <a:solidFill>
                  <a:schemeClr val="bg1">
                    <a:lumMod val="50000"/>
                  </a:schemeClr>
                </a:solidFill>
                <a:latin typeface="Arial"/>
                <a:ea typeface="Calibri" panose="020F0502020204030204" pitchFamily="34" charset="0"/>
                <a:cs typeface="Arial"/>
              </a:rPr>
              <a:t>Interviews with Essex residents about their attitudes and experiences during the COVID-19 pandemic</a:t>
            </a:r>
            <a:endParaRPr lang="en-GB" sz="2400" b="1" dirty="0">
              <a:solidFill>
                <a:schemeClr val="bg1">
                  <a:lumMod val="50000"/>
                </a:schemeClr>
              </a:solidFill>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600"/>
              </a:spcAft>
            </a:pPr>
            <a:endParaRPr lang="en-GB" sz="2000" b="1" dirty="0">
              <a:solidFill>
                <a:schemeClr val="tx2">
                  <a:lumMod val="90000"/>
                  <a:lumOff val="10000"/>
                </a:schemeClr>
              </a:solidFill>
            </a:endParaRPr>
          </a:p>
          <a:p>
            <a:pPr>
              <a:lnSpc>
                <a:spcPct val="107000"/>
              </a:lnSpc>
              <a:spcAft>
                <a:spcPts val="600"/>
              </a:spcAft>
            </a:pPr>
            <a:r>
              <a:rPr lang="en-GB" sz="2100" dirty="0">
                <a:solidFill>
                  <a:schemeClr val="tx2">
                    <a:lumMod val="90000"/>
                    <a:lumOff val="10000"/>
                  </a:schemeClr>
                </a:solidFill>
                <a:latin typeface="Arial"/>
                <a:ea typeface="Calibri" panose="020F0502020204030204" pitchFamily="34" charset="0"/>
                <a:cs typeface="Arial"/>
              </a:rPr>
              <a:t>September 2020</a:t>
            </a:r>
          </a:p>
          <a:p>
            <a:pPr>
              <a:lnSpc>
                <a:spcPct val="107000"/>
              </a:lnSpc>
              <a:spcAft>
                <a:spcPts val="600"/>
              </a:spcAft>
            </a:pPr>
            <a:r>
              <a:rPr lang="en-GB" sz="2100" dirty="0">
                <a:solidFill>
                  <a:schemeClr val="tx2">
                    <a:lumMod val="90000"/>
                    <a:lumOff val="10000"/>
                  </a:schemeClr>
                </a:solidFill>
                <a:latin typeface="Arial"/>
                <a:ea typeface="Calibri" panose="020F0502020204030204" pitchFamily="34" charset="0"/>
                <a:cs typeface="Arial"/>
              </a:rPr>
              <a:t>Version 1.0 </a:t>
            </a:r>
            <a:endParaRPr lang="en-GB" sz="2100" dirty="0">
              <a:solidFill>
                <a:schemeClr val="tx2">
                  <a:lumMod val="90000"/>
                  <a:lumOff val="10000"/>
                </a:schemeClr>
              </a:solidFill>
              <a:latin typeface="Arial" panose="020B0604020202020204" pitchFamily="34" charset="0"/>
              <a:ea typeface="Calibri" panose="020F0502020204030204" pitchFamily="34" charset="0"/>
              <a:cs typeface="Arial" panose="020B0604020202020204" pitchFamily="34" charset="0"/>
            </a:endParaRPr>
          </a:p>
        </p:txBody>
      </p:sp>
      <p:grpSp>
        <p:nvGrpSpPr>
          <p:cNvPr id="15" name="Group 14">
            <a:extLst>
              <a:ext uri="{FF2B5EF4-FFF2-40B4-BE49-F238E27FC236}">
                <a16:creationId xmlns:a16="http://schemas.microsoft.com/office/drawing/2014/main" id="{33BF61DA-6DA4-468A-BF05-3A156DDA9D38}"/>
              </a:ext>
            </a:extLst>
          </p:cNvPr>
          <p:cNvGrpSpPr/>
          <p:nvPr/>
        </p:nvGrpSpPr>
        <p:grpSpPr>
          <a:xfrm>
            <a:off x="2" y="5444779"/>
            <a:ext cx="12191997" cy="1428162"/>
            <a:chOff x="-47624" y="65840"/>
            <a:chExt cx="7581900" cy="1847850"/>
          </a:xfrm>
        </p:grpSpPr>
        <p:sp>
          <p:nvSpPr>
            <p:cNvPr id="16" name="Rectangle 15">
              <a:extLst>
                <a:ext uri="{FF2B5EF4-FFF2-40B4-BE49-F238E27FC236}">
                  <a16:creationId xmlns:a16="http://schemas.microsoft.com/office/drawing/2014/main" id="{431E1CF5-309D-4F70-B816-549D241DCAA1}"/>
                </a:ext>
              </a:extLst>
            </p:cNvPr>
            <p:cNvSpPr/>
            <p:nvPr/>
          </p:nvSpPr>
          <p:spPr>
            <a:xfrm>
              <a:off x="-47624" y="65840"/>
              <a:ext cx="7581900" cy="184785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GB"/>
            </a:p>
          </p:txBody>
        </p:sp>
        <p:sp>
          <p:nvSpPr>
            <p:cNvPr id="18" name="Text Box 9">
              <a:extLst>
                <a:ext uri="{FF2B5EF4-FFF2-40B4-BE49-F238E27FC236}">
                  <a16:creationId xmlns:a16="http://schemas.microsoft.com/office/drawing/2014/main" id="{DE0FD0C4-B443-4787-9356-8E5E0890D085}"/>
                </a:ext>
              </a:extLst>
            </p:cNvPr>
            <p:cNvSpPr txBox="1"/>
            <p:nvPr/>
          </p:nvSpPr>
          <p:spPr>
            <a:xfrm>
              <a:off x="4430017" y="396156"/>
              <a:ext cx="2813609" cy="1192697"/>
            </a:xfrm>
            <a:prstGeom prst="rect">
              <a:avLst/>
            </a:prstGeom>
            <a:noFill/>
            <a:ln w="6350">
              <a:noFill/>
            </a:ln>
          </p:spPr>
          <p:txBody>
            <a:bodyPr rot="0" spcFirstLastPara="0" vert="horz" wrap="square" lIns="68580" tIns="34290" rIns="68580" bIns="34290" numCol="1" spcCol="0" rtlCol="0" fromWordArt="0" anchor="t" anchorCtr="0" forceAA="0" compatLnSpc="1">
              <a:prstTxWarp prst="textNoShape">
                <a:avLst/>
              </a:prstTxWarp>
              <a:noAutofit/>
            </a:bodyPr>
            <a:lstStyle/>
            <a:p>
              <a:pPr algn="r">
                <a:lnSpc>
                  <a:spcPct val="107000"/>
                </a:lnSpc>
              </a:pPr>
              <a:r>
                <a:rPr lang="en-GB" sz="1400">
                  <a:solidFill>
                    <a:srgbClr val="FFFFFF"/>
                  </a:solidFill>
                  <a:latin typeface="Arial" panose="020B0604020202020204" pitchFamily="34" charset="0"/>
                  <a:ea typeface="Calibri" panose="020F0502020204030204" pitchFamily="34" charset="0"/>
                  <a:cs typeface="Arial" panose="020B0604020202020204" pitchFamily="34" charset="0"/>
                </a:rPr>
                <a:t>Research &amp; Citizen Insight</a:t>
              </a:r>
              <a:endParaRPr lang="en-GB" sz="1400">
                <a:latin typeface="Arial" panose="020B0604020202020204" pitchFamily="34" charset="0"/>
                <a:ea typeface="Calibri" panose="020F0502020204030204" pitchFamily="34" charset="0"/>
                <a:cs typeface="Arial" panose="020B0604020202020204" pitchFamily="34" charset="0"/>
              </a:endParaRPr>
            </a:p>
            <a:p>
              <a:pPr algn="r">
                <a:lnSpc>
                  <a:spcPct val="107000"/>
                </a:lnSpc>
              </a:pPr>
              <a:r>
                <a:rPr lang="en-GB" sz="1400">
                  <a:solidFill>
                    <a:srgbClr val="BFBFBF"/>
                  </a:solidFill>
                  <a:latin typeface="Arial" panose="020B0604020202020204" pitchFamily="34" charset="0"/>
                  <a:ea typeface="Calibri" panose="020F0502020204030204" pitchFamily="34" charset="0"/>
                  <a:cs typeface="Arial" panose="020B0604020202020204" pitchFamily="34" charset="0"/>
                </a:rPr>
                <a:t>Strategy, Insight &amp; Engagement</a:t>
              </a:r>
              <a:endParaRPr lang="en-GB" sz="1400">
                <a:latin typeface="Arial" panose="020B0604020202020204" pitchFamily="34" charset="0"/>
                <a:ea typeface="Calibri" panose="020F0502020204030204" pitchFamily="34" charset="0"/>
                <a:cs typeface="Arial" panose="020B0604020202020204" pitchFamily="34" charset="0"/>
              </a:endParaRPr>
            </a:p>
            <a:p>
              <a:pPr algn="r">
                <a:lnSpc>
                  <a:spcPct val="107000"/>
                </a:lnSpc>
              </a:pPr>
              <a:r>
                <a:rPr lang="en-GB" sz="1400">
                  <a:solidFill>
                    <a:srgbClr val="BFBFBF"/>
                  </a:solidFill>
                  <a:latin typeface="Arial" panose="020B0604020202020204" pitchFamily="34" charset="0"/>
                  <a:ea typeface="Calibri" panose="020F0502020204030204" pitchFamily="34" charset="0"/>
                  <a:cs typeface="Arial" panose="020B0604020202020204" pitchFamily="34" charset="0"/>
                </a:rPr>
                <a:t>Essex County Council</a:t>
              </a:r>
              <a:endParaRPr lang="en-GB" sz="1400">
                <a:latin typeface="Arial" panose="020B0604020202020204" pitchFamily="34" charset="0"/>
                <a:ea typeface="Calibri" panose="020F0502020204030204" pitchFamily="34" charset="0"/>
                <a:cs typeface="Arial" panose="020B0604020202020204" pitchFamily="34" charset="0"/>
              </a:endParaRPr>
            </a:p>
          </p:txBody>
        </p:sp>
      </p:grpSp>
      <p:sp>
        <p:nvSpPr>
          <p:cNvPr id="2" name="AutoShape 2">
            <a:extLst>
              <a:ext uri="{FF2B5EF4-FFF2-40B4-BE49-F238E27FC236}">
                <a16:creationId xmlns:a16="http://schemas.microsoft.com/office/drawing/2014/main" id="{866FC8D2-795D-4553-8A5F-142A40279B0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42314819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E1AB353D-C3DD-45D0-A928-76F68198F592}"/>
              </a:ext>
            </a:extLst>
          </p:cNvPr>
          <p:cNvSpPr txBox="1">
            <a:spLocks/>
          </p:cNvSpPr>
          <p:nvPr/>
        </p:nvSpPr>
        <p:spPr>
          <a:xfrm>
            <a:off x="1" y="0"/>
            <a:ext cx="432000" cy="6858000"/>
          </a:xfrm>
          <a:prstGeom prst="rect">
            <a:avLst/>
          </a:prstGeom>
          <a:solidFill>
            <a:srgbClr val="C00000"/>
          </a:solidFill>
          <a:ln>
            <a:noFill/>
          </a:ln>
        </p:spPr>
        <p:txBody>
          <a:bodyPr vert="vert270" lIns="91440" tIns="360000" rIns="144000" bIns="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GB" sz="2400">
                <a:solidFill>
                  <a:schemeClr val="bg1"/>
                </a:solidFill>
                <a:latin typeface="Arial"/>
                <a:cs typeface="Calibri" panose="020F0502020204030204"/>
              </a:rPr>
              <a:t>Returning to work</a:t>
            </a:r>
          </a:p>
        </p:txBody>
      </p:sp>
      <p:sp>
        <p:nvSpPr>
          <p:cNvPr id="2" name="TextBox 1">
            <a:extLst>
              <a:ext uri="{FF2B5EF4-FFF2-40B4-BE49-F238E27FC236}">
                <a16:creationId xmlns:a16="http://schemas.microsoft.com/office/drawing/2014/main" id="{CC2F9DB6-C941-4B40-B411-7A0194DD4628}"/>
              </a:ext>
            </a:extLst>
          </p:cNvPr>
          <p:cNvSpPr txBox="1"/>
          <p:nvPr/>
        </p:nvSpPr>
        <p:spPr>
          <a:xfrm>
            <a:off x="738808" y="169420"/>
            <a:ext cx="11110741"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000" b="1">
                <a:solidFill>
                  <a:srgbClr val="C00000"/>
                </a:solidFill>
                <a:ea typeface="+mn-lt"/>
                <a:cs typeface="+mn-lt"/>
              </a:rPr>
              <a:t> </a:t>
            </a:r>
            <a:r>
              <a:rPr lang="en-GB" sz="2000" b="1">
                <a:solidFill>
                  <a:srgbClr val="C00000"/>
                </a:solidFill>
                <a:latin typeface="Arial" panose="020B0604020202020204" pitchFamily="34" charset="0"/>
                <a:ea typeface="+mn-lt"/>
                <a:cs typeface="Arial" panose="020B0604020202020204" pitchFamily="34" charset="0"/>
              </a:rPr>
              <a:t>Many making conscious improvements to their work-life balance</a:t>
            </a:r>
          </a:p>
        </p:txBody>
      </p:sp>
      <p:sp>
        <p:nvSpPr>
          <p:cNvPr id="3" name="Rectangle 2">
            <a:extLst>
              <a:ext uri="{FF2B5EF4-FFF2-40B4-BE49-F238E27FC236}">
                <a16:creationId xmlns:a16="http://schemas.microsoft.com/office/drawing/2014/main" id="{FC8656B9-CA80-4411-A58F-D286A4B7217A}"/>
              </a:ext>
            </a:extLst>
          </p:cNvPr>
          <p:cNvSpPr/>
          <p:nvPr/>
        </p:nvSpPr>
        <p:spPr>
          <a:xfrm>
            <a:off x="738808" y="855250"/>
            <a:ext cx="5555371" cy="7140416"/>
          </a:xfrm>
          <a:prstGeom prst="rect">
            <a:avLst/>
          </a:prstGeom>
        </p:spPr>
        <p:txBody>
          <a:bodyPr wrap="square" anchor="t">
            <a:spAutoFit/>
          </a:bodyPr>
          <a:lstStyle/>
          <a:p>
            <a:pPr marL="285750" indent="-285750">
              <a:buFont typeface="Arial" panose="020B0604020202020204" pitchFamily="34" charset="0"/>
              <a:buChar char="•"/>
            </a:pPr>
            <a:r>
              <a:rPr lang="en-GB" sz="1600" b="1">
                <a:latin typeface="Arial" panose="020B0604020202020204" pitchFamily="34" charset="0"/>
                <a:cs typeface="Arial" panose="020B0604020202020204" pitchFamily="34" charset="0"/>
              </a:rPr>
              <a:t>Work fills up the majority of the days </a:t>
            </a:r>
            <a:r>
              <a:rPr lang="en-GB" sz="1600">
                <a:latin typeface="Arial" panose="020B0604020202020204" pitchFamily="34" charset="0"/>
                <a:cs typeface="Arial" panose="020B0604020202020204" pitchFamily="34" charset="0"/>
              </a:rPr>
              <a:t>for most employed/self-employed participants. </a:t>
            </a:r>
          </a:p>
          <a:p>
            <a:pPr marL="285750" indent="-285750">
              <a:buFont typeface="Arial" panose="020B0604020202020204" pitchFamily="34" charset="0"/>
              <a:buChar char="•"/>
            </a:pPr>
            <a:r>
              <a:rPr lang="en-GB" sz="1600">
                <a:latin typeface="Arial" panose="020B0604020202020204" pitchFamily="34" charset="0"/>
                <a:cs typeface="Arial" panose="020B0604020202020204" pitchFamily="34" charset="0"/>
              </a:rPr>
              <a:t>Many find working from home full-time an </a:t>
            </a:r>
            <a:r>
              <a:rPr lang="en-GB" sz="1600" b="1">
                <a:latin typeface="Arial" panose="020B0604020202020204" pitchFamily="34" charset="0"/>
                <a:cs typeface="Arial" panose="020B0604020202020204" pitchFamily="34" charset="0"/>
              </a:rPr>
              <a:t>intensive</a:t>
            </a:r>
            <a:r>
              <a:rPr lang="en-GB" sz="1600">
                <a:latin typeface="Arial" panose="020B0604020202020204" pitchFamily="34" charset="0"/>
                <a:cs typeface="Arial" panose="020B0604020202020204" pitchFamily="34" charset="0"/>
              </a:rPr>
              <a:t> experience, with less opportunities for natural breaks that allow people to think about other things. Most participants reported doing similar amount of work to pre-Covid-19.</a:t>
            </a:r>
          </a:p>
          <a:p>
            <a:pPr marL="285750" indent="-285750">
              <a:buFont typeface="Arial" panose="020B0604020202020204" pitchFamily="34" charset="0"/>
              <a:buChar char="•"/>
            </a:pPr>
            <a:r>
              <a:rPr lang="en-GB" sz="1600">
                <a:latin typeface="Arial" panose="020B0604020202020204" pitchFamily="34" charset="0"/>
                <a:cs typeface="Arial" panose="020B0604020202020204" pitchFamily="34" charset="0"/>
              </a:rPr>
              <a:t>At the beginning of lockdown, some people struggled with concentration. This improved as they accepted the situation and settled into their routines.</a:t>
            </a:r>
          </a:p>
          <a:p>
            <a:pPr marL="285750" indent="-285750">
              <a:buFont typeface="Arial" panose="020B0604020202020204" pitchFamily="34" charset="0"/>
              <a:buChar char="•"/>
            </a:pPr>
            <a:r>
              <a:rPr lang="en-GB" sz="1600">
                <a:latin typeface="Arial" panose="020B0604020202020204" pitchFamily="34" charset="0"/>
                <a:cs typeface="Arial" panose="020B0604020202020204" pitchFamily="34" charset="0"/>
              </a:rPr>
              <a:t>Establishing a healthier </a:t>
            </a:r>
            <a:r>
              <a:rPr lang="en-GB" sz="1600" b="1">
                <a:latin typeface="Arial" panose="020B0604020202020204" pitchFamily="34" charset="0"/>
                <a:cs typeface="Arial" panose="020B0604020202020204" pitchFamily="34" charset="0"/>
              </a:rPr>
              <a:t>work-life balance </a:t>
            </a:r>
            <a:r>
              <a:rPr lang="en-GB" sz="1600">
                <a:latin typeface="Arial" panose="020B0604020202020204" pitchFamily="34" charset="0"/>
                <a:cs typeface="Arial" panose="020B0604020202020204" pitchFamily="34" charset="0"/>
              </a:rPr>
              <a:t>has been a </a:t>
            </a:r>
            <a:r>
              <a:rPr lang="en-GB" sz="1600" b="1">
                <a:latin typeface="Arial" panose="020B0604020202020204" pitchFamily="34" charset="0"/>
                <a:cs typeface="Arial" panose="020B0604020202020204" pitchFamily="34" charset="0"/>
              </a:rPr>
              <a:t>conscious journey </a:t>
            </a:r>
            <a:r>
              <a:rPr lang="en-GB" sz="1600">
                <a:latin typeface="Arial" panose="020B0604020202020204" pitchFamily="34" charset="0"/>
                <a:cs typeface="Arial" panose="020B0604020202020204" pitchFamily="34" charset="0"/>
              </a:rPr>
              <a:t>for some which </a:t>
            </a:r>
            <a:r>
              <a:rPr lang="en-GB" sz="1600" b="1">
                <a:latin typeface="Arial" panose="020B0604020202020204" pitchFamily="34" charset="0"/>
                <a:cs typeface="Arial" panose="020B0604020202020204" pitchFamily="34" charset="0"/>
              </a:rPr>
              <a:t>improved over time</a:t>
            </a:r>
            <a:r>
              <a:rPr lang="en-GB" sz="1600">
                <a:latin typeface="Arial" panose="020B0604020202020204" pitchFamily="34" charset="0"/>
                <a:cs typeface="Arial" panose="020B0604020202020204" pitchFamily="34" charset="0"/>
              </a:rPr>
              <a:t>. This has been harder for those with children at home. A good home working set up makes life and work separation easier. </a:t>
            </a:r>
          </a:p>
          <a:p>
            <a:pPr marL="285750" indent="-285750">
              <a:buFont typeface="Arial" panose="020B0604020202020204" pitchFamily="34" charset="0"/>
              <a:buChar char="•"/>
            </a:pPr>
            <a:r>
              <a:rPr lang="en-GB" sz="1600">
                <a:latin typeface="Arial" panose="020B0604020202020204" pitchFamily="34" charset="0"/>
                <a:cs typeface="Arial" panose="020B0604020202020204" pitchFamily="34" charset="0"/>
              </a:rPr>
              <a:t>Many expect that remote working and virtual meetings will become more of a norm in the future. </a:t>
            </a:r>
          </a:p>
          <a:p>
            <a:pPr marL="285750" indent="-285750">
              <a:buFont typeface="Arial" panose="020B0604020202020204" pitchFamily="34" charset="0"/>
              <a:buChar char="•"/>
            </a:pPr>
            <a:r>
              <a:rPr lang="en-GB" sz="1600">
                <a:latin typeface="Arial" panose="020B0604020202020204" pitchFamily="34" charset="0"/>
                <a:cs typeface="Arial" panose="020B0604020202020204" pitchFamily="34" charset="0"/>
              </a:rPr>
              <a:t>Post-lockdown, some want to make more long-term changes to their employment, such as reducing or </a:t>
            </a:r>
            <a:r>
              <a:rPr lang="en-GB" sz="1600" b="1">
                <a:latin typeface="Arial" panose="020B0604020202020204" pitchFamily="34" charset="0"/>
                <a:cs typeface="Arial" panose="020B0604020202020204" pitchFamily="34" charset="0"/>
              </a:rPr>
              <a:t>changing their working hours, </a:t>
            </a:r>
            <a:r>
              <a:rPr lang="en-GB" sz="1600">
                <a:latin typeface="Arial" panose="020B0604020202020204" pitchFamily="34" charset="0"/>
                <a:cs typeface="Arial" panose="020B0604020202020204" pitchFamily="34" charset="0"/>
              </a:rPr>
              <a:t>or to work longer hours on some days, to free up others completely. They hope employers will be supportive of this. </a:t>
            </a:r>
          </a:p>
          <a:p>
            <a:pPr marL="285750" indent="-285750">
              <a:buFont typeface="Arial" panose="020B0604020202020204" pitchFamily="34" charset="0"/>
              <a:buChar char="•"/>
            </a:pPr>
            <a:endParaRPr lang="en-GB" sz="1600">
              <a:latin typeface="Arial" panose="020B0604020202020204" pitchFamily="34" charset="0"/>
              <a:cs typeface="Arial" panose="020B0604020202020204" pitchFamily="34" charset="0"/>
            </a:endParaRPr>
          </a:p>
          <a:p>
            <a:endParaRPr lang="en-GB">
              <a:latin typeface="Arial" panose="020B0604020202020204" pitchFamily="34" charset="0"/>
              <a:cs typeface="Arial" panose="020B0604020202020204" pitchFamily="34" charset="0"/>
            </a:endParaRPr>
          </a:p>
          <a:p>
            <a:endParaRPr lang="en-GB">
              <a:latin typeface="Arial" panose="020B0604020202020204" pitchFamily="34" charset="0"/>
              <a:cs typeface="Arial" panose="020B0604020202020204" pitchFamily="34" charset="0"/>
            </a:endParaRPr>
          </a:p>
          <a:p>
            <a:endParaRPr lang="en-GB">
              <a:latin typeface="Arial" panose="020B0604020202020204" pitchFamily="34" charset="0"/>
              <a:cs typeface="Arial" panose="020B0604020202020204" pitchFamily="34" charset="0"/>
            </a:endParaRPr>
          </a:p>
          <a:p>
            <a:endParaRPr lang="en-GB" b="1" i="1">
              <a:solidFill>
                <a:schemeClr val="tx1">
                  <a:lumMod val="65000"/>
                  <a:lumOff val="35000"/>
                </a:schemeClr>
              </a:solidFill>
              <a:latin typeface="Arial" panose="020B0604020202020204" pitchFamily="34" charset="0"/>
              <a:cs typeface="Arial" panose="020B0604020202020204" pitchFamily="34" charset="0"/>
            </a:endParaRPr>
          </a:p>
          <a:p>
            <a:endParaRPr lang="en-GB" b="1" i="1">
              <a:solidFill>
                <a:schemeClr val="tx1">
                  <a:lumMod val="65000"/>
                  <a:lumOff val="35000"/>
                </a:schemeClr>
              </a:solidFill>
              <a:latin typeface="Arial" panose="020B060402020202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467949D8-A72E-48B1-8ACF-6993E19F840A}"/>
              </a:ext>
            </a:extLst>
          </p:cNvPr>
          <p:cNvSpPr/>
          <p:nvPr/>
        </p:nvSpPr>
        <p:spPr>
          <a:xfrm>
            <a:off x="6294179" y="2541715"/>
            <a:ext cx="5261361" cy="351956"/>
          </a:xfrm>
          <a:prstGeom prst="rect">
            <a:avLst/>
          </a:prstGeom>
        </p:spPr>
        <p:txBody>
          <a:bodyPr wrap="square" anchor="t">
            <a:spAutoFit/>
          </a:bodyPr>
          <a:lstStyle/>
          <a:p>
            <a:pPr>
              <a:lnSpc>
                <a:spcPct val="107000"/>
              </a:lnSpc>
              <a:spcBef>
                <a:spcPts val="1200"/>
              </a:spcBef>
            </a:pPr>
            <a:endParaRPr lang="en-GB" sz="1700">
              <a:latin typeface="Arial" panose="020B0604020202020204" pitchFamily="34" charset="0"/>
              <a:ea typeface="Calibri" panose="020F0502020204030204" pitchFamily="34" charset="0"/>
              <a:cs typeface="Arial" panose="020B0604020202020204" pitchFamily="34" charset="0"/>
            </a:endParaRPr>
          </a:p>
        </p:txBody>
      </p:sp>
      <p:sp>
        <p:nvSpPr>
          <p:cNvPr id="4" name="TextBox 3">
            <a:extLst>
              <a:ext uri="{FF2B5EF4-FFF2-40B4-BE49-F238E27FC236}">
                <a16:creationId xmlns:a16="http://schemas.microsoft.com/office/drawing/2014/main" id="{7466A238-2CB0-42E7-B0A9-B4DBCA1C86F2}"/>
              </a:ext>
            </a:extLst>
          </p:cNvPr>
          <p:cNvSpPr txBox="1"/>
          <p:nvPr/>
        </p:nvSpPr>
        <p:spPr>
          <a:xfrm>
            <a:off x="6591635" y="762917"/>
            <a:ext cx="5391818" cy="5755422"/>
          </a:xfrm>
          <a:prstGeom prst="rect">
            <a:avLst/>
          </a:prstGeom>
          <a:noFill/>
        </p:spPr>
        <p:txBody>
          <a:bodyPr wrap="square" rtlCol="0">
            <a:spAutoFit/>
          </a:bodyPr>
          <a:lstStyle/>
          <a:p>
            <a:r>
              <a:rPr lang="en-GB" sz="1600" b="1" i="1">
                <a:solidFill>
                  <a:schemeClr val="tx1">
                    <a:lumMod val="65000"/>
                    <a:lumOff val="35000"/>
                  </a:schemeClr>
                </a:solidFill>
                <a:latin typeface="Arial" panose="020B0604020202020204" pitchFamily="34" charset="0"/>
                <a:cs typeface="Arial" panose="020B0604020202020204" pitchFamily="34" charset="0"/>
              </a:rPr>
              <a:t>“Now it’s a bit of work mode, teaching mode, my personal life. It’s not so defined. I feel a bit guilty for spending time with my family during the day.” </a:t>
            </a:r>
          </a:p>
          <a:p>
            <a:endParaRPr lang="en-GB" sz="1600" b="1" i="1">
              <a:solidFill>
                <a:schemeClr val="tx1">
                  <a:lumMod val="65000"/>
                  <a:lumOff val="35000"/>
                </a:schemeClr>
              </a:solidFill>
              <a:latin typeface="Arial" panose="020B0604020202020204" pitchFamily="34" charset="0"/>
              <a:cs typeface="Arial" panose="020B0604020202020204" pitchFamily="34" charset="0"/>
            </a:endParaRPr>
          </a:p>
          <a:p>
            <a:r>
              <a:rPr lang="en-GB" sz="1600" b="1" i="1">
                <a:solidFill>
                  <a:schemeClr val="tx1">
                    <a:lumMod val="65000"/>
                    <a:lumOff val="35000"/>
                  </a:schemeClr>
                </a:solidFill>
                <a:latin typeface="Arial" panose="020B0604020202020204" pitchFamily="34" charset="0"/>
                <a:cs typeface="Arial" panose="020B0604020202020204" pitchFamily="34" charset="0"/>
              </a:rPr>
              <a:t>“We would walk the dogs at 5pm and then we would carry on working until 7.30pm. But then where is your evening? When do you have dinner? So we said no, when we go for the dog walk, computers go off”. </a:t>
            </a:r>
          </a:p>
          <a:p>
            <a:endParaRPr lang="en-GB" sz="1600" b="1" i="1">
              <a:solidFill>
                <a:schemeClr val="tx1">
                  <a:lumMod val="65000"/>
                  <a:lumOff val="35000"/>
                </a:schemeClr>
              </a:solidFill>
              <a:latin typeface="Arial" panose="020B0604020202020204" pitchFamily="34" charset="0"/>
              <a:cs typeface="Arial" panose="020B0604020202020204" pitchFamily="34" charset="0"/>
            </a:endParaRPr>
          </a:p>
          <a:p>
            <a:r>
              <a:rPr lang="en-GB" sz="1600" b="1" i="1">
                <a:solidFill>
                  <a:schemeClr val="tx1">
                    <a:lumMod val="65000"/>
                    <a:lumOff val="35000"/>
                  </a:schemeClr>
                </a:solidFill>
                <a:latin typeface="Arial" panose="020B0604020202020204" pitchFamily="34" charset="0"/>
                <a:cs typeface="Arial" panose="020B0604020202020204" pitchFamily="34" charset="0"/>
              </a:rPr>
              <a:t>“My work life balance is fine. I hide away into an annex we use as an office.”</a:t>
            </a:r>
          </a:p>
          <a:p>
            <a:endParaRPr lang="en-GB" sz="1600" b="1" i="1">
              <a:solidFill>
                <a:schemeClr val="tx1">
                  <a:lumMod val="65000"/>
                  <a:lumOff val="35000"/>
                </a:schemeClr>
              </a:solidFill>
              <a:latin typeface="Arial" panose="020B0604020202020204" pitchFamily="34" charset="0"/>
              <a:cs typeface="Arial" panose="020B0604020202020204" pitchFamily="34" charset="0"/>
            </a:endParaRPr>
          </a:p>
          <a:p>
            <a:r>
              <a:rPr lang="en-GB" sz="1600" b="1" i="1">
                <a:solidFill>
                  <a:schemeClr val="tx1">
                    <a:lumMod val="65000"/>
                    <a:lumOff val="35000"/>
                  </a:schemeClr>
                </a:solidFill>
                <a:latin typeface="Arial" panose="020B0604020202020204" pitchFamily="34" charset="0"/>
                <a:cs typeface="Arial" panose="020B0604020202020204" pitchFamily="34" charset="0"/>
              </a:rPr>
              <a:t>“It’s been quite good because I’ve had to draw lines for my child. But my work-personal life balance has been completely out of whack.”</a:t>
            </a:r>
          </a:p>
          <a:p>
            <a:endParaRPr lang="en-GB" sz="1600" b="1" i="1">
              <a:solidFill>
                <a:schemeClr val="tx1">
                  <a:lumMod val="65000"/>
                  <a:lumOff val="35000"/>
                </a:schemeClr>
              </a:solidFill>
              <a:latin typeface="Arial" panose="020B0604020202020204" pitchFamily="34" charset="0"/>
              <a:cs typeface="Arial" panose="020B0604020202020204" pitchFamily="34" charset="0"/>
            </a:endParaRPr>
          </a:p>
          <a:p>
            <a:r>
              <a:rPr lang="en-GB" sz="1600" b="1" i="1">
                <a:solidFill>
                  <a:schemeClr val="tx1">
                    <a:lumMod val="65000"/>
                    <a:lumOff val="35000"/>
                  </a:schemeClr>
                </a:solidFill>
                <a:latin typeface="Arial" panose="020B0604020202020204" pitchFamily="34" charset="0"/>
                <a:cs typeface="Arial" panose="020B0604020202020204" pitchFamily="34" charset="0"/>
              </a:rPr>
              <a:t>“I’m going to speak to the boss and ask if I could do something like 7am-3pm because I like having a couple of hours to myself in the afternoon.”</a:t>
            </a:r>
          </a:p>
          <a:p>
            <a:endParaRPr lang="en-GB" sz="1600" b="1" i="1">
              <a:solidFill>
                <a:schemeClr val="tx1">
                  <a:lumMod val="65000"/>
                  <a:lumOff val="35000"/>
                </a:schemeClr>
              </a:solidFill>
              <a:latin typeface="Arial" panose="020B0604020202020204" pitchFamily="34" charset="0"/>
              <a:cs typeface="Arial" panose="020B0604020202020204" pitchFamily="34" charset="0"/>
            </a:endParaRPr>
          </a:p>
          <a:p>
            <a:r>
              <a:rPr lang="en-GB" sz="1600" b="1" i="1">
                <a:solidFill>
                  <a:schemeClr val="tx1">
                    <a:lumMod val="65000"/>
                    <a:lumOff val="35000"/>
                  </a:schemeClr>
                </a:solidFill>
                <a:latin typeface="Arial" panose="020B0604020202020204" pitchFamily="34" charset="0"/>
                <a:cs typeface="Arial" panose="020B0604020202020204" pitchFamily="34" charset="0"/>
              </a:rPr>
              <a:t>“There doesn’t seem any point in having this flexible self-employed thing if I’m not making the most of it.”</a:t>
            </a:r>
          </a:p>
          <a:p>
            <a:endParaRPr lang="en-GB" sz="1600" b="1" i="1">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900832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E1AB353D-C3DD-45D0-A928-76F68198F592}"/>
              </a:ext>
            </a:extLst>
          </p:cNvPr>
          <p:cNvSpPr txBox="1">
            <a:spLocks/>
          </p:cNvSpPr>
          <p:nvPr/>
        </p:nvSpPr>
        <p:spPr>
          <a:xfrm>
            <a:off x="1" y="0"/>
            <a:ext cx="432000" cy="6858000"/>
          </a:xfrm>
          <a:prstGeom prst="rect">
            <a:avLst/>
          </a:prstGeom>
          <a:solidFill>
            <a:srgbClr val="C00000"/>
          </a:solidFill>
          <a:ln>
            <a:noFill/>
          </a:ln>
        </p:spPr>
        <p:txBody>
          <a:bodyPr vert="vert270" lIns="91440" tIns="360000" rIns="144000" bIns="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GB" sz="2400">
                <a:solidFill>
                  <a:schemeClr val="bg1"/>
                </a:solidFill>
                <a:latin typeface="Arial"/>
                <a:cs typeface="Calibri" panose="020F0502020204030204"/>
              </a:rPr>
              <a:t>Returning to work</a:t>
            </a:r>
          </a:p>
        </p:txBody>
      </p:sp>
      <p:sp>
        <p:nvSpPr>
          <p:cNvPr id="2" name="TextBox 1">
            <a:extLst>
              <a:ext uri="{FF2B5EF4-FFF2-40B4-BE49-F238E27FC236}">
                <a16:creationId xmlns:a16="http://schemas.microsoft.com/office/drawing/2014/main" id="{CC2F9DB6-C941-4B40-B411-7A0194DD4628}"/>
              </a:ext>
            </a:extLst>
          </p:cNvPr>
          <p:cNvSpPr txBox="1"/>
          <p:nvPr/>
        </p:nvSpPr>
        <p:spPr>
          <a:xfrm>
            <a:off x="655272" y="182794"/>
            <a:ext cx="11110741"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000" b="1">
                <a:solidFill>
                  <a:srgbClr val="C00000"/>
                </a:solidFill>
                <a:ea typeface="+mn-lt"/>
                <a:cs typeface="+mn-lt"/>
              </a:rPr>
              <a:t> </a:t>
            </a:r>
            <a:r>
              <a:rPr lang="en-GB" sz="2000" b="1">
                <a:solidFill>
                  <a:srgbClr val="C00000"/>
                </a:solidFill>
                <a:latin typeface="Arial" panose="020B0604020202020204" pitchFamily="34" charset="0"/>
                <a:ea typeface="+mn-lt"/>
                <a:cs typeface="Arial" panose="020B0604020202020204" pitchFamily="34" charset="0"/>
              </a:rPr>
              <a:t>Returning to work is causing some tensions</a:t>
            </a:r>
          </a:p>
        </p:txBody>
      </p:sp>
      <p:sp>
        <p:nvSpPr>
          <p:cNvPr id="3" name="Rectangle 2">
            <a:extLst>
              <a:ext uri="{FF2B5EF4-FFF2-40B4-BE49-F238E27FC236}">
                <a16:creationId xmlns:a16="http://schemas.microsoft.com/office/drawing/2014/main" id="{FC8656B9-CA80-4411-A58F-D286A4B7217A}"/>
              </a:ext>
            </a:extLst>
          </p:cNvPr>
          <p:cNvSpPr/>
          <p:nvPr/>
        </p:nvSpPr>
        <p:spPr>
          <a:xfrm>
            <a:off x="738808" y="646704"/>
            <a:ext cx="11110741" cy="5201424"/>
          </a:xfrm>
          <a:prstGeom prst="rect">
            <a:avLst/>
          </a:prstGeom>
        </p:spPr>
        <p:txBody>
          <a:bodyPr wrap="square" anchor="t">
            <a:spAutoFit/>
          </a:bodyPr>
          <a:lstStyle/>
          <a:p>
            <a:r>
              <a:rPr lang="en-GB">
                <a:latin typeface="Arial" panose="020B0604020202020204" pitchFamily="34" charset="0"/>
                <a:cs typeface="Arial" panose="020B0604020202020204" pitchFamily="34" charset="0"/>
              </a:rPr>
              <a:t>As one participant prepares to re-open her business, she wants things to go smoothly and customers to follow the guidelines put in place. Workers are being asked to return part-time until the demand is known.</a:t>
            </a:r>
          </a:p>
          <a:p>
            <a:pPr algn="ctr">
              <a:spcBef>
                <a:spcPts val="1200"/>
              </a:spcBef>
              <a:spcAft>
                <a:spcPts val="1200"/>
              </a:spcAft>
            </a:pPr>
            <a:r>
              <a:rPr lang="en-GB" b="1" i="1">
                <a:solidFill>
                  <a:schemeClr val="tx1">
                    <a:lumMod val="65000"/>
                    <a:lumOff val="35000"/>
                  </a:schemeClr>
                </a:solidFill>
                <a:latin typeface="Arial" panose="020B0604020202020204" pitchFamily="34" charset="0"/>
                <a:cs typeface="Arial" panose="020B0604020202020204" pitchFamily="34" charset="0"/>
              </a:rPr>
              <a:t>“Until the end of July when we know what demand is like we won’t have a clear idea about finances.”    </a:t>
            </a:r>
          </a:p>
          <a:p>
            <a:r>
              <a:rPr lang="en-GB">
                <a:latin typeface="Arial" panose="020B0604020202020204" pitchFamily="34" charset="0"/>
                <a:cs typeface="Arial" panose="020B0604020202020204" pitchFamily="34" charset="0"/>
              </a:rPr>
              <a:t>Some are being asked back to the workplace who can work at home and it is not clear why they should go somewhere there’s greater risk. Communication could be improved between employers and employees.</a:t>
            </a:r>
          </a:p>
          <a:p>
            <a:pPr>
              <a:spcBef>
                <a:spcPts val="1200"/>
              </a:spcBef>
            </a:pPr>
            <a:r>
              <a:rPr lang="en-GB">
                <a:latin typeface="Arial" panose="020B0604020202020204" pitchFamily="34" charset="0"/>
                <a:cs typeface="Arial" panose="020B0604020202020204" pitchFamily="34" charset="0"/>
              </a:rPr>
              <a:t>One participant feels that her employer is less empathetic of her being a working mum, than at the start.</a:t>
            </a:r>
          </a:p>
          <a:p>
            <a:pPr algn="ctr">
              <a:spcBef>
                <a:spcPts val="1200"/>
              </a:spcBef>
              <a:spcAft>
                <a:spcPts val="1200"/>
              </a:spcAft>
            </a:pPr>
            <a:r>
              <a:rPr lang="en-GB" b="1" i="1">
                <a:solidFill>
                  <a:schemeClr val="tx1">
                    <a:lumMod val="65000"/>
                    <a:lumOff val="35000"/>
                  </a:schemeClr>
                </a:solidFill>
                <a:latin typeface="Arial" panose="020B0604020202020204" pitchFamily="34" charset="0"/>
                <a:cs typeface="Arial" panose="020B0604020202020204" pitchFamily="34" charset="0"/>
              </a:rPr>
              <a:t>“My boss always goes ‘remember, put yourself and the family first’, but it’s starting to feel a bit hollow ...the other things he's asking us to do doesn't feel like he's respecting that anymore.” </a:t>
            </a:r>
          </a:p>
          <a:p>
            <a:pPr>
              <a:spcBef>
                <a:spcPts val="1200"/>
              </a:spcBef>
            </a:pPr>
            <a:r>
              <a:rPr lang="en-GB">
                <a:latin typeface="Arial" panose="020B0604020202020204" pitchFamily="34" charset="0"/>
                <a:ea typeface="Calibri" panose="020F0502020204030204" pitchFamily="34" charset="0"/>
                <a:cs typeface="Arial" panose="020B0604020202020204" pitchFamily="34" charset="0"/>
              </a:rPr>
              <a:t>One participant is working from home but has colleagues working with school children and feels there may be some resentment among colleagues when they are all back in the workplace in September. </a:t>
            </a:r>
          </a:p>
          <a:p>
            <a:pPr algn="ctr">
              <a:spcBef>
                <a:spcPts val="1200"/>
              </a:spcBef>
              <a:spcAft>
                <a:spcPts val="1200"/>
              </a:spcAft>
            </a:pPr>
            <a:r>
              <a:rPr lang="en-GB" b="1" i="1">
                <a:solidFill>
                  <a:schemeClr val="tx1">
                    <a:lumMod val="65000"/>
                    <a:lumOff val="35000"/>
                  </a:schemeClr>
                </a:solidFill>
                <a:latin typeface="Arial" panose="020B0604020202020204" pitchFamily="34" charset="0"/>
                <a:cs typeface="Arial" panose="020B0604020202020204" pitchFamily="34" charset="0"/>
              </a:rPr>
              <a:t>“It’s undeniable they are putting themselves at risk. And we're not. So that will be interesting … Whether it's actually impacted on morale and relationships and things like that.”</a:t>
            </a:r>
            <a:endParaRPr lang="en-GB" sz="1400" b="1" i="1">
              <a:solidFill>
                <a:schemeClr val="tx1">
                  <a:lumMod val="65000"/>
                  <a:lumOff val="35000"/>
                </a:schemeClr>
              </a:solidFill>
              <a:latin typeface="Arial" panose="020B0604020202020204" pitchFamily="34" charset="0"/>
              <a:cs typeface="Arial" panose="020B0604020202020204" pitchFamily="34" charset="0"/>
            </a:endParaRPr>
          </a:p>
          <a:p>
            <a:endParaRPr lang="en-GB">
              <a:latin typeface="Arial" panose="020B0604020202020204" pitchFamily="34" charset="0"/>
              <a:ea typeface="Calibri" panose="020F050202020403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467949D8-A72E-48B1-8ACF-6993E19F840A}"/>
              </a:ext>
            </a:extLst>
          </p:cNvPr>
          <p:cNvSpPr/>
          <p:nvPr/>
        </p:nvSpPr>
        <p:spPr>
          <a:xfrm>
            <a:off x="6294179" y="2541715"/>
            <a:ext cx="5261361" cy="351956"/>
          </a:xfrm>
          <a:prstGeom prst="rect">
            <a:avLst/>
          </a:prstGeom>
        </p:spPr>
        <p:txBody>
          <a:bodyPr wrap="square" anchor="t">
            <a:spAutoFit/>
          </a:bodyPr>
          <a:lstStyle/>
          <a:p>
            <a:pPr>
              <a:lnSpc>
                <a:spcPct val="107000"/>
              </a:lnSpc>
              <a:spcBef>
                <a:spcPts val="1200"/>
              </a:spcBef>
            </a:pPr>
            <a:endParaRPr lang="en-GB" sz="1700">
              <a:latin typeface="Arial" panose="020B0604020202020204" pitchFamily="34" charset="0"/>
              <a:ea typeface="Calibri" panose="020F0502020204030204" pitchFamily="34" charset="0"/>
              <a:cs typeface="Arial" panose="020B0604020202020204" pitchFamily="34" charset="0"/>
            </a:endParaRPr>
          </a:p>
        </p:txBody>
      </p:sp>
      <p:sp>
        <p:nvSpPr>
          <p:cNvPr id="19" name="Rectangle 18">
            <a:extLst>
              <a:ext uri="{FF2B5EF4-FFF2-40B4-BE49-F238E27FC236}">
                <a16:creationId xmlns:a16="http://schemas.microsoft.com/office/drawing/2014/main" id="{F2ED8B36-8D82-45C7-8DEC-7EB257229721}"/>
              </a:ext>
            </a:extLst>
          </p:cNvPr>
          <p:cNvSpPr/>
          <p:nvPr/>
        </p:nvSpPr>
        <p:spPr>
          <a:xfrm>
            <a:off x="6903870" y="5632967"/>
            <a:ext cx="5252486" cy="1127040"/>
          </a:xfrm>
          <a:prstGeom prst="rect">
            <a:avLst/>
          </a:prstGeom>
        </p:spPr>
        <p:txBody>
          <a:bodyPr wrap="square" lIns="91440" tIns="45720" rIns="91440" bIns="45720" anchor="t">
            <a:spAutoFit/>
          </a:bodyPr>
          <a:lstStyle/>
          <a:p>
            <a:pPr>
              <a:lnSpc>
                <a:spcPct val="107000"/>
              </a:lnSpc>
              <a:spcBef>
                <a:spcPts val="1200"/>
              </a:spcBef>
            </a:pPr>
            <a:r>
              <a:rPr lang="en-GB" sz="1600" b="1">
                <a:solidFill>
                  <a:srgbClr val="C00000"/>
                </a:solidFill>
                <a:latin typeface="Arial"/>
                <a:cs typeface="Arial"/>
              </a:rPr>
              <a:t>What’s our role in advising employers how best to support employees with health conditions, caring roles or those being asked to return to the workplace when they don’t need to?</a:t>
            </a:r>
          </a:p>
        </p:txBody>
      </p:sp>
      <p:pic>
        <p:nvPicPr>
          <p:cNvPr id="15" name="Picture 14" descr="A picture containing clock&#10;&#10;Description automatically generated">
            <a:extLst>
              <a:ext uri="{FF2B5EF4-FFF2-40B4-BE49-F238E27FC236}">
                <a16:creationId xmlns:a16="http://schemas.microsoft.com/office/drawing/2014/main" id="{58CE4144-A27E-46C0-9570-44715F130CA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80650" y="5903737"/>
            <a:ext cx="523220" cy="523220"/>
          </a:xfrm>
          <a:prstGeom prst="rect">
            <a:avLst/>
          </a:prstGeom>
        </p:spPr>
      </p:pic>
    </p:spTree>
    <p:extLst>
      <p:ext uri="{BB962C8B-B14F-4D97-AF65-F5344CB8AC3E}">
        <p14:creationId xmlns:p14="http://schemas.microsoft.com/office/powerpoint/2010/main" val="11826518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E1AB353D-C3DD-45D0-A928-76F68198F592}"/>
              </a:ext>
            </a:extLst>
          </p:cNvPr>
          <p:cNvSpPr txBox="1">
            <a:spLocks/>
          </p:cNvSpPr>
          <p:nvPr/>
        </p:nvSpPr>
        <p:spPr>
          <a:xfrm>
            <a:off x="1" y="0"/>
            <a:ext cx="554636" cy="6858000"/>
          </a:xfrm>
          <a:prstGeom prst="rect">
            <a:avLst/>
          </a:prstGeom>
          <a:solidFill>
            <a:srgbClr val="C00000"/>
          </a:solidFill>
          <a:ln>
            <a:noFill/>
          </a:ln>
        </p:spPr>
        <p:txBody>
          <a:bodyPr vert="vert270" lIns="91440" tIns="360000" rIns="144000" bIns="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GB" sz="2800">
                <a:solidFill>
                  <a:schemeClr val="bg1"/>
                </a:solidFill>
                <a:latin typeface="Arial"/>
                <a:cs typeface="Calibri" panose="020F0502020204030204"/>
              </a:rPr>
              <a:t>Finances</a:t>
            </a:r>
          </a:p>
        </p:txBody>
      </p:sp>
      <p:sp>
        <p:nvSpPr>
          <p:cNvPr id="2" name="TextBox 1">
            <a:extLst>
              <a:ext uri="{FF2B5EF4-FFF2-40B4-BE49-F238E27FC236}">
                <a16:creationId xmlns:a16="http://schemas.microsoft.com/office/drawing/2014/main" id="{CC2F9DB6-C941-4B40-B411-7A0194DD4628}"/>
              </a:ext>
            </a:extLst>
          </p:cNvPr>
          <p:cNvSpPr txBox="1"/>
          <p:nvPr/>
        </p:nvSpPr>
        <p:spPr>
          <a:xfrm>
            <a:off x="816983" y="131750"/>
            <a:ext cx="10877177"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000" b="1">
                <a:solidFill>
                  <a:srgbClr val="C00000"/>
                </a:solidFill>
                <a:latin typeface="Arial"/>
                <a:cs typeface="Arial"/>
              </a:rPr>
              <a:t>Most have reduced outgoings and stable incomes. Reduced incomes for some are impacting their pensions, retirement and savings</a:t>
            </a:r>
          </a:p>
        </p:txBody>
      </p:sp>
      <p:sp>
        <p:nvSpPr>
          <p:cNvPr id="3" name="Rectangle 2">
            <a:extLst>
              <a:ext uri="{FF2B5EF4-FFF2-40B4-BE49-F238E27FC236}">
                <a16:creationId xmlns:a16="http://schemas.microsoft.com/office/drawing/2014/main" id="{892FBE34-CCDA-4F32-A890-EC11561382ED}"/>
              </a:ext>
            </a:extLst>
          </p:cNvPr>
          <p:cNvSpPr/>
          <p:nvPr/>
        </p:nvSpPr>
        <p:spPr>
          <a:xfrm>
            <a:off x="816983" y="985872"/>
            <a:ext cx="5573657" cy="4555093"/>
          </a:xfrm>
          <a:prstGeom prst="rect">
            <a:avLst/>
          </a:prstGeom>
        </p:spPr>
        <p:txBody>
          <a:bodyPr wrap="square" anchor="t">
            <a:spAutoFit/>
          </a:bodyPr>
          <a:lstStyle/>
          <a:p>
            <a:pPr>
              <a:spcBef>
                <a:spcPts val="1200"/>
              </a:spcBef>
            </a:pPr>
            <a:r>
              <a:rPr lang="en-US">
                <a:latin typeface="Arial"/>
                <a:cs typeface="Arial"/>
              </a:rPr>
              <a:t>Those with </a:t>
            </a:r>
            <a:r>
              <a:rPr lang="en-US" b="1">
                <a:latin typeface="Arial"/>
                <a:cs typeface="Arial"/>
              </a:rPr>
              <a:t>regular incomes</a:t>
            </a:r>
            <a:r>
              <a:rPr lang="en-US">
                <a:latin typeface="Arial"/>
                <a:cs typeface="Arial"/>
              </a:rPr>
              <a:t>, the employed and retired, </a:t>
            </a:r>
            <a:r>
              <a:rPr lang="en-US" b="1">
                <a:latin typeface="Arial"/>
                <a:cs typeface="Arial"/>
              </a:rPr>
              <a:t>are financially more stable </a:t>
            </a:r>
            <a:r>
              <a:rPr lang="en-US">
                <a:latin typeface="Arial"/>
                <a:cs typeface="Arial"/>
              </a:rPr>
              <a:t>than those that are self-employed. Everyone is </a:t>
            </a:r>
            <a:r>
              <a:rPr lang="en-US" b="1">
                <a:latin typeface="Arial"/>
                <a:cs typeface="Arial"/>
              </a:rPr>
              <a:t>doing financially okay </a:t>
            </a:r>
            <a:r>
              <a:rPr lang="en-US">
                <a:latin typeface="Arial"/>
                <a:cs typeface="Arial"/>
              </a:rPr>
              <a:t>and can meet their current commitments including food and household bills, in the short-term. </a:t>
            </a:r>
          </a:p>
          <a:p>
            <a:pPr>
              <a:spcBef>
                <a:spcPts val="1200"/>
              </a:spcBef>
            </a:pPr>
            <a:r>
              <a:rPr lang="en-GB">
                <a:latin typeface="Arial"/>
                <a:ea typeface="Calibri" panose="020F0502020204030204" pitchFamily="34" charset="0"/>
                <a:cs typeface="Arial"/>
              </a:rPr>
              <a:t>Some people who are self-employed are </a:t>
            </a:r>
            <a:r>
              <a:rPr lang="en-GB" b="1">
                <a:latin typeface="Arial"/>
                <a:ea typeface="Calibri" panose="020F0502020204030204" pitchFamily="34" charset="0"/>
                <a:cs typeface="Arial"/>
              </a:rPr>
              <a:t>alleviating financial pressures</a:t>
            </a:r>
            <a:r>
              <a:rPr lang="en-GB">
                <a:latin typeface="Arial"/>
                <a:ea typeface="Calibri" panose="020F0502020204030204" pitchFamily="34" charset="0"/>
                <a:cs typeface="Arial"/>
              </a:rPr>
              <a:t> with for example mortgage breaks, altering pensions, making minor changes to spending and some, if they have them, will use savings if needed. </a:t>
            </a:r>
            <a:r>
              <a:rPr lang="en-US">
                <a:latin typeface="Arial"/>
                <a:ea typeface="Calibri" panose="020F0502020204030204" pitchFamily="34" charset="0"/>
                <a:cs typeface="Arial"/>
              </a:rPr>
              <a:t>For one, the impact on her business will mean putting off retiring </a:t>
            </a:r>
            <a:r>
              <a:rPr lang="en-US" b="1" i="1">
                <a:solidFill>
                  <a:schemeClr val="tx1">
                    <a:lumMod val="65000"/>
                    <a:lumOff val="35000"/>
                  </a:schemeClr>
                </a:solidFill>
                <a:latin typeface="Arial"/>
                <a:ea typeface="Calibri" panose="020F0502020204030204" pitchFamily="34" charset="0"/>
                <a:cs typeface="Arial"/>
              </a:rPr>
              <a:t>“It will take us years to get back to where we were”.</a:t>
            </a:r>
          </a:p>
          <a:p>
            <a:pPr>
              <a:spcBef>
                <a:spcPts val="1200"/>
              </a:spcBef>
            </a:pPr>
            <a:r>
              <a:rPr lang="en-GB">
                <a:latin typeface="Arial"/>
                <a:ea typeface="Calibri" panose="020F0502020204030204" pitchFamily="34" charset="0"/>
                <a:cs typeface="Arial"/>
              </a:rPr>
              <a:t>Some participants are thinking about the possible </a:t>
            </a:r>
            <a:r>
              <a:rPr lang="en-GB" b="1">
                <a:latin typeface="Arial"/>
                <a:ea typeface="Calibri" panose="020F0502020204030204" pitchFamily="34" charset="0"/>
                <a:cs typeface="Arial"/>
              </a:rPr>
              <a:t>longer-term impact </a:t>
            </a:r>
            <a:r>
              <a:rPr lang="en-GB">
                <a:latin typeface="Arial"/>
                <a:ea typeface="Calibri" panose="020F0502020204030204" pitchFamily="34" charset="0"/>
                <a:cs typeface="Arial"/>
              </a:rPr>
              <a:t>on bonds, stocks and investments, and less so on house prices. </a:t>
            </a:r>
          </a:p>
        </p:txBody>
      </p:sp>
      <p:sp>
        <p:nvSpPr>
          <p:cNvPr id="6" name="Rectangle 5">
            <a:extLst>
              <a:ext uri="{FF2B5EF4-FFF2-40B4-BE49-F238E27FC236}">
                <a16:creationId xmlns:a16="http://schemas.microsoft.com/office/drawing/2014/main" id="{058145EE-356B-4EE4-82C0-0C21FB6AB53A}"/>
              </a:ext>
            </a:extLst>
          </p:cNvPr>
          <p:cNvSpPr/>
          <p:nvPr/>
        </p:nvSpPr>
        <p:spPr>
          <a:xfrm>
            <a:off x="6652986" y="1006192"/>
            <a:ext cx="5200962" cy="5539978"/>
          </a:xfrm>
          <a:prstGeom prst="rect">
            <a:avLst/>
          </a:prstGeom>
        </p:spPr>
        <p:txBody>
          <a:bodyPr wrap="square" anchor="t">
            <a:spAutoFit/>
          </a:bodyPr>
          <a:lstStyle/>
          <a:p>
            <a:r>
              <a:rPr lang="en-GB" dirty="0">
                <a:latin typeface="Arial"/>
                <a:ea typeface="+mn-lt"/>
                <a:cs typeface="Calibri" panose="020F0502020204030204"/>
              </a:rPr>
              <a:t>All participants have reported </a:t>
            </a:r>
            <a:r>
              <a:rPr lang="en-GB" b="1" dirty="0">
                <a:latin typeface="Arial"/>
                <a:ea typeface="+mn-lt"/>
                <a:cs typeface="Calibri" panose="020F0502020204030204"/>
              </a:rPr>
              <a:t>reduced spending. </a:t>
            </a:r>
            <a:r>
              <a:rPr lang="en-GB" dirty="0">
                <a:latin typeface="Arial"/>
                <a:ea typeface="+mn-lt"/>
                <a:cs typeface="Calibri" panose="020F0502020204030204"/>
              </a:rPr>
              <a:t>Reasons include less:</a:t>
            </a:r>
          </a:p>
          <a:p>
            <a:pPr marL="285750" indent="-285750">
              <a:spcBef>
                <a:spcPts val="600"/>
              </a:spcBef>
              <a:buFont typeface="Arial" panose="020B0604020202020204" pitchFamily="34" charset="0"/>
              <a:buChar char="•"/>
            </a:pPr>
            <a:r>
              <a:rPr lang="en-GB" dirty="0">
                <a:latin typeface="Arial"/>
                <a:ea typeface="+mn-lt"/>
                <a:cs typeface="Calibri" panose="020F0502020204030204"/>
              </a:rPr>
              <a:t>Travel, leisure, entertainment, celebrations</a:t>
            </a:r>
          </a:p>
          <a:p>
            <a:pPr marL="285750" indent="-285750">
              <a:spcBef>
                <a:spcPts val="600"/>
              </a:spcBef>
              <a:buFont typeface="Arial" panose="020B0604020202020204" pitchFamily="34" charset="0"/>
              <a:buChar char="•"/>
            </a:pPr>
            <a:r>
              <a:rPr lang="en-GB" dirty="0">
                <a:latin typeface="Arial"/>
                <a:ea typeface="+mn-lt"/>
                <a:cs typeface="Calibri" panose="020F0502020204030204"/>
              </a:rPr>
              <a:t>Eating out in restaurants and cafes</a:t>
            </a:r>
          </a:p>
          <a:p>
            <a:pPr marL="285750" indent="-285750">
              <a:spcBef>
                <a:spcPts val="600"/>
              </a:spcBef>
              <a:buFont typeface="Arial" panose="020B0604020202020204" pitchFamily="34" charset="0"/>
              <a:buChar char="•"/>
            </a:pPr>
            <a:r>
              <a:rPr lang="en-GB" dirty="0">
                <a:latin typeface="Arial"/>
                <a:ea typeface="+mn-lt"/>
                <a:cs typeface="Calibri" panose="020F0502020204030204"/>
              </a:rPr>
              <a:t>Childcare </a:t>
            </a:r>
          </a:p>
          <a:p>
            <a:pPr marL="285750" indent="-285750">
              <a:spcBef>
                <a:spcPts val="600"/>
              </a:spcBef>
              <a:buFont typeface="Arial" panose="020B0604020202020204" pitchFamily="34" charset="0"/>
              <a:buChar char="•"/>
            </a:pPr>
            <a:r>
              <a:rPr lang="en-GB" dirty="0">
                <a:latin typeface="Arial"/>
                <a:ea typeface="+mn-lt"/>
                <a:cs typeface="Calibri" panose="020F0502020204030204"/>
              </a:rPr>
              <a:t>Clothing </a:t>
            </a:r>
          </a:p>
          <a:p>
            <a:pPr marL="285750" indent="-285750">
              <a:spcBef>
                <a:spcPts val="600"/>
              </a:spcBef>
              <a:buFont typeface="Arial" panose="020B0604020202020204" pitchFamily="34" charset="0"/>
              <a:buChar char="•"/>
            </a:pPr>
            <a:r>
              <a:rPr lang="en-GB" dirty="0">
                <a:latin typeface="Arial"/>
                <a:ea typeface="+mn-lt"/>
                <a:cs typeface="Calibri" panose="020F0502020204030204"/>
              </a:rPr>
              <a:t>Healthcare, therapies and grooming </a:t>
            </a:r>
          </a:p>
          <a:p>
            <a:pPr marL="285750" indent="-285750">
              <a:spcBef>
                <a:spcPts val="600"/>
              </a:spcBef>
              <a:buFont typeface="Arial" panose="020B0604020202020204" pitchFamily="34" charset="0"/>
              <a:buChar char="•"/>
            </a:pPr>
            <a:r>
              <a:rPr lang="en-GB" dirty="0">
                <a:latin typeface="Arial"/>
                <a:ea typeface="+mn-lt"/>
                <a:cs typeface="Calibri" panose="020F0502020204030204"/>
              </a:rPr>
              <a:t>Less opportunities for impulse buys</a:t>
            </a:r>
          </a:p>
          <a:p>
            <a:pPr lvl="1"/>
            <a:endParaRPr lang="en-GB" dirty="0">
              <a:latin typeface="Arial"/>
              <a:ea typeface="+mn-lt"/>
              <a:cs typeface="Calibri" panose="020F0502020204030204"/>
            </a:endParaRPr>
          </a:p>
          <a:p>
            <a:pPr algn="ctr"/>
            <a:r>
              <a:rPr lang="en-GB" b="1" i="1" dirty="0">
                <a:solidFill>
                  <a:schemeClr val="tx1">
                    <a:lumMod val="65000"/>
                    <a:lumOff val="35000"/>
                  </a:schemeClr>
                </a:solidFill>
                <a:latin typeface="Arial"/>
                <a:ea typeface="+mn-lt"/>
                <a:cs typeface="Calibri" panose="020F0502020204030204"/>
              </a:rPr>
              <a:t> </a:t>
            </a:r>
            <a:r>
              <a:rPr lang="en-GB" b="1" i="1" dirty="0">
                <a:solidFill>
                  <a:schemeClr val="tx1">
                    <a:lumMod val="65000"/>
                    <a:lumOff val="35000"/>
                  </a:schemeClr>
                </a:solidFill>
                <a:latin typeface="Arial"/>
                <a:cs typeface="Arial"/>
              </a:rPr>
              <a:t>“As far as week to week expenses, of course you do save money, not going out for coffees and snacks, evening meals and things.”</a:t>
            </a:r>
          </a:p>
          <a:p>
            <a:pPr algn="ctr"/>
            <a:endParaRPr lang="en-GB" b="1" i="1" dirty="0">
              <a:solidFill>
                <a:schemeClr val="tx1">
                  <a:lumMod val="65000"/>
                  <a:lumOff val="35000"/>
                </a:schemeClr>
              </a:solidFill>
              <a:latin typeface="Arial"/>
              <a:cs typeface="Arial"/>
            </a:endParaRPr>
          </a:p>
          <a:p>
            <a:r>
              <a:rPr lang="en-GB" dirty="0">
                <a:latin typeface="Arial"/>
                <a:ea typeface="Calibri" panose="020F0502020204030204" pitchFamily="34" charset="0"/>
                <a:cs typeface="Arial"/>
              </a:rPr>
              <a:t>A few households indicated that they have saved up to £1000 per month. This has enabled one to put more money into their mortgage. Another has saved on cancelled holiday and a big party which will now be used for their son's business start-up.</a:t>
            </a:r>
            <a:endParaRPr lang="en-GB" b="1" i="1" dirty="0">
              <a:solidFill>
                <a:srgbClr val="C00000"/>
              </a:solidFill>
              <a:latin typeface="Arial"/>
              <a:ea typeface="+mn-lt"/>
              <a:cs typeface="Calibri" panose="020F0502020204030204"/>
            </a:endParaRPr>
          </a:p>
        </p:txBody>
      </p:sp>
      <p:sp>
        <p:nvSpPr>
          <p:cNvPr id="4" name="Rectangle 3">
            <a:extLst>
              <a:ext uri="{FF2B5EF4-FFF2-40B4-BE49-F238E27FC236}">
                <a16:creationId xmlns:a16="http://schemas.microsoft.com/office/drawing/2014/main" id="{5C5A5371-AA5E-4004-AC63-C886A9406CDD}"/>
              </a:ext>
            </a:extLst>
          </p:cNvPr>
          <p:cNvSpPr/>
          <p:nvPr/>
        </p:nvSpPr>
        <p:spPr>
          <a:xfrm>
            <a:off x="988291" y="5540965"/>
            <a:ext cx="5107709" cy="923330"/>
          </a:xfrm>
          <a:prstGeom prst="rect">
            <a:avLst/>
          </a:prstGeom>
        </p:spPr>
        <p:txBody>
          <a:bodyPr wrap="square">
            <a:spAutoFit/>
          </a:bodyPr>
          <a:lstStyle/>
          <a:p>
            <a:pPr lvl="0" algn="ctr"/>
            <a:r>
              <a:rPr lang="en-GB" b="1" i="1">
                <a:solidFill>
                  <a:prstClr val="black">
                    <a:lumMod val="65000"/>
                    <a:lumOff val="35000"/>
                  </a:prstClr>
                </a:solidFill>
                <a:latin typeface="Arial"/>
                <a:ea typeface="Calibri" panose="020F0502020204030204" pitchFamily="34" charset="0"/>
                <a:cs typeface="Arial"/>
              </a:rPr>
              <a:t>“I do worry about my investments, which are our pensions… and the economy… neither of us are on state pension ‘til we are 66.”</a:t>
            </a:r>
          </a:p>
        </p:txBody>
      </p:sp>
    </p:spTree>
    <p:extLst>
      <p:ext uri="{BB962C8B-B14F-4D97-AF65-F5344CB8AC3E}">
        <p14:creationId xmlns:p14="http://schemas.microsoft.com/office/powerpoint/2010/main" val="11046635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1373249-189F-4C9A-89A4-30B0EE6CD7CC}"/>
              </a:ext>
            </a:extLst>
          </p:cNvPr>
          <p:cNvSpPr txBox="1">
            <a:spLocks/>
          </p:cNvSpPr>
          <p:nvPr/>
        </p:nvSpPr>
        <p:spPr>
          <a:xfrm>
            <a:off x="0" y="0"/>
            <a:ext cx="415977" cy="6858000"/>
          </a:xfrm>
          <a:prstGeom prst="rect">
            <a:avLst/>
          </a:prstGeom>
          <a:solidFill>
            <a:srgbClr val="C00000"/>
          </a:solidFill>
          <a:ln>
            <a:noFill/>
          </a:ln>
        </p:spPr>
        <p:txBody>
          <a:bodyPr vert="vert270" lIns="68580" tIns="270000" rIns="108000" bIns="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GB" sz="2400">
                <a:solidFill>
                  <a:schemeClr val="bg1"/>
                </a:solidFill>
                <a:latin typeface="Arial"/>
                <a:cs typeface="Arial"/>
              </a:rPr>
              <a:t>                        Finance overview by persona</a:t>
            </a:r>
          </a:p>
        </p:txBody>
      </p:sp>
      <p:sp>
        <p:nvSpPr>
          <p:cNvPr id="18" name="TextBox 17">
            <a:extLst>
              <a:ext uri="{FF2B5EF4-FFF2-40B4-BE49-F238E27FC236}">
                <a16:creationId xmlns:a16="http://schemas.microsoft.com/office/drawing/2014/main" id="{51DCEFCC-EDA3-470F-BFA1-F8B3E8E94CCC}"/>
              </a:ext>
            </a:extLst>
          </p:cNvPr>
          <p:cNvSpPr txBox="1"/>
          <p:nvPr/>
        </p:nvSpPr>
        <p:spPr>
          <a:xfrm>
            <a:off x="849086" y="163193"/>
            <a:ext cx="10550434" cy="1538883"/>
          </a:xfrm>
          <a:prstGeom prst="rect">
            <a:avLst/>
          </a:prstGeom>
          <a:noFill/>
        </p:spPr>
        <p:txBody>
          <a:bodyPr wrap="square" rtlCol="0" anchor="t">
            <a:spAutoFit/>
          </a:bodyPr>
          <a:lstStyle/>
          <a:p>
            <a:r>
              <a:rPr lang="en-GB" sz="2000" b="1">
                <a:solidFill>
                  <a:srgbClr val="C00000"/>
                </a:solidFill>
                <a:latin typeface="Arial"/>
                <a:cs typeface="Arial"/>
              </a:rPr>
              <a:t>Most self-employed have experienced some decrease in their income </a:t>
            </a:r>
          </a:p>
          <a:p>
            <a:endParaRPr lang="en-GB" sz="2000" b="1">
              <a:solidFill>
                <a:srgbClr val="C00000"/>
              </a:solidFill>
              <a:latin typeface="Arial"/>
              <a:cs typeface="Arial"/>
            </a:endParaRPr>
          </a:p>
          <a:p>
            <a:r>
              <a:rPr lang="en-GB">
                <a:latin typeface="Arial"/>
                <a:cs typeface="Arial"/>
              </a:rPr>
              <a:t>This decrease is due to changes in their working conditions. Although </a:t>
            </a:r>
            <a:r>
              <a:rPr lang="en-GB" b="1">
                <a:latin typeface="Arial"/>
                <a:cs typeface="Arial"/>
              </a:rPr>
              <a:t>spending less </a:t>
            </a:r>
            <a:r>
              <a:rPr lang="en-GB">
                <a:latin typeface="Arial"/>
                <a:cs typeface="Arial"/>
              </a:rPr>
              <a:t>and </a:t>
            </a:r>
            <a:r>
              <a:rPr lang="en-GB" b="1">
                <a:latin typeface="Arial"/>
                <a:cs typeface="Arial"/>
              </a:rPr>
              <a:t>able to meet existing commitments</a:t>
            </a:r>
            <a:r>
              <a:rPr lang="en-GB">
                <a:latin typeface="Arial"/>
                <a:cs typeface="Arial"/>
              </a:rPr>
              <a:t>, those self-employed are finding </a:t>
            </a:r>
            <a:r>
              <a:rPr lang="en-GB" b="1">
                <a:latin typeface="Arial"/>
                <a:cs typeface="Arial"/>
              </a:rPr>
              <a:t>alternative ways </a:t>
            </a:r>
            <a:r>
              <a:rPr lang="en-GB">
                <a:latin typeface="Arial"/>
                <a:cs typeface="Arial"/>
              </a:rPr>
              <a:t>to alleviate </a:t>
            </a:r>
            <a:r>
              <a:rPr lang="en-GB" b="1">
                <a:latin typeface="Arial"/>
                <a:cs typeface="Arial"/>
              </a:rPr>
              <a:t>financial pressures </a:t>
            </a:r>
            <a:r>
              <a:rPr lang="en-GB">
                <a:latin typeface="Arial"/>
                <a:cs typeface="Arial"/>
              </a:rPr>
              <a:t>in the short-term. </a:t>
            </a:r>
          </a:p>
        </p:txBody>
      </p:sp>
      <p:sp>
        <p:nvSpPr>
          <p:cNvPr id="2" name="Rectangle 1">
            <a:extLst>
              <a:ext uri="{FF2B5EF4-FFF2-40B4-BE49-F238E27FC236}">
                <a16:creationId xmlns:a16="http://schemas.microsoft.com/office/drawing/2014/main" id="{056F8416-716D-4555-BB35-0733F171B8B6}"/>
              </a:ext>
            </a:extLst>
          </p:cNvPr>
          <p:cNvSpPr/>
          <p:nvPr/>
        </p:nvSpPr>
        <p:spPr>
          <a:xfrm>
            <a:off x="975360" y="2642246"/>
            <a:ext cx="2397760" cy="2510426"/>
          </a:xfrm>
          <a:prstGeom prst="rect">
            <a:avLst/>
          </a:prstGeom>
          <a:solidFill>
            <a:srgbClr val="E129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endParaRPr lang="en-GB">
              <a:solidFill>
                <a:schemeClr val="tx1"/>
              </a:solidFill>
              <a:latin typeface="Arial"/>
              <a:cs typeface="Arial"/>
            </a:endParaRPr>
          </a:p>
          <a:p>
            <a:pPr marL="285750" indent="-285750">
              <a:buFont typeface="Arial" panose="020B0604020202020204" pitchFamily="34" charset="0"/>
              <a:buChar char="•"/>
            </a:pPr>
            <a:endParaRPr lang="en-GB">
              <a:solidFill>
                <a:schemeClr val="tx1"/>
              </a:solidFill>
              <a:latin typeface="Arial"/>
              <a:cs typeface="Arial"/>
            </a:endParaRPr>
          </a:p>
          <a:p>
            <a:pPr marL="285750" indent="-285750">
              <a:buFont typeface="Arial" panose="020B0604020202020204" pitchFamily="34" charset="0"/>
              <a:buChar char="•"/>
            </a:pPr>
            <a:r>
              <a:rPr lang="en-GB">
                <a:solidFill>
                  <a:schemeClr val="tx1"/>
                </a:solidFill>
                <a:latin typeface="Arial"/>
                <a:cs typeface="Arial"/>
              </a:rPr>
              <a:t>Spending less</a:t>
            </a:r>
          </a:p>
          <a:p>
            <a:pPr marL="285750" indent="-285750">
              <a:buFont typeface="Arial" panose="020B0604020202020204" pitchFamily="34" charset="0"/>
              <a:buChar char="•"/>
            </a:pPr>
            <a:r>
              <a:rPr lang="en-GB">
                <a:solidFill>
                  <a:schemeClr val="tx1"/>
                </a:solidFill>
                <a:latin typeface="Arial"/>
                <a:cs typeface="Arial"/>
              </a:rPr>
              <a:t>Same income</a:t>
            </a:r>
          </a:p>
          <a:p>
            <a:pPr marL="285750" indent="-285750">
              <a:buFont typeface="Arial" panose="020B0604020202020204" pitchFamily="34" charset="0"/>
              <a:buChar char="•"/>
            </a:pPr>
            <a:r>
              <a:rPr lang="en-GB">
                <a:solidFill>
                  <a:schemeClr val="tx1"/>
                </a:solidFill>
                <a:latin typeface="Arial"/>
                <a:cs typeface="Arial"/>
              </a:rPr>
              <a:t>Not experiencing additional financial impact as a result of having children at home </a:t>
            </a:r>
          </a:p>
          <a:p>
            <a:pPr marL="285750" indent="-285750">
              <a:buFont typeface="Arial" panose="020B0604020202020204" pitchFamily="34" charset="0"/>
              <a:buChar char="•"/>
            </a:pPr>
            <a:r>
              <a:rPr lang="en-GB">
                <a:solidFill>
                  <a:schemeClr val="tx1"/>
                </a:solidFill>
                <a:latin typeface="Arial"/>
                <a:cs typeface="Arial"/>
              </a:rPr>
              <a:t>Some saving on childcare</a:t>
            </a:r>
          </a:p>
          <a:p>
            <a:endParaRPr lang="en-GB">
              <a:solidFill>
                <a:schemeClr val="tx1"/>
              </a:solidFill>
              <a:latin typeface="Arial"/>
              <a:cs typeface="Arial"/>
            </a:endParaRPr>
          </a:p>
          <a:p>
            <a:pPr marL="285750" indent="-285750">
              <a:buFont typeface="Arial" panose="020B0604020202020204" pitchFamily="34" charset="0"/>
              <a:buChar char="•"/>
            </a:pPr>
            <a:endParaRPr lang="en-GB">
              <a:solidFill>
                <a:schemeClr val="tx1"/>
              </a:solidFill>
              <a:latin typeface="Arial"/>
              <a:cs typeface="Arial"/>
            </a:endParaRPr>
          </a:p>
        </p:txBody>
      </p:sp>
      <p:sp>
        <p:nvSpPr>
          <p:cNvPr id="5" name="Rectangle 4">
            <a:extLst>
              <a:ext uri="{FF2B5EF4-FFF2-40B4-BE49-F238E27FC236}">
                <a16:creationId xmlns:a16="http://schemas.microsoft.com/office/drawing/2014/main" id="{ED34343C-FCA4-4182-8A14-F4447A1CE25C}"/>
              </a:ext>
            </a:extLst>
          </p:cNvPr>
          <p:cNvSpPr/>
          <p:nvPr/>
        </p:nvSpPr>
        <p:spPr>
          <a:xfrm>
            <a:off x="3556001" y="2642246"/>
            <a:ext cx="2397760" cy="2506556"/>
          </a:xfrm>
          <a:prstGeom prst="rect">
            <a:avLst/>
          </a:prstGeom>
          <a:solidFill>
            <a:srgbClr val="F28F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GB">
                <a:solidFill>
                  <a:schemeClr val="tx1"/>
                </a:solidFill>
                <a:latin typeface="Arial"/>
                <a:cs typeface="Arial"/>
              </a:rPr>
              <a:t>Spending less</a:t>
            </a:r>
          </a:p>
          <a:p>
            <a:pPr marL="285750" indent="-285750">
              <a:buFont typeface="Arial" panose="020B0604020202020204" pitchFamily="34" charset="0"/>
              <a:buChar char="•"/>
            </a:pPr>
            <a:r>
              <a:rPr lang="en-GB">
                <a:solidFill>
                  <a:schemeClr val="tx1"/>
                </a:solidFill>
                <a:latin typeface="Arial"/>
                <a:cs typeface="Arial"/>
              </a:rPr>
              <a:t>Same income</a:t>
            </a:r>
          </a:p>
          <a:p>
            <a:pPr marL="285750" indent="-285750">
              <a:buFont typeface="Arial" panose="020B0604020202020204" pitchFamily="34" charset="0"/>
              <a:buChar char="•"/>
            </a:pPr>
            <a:r>
              <a:rPr lang="en-GB">
                <a:solidFill>
                  <a:schemeClr val="tx1"/>
                </a:solidFill>
                <a:latin typeface="Arial"/>
                <a:cs typeface="Arial"/>
              </a:rPr>
              <a:t>Able to meet commitments </a:t>
            </a:r>
          </a:p>
          <a:p>
            <a:pPr marL="285750" indent="-285750">
              <a:buFont typeface="Arial" panose="020B0604020202020204" pitchFamily="34" charset="0"/>
              <a:buChar char="•"/>
            </a:pPr>
            <a:r>
              <a:rPr lang="en-GB">
                <a:solidFill>
                  <a:schemeClr val="tx1"/>
                </a:solidFill>
                <a:latin typeface="Arial"/>
                <a:cs typeface="Arial"/>
              </a:rPr>
              <a:t>Most saving more</a:t>
            </a:r>
          </a:p>
        </p:txBody>
      </p:sp>
      <p:sp>
        <p:nvSpPr>
          <p:cNvPr id="6" name="Rectangle 5">
            <a:extLst>
              <a:ext uri="{FF2B5EF4-FFF2-40B4-BE49-F238E27FC236}">
                <a16:creationId xmlns:a16="http://schemas.microsoft.com/office/drawing/2014/main" id="{75FBB7AE-3870-4C8B-94B0-EBACFF5E5AF6}"/>
              </a:ext>
            </a:extLst>
          </p:cNvPr>
          <p:cNvSpPr/>
          <p:nvPr/>
        </p:nvSpPr>
        <p:spPr>
          <a:xfrm>
            <a:off x="8798560" y="2642246"/>
            <a:ext cx="2397760" cy="2502686"/>
          </a:xfrm>
          <a:prstGeom prst="rect">
            <a:avLst/>
          </a:prstGeom>
          <a:solidFill>
            <a:srgbClr val="00A8D6">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GB">
                <a:solidFill>
                  <a:schemeClr val="tx1"/>
                </a:solidFill>
                <a:latin typeface="Arial"/>
                <a:cs typeface="Arial"/>
              </a:rPr>
              <a:t>Spending less</a:t>
            </a:r>
          </a:p>
          <a:p>
            <a:pPr marL="285750" indent="-285750">
              <a:buFont typeface="Arial" panose="020B0604020202020204" pitchFamily="34" charset="0"/>
              <a:buChar char="•"/>
            </a:pPr>
            <a:r>
              <a:rPr lang="en-GB">
                <a:solidFill>
                  <a:schemeClr val="tx1"/>
                </a:solidFill>
                <a:latin typeface="Arial"/>
                <a:cs typeface="Arial"/>
              </a:rPr>
              <a:t>Same income</a:t>
            </a:r>
          </a:p>
          <a:p>
            <a:pPr marL="285750" indent="-285750">
              <a:buFont typeface="Arial" panose="020B0604020202020204" pitchFamily="34" charset="0"/>
              <a:buChar char="•"/>
            </a:pPr>
            <a:r>
              <a:rPr lang="en-GB">
                <a:solidFill>
                  <a:schemeClr val="tx1"/>
                </a:solidFill>
                <a:latin typeface="Arial"/>
                <a:cs typeface="Arial"/>
              </a:rPr>
              <a:t>Able to meet commitments</a:t>
            </a:r>
          </a:p>
          <a:p>
            <a:pPr marL="285750" indent="-285750">
              <a:buFont typeface="Arial" panose="020B0604020202020204" pitchFamily="34" charset="0"/>
              <a:buChar char="•"/>
            </a:pPr>
            <a:r>
              <a:rPr lang="en-GB">
                <a:solidFill>
                  <a:schemeClr val="tx1"/>
                </a:solidFill>
                <a:latin typeface="Arial"/>
                <a:cs typeface="Arial"/>
              </a:rPr>
              <a:t>Thinking more about possible long-term impact for their family</a:t>
            </a:r>
          </a:p>
        </p:txBody>
      </p:sp>
      <p:sp>
        <p:nvSpPr>
          <p:cNvPr id="7" name="Rectangle 6">
            <a:extLst>
              <a:ext uri="{FF2B5EF4-FFF2-40B4-BE49-F238E27FC236}">
                <a16:creationId xmlns:a16="http://schemas.microsoft.com/office/drawing/2014/main" id="{3C044940-6FDD-47DE-9AF9-886FE9DBC1AD}"/>
              </a:ext>
            </a:extLst>
          </p:cNvPr>
          <p:cNvSpPr/>
          <p:nvPr/>
        </p:nvSpPr>
        <p:spPr>
          <a:xfrm>
            <a:off x="975360" y="1723976"/>
            <a:ext cx="2397760" cy="914400"/>
          </a:xfrm>
          <a:prstGeom prst="rect">
            <a:avLst/>
          </a:prstGeom>
          <a:solidFill>
            <a:srgbClr val="E12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latin typeface="Arial"/>
                <a:cs typeface="Arial"/>
              </a:rPr>
              <a:t>Families with Children</a:t>
            </a:r>
          </a:p>
        </p:txBody>
      </p:sp>
      <p:sp>
        <p:nvSpPr>
          <p:cNvPr id="8" name="Rectangle 7">
            <a:extLst>
              <a:ext uri="{FF2B5EF4-FFF2-40B4-BE49-F238E27FC236}">
                <a16:creationId xmlns:a16="http://schemas.microsoft.com/office/drawing/2014/main" id="{67AE1961-0067-4D7B-84DD-CA7C286619B7}"/>
              </a:ext>
            </a:extLst>
          </p:cNvPr>
          <p:cNvSpPr/>
          <p:nvPr/>
        </p:nvSpPr>
        <p:spPr>
          <a:xfrm>
            <a:off x="3556001" y="1723976"/>
            <a:ext cx="2397760" cy="914400"/>
          </a:xfrm>
          <a:prstGeom prst="rect">
            <a:avLst/>
          </a:prstGeom>
          <a:solidFill>
            <a:srgbClr val="F28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solidFill>
                  <a:schemeClr val="tx1"/>
                </a:solidFill>
                <a:latin typeface="Arial"/>
                <a:cs typeface="Arial"/>
              </a:rPr>
              <a:t>Employed</a:t>
            </a:r>
          </a:p>
        </p:txBody>
      </p:sp>
      <p:sp>
        <p:nvSpPr>
          <p:cNvPr id="9" name="Rectangle 8">
            <a:extLst>
              <a:ext uri="{FF2B5EF4-FFF2-40B4-BE49-F238E27FC236}">
                <a16:creationId xmlns:a16="http://schemas.microsoft.com/office/drawing/2014/main" id="{AAC680CA-A4EF-46F0-B8C3-561803644983}"/>
              </a:ext>
            </a:extLst>
          </p:cNvPr>
          <p:cNvSpPr/>
          <p:nvPr/>
        </p:nvSpPr>
        <p:spPr>
          <a:xfrm>
            <a:off x="8798560" y="1723976"/>
            <a:ext cx="2397760" cy="914400"/>
          </a:xfrm>
          <a:prstGeom prst="rect">
            <a:avLst/>
          </a:prstGeom>
          <a:solidFill>
            <a:srgbClr val="00A8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solidFill>
                  <a:schemeClr val="bg1"/>
                </a:solidFill>
                <a:latin typeface="Arial"/>
                <a:cs typeface="Arial"/>
              </a:rPr>
              <a:t>Retired</a:t>
            </a:r>
          </a:p>
        </p:txBody>
      </p:sp>
      <p:sp>
        <p:nvSpPr>
          <p:cNvPr id="10" name="Rectangle 9">
            <a:extLst>
              <a:ext uri="{FF2B5EF4-FFF2-40B4-BE49-F238E27FC236}">
                <a16:creationId xmlns:a16="http://schemas.microsoft.com/office/drawing/2014/main" id="{513B4E98-16C8-4C4B-8C71-BFD81C2334F6}"/>
              </a:ext>
            </a:extLst>
          </p:cNvPr>
          <p:cNvSpPr/>
          <p:nvPr/>
        </p:nvSpPr>
        <p:spPr>
          <a:xfrm>
            <a:off x="6156960" y="2638376"/>
            <a:ext cx="2397760" cy="2506556"/>
          </a:xfrm>
          <a:prstGeom prst="rect">
            <a:avLst/>
          </a:prstGeom>
          <a:solidFill>
            <a:srgbClr val="FAB5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GB">
                <a:solidFill>
                  <a:schemeClr val="tx1"/>
                </a:solidFill>
                <a:latin typeface="Arial"/>
                <a:cs typeface="Arial"/>
              </a:rPr>
              <a:t>Spending less</a:t>
            </a:r>
          </a:p>
          <a:p>
            <a:pPr marL="285750" indent="-285750">
              <a:buFont typeface="Arial" panose="020B0604020202020204" pitchFamily="34" charset="0"/>
              <a:buChar char="•"/>
            </a:pPr>
            <a:r>
              <a:rPr lang="en-GB">
                <a:solidFill>
                  <a:schemeClr val="tx1"/>
                </a:solidFill>
                <a:latin typeface="Arial"/>
                <a:cs typeface="Arial"/>
              </a:rPr>
              <a:t>Most have less income</a:t>
            </a:r>
          </a:p>
          <a:p>
            <a:pPr marL="285750" indent="-285750">
              <a:buFont typeface="Arial" panose="020B0604020202020204" pitchFamily="34" charset="0"/>
              <a:buChar char="•"/>
            </a:pPr>
            <a:r>
              <a:rPr lang="en-GB">
                <a:solidFill>
                  <a:schemeClr val="tx1"/>
                </a:solidFill>
                <a:latin typeface="Arial"/>
                <a:cs typeface="Arial"/>
              </a:rPr>
              <a:t>Able to meet commitments </a:t>
            </a:r>
          </a:p>
          <a:p>
            <a:pPr marL="285750" indent="-285750">
              <a:buFont typeface="Arial" panose="020B0604020202020204" pitchFamily="34" charset="0"/>
              <a:buChar char="•"/>
            </a:pPr>
            <a:r>
              <a:rPr lang="en-GB">
                <a:solidFill>
                  <a:schemeClr val="tx1"/>
                </a:solidFill>
                <a:latin typeface="Arial"/>
                <a:cs typeface="Arial"/>
              </a:rPr>
              <a:t>Finding ways to alleviate financial pressures</a:t>
            </a:r>
          </a:p>
        </p:txBody>
      </p:sp>
      <p:sp>
        <p:nvSpPr>
          <p:cNvPr id="11" name="Rectangle 10">
            <a:extLst>
              <a:ext uri="{FF2B5EF4-FFF2-40B4-BE49-F238E27FC236}">
                <a16:creationId xmlns:a16="http://schemas.microsoft.com/office/drawing/2014/main" id="{7C382022-D33C-456D-B41D-101F7C8F5381}"/>
              </a:ext>
            </a:extLst>
          </p:cNvPr>
          <p:cNvSpPr/>
          <p:nvPr/>
        </p:nvSpPr>
        <p:spPr>
          <a:xfrm>
            <a:off x="6156960" y="1723976"/>
            <a:ext cx="2397760" cy="914400"/>
          </a:xfrm>
          <a:prstGeom prst="rect">
            <a:avLst/>
          </a:prstGeom>
          <a:solidFill>
            <a:srgbClr val="FA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solidFill>
                  <a:schemeClr val="tx1"/>
                </a:solidFill>
                <a:latin typeface="Arial"/>
                <a:cs typeface="Arial"/>
              </a:rPr>
              <a:t>Self-employed</a:t>
            </a:r>
          </a:p>
        </p:txBody>
      </p:sp>
      <p:sp>
        <p:nvSpPr>
          <p:cNvPr id="3" name="Rectangle 2">
            <a:extLst>
              <a:ext uri="{FF2B5EF4-FFF2-40B4-BE49-F238E27FC236}">
                <a16:creationId xmlns:a16="http://schemas.microsoft.com/office/drawing/2014/main" id="{3FF04C2D-DA67-42A9-97EC-06C52FEF16F3}"/>
              </a:ext>
            </a:extLst>
          </p:cNvPr>
          <p:cNvSpPr/>
          <p:nvPr/>
        </p:nvSpPr>
        <p:spPr>
          <a:xfrm>
            <a:off x="957873" y="5216840"/>
            <a:ext cx="7594016" cy="1415772"/>
          </a:xfrm>
          <a:prstGeom prst="rect">
            <a:avLst/>
          </a:prstGeom>
          <a:solidFill>
            <a:schemeClr val="bg1">
              <a:lumMod val="85000"/>
            </a:schemeClr>
          </a:solidFill>
        </p:spPr>
        <p:txBody>
          <a:bodyPr wrap="square">
            <a:spAutoFit/>
          </a:bodyPr>
          <a:lstStyle/>
          <a:p>
            <a:r>
              <a:rPr lang="en-GB" sz="1600">
                <a:latin typeface="Arial" panose="020B0604020202020204" pitchFamily="34" charset="0"/>
              </a:rPr>
              <a:t>Nationally, in order to cope better financially with the consequences of Covid-19:</a:t>
            </a:r>
          </a:p>
          <a:p>
            <a:endParaRPr lang="en-GB" sz="1600">
              <a:latin typeface="Arial" panose="020B0604020202020204" pitchFamily="34" charset="0"/>
            </a:endParaRPr>
          </a:p>
          <a:p>
            <a:r>
              <a:rPr lang="en-GB" sz="1600" b="1">
                <a:latin typeface="Arial" panose="020B0604020202020204" pitchFamily="34" charset="0"/>
              </a:rPr>
              <a:t>63% </a:t>
            </a:r>
            <a:r>
              <a:rPr lang="en-GB" sz="1600">
                <a:latin typeface="Arial" panose="020B0604020202020204" pitchFamily="34" charset="0"/>
              </a:rPr>
              <a:t>are spending less overall 		</a:t>
            </a:r>
            <a:r>
              <a:rPr lang="en-GB" sz="1600" b="1">
                <a:latin typeface="Arial" panose="020B0604020202020204" pitchFamily="34" charset="0"/>
              </a:rPr>
              <a:t>16% </a:t>
            </a:r>
            <a:r>
              <a:rPr lang="en-GB" sz="1600">
                <a:latin typeface="Arial" panose="020B0604020202020204" pitchFamily="34" charset="0"/>
              </a:rPr>
              <a:t>have lent money to friends or family</a:t>
            </a:r>
          </a:p>
          <a:p>
            <a:r>
              <a:rPr lang="en-GB" sz="1600" b="1">
                <a:latin typeface="Arial" panose="020B0604020202020204" pitchFamily="34" charset="0"/>
              </a:rPr>
              <a:t>32% </a:t>
            </a:r>
            <a:r>
              <a:rPr lang="en-GB" sz="1600">
                <a:latin typeface="Arial" panose="020B0604020202020204" pitchFamily="34" charset="0"/>
              </a:rPr>
              <a:t>are saving more 				</a:t>
            </a:r>
            <a:r>
              <a:rPr lang="en-GB" sz="1600" b="1">
                <a:latin typeface="Arial" panose="020B0604020202020204" pitchFamily="34" charset="0"/>
              </a:rPr>
              <a:t>16% </a:t>
            </a:r>
            <a:r>
              <a:rPr lang="en-GB" sz="1600">
                <a:latin typeface="Arial" panose="020B0604020202020204" pitchFamily="34" charset="0"/>
              </a:rPr>
              <a:t>are accessing money from savings.  </a:t>
            </a:r>
            <a:endParaRPr lang="en-GB" sz="1600" i="1">
              <a:latin typeface="Arial" panose="020B0604020202020204" pitchFamily="34" charset="0"/>
            </a:endParaRPr>
          </a:p>
          <a:p>
            <a:pPr>
              <a:spcBef>
                <a:spcPts val="1200"/>
              </a:spcBef>
            </a:pPr>
            <a:r>
              <a:rPr lang="en-GB" sz="1200">
                <a:latin typeface="Arial" panose="020B0604020202020204" pitchFamily="34" charset="0"/>
                <a:cs typeface="Arial" panose="020B0604020202020204" pitchFamily="34" charset="0"/>
              </a:rPr>
              <a:t>Source: Ipsos Mori, Coronavirus.  Tracking the UK Public Perception (2020)</a:t>
            </a:r>
          </a:p>
        </p:txBody>
      </p:sp>
      <p:sp>
        <p:nvSpPr>
          <p:cNvPr id="13" name="Rectangle 12">
            <a:extLst>
              <a:ext uri="{FF2B5EF4-FFF2-40B4-BE49-F238E27FC236}">
                <a16:creationId xmlns:a16="http://schemas.microsoft.com/office/drawing/2014/main" id="{34147166-8720-42A1-8980-07CCA563AB3D}"/>
              </a:ext>
            </a:extLst>
          </p:cNvPr>
          <p:cNvSpPr/>
          <p:nvPr/>
        </p:nvSpPr>
        <p:spPr>
          <a:xfrm>
            <a:off x="8954648" y="5831237"/>
            <a:ext cx="2886370" cy="863570"/>
          </a:xfrm>
          <a:prstGeom prst="rect">
            <a:avLst/>
          </a:prstGeom>
        </p:spPr>
        <p:txBody>
          <a:bodyPr wrap="square" anchor="t">
            <a:spAutoFit/>
          </a:bodyPr>
          <a:lstStyle/>
          <a:p>
            <a:pPr>
              <a:lnSpc>
                <a:spcPct val="107000"/>
              </a:lnSpc>
              <a:spcBef>
                <a:spcPts val="1200"/>
              </a:spcBef>
            </a:pPr>
            <a:r>
              <a:rPr lang="en-GB" sz="1600" b="1">
                <a:latin typeface="Arial"/>
                <a:cs typeface="Arial"/>
              </a:rPr>
              <a:t>         </a:t>
            </a:r>
            <a:r>
              <a:rPr lang="en-GB" sz="1600" b="1">
                <a:solidFill>
                  <a:srgbClr val="C00000"/>
                </a:solidFill>
                <a:latin typeface="Arial"/>
                <a:cs typeface="Arial"/>
              </a:rPr>
              <a:t>Could saving enable more first-time buyers into the housing market?</a:t>
            </a:r>
          </a:p>
        </p:txBody>
      </p:sp>
      <p:pic>
        <p:nvPicPr>
          <p:cNvPr id="14" name="Picture 13" descr="A picture containing clock&#10;&#10;Description automatically generated">
            <a:extLst>
              <a:ext uri="{FF2B5EF4-FFF2-40B4-BE49-F238E27FC236}">
                <a16:creationId xmlns:a16="http://schemas.microsoft.com/office/drawing/2014/main" id="{D395CEB6-9FF5-4793-8B66-9A31F434115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918633" y="5449129"/>
            <a:ext cx="606363" cy="606363"/>
          </a:xfrm>
          <a:prstGeom prst="rect">
            <a:avLst/>
          </a:prstGeom>
        </p:spPr>
      </p:pic>
    </p:spTree>
    <p:custDataLst>
      <p:tags r:id="rId1"/>
    </p:custDataLst>
    <p:extLst>
      <p:ext uri="{BB962C8B-B14F-4D97-AF65-F5344CB8AC3E}">
        <p14:creationId xmlns:p14="http://schemas.microsoft.com/office/powerpoint/2010/main" val="4228035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E1AB353D-C3DD-45D0-A928-76F68198F592}"/>
              </a:ext>
            </a:extLst>
          </p:cNvPr>
          <p:cNvSpPr txBox="1">
            <a:spLocks/>
          </p:cNvSpPr>
          <p:nvPr/>
        </p:nvSpPr>
        <p:spPr>
          <a:xfrm>
            <a:off x="1" y="0"/>
            <a:ext cx="468000" cy="6858000"/>
          </a:xfrm>
          <a:prstGeom prst="rect">
            <a:avLst/>
          </a:prstGeom>
          <a:solidFill>
            <a:srgbClr val="C00000"/>
          </a:solidFill>
          <a:ln>
            <a:noFill/>
          </a:ln>
        </p:spPr>
        <p:txBody>
          <a:bodyPr vert="vert270" lIns="91440" tIns="360000" rIns="144000" bIns="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GB" sz="2400">
                <a:solidFill>
                  <a:schemeClr val="bg1"/>
                </a:solidFill>
                <a:latin typeface="Calibri"/>
                <a:cs typeface="Calibri"/>
              </a:rPr>
              <a:t> </a:t>
            </a:r>
            <a:r>
              <a:rPr lang="en-GB" sz="2400">
                <a:solidFill>
                  <a:schemeClr val="bg1"/>
                </a:solidFill>
                <a:latin typeface="Arial"/>
                <a:cs typeface="Arial"/>
              </a:rPr>
              <a:t>Coping strategies and Discussion</a:t>
            </a:r>
            <a:endParaRPr lang="en-GB" sz="2400">
              <a:solidFill>
                <a:schemeClr val="bg1"/>
              </a:solidFill>
              <a:latin typeface="Arial" panose="020B0604020202020204" pitchFamily="34" charset="0"/>
              <a:cs typeface="Arial" panose="020B0604020202020204" pitchFamily="34" charset="0"/>
            </a:endParaRPr>
          </a:p>
        </p:txBody>
      </p:sp>
      <p:graphicFrame>
        <p:nvGraphicFramePr>
          <p:cNvPr id="2" name="Table 2">
            <a:extLst>
              <a:ext uri="{FF2B5EF4-FFF2-40B4-BE49-F238E27FC236}">
                <a16:creationId xmlns:a16="http://schemas.microsoft.com/office/drawing/2014/main" id="{2E34F1B8-A6FC-40BC-9657-6314617C6284}"/>
              </a:ext>
            </a:extLst>
          </p:cNvPr>
          <p:cNvGraphicFramePr>
            <a:graphicFrameLocks noGrp="1"/>
          </p:cNvGraphicFramePr>
          <p:nvPr>
            <p:extLst>
              <p:ext uri="{D42A27DB-BD31-4B8C-83A1-F6EECF244321}">
                <p14:modId xmlns:p14="http://schemas.microsoft.com/office/powerpoint/2010/main" val="2786235416"/>
              </p:ext>
            </p:extLst>
          </p:nvPr>
        </p:nvGraphicFramePr>
        <p:xfrm>
          <a:off x="719527" y="956154"/>
          <a:ext cx="11272604" cy="5897880"/>
        </p:xfrm>
        <a:graphic>
          <a:graphicData uri="http://schemas.openxmlformats.org/drawingml/2006/table">
            <a:tbl>
              <a:tblPr firstRow="1" bandRow="1">
                <a:tableStyleId>{5C22544A-7EE6-4342-B048-85BDC9FD1C3A}</a:tableStyleId>
              </a:tblPr>
              <a:tblGrid>
                <a:gridCol w="5636302">
                  <a:extLst>
                    <a:ext uri="{9D8B030D-6E8A-4147-A177-3AD203B41FA5}">
                      <a16:colId xmlns:a16="http://schemas.microsoft.com/office/drawing/2014/main" val="1473767258"/>
                    </a:ext>
                  </a:extLst>
                </a:gridCol>
                <a:gridCol w="5636302">
                  <a:extLst>
                    <a:ext uri="{9D8B030D-6E8A-4147-A177-3AD203B41FA5}">
                      <a16:colId xmlns:a16="http://schemas.microsoft.com/office/drawing/2014/main" val="1777142509"/>
                    </a:ext>
                  </a:extLst>
                </a:gridCol>
              </a:tblGrid>
              <a:tr h="623819">
                <a:tc>
                  <a:txBody>
                    <a:bodyPr/>
                    <a:lstStyle/>
                    <a:p>
                      <a:pPr algn="ctr"/>
                      <a:r>
                        <a:rPr lang="en-GB" sz="1800">
                          <a:latin typeface="Arial"/>
                          <a:cs typeface="Arial"/>
                        </a:rPr>
                        <a:t>Why are employed people coping with lockdown relatively well?</a:t>
                      </a:r>
                    </a:p>
                  </a:txBody>
                  <a:tcPr>
                    <a:solidFill>
                      <a:srgbClr val="C00000"/>
                    </a:solidFill>
                  </a:tcPr>
                </a:tc>
                <a:tc>
                  <a:txBody>
                    <a:bodyPr/>
                    <a:lstStyle/>
                    <a:p>
                      <a:pPr algn="ctr"/>
                      <a:r>
                        <a:rPr lang="en-GB" sz="1800">
                          <a:latin typeface="Arial" panose="020B0604020202020204" pitchFamily="34" charset="0"/>
                          <a:cs typeface="Arial" panose="020B0604020202020204" pitchFamily="34" charset="0"/>
                        </a:rPr>
                        <a:t>Discussion points</a:t>
                      </a:r>
                    </a:p>
                  </a:txBody>
                  <a:tcPr>
                    <a:solidFill>
                      <a:srgbClr val="C00000"/>
                    </a:solidFill>
                  </a:tcPr>
                </a:tc>
                <a:extLst>
                  <a:ext uri="{0D108BD9-81ED-4DB2-BD59-A6C34878D82A}">
                    <a16:rowId xmlns:a16="http://schemas.microsoft.com/office/drawing/2014/main" val="4004555762"/>
                  </a:ext>
                </a:extLst>
              </a:tr>
              <a:tr h="922377">
                <a:tc>
                  <a:txBody>
                    <a:bodyPr/>
                    <a:lstStyle/>
                    <a:p>
                      <a:r>
                        <a:rPr lang="en-GB" sz="1600">
                          <a:latin typeface="Arial"/>
                          <a:cs typeface="Arial"/>
                        </a:rPr>
                        <a:t>Stable financial situation (even those with reduced incomes are not struggling financially in the short-term)</a:t>
                      </a:r>
                    </a:p>
                  </a:txBody>
                  <a:tcPr/>
                </a:tc>
                <a:tc rowSpan="5">
                  <a:txBody>
                    <a:bodyPr/>
                    <a:lstStyle/>
                    <a:p>
                      <a:pPr marL="285750" indent="-285750" algn="l" defTabSz="457200" rtl="0" eaLnBrk="1" latinLnBrk="0" hangingPunct="1">
                        <a:spcBef>
                          <a:spcPts val="600"/>
                        </a:spcBef>
                        <a:buFont typeface="Webdings" panose="05030102010509060703" pitchFamily="18" charset="2"/>
                        <a:buChar char=""/>
                      </a:pPr>
                      <a:r>
                        <a:rPr lang="en-GB" sz="1600" b="1" dirty="0">
                          <a:solidFill>
                            <a:srgbClr val="C00000"/>
                          </a:solidFill>
                          <a:latin typeface="Arial"/>
                          <a:cs typeface="Arial"/>
                        </a:rPr>
                        <a:t>Would employers in smaller organisations be able to be as supportive? What impacts could this cause?</a:t>
                      </a:r>
                    </a:p>
                    <a:p>
                      <a:pPr marL="285750" marR="0" lvl="0" indent="-285750" algn="l" defTabSz="457200" rtl="0" eaLnBrk="1" fontAlgn="auto" latinLnBrk="0" hangingPunct="1">
                        <a:lnSpc>
                          <a:spcPct val="100000"/>
                        </a:lnSpc>
                        <a:spcBef>
                          <a:spcPts val="600"/>
                        </a:spcBef>
                        <a:spcAft>
                          <a:spcPts val="0"/>
                        </a:spcAft>
                        <a:buClrTx/>
                        <a:buSzTx/>
                        <a:buFont typeface="Webdings" panose="05030102010509060703" pitchFamily="18" charset="2"/>
                        <a:buChar char=""/>
                        <a:tabLst/>
                        <a:defRPr/>
                      </a:pPr>
                      <a:r>
                        <a:rPr lang="en-GB" sz="1600" b="1" dirty="0">
                          <a:solidFill>
                            <a:srgbClr val="C00000"/>
                          </a:solidFill>
                          <a:latin typeface="Arial"/>
                          <a:cs typeface="Arial"/>
                        </a:rPr>
                        <a:t>How long will this ‘supportive environment’ be sustained for?</a:t>
                      </a:r>
                    </a:p>
                    <a:p>
                      <a:pPr marL="285750" marR="0" lvl="0" indent="-285750" algn="l" defTabSz="457200" rtl="0" eaLnBrk="1" fontAlgn="auto" latinLnBrk="0" hangingPunct="1">
                        <a:lnSpc>
                          <a:spcPct val="100000"/>
                        </a:lnSpc>
                        <a:spcBef>
                          <a:spcPts val="600"/>
                        </a:spcBef>
                        <a:spcAft>
                          <a:spcPts val="0"/>
                        </a:spcAft>
                        <a:buClrTx/>
                        <a:buSzTx/>
                        <a:buFont typeface="Webdings" panose="05030102010509060703" pitchFamily="18" charset="2"/>
                        <a:buChar char=""/>
                        <a:tabLst/>
                        <a:defRPr/>
                      </a:pPr>
                      <a:r>
                        <a:rPr lang="en-GB" sz="1600" b="1" kern="1200" dirty="0">
                          <a:solidFill>
                            <a:srgbClr val="C00000"/>
                          </a:solidFill>
                          <a:latin typeface="Arial" panose="020B0604020202020204" pitchFamily="34" charset="0"/>
                          <a:ea typeface="+mn-ea"/>
                          <a:cs typeface="Arial" panose="020B0604020202020204" pitchFamily="34" charset="0"/>
                        </a:rPr>
                        <a:t>How can we prepare for changes in the job landscape as we economically recover, and understand its impact on Essex?</a:t>
                      </a:r>
                    </a:p>
                    <a:p>
                      <a:pPr marL="285750" marR="0" lvl="0" indent="-285750" algn="l" defTabSz="457200" rtl="0" eaLnBrk="1" fontAlgn="auto" latinLnBrk="0" hangingPunct="1">
                        <a:lnSpc>
                          <a:spcPct val="100000"/>
                        </a:lnSpc>
                        <a:spcBef>
                          <a:spcPts val="600"/>
                        </a:spcBef>
                        <a:spcAft>
                          <a:spcPts val="0"/>
                        </a:spcAft>
                        <a:buClrTx/>
                        <a:buSzTx/>
                        <a:buFont typeface="Webdings" panose="05030102010509060703" pitchFamily="18" charset="2"/>
                        <a:buChar char=""/>
                        <a:tabLst/>
                        <a:defRPr/>
                      </a:pPr>
                      <a:r>
                        <a:rPr lang="en-GB" sz="1600" b="1" kern="1200" dirty="0">
                          <a:solidFill>
                            <a:srgbClr val="C00000"/>
                          </a:solidFill>
                          <a:latin typeface="Arial" panose="020B0604020202020204" pitchFamily="34" charset="0"/>
                          <a:ea typeface="+mn-ea"/>
                          <a:cs typeface="Arial" panose="020B0604020202020204" pitchFamily="34" charset="0"/>
                        </a:rPr>
                        <a:t>What new skills could Essex residents need going forward and will the local job market change?</a:t>
                      </a:r>
                    </a:p>
                    <a:p>
                      <a:pPr marL="285750" marR="0" lvl="0" indent="-285750" algn="l" defTabSz="457200" rtl="0" eaLnBrk="1" fontAlgn="auto" latinLnBrk="0" hangingPunct="1">
                        <a:lnSpc>
                          <a:spcPct val="100000"/>
                        </a:lnSpc>
                        <a:spcBef>
                          <a:spcPts val="600"/>
                        </a:spcBef>
                        <a:spcAft>
                          <a:spcPts val="0"/>
                        </a:spcAft>
                        <a:buClrTx/>
                        <a:buSzTx/>
                        <a:buFont typeface="Webdings" panose="05030102010509060703" pitchFamily="18" charset="2"/>
                        <a:buChar char=""/>
                        <a:tabLst/>
                        <a:defRPr/>
                      </a:pPr>
                      <a:r>
                        <a:rPr lang="en-GB" sz="1600" b="1" dirty="0">
                          <a:solidFill>
                            <a:srgbClr val="C00000"/>
                          </a:solidFill>
                          <a:latin typeface="Arial" panose="020B0604020202020204" pitchFamily="34" charset="0"/>
                          <a:cs typeface="Arial" panose="020B0604020202020204" pitchFamily="34" charset="0"/>
                        </a:rPr>
                        <a:t>What’s our role in advising employers how best to support employees with health conditions, caring roles or those being asked to return to the work place when they don’t need to?</a:t>
                      </a:r>
                    </a:p>
                    <a:p>
                      <a:pPr marL="285750" marR="0" lvl="0" indent="-285750" algn="l" defTabSz="457200" rtl="0" eaLnBrk="1" fontAlgn="auto" latinLnBrk="0" hangingPunct="1">
                        <a:lnSpc>
                          <a:spcPct val="100000"/>
                        </a:lnSpc>
                        <a:spcBef>
                          <a:spcPts val="600"/>
                        </a:spcBef>
                        <a:spcAft>
                          <a:spcPts val="0"/>
                        </a:spcAft>
                        <a:buClrTx/>
                        <a:buSzTx/>
                        <a:buFont typeface="Webdings" panose="05030102010509060703" pitchFamily="18" charset="2"/>
                        <a:buChar char=""/>
                        <a:tabLst/>
                        <a:defRPr/>
                      </a:pPr>
                      <a:r>
                        <a:rPr lang="en-GB" sz="1600" b="1" dirty="0">
                          <a:solidFill>
                            <a:srgbClr val="C00000"/>
                          </a:solidFill>
                          <a:latin typeface="Arial"/>
                          <a:cs typeface="Arial"/>
                        </a:rPr>
                        <a:t>What can employers do to encourage a healthy work-life balance that is sustainable long-term?</a:t>
                      </a:r>
                    </a:p>
                    <a:p>
                      <a:pPr marL="285750" marR="0" lvl="0" indent="-285750" algn="l" defTabSz="457200" rtl="0" eaLnBrk="1" fontAlgn="auto" latinLnBrk="0" hangingPunct="1">
                        <a:lnSpc>
                          <a:spcPct val="100000"/>
                        </a:lnSpc>
                        <a:spcBef>
                          <a:spcPts val="600"/>
                        </a:spcBef>
                        <a:spcAft>
                          <a:spcPts val="0"/>
                        </a:spcAft>
                        <a:buClrTx/>
                        <a:buSzTx/>
                        <a:buFont typeface="Webdings" panose="05030102010509060703" pitchFamily="18" charset="2"/>
                        <a:buChar char=""/>
                        <a:tabLst/>
                        <a:defRPr/>
                      </a:pPr>
                      <a:r>
                        <a:rPr lang="en-GB" sz="1600" b="1" dirty="0">
                          <a:solidFill>
                            <a:srgbClr val="C00000"/>
                          </a:solidFill>
                          <a:latin typeface="Arial" panose="020B0604020202020204" pitchFamily="34" charset="0"/>
                          <a:cs typeface="Arial" panose="020B0604020202020204" pitchFamily="34" charset="0"/>
                        </a:rPr>
                        <a:t>How can we encourage more people to save in the future, so they have a ‘buffer’ to fall back on? </a:t>
                      </a:r>
                    </a:p>
                    <a:p>
                      <a:pPr marL="285750" indent="-285750" algn="l" defTabSz="457200" rtl="0" eaLnBrk="1" latinLnBrk="0" hangingPunct="1">
                        <a:spcBef>
                          <a:spcPts val="600"/>
                        </a:spcBef>
                        <a:buFont typeface="Webdings" panose="05030102010509060703" pitchFamily="18" charset="2"/>
                        <a:buChar char=""/>
                      </a:pPr>
                      <a:r>
                        <a:rPr lang="en-GB" sz="1600" b="1" dirty="0">
                          <a:solidFill>
                            <a:srgbClr val="C00000"/>
                          </a:solidFill>
                          <a:latin typeface="Arial"/>
                          <a:cs typeface="Arial"/>
                        </a:rPr>
                        <a:t>Could saving enable more first-time buyers into the housing market?</a:t>
                      </a:r>
                      <a:endParaRPr lang="en-GB" sz="1600" b="1" kern="1200" dirty="0">
                        <a:solidFill>
                          <a:srgbClr val="C00000"/>
                        </a:solidFill>
                        <a:latin typeface="Arial" panose="020B0604020202020204" pitchFamily="34" charset="0"/>
                        <a:ea typeface="+mn-ea"/>
                        <a:cs typeface="Arial" panose="020B0604020202020204" pitchFamily="34" charset="0"/>
                      </a:endParaRPr>
                    </a:p>
                  </a:txBody>
                  <a:tcPr>
                    <a:solidFill>
                      <a:schemeClr val="bg1">
                        <a:lumMod val="95000"/>
                      </a:schemeClr>
                    </a:solidFill>
                  </a:tcPr>
                </a:tc>
                <a:extLst>
                  <a:ext uri="{0D108BD9-81ED-4DB2-BD59-A6C34878D82A}">
                    <a16:rowId xmlns:a16="http://schemas.microsoft.com/office/drawing/2014/main" val="3982919179"/>
                  </a:ext>
                </a:extLst>
              </a:tr>
              <a:tr h="1010652">
                <a:tc>
                  <a:txBody>
                    <a:bodyPr/>
                    <a:lstStyle/>
                    <a:p>
                      <a:r>
                        <a:rPr lang="en-GB" sz="1600">
                          <a:latin typeface="Arial"/>
                          <a:cs typeface="Arial"/>
                        </a:rPr>
                        <a:t>Stable employment which continued in lockdown (from home or on reduced hours)</a:t>
                      </a:r>
                    </a:p>
                  </a:txBody>
                  <a:tcPr/>
                </a:tc>
                <a:tc vMerge="1">
                  <a:txBody>
                    <a:bodyPr/>
                    <a:lstStyle/>
                    <a:p>
                      <a:endParaRPr lang="en-GB" sz="1600">
                        <a:latin typeface="Arial"/>
                        <a:cs typeface="Arial"/>
                      </a:endParaRPr>
                    </a:p>
                  </a:txBody>
                  <a:tcPr/>
                </a:tc>
                <a:extLst>
                  <a:ext uri="{0D108BD9-81ED-4DB2-BD59-A6C34878D82A}">
                    <a16:rowId xmlns:a16="http://schemas.microsoft.com/office/drawing/2014/main" val="1092744802"/>
                  </a:ext>
                </a:extLst>
              </a:tr>
              <a:tr h="994611">
                <a:tc>
                  <a:txBody>
                    <a:bodyPr/>
                    <a:lstStyle/>
                    <a:p>
                      <a:r>
                        <a:rPr lang="en-GB" sz="1600">
                          <a:latin typeface="Arial"/>
                          <a:cs typeface="Arial"/>
                        </a:rPr>
                        <a:t>Understanding employers, who support working from home and who are aware of childcare needs </a:t>
                      </a:r>
                      <a:endParaRPr lang="en-GB" sz="1600">
                        <a:latin typeface="Arial" panose="020B0604020202020204" pitchFamily="34" charset="0"/>
                        <a:cs typeface="Arial" panose="020B0604020202020204" pitchFamily="34" charset="0"/>
                      </a:endParaRPr>
                    </a:p>
                  </a:txBody>
                  <a:tcPr/>
                </a:tc>
                <a:tc vMerge="1">
                  <a:txBody>
                    <a:bodyPr/>
                    <a:lstStyle/>
                    <a:p>
                      <a:endParaRPr lang="en-GB" sz="1600">
                        <a:latin typeface="Arial" panose="020B0604020202020204" pitchFamily="34" charset="0"/>
                        <a:cs typeface="Arial" panose="020B0604020202020204" pitchFamily="34" charset="0"/>
                      </a:endParaRPr>
                    </a:p>
                  </a:txBody>
                  <a:tcPr>
                    <a:solidFill>
                      <a:schemeClr val="accent6">
                        <a:lumMod val="40000"/>
                        <a:lumOff val="60000"/>
                      </a:schemeClr>
                    </a:solidFill>
                  </a:tcPr>
                </a:tc>
                <a:extLst>
                  <a:ext uri="{0D108BD9-81ED-4DB2-BD59-A6C34878D82A}">
                    <a16:rowId xmlns:a16="http://schemas.microsoft.com/office/drawing/2014/main" val="457342267"/>
                  </a:ext>
                </a:extLst>
              </a:tr>
              <a:tr h="75397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a:latin typeface="Arial"/>
                          <a:cs typeface="Arial"/>
                        </a:rPr>
                        <a:t>Access to technology allowing working from home</a:t>
                      </a:r>
                      <a:endParaRPr lang="en-GB" sz="160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a:latin typeface="Arial"/>
                        <a:cs typeface="Arial"/>
                      </a:endParaRPr>
                    </a:p>
                  </a:txBody>
                  <a:tcPr/>
                </a:tc>
                <a:tc vMerge="1">
                  <a:txBody>
                    <a:bodyPr/>
                    <a:lstStyle/>
                    <a:p>
                      <a:endParaRPr lang="en-GB" sz="1600">
                        <a:latin typeface="Arial"/>
                        <a:cs typeface="Arial"/>
                      </a:endParaRPr>
                    </a:p>
                  </a:txBody>
                  <a:tcPr/>
                </a:tc>
                <a:extLst>
                  <a:ext uri="{0D108BD9-81ED-4DB2-BD59-A6C34878D82A}">
                    <a16:rowId xmlns:a16="http://schemas.microsoft.com/office/drawing/2014/main" val="1533014562"/>
                  </a:ext>
                </a:extLst>
              </a:tr>
              <a:tr h="128336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latin typeface="Arial"/>
                          <a:cs typeface="Arial"/>
                        </a:rPr>
                        <a:t>Good home working set up, allowing for a degree of separation</a:t>
                      </a:r>
                    </a:p>
                  </a:txBody>
                  <a:tcPr/>
                </a:tc>
                <a:tc vMerge="1">
                  <a:txBody>
                    <a:bodyPr/>
                    <a:lstStyle/>
                    <a:p>
                      <a:endParaRPr lang="en-GB"/>
                    </a:p>
                  </a:txBody>
                  <a:tcPr/>
                </a:tc>
                <a:extLst>
                  <a:ext uri="{0D108BD9-81ED-4DB2-BD59-A6C34878D82A}">
                    <a16:rowId xmlns:a16="http://schemas.microsoft.com/office/drawing/2014/main" val="1823417898"/>
                  </a:ext>
                </a:extLst>
              </a:tr>
            </a:tbl>
          </a:graphicData>
        </a:graphic>
      </p:graphicFrame>
      <p:sp>
        <p:nvSpPr>
          <p:cNvPr id="3" name="TextBox 2">
            <a:extLst>
              <a:ext uri="{FF2B5EF4-FFF2-40B4-BE49-F238E27FC236}">
                <a16:creationId xmlns:a16="http://schemas.microsoft.com/office/drawing/2014/main" id="{AD00FD5B-8B40-4EF9-A480-2A5CF4089889}"/>
              </a:ext>
            </a:extLst>
          </p:cNvPr>
          <p:cNvSpPr txBox="1"/>
          <p:nvPr/>
        </p:nvSpPr>
        <p:spPr>
          <a:xfrm>
            <a:off x="719527" y="372533"/>
            <a:ext cx="11272604" cy="369332"/>
          </a:xfrm>
          <a:prstGeom prst="rect">
            <a:avLst/>
          </a:prstGeom>
          <a:noFill/>
        </p:spPr>
        <p:txBody>
          <a:bodyPr wrap="square" rtlCol="0">
            <a:spAutoFit/>
          </a:bodyPr>
          <a:lstStyle/>
          <a:p>
            <a:r>
              <a:rPr lang="en-GB">
                <a:latin typeface="Arial" panose="020B0604020202020204" pitchFamily="34" charset="0"/>
                <a:cs typeface="Arial" panose="020B0604020202020204" pitchFamily="34" charset="0"/>
              </a:rPr>
              <a:t>Employed participants are </a:t>
            </a:r>
            <a:r>
              <a:rPr lang="en-GB" b="1">
                <a:latin typeface="Arial" panose="020B0604020202020204" pitchFamily="34" charset="0"/>
                <a:cs typeface="Arial" panose="020B0604020202020204" pitchFamily="34" charset="0"/>
              </a:rPr>
              <a:t>coping relatively well during lockdown</a:t>
            </a:r>
            <a:r>
              <a:rPr lang="en-GB">
                <a:latin typeface="Arial" panose="020B0604020202020204" pitchFamily="34" charset="0"/>
                <a:cs typeface="Arial" panose="020B0604020202020204" pitchFamily="34" charset="0"/>
              </a:rPr>
              <a:t>, due to these </a:t>
            </a:r>
            <a:r>
              <a:rPr lang="en-GB" b="1">
                <a:latin typeface="Arial" panose="020B0604020202020204" pitchFamily="34" charset="0"/>
                <a:cs typeface="Arial" panose="020B0604020202020204" pitchFamily="34" charset="0"/>
              </a:rPr>
              <a:t>protective factors</a:t>
            </a:r>
            <a:r>
              <a:rPr lang="en-GB">
                <a:latin typeface="Arial" panose="020B0604020202020204" pitchFamily="34" charset="0"/>
                <a:cs typeface="Arial" panose="020B0604020202020204" pitchFamily="34" charset="0"/>
              </a:rPr>
              <a:t>:</a:t>
            </a:r>
          </a:p>
        </p:txBody>
      </p:sp>
      <p:pic>
        <p:nvPicPr>
          <p:cNvPr id="6" name="Picture 5" descr="A picture containing clock&#10;&#10;Description automatically generated">
            <a:extLst>
              <a:ext uri="{FF2B5EF4-FFF2-40B4-BE49-F238E27FC236}">
                <a16:creationId xmlns:a16="http://schemas.microsoft.com/office/drawing/2014/main" id="{F56EB559-67CF-470C-88A5-8F83EED00EA1}"/>
              </a:ext>
            </a:extLst>
          </p:cNvPr>
          <p:cNvPicPr>
            <a:picLocks noChangeAspect="1"/>
          </p:cNvPicPr>
          <p:nvPr/>
        </p:nvPicPr>
        <p:blipFill>
          <a:blip r:embed="rId2">
            <a:lum bright="70000" contrast="-70000"/>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tretch>
            <a:fillRect/>
          </a:stretch>
        </p:blipFill>
        <p:spPr>
          <a:xfrm>
            <a:off x="6448287" y="1002337"/>
            <a:ext cx="523220" cy="523220"/>
          </a:xfrm>
          <a:prstGeom prst="rect">
            <a:avLst/>
          </a:prstGeom>
          <a:ln>
            <a:noFill/>
          </a:ln>
        </p:spPr>
      </p:pic>
    </p:spTree>
    <p:extLst>
      <p:ext uri="{BB962C8B-B14F-4D97-AF65-F5344CB8AC3E}">
        <p14:creationId xmlns:p14="http://schemas.microsoft.com/office/powerpoint/2010/main" val="4421051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0934F-0246-4ADF-A968-84E4F2EF688D}"/>
              </a:ext>
            </a:extLst>
          </p:cNvPr>
          <p:cNvSpPr txBox="1">
            <a:spLocks/>
          </p:cNvSpPr>
          <p:nvPr/>
        </p:nvSpPr>
        <p:spPr>
          <a:xfrm>
            <a:off x="0" y="0"/>
            <a:ext cx="415977" cy="6858000"/>
          </a:xfrm>
          <a:prstGeom prst="rect">
            <a:avLst/>
          </a:prstGeom>
          <a:solidFill>
            <a:srgbClr val="C00000"/>
          </a:solidFill>
          <a:ln>
            <a:noFill/>
          </a:ln>
        </p:spPr>
        <p:txBody>
          <a:bodyPr vert="vert270" lIns="68580" tIns="270000" rIns="108000" bIns="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GB" sz="2400">
                <a:solidFill>
                  <a:schemeClr val="bg1"/>
                </a:solidFill>
                <a:latin typeface="+mn-lt"/>
              </a:rPr>
              <a:t>                   </a:t>
            </a:r>
            <a:r>
              <a:rPr lang="en-GB" sz="2400">
                <a:solidFill>
                  <a:schemeClr val="bg1"/>
                </a:solidFill>
                <a:latin typeface="Calibri"/>
                <a:cs typeface="Calibri"/>
              </a:rPr>
              <a:t>     	</a:t>
            </a:r>
            <a:r>
              <a:rPr lang="en-GB" sz="2400">
                <a:solidFill>
                  <a:schemeClr val="bg1"/>
                </a:solidFill>
                <a:latin typeface="Arial"/>
                <a:cs typeface="Arial"/>
              </a:rPr>
              <a:t>Other specialist topic reports </a:t>
            </a:r>
            <a:endParaRPr lang="en-GB" sz="1800">
              <a:solidFill>
                <a:schemeClr val="bg1"/>
              </a:solidFill>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E35D71F5-59E7-4485-A028-D295F09DA633}"/>
              </a:ext>
            </a:extLst>
          </p:cNvPr>
          <p:cNvSpPr txBox="1"/>
          <p:nvPr/>
        </p:nvSpPr>
        <p:spPr>
          <a:xfrm>
            <a:off x="754460" y="298000"/>
            <a:ext cx="11031140" cy="3046988"/>
          </a:xfrm>
          <a:prstGeom prst="rect">
            <a:avLst/>
          </a:prstGeom>
          <a:noFill/>
        </p:spPr>
        <p:txBody>
          <a:bodyPr wrap="square" lIns="91440" tIns="45720" rIns="91440" bIns="45720" rtlCol="0" anchor="t">
            <a:spAutoFit/>
          </a:bodyPr>
          <a:lstStyle/>
          <a:p>
            <a:pPr>
              <a:spcBef>
                <a:spcPts val="600"/>
              </a:spcBef>
            </a:pPr>
            <a:r>
              <a:rPr lang="en-GB" b="1" dirty="0">
                <a:latin typeface="Arial"/>
                <a:cs typeface="Arial"/>
              </a:rPr>
              <a:t>This report is just one of a series. Have you seen the others?</a:t>
            </a:r>
          </a:p>
          <a:p>
            <a:pPr>
              <a:spcBef>
                <a:spcPts val="600"/>
              </a:spcBef>
            </a:pPr>
            <a:endParaRPr lang="en-GB" dirty="0">
              <a:solidFill>
                <a:srgbClr val="FF0000"/>
              </a:solidFill>
              <a:latin typeface="Arial"/>
              <a:cs typeface="Arial"/>
            </a:endParaRPr>
          </a:p>
          <a:p>
            <a:pPr marL="285750" indent="-285750">
              <a:spcBef>
                <a:spcPts val="600"/>
              </a:spcBef>
              <a:buFont typeface="Arial" panose="020B0604020202020204" pitchFamily="34" charset="0"/>
              <a:buChar char="•"/>
            </a:pPr>
            <a:r>
              <a:rPr lang="en-GB" b="1" i="1" dirty="0">
                <a:latin typeface="Arial"/>
                <a:cs typeface="Arial"/>
              </a:rPr>
              <a:t>“I don’t think there’s ever going to be a ‘normal’ as we knew it” </a:t>
            </a:r>
            <a:r>
              <a:rPr lang="en-GB" i="1" dirty="0">
                <a:latin typeface="Arial"/>
                <a:cs typeface="Arial"/>
              </a:rPr>
              <a:t>– A summary of key </a:t>
            </a:r>
            <a:r>
              <a:rPr lang="en-GB" i="1">
                <a:latin typeface="Arial"/>
                <a:cs typeface="Arial"/>
              </a:rPr>
              <a:t>themes </a:t>
            </a:r>
          </a:p>
          <a:p>
            <a:pPr marL="285750" indent="-285750">
              <a:spcBef>
                <a:spcPts val="600"/>
              </a:spcBef>
              <a:buFont typeface="Arial" panose="020B0604020202020204" pitchFamily="34" charset="0"/>
              <a:buChar char="•"/>
            </a:pPr>
            <a:r>
              <a:rPr lang="en-GB" b="1" i="1">
                <a:latin typeface="Arial"/>
                <a:cs typeface="Arial"/>
              </a:rPr>
              <a:t>“</a:t>
            </a:r>
            <a:r>
              <a:rPr lang="en-GB" b="1" i="1" dirty="0">
                <a:latin typeface="Arial"/>
                <a:cs typeface="Arial"/>
              </a:rPr>
              <a:t>It’s like the whole world has stopped and there is nothing else happening anywhere” </a:t>
            </a:r>
            <a:r>
              <a:rPr lang="en-GB" i="1" dirty="0">
                <a:latin typeface="Arial"/>
                <a:cs typeface="Arial"/>
              </a:rPr>
              <a:t>- Response to coronavirus outbreak and the day-to-day impact</a:t>
            </a:r>
            <a:endParaRPr lang="en-GB" b="1" i="1" dirty="0">
              <a:latin typeface="Arial"/>
              <a:cs typeface="Arial"/>
            </a:endParaRPr>
          </a:p>
          <a:p>
            <a:pPr marL="285750" indent="-285750">
              <a:spcBef>
                <a:spcPts val="600"/>
              </a:spcBef>
              <a:buFont typeface="Arial" panose="020B0604020202020204" pitchFamily="34" charset="0"/>
              <a:buChar char="•"/>
            </a:pPr>
            <a:r>
              <a:rPr lang="en-GB" b="1" i="1" dirty="0">
                <a:latin typeface="Arial"/>
                <a:cs typeface="Arial"/>
              </a:rPr>
              <a:t>“Being with your child 24/7 is tough” </a:t>
            </a:r>
            <a:r>
              <a:rPr lang="en-GB" i="1" dirty="0">
                <a:latin typeface="Arial"/>
                <a:cs typeface="Arial"/>
              </a:rPr>
              <a:t>– Experiences of Essex working parents</a:t>
            </a:r>
          </a:p>
          <a:p>
            <a:pPr marL="285750" indent="-285750">
              <a:spcBef>
                <a:spcPts val="600"/>
              </a:spcBef>
              <a:buFont typeface="Arial" panose="020B0604020202020204" pitchFamily="34" charset="0"/>
              <a:buChar char="•"/>
            </a:pPr>
            <a:r>
              <a:rPr lang="en-GB" b="1" i="1" dirty="0">
                <a:latin typeface="Arial"/>
                <a:cs typeface="Arial"/>
              </a:rPr>
              <a:t>“Neighbour friendships have been formed that will last permanently” </a:t>
            </a:r>
            <a:r>
              <a:rPr lang="en-GB" i="1" dirty="0">
                <a:latin typeface="Arial"/>
                <a:cs typeface="Arial"/>
              </a:rPr>
              <a:t>– Neighbourliness, community and volunteering</a:t>
            </a:r>
          </a:p>
          <a:p>
            <a:pPr marL="285750" indent="-285750">
              <a:spcBef>
                <a:spcPts val="600"/>
              </a:spcBef>
              <a:buFont typeface="Arial" panose="020B0604020202020204" pitchFamily="34" charset="0"/>
              <a:buChar char="•"/>
            </a:pPr>
            <a:r>
              <a:rPr lang="en-GB" b="1" i="1" dirty="0">
                <a:latin typeface="Arial"/>
                <a:cs typeface="Arial"/>
              </a:rPr>
              <a:t>“Being able to go for a proper walk is really important” </a:t>
            </a:r>
            <a:r>
              <a:rPr lang="en-GB" i="1" dirty="0">
                <a:latin typeface="Arial"/>
                <a:cs typeface="Arial"/>
              </a:rPr>
              <a:t>- Health and wellbeing</a:t>
            </a:r>
          </a:p>
        </p:txBody>
      </p:sp>
      <p:sp>
        <p:nvSpPr>
          <p:cNvPr id="23" name="TextBox 22">
            <a:extLst>
              <a:ext uri="{FF2B5EF4-FFF2-40B4-BE49-F238E27FC236}">
                <a16:creationId xmlns:a16="http://schemas.microsoft.com/office/drawing/2014/main" id="{597EDB95-07AD-4D5D-B140-5946876E08DF}"/>
              </a:ext>
            </a:extLst>
          </p:cNvPr>
          <p:cNvSpPr txBox="1"/>
          <p:nvPr/>
        </p:nvSpPr>
        <p:spPr>
          <a:xfrm>
            <a:off x="6447246" y="298000"/>
            <a:ext cx="5490753" cy="369332"/>
          </a:xfrm>
          <a:prstGeom prst="rect">
            <a:avLst/>
          </a:prstGeom>
          <a:noFill/>
        </p:spPr>
        <p:txBody>
          <a:bodyPr wrap="square" rtlCol="0" anchor="t">
            <a:spAutoFit/>
          </a:bodyPr>
          <a:lstStyle/>
          <a:p>
            <a:pPr>
              <a:spcBef>
                <a:spcPts val="600"/>
              </a:spcBef>
            </a:pPr>
            <a:endParaRPr lang="en-GB" b="1">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300504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21541F0-3524-4DE6-9E0B-4A03511F771A}"/>
              </a:ext>
            </a:extLst>
          </p:cNvPr>
          <p:cNvSpPr/>
          <p:nvPr/>
        </p:nvSpPr>
        <p:spPr>
          <a:xfrm>
            <a:off x="5974813" y="3244334"/>
            <a:ext cx="242374" cy="369332"/>
          </a:xfrm>
          <a:prstGeom prst="rect">
            <a:avLst/>
          </a:prstGeom>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 </a:t>
            </a: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Rectangle 5">
            <a:extLst>
              <a:ext uri="{FF2B5EF4-FFF2-40B4-BE49-F238E27FC236}">
                <a16:creationId xmlns:a16="http://schemas.microsoft.com/office/drawing/2014/main" id="{B41102E7-DAEE-4A42-B336-D8961EA087B1}"/>
              </a:ext>
            </a:extLst>
          </p:cNvPr>
          <p:cNvSpPr/>
          <p:nvPr/>
        </p:nvSpPr>
        <p:spPr>
          <a:xfrm>
            <a:off x="5974813" y="3244334"/>
            <a:ext cx="242374" cy="369332"/>
          </a:xfrm>
          <a:prstGeom prst="rect">
            <a:avLst/>
          </a:prstGeom>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 </a:t>
            </a: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E8EEBFA8-5C95-4D4E-98D4-FBAFC86E415F}"/>
              </a:ext>
            </a:extLst>
          </p:cNvPr>
          <p:cNvSpPr/>
          <p:nvPr/>
        </p:nvSpPr>
        <p:spPr>
          <a:xfrm>
            <a:off x="5977217" y="3244334"/>
            <a:ext cx="237566" cy="369332"/>
          </a:xfrm>
          <a:prstGeom prst="rect">
            <a:avLst/>
          </a:prstGeom>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black"/>
                </a:solidFill>
                <a:effectLst/>
                <a:uLnTx/>
                <a:uFillTx/>
                <a:latin typeface="Calibri" panose="020F0502020204030204"/>
                <a:ea typeface="+mn-ea"/>
                <a:cs typeface="+mn-cs"/>
              </a:rPr>
              <a:t> </a:t>
            </a:r>
          </a:p>
        </p:txBody>
      </p:sp>
      <p:sp>
        <p:nvSpPr>
          <p:cNvPr id="11" name="Rectangle 10">
            <a:extLst>
              <a:ext uri="{FF2B5EF4-FFF2-40B4-BE49-F238E27FC236}">
                <a16:creationId xmlns:a16="http://schemas.microsoft.com/office/drawing/2014/main" id="{C12CF261-D17B-499E-9EF1-7AE750EAEC55}"/>
              </a:ext>
            </a:extLst>
          </p:cNvPr>
          <p:cNvSpPr/>
          <p:nvPr/>
        </p:nvSpPr>
        <p:spPr>
          <a:xfrm>
            <a:off x="5977217" y="3244334"/>
            <a:ext cx="237566" cy="369332"/>
          </a:xfrm>
          <a:prstGeom prst="rect">
            <a:avLst/>
          </a:prstGeom>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black"/>
                </a:solidFill>
                <a:effectLst/>
                <a:uLnTx/>
                <a:uFillTx/>
                <a:latin typeface="Calibri" panose="020F0502020204030204"/>
                <a:ea typeface="+mn-ea"/>
                <a:cs typeface="+mn-cs"/>
              </a:rPr>
              <a:t> </a:t>
            </a:r>
          </a:p>
        </p:txBody>
      </p:sp>
      <p:sp>
        <p:nvSpPr>
          <p:cNvPr id="12" name="Rectangle 11">
            <a:extLst>
              <a:ext uri="{FF2B5EF4-FFF2-40B4-BE49-F238E27FC236}">
                <a16:creationId xmlns:a16="http://schemas.microsoft.com/office/drawing/2014/main" id="{13342358-90AF-49DB-BEFD-79115F36BF33}"/>
              </a:ext>
            </a:extLst>
          </p:cNvPr>
          <p:cNvSpPr/>
          <p:nvPr/>
        </p:nvSpPr>
        <p:spPr>
          <a:xfrm>
            <a:off x="1124262" y="474345"/>
            <a:ext cx="10358204" cy="6109365"/>
          </a:xfrm>
          <a:prstGeom prst="rect">
            <a:avLst/>
          </a:prstGeom>
        </p:spPr>
        <p:txBody>
          <a:bodyPr wrap="square" anchor="t">
            <a:spAutoFit/>
          </a:bodyPr>
          <a:lstStyle/>
          <a:p>
            <a:pPr marL="0" marR="0" lvl="0" indent="0" algn="l" defTabSz="457200" rtl="0" eaLnBrk="1" fontAlgn="base"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a:ln>
                  <a:noFill/>
                </a:ln>
                <a:solidFill>
                  <a:prstClr val="white"/>
                </a:solidFill>
                <a:effectLst/>
                <a:uLnTx/>
                <a:uFillTx/>
                <a:latin typeface="Arial"/>
                <a:ea typeface="+mn-ea"/>
                <a:cs typeface="Arial"/>
              </a:rPr>
              <a:t>Contact Us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700" b="0" i="0" u="none" strike="noStrike" kern="1200" cap="none" spc="0" normalizeH="0" baseline="0" noProof="0">
                <a:ln>
                  <a:noFill/>
                </a:ln>
                <a:solidFill>
                  <a:prstClr val="white"/>
                </a:solidFill>
                <a:effectLst/>
                <a:uLnTx/>
                <a:uFillTx/>
                <a:latin typeface="Arial"/>
                <a:ea typeface="+mn-ea"/>
                <a:cs typeface="Arial"/>
              </a:rPr>
              <a:t>This information is issued by:</a:t>
            </a:r>
            <a:r>
              <a:rPr kumimoji="0" lang="en-US" sz="1700" b="0" i="0" u="none" strike="noStrike" kern="1200" cap="none" spc="0" normalizeH="0" baseline="0" noProof="0">
                <a:ln>
                  <a:noFill/>
                </a:ln>
                <a:solidFill>
                  <a:prstClr val="white"/>
                </a:solidFill>
                <a:effectLst/>
                <a:uLnTx/>
                <a:uFillTx/>
                <a:latin typeface="Arial"/>
                <a:ea typeface="+mn-ea"/>
                <a:cs typeface="Arial"/>
              </a:rPr>
              <a:t>​</a:t>
            </a: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a:p>
            <a:pPr marL="0" marR="0" lvl="0" indent="0" algn="l" defTabSz="457200" rtl="0" eaLnBrk="1" fontAlgn="base" latinLnBrk="0" hangingPunct="1">
              <a:lnSpc>
                <a:spcPct val="100000"/>
              </a:lnSpc>
              <a:spcBef>
                <a:spcPts val="0"/>
              </a:spcBef>
              <a:spcAft>
                <a:spcPts val="0"/>
              </a:spcAft>
              <a:buClrTx/>
              <a:buSzTx/>
              <a:buFontTx/>
              <a:buNone/>
              <a:tabLst/>
              <a:defRPr/>
            </a:pPr>
            <a:r>
              <a:rPr kumimoji="0" lang="en-GB" sz="1700" b="0" i="0" u="none" strike="noStrike" kern="1200" cap="none" spc="0" normalizeH="0" baseline="0" noProof="0">
                <a:ln>
                  <a:noFill/>
                </a:ln>
                <a:solidFill>
                  <a:prstClr val="white"/>
                </a:solidFill>
                <a:effectLst/>
                <a:uLnTx/>
                <a:uFillTx/>
                <a:latin typeface="Arial"/>
                <a:ea typeface="+mn-ea"/>
                <a:cs typeface="Arial"/>
              </a:rPr>
              <a:t>Essex County Council</a:t>
            </a:r>
            <a:r>
              <a:rPr kumimoji="0" lang="en-US" sz="1700" b="0" i="0" u="none" strike="noStrike" kern="1200" cap="none" spc="0" normalizeH="0" baseline="0" noProof="0">
                <a:ln>
                  <a:noFill/>
                </a:ln>
                <a:solidFill>
                  <a:prstClr val="white"/>
                </a:solidFill>
                <a:effectLst/>
                <a:uLnTx/>
                <a:uFillTx/>
                <a:latin typeface="Arial"/>
                <a:ea typeface="+mn-ea"/>
                <a:cs typeface="Arial"/>
              </a:rPr>
              <a:t>​</a:t>
            </a:r>
          </a:p>
          <a:p>
            <a:pPr marL="0" marR="0" lvl="0" indent="0" algn="l" defTabSz="457200" rtl="0" eaLnBrk="1" fontAlgn="base" latinLnBrk="0" hangingPunct="1">
              <a:lnSpc>
                <a:spcPct val="100000"/>
              </a:lnSpc>
              <a:spcBef>
                <a:spcPts val="0"/>
              </a:spcBef>
              <a:spcAft>
                <a:spcPts val="0"/>
              </a:spcAft>
              <a:buClrTx/>
              <a:buSzTx/>
              <a:buFontTx/>
              <a:buNone/>
              <a:tabLst/>
              <a:defRPr/>
            </a:pPr>
            <a:r>
              <a:rPr kumimoji="0" lang="en-GB" sz="1700" b="0" i="0" u="none" strike="noStrike" kern="1200" cap="none" spc="0" normalizeH="0" baseline="0" noProof="0">
                <a:ln>
                  <a:noFill/>
                </a:ln>
                <a:solidFill>
                  <a:prstClr val="white"/>
                </a:solidFill>
                <a:effectLst/>
                <a:uLnTx/>
                <a:uFillTx/>
                <a:latin typeface="Arial"/>
                <a:ea typeface="+mn-ea"/>
                <a:cs typeface="Arial"/>
              </a:rPr>
              <a:t>Strategy, Insight &amp; Engagement </a:t>
            </a:r>
            <a:r>
              <a:rPr kumimoji="0" lang="en-US" sz="1700" b="0" i="0" u="none" strike="noStrike" kern="1200" cap="none" spc="0" normalizeH="0" baseline="0" noProof="0">
                <a:ln>
                  <a:noFill/>
                </a:ln>
                <a:solidFill>
                  <a:prstClr val="white"/>
                </a:solidFill>
                <a:effectLst/>
                <a:uLnTx/>
                <a:uFillTx/>
                <a:latin typeface="Arial"/>
                <a:ea typeface="+mn-ea"/>
                <a:cs typeface="Arial"/>
              </a:rPr>
              <a:t>​</a:t>
            </a:r>
          </a:p>
          <a:p>
            <a:pPr marL="0" marR="0" lvl="0" indent="0" algn="l" defTabSz="457200" rtl="0" eaLnBrk="1" fontAlgn="base" latinLnBrk="0" hangingPunct="1">
              <a:lnSpc>
                <a:spcPct val="100000"/>
              </a:lnSpc>
              <a:spcBef>
                <a:spcPts val="0"/>
              </a:spcBef>
              <a:spcAft>
                <a:spcPts val="0"/>
              </a:spcAft>
              <a:buClrTx/>
              <a:buSzTx/>
              <a:buFontTx/>
              <a:buNone/>
              <a:tabLst/>
              <a:defRPr/>
            </a:pPr>
            <a:r>
              <a:rPr kumimoji="0" lang="en-GB" sz="1700" b="0" i="0" u="none" strike="noStrike" kern="1200" cap="none" spc="0" normalizeH="0" baseline="0" noProof="0">
                <a:ln>
                  <a:noFill/>
                </a:ln>
                <a:solidFill>
                  <a:prstClr val="white"/>
                </a:solidFill>
                <a:effectLst/>
                <a:uLnTx/>
                <a:uFillTx/>
                <a:latin typeface="Arial"/>
                <a:ea typeface="+mn-ea"/>
                <a:cs typeface="Arial"/>
              </a:rPr>
              <a:t>Research &amp; Citizen Insight</a:t>
            </a:r>
            <a:r>
              <a:rPr kumimoji="0" lang="en-US" sz="1700" b="0" i="0" u="none" strike="noStrike" kern="1200" cap="none" spc="0" normalizeH="0" baseline="0" noProof="0">
                <a:ln>
                  <a:noFill/>
                </a:ln>
                <a:solidFill>
                  <a:prstClr val="white"/>
                </a:solidFill>
                <a:effectLst/>
                <a:uLnTx/>
                <a:uFillTx/>
                <a:latin typeface="Arial"/>
                <a:ea typeface="+mn-ea"/>
                <a:cs typeface="Arial"/>
              </a:rPr>
              <a:t>​</a:t>
            </a:r>
          </a:p>
          <a:p>
            <a:pPr marL="0" marR="0" lvl="0" indent="0" algn="l" defTabSz="457200" rtl="0" eaLnBrk="1" fontAlgn="base" latinLnBrk="0" hangingPunct="1">
              <a:lnSpc>
                <a:spcPct val="100000"/>
              </a:lnSpc>
              <a:spcBef>
                <a:spcPts val="0"/>
              </a:spcBef>
              <a:spcAft>
                <a:spcPts val="0"/>
              </a:spcAft>
              <a:buClrTx/>
              <a:buSzTx/>
              <a:buFontTx/>
              <a:buNone/>
              <a:tabLst/>
              <a:defRPr/>
            </a:pPr>
            <a:r>
              <a:rPr kumimoji="0" lang="en-GB" sz="1700" b="0" i="0" u="none" strike="noStrike" kern="1200" cap="none" spc="0" normalizeH="0" baseline="0" noProof="0">
                <a:ln>
                  <a:noFill/>
                </a:ln>
                <a:solidFill>
                  <a:prstClr val="white"/>
                </a:solidFill>
                <a:effectLst/>
                <a:uLnTx/>
                <a:uFillTx/>
                <a:latin typeface="Arial"/>
                <a:ea typeface="+mn-ea"/>
                <a:cs typeface="Arial"/>
              </a:rPr>
              <a:t>​</a:t>
            </a:r>
          </a:p>
          <a:p>
            <a:pPr marL="0" marR="0" lvl="0" indent="0" algn="l" defTabSz="457200" rtl="0" eaLnBrk="1" fontAlgn="base" latinLnBrk="0" hangingPunct="1">
              <a:lnSpc>
                <a:spcPct val="100000"/>
              </a:lnSpc>
              <a:spcBef>
                <a:spcPts val="0"/>
              </a:spcBef>
              <a:spcAft>
                <a:spcPts val="0"/>
              </a:spcAft>
              <a:buClrTx/>
              <a:buSzTx/>
              <a:buFontTx/>
              <a:buNone/>
              <a:tabLst/>
              <a:defRPr/>
            </a:pPr>
            <a:r>
              <a:rPr kumimoji="0" lang="en-GB" sz="1700" b="0" i="0" u="none" strike="noStrike" kern="1200" cap="none" spc="0" normalizeH="0" baseline="0" noProof="0">
                <a:ln>
                  <a:noFill/>
                </a:ln>
                <a:solidFill>
                  <a:prstClr val="white"/>
                </a:solidFill>
                <a:effectLst/>
                <a:uLnTx/>
                <a:uFillTx/>
                <a:latin typeface="Arial"/>
                <a:ea typeface="+mn-ea"/>
                <a:cs typeface="Arial"/>
              </a:rPr>
              <a:t>​</a:t>
            </a:r>
          </a:p>
          <a:p>
            <a:pPr marL="0" marR="0" lvl="0" indent="0" algn="l" defTabSz="457200" rtl="0" eaLnBrk="1" fontAlgn="base" latinLnBrk="0" hangingPunct="1">
              <a:lnSpc>
                <a:spcPct val="100000"/>
              </a:lnSpc>
              <a:spcBef>
                <a:spcPts val="0"/>
              </a:spcBef>
              <a:spcAft>
                <a:spcPts val="0"/>
              </a:spcAft>
              <a:buClrTx/>
              <a:buSzTx/>
              <a:buFontTx/>
              <a:buNone/>
              <a:tabLst/>
              <a:defRPr/>
            </a:pPr>
            <a:r>
              <a:rPr kumimoji="0" lang="en-GB" sz="1700" b="0" i="0" u="none" strike="noStrike" kern="1200" cap="none" spc="0" normalizeH="0" baseline="0" noProof="0">
                <a:ln>
                  <a:noFill/>
                </a:ln>
                <a:solidFill>
                  <a:prstClr val="white"/>
                </a:solidFill>
                <a:effectLst/>
                <a:uLnTx/>
                <a:uFillTx/>
                <a:latin typeface="Arial"/>
                <a:ea typeface="+mn-ea"/>
                <a:cs typeface="Arial"/>
              </a:rPr>
              <a:t>You can contact us in the following ways:</a:t>
            </a:r>
            <a:r>
              <a:rPr kumimoji="0" lang="en-US" sz="1700" b="0" i="0" u="none" strike="noStrike" kern="1200" cap="none" spc="0" normalizeH="0" baseline="0" noProof="0">
                <a:ln>
                  <a:noFill/>
                </a:ln>
                <a:solidFill>
                  <a:prstClr val="white"/>
                </a:solidFill>
                <a:effectLst/>
                <a:uLnTx/>
                <a:uFillTx/>
                <a:latin typeface="Arial"/>
                <a:ea typeface="+mn-ea"/>
                <a:cs typeface="Arial"/>
              </a:rPr>
              <a:t>​</a:t>
            </a:r>
          </a:p>
          <a:p>
            <a:pPr marL="0" marR="0" lvl="0" indent="0" algn="l" defTabSz="457200" rtl="0" eaLnBrk="1" fontAlgn="base" latinLnBrk="0" hangingPunct="1">
              <a:lnSpc>
                <a:spcPct val="100000"/>
              </a:lnSpc>
              <a:spcBef>
                <a:spcPts val="0"/>
              </a:spcBef>
              <a:spcAft>
                <a:spcPts val="0"/>
              </a:spcAft>
              <a:buClrTx/>
              <a:buSzTx/>
              <a:buFontTx/>
              <a:buNone/>
              <a:tabLst/>
              <a:defRPr/>
            </a:pPr>
            <a:r>
              <a:rPr kumimoji="0" lang="en-GB" sz="1700" b="0" i="0" u="none" strike="noStrike" kern="1200" cap="none" spc="0" normalizeH="0" baseline="0" noProof="0">
                <a:ln>
                  <a:noFill/>
                </a:ln>
                <a:solidFill>
                  <a:prstClr val="white"/>
                </a:solidFill>
                <a:effectLst/>
                <a:uLnTx/>
                <a:uFillTx/>
                <a:latin typeface="Arial"/>
                <a:ea typeface="+mn-ea"/>
                <a:cs typeface="Arial"/>
              </a:rPr>
              <a:t>​</a:t>
            </a:r>
          </a:p>
          <a:p>
            <a:pPr marL="0" marR="0" lvl="0" indent="0" algn="l" defTabSz="457200" rtl="0" eaLnBrk="1" fontAlgn="base" latinLnBrk="0" hangingPunct="1">
              <a:lnSpc>
                <a:spcPct val="100000"/>
              </a:lnSpc>
              <a:spcBef>
                <a:spcPts val="0"/>
              </a:spcBef>
              <a:spcAft>
                <a:spcPts val="0"/>
              </a:spcAft>
              <a:buClrTx/>
              <a:buSzTx/>
              <a:buFontTx/>
              <a:buNone/>
              <a:tabLst/>
              <a:defRPr/>
            </a:pPr>
            <a:r>
              <a:rPr kumimoji="0" lang="en-GB" sz="1700" b="0" i="0" u="none" strike="noStrike" kern="1200" cap="none" spc="0" normalizeH="0" baseline="0" noProof="0">
                <a:ln>
                  <a:noFill/>
                </a:ln>
                <a:solidFill>
                  <a:prstClr val="white"/>
                </a:solidFill>
                <a:effectLst/>
                <a:uLnTx/>
                <a:uFillTx/>
                <a:latin typeface="Arial"/>
                <a:ea typeface="+mn-ea"/>
                <a:cs typeface="Arial"/>
              </a:rPr>
              <a:t>By email: </a:t>
            </a:r>
            <a:r>
              <a:rPr kumimoji="0" lang="en-US" sz="1700" b="0" i="0" u="none" strike="noStrike" kern="1200" cap="none" spc="0" normalizeH="0" baseline="0" noProof="0">
                <a:ln>
                  <a:noFill/>
                </a:ln>
                <a:solidFill>
                  <a:prstClr val="white"/>
                </a:solidFill>
                <a:effectLst/>
                <a:uLnTx/>
                <a:uFillTx/>
                <a:latin typeface="Arial"/>
                <a:ea typeface="+mn-ea"/>
                <a:cs typeface="Arial"/>
              </a:rPr>
              <a:t>​</a:t>
            </a:r>
          </a:p>
          <a:p>
            <a:pPr marL="0" marR="0" lvl="0" indent="0" algn="l" defTabSz="457200" rtl="0" eaLnBrk="1" fontAlgn="base" latinLnBrk="0" hangingPunct="1">
              <a:lnSpc>
                <a:spcPct val="100000"/>
              </a:lnSpc>
              <a:spcBef>
                <a:spcPts val="0"/>
              </a:spcBef>
              <a:spcAft>
                <a:spcPts val="0"/>
              </a:spcAft>
              <a:buClrTx/>
              <a:buSzTx/>
              <a:buFontTx/>
              <a:buNone/>
              <a:tabLst/>
              <a:defRPr/>
            </a:pPr>
            <a:r>
              <a:rPr kumimoji="0" lang="en-GB" sz="1700" b="1" i="0" u="none" strike="noStrike" kern="1200" cap="none" spc="0" normalizeH="0" baseline="0" noProof="0">
                <a:ln>
                  <a:noFill/>
                </a:ln>
                <a:solidFill>
                  <a:prstClr val="white"/>
                </a:solidFill>
                <a:effectLst/>
                <a:uLnTx/>
                <a:uFillTx/>
                <a:latin typeface="Arial"/>
                <a:ea typeface="+mn-ea"/>
                <a:cs typeface="Arial"/>
              </a:rPr>
              <a:t>katerina.glover@essex.gov.uk</a:t>
            </a:r>
            <a:r>
              <a:rPr kumimoji="0" lang="en-US" sz="1700" b="0" i="0" u="none" strike="noStrike" kern="1200" cap="none" spc="0" normalizeH="0" baseline="0" noProof="0">
                <a:ln>
                  <a:noFill/>
                </a:ln>
                <a:solidFill>
                  <a:prstClr val="white"/>
                </a:solidFill>
                <a:effectLst/>
                <a:uLnTx/>
                <a:uFillTx/>
                <a:latin typeface="Arial"/>
                <a:ea typeface="+mn-ea"/>
                <a:cs typeface="Arial"/>
              </a:rPr>
              <a:t>​</a:t>
            </a:r>
          </a:p>
          <a:p>
            <a:pPr marL="0" marR="0" lvl="0" indent="0" algn="l" defTabSz="457200" rtl="0" eaLnBrk="1" fontAlgn="base" latinLnBrk="0" hangingPunct="1">
              <a:lnSpc>
                <a:spcPct val="100000"/>
              </a:lnSpc>
              <a:spcBef>
                <a:spcPts val="0"/>
              </a:spcBef>
              <a:spcAft>
                <a:spcPts val="0"/>
              </a:spcAft>
              <a:buClrTx/>
              <a:buSzTx/>
              <a:buFontTx/>
              <a:buNone/>
              <a:tabLst/>
              <a:defRPr/>
            </a:pPr>
            <a:endParaRPr kumimoji="0" lang="en-US" sz="17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base" latinLnBrk="0" hangingPunct="1">
              <a:lnSpc>
                <a:spcPct val="100000"/>
              </a:lnSpc>
              <a:spcBef>
                <a:spcPts val="0"/>
              </a:spcBef>
              <a:spcAft>
                <a:spcPts val="0"/>
              </a:spcAft>
              <a:buClrTx/>
              <a:buSzTx/>
              <a:buFontTx/>
              <a:buNone/>
              <a:tabLst/>
              <a:defRPr/>
            </a:pPr>
            <a:r>
              <a:rPr kumimoji="0" lang="en-US" sz="1700" b="1" i="0" u="none" strike="noStrike" kern="1200" cap="none" spc="0" normalizeH="0" baseline="0" noProof="0">
                <a:ln>
                  <a:noFill/>
                </a:ln>
                <a:solidFill>
                  <a:prstClr val="white"/>
                </a:solidFill>
                <a:effectLst/>
                <a:uLnTx/>
                <a:uFillTx/>
                <a:latin typeface="Arial"/>
                <a:ea typeface="+mn-ea"/>
                <a:cs typeface="Arial"/>
              </a:rPr>
              <a:t>maresa.beazley@essex.gov.uk; maura.o-malley@essex.gov.uk; poppy.reece@essex.gov.uk</a:t>
            </a:r>
          </a:p>
          <a:p>
            <a:pPr marL="0" marR="0" lvl="0" indent="0" algn="l" defTabSz="457200" rtl="0" eaLnBrk="1" fontAlgn="base" latinLnBrk="0" hangingPunct="1">
              <a:lnSpc>
                <a:spcPct val="100000"/>
              </a:lnSpc>
              <a:spcBef>
                <a:spcPts val="0"/>
              </a:spcBef>
              <a:spcAft>
                <a:spcPts val="0"/>
              </a:spcAft>
              <a:buClrTx/>
              <a:buSzTx/>
              <a:buFontTx/>
              <a:buNone/>
              <a:tabLst/>
              <a:defRPr/>
            </a:pPr>
            <a:r>
              <a:rPr kumimoji="0" lang="en-GB" sz="1700" b="0" i="0" u="none" strike="noStrike" kern="1200" cap="none" spc="0" normalizeH="0" baseline="0" noProof="0">
                <a:ln>
                  <a:noFill/>
                </a:ln>
                <a:solidFill>
                  <a:prstClr val="white"/>
                </a:solidFill>
                <a:effectLst/>
                <a:uLnTx/>
                <a:uFillTx/>
                <a:latin typeface="Arial"/>
                <a:ea typeface="+mn-ea"/>
                <a:cs typeface="Arial"/>
              </a:rPr>
              <a:t>​</a:t>
            </a:r>
          </a:p>
          <a:p>
            <a:pPr marL="0" marR="0" lvl="0" indent="0" algn="l" defTabSz="457200" rtl="0" eaLnBrk="1" fontAlgn="base" latinLnBrk="0" hangingPunct="1">
              <a:lnSpc>
                <a:spcPct val="100000"/>
              </a:lnSpc>
              <a:spcBef>
                <a:spcPts val="0"/>
              </a:spcBef>
              <a:spcAft>
                <a:spcPts val="0"/>
              </a:spcAft>
              <a:buClrTx/>
              <a:buSzTx/>
              <a:buFontTx/>
              <a:buNone/>
              <a:tabLst/>
              <a:defRPr/>
            </a:pPr>
            <a:r>
              <a:rPr kumimoji="0" lang="en-GB" sz="1700" b="0" i="0" u="none" strike="noStrike" kern="1200" cap="none" spc="0" normalizeH="0" baseline="0" noProof="0">
                <a:ln>
                  <a:noFill/>
                </a:ln>
                <a:solidFill>
                  <a:prstClr val="white"/>
                </a:solidFill>
                <a:effectLst/>
                <a:uLnTx/>
                <a:uFillTx/>
                <a:latin typeface="Arial"/>
                <a:ea typeface="+mn-ea"/>
                <a:cs typeface="Arial"/>
              </a:rPr>
              <a:t>Visit our website:</a:t>
            </a:r>
            <a:r>
              <a:rPr kumimoji="0" lang="en-US" sz="1700" b="0" i="0" u="none" strike="noStrike" kern="1200" cap="none" spc="0" normalizeH="0" baseline="0" noProof="0">
                <a:ln>
                  <a:noFill/>
                </a:ln>
                <a:solidFill>
                  <a:prstClr val="white"/>
                </a:solidFill>
                <a:effectLst/>
                <a:uLnTx/>
                <a:uFillTx/>
                <a:latin typeface="Arial"/>
                <a:ea typeface="+mn-ea"/>
                <a:cs typeface="Arial"/>
              </a:rPr>
              <a:t>​</a:t>
            </a:r>
          </a:p>
          <a:p>
            <a:pPr marL="0" marR="0" lvl="0" indent="0" algn="l" defTabSz="457200" rtl="0" eaLnBrk="1" fontAlgn="base" latinLnBrk="0" hangingPunct="1">
              <a:lnSpc>
                <a:spcPct val="100000"/>
              </a:lnSpc>
              <a:spcBef>
                <a:spcPts val="0"/>
              </a:spcBef>
              <a:spcAft>
                <a:spcPts val="0"/>
              </a:spcAft>
              <a:buClrTx/>
              <a:buSzTx/>
              <a:buFontTx/>
              <a:buNone/>
              <a:tabLst/>
              <a:defRPr/>
            </a:pPr>
            <a:r>
              <a:rPr kumimoji="0" lang="en-GB" sz="1700" b="0" i="0" u="none" strike="noStrike" kern="1200" cap="none" spc="0" normalizeH="0" baseline="0" noProof="0">
                <a:ln>
                  <a:noFill/>
                </a:ln>
                <a:solidFill>
                  <a:prstClr val="white"/>
                </a:solidFill>
                <a:effectLst/>
                <a:uLnTx/>
                <a:uFillTx/>
                <a:latin typeface="Arial"/>
                <a:ea typeface="+mn-ea"/>
                <a:cs typeface="Arial"/>
              </a:rPr>
              <a:t>www.essex.gov.uk</a:t>
            </a:r>
            <a:r>
              <a:rPr kumimoji="0" lang="en-US" sz="1700" b="0" i="0" u="none" strike="noStrike" kern="1200" cap="none" spc="0" normalizeH="0" baseline="0" noProof="0">
                <a:ln>
                  <a:noFill/>
                </a:ln>
                <a:solidFill>
                  <a:prstClr val="white"/>
                </a:solidFill>
                <a:effectLst/>
                <a:uLnTx/>
                <a:uFillTx/>
                <a:latin typeface="Arial"/>
                <a:ea typeface="+mn-ea"/>
                <a:cs typeface="Arial"/>
              </a:rPr>
              <a:t>​</a:t>
            </a:r>
          </a:p>
          <a:p>
            <a:pPr marL="0" marR="0" lvl="0" indent="0" algn="l" defTabSz="457200" rtl="0" eaLnBrk="1" fontAlgn="base" latinLnBrk="0" hangingPunct="1">
              <a:lnSpc>
                <a:spcPct val="100000"/>
              </a:lnSpc>
              <a:spcBef>
                <a:spcPts val="0"/>
              </a:spcBef>
              <a:spcAft>
                <a:spcPts val="0"/>
              </a:spcAft>
              <a:buClrTx/>
              <a:buSzTx/>
              <a:buFontTx/>
              <a:buNone/>
              <a:tabLst/>
              <a:defRPr/>
            </a:pPr>
            <a:r>
              <a:rPr kumimoji="0" lang="en-GB" sz="1700" b="0" i="0" u="none" strike="noStrike" kern="1200" cap="none" spc="0" normalizeH="0" baseline="0" noProof="0">
                <a:ln>
                  <a:noFill/>
                </a:ln>
                <a:solidFill>
                  <a:prstClr val="white"/>
                </a:solidFill>
                <a:effectLst/>
                <a:uLnTx/>
                <a:uFillTx/>
                <a:latin typeface="Arial"/>
                <a:ea typeface="+mn-ea"/>
                <a:cs typeface="Arial"/>
              </a:rPr>
              <a:t>​</a:t>
            </a:r>
          </a:p>
          <a:p>
            <a:pPr marL="0" marR="0" lvl="0" indent="0" algn="l" defTabSz="457200" rtl="0" eaLnBrk="1" fontAlgn="base" latinLnBrk="0" hangingPunct="1">
              <a:lnSpc>
                <a:spcPct val="100000"/>
              </a:lnSpc>
              <a:spcBef>
                <a:spcPts val="0"/>
              </a:spcBef>
              <a:spcAft>
                <a:spcPts val="0"/>
              </a:spcAft>
              <a:buClrTx/>
              <a:buSzTx/>
              <a:buFontTx/>
              <a:buNone/>
              <a:tabLst/>
              <a:defRPr/>
            </a:pPr>
            <a:r>
              <a:rPr kumimoji="0" lang="en-GB" sz="1700" b="0" i="0" u="none" strike="noStrike" kern="1200" cap="none" spc="0" normalizeH="0" baseline="0" noProof="0">
                <a:ln>
                  <a:noFill/>
                </a:ln>
                <a:solidFill>
                  <a:prstClr val="white"/>
                </a:solidFill>
                <a:effectLst/>
                <a:uLnTx/>
                <a:uFillTx/>
                <a:latin typeface="Arial"/>
                <a:ea typeface="+mn-ea"/>
                <a:cs typeface="Arial"/>
              </a:rPr>
              <a:t>By telephone:</a:t>
            </a:r>
            <a:r>
              <a:rPr kumimoji="0" lang="en-US" sz="1700" b="0" i="0" u="none" strike="noStrike" kern="1200" cap="none" spc="0" normalizeH="0" baseline="0" noProof="0">
                <a:ln>
                  <a:noFill/>
                </a:ln>
                <a:solidFill>
                  <a:prstClr val="white"/>
                </a:solidFill>
                <a:effectLst/>
                <a:uLnTx/>
                <a:uFillTx/>
                <a:latin typeface="Arial"/>
                <a:ea typeface="+mn-ea"/>
                <a:cs typeface="Arial"/>
              </a:rPr>
              <a:t>​</a:t>
            </a:r>
          </a:p>
          <a:p>
            <a:pPr marL="0" marR="0" lvl="0" indent="0" algn="l" defTabSz="457200" rtl="0" eaLnBrk="1" fontAlgn="base" latinLnBrk="0" hangingPunct="1">
              <a:lnSpc>
                <a:spcPct val="100000"/>
              </a:lnSpc>
              <a:spcBef>
                <a:spcPts val="0"/>
              </a:spcBef>
              <a:spcAft>
                <a:spcPts val="0"/>
              </a:spcAft>
              <a:buClrTx/>
              <a:buSzTx/>
              <a:buFontTx/>
              <a:buNone/>
              <a:tabLst/>
              <a:defRPr/>
            </a:pPr>
            <a:r>
              <a:rPr kumimoji="0" lang="en-GB" sz="1700" b="0" i="0" u="none" strike="noStrike" kern="1200" cap="none" spc="0" normalizeH="0" baseline="0" noProof="0">
                <a:ln>
                  <a:noFill/>
                </a:ln>
                <a:solidFill>
                  <a:prstClr val="white"/>
                </a:solidFill>
                <a:effectLst/>
                <a:uLnTx/>
                <a:uFillTx/>
                <a:latin typeface="Arial"/>
                <a:ea typeface="+mn-ea"/>
                <a:cs typeface="Arial"/>
              </a:rPr>
              <a:t>033301 30874</a:t>
            </a:r>
            <a:r>
              <a:rPr kumimoji="0" lang="en-US" sz="1700" b="0" i="0" u="none" strike="noStrike" kern="1200" cap="none" spc="0" normalizeH="0" baseline="0" noProof="0">
                <a:ln>
                  <a:noFill/>
                </a:ln>
                <a:solidFill>
                  <a:prstClr val="white"/>
                </a:solidFill>
                <a:effectLst/>
                <a:uLnTx/>
                <a:uFillTx/>
                <a:latin typeface="Arial"/>
                <a:ea typeface="+mn-ea"/>
                <a:cs typeface="Arial"/>
              </a:rPr>
              <a:t>​</a:t>
            </a:r>
          </a:p>
          <a:p>
            <a:pPr marL="0" marR="0" lvl="0" indent="0" algn="l" defTabSz="457200" rtl="0" eaLnBrk="1" fontAlgn="base" latinLnBrk="0" hangingPunct="1">
              <a:lnSpc>
                <a:spcPct val="100000"/>
              </a:lnSpc>
              <a:spcBef>
                <a:spcPts val="0"/>
              </a:spcBef>
              <a:spcAft>
                <a:spcPts val="0"/>
              </a:spcAft>
              <a:buClrTx/>
              <a:buSzTx/>
              <a:buFontTx/>
              <a:buNone/>
              <a:tabLst/>
              <a:defRPr/>
            </a:pPr>
            <a:r>
              <a:rPr kumimoji="0" lang="en-GB" sz="1700" b="0" i="0" u="none" strike="noStrike" kern="1200" cap="none" spc="0" normalizeH="0" baseline="0" noProof="0">
                <a:ln>
                  <a:noFill/>
                </a:ln>
                <a:solidFill>
                  <a:prstClr val="white"/>
                </a:solidFill>
                <a:effectLst/>
                <a:uLnTx/>
                <a:uFillTx/>
                <a:latin typeface="Arial"/>
                <a:ea typeface="+mn-ea"/>
                <a:cs typeface="Arial"/>
              </a:rPr>
              <a:t>​</a:t>
            </a:r>
          </a:p>
          <a:p>
            <a:pPr marL="0" marR="0" lvl="0" indent="0" algn="l" defTabSz="457200" rtl="0" eaLnBrk="1" fontAlgn="base" latinLnBrk="0" hangingPunct="1">
              <a:lnSpc>
                <a:spcPct val="100000"/>
              </a:lnSpc>
              <a:spcBef>
                <a:spcPts val="0"/>
              </a:spcBef>
              <a:spcAft>
                <a:spcPts val="0"/>
              </a:spcAft>
              <a:buClrTx/>
              <a:buSzTx/>
              <a:buFontTx/>
              <a:buNone/>
              <a:tabLst/>
              <a:defRPr/>
            </a:pPr>
            <a:r>
              <a:rPr kumimoji="0" lang="en-GB" sz="1700" b="0" i="0" u="none" strike="noStrike" kern="1200" cap="none" spc="0" normalizeH="0" baseline="0" noProof="0">
                <a:ln>
                  <a:noFill/>
                </a:ln>
                <a:solidFill>
                  <a:prstClr val="white"/>
                </a:solidFill>
                <a:effectLst/>
                <a:uLnTx/>
                <a:uFillTx/>
                <a:latin typeface="Arial"/>
                <a:ea typeface="+mn-ea"/>
                <a:cs typeface="Arial"/>
              </a:rPr>
              <a:t>By post:</a:t>
            </a:r>
            <a:r>
              <a:rPr kumimoji="0" lang="en-US" sz="1700" b="0" i="0" u="none" strike="noStrike" kern="1200" cap="none" spc="0" normalizeH="0" baseline="0" noProof="0">
                <a:ln>
                  <a:noFill/>
                </a:ln>
                <a:solidFill>
                  <a:prstClr val="white"/>
                </a:solidFill>
                <a:effectLst/>
                <a:uLnTx/>
                <a:uFillTx/>
                <a:latin typeface="Arial"/>
                <a:ea typeface="+mn-ea"/>
                <a:cs typeface="Arial"/>
              </a:rPr>
              <a:t>​</a:t>
            </a:r>
          </a:p>
          <a:p>
            <a:pPr marL="0" marR="0" lvl="0" indent="0" algn="l" defTabSz="457200" rtl="0" eaLnBrk="1" fontAlgn="base" latinLnBrk="0" hangingPunct="1">
              <a:lnSpc>
                <a:spcPct val="100000"/>
              </a:lnSpc>
              <a:spcBef>
                <a:spcPts val="0"/>
              </a:spcBef>
              <a:spcAft>
                <a:spcPts val="0"/>
              </a:spcAft>
              <a:buClrTx/>
              <a:buSzTx/>
              <a:buFontTx/>
              <a:buNone/>
              <a:tabLst/>
              <a:defRPr/>
            </a:pPr>
            <a:r>
              <a:rPr kumimoji="0" lang="en-GB" sz="1700" b="0" i="0" u="none" strike="noStrike" kern="1200" cap="none" spc="0" normalizeH="0" baseline="0" noProof="0">
                <a:ln>
                  <a:noFill/>
                </a:ln>
                <a:solidFill>
                  <a:prstClr val="white"/>
                </a:solidFill>
                <a:effectLst/>
                <a:uLnTx/>
                <a:uFillTx/>
                <a:latin typeface="Arial"/>
                <a:ea typeface="+mn-ea"/>
                <a:cs typeface="Arial"/>
              </a:rPr>
              <a:t>Essex County Council, Research &amp; Citizen Insight (SIE)</a:t>
            </a:r>
            <a:r>
              <a:rPr kumimoji="0" lang="en-US" sz="1700" b="0" i="0" u="none" strike="noStrike" kern="1200" cap="none" spc="0" normalizeH="0" baseline="0" noProof="0">
                <a:ln>
                  <a:noFill/>
                </a:ln>
                <a:solidFill>
                  <a:prstClr val="white"/>
                </a:solidFill>
                <a:effectLst/>
                <a:uLnTx/>
                <a:uFillTx/>
                <a:latin typeface="Arial"/>
                <a:ea typeface="+mn-ea"/>
                <a:cs typeface="Arial"/>
              </a:rPr>
              <a:t>​</a:t>
            </a:r>
          </a:p>
          <a:p>
            <a:pPr marL="0" marR="0" lvl="0" indent="0" algn="l" defTabSz="457200" rtl="0" eaLnBrk="1" fontAlgn="base" latinLnBrk="0" hangingPunct="1">
              <a:lnSpc>
                <a:spcPct val="100000"/>
              </a:lnSpc>
              <a:spcBef>
                <a:spcPts val="0"/>
              </a:spcBef>
              <a:spcAft>
                <a:spcPts val="0"/>
              </a:spcAft>
              <a:buClrTx/>
              <a:buSzTx/>
              <a:buFontTx/>
              <a:buNone/>
              <a:tabLst/>
              <a:defRPr/>
            </a:pPr>
            <a:r>
              <a:rPr kumimoji="0" lang="en-GB" sz="1700" b="0" i="0" u="none" strike="noStrike" kern="1200" cap="none" spc="0" normalizeH="0" baseline="0" noProof="0">
                <a:ln>
                  <a:noFill/>
                </a:ln>
                <a:solidFill>
                  <a:prstClr val="white"/>
                </a:solidFill>
                <a:effectLst/>
                <a:uLnTx/>
                <a:uFillTx/>
                <a:latin typeface="Arial"/>
                <a:ea typeface="+mn-ea"/>
                <a:cs typeface="Arial"/>
              </a:rPr>
              <a:t>D202, County Hall, Chelmsford, Essex CM1 1QH</a:t>
            </a:r>
            <a:endParaRPr kumimoji="0" lang="en-US" sz="1700" b="0" i="0" u="none" strike="noStrike" kern="1200" cap="none" spc="0" normalizeH="0" baseline="0" noProof="0">
              <a:ln>
                <a:noFill/>
              </a:ln>
              <a:solidFill>
                <a:prstClr val="white"/>
              </a:solidFill>
              <a:effectLst/>
              <a:uLnTx/>
              <a:uFillTx/>
              <a:latin typeface="Arial"/>
              <a:ea typeface="+mn-ea"/>
              <a:cs typeface="Arial"/>
            </a:endParaRPr>
          </a:p>
        </p:txBody>
      </p:sp>
    </p:spTree>
    <p:extLst>
      <p:ext uri="{BB962C8B-B14F-4D97-AF65-F5344CB8AC3E}">
        <p14:creationId xmlns:p14="http://schemas.microsoft.com/office/powerpoint/2010/main" val="611725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0934F-0246-4ADF-A968-84E4F2EF688D}"/>
              </a:ext>
            </a:extLst>
          </p:cNvPr>
          <p:cNvSpPr txBox="1">
            <a:spLocks/>
          </p:cNvSpPr>
          <p:nvPr/>
        </p:nvSpPr>
        <p:spPr>
          <a:xfrm>
            <a:off x="-1" y="0"/>
            <a:ext cx="468000" cy="6858000"/>
          </a:xfrm>
          <a:prstGeom prst="rect">
            <a:avLst/>
          </a:prstGeom>
          <a:solidFill>
            <a:srgbClr val="C00000"/>
          </a:solidFill>
          <a:ln>
            <a:noFill/>
          </a:ln>
        </p:spPr>
        <p:txBody>
          <a:bodyPr vert="vert270" lIns="68580" tIns="270000" rIns="108000" bIns="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GB" sz="2400">
                <a:solidFill>
                  <a:schemeClr val="bg1"/>
                </a:solidFill>
                <a:latin typeface="+mn-lt"/>
              </a:rPr>
              <a:t>                   </a:t>
            </a:r>
            <a:r>
              <a:rPr lang="en-GB" sz="2400">
                <a:solidFill>
                  <a:schemeClr val="bg1"/>
                </a:solidFill>
                <a:latin typeface="Calibri"/>
                <a:cs typeface="Calibri"/>
              </a:rPr>
              <a:t>     		</a:t>
            </a:r>
            <a:r>
              <a:rPr lang="en-GB" sz="2400">
                <a:solidFill>
                  <a:schemeClr val="bg1"/>
                </a:solidFill>
                <a:latin typeface="Arial"/>
                <a:cs typeface="Arial"/>
              </a:rPr>
              <a:t>Introduction</a:t>
            </a:r>
            <a:endParaRPr lang="en-GB" sz="1800">
              <a:solidFill>
                <a:schemeClr val="bg1"/>
              </a:solidFill>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E35D71F5-59E7-4485-A028-D295F09DA633}"/>
              </a:ext>
            </a:extLst>
          </p:cNvPr>
          <p:cNvSpPr txBox="1"/>
          <p:nvPr/>
        </p:nvSpPr>
        <p:spPr>
          <a:xfrm>
            <a:off x="754460" y="298000"/>
            <a:ext cx="5490753" cy="4355038"/>
          </a:xfrm>
          <a:prstGeom prst="rect">
            <a:avLst/>
          </a:prstGeom>
          <a:noFill/>
        </p:spPr>
        <p:txBody>
          <a:bodyPr wrap="square" lIns="91440" tIns="45720" rIns="91440" bIns="45720" rtlCol="0" anchor="t">
            <a:spAutoFit/>
          </a:bodyPr>
          <a:lstStyle/>
          <a:p>
            <a:pPr>
              <a:spcBef>
                <a:spcPts val="600"/>
              </a:spcBef>
            </a:pPr>
            <a:r>
              <a:rPr lang="en-GB" b="1">
                <a:latin typeface="Arial" panose="020B0604020202020204" pitchFamily="34" charset="0"/>
                <a:cs typeface="Arial" panose="020B0604020202020204" pitchFamily="34" charset="0"/>
              </a:rPr>
              <a:t>Introduction</a:t>
            </a:r>
          </a:p>
          <a:p>
            <a:pPr>
              <a:spcBef>
                <a:spcPts val="600"/>
              </a:spcBef>
            </a:pPr>
            <a:r>
              <a:rPr lang="en-GB">
                <a:latin typeface="Arial" panose="020B0604020202020204" pitchFamily="34" charset="0"/>
                <a:cs typeface="Arial" panose="020B0604020202020204" pitchFamily="34" charset="0"/>
              </a:rPr>
              <a:t>This research aimed to track resident attitudes and experiences during the COVID-19 pandemic to: </a:t>
            </a:r>
          </a:p>
          <a:p>
            <a:pPr marL="257175" indent="-257175">
              <a:spcBef>
                <a:spcPts val="600"/>
              </a:spcBef>
              <a:buFont typeface="+mj-lt"/>
              <a:buAutoNum type="arabicPeriod"/>
            </a:pPr>
            <a:r>
              <a:rPr lang="en-GB">
                <a:latin typeface="Arial" panose="020B0604020202020204" pitchFamily="34" charset="0"/>
                <a:cs typeface="Arial" panose="020B0604020202020204" pitchFamily="34" charset="0"/>
              </a:rPr>
              <a:t>Explore how different types of residents and households were impacted.</a:t>
            </a:r>
          </a:p>
          <a:p>
            <a:pPr marL="257175" indent="-257175">
              <a:spcBef>
                <a:spcPts val="600"/>
              </a:spcBef>
              <a:buFont typeface="+mj-lt"/>
              <a:buAutoNum type="arabicPeriod"/>
            </a:pPr>
            <a:r>
              <a:rPr lang="en-GB">
                <a:latin typeface="Arial" panose="020B0604020202020204" pitchFamily="34" charset="0"/>
                <a:cs typeface="Arial" panose="020B0604020202020204" pitchFamily="34" charset="0"/>
              </a:rPr>
              <a:t>Understand what day to day life was like for different types of households.</a:t>
            </a:r>
          </a:p>
          <a:p>
            <a:pPr marL="257175" indent="-257175">
              <a:spcBef>
                <a:spcPts val="600"/>
              </a:spcBef>
              <a:buFont typeface="+mj-lt"/>
              <a:buAutoNum type="arabicPeriod"/>
            </a:pPr>
            <a:r>
              <a:rPr lang="en-GB">
                <a:latin typeface="Arial" panose="020B0604020202020204" pitchFamily="34" charset="0"/>
                <a:cs typeface="Arial" panose="020B0604020202020204" pitchFamily="34" charset="0"/>
              </a:rPr>
              <a:t>Record how experiences and attitudes changed over the lockdown period and beyond.</a:t>
            </a:r>
          </a:p>
          <a:p>
            <a:pPr>
              <a:spcBef>
                <a:spcPts val="600"/>
              </a:spcBef>
            </a:pPr>
            <a:r>
              <a:rPr lang="en-GB">
                <a:latin typeface="Arial" panose="020B0604020202020204" pitchFamily="34" charset="0"/>
                <a:cs typeface="Arial" panose="020B0604020202020204" pitchFamily="34" charset="0"/>
              </a:rPr>
              <a:t>The insight was obtained through a series of video/telephone interviews (mostly via Teams) with </a:t>
            </a:r>
            <a:r>
              <a:rPr lang="en-GB" b="1">
                <a:latin typeface="Arial" panose="020B0604020202020204" pitchFamily="34" charset="0"/>
                <a:cs typeface="Arial" panose="020B0604020202020204" pitchFamily="34" charset="0"/>
              </a:rPr>
              <a:t>fifteen</a:t>
            </a:r>
            <a:r>
              <a:rPr lang="en-GB">
                <a:latin typeface="Arial" panose="020B0604020202020204" pitchFamily="34" charset="0"/>
                <a:cs typeface="Arial" panose="020B0604020202020204" pitchFamily="34" charset="0"/>
              </a:rPr>
              <a:t> Essex residents recruited from respondents to the Essex Residents survey 2020 who volunteered to take part in further research.</a:t>
            </a:r>
          </a:p>
        </p:txBody>
      </p:sp>
      <p:sp>
        <p:nvSpPr>
          <p:cNvPr id="23" name="TextBox 22">
            <a:extLst>
              <a:ext uri="{FF2B5EF4-FFF2-40B4-BE49-F238E27FC236}">
                <a16:creationId xmlns:a16="http://schemas.microsoft.com/office/drawing/2014/main" id="{597EDB95-07AD-4D5D-B140-5946876E08DF}"/>
              </a:ext>
            </a:extLst>
          </p:cNvPr>
          <p:cNvSpPr txBox="1"/>
          <p:nvPr/>
        </p:nvSpPr>
        <p:spPr>
          <a:xfrm>
            <a:off x="6447246" y="298000"/>
            <a:ext cx="5490753" cy="5293757"/>
          </a:xfrm>
          <a:prstGeom prst="rect">
            <a:avLst/>
          </a:prstGeom>
          <a:noFill/>
        </p:spPr>
        <p:txBody>
          <a:bodyPr wrap="square" rtlCol="0" anchor="t">
            <a:spAutoFit/>
          </a:bodyPr>
          <a:lstStyle/>
          <a:p>
            <a:pPr>
              <a:spcBef>
                <a:spcPts val="600"/>
              </a:spcBef>
            </a:pPr>
            <a:r>
              <a:rPr lang="en-GB" b="1" dirty="0">
                <a:solidFill>
                  <a:srgbClr val="000000"/>
                </a:solidFill>
                <a:latin typeface="Arial"/>
                <a:cs typeface="Arial"/>
              </a:rPr>
              <a:t>Research areas</a:t>
            </a:r>
          </a:p>
          <a:p>
            <a:pPr>
              <a:spcBef>
                <a:spcPts val="600"/>
              </a:spcBef>
            </a:pPr>
            <a:r>
              <a:rPr lang="en-GB" dirty="0">
                <a:solidFill>
                  <a:srgbClr val="000000"/>
                </a:solidFill>
                <a:latin typeface="Arial"/>
                <a:cs typeface="Arial"/>
              </a:rPr>
              <a:t>This specialist topic report explores the themes around </a:t>
            </a:r>
            <a:r>
              <a:rPr lang="en-GB" b="1" dirty="0">
                <a:solidFill>
                  <a:srgbClr val="000000"/>
                </a:solidFill>
                <a:latin typeface="Arial"/>
                <a:cs typeface="Arial"/>
              </a:rPr>
              <a:t>employment</a:t>
            </a:r>
            <a:r>
              <a:rPr lang="en-GB" dirty="0">
                <a:solidFill>
                  <a:srgbClr val="000000"/>
                </a:solidFill>
                <a:latin typeface="Arial"/>
                <a:cs typeface="Arial"/>
              </a:rPr>
              <a:t> and household </a:t>
            </a:r>
            <a:r>
              <a:rPr lang="en-GB" b="1" dirty="0">
                <a:solidFill>
                  <a:srgbClr val="000000"/>
                </a:solidFill>
                <a:latin typeface="Arial"/>
                <a:cs typeface="Arial"/>
              </a:rPr>
              <a:t>finances</a:t>
            </a:r>
            <a:r>
              <a:rPr lang="en-GB" dirty="0">
                <a:solidFill>
                  <a:srgbClr val="000000"/>
                </a:solidFill>
                <a:latin typeface="Arial"/>
                <a:cs typeface="Arial"/>
              </a:rPr>
              <a:t>. </a:t>
            </a:r>
          </a:p>
          <a:p>
            <a:pPr>
              <a:spcBef>
                <a:spcPts val="600"/>
              </a:spcBef>
            </a:pPr>
            <a:r>
              <a:rPr lang="en-GB" dirty="0">
                <a:solidFill>
                  <a:srgbClr val="000000"/>
                </a:solidFill>
                <a:latin typeface="Arial"/>
                <a:cs typeface="Arial"/>
              </a:rPr>
              <a:t>There were </a:t>
            </a:r>
            <a:r>
              <a:rPr lang="en-GB" b="1" dirty="0">
                <a:solidFill>
                  <a:srgbClr val="000000"/>
                </a:solidFill>
                <a:latin typeface="Arial"/>
                <a:cs typeface="Arial"/>
              </a:rPr>
              <a:t>nine</a:t>
            </a:r>
            <a:r>
              <a:rPr lang="en-GB" dirty="0">
                <a:solidFill>
                  <a:srgbClr val="000000"/>
                </a:solidFill>
                <a:latin typeface="Arial"/>
                <a:cs typeface="Arial"/>
              </a:rPr>
              <a:t> participants </a:t>
            </a:r>
            <a:r>
              <a:rPr lang="en-GB" b="1" dirty="0">
                <a:solidFill>
                  <a:srgbClr val="000000"/>
                </a:solidFill>
                <a:latin typeface="Arial"/>
                <a:cs typeface="Arial"/>
              </a:rPr>
              <a:t>in employment </a:t>
            </a:r>
            <a:r>
              <a:rPr lang="en-GB" dirty="0">
                <a:solidFill>
                  <a:srgbClr val="000000"/>
                </a:solidFill>
                <a:latin typeface="Arial"/>
                <a:cs typeface="Arial"/>
              </a:rPr>
              <a:t>in the sample – five employed and four self-employed.</a:t>
            </a:r>
          </a:p>
          <a:p>
            <a:pPr>
              <a:spcBef>
                <a:spcPts val="600"/>
              </a:spcBef>
            </a:pPr>
            <a:r>
              <a:rPr lang="en-GB" dirty="0">
                <a:solidFill>
                  <a:srgbClr val="000000"/>
                </a:solidFill>
                <a:latin typeface="Arial"/>
                <a:cs typeface="Arial"/>
              </a:rPr>
              <a:t>Finances were discussed with </a:t>
            </a:r>
            <a:r>
              <a:rPr lang="en-GB" b="1" dirty="0">
                <a:solidFill>
                  <a:srgbClr val="000000"/>
                </a:solidFill>
                <a:latin typeface="Arial"/>
                <a:cs typeface="Arial"/>
              </a:rPr>
              <a:t>all</a:t>
            </a:r>
            <a:r>
              <a:rPr lang="en-GB" dirty="0">
                <a:solidFill>
                  <a:srgbClr val="000000"/>
                </a:solidFill>
                <a:latin typeface="Arial"/>
                <a:cs typeface="Arial"/>
              </a:rPr>
              <a:t> participants.</a:t>
            </a:r>
          </a:p>
          <a:p>
            <a:pPr>
              <a:spcBef>
                <a:spcPts val="600"/>
              </a:spcBef>
            </a:pPr>
            <a:endParaRPr lang="en-GB" dirty="0">
              <a:solidFill>
                <a:srgbClr val="000000"/>
              </a:solidFill>
              <a:latin typeface="Arial"/>
              <a:cs typeface="Arial"/>
            </a:endParaRPr>
          </a:p>
          <a:p>
            <a:pPr>
              <a:spcBef>
                <a:spcPts val="600"/>
              </a:spcBef>
            </a:pPr>
            <a:endParaRPr lang="en-GB" dirty="0">
              <a:latin typeface="Arial" panose="020B0604020202020204" pitchFamily="34" charset="0"/>
              <a:cs typeface="Arial" panose="020B0604020202020204" pitchFamily="34" charset="0"/>
            </a:endParaRPr>
          </a:p>
          <a:p>
            <a:pPr>
              <a:spcBef>
                <a:spcPts val="600"/>
              </a:spcBef>
            </a:pPr>
            <a:endParaRPr lang="en-GB" dirty="0">
              <a:latin typeface="Arial" panose="020B0604020202020204" pitchFamily="34" charset="0"/>
              <a:cs typeface="Arial" panose="020B0604020202020204" pitchFamily="34" charset="0"/>
            </a:endParaRPr>
          </a:p>
          <a:p>
            <a:pPr>
              <a:spcBef>
                <a:spcPts val="600"/>
              </a:spcBef>
            </a:pPr>
            <a:r>
              <a:rPr lang="en-GB" dirty="0">
                <a:latin typeface="Arial" panose="020B0604020202020204" pitchFamily="34" charset="0"/>
                <a:cs typeface="Arial" panose="020B0604020202020204" pitchFamily="34" charset="0"/>
              </a:rPr>
              <a:t>These insight slides include: case studies, quotes and provocation questions aimed at decision makers to facilitate discussion and determine actions to improve the lives of Essex residents.</a:t>
            </a:r>
            <a:endParaRPr lang="en-GB" dirty="0">
              <a:solidFill>
                <a:srgbClr val="000000"/>
              </a:solidFill>
              <a:latin typeface="Arial"/>
              <a:cs typeface="Arial"/>
            </a:endParaRPr>
          </a:p>
          <a:p>
            <a:pPr>
              <a:spcBef>
                <a:spcPts val="600"/>
              </a:spcBef>
            </a:pPr>
            <a:endParaRPr lang="en-GB" dirty="0">
              <a:solidFill>
                <a:srgbClr val="000000"/>
              </a:solidFill>
              <a:latin typeface="Arial"/>
              <a:cs typeface="Arial"/>
            </a:endParaRPr>
          </a:p>
          <a:p>
            <a:pPr>
              <a:spcBef>
                <a:spcPts val="600"/>
              </a:spcBef>
            </a:pPr>
            <a:endParaRPr lang="en-GB" dirty="0">
              <a:solidFill>
                <a:srgbClr val="000000"/>
              </a:solidFill>
              <a:latin typeface="Arial"/>
              <a:cs typeface="Arial"/>
            </a:endParaRPr>
          </a:p>
          <a:p>
            <a:pPr>
              <a:spcBef>
                <a:spcPts val="600"/>
              </a:spcBef>
            </a:pPr>
            <a:endParaRPr lang="en-GB" dirty="0">
              <a:solidFill>
                <a:srgbClr val="000000"/>
              </a:solidFill>
              <a:latin typeface="Arial"/>
              <a:cs typeface="Arial"/>
            </a:endParaRPr>
          </a:p>
        </p:txBody>
      </p:sp>
      <p:pic>
        <p:nvPicPr>
          <p:cNvPr id="6" name="Picture 5">
            <a:extLst>
              <a:ext uri="{FF2B5EF4-FFF2-40B4-BE49-F238E27FC236}">
                <a16:creationId xmlns:a16="http://schemas.microsoft.com/office/drawing/2014/main" id="{1D4CCF6C-ECF7-4CF5-BC7D-82CBDAB839DE}"/>
              </a:ext>
            </a:extLst>
          </p:cNvPr>
          <p:cNvPicPr>
            <a:picLocks noChangeAspect="1"/>
          </p:cNvPicPr>
          <p:nvPr/>
        </p:nvPicPr>
        <p:blipFill>
          <a:blip r:embed="rId3"/>
          <a:stretch>
            <a:fillRect/>
          </a:stretch>
        </p:blipFill>
        <p:spPr>
          <a:xfrm>
            <a:off x="550707" y="4698894"/>
            <a:ext cx="11531365" cy="2020452"/>
          </a:xfrm>
          <a:prstGeom prst="rect">
            <a:avLst/>
          </a:prstGeom>
        </p:spPr>
      </p:pic>
    </p:spTree>
    <p:extLst>
      <p:ext uri="{BB962C8B-B14F-4D97-AF65-F5344CB8AC3E}">
        <p14:creationId xmlns:p14="http://schemas.microsoft.com/office/powerpoint/2010/main" val="6035773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94082C3-A739-4586-84F5-DBED494E9815}"/>
              </a:ext>
            </a:extLst>
          </p:cNvPr>
          <p:cNvSpPr>
            <a:spLocks noGrp="1"/>
          </p:cNvSpPr>
          <p:nvPr>
            <p:ph idx="1"/>
          </p:nvPr>
        </p:nvSpPr>
        <p:spPr>
          <a:xfrm>
            <a:off x="838200" y="514536"/>
            <a:ext cx="10872730" cy="6343464"/>
          </a:xfrm>
        </p:spPr>
        <p:txBody>
          <a:bodyPr vert="horz" lIns="91440" tIns="45720" rIns="91440" bIns="45720" rtlCol="0" anchor="t">
            <a:normAutofit/>
          </a:bodyPr>
          <a:lstStyle/>
          <a:p>
            <a:pPr marL="0" indent="0">
              <a:buNone/>
            </a:pPr>
            <a:r>
              <a:rPr lang="en-GB" sz="4000" dirty="0">
                <a:solidFill>
                  <a:schemeClr val="bg1"/>
                </a:solidFill>
                <a:latin typeface="Arial"/>
                <a:cs typeface="Calibri" panose="020F0502020204030204"/>
              </a:rPr>
              <a:t>Employment and finance</a:t>
            </a:r>
          </a:p>
          <a:p>
            <a:pPr>
              <a:lnSpc>
                <a:spcPct val="100000"/>
              </a:lnSpc>
              <a:spcBef>
                <a:spcPts val="600"/>
              </a:spcBef>
            </a:pPr>
            <a:r>
              <a:rPr lang="en-GB" sz="2000" dirty="0">
                <a:solidFill>
                  <a:schemeClr val="bg1"/>
                </a:solidFill>
                <a:latin typeface="Arial"/>
                <a:cs typeface="Calibri" panose="020F0502020204030204"/>
              </a:rPr>
              <a:t>Participants who are employed are doing a little better than those self-employed; due to better </a:t>
            </a:r>
            <a:r>
              <a:rPr lang="en-GB" sz="2000" dirty="0">
                <a:solidFill>
                  <a:schemeClr val="bg1"/>
                </a:solidFill>
                <a:latin typeface="Arial"/>
                <a:cs typeface="Arial"/>
              </a:rPr>
              <a:t>work, health and home-life balance, having an empathetic boss and support from team members &amp; being less isolated </a:t>
            </a:r>
          </a:p>
          <a:p>
            <a:pPr>
              <a:lnSpc>
                <a:spcPct val="100000"/>
              </a:lnSpc>
              <a:spcBef>
                <a:spcPts val="600"/>
              </a:spcBef>
            </a:pPr>
            <a:r>
              <a:rPr lang="en-GB" sz="2000" dirty="0">
                <a:solidFill>
                  <a:schemeClr val="bg1"/>
                </a:solidFill>
                <a:latin typeface="Arial"/>
                <a:cs typeface="Calibri" panose="020F0502020204030204"/>
              </a:rPr>
              <a:t>All our participants are financially ok and almost all are spending less; most incomes of those self-employed have been negatively impacted due to less work or closed businesses, in some cases with impact to their wellbeing​</a:t>
            </a:r>
          </a:p>
          <a:p>
            <a:pPr>
              <a:lnSpc>
                <a:spcPct val="100000"/>
              </a:lnSpc>
              <a:spcBef>
                <a:spcPts val="600"/>
              </a:spcBef>
            </a:pPr>
            <a:r>
              <a:rPr lang="en-GB" sz="2000" dirty="0">
                <a:solidFill>
                  <a:schemeClr val="bg1"/>
                </a:solidFill>
                <a:latin typeface="Arial"/>
                <a:cs typeface="Calibri" panose="020F0502020204030204"/>
              </a:rPr>
              <a:t>People feel less secure in job sectors that are non-essential or where they have public facing roles, due to lack of demand and/or health risk </a:t>
            </a:r>
          </a:p>
          <a:p>
            <a:r>
              <a:rPr lang="en-GB" sz="2000" dirty="0">
                <a:solidFill>
                  <a:schemeClr val="bg1"/>
                </a:solidFill>
                <a:latin typeface="Arial"/>
                <a:cs typeface="Calibri" panose="020F0502020204030204"/>
              </a:rPr>
              <a:t>Government restrictions and the lack of public confidence are hindering the rate and how non-essential business might recover</a:t>
            </a:r>
          </a:p>
          <a:p>
            <a:r>
              <a:rPr lang="en-GB" sz="2000" dirty="0">
                <a:solidFill>
                  <a:schemeClr val="bg1"/>
                </a:solidFill>
                <a:latin typeface="Arial"/>
                <a:cs typeface="Calibri" panose="020F0502020204030204"/>
              </a:rPr>
              <a:t>Implications of the economic downturn: pensions and investments were mentioned, although some think these will recover soon. House prices are of concern only if buying or selling. </a:t>
            </a:r>
            <a:endParaRPr lang="en-GB" sz="2000" dirty="0">
              <a:solidFill>
                <a:schemeClr val="bg1"/>
              </a:solidFill>
              <a:latin typeface="Arial"/>
              <a:cs typeface="Arial"/>
            </a:endParaRPr>
          </a:p>
        </p:txBody>
      </p:sp>
    </p:spTree>
    <p:extLst>
      <p:ext uri="{BB962C8B-B14F-4D97-AF65-F5344CB8AC3E}">
        <p14:creationId xmlns:p14="http://schemas.microsoft.com/office/powerpoint/2010/main" val="27159147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1373249-189F-4C9A-89A4-30B0EE6CD7CC}"/>
              </a:ext>
            </a:extLst>
          </p:cNvPr>
          <p:cNvSpPr txBox="1">
            <a:spLocks/>
          </p:cNvSpPr>
          <p:nvPr/>
        </p:nvSpPr>
        <p:spPr>
          <a:xfrm>
            <a:off x="-1" y="0"/>
            <a:ext cx="432000" cy="6858000"/>
          </a:xfrm>
          <a:prstGeom prst="rect">
            <a:avLst/>
          </a:prstGeom>
          <a:solidFill>
            <a:srgbClr val="C00000"/>
          </a:solidFill>
          <a:ln>
            <a:noFill/>
          </a:ln>
        </p:spPr>
        <p:txBody>
          <a:bodyPr vert="vert270" lIns="68580" tIns="270000" rIns="108000" bIns="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GB" sz="2400">
                <a:solidFill>
                  <a:schemeClr val="bg1"/>
                </a:solidFill>
                <a:latin typeface="Arial"/>
                <a:cs typeface="Arial"/>
              </a:rPr>
              <a:t>                        Employment by persona</a:t>
            </a:r>
          </a:p>
        </p:txBody>
      </p:sp>
      <p:sp>
        <p:nvSpPr>
          <p:cNvPr id="18" name="TextBox 17">
            <a:extLst>
              <a:ext uri="{FF2B5EF4-FFF2-40B4-BE49-F238E27FC236}">
                <a16:creationId xmlns:a16="http://schemas.microsoft.com/office/drawing/2014/main" id="{51DCEFCC-EDA3-470F-BFA1-F8B3E8E94CCC}"/>
              </a:ext>
            </a:extLst>
          </p:cNvPr>
          <p:cNvSpPr txBox="1"/>
          <p:nvPr/>
        </p:nvSpPr>
        <p:spPr>
          <a:xfrm>
            <a:off x="849085" y="311783"/>
            <a:ext cx="10946675" cy="707886"/>
          </a:xfrm>
          <a:prstGeom prst="rect">
            <a:avLst/>
          </a:prstGeom>
          <a:noFill/>
        </p:spPr>
        <p:txBody>
          <a:bodyPr wrap="square" rtlCol="0" anchor="t">
            <a:spAutoFit/>
          </a:bodyPr>
          <a:lstStyle/>
          <a:p>
            <a:r>
              <a:rPr lang="en-GB" sz="2000" b="1">
                <a:solidFill>
                  <a:srgbClr val="C00000"/>
                </a:solidFill>
                <a:latin typeface="Arial"/>
                <a:cs typeface="Arial"/>
              </a:rPr>
              <a:t>Those who are self-employed or have children are experiencing more challenges at work or their home-life</a:t>
            </a:r>
          </a:p>
        </p:txBody>
      </p:sp>
      <p:sp>
        <p:nvSpPr>
          <p:cNvPr id="2" name="Rectangle 1">
            <a:extLst>
              <a:ext uri="{FF2B5EF4-FFF2-40B4-BE49-F238E27FC236}">
                <a16:creationId xmlns:a16="http://schemas.microsoft.com/office/drawing/2014/main" id="{056F8416-716D-4555-BB35-0733F171B8B6}"/>
              </a:ext>
            </a:extLst>
          </p:cNvPr>
          <p:cNvSpPr/>
          <p:nvPr/>
        </p:nvSpPr>
        <p:spPr>
          <a:xfrm>
            <a:off x="701040" y="2277049"/>
            <a:ext cx="2397760" cy="3482067"/>
          </a:xfrm>
          <a:prstGeom prst="rect">
            <a:avLst/>
          </a:prstGeom>
          <a:solidFill>
            <a:srgbClr val="E129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GB">
                <a:solidFill>
                  <a:schemeClr val="tx1"/>
                </a:solidFill>
                <a:latin typeface="Arial"/>
                <a:cs typeface="Arial"/>
              </a:rPr>
              <a:t>No families with both parents working full-time.</a:t>
            </a:r>
          </a:p>
          <a:p>
            <a:pPr marL="285750" indent="-285750">
              <a:buFont typeface="Arial" panose="020B0604020202020204" pitchFamily="34" charset="0"/>
              <a:buChar char="•"/>
            </a:pPr>
            <a:r>
              <a:rPr lang="en-GB">
                <a:solidFill>
                  <a:schemeClr val="tx1"/>
                </a:solidFill>
                <a:latin typeface="Arial"/>
                <a:cs typeface="Arial"/>
              </a:rPr>
              <a:t>Some flexibility in childcare as one of the parents tends to work part-time or is self-employed.</a:t>
            </a:r>
          </a:p>
          <a:p>
            <a:pPr marL="285750" indent="-285750">
              <a:buFont typeface="Arial" panose="020B0604020202020204" pitchFamily="34" charset="0"/>
              <a:buChar char="•"/>
            </a:pPr>
            <a:r>
              <a:rPr lang="en-GB">
                <a:solidFill>
                  <a:schemeClr val="tx1"/>
                </a:solidFill>
                <a:latin typeface="Arial"/>
                <a:cs typeface="Arial"/>
              </a:rPr>
              <a:t>Challenging for single parents.</a:t>
            </a:r>
          </a:p>
          <a:p>
            <a:pPr marL="285750" indent="-285750">
              <a:buFont typeface="Arial" panose="020B0604020202020204" pitchFamily="34" charset="0"/>
              <a:buChar char="•"/>
            </a:pPr>
            <a:endParaRPr lang="en-GB">
              <a:solidFill>
                <a:schemeClr val="tx1"/>
              </a:solidFill>
              <a:latin typeface="Arial"/>
              <a:cs typeface="Arial"/>
            </a:endParaRPr>
          </a:p>
        </p:txBody>
      </p:sp>
      <p:sp>
        <p:nvSpPr>
          <p:cNvPr id="5" name="Rectangle 4">
            <a:extLst>
              <a:ext uri="{FF2B5EF4-FFF2-40B4-BE49-F238E27FC236}">
                <a16:creationId xmlns:a16="http://schemas.microsoft.com/office/drawing/2014/main" id="{ED34343C-FCA4-4182-8A14-F4447A1CE25C}"/>
              </a:ext>
            </a:extLst>
          </p:cNvPr>
          <p:cNvSpPr/>
          <p:nvPr/>
        </p:nvSpPr>
        <p:spPr>
          <a:xfrm>
            <a:off x="3281681" y="2267814"/>
            <a:ext cx="2397760" cy="3491302"/>
          </a:xfrm>
          <a:prstGeom prst="rect">
            <a:avLst/>
          </a:prstGeom>
          <a:solidFill>
            <a:srgbClr val="F28F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GB">
                <a:solidFill>
                  <a:schemeClr val="tx1"/>
                </a:solidFill>
                <a:latin typeface="Arial"/>
                <a:cs typeface="Arial"/>
              </a:rPr>
              <a:t>Have understanding employers. </a:t>
            </a:r>
          </a:p>
          <a:p>
            <a:pPr marL="285750" indent="-285750">
              <a:buFont typeface="Arial" panose="020B0604020202020204" pitchFamily="34" charset="0"/>
              <a:buChar char="•"/>
            </a:pPr>
            <a:r>
              <a:rPr lang="en-GB">
                <a:solidFill>
                  <a:schemeClr val="tx1"/>
                </a:solidFill>
                <a:latin typeface="Arial"/>
                <a:cs typeface="Arial"/>
              </a:rPr>
              <a:t>Some new work patterns or reduced hours due to childcare or caring responsibilities.</a:t>
            </a:r>
          </a:p>
        </p:txBody>
      </p:sp>
      <p:sp>
        <p:nvSpPr>
          <p:cNvPr id="7" name="Rectangle 6">
            <a:extLst>
              <a:ext uri="{FF2B5EF4-FFF2-40B4-BE49-F238E27FC236}">
                <a16:creationId xmlns:a16="http://schemas.microsoft.com/office/drawing/2014/main" id="{3C044940-6FDD-47DE-9AF9-886FE9DBC1AD}"/>
              </a:ext>
            </a:extLst>
          </p:cNvPr>
          <p:cNvSpPr/>
          <p:nvPr/>
        </p:nvSpPr>
        <p:spPr>
          <a:xfrm>
            <a:off x="701040" y="1362650"/>
            <a:ext cx="2397760" cy="914400"/>
          </a:xfrm>
          <a:prstGeom prst="rect">
            <a:avLst/>
          </a:prstGeom>
          <a:solidFill>
            <a:srgbClr val="E12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latin typeface="Arial"/>
                <a:cs typeface="Arial"/>
              </a:rPr>
              <a:t>Families with Children</a:t>
            </a:r>
          </a:p>
        </p:txBody>
      </p:sp>
      <p:sp>
        <p:nvSpPr>
          <p:cNvPr id="8" name="Rectangle 7">
            <a:extLst>
              <a:ext uri="{FF2B5EF4-FFF2-40B4-BE49-F238E27FC236}">
                <a16:creationId xmlns:a16="http://schemas.microsoft.com/office/drawing/2014/main" id="{67AE1961-0067-4D7B-84DD-CA7C286619B7}"/>
              </a:ext>
            </a:extLst>
          </p:cNvPr>
          <p:cNvSpPr/>
          <p:nvPr/>
        </p:nvSpPr>
        <p:spPr>
          <a:xfrm>
            <a:off x="3281681" y="1358780"/>
            <a:ext cx="2397760" cy="914400"/>
          </a:xfrm>
          <a:prstGeom prst="rect">
            <a:avLst/>
          </a:prstGeom>
          <a:solidFill>
            <a:srgbClr val="F28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solidFill>
                  <a:schemeClr val="tx1"/>
                </a:solidFill>
                <a:latin typeface="Arial"/>
                <a:cs typeface="Arial"/>
              </a:rPr>
              <a:t>Employed</a:t>
            </a:r>
          </a:p>
        </p:txBody>
      </p:sp>
      <p:sp>
        <p:nvSpPr>
          <p:cNvPr id="10" name="Rectangle 9">
            <a:extLst>
              <a:ext uri="{FF2B5EF4-FFF2-40B4-BE49-F238E27FC236}">
                <a16:creationId xmlns:a16="http://schemas.microsoft.com/office/drawing/2014/main" id="{513B4E98-16C8-4C4B-8C71-BFD81C2334F6}"/>
              </a:ext>
            </a:extLst>
          </p:cNvPr>
          <p:cNvSpPr/>
          <p:nvPr/>
        </p:nvSpPr>
        <p:spPr>
          <a:xfrm>
            <a:off x="5882640" y="2267813"/>
            <a:ext cx="2397760" cy="3491303"/>
          </a:xfrm>
          <a:prstGeom prst="rect">
            <a:avLst/>
          </a:prstGeom>
          <a:solidFill>
            <a:srgbClr val="FAB5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GB">
                <a:solidFill>
                  <a:schemeClr val="tx1"/>
                </a:solidFill>
                <a:latin typeface="Arial"/>
                <a:cs typeface="Arial"/>
              </a:rPr>
              <a:t>Most with less work or reduced hours, due to public facing roles and less customers.</a:t>
            </a:r>
          </a:p>
          <a:p>
            <a:pPr marL="285750" indent="-285750">
              <a:buFont typeface="Arial" panose="020B0604020202020204" pitchFamily="34" charset="0"/>
              <a:buChar char="•"/>
            </a:pPr>
            <a:r>
              <a:rPr lang="en-GB">
                <a:solidFill>
                  <a:schemeClr val="tx1"/>
                </a:solidFill>
                <a:latin typeface="Arial"/>
                <a:cs typeface="Arial"/>
              </a:rPr>
              <a:t>Negative impact on income.</a:t>
            </a:r>
          </a:p>
          <a:p>
            <a:pPr marL="285750" indent="-285750">
              <a:buFont typeface="Arial" panose="020B0604020202020204" pitchFamily="34" charset="0"/>
              <a:buChar char="•"/>
            </a:pPr>
            <a:r>
              <a:rPr lang="en-GB">
                <a:solidFill>
                  <a:schemeClr val="tx1"/>
                </a:solidFill>
                <a:latin typeface="Arial"/>
                <a:cs typeface="Arial"/>
              </a:rPr>
              <a:t>Futures rely on ongoing support &amp; coming out of lockdown.</a:t>
            </a:r>
          </a:p>
        </p:txBody>
      </p:sp>
      <p:sp>
        <p:nvSpPr>
          <p:cNvPr id="11" name="Rectangle 10">
            <a:extLst>
              <a:ext uri="{FF2B5EF4-FFF2-40B4-BE49-F238E27FC236}">
                <a16:creationId xmlns:a16="http://schemas.microsoft.com/office/drawing/2014/main" id="{7C382022-D33C-456D-B41D-101F7C8F5381}"/>
              </a:ext>
            </a:extLst>
          </p:cNvPr>
          <p:cNvSpPr/>
          <p:nvPr/>
        </p:nvSpPr>
        <p:spPr>
          <a:xfrm>
            <a:off x="5882640" y="1358780"/>
            <a:ext cx="2397760" cy="914400"/>
          </a:xfrm>
          <a:prstGeom prst="rect">
            <a:avLst/>
          </a:prstGeom>
          <a:solidFill>
            <a:srgbClr val="FA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solidFill>
                  <a:schemeClr val="tx1"/>
                </a:solidFill>
                <a:latin typeface="Arial"/>
                <a:cs typeface="Arial"/>
              </a:rPr>
              <a:t>Self-employed</a:t>
            </a:r>
          </a:p>
        </p:txBody>
      </p:sp>
      <p:sp>
        <p:nvSpPr>
          <p:cNvPr id="3" name="Rectangle 2">
            <a:extLst>
              <a:ext uri="{FF2B5EF4-FFF2-40B4-BE49-F238E27FC236}">
                <a16:creationId xmlns:a16="http://schemas.microsoft.com/office/drawing/2014/main" id="{CE2B8406-DE52-4444-B7E7-2ECFEC53FA7D}"/>
              </a:ext>
            </a:extLst>
          </p:cNvPr>
          <p:cNvSpPr/>
          <p:nvPr/>
        </p:nvSpPr>
        <p:spPr>
          <a:xfrm>
            <a:off x="8392160" y="1358780"/>
            <a:ext cx="3403600" cy="3970318"/>
          </a:xfrm>
          <a:prstGeom prst="rect">
            <a:avLst/>
          </a:prstGeom>
          <a:solidFill>
            <a:schemeClr val="bg1">
              <a:lumMod val="85000"/>
            </a:schemeClr>
          </a:solidFill>
        </p:spPr>
        <p:txBody>
          <a:bodyPr wrap="square">
            <a:spAutoFit/>
          </a:bodyPr>
          <a:lstStyle/>
          <a:p>
            <a:r>
              <a:rPr lang="en-GB">
                <a:latin typeface="Arial" panose="020B0604020202020204" pitchFamily="34" charset="0"/>
              </a:rPr>
              <a:t>Nationally, </a:t>
            </a:r>
            <a:r>
              <a:rPr lang="en-GB" i="1">
                <a:latin typeface="Arial" panose="020B0604020202020204" pitchFamily="34" charset="0"/>
              </a:rPr>
              <a:t>Understanding Society</a:t>
            </a:r>
            <a:r>
              <a:rPr lang="en-GB">
                <a:latin typeface="Arial" panose="020B0604020202020204" pitchFamily="34" charset="0"/>
              </a:rPr>
              <a:t> have found these reasons for a decline in hours:</a:t>
            </a:r>
          </a:p>
          <a:p>
            <a:pPr marL="285750" indent="-285750">
              <a:buFont typeface="Arial" panose="020B0604020202020204" pitchFamily="34" charset="0"/>
              <a:buChar char="•"/>
            </a:pPr>
            <a:r>
              <a:rPr lang="en-GB" b="1">
                <a:latin typeface="Arial" panose="020B0604020202020204" pitchFamily="34" charset="0"/>
              </a:rPr>
              <a:t>43% </a:t>
            </a:r>
            <a:r>
              <a:rPr lang="en-GB">
                <a:latin typeface="Arial" panose="020B0604020202020204" pitchFamily="34" charset="0"/>
              </a:rPr>
              <a:t>were furloughed</a:t>
            </a:r>
          </a:p>
          <a:p>
            <a:pPr marL="285750" indent="-285750">
              <a:buFont typeface="Arial" panose="020B0604020202020204" pitchFamily="34" charset="0"/>
              <a:buChar char="•"/>
            </a:pPr>
            <a:r>
              <a:rPr lang="en-GB" b="1">
                <a:latin typeface="Arial" panose="020B0604020202020204" pitchFamily="34" charset="0"/>
              </a:rPr>
              <a:t>14% </a:t>
            </a:r>
            <a:r>
              <a:rPr lang="en-GB">
                <a:latin typeface="Arial" panose="020B0604020202020204" pitchFamily="34" charset="0"/>
              </a:rPr>
              <a:t>report loss of self-employment business </a:t>
            </a:r>
          </a:p>
          <a:p>
            <a:pPr marL="285750" indent="-285750">
              <a:buFont typeface="Arial" panose="020B0604020202020204" pitchFamily="34" charset="0"/>
              <a:buChar char="•"/>
            </a:pPr>
            <a:r>
              <a:rPr lang="en-GB" b="1">
                <a:latin typeface="Arial" panose="020B0604020202020204" pitchFamily="34" charset="0"/>
              </a:rPr>
              <a:t>7% </a:t>
            </a:r>
            <a:r>
              <a:rPr lang="en-GB">
                <a:latin typeface="Arial" panose="020B0604020202020204" pitchFamily="34" charset="0"/>
              </a:rPr>
              <a:t>report caring for others as a reason for the decline, but it is double for those aged 30-49</a:t>
            </a:r>
          </a:p>
          <a:p>
            <a:pPr marL="285750" indent="-285750">
              <a:buFont typeface="Arial" panose="020B0604020202020204" pitchFamily="34" charset="0"/>
              <a:buChar char="•"/>
            </a:pPr>
            <a:r>
              <a:rPr lang="en-GB">
                <a:latin typeface="Arial" panose="020B0604020202020204" pitchFamily="34" charset="0"/>
              </a:rPr>
              <a:t>Only </a:t>
            </a:r>
            <a:r>
              <a:rPr lang="en-GB" b="1">
                <a:latin typeface="Arial" panose="020B0604020202020204" pitchFamily="34" charset="0"/>
              </a:rPr>
              <a:t>7% </a:t>
            </a:r>
            <a:r>
              <a:rPr lang="en-GB">
                <a:latin typeface="Arial" panose="020B0604020202020204" pitchFamily="34" charset="0"/>
              </a:rPr>
              <a:t>report health as a reason for the decline in hours</a:t>
            </a:r>
          </a:p>
          <a:p>
            <a:endParaRPr lang="en-GB">
              <a:latin typeface="Arial" panose="020B0604020202020204" pitchFamily="34" charset="0"/>
            </a:endParaRPr>
          </a:p>
        </p:txBody>
      </p:sp>
    </p:spTree>
    <p:custDataLst>
      <p:tags r:id="rId1"/>
    </p:custDataLst>
    <p:extLst>
      <p:ext uri="{BB962C8B-B14F-4D97-AF65-F5344CB8AC3E}">
        <p14:creationId xmlns:p14="http://schemas.microsoft.com/office/powerpoint/2010/main" val="790774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1373249-189F-4C9A-89A4-30B0EE6CD7CC}"/>
              </a:ext>
            </a:extLst>
          </p:cNvPr>
          <p:cNvSpPr txBox="1">
            <a:spLocks/>
          </p:cNvSpPr>
          <p:nvPr/>
        </p:nvSpPr>
        <p:spPr>
          <a:xfrm>
            <a:off x="-1" y="0"/>
            <a:ext cx="432000" cy="6858000"/>
          </a:xfrm>
          <a:prstGeom prst="rect">
            <a:avLst/>
          </a:prstGeom>
          <a:solidFill>
            <a:srgbClr val="C00000"/>
          </a:solidFill>
          <a:ln>
            <a:noFill/>
          </a:ln>
        </p:spPr>
        <p:txBody>
          <a:bodyPr vert="vert270" lIns="68580" tIns="270000" rIns="108000" bIns="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GB" sz="2800">
                <a:solidFill>
                  <a:schemeClr val="bg1"/>
                </a:solidFill>
                <a:latin typeface="Arial"/>
                <a:cs typeface="Arial"/>
              </a:rPr>
              <a:t>                        	Employed workers</a:t>
            </a:r>
          </a:p>
        </p:txBody>
      </p:sp>
      <p:sp>
        <p:nvSpPr>
          <p:cNvPr id="18" name="TextBox 17">
            <a:extLst>
              <a:ext uri="{FF2B5EF4-FFF2-40B4-BE49-F238E27FC236}">
                <a16:creationId xmlns:a16="http://schemas.microsoft.com/office/drawing/2014/main" id="{51DCEFCC-EDA3-470F-BFA1-F8B3E8E94CCC}"/>
              </a:ext>
            </a:extLst>
          </p:cNvPr>
          <p:cNvSpPr txBox="1"/>
          <p:nvPr/>
        </p:nvSpPr>
        <p:spPr>
          <a:xfrm>
            <a:off x="820783" y="102070"/>
            <a:ext cx="10550434" cy="1969770"/>
          </a:xfrm>
          <a:prstGeom prst="rect">
            <a:avLst/>
          </a:prstGeom>
          <a:noFill/>
        </p:spPr>
        <p:txBody>
          <a:bodyPr wrap="square" rtlCol="0" anchor="t">
            <a:spAutoFit/>
          </a:bodyPr>
          <a:lstStyle/>
          <a:p>
            <a:r>
              <a:rPr lang="en-GB" sz="2000" b="1">
                <a:solidFill>
                  <a:srgbClr val="C00000"/>
                </a:solidFill>
                <a:latin typeface="Arial"/>
                <a:cs typeface="Arial"/>
              </a:rPr>
              <a:t>People who are employed are doing a little better than those who are self-employed</a:t>
            </a:r>
            <a:endParaRPr lang="en-GB" sz="2000">
              <a:latin typeface="Arial"/>
              <a:cs typeface="Arial"/>
            </a:endParaRPr>
          </a:p>
          <a:p>
            <a:pPr>
              <a:spcBef>
                <a:spcPts val="1200"/>
              </a:spcBef>
            </a:pPr>
            <a:r>
              <a:rPr lang="en-GB" b="1">
                <a:latin typeface="Arial"/>
                <a:cs typeface="Arial"/>
              </a:rPr>
              <a:t>Support from organisations and managers</a:t>
            </a:r>
            <a:r>
              <a:rPr lang="en-GB">
                <a:latin typeface="Arial"/>
                <a:cs typeface="Arial"/>
              </a:rPr>
              <a:t> coupled with </a:t>
            </a:r>
            <a:r>
              <a:rPr lang="en-GB" b="1">
                <a:latin typeface="Arial"/>
                <a:cs typeface="Arial"/>
              </a:rPr>
              <a:t>steady employment and income </a:t>
            </a:r>
            <a:r>
              <a:rPr lang="en-GB">
                <a:latin typeface="Arial"/>
                <a:cs typeface="Arial"/>
              </a:rPr>
              <a:t>has reduced stress and enabled employed people to cope well. Those with partners who are self-employed, in new jobs or where returning to the workplace is being discussed, are feeling slightly more vulnerable at this point. Not everyone has found it easy to turn-off at the weekend.</a:t>
            </a:r>
            <a:endParaRPr lang="en-GB">
              <a:latin typeface="Arial" panose="020B0604020202020204" pitchFamily="34" charset="0"/>
              <a:cs typeface="Arial" panose="020B0604020202020204" pitchFamily="34" charset="0"/>
            </a:endParaRPr>
          </a:p>
          <a:p>
            <a:endParaRPr lang="en-GB" sz="2000">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056F8416-716D-4555-BB35-0733F171B8B6}"/>
              </a:ext>
            </a:extLst>
          </p:cNvPr>
          <p:cNvSpPr/>
          <p:nvPr/>
        </p:nvSpPr>
        <p:spPr>
          <a:xfrm>
            <a:off x="904525" y="2641594"/>
            <a:ext cx="3750228" cy="1802278"/>
          </a:xfrm>
          <a:prstGeom prst="rect">
            <a:avLst/>
          </a:prstGeom>
          <a:solidFill>
            <a:srgbClr val="FAB5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GB">
                <a:solidFill>
                  <a:schemeClr val="tx1"/>
                </a:solidFill>
                <a:latin typeface="Arial"/>
                <a:cs typeface="Arial"/>
              </a:rPr>
              <a:t>All advised to work from home</a:t>
            </a:r>
          </a:p>
          <a:p>
            <a:pPr marL="285750" indent="-285750">
              <a:buFont typeface="Arial" panose="020B0604020202020204" pitchFamily="34" charset="0"/>
              <a:buChar char="•"/>
            </a:pPr>
            <a:r>
              <a:rPr lang="en-GB">
                <a:solidFill>
                  <a:schemeClr val="tx1"/>
                </a:solidFill>
                <a:latin typeface="Arial"/>
                <a:cs typeface="Arial"/>
              </a:rPr>
              <a:t>Work advised to shield relatives</a:t>
            </a:r>
          </a:p>
          <a:p>
            <a:pPr marL="285750" indent="-285750">
              <a:buFont typeface="Arial" panose="020B0604020202020204" pitchFamily="34" charset="0"/>
              <a:buChar char="•"/>
            </a:pPr>
            <a:r>
              <a:rPr lang="en-GB">
                <a:solidFill>
                  <a:schemeClr val="tx1"/>
                </a:solidFill>
                <a:latin typeface="Arial"/>
                <a:cs typeface="Arial"/>
              </a:rPr>
              <a:t>Work provided one employee with adequate PPE to allow one day in the workplace</a:t>
            </a:r>
          </a:p>
        </p:txBody>
      </p:sp>
      <p:sp>
        <p:nvSpPr>
          <p:cNvPr id="5" name="Rectangle 4">
            <a:extLst>
              <a:ext uri="{FF2B5EF4-FFF2-40B4-BE49-F238E27FC236}">
                <a16:creationId xmlns:a16="http://schemas.microsoft.com/office/drawing/2014/main" id="{ED34343C-FCA4-4182-8A14-F4447A1CE25C}"/>
              </a:ext>
            </a:extLst>
          </p:cNvPr>
          <p:cNvSpPr/>
          <p:nvPr/>
        </p:nvSpPr>
        <p:spPr>
          <a:xfrm>
            <a:off x="4770510" y="2643559"/>
            <a:ext cx="3240000" cy="1802278"/>
          </a:xfrm>
          <a:prstGeom prst="rect">
            <a:avLst/>
          </a:prstGeom>
          <a:solidFill>
            <a:srgbClr val="FAB5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GB">
                <a:solidFill>
                  <a:schemeClr val="tx1"/>
                </a:solidFill>
                <a:latin typeface="Arial"/>
                <a:cs typeface="Arial"/>
              </a:rPr>
              <a:t>Work pattern changes or reduced hours agreed with managers due to childcare responsibilities</a:t>
            </a:r>
          </a:p>
          <a:p>
            <a:pPr marL="285750" indent="-285750">
              <a:buFont typeface="Arial" panose="020B0604020202020204" pitchFamily="34" charset="0"/>
              <a:buChar char="•"/>
            </a:pPr>
            <a:r>
              <a:rPr lang="en-GB">
                <a:solidFill>
                  <a:schemeClr val="tx1"/>
                </a:solidFill>
                <a:latin typeface="Arial"/>
                <a:cs typeface="Arial"/>
              </a:rPr>
              <a:t>For one this is not without some perceived risk</a:t>
            </a:r>
          </a:p>
        </p:txBody>
      </p:sp>
      <p:sp>
        <p:nvSpPr>
          <p:cNvPr id="7" name="Rectangle 6">
            <a:extLst>
              <a:ext uri="{FF2B5EF4-FFF2-40B4-BE49-F238E27FC236}">
                <a16:creationId xmlns:a16="http://schemas.microsoft.com/office/drawing/2014/main" id="{3C044940-6FDD-47DE-9AF9-886FE9DBC1AD}"/>
              </a:ext>
            </a:extLst>
          </p:cNvPr>
          <p:cNvSpPr/>
          <p:nvPr/>
        </p:nvSpPr>
        <p:spPr>
          <a:xfrm>
            <a:off x="904526" y="2054212"/>
            <a:ext cx="3750228" cy="587382"/>
          </a:xfrm>
          <a:prstGeom prst="rect">
            <a:avLst/>
          </a:prstGeom>
          <a:solidFill>
            <a:srgbClr val="FA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solidFill>
                  <a:schemeClr val="tx1"/>
                </a:solidFill>
                <a:latin typeface="Arial"/>
                <a:cs typeface="Arial"/>
              </a:rPr>
              <a:t>Organisations &amp; Managers have a safety-first approach</a:t>
            </a:r>
          </a:p>
        </p:txBody>
      </p:sp>
      <p:sp>
        <p:nvSpPr>
          <p:cNvPr id="8" name="Rectangle 7">
            <a:extLst>
              <a:ext uri="{FF2B5EF4-FFF2-40B4-BE49-F238E27FC236}">
                <a16:creationId xmlns:a16="http://schemas.microsoft.com/office/drawing/2014/main" id="{67AE1961-0067-4D7B-84DD-CA7C286619B7}"/>
              </a:ext>
            </a:extLst>
          </p:cNvPr>
          <p:cNvSpPr/>
          <p:nvPr/>
        </p:nvSpPr>
        <p:spPr>
          <a:xfrm>
            <a:off x="4770510" y="2039325"/>
            <a:ext cx="3240000" cy="602269"/>
          </a:xfrm>
          <a:prstGeom prst="rect">
            <a:avLst/>
          </a:prstGeom>
          <a:solidFill>
            <a:srgbClr val="FA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solidFill>
                  <a:schemeClr val="tx1"/>
                </a:solidFill>
                <a:latin typeface="Arial"/>
                <a:cs typeface="Arial"/>
              </a:rPr>
              <a:t>Managers empathetic to changed responsibilities</a:t>
            </a:r>
          </a:p>
        </p:txBody>
      </p:sp>
      <p:sp>
        <p:nvSpPr>
          <p:cNvPr id="10" name="Rectangle 9">
            <a:extLst>
              <a:ext uri="{FF2B5EF4-FFF2-40B4-BE49-F238E27FC236}">
                <a16:creationId xmlns:a16="http://schemas.microsoft.com/office/drawing/2014/main" id="{513B4E98-16C8-4C4B-8C71-BFD81C2334F6}"/>
              </a:ext>
            </a:extLst>
          </p:cNvPr>
          <p:cNvSpPr/>
          <p:nvPr/>
        </p:nvSpPr>
        <p:spPr>
          <a:xfrm>
            <a:off x="8171890" y="2641594"/>
            <a:ext cx="3728549" cy="1810017"/>
          </a:xfrm>
          <a:prstGeom prst="rect">
            <a:avLst/>
          </a:prstGeom>
          <a:solidFill>
            <a:srgbClr val="FAB5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GB">
                <a:solidFill>
                  <a:schemeClr val="tx1"/>
                </a:solidFill>
                <a:latin typeface="Arial"/>
                <a:cs typeface="Arial"/>
              </a:rPr>
              <a:t>Supportive work environment being created </a:t>
            </a:r>
          </a:p>
          <a:p>
            <a:pPr marL="285750" indent="-285750">
              <a:buFont typeface="Arial" panose="020B0604020202020204" pitchFamily="34" charset="0"/>
              <a:buChar char="•"/>
            </a:pPr>
            <a:r>
              <a:rPr lang="en-GB">
                <a:solidFill>
                  <a:schemeClr val="tx1"/>
                </a:solidFill>
                <a:latin typeface="Arial"/>
                <a:cs typeface="Arial"/>
              </a:rPr>
              <a:t>Colleagues helping each other out more</a:t>
            </a:r>
          </a:p>
          <a:p>
            <a:pPr marL="285750" indent="-285750">
              <a:buFont typeface="Arial" panose="020B0604020202020204" pitchFamily="34" charset="0"/>
              <a:buChar char="•"/>
            </a:pPr>
            <a:r>
              <a:rPr lang="en-GB">
                <a:solidFill>
                  <a:schemeClr val="tx1"/>
                </a:solidFill>
                <a:latin typeface="Arial"/>
                <a:cs typeface="Arial"/>
              </a:rPr>
              <a:t>Some having social or fun team or problem-solving meetings </a:t>
            </a:r>
          </a:p>
        </p:txBody>
      </p:sp>
      <p:sp>
        <p:nvSpPr>
          <p:cNvPr id="11" name="Rectangle 10">
            <a:extLst>
              <a:ext uri="{FF2B5EF4-FFF2-40B4-BE49-F238E27FC236}">
                <a16:creationId xmlns:a16="http://schemas.microsoft.com/office/drawing/2014/main" id="{7C382022-D33C-456D-B41D-101F7C8F5381}"/>
              </a:ext>
            </a:extLst>
          </p:cNvPr>
          <p:cNvSpPr/>
          <p:nvPr/>
        </p:nvSpPr>
        <p:spPr>
          <a:xfrm>
            <a:off x="8171892" y="2035456"/>
            <a:ext cx="3728549" cy="606138"/>
          </a:xfrm>
          <a:prstGeom prst="rect">
            <a:avLst/>
          </a:prstGeom>
          <a:solidFill>
            <a:srgbClr val="FA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solidFill>
                  <a:schemeClr val="tx1"/>
                </a:solidFill>
                <a:latin typeface="Arial"/>
                <a:cs typeface="Arial"/>
              </a:rPr>
              <a:t>Most colleagues supporting each other </a:t>
            </a:r>
          </a:p>
        </p:txBody>
      </p:sp>
      <p:sp>
        <p:nvSpPr>
          <p:cNvPr id="3" name="Rectangle 2">
            <a:extLst>
              <a:ext uri="{FF2B5EF4-FFF2-40B4-BE49-F238E27FC236}">
                <a16:creationId xmlns:a16="http://schemas.microsoft.com/office/drawing/2014/main" id="{12275291-E9FD-4A5E-80FD-5CFA1B6194F3}"/>
              </a:ext>
            </a:extLst>
          </p:cNvPr>
          <p:cNvSpPr/>
          <p:nvPr/>
        </p:nvSpPr>
        <p:spPr>
          <a:xfrm>
            <a:off x="1228530" y="4442616"/>
            <a:ext cx="3102217" cy="1077218"/>
          </a:xfrm>
          <a:prstGeom prst="rect">
            <a:avLst/>
          </a:prstGeom>
        </p:spPr>
        <p:txBody>
          <a:bodyPr wrap="square">
            <a:spAutoFit/>
          </a:bodyPr>
          <a:lstStyle/>
          <a:p>
            <a:pPr algn="ctr">
              <a:spcBef>
                <a:spcPts val="600"/>
              </a:spcBef>
            </a:pPr>
            <a:r>
              <a:rPr lang="en-GB" sz="1600" b="1" i="1" dirty="0">
                <a:solidFill>
                  <a:schemeClr val="tx1">
                    <a:lumMod val="65000"/>
                    <a:lumOff val="35000"/>
                  </a:schemeClr>
                </a:solidFill>
                <a:latin typeface="Arial"/>
                <a:cs typeface="Arial"/>
              </a:rPr>
              <a:t>“I am grateful. My husband, my children, we’re all working from home, so we’re not putting ourselves at risk.” </a:t>
            </a:r>
          </a:p>
        </p:txBody>
      </p:sp>
      <p:sp>
        <p:nvSpPr>
          <p:cNvPr id="16" name="Rectangle 15">
            <a:extLst>
              <a:ext uri="{FF2B5EF4-FFF2-40B4-BE49-F238E27FC236}">
                <a16:creationId xmlns:a16="http://schemas.microsoft.com/office/drawing/2014/main" id="{86C6E10F-F90B-4840-A797-D59D1C037715}"/>
              </a:ext>
            </a:extLst>
          </p:cNvPr>
          <p:cNvSpPr/>
          <p:nvPr/>
        </p:nvSpPr>
        <p:spPr>
          <a:xfrm>
            <a:off x="4683903" y="4442616"/>
            <a:ext cx="3418912" cy="1569660"/>
          </a:xfrm>
          <a:prstGeom prst="rect">
            <a:avLst/>
          </a:prstGeom>
        </p:spPr>
        <p:txBody>
          <a:bodyPr wrap="square">
            <a:spAutoFit/>
          </a:bodyPr>
          <a:lstStyle/>
          <a:p>
            <a:pPr algn="ctr">
              <a:spcBef>
                <a:spcPts val="600"/>
              </a:spcBef>
            </a:pPr>
            <a:r>
              <a:rPr lang="en-GB" sz="1600" b="1" i="1">
                <a:solidFill>
                  <a:schemeClr val="tx1">
                    <a:lumMod val="65000"/>
                    <a:lumOff val="35000"/>
                  </a:schemeClr>
                </a:solidFill>
                <a:latin typeface="Arial"/>
                <a:cs typeface="Arial"/>
              </a:rPr>
              <a:t>“I’ve negotiated shorter hours…</a:t>
            </a:r>
            <a:br>
              <a:rPr lang="en-GB" sz="1600" b="1" i="1">
                <a:solidFill>
                  <a:schemeClr val="tx1">
                    <a:lumMod val="65000"/>
                    <a:lumOff val="35000"/>
                  </a:schemeClr>
                </a:solidFill>
                <a:latin typeface="Arial"/>
                <a:cs typeface="Arial"/>
              </a:rPr>
            </a:br>
            <a:r>
              <a:rPr lang="en-GB" sz="1600" b="1" i="1">
                <a:solidFill>
                  <a:schemeClr val="tx1">
                    <a:lumMod val="65000"/>
                    <a:lumOff val="35000"/>
                  </a:schemeClr>
                </a:solidFill>
                <a:latin typeface="Arial"/>
                <a:cs typeface="Arial"/>
              </a:rPr>
              <a:t>I still get full pay as carers leave. But I want to continue working as they’ve already been talking about redundancies and people </a:t>
            </a:r>
            <a:br>
              <a:rPr lang="en-GB" sz="1600" b="1" i="1">
                <a:solidFill>
                  <a:schemeClr val="tx1">
                    <a:lumMod val="65000"/>
                    <a:lumOff val="35000"/>
                  </a:schemeClr>
                </a:solidFill>
                <a:latin typeface="Arial"/>
                <a:cs typeface="Arial"/>
              </a:rPr>
            </a:br>
            <a:r>
              <a:rPr lang="en-GB" sz="1600" b="1" i="1">
                <a:solidFill>
                  <a:schemeClr val="tx1">
                    <a:lumMod val="65000"/>
                    <a:lumOff val="35000"/>
                  </a:schemeClr>
                </a:solidFill>
                <a:latin typeface="Arial"/>
                <a:cs typeface="Arial"/>
              </a:rPr>
              <a:t>are getting nervous.”</a:t>
            </a:r>
            <a:endParaRPr lang="en-GB" sz="1600" i="1">
              <a:solidFill>
                <a:schemeClr val="tx1">
                  <a:lumMod val="65000"/>
                  <a:lumOff val="35000"/>
                </a:schemeClr>
              </a:solidFill>
              <a:latin typeface="Arial"/>
              <a:cs typeface="Arial"/>
            </a:endParaRPr>
          </a:p>
        </p:txBody>
      </p:sp>
      <p:sp>
        <p:nvSpPr>
          <p:cNvPr id="17" name="Rectangle 16">
            <a:extLst>
              <a:ext uri="{FF2B5EF4-FFF2-40B4-BE49-F238E27FC236}">
                <a16:creationId xmlns:a16="http://schemas.microsoft.com/office/drawing/2014/main" id="{452850F4-F8EF-41C3-AFB2-1C466FC11F0F}"/>
              </a:ext>
            </a:extLst>
          </p:cNvPr>
          <p:cNvSpPr/>
          <p:nvPr/>
        </p:nvSpPr>
        <p:spPr>
          <a:xfrm>
            <a:off x="8518366" y="4451611"/>
            <a:ext cx="3211774" cy="1077218"/>
          </a:xfrm>
          <a:prstGeom prst="rect">
            <a:avLst/>
          </a:prstGeom>
        </p:spPr>
        <p:txBody>
          <a:bodyPr wrap="square" anchor="t">
            <a:spAutoFit/>
          </a:bodyPr>
          <a:lstStyle/>
          <a:p>
            <a:pPr algn="ctr">
              <a:spcBef>
                <a:spcPts val="1200"/>
              </a:spcBef>
            </a:pPr>
            <a:r>
              <a:rPr lang="en-GB" sz="1600" b="1" i="1">
                <a:solidFill>
                  <a:schemeClr val="tx1">
                    <a:lumMod val="65000"/>
                    <a:lumOff val="35000"/>
                  </a:schemeClr>
                </a:solidFill>
                <a:latin typeface="Arial"/>
                <a:cs typeface="Arial"/>
              </a:rPr>
              <a:t>“Funny, we have become closer and more supportive with each other since this has happened, it was been lovely” </a:t>
            </a:r>
          </a:p>
        </p:txBody>
      </p:sp>
      <p:sp>
        <p:nvSpPr>
          <p:cNvPr id="13" name="Rectangle 12">
            <a:extLst>
              <a:ext uri="{FF2B5EF4-FFF2-40B4-BE49-F238E27FC236}">
                <a16:creationId xmlns:a16="http://schemas.microsoft.com/office/drawing/2014/main" id="{D6BDCAE3-6B28-491F-B3E8-FB66AC5B6309}"/>
              </a:ext>
            </a:extLst>
          </p:cNvPr>
          <p:cNvSpPr/>
          <p:nvPr/>
        </p:nvSpPr>
        <p:spPr>
          <a:xfrm>
            <a:off x="732547" y="6164223"/>
            <a:ext cx="5558084" cy="600101"/>
          </a:xfrm>
          <a:prstGeom prst="rect">
            <a:avLst/>
          </a:prstGeom>
        </p:spPr>
        <p:txBody>
          <a:bodyPr wrap="square" anchor="t">
            <a:spAutoFit/>
          </a:bodyPr>
          <a:lstStyle/>
          <a:p>
            <a:pPr>
              <a:lnSpc>
                <a:spcPct val="107000"/>
              </a:lnSpc>
              <a:spcBef>
                <a:spcPts val="1200"/>
              </a:spcBef>
            </a:pPr>
            <a:r>
              <a:rPr lang="en-GB" sz="1600" b="1">
                <a:solidFill>
                  <a:srgbClr val="C00000"/>
                </a:solidFill>
                <a:latin typeface="Arial"/>
                <a:cs typeface="Arial"/>
              </a:rPr>
              <a:t>       Would employers in smaller organisations be able to be as supportive? What impacts could this cause?</a:t>
            </a:r>
          </a:p>
        </p:txBody>
      </p:sp>
      <p:pic>
        <p:nvPicPr>
          <p:cNvPr id="15" name="Picture 14" descr="A picture containing clock&#10;&#10;Description automatically generated">
            <a:extLst>
              <a:ext uri="{FF2B5EF4-FFF2-40B4-BE49-F238E27FC236}">
                <a16:creationId xmlns:a16="http://schemas.microsoft.com/office/drawing/2014/main" id="{0F1E5C8B-03F9-4918-81A3-FC94449E92A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2915" y="5900441"/>
            <a:ext cx="523220" cy="523220"/>
          </a:xfrm>
          <a:prstGeom prst="rect">
            <a:avLst/>
          </a:prstGeom>
        </p:spPr>
      </p:pic>
      <p:sp>
        <p:nvSpPr>
          <p:cNvPr id="19" name="Rectangle 18">
            <a:extLst>
              <a:ext uri="{FF2B5EF4-FFF2-40B4-BE49-F238E27FC236}">
                <a16:creationId xmlns:a16="http://schemas.microsoft.com/office/drawing/2014/main" id="{BAEA254D-AF35-42DC-8484-C1B1C4F3B27B}"/>
              </a:ext>
            </a:extLst>
          </p:cNvPr>
          <p:cNvSpPr/>
          <p:nvPr/>
        </p:nvSpPr>
        <p:spPr>
          <a:xfrm>
            <a:off x="6290631" y="6155829"/>
            <a:ext cx="5558084" cy="600101"/>
          </a:xfrm>
          <a:prstGeom prst="rect">
            <a:avLst/>
          </a:prstGeom>
        </p:spPr>
        <p:txBody>
          <a:bodyPr wrap="square" anchor="t">
            <a:spAutoFit/>
          </a:bodyPr>
          <a:lstStyle/>
          <a:p>
            <a:pPr>
              <a:lnSpc>
                <a:spcPct val="107000"/>
              </a:lnSpc>
              <a:spcBef>
                <a:spcPts val="1200"/>
              </a:spcBef>
            </a:pPr>
            <a:r>
              <a:rPr lang="en-GB" sz="1600" b="1">
                <a:solidFill>
                  <a:srgbClr val="C00000"/>
                </a:solidFill>
                <a:latin typeface="Arial"/>
                <a:cs typeface="Arial"/>
              </a:rPr>
              <a:t>How long will this ‘supportive environment’ be sustained for?</a:t>
            </a:r>
          </a:p>
        </p:txBody>
      </p:sp>
    </p:spTree>
    <p:custDataLst>
      <p:tags r:id="rId1"/>
    </p:custDataLst>
    <p:extLst>
      <p:ext uri="{BB962C8B-B14F-4D97-AF65-F5344CB8AC3E}">
        <p14:creationId xmlns:p14="http://schemas.microsoft.com/office/powerpoint/2010/main" val="31920388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E1AB353D-C3DD-45D0-A928-76F68198F592}"/>
              </a:ext>
            </a:extLst>
          </p:cNvPr>
          <p:cNvSpPr txBox="1">
            <a:spLocks/>
          </p:cNvSpPr>
          <p:nvPr/>
        </p:nvSpPr>
        <p:spPr>
          <a:xfrm>
            <a:off x="1" y="0"/>
            <a:ext cx="432000" cy="6858000"/>
          </a:xfrm>
          <a:prstGeom prst="rect">
            <a:avLst/>
          </a:prstGeom>
          <a:solidFill>
            <a:srgbClr val="C00000"/>
          </a:solidFill>
          <a:ln>
            <a:noFill/>
          </a:ln>
        </p:spPr>
        <p:txBody>
          <a:bodyPr vert="vert270" lIns="91440" tIns="360000" rIns="144000" bIns="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GB" sz="2400">
                <a:solidFill>
                  <a:schemeClr val="bg1"/>
                </a:solidFill>
                <a:latin typeface="Arial"/>
                <a:cs typeface="Calibri"/>
              </a:rPr>
              <a:t>Job security and wellbeing</a:t>
            </a:r>
            <a:endParaRPr lang="en-GB" sz="2400">
              <a:solidFill>
                <a:schemeClr val="bg1"/>
              </a:solidFill>
              <a:latin typeface="Arial" panose="020B0604020202020204" pitchFamily="34" charset="0"/>
              <a:cs typeface="Calibri"/>
            </a:endParaRPr>
          </a:p>
        </p:txBody>
      </p:sp>
      <p:sp>
        <p:nvSpPr>
          <p:cNvPr id="10" name="TextBox 9">
            <a:extLst>
              <a:ext uri="{FF2B5EF4-FFF2-40B4-BE49-F238E27FC236}">
                <a16:creationId xmlns:a16="http://schemas.microsoft.com/office/drawing/2014/main" id="{A550A8D6-DA17-499A-87EF-9B6E5F844D1A}"/>
              </a:ext>
            </a:extLst>
          </p:cNvPr>
          <p:cNvSpPr txBox="1"/>
          <p:nvPr/>
        </p:nvSpPr>
        <p:spPr>
          <a:xfrm>
            <a:off x="717085" y="543279"/>
            <a:ext cx="11157071"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600">
                <a:latin typeface="Arial"/>
                <a:cs typeface="Arial"/>
              </a:rPr>
              <a:t>COVID-19 crisis has seen both employed and self-employed making changes to their work patterns. For some there has been little or no negative impact, others are </a:t>
            </a:r>
            <a:r>
              <a:rPr lang="en-GB" sz="1600" b="1">
                <a:latin typeface="Arial"/>
                <a:cs typeface="Arial"/>
              </a:rPr>
              <a:t>not feeling as secure </a:t>
            </a:r>
            <a:r>
              <a:rPr lang="en-GB" sz="1600">
                <a:latin typeface="Arial"/>
                <a:cs typeface="Arial"/>
              </a:rPr>
              <a:t>and are concerned about their long-term job security. </a:t>
            </a:r>
          </a:p>
        </p:txBody>
      </p:sp>
      <p:sp>
        <p:nvSpPr>
          <p:cNvPr id="13" name="TextBox 12">
            <a:extLst>
              <a:ext uri="{FF2B5EF4-FFF2-40B4-BE49-F238E27FC236}">
                <a16:creationId xmlns:a16="http://schemas.microsoft.com/office/drawing/2014/main" id="{0F415C4F-7E8D-445E-9043-7C5757C85148}"/>
              </a:ext>
            </a:extLst>
          </p:cNvPr>
          <p:cNvSpPr txBox="1"/>
          <p:nvPr/>
        </p:nvSpPr>
        <p:spPr>
          <a:xfrm>
            <a:off x="717085" y="106766"/>
            <a:ext cx="11366490"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000" b="1">
                <a:solidFill>
                  <a:srgbClr val="C00000"/>
                </a:solidFill>
                <a:latin typeface="Arial"/>
                <a:cs typeface="Arial"/>
              </a:rPr>
              <a:t>People’s feelings of job security </a:t>
            </a:r>
            <a:r>
              <a:rPr lang="en-GB" sz="2000" b="1">
                <a:solidFill>
                  <a:srgbClr val="C00000"/>
                </a:solidFill>
                <a:latin typeface="Arial"/>
                <a:cs typeface="Calibri"/>
              </a:rPr>
              <a:t>can depend on what sector they work in</a:t>
            </a:r>
            <a:endParaRPr lang="en-US" sz="2000" b="1">
              <a:solidFill>
                <a:srgbClr val="C00000"/>
              </a:solidFill>
            </a:endParaRPr>
          </a:p>
        </p:txBody>
      </p:sp>
      <p:sp>
        <p:nvSpPr>
          <p:cNvPr id="17" name="TextBox 16">
            <a:extLst>
              <a:ext uri="{FF2B5EF4-FFF2-40B4-BE49-F238E27FC236}">
                <a16:creationId xmlns:a16="http://schemas.microsoft.com/office/drawing/2014/main" id="{65BCAC06-AB26-4E13-8088-B95FFD8B49CA}"/>
              </a:ext>
            </a:extLst>
          </p:cNvPr>
          <p:cNvSpPr txBox="1"/>
          <p:nvPr/>
        </p:nvSpPr>
        <p:spPr>
          <a:xfrm>
            <a:off x="3430074" y="1259202"/>
            <a:ext cx="2745576" cy="4770537"/>
          </a:xfrm>
          <a:prstGeom prst="rect">
            <a:avLst/>
          </a:prstGeom>
          <a:solidFill>
            <a:srgbClr val="FAB500">
              <a:alpha val="79000"/>
            </a:srgb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600" b="1">
                <a:latin typeface="Arial"/>
                <a:cs typeface="Arial"/>
              </a:rPr>
              <a:t>Employed:</a:t>
            </a:r>
          </a:p>
          <a:p>
            <a:r>
              <a:rPr lang="en-GB" sz="1600" b="1">
                <a:latin typeface="Arial"/>
                <a:cs typeface="Arial"/>
              </a:rPr>
              <a:t>Education </a:t>
            </a:r>
            <a:endParaRPr lang="en-GB" sz="1600" b="1">
              <a:latin typeface="Arial" panose="020B0604020202020204" pitchFamily="34" charset="0"/>
              <a:cs typeface="Arial" panose="020B0604020202020204" pitchFamily="34" charset="0"/>
            </a:endParaRPr>
          </a:p>
          <a:p>
            <a:endParaRPr lang="en-GB" sz="1600" b="1">
              <a:latin typeface="Arial" panose="020B0604020202020204" pitchFamily="34" charset="0"/>
              <a:cs typeface="Arial" panose="020B0604020202020204" pitchFamily="34" charset="0"/>
            </a:endParaRPr>
          </a:p>
          <a:p>
            <a:endParaRPr lang="en-GB" sz="1600">
              <a:latin typeface="Arial" panose="020B0604020202020204" pitchFamily="34" charset="0"/>
              <a:cs typeface="Arial" panose="020B0604020202020204" pitchFamily="34" charset="0"/>
            </a:endParaRPr>
          </a:p>
          <a:p>
            <a:r>
              <a:rPr lang="en-GB" sz="1600">
                <a:latin typeface="Arial"/>
                <a:cs typeface="Arial"/>
              </a:rPr>
              <a:t>Married, works part-time as a SENCO, has 2 children under school age. Now working from home, altered her working days to cover childcare. Continued to work from home when teaching colleagues were asked to return. She is concerned about safeguarding staff, children and families when working without PPE. Feels uncomfortable about the situation. </a:t>
            </a:r>
          </a:p>
          <a:p>
            <a:endParaRPr lang="en-US" sz="1600">
              <a:cs typeface="Calibri"/>
            </a:endParaRPr>
          </a:p>
        </p:txBody>
      </p:sp>
      <p:sp>
        <p:nvSpPr>
          <p:cNvPr id="12" name="TextBox 11">
            <a:extLst>
              <a:ext uri="{FF2B5EF4-FFF2-40B4-BE49-F238E27FC236}">
                <a16:creationId xmlns:a16="http://schemas.microsoft.com/office/drawing/2014/main" id="{9C24C6A9-5DA5-4A0F-9CE9-D3F9B13B56E4}"/>
              </a:ext>
            </a:extLst>
          </p:cNvPr>
          <p:cNvSpPr txBox="1"/>
          <p:nvPr/>
        </p:nvSpPr>
        <p:spPr>
          <a:xfrm>
            <a:off x="1452331" y="6215708"/>
            <a:ext cx="6019888"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600" b="1">
                <a:solidFill>
                  <a:srgbClr val="C00000"/>
                </a:solidFill>
                <a:latin typeface="Arial"/>
                <a:cs typeface="Arial"/>
              </a:rPr>
              <a:t>How can we prepare for changes in the job landscape as we economically recover, and understand its impact on Essex?</a:t>
            </a:r>
          </a:p>
        </p:txBody>
      </p:sp>
      <p:sp>
        <p:nvSpPr>
          <p:cNvPr id="15" name="TextBox 14">
            <a:extLst>
              <a:ext uri="{FF2B5EF4-FFF2-40B4-BE49-F238E27FC236}">
                <a16:creationId xmlns:a16="http://schemas.microsoft.com/office/drawing/2014/main" id="{BFBD6D9E-7F1F-46AB-9A2B-F8F143C207FD}"/>
              </a:ext>
            </a:extLst>
          </p:cNvPr>
          <p:cNvSpPr txBox="1"/>
          <p:nvPr/>
        </p:nvSpPr>
        <p:spPr>
          <a:xfrm>
            <a:off x="822279" y="1270539"/>
            <a:ext cx="2413859" cy="4770537"/>
          </a:xfrm>
          <a:prstGeom prst="rect">
            <a:avLst/>
          </a:prstGeom>
          <a:solidFill>
            <a:srgbClr val="FAB500">
              <a:alpha val="79000"/>
            </a:srgb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600" b="1">
                <a:latin typeface="Arial"/>
                <a:cs typeface="Arial"/>
              </a:rPr>
              <a:t>Employed:</a:t>
            </a:r>
          </a:p>
          <a:p>
            <a:r>
              <a:rPr lang="en-GB" sz="1600" b="1">
                <a:latin typeface="Arial"/>
                <a:cs typeface="Arial"/>
              </a:rPr>
              <a:t>Financial sector </a:t>
            </a:r>
            <a:endParaRPr lang="en-GB" sz="1600" b="1">
              <a:latin typeface="Arial" panose="020B0604020202020204" pitchFamily="34" charset="0"/>
              <a:cs typeface="Arial" panose="020B0604020202020204" pitchFamily="34" charset="0"/>
            </a:endParaRPr>
          </a:p>
          <a:p>
            <a:endParaRPr lang="en-GB" sz="1600" b="1">
              <a:latin typeface="Arial" panose="020B0604020202020204" pitchFamily="34" charset="0"/>
              <a:cs typeface="Arial" panose="020B0604020202020204" pitchFamily="34" charset="0"/>
            </a:endParaRPr>
          </a:p>
          <a:p>
            <a:endParaRPr lang="en-GB" sz="1600">
              <a:latin typeface="Arial" panose="020B0604020202020204" pitchFamily="34" charset="0"/>
              <a:cs typeface="Arial" panose="020B0604020202020204" pitchFamily="34" charset="0"/>
            </a:endParaRPr>
          </a:p>
          <a:p>
            <a:r>
              <a:rPr lang="en-GB" sz="1600">
                <a:latin typeface="Arial"/>
                <a:cs typeface="Arial"/>
              </a:rPr>
              <a:t>Single mum, fulltime worker.   </a:t>
            </a:r>
            <a:endParaRPr lang="en-GB" sz="1600">
              <a:latin typeface="Arial" panose="020B0604020202020204" pitchFamily="34" charset="0"/>
              <a:cs typeface="Arial" panose="020B0604020202020204" pitchFamily="34" charset="0"/>
            </a:endParaRPr>
          </a:p>
          <a:p>
            <a:r>
              <a:rPr lang="en-GB" sz="1600">
                <a:latin typeface="Arial"/>
                <a:cs typeface="Arial"/>
              </a:rPr>
              <a:t>Caring for son so negotiated reduced hours to work fulltime from home with full pay, rather than take a full carers break.</a:t>
            </a:r>
          </a:p>
          <a:p>
            <a:r>
              <a:rPr lang="en-GB" sz="1600">
                <a:latin typeface="Arial"/>
                <a:cs typeface="Arial"/>
              </a:rPr>
              <a:t>Hoping this will help keep her job more </a:t>
            </a:r>
            <a:r>
              <a:rPr lang="en-GB" sz="1600" b="1">
                <a:latin typeface="Arial"/>
                <a:cs typeface="Arial"/>
              </a:rPr>
              <a:t>secure</a:t>
            </a:r>
            <a:r>
              <a:rPr lang="en-GB" sz="1600">
                <a:latin typeface="Arial"/>
                <a:cs typeface="Arial"/>
              </a:rPr>
              <a:t> as the company has already been talking about potential job losses. She loves her job.</a:t>
            </a:r>
            <a:endParaRPr lang="en-GB" sz="1600">
              <a:latin typeface="Arial" panose="020B0604020202020204" pitchFamily="34" charset="0"/>
              <a:cs typeface="Arial" panose="020B0604020202020204" pitchFamily="34" charset="0"/>
            </a:endParaRPr>
          </a:p>
        </p:txBody>
      </p:sp>
      <p:sp>
        <p:nvSpPr>
          <p:cNvPr id="18" name="TextBox 17">
            <a:extLst>
              <a:ext uri="{FF2B5EF4-FFF2-40B4-BE49-F238E27FC236}">
                <a16:creationId xmlns:a16="http://schemas.microsoft.com/office/drawing/2014/main" id="{5C258F38-E66D-4A87-A4E0-388FE9822FE9}"/>
              </a:ext>
            </a:extLst>
          </p:cNvPr>
          <p:cNvSpPr txBox="1"/>
          <p:nvPr/>
        </p:nvSpPr>
        <p:spPr>
          <a:xfrm>
            <a:off x="6369585" y="1259202"/>
            <a:ext cx="2709069" cy="4770537"/>
          </a:xfrm>
          <a:prstGeom prst="rect">
            <a:avLst/>
          </a:prstGeom>
          <a:solidFill>
            <a:srgbClr val="FAB500">
              <a:alpha val="79000"/>
            </a:srgb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600" b="1">
                <a:latin typeface="Arial"/>
                <a:cs typeface="Arial"/>
              </a:rPr>
              <a:t>Self Employed:</a:t>
            </a:r>
          </a:p>
          <a:p>
            <a:r>
              <a:rPr lang="en-GB" sz="1600" b="1">
                <a:latin typeface="Arial"/>
                <a:cs typeface="Arial"/>
              </a:rPr>
              <a:t>Leisure &amp; Tourism</a:t>
            </a:r>
          </a:p>
          <a:p>
            <a:endParaRPr lang="en-GB" sz="1600" b="1">
              <a:latin typeface="Arial" panose="020B0604020202020204" pitchFamily="34" charset="0"/>
              <a:cs typeface="Arial" panose="020B0604020202020204" pitchFamily="34" charset="0"/>
            </a:endParaRPr>
          </a:p>
          <a:p>
            <a:endParaRPr lang="en-GB" sz="1600">
              <a:latin typeface="Arial" panose="020B0604020202020204" pitchFamily="34" charset="0"/>
              <a:cs typeface="Arial" panose="020B0604020202020204" pitchFamily="34" charset="0"/>
            </a:endParaRPr>
          </a:p>
          <a:p>
            <a:r>
              <a:rPr lang="en-GB" sz="1600">
                <a:latin typeface="Arial"/>
                <a:cs typeface="Arial"/>
              </a:rPr>
              <a:t>Married, owns a limited  company, dealing directly with the public. Furloughed as are her employees. Seasonal business, impacted by restrictions on customer numbers and their confidence to come out of lockdown. Could result in loss of income, concerns what business will look like and how </a:t>
            </a:r>
            <a:r>
              <a:rPr lang="en-GB" sz="1600" b="1">
                <a:latin typeface="Arial"/>
                <a:cs typeface="Arial"/>
              </a:rPr>
              <a:t>secure</a:t>
            </a:r>
            <a:r>
              <a:rPr lang="en-GB" sz="1600">
                <a:latin typeface="Arial"/>
                <a:cs typeface="Arial"/>
              </a:rPr>
              <a:t> it will be going forward.</a:t>
            </a:r>
          </a:p>
          <a:p>
            <a:r>
              <a:rPr lang="en-GB" sz="1600">
                <a:latin typeface="Arial"/>
                <a:cs typeface="Arial"/>
              </a:rPr>
              <a:t> </a:t>
            </a:r>
            <a:endParaRPr lang="en-US" sz="1600">
              <a:latin typeface="Arial"/>
              <a:cs typeface="Arial"/>
            </a:endParaRPr>
          </a:p>
        </p:txBody>
      </p:sp>
      <p:sp>
        <p:nvSpPr>
          <p:cNvPr id="23" name="TextBox 22">
            <a:extLst>
              <a:ext uri="{FF2B5EF4-FFF2-40B4-BE49-F238E27FC236}">
                <a16:creationId xmlns:a16="http://schemas.microsoft.com/office/drawing/2014/main" id="{BBCDD3C5-3DA2-44AE-9CFF-01541254A46D}"/>
              </a:ext>
            </a:extLst>
          </p:cNvPr>
          <p:cNvSpPr txBox="1"/>
          <p:nvPr/>
        </p:nvSpPr>
        <p:spPr>
          <a:xfrm>
            <a:off x="9272590" y="1259202"/>
            <a:ext cx="2704486" cy="4524315"/>
          </a:xfrm>
          <a:prstGeom prst="rect">
            <a:avLst/>
          </a:prstGeom>
          <a:solidFill>
            <a:srgbClr val="00A8D6"/>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600" b="1">
                <a:solidFill>
                  <a:schemeClr val="bg1"/>
                </a:solidFill>
                <a:latin typeface="Arial"/>
                <a:cs typeface="Arial"/>
              </a:rPr>
              <a:t>Self Employed:</a:t>
            </a:r>
          </a:p>
          <a:p>
            <a:r>
              <a:rPr lang="en-GB" sz="1600" b="1">
                <a:solidFill>
                  <a:schemeClr val="bg1"/>
                </a:solidFill>
                <a:latin typeface="Arial"/>
                <a:cs typeface="Arial"/>
              </a:rPr>
              <a:t>IT </a:t>
            </a:r>
            <a:endParaRPr lang="en-GB" sz="1600" b="1">
              <a:solidFill>
                <a:schemeClr val="bg1"/>
              </a:solidFill>
              <a:latin typeface="Arial" panose="020B0604020202020204" pitchFamily="34" charset="0"/>
              <a:cs typeface="Arial" panose="020B0604020202020204" pitchFamily="34" charset="0"/>
            </a:endParaRPr>
          </a:p>
          <a:p>
            <a:endParaRPr lang="en-GB" sz="1600" b="1">
              <a:solidFill>
                <a:schemeClr val="bg1"/>
              </a:solidFill>
              <a:latin typeface="Arial" panose="020B0604020202020204" pitchFamily="34" charset="0"/>
              <a:cs typeface="Arial" panose="020B0604020202020204" pitchFamily="34" charset="0"/>
            </a:endParaRPr>
          </a:p>
          <a:p>
            <a:r>
              <a:rPr lang="en-GB" sz="1600">
                <a:solidFill>
                  <a:schemeClr val="bg1"/>
                </a:solidFill>
                <a:latin typeface="Arial"/>
                <a:cs typeface="Arial"/>
              </a:rPr>
              <a:t>Married, works fulltime as a software developer, has 2 young children. He was  working in London several days a week, but is now working at home. Has been self employed for several years, is versatile and realises things  change quickly on the job front. With the IT industry booming now and potentially in the future, no concerns over job </a:t>
            </a:r>
            <a:r>
              <a:rPr lang="en-GB" sz="1600" b="1">
                <a:solidFill>
                  <a:schemeClr val="bg1"/>
                </a:solidFill>
                <a:latin typeface="Arial"/>
                <a:cs typeface="Arial"/>
              </a:rPr>
              <a:t>security</a:t>
            </a:r>
            <a:r>
              <a:rPr lang="en-GB" sz="1600">
                <a:solidFill>
                  <a:schemeClr val="bg1"/>
                </a:solidFill>
                <a:latin typeface="Arial"/>
                <a:cs typeface="Arial"/>
              </a:rPr>
              <a:t> were raised.</a:t>
            </a:r>
            <a:endParaRPr lang="en-US" sz="1600">
              <a:solidFill>
                <a:schemeClr val="bg1"/>
              </a:solidFill>
              <a:latin typeface="Arial"/>
              <a:cs typeface="Arial"/>
            </a:endParaRPr>
          </a:p>
        </p:txBody>
      </p:sp>
      <p:pic>
        <p:nvPicPr>
          <p:cNvPr id="25" name="Picture 24" descr="A close up of a logo&#10;&#10;Description automatically generated">
            <a:extLst>
              <a:ext uri="{FF2B5EF4-FFF2-40B4-BE49-F238E27FC236}">
                <a16:creationId xmlns:a16="http://schemas.microsoft.com/office/drawing/2014/main" id="{AE8348C0-04E1-4C1E-961C-1595D0F8FFA3}"/>
              </a:ext>
            </a:extLst>
          </p:cNvPr>
          <p:cNvPicPr>
            <a:picLocks noChangeAspect="1"/>
          </p:cNvPicPr>
          <p:nvPr/>
        </p:nvPicPr>
        <p:blipFill>
          <a:blip r:embed="rId3">
            <a:lum bright="70000" contrast="-70000"/>
            <a:extLst>
              <a:ext uri="{28A0092B-C50C-407E-A947-70E740481C1C}">
                <a14:useLocalDpi xmlns:a14="http://schemas.microsoft.com/office/drawing/2010/main" val="0"/>
              </a:ext>
            </a:extLst>
          </a:blip>
          <a:stretch>
            <a:fillRect/>
          </a:stretch>
        </p:blipFill>
        <p:spPr>
          <a:xfrm>
            <a:off x="11267574" y="1298675"/>
            <a:ext cx="542198" cy="542198"/>
          </a:xfrm>
          <a:prstGeom prst="rect">
            <a:avLst/>
          </a:prstGeom>
        </p:spPr>
      </p:pic>
      <p:pic>
        <p:nvPicPr>
          <p:cNvPr id="27" name="Picture 26" descr="A close up of a logo&#10;&#10;Description automatically generated">
            <a:extLst>
              <a:ext uri="{FF2B5EF4-FFF2-40B4-BE49-F238E27FC236}">
                <a16:creationId xmlns:a16="http://schemas.microsoft.com/office/drawing/2014/main" id="{5B7143F0-1FCA-448A-9C6F-47D269BB06B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55311" y="1332045"/>
            <a:ext cx="540000" cy="584499"/>
          </a:xfrm>
          <a:prstGeom prst="rect">
            <a:avLst/>
          </a:prstGeom>
        </p:spPr>
      </p:pic>
      <p:pic>
        <p:nvPicPr>
          <p:cNvPr id="24" name="Picture 23" descr="A close up of a logo&#10;&#10;Description automatically generated">
            <a:extLst>
              <a:ext uri="{FF2B5EF4-FFF2-40B4-BE49-F238E27FC236}">
                <a16:creationId xmlns:a16="http://schemas.microsoft.com/office/drawing/2014/main" id="{49DD8712-29A9-46FC-8303-89EADD29CA2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00541" y="1351828"/>
            <a:ext cx="540000" cy="584499"/>
          </a:xfrm>
          <a:prstGeom prst="rect">
            <a:avLst/>
          </a:prstGeom>
        </p:spPr>
      </p:pic>
      <p:pic>
        <p:nvPicPr>
          <p:cNvPr id="28" name="Picture 27" descr="A close up of a logo&#10;&#10;Description automatically generated">
            <a:extLst>
              <a:ext uri="{FF2B5EF4-FFF2-40B4-BE49-F238E27FC236}">
                <a16:creationId xmlns:a16="http://schemas.microsoft.com/office/drawing/2014/main" id="{B73CBC11-7FF0-4D58-B782-AF296199B2B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96138" y="1355978"/>
            <a:ext cx="540000" cy="584499"/>
          </a:xfrm>
          <a:prstGeom prst="rect">
            <a:avLst/>
          </a:prstGeom>
        </p:spPr>
      </p:pic>
      <p:pic>
        <p:nvPicPr>
          <p:cNvPr id="16" name="Picture 15" descr="A picture containing clock&#10;&#10;Description automatically generated">
            <a:extLst>
              <a:ext uri="{FF2B5EF4-FFF2-40B4-BE49-F238E27FC236}">
                <a16:creationId xmlns:a16="http://schemas.microsoft.com/office/drawing/2014/main" id="{3817C25E-9E5B-43F2-81B1-BCFB377D536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29111" y="6228014"/>
            <a:ext cx="523220" cy="523220"/>
          </a:xfrm>
          <a:prstGeom prst="rect">
            <a:avLst/>
          </a:prstGeom>
        </p:spPr>
      </p:pic>
    </p:spTree>
    <p:extLst>
      <p:ext uri="{BB962C8B-B14F-4D97-AF65-F5344CB8AC3E}">
        <p14:creationId xmlns:p14="http://schemas.microsoft.com/office/powerpoint/2010/main" val="4478367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E1AB353D-C3DD-45D0-A928-76F68198F592}"/>
              </a:ext>
            </a:extLst>
          </p:cNvPr>
          <p:cNvSpPr txBox="1">
            <a:spLocks/>
          </p:cNvSpPr>
          <p:nvPr/>
        </p:nvSpPr>
        <p:spPr>
          <a:xfrm>
            <a:off x="1" y="0"/>
            <a:ext cx="432000" cy="6858000"/>
          </a:xfrm>
          <a:prstGeom prst="rect">
            <a:avLst/>
          </a:prstGeom>
          <a:solidFill>
            <a:srgbClr val="C00000"/>
          </a:solidFill>
          <a:ln>
            <a:noFill/>
          </a:ln>
        </p:spPr>
        <p:txBody>
          <a:bodyPr vert="vert270" lIns="91440" tIns="360000" rIns="144000" bIns="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GB" sz="2800">
                <a:solidFill>
                  <a:schemeClr val="bg1"/>
                </a:solidFill>
                <a:latin typeface="+mn-lt"/>
              </a:rPr>
              <a:t> </a:t>
            </a:r>
            <a:r>
              <a:rPr lang="en-GB" sz="2800">
                <a:solidFill>
                  <a:schemeClr val="bg1"/>
                </a:solidFill>
                <a:latin typeface="Arial"/>
                <a:cs typeface="Calibri" panose="020F0502020204030204"/>
              </a:rPr>
              <a:t>Self-employed workers</a:t>
            </a:r>
            <a:endParaRPr lang="en-GB" sz="2000">
              <a:solidFill>
                <a:schemeClr val="bg1"/>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5043EFD6-95B7-4B22-9639-DAFC0122C9D5}"/>
              </a:ext>
            </a:extLst>
          </p:cNvPr>
          <p:cNvSpPr txBox="1"/>
          <p:nvPr/>
        </p:nvSpPr>
        <p:spPr>
          <a:xfrm>
            <a:off x="988508" y="889598"/>
            <a:ext cx="10972583" cy="352404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Bef>
                <a:spcPts val="600"/>
              </a:spcBef>
            </a:pPr>
            <a:r>
              <a:rPr lang="en-GB" dirty="0">
                <a:solidFill>
                  <a:srgbClr val="000000"/>
                </a:solidFill>
                <a:latin typeface="Arial"/>
                <a:cs typeface="Arial"/>
              </a:rPr>
              <a:t>In the short-term the self-employed participants </a:t>
            </a:r>
            <a:r>
              <a:rPr lang="en-GB" b="1" dirty="0">
                <a:solidFill>
                  <a:srgbClr val="000000"/>
                </a:solidFill>
                <a:latin typeface="Arial"/>
                <a:cs typeface="Arial"/>
              </a:rPr>
              <a:t>are doing well but the future is less certain </a:t>
            </a:r>
            <a:r>
              <a:rPr lang="en-GB" dirty="0">
                <a:solidFill>
                  <a:srgbClr val="000000"/>
                </a:solidFill>
                <a:latin typeface="Arial"/>
                <a:cs typeface="Arial"/>
              </a:rPr>
              <a:t>in a changing market.  Most, except for one in the IT industry, have experienced the following:</a:t>
            </a:r>
          </a:p>
          <a:p>
            <a:pPr marL="285750" indent="-285750">
              <a:spcBef>
                <a:spcPts val="600"/>
              </a:spcBef>
              <a:buFont typeface="Arial" panose="020B0604020202020204" pitchFamily="34" charset="0"/>
              <a:buChar char="•"/>
            </a:pPr>
            <a:r>
              <a:rPr lang="en-GB" dirty="0">
                <a:solidFill>
                  <a:srgbClr val="000000"/>
                </a:solidFill>
                <a:latin typeface="Arial"/>
                <a:cs typeface="Arial"/>
              </a:rPr>
              <a:t>A drop in revenue, due to fewer or no customers where they are closed or have less demand for work.</a:t>
            </a:r>
          </a:p>
          <a:p>
            <a:pPr marL="285750" indent="-285750">
              <a:spcBef>
                <a:spcPts val="600"/>
              </a:spcBef>
              <a:buFont typeface="Arial" panose="020B0604020202020204" pitchFamily="34" charset="0"/>
              <a:buChar char="•"/>
            </a:pPr>
            <a:r>
              <a:rPr lang="en-GB" dirty="0">
                <a:solidFill>
                  <a:srgbClr val="000000"/>
                </a:solidFill>
                <a:latin typeface="Arial"/>
                <a:cs typeface="Arial"/>
              </a:rPr>
              <a:t>Are </a:t>
            </a:r>
            <a:r>
              <a:rPr lang="en-GB" b="1" dirty="0">
                <a:solidFill>
                  <a:srgbClr val="000000"/>
                </a:solidFill>
                <a:latin typeface="Arial"/>
                <a:cs typeface="Arial"/>
              </a:rPr>
              <a:t>working fewer hours </a:t>
            </a:r>
            <a:r>
              <a:rPr lang="en-GB" dirty="0">
                <a:solidFill>
                  <a:srgbClr val="000000"/>
                </a:solidFill>
                <a:latin typeface="Arial"/>
                <a:cs typeface="Arial"/>
              </a:rPr>
              <a:t>or are </a:t>
            </a:r>
            <a:r>
              <a:rPr lang="en-GB" b="1" dirty="0">
                <a:solidFill>
                  <a:srgbClr val="000000"/>
                </a:solidFill>
                <a:latin typeface="Arial"/>
                <a:cs typeface="Arial"/>
              </a:rPr>
              <a:t>furloughed,</a:t>
            </a:r>
            <a:r>
              <a:rPr lang="en-GB" dirty="0">
                <a:solidFill>
                  <a:srgbClr val="000000"/>
                </a:solidFill>
                <a:latin typeface="Arial"/>
                <a:cs typeface="Arial"/>
              </a:rPr>
              <a:t> with one having a delay to payment. This has led to less income, concerns about the future of their business and for one, their employees also. </a:t>
            </a:r>
          </a:p>
          <a:p>
            <a:pPr marL="285750" indent="-285750">
              <a:spcBef>
                <a:spcPts val="600"/>
              </a:spcBef>
              <a:buFont typeface="Arial" panose="020B0604020202020204" pitchFamily="34" charset="0"/>
              <a:buChar char="•"/>
            </a:pPr>
            <a:endParaRPr lang="en-GB" sz="800" dirty="0">
              <a:solidFill>
                <a:srgbClr val="000000"/>
              </a:solidFill>
              <a:latin typeface="Arial"/>
              <a:cs typeface="Arial"/>
            </a:endParaRPr>
          </a:p>
          <a:p>
            <a:pPr marL="285750" indent="-285750">
              <a:spcBef>
                <a:spcPts val="600"/>
              </a:spcBef>
              <a:buFont typeface="Arial" panose="020B0604020202020204" pitchFamily="34" charset="0"/>
              <a:buChar char="•"/>
            </a:pPr>
            <a:r>
              <a:rPr lang="en-GB" dirty="0">
                <a:latin typeface="Arial"/>
                <a:cs typeface="Arial"/>
              </a:rPr>
              <a:t>For some this is </a:t>
            </a:r>
            <a:r>
              <a:rPr lang="en-GB" b="1" dirty="0">
                <a:latin typeface="Arial"/>
                <a:cs typeface="Arial"/>
              </a:rPr>
              <a:t>impacting their motivation </a:t>
            </a:r>
            <a:r>
              <a:rPr lang="en-GB" dirty="0">
                <a:latin typeface="Arial"/>
                <a:cs typeface="Arial"/>
              </a:rPr>
              <a:t>to:</a:t>
            </a:r>
          </a:p>
          <a:p>
            <a:pPr marL="800100" lvl="1" indent="-342900">
              <a:spcBef>
                <a:spcPts val="600"/>
              </a:spcBef>
              <a:buFont typeface="Arial" panose="020B0604020202020204" pitchFamily="34" charset="0"/>
              <a:buChar char="•"/>
            </a:pPr>
            <a:r>
              <a:rPr lang="en-GB" dirty="0">
                <a:latin typeface="Arial"/>
                <a:cs typeface="Arial"/>
              </a:rPr>
              <a:t>fully focus on the business once it can reopen or </a:t>
            </a:r>
          </a:p>
          <a:p>
            <a:pPr marL="800100" lvl="1" indent="-342900">
              <a:spcBef>
                <a:spcPts val="600"/>
              </a:spcBef>
              <a:buFont typeface="Arial" panose="020B0604020202020204" pitchFamily="34" charset="0"/>
              <a:buChar char="•"/>
            </a:pPr>
            <a:r>
              <a:rPr lang="en-GB" dirty="0">
                <a:latin typeface="Arial"/>
                <a:cs typeface="Arial"/>
              </a:rPr>
              <a:t>continue to work as self-employed with the greater financial risk. </a:t>
            </a:r>
          </a:p>
          <a:p>
            <a:pPr>
              <a:spcBef>
                <a:spcPts val="600"/>
              </a:spcBef>
            </a:pPr>
            <a:r>
              <a:rPr lang="en-GB" dirty="0">
                <a:solidFill>
                  <a:srgbClr val="000000"/>
                </a:solidFill>
                <a:latin typeface="Arial"/>
                <a:cs typeface="Arial"/>
              </a:rPr>
              <a:t>Participants who are self-employed do not have a line manager and therefore may not necessarily have access to the support available to those employed.</a:t>
            </a:r>
          </a:p>
        </p:txBody>
      </p:sp>
      <p:sp>
        <p:nvSpPr>
          <p:cNvPr id="7" name="TextBox 6">
            <a:extLst>
              <a:ext uri="{FF2B5EF4-FFF2-40B4-BE49-F238E27FC236}">
                <a16:creationId xmlns:a16="http://schemas.microsoft.com/office/drawing/2014/main" id="{CB50782B-7D2D-42CF-A93F-9F3491603FA0}"/>
              </a:ext>
            </a:extLst>
          </p:cNvPr>
          <p:cNvSpPr txBox="1"/>
          <p:nvPr/>
        </p:nvSpPr>
        <p:spPr>
          <a:xfrm>
            <a:off x="988508" y="169407"/>
            <a:ext cx="10624371"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000" b="1">
                <a:solidFill>
                  <a:srgbClr val="C00000"/>
                </a:solidFill>
                <a:latin typeface="Arial"/>
                <a:cs typeface="Arial"/>
              </a:rPr>
              <a:t>Reduced demand for work for self-employed workers</a:t>
            </a:r>
          </a:p>
        </p:txBody>
      </p:sp>
      <p:sp>
        <p:nvSpPr>
          <p:cNvPr id="2" name="Rectangle 1">
            <a:extLst>
              <a:ext uri="{FF2B5EF4-FFF2-40B4-BE49-F238E27FC236}">
                <a16:creationId xmlns:a16="http://schemas.microsoft.com/office/drawing/2014/main" id="{A91F2953-C9F3-4EFB-8AF3-A401ED223527}"/>
              </a:ext>
            </a:extLst>
          </p:cNvPr>
          <p:cNvSpPr/>
          <p:nvPr/>
        </p:nvSpPr>
        <p:spPr>
          <a:xfrm>
            <a:off x="6208546" y="4807580"/>
            <a:ext cx="5540108" cy="1477328"/>
          </a:xfrm>
          <a:prstGeom prst="rect">
            <a:avLst/>
          </a:prstGeom>
        </p:spPr>
        <p:txBody>
          <a:bodyPr wrap="square">
            <a:spAutoFit/>
          </a:bodyPr>
          <a:lstStyle/>
          <a:p>
            <a:pPr algn="ctr">
              <a:spcBef>
                <a:spcPts val="1200"/>
              </a:spcBef>
            </a:pPr>
            <a:r>
              <a:rPr lang="en-GB" b="1" i="1">
                <a:solidFill>
                  <a:schemeClr val="tx1">
                    <a:lumMod val="65000"/>
                    <a:lumOff val="35000"/>
                  </a:schemeClr>
                </a:solidFill>
                <a:latin typeface="Arial"/>
                <a:cs typeface="Arial"/>
              </a:rPr>
              <a:t>“It’s difficult getting the motivation and drive back, planning retirement and hoping to go to market [this year] which can’t happen now.  Got no drive for the business. I feel demoralised. I haven’t really thought longer term.”</a:t>
            </a:r>
            <a:endParaRPr lang="en-GB">
              <a:solidFill>
                <a:schemeClr val="tx1">
                  <a:lumMod val="65000"/>
                  <a:lumOff val="35000"/>
                </a:schemeClr>
              </a:solidFill>
              <a:latin typeface="Arial"/>
              <a:cs typeface="Arial"/>
            </a:endParaRPr>
          </a:p>
        </p:txBody>
      </p:sp>
      <p:sp>
        <p:nvSpPr>
          <p:cNvPr id="3" name="Rectangle 2">
            <a:extLst>
              <a:ext uri="{FF2B5EF4-FFF2-40B4-BE49-F238E27FC236}">
                <a16:creationId xmlns:a16="http://schemas.microsoft.com/office/drawing/2014/main" id="{950490B5-4648-4667-BDCE-753CEBFED603}"/>
              </a:ext>
            </a:extLst>
          </p:cNvPr>
          <p:cNvSpPr/>
          <p:nvPr/>
        </p:nvSpPr>
        <p:spPr>
          <a:xfrm>
            <a:off x="988508" y="4946080"/>
            <a:ext cx="4470183" cy="1200329"/>
          </a:xfrm>
          <a:prstGeom prst="rect">
            <a:avLst/>
          </a:prstGeom>
        </p:spPr>
        <p:txBody>
          <a:bodyPr wrap="square">
            <a:spAutoFit/>
          </a:bodyPr>
          <a:lstStyle/>
          <a:p>
            <a:pPr algn="ctr">
              <a:spcBef>
                <a:spcPts val="1200"/>
              </a:spcBef>
            </a:pPr>
            <a:r>
              <a:rPr lang="en-GB" b="1" i="1" dirty="0">
                <a:solidFill>
                  <a:schemeClr val="tx1">
                    <a:lumMod val="65000"/>
                    <a:lumOff val="35000"/>
                  </a:schemeClr>
                </a:solidFill>
                <a:latin typeface="Arial"/>
                <a:cs typeface="Arial"/>
              </a:rPr>
              <a:t>“It's not the end of the world.  I've got savings. I've done something with the pension so that hopefully that will just ease a little bit.”</a:t>
            </a:r>
          </a:p>
        </p:txBody>
      </p:sp>
    </p:spTree>
    <p:extLst>
      <p:ext uri="{BB962C8B-B14F-4D97-AF65-F5344CB8AC3E}">
        <p14:creationId xmlns:p14="http://schemas.microsoft.com/office/powerpoint/2010/main" val="10912106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467949D8-A72E-48B1-8ACF-6993E19F840A}"/>
              </a:ext>
            </a:extLst>
          </p:cNvPr>
          <p:cNvSpPr/>
          <p:nvPr/>
        </p:nvSpPr>
        <p:spPr>
          <a:xfrm>
            <a:off x="6139067" y="3622678"/>
            <a:ext cx="5847935" cy="3200876"/>
          </a:xfrm>
          <a:prstGeom prst="rect">
            <a:avLst/>
          </a:prstGeom>
        </p:spPr>
        <p:txBody>
          <a:bodyPr wrap="square" anchor="t">
            <a:spAutoFit/>
          </a:bodyPr>
          <a:lstStyle/>
          <a:p>
            <a:pPr>
              <a:spcBef>
                <a:spcPts val="600"/>
              </a:spcBef>
            </a:pPr>
            <a:r>
              <a:rPr lang="en-GB" sz="1600">
                <a:latin typeface="Arial"/>
                <a:ea typeface="Calibri" panose="020F0502020204030204" pitchFamily="34" charset="0"/>
                <a:cs typeface="Arial"/>
              </a:rPr>
              <a:t>Hazel is </a:t>
            </a:r>
            <a:r>
              <a:rPr lang="en-GB" sz="1600" b="1">
                <a:latin typeface="Arial"/>
                <a:ea typeface="Calibri" panose="020F0502020204030204" pitchFamily="34" charset="0"/>
                <a:cs typeface="Arial"/>
              </a:rPr>
              <a:t>actively managing the risks</a:t>
            </a:r>
            <a:r>
              <a:rPr lang="en-GB" sz="1600">
                <a:latin typeface="Arial"/>
                <a:ea typeface="Calibri" panose="020F0502020204030204" pitchFamily="34" charset="0"/>
                <a:cs typeface="Arial"/>
              </a:rPr>
              <a:t> as best she can; </a:t>
            </a:r>
            <a:br>
              <a:rPr lang="en-GB" sz="1600">
                <a:latin typeface="Arial"/>
                <a:ea typeface="Calibri" panose="020F0502020204030204" pitchFamily="34" charset="0"/>
                <a:cs typeface="Arial"/>
              </a:rPr>
            </a:br>
            <a:r>
              <a:rPr lang="en-GB" sz="1600">
                <a:latin typeface="Arial"/>
                <a:ea typeface="Calibri" panose="020F0502020204030204" pitchFamily="34" charset="0"/>
                <a:cs typeface="Arial"/>
              </a:rPr>
              <a:t>scenario planning, maintaining the books, and trying to find alternative work for her full-time employees. Her worst case is one where they </a:t>
            </a:r>
            <a:r>
              <a:rPr lang="en-GB" sz="1600" b="1">
                <a:latin typeface="Arial"/>
                <a:ea typeface="Calibri" panose="020F0502020204030204" pitchFamily="34" charset="0"/>
                <a:cs typeface="Arial"/>
              </a:rPr>
              <a:t>can’t open </a:t>
            </a:r>
            <a:r>
              <a:rPr lang="en-GB" sz="1600">
                <a:latin typeface="Arial"/>
                <a:ea typeface="Calibri" panose="020F0502020204030204" pitchFamily="34" charset="0"/>
                <a:cs typeface="Arial"/>
              </a:rPr>
              <a:t>this season. She is spending much of her free-time sprucing things up ready for opening.</a:t>
            </a:r>
          </a:p>
          <a:p>
            <a:pPr>
              <a:spcBef>
                <a:spcPts val="600"/>
              </a:spcBef>
            </a:pPr>
            <a:r>
              <a:rPr lang="en-GB" sz="1600">
                <a:latin typeface="Arial"/>
                <a:ea typeface="Calibri" panose="020F0502020204030204" pitchFamily="34" charset="0"/>
                <a:cs typeface="Arial"/>
              </a:rPr>
              <a:t>Hazel is aware that her business relies on </a:t>
            </a:r>
            <a:r>
              <a:rPr lang="en-GB" sz="1600" b="1">
                <a:latin typeface="Arial"/>
                <a:ea typeface="Calibri" panose="020F0502020204030204" pitchFamily="34" charset="0"/>
                <a:cs typeface="Arial"/>
              </a:rPr>
              <a:t>consumer confidence; </a:t>
            </a:r>
            <a:r>
              <a:rPr lang="en-GB" sz="1600">
                <a:latin typeface="Arial"/>
                <a:ea typeface="Calibri" panose="020F0502020204030204" pitchFamily="34" charset="0"/>
                <a:cs typeface="Arial"/>
              </a:rPr>
              <a:t>the public feeling safe and that some parts </a:t>
            </a:r>
            <a:br>
              <a:rPr lang="en-GB" sz="1600">
                <a:latin typeface="Arial"/>
                <a:ea typeface="Calibri" panose="020F0502020204030204" pitchFamily="34" charset="0"/>
                <a:cs typeface="Arial"/>
              </a:rPr>
            </a:br>
            <a:r>
              <a:rPr lang="en-GB" sz="1600">
                <a:latin typeface="Arial"/>
                <a:ea typeface="Calibri" panose="020F0502020204030204" pitchFamily="34" charset="0"/>
                <a:cs typeface="Arial"/>
              </a:rPr>
              <a:t>of her business will bounce back quicker than others. </a:t>
            </a:r>
          </a:p>
          <a:p>
            <a:pPr>
              <a:spcBef>
                <a:spcPts val="600"/>
              </a:spcBef>
            </a:pPr>
            <a:r>
              <a:rPr lang="en-GB" sz="1600">
                <a:latin typeface="Arial"/>
                <a:ea typeface="Calibri" panose="020F0502020204030204" pitchFamily="34" charset="0"/>
                <a:cs typeface="Arial"/>
              </a:rPr>
              <a:t>She is discussing with staff how to keep them safe and </a:t>
            </a:r>
            <a:br>
              <a:rPr lang="en-GB" sz="1600">
                <a:latin typeface="Arial"/>
                <a:ea typeface="Calibri" panose="020F0502020204030204" pitchFamily="34" charset="0"/>
                <a:cs typeface="Arial"/>
              </a:rPr>
            </a:br>
            <a:r>
              <a:rPr lang="en-GB" sz="1600">
                <a:latin typeface="Arial"/>
                <a:ea typeface="Calibri" panose="020F0502020204030204" pitchFamily="34" charset="0"/>
                <a:cs typeface="Arial"/>
              </a:rPr>
              <a:t>reassure customers when they open. She is looking at ways to </a:t>
            </a:r>
            <a:r>
              <a:rPr lang="en-GB" sz="1600" b="1">
                <a:latin typeface="Arial"/>
                <a:ea typeface="Calibri" panose="020F0502020204030204" pitchFamily="34" charset="0"/>
                <a:cs typeface="Arial"/>
              </a:rPr>
              <a:t>offer something extra </a:t>
            </a:r>
            <a:r>
              <a:rPr lang="en-GB" sz="1600">
                <a:latin typeface="Arial"/>
                <a:ea typeface="Calibri" panose="020F0502020204030204" pitchFamily="34" charset="0"/>
                <a:cs typeface="Arial"/>
              </a:rPr>
              <a:t>in those areas to gain </a:t>
            </a:r>
            <a:r>
              <a:rPr lang="en-GB" sz="1600" b="1">
                <a:latin typeface="Arial"/>
                <a:ea typeface="Calibri" panose="020F0502020204030204" pitchFamily="34" charset="0"/>
                <a:cs typeface="Arial"/>
              </a:rPr>
              <a:t>additional income</a:t>
            </a:r>
            <a:r>
              <a:rPr lang="en-GB" sz="1600">
                <a:latin typeface="Arial"/>
                <a:ea typeface="Calibri" panose="020F0502020204030204" pitchFamily="34" charset="0"/>
                <a:cs typeface="Arial"/>
              </a:rPr>
              <a:t>, but it might not be enough.</a:t>
            </a:r>
          </a:p>
        </p:txBody>
      </p:sp>
      <p:sp>
        <p:nvSpPr>
          <p:cNvPr id="5" name="Title 1">
            <a:extLst>
              <a:ext uri="{FF2B5EF4-FFF2-40B4-BE49-F238E27FC236}">
                <a16:creationId xmlns:a16="http://schemas.microsoft.com/office/drawing/2014/main" id="{E1AB353D-C3DD-45D0-A928-76F68198F592}"/>
              </a:ext>
            </a:extLst>
          </p:cNvPr>
          <p:cNvSpPr txBox="1">
            <a:spLocks/>
          </p:cNvSpPr>
          <p:nvPr/>
        </p:nvSpPr>
        <p:spPr>
          <a:xfrm>
            <a:off x="1" y="0"/>
            <a:ext cx="432000" cy="6858000"/>
          </a:xfrm>
          <a:prstGeom prst="rect">
            <a:avLst/>
          </a:prstGeom>
          <a:solidFill>
            <a:srgbClr val="C00000"/>
          </a:solidFill>
          <a:ln>
            <a:noFill/>
          </a:ln>
        </p:spPr>
        <p:txBody>
          <a:bodyPr vert="vert270" lIns="91440" tIns="360000" rIns="144000" bIns="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GB" sz="2400">
                <a:solidFill>
                  <a:schemeClr val="bg1"/>
                </a:solidFill>
                <a:latin typeface="Arial"/>
                <a:cs typeface="Calibri" panose="020F0502020204030204"/>
              </a:rPr>
              <a:t> A case study – provocation for discussion</a:t>
            </a:r>
          </a:p>
        </p:txBody>
      </p:sp>
      <p:sp>
        <p:nvSpPr>
          <p:cNvPr id="2" name="TextBox 1">
            <a:extLst>
              <a:ext uri="{FF2B5EF4-FFF2-40B4-BE49-F238E27FC236}">
                <a16:creationId xmlns:a16="http://schemas.microsoft.com/office/drawing/2014/main" id="{CC2F9DB6-C941-4B40-B411-7A0194DD4628}"/>
              </a:ext>
            </a:extLst>
          </p:cNvPr>
          <p:cNvSpPr txBox="1"/>
          <p:nvPr/>
        </p:nvSpPr>
        <p:spPr>
          <a:xfrm>
            <a:off x="698112" y="99098"/>
            <a:ext cx="11288890"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000" b="1">
                <a:solidFill>
                  <a:srgbClr val="C00000"/>
                </a:solidFill>
                <a:latin typeface="Arial"/>
                <a:cs typeface="Arial"/>
              </a:rPr>
              <a:t>Government restrictions hinder how well some can come out of recovery, but public confidence in going out is important too.</a:t>
            </a:r>
            <a:endParaRPr lang="en-GB" sz="2000" b="1">
              <a:solidFill>
                <a:srgbClr val="C00000"/>
              </a:solidFill>
              <a:ea typeface="+mn-lt"/>
              <a:cs typeface="+mn-lt"/>
            </a:endParaRPr>
          </a:p>
        </p:txBody>
      </p:sp>
      <p:sp>
        <p:nvSpPr>
          <p:cNvPr id="3" name="Rectangle 2">
            <a:extLst>
              <a:ext uri="{FF2B5EF4-FFF2-40B4-BE49-F238E27FC236}">
                <a16:creationId xmlns:a16="http://schemas.microsoft.com/office/drawing/2014/main" id="{FC8656B9-CA80-4411-A58F-D286A4B7217A}"/>
              </a:ext>
            </a:extLst>
          </p:cNvPr>
          <p:cNvSpPr/>
          <p:nvPr/>
        </p:nvSpPr>
        <p:spPr>
          <a:xfrm>
            <a:off x="692808" y="3222568"/>
            <a:ext cx="5185452" cy="3600986"/>
          </a:xfrm>
          <a:prstGeom prst="rect">
            <a:avLst/>
          </a:prstGeom>
        </p:spPr>
        <p:txBody>
          <a:bodyPr wrap="square" anchor="t">
            <a:spAutoFit/>
          </a:bodyPr>
          <a:lstStyle/>
          <a:p>
            <a:pPr>
              <a:spcAft>
                <a:spcPts val="800"/>
              </a:spcAft>
            </a:pPr>
            <a:r>
              <a:rPr lang="en-GB" sz="1600">
                <a:latin typeface="Arial"/>
                <a:ea typeface="Calibri" panose="020F0502020204030204" pitchFamily="34" charset="0"/>
                <a:cs typeface="Arial"/>
              </a:rPr>
              <a:t>The business has over 20 employees on different contracts including full-time members of staff and those on zero contracts (students, retirees). She is </a:t>
            </a:r>
            <a:r>
              <a:rPr lang="en-GB" sz="1600" b="1">
                <a:latin typeface="Arial"/>
                <a:ea typeface="Calibri" panose="020F0502020204030204" pitchFamily="34" charset="0"/>
                <a:cs typeface="Arial"/>
              </a:rPr>
              <a:t>worried about full-time staff </a:t>
            </a:r>
            <a:r>
              <a:rPr lang="en-GB" sz="1600">
                <a:latin typeface="Arial"/>
                <a:ea typeface="Calibri" panose="020F0502020204030204" pitchFamily="34" charset="0"/>
                <a:cs typeface="Arial"/>
              </a:rPr>
              <a:t>who rely on the wages to live.</a:t>
            </a:r>
          </a:p>
          <a:p>
            <a:pPr>
              <a:spcAft>
                <a:spcPts val="800"/>
              </a:spcAft>
            </a:pPr>
            <a:r>
              <a:rPr lang="en-GB" sz="1600">
                <a:latin typeface="Arial"/>
                <a:ea typeface="Calibri" panose="020F0502020204030204" pitchFamily="34" charset="0"/>
                <a:cs typeface="Arial"/>
              </a:rPr>
              <a:t>Hazel is currently furloughed from her work and when she heard the news about </a:t>
            </a:r>
            <a:r>
              <a:rPr lang="en-GB" sz="1600" b="1">
                <a:latin typeface="Arial"/>
                <a:ea typeface="Calibri" panose="020F0502020204030204" pitchFamily="34" charset="0"/>
                <a:cs typeface="Arial"/>
              </a:rPr>
              <a:t>furlough,</a:t>
            </a:r>
            <a:r>
              <a:rPr lang="en-GB" sz="1600">
                <a:latin typeface="Arial"/>
                <a:ea typeface="Calibri" panose="020F0502020204030204" pitchFamily="34" charset="0"/>
                <a:cs typeface="Arial"/>
              </a:rPr>
              <a:t> she was so happy she cried. They topped up wages to 100% but then went back to 80% as time went on.</a:t>
            </a:r>
          </a:p>
          <a:p>
            <a:pPr algn="ctr">
              <a:spcAft>
                <a:spcPts val="800"/>
              </a:spcAft>
            </a:pPr>
            <a:r>
              <a:rPr lang="en-GB" sz="1600" b="1" i="1">
                <a:solidFill>
                  <a:schemeClr val="tx1">
                    <a:lumMod val="65000"/>
                    <a:lumOff val="35000"/>
                  </a:schemeClr>
                </a:solidFill>
                <a:latin typeface="Arial"/>
                <a:ea typeface="Calibri" panose="020F0502020204030204" pitchFamily="34" charset="0"/>
                <a:cs typeface="Arial"/>
              </a:rPr>
              <a:t>“Otherwise we were faced with, what the hell do we do with all the staff, who are really valuable to us.”</a:t>
            </a:r>
          </a:p>
          <a:p>
            <a:pPr>
              <a:spcAft>
                <a:spcPts val="800"/>
              </a:spcAft>
            </a:pPr>
            <a:r>
              <a:rPr lang="en-GB" sz="1600">
                <a:latin typeface="Arial"/>
                <a:ea typeface="Calibri" panose="020F0502020204030204" pitchFamily="34" charset="0"/>
                <a:cs typeface="Arial"/>
              </a:rPr>
              <a:t>She will need to </a:t>
            </a:r>
            <a:r>
              <a:rPr lang="en-GB" sz="1600" b="1">
                <a:latin typeface="Arial"/>
                <a:ea typeface="Calibri" panose="020F0502020204030204" pitchFamily="34" charset="0"/>
                <a:cs typeface="Arial"/>
              </a:rPr>
              <a:t>put off retiring </a:t>
            </a:r>
            <a:r>
              <a:rPr lang="en-GB" sz="1600">
                <a:latin typeface="Arial"/>
                <a:ea typeface="Calibri" panose="020F0502020204030204" pitchFamily="34" charset="0"/>
                <a:cs typeface="Arial"/>
              </a:rPr>
              <a:t>as selling the business this year is no longer an option. Hazel has also needed to repay some customers who have paid upfront.</a:t>
            </a:r>
          </a:p>
        </p:txBody>
      </p:sp>
      <p:pic>
        <p:nvPicPr>
          <p:cNvPr id="7" name="Picture 6" descr="A close up of a logo&#10;&#10;Description automatically generated">
            <a:extLst>
              <a:ext uri="{FF2B5EF4-FFF2-40B4-BE49-F238E27FC236}">
                <a16:creationId xmlns:a16="http://schemas.microsoft.com/office/drawing/2014/main" id="{4E06D5B3-CE54-407B-B4B7-12F3401D4E7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0073" y="940793"/>
            <a:ext cx="1586829" cy="1586829"/>
          </a:xfrm>
          <a:prstGeom prst="rect">
            <a:avLst/>
          </a:prstGeom>
        </p:spPr>
      </p:pic>
      <p:sp>
        <p:nvSpPr>
          <p:cNvPr id="8" name="Rectangle 7">
            <a:extLst>
              <a:ext uri="{FF2B5EF4-FFF2-40B4-BE49-F238E27FC236}">
                <a16:creationId xmlns:a16="http://schemas.microsoft.com/office/drawing/2014/main" id="{010912D7-D087-433D-9A4F-23A32CCED944}"/>
              </a:ext>
            </a:extLst>
          </p:cNvPr>
          <p:cNvSpPr/>
          <p:nvPr/>
        </p:nvSpPr>
        <p:spPr>
          <a:xfrm>
            <a:off x="2549116" y="1002120"/>
            <a:ext cx="3131248" cy="2062103"/>
          </a:xfrm>
          <a:prstGeom prst="rect">
            <a:avLst/>
          </a:prstGeom>
        </p:spPr>
        <p:txBody>
          <a:bodyPr wrap="square">
            <a:spAutoFit/>
          </a:bodyPr>
          <a:lstStyle/>
          <a:p>
            <a:r>
              <a:rPr lang="en-GB" sz="1600">
                <a:latin typeface="Arial"/>
                <a:ea typeface="Calibri" panose="020F0502020204030204" pitchFamily="34" charset="0"/>
                <a:cs typeface="Arial"/>
              </a:rPr>
              <a:t>Hazel is 56 and owns a limited company with her husband, which they started over 30 years ago. It is a </a:t>
            </a:r>
            <a:r>
              <a:rPr lang="en-GB" sz="1600" b="1">
                <a:latin typeface="Arial"/>
                <a:ea typeface="Calibri" panose="020F0502020204030204" pitchFamily="34" charset="0"/>
                <a:cs typeface="Arial"/>
              </a:rPr>
              <a:t>seasonal</a:t>
            </a:r>
            <a:r>
              <a:rPr lang="en-GB" sz="1600">
                <a:latin typeface="Arial"/>
                <a:ea typeface="Calibri" panose="020F0502020204030204" pitchFamily="34" charset="0"/>
                <a:cs typeface="Arial"/>
              </a:rPr>
              <a:t> business from April to September and a ‘</a:t>
            </a:r>
            <a:r>
              <a:rPr lang="en-GB" sz="1600" b="1">
                <a:latin typeface="Arial"/>
                <a:ea typeface="Calibri" panose="020F0502020204030204" pitchFamily="34" charset="0"/>
                <a:cs typeface="Arial"/>
              </a:rPr>
              <a:t>non-essential service</a:t>
            </a:r>
            <a:r>
              <a:rPr lang="en-GB" sz="1600">
                <a:latin typeface="Arial"/>
                <a:ea typeface="Calibri" panose="020F0502020204030204" pitchFamily="34" charset="0"/>
                <a:cs typeface="Arial"/>
              </a:rPr>
              <a:t>’. It includes a tourist attraction and </a:t>
            </a:r>
            <a:r>
              <a:rPr lang="en-GB" sz="1600" b="1">
                <a:latin typeface="Arial"/>
                <a:ea typeface="Calibri" panose="020F0502020204030204" pitchFamily="34" charset="0"/>
                <a:cs typeface="Arial"/>
              </a:rPr>
              <a:t>relies on the public visiting</a:t>
            </a:r>
            <a:r>
              <a:rPr lang="en-GB" sz="1600">
                <a:latin typeface="Arial"/>
                <a:ea typeface="Calibri" panose="020F0502020204030204" pitchFamily="34" charset="0"/>
                <a:cs typeface="Arial"/>
              </a:rPr>
              <a:t>.</a:t>
            </a:r>
            <a:endParaRPr lang="en-GB" sz="1600"/>
          </a:p>
        </p:txBody>
      </p:sp>
      <p:sp>
        <p:nvSpPr>
          <p:cNvPr id="9" name="Rectangle 8">
            <a:extLst>
              <a:ext uri="{FF2B5EF4-FFF2-40B4-BE49-F238E27FC236}">
                <a16:creationId xmlns:a16="http://schemas.microsoft.com/office/drawing/2014/main" id="{A254612D-383B-481C-9A56-C64872857E47}"/>
              </a:ext>
            </a:extLst>
          </p:cNvPr>
          <p:cNvSpPr/>
          <p:nvPr/>
        </p:nvSpPr>
        <p:spPr>
          <a:xfrm>
            <a:off x="821890" y="2527622"/>
            <a:ext cx="1586829" cy="523220"/>
          </a:xfrm>
          <a:prstGeom prst="rect">
            <a:avLst/>
          </a:prstGeom>
        </p:spPr>
        <p:txBody>
          <a:bodyPr wrap="square">
            <a:spAutoFit/>
          </a:bodyPr>
          <a:lstStyle/>
          <a:p>
            <a:pPr algn="ctr"/>
            <a:r>
              <a:rPr lang="en-GB" sz="1400" b="1" i="1">
                <a:solidFill>
                  <a:srgbClr val="C00000"/>
                </a:solidFill>
                <a:latin typeface="Arial" panose="020B0604020202020204" pitchFamily="34" charset="0"/>
                <a:ea typeface="Calibri" panose="020F0502020204030204" pitchFamily="34" charset="0"/>
              </a:rPr>
              <a:t>“It’s all going down the drain.”</a:t>
            </a:r>
            <a:endParaRPr lang="en-GB" sz="1400" b="1" i="1">
              <a:solidFill>
                <a:srgbClr val="C00000"/>
              </a:solidFill>
            </a:endParaRPr>
          </a:p>
        </p:txBody>
      </p:sp>
      <p:sp>
        <p:nvSpPr>
          <p:cNvPr id="4" name="Rectangle 3">
            <a:extLst>
              <a:ext uri="{FF2B5EF4-FFF2-40B4-BE49-F238E27FC236}">
                <a16:creationId xmlns:a16="http://schemas.microsoft.com/office/drawing/2014/main" id="{921A8A06-D9F3-4055-9132-AFE414CF736E}"/>
              </a:ext>
            </a:extLst>
          </p:cNvPr>
          <p:cNvSpPr/>
          <p:nvPr/>
        </p:nvSpPr>
        <p:spPr>
          <a:xfrm>
            <a:off x="6013277" y="2951505"/>
            <a:ext cx="6096001" cy="584775"/>
          </a:xfrm>
          <a:prstGeom prst="rect">
            <a:avLst/>
          </a:prstGeom>
        </p:spPr>
        <p:txBody>
          <a:bodyPr wrap="square">
            <a:spAutoFit/>
          </a:bodyPr>
          <a:lstStyle/>
          <a:p>
            <a:pPr lvl="0" algn="ctr">
              <a:spcBef>
                <a:spcPts val="600"/>
              </a:spcBef>
            </a:pPr>
            <a:r>
              <a:rPr lang="en-GB" sz="1600" b="1" i="1" dirty="0">
                <a:solidFill>
                  <a:prstClr val="black">
                    <a:lumMod val="65000"/>
                    <a:lumOff val="35000"/>
                  </a:prstClr>
                </a:solidFill>
                <a:latin typeface="Arial"/>
                <a:ea typeface="Calibri" panose="020F0502020204030204" pitchFamily="34" charset="0"/>
                <a:cs typeface="Arial"/>
              </a:rPr>
              <a:t>“What I’m desperate for is what it's going to look like coming out… It will make such a huge difference to businesses.”</a:t>
            </a:r>
          </a:p>
        </p:txBody>
      </p:sp>
      <p:sp>
        <p:nvSpPr>
          <p:cNvPr id="10" name="Rectangle 9">
            <a:extLst>
              <a:ext uri="{FF2B5EF4-FFF2-40B4-BE49-F238E27FC236}">
                <a16:creationId xmlns:a16="http://schemas.microsoft.com/office/drawing/2014/main" id="{F0DD21B1-09D2-4A51-8626-894637E748FE}"/>
              </a:ext>
            </a:extLst>
          </p:cNvPr>
          <p:cNvSpPr/>
          <p:nvPr/>
        </p:nvSpPr>
        <p:spPr>
          <a:xfrm>
            <a:off x="6093487" y="779625"/>
            <a:ext cx="5962009" cy="2139047"/>
          </a:xfrm>
          <a:prstGeom prst="rect">
            <a:avLst/>
          </a:prstGeom>
        </p:spPr>
        <p:txBody>
          <a:bodyPr wrap="square" anchor="t">
            <a:spAutoFit/>
          </a:bodyPr>
          <a:lstStyle/>
          <a:p>
            <a:pPr lvl="0">
              <a:spcBef>
                <a:spcPts val="600"/>
              </a:spcBef>
            </a:pPr>
            <a:r>
              <a:rPr lang="en-GB" sz="1600">
                <a:latin typeface="Arial"/>
                <a:ea typeface="Calibri" panose="020F0502020204030204" pitchFamily="34" charset="0"/>
                <a:cs typeface="Arial"/>
              </a:rPr>
              <a:t>They </a:t>
            </a:r>
            <a:r>
              <a:rPr lang="en-GB" sz="1600" b="1">
                <a:latin typeface="Arial"/>
                <a:ea typeface="Calibri" panose="020F0502020204030204" pitchFamily="34" charset="0"/>
                <a:cs typeface="Arial"/>
              </a:rPr>
              <a:t>could lose</a:t>
            </a:r>
            <a:r>
              <a:rPr lang="en-GB" sz="1600">
                <a:latin typeface="Arial"/>
                <a:ea typeface="Calibri" panose="020F0502020204030204" pitchFamily="34" charset="0"/>
                <a:cs typeface="Arial"/>
              </a:rPr>
              <a:t> their </a:t>
            </a:r>
            <a:r>
              <a:rPr lang="en-GB" sz="1600" b="1">
                <a:latin typeface="Arial"/>
                <a:ea typeface="Calibri" panose="020F0502020204030204" pitchFamily="34" charset="0"/>
                <a:cs typeface="Arial"/>
              </a:rPr>
              <a:t>highly valued employees</a:t>
            </a:r>
            <a:r>
              <a:rPr lang="en-GB" sz="1600">
                <a:latin typeface="Arial"/>
                <a:ea typeface="Calibri" panose="020F0502020204030204" pitchFamily="34" charset="0"/>
                <a:cs typeface="Arial"/>
              </a:rPr>
              <a:t> if they can't operate at all this year, may have to lay off staff and hope they come back next year. It depends how well they can come out of lockdown; how much demand there is when they open.  </a:t>
            </a:r>
          </a:p>
          <a:p>
            <a:pPr>
              <a:spcBef>
                <a:spcPts val="600"/>
              </a:spcBef>
            </a:pPr>
            <a:r>
              <a:rPr lang="en-GB" sz="1600">
                <a:latin typeface="Arial"/>
                <a:ea typeface="Calibri" panose="020F0502020204030204" pitchFamily="34" charset="0"/>
                <a:cs typeface="Arial"/>
              </a:rPr>
              <a:t>Hazel needs </a:t>
            </a:r>
            <a:r>
              <a:rPr lang="en-GB" sz="1600" b="1">
                <a:latin typeface="Arial"/>
                <a:ea typeface="Calibri" panose="020F0502020204030204" pitchFamily="34" charset="0"/>
                <a:cs typeface="Arial"/>
              </a:rPr>
              <a:t>timely information </a:t>
            </a:r>
            <a:r>
              <a:rPr lang="en-GB" sz="1600">
                <a:latin typeface="Arial"/>
                <a:ea typeface="Calibri" panose="020F0502020204030204" pitchFamily="34" charset="0"/>
                <a:cs typeface="Arial"/>
              </a:rPr>
              <a:t>from government about coming out of lockdown; when they can open and how many people she can have on tourist attraction at the same time. Lack of formal announcement has impacted her health.</a:t>
            </a:r>
          </a:p>
        </p:txBody>
      </p:sp>
    </p:spTree>
    <p:extLst>
      <p:ext uri="{BB962C8B-B14F-4D97-AF65-F5344CB8AC3E}">
        <p14:creationId xmlns:p14="http://schemas.microsoft.com/office/powerpoint/2010/main" val="30527065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E1AB353D-C3DD-45D0-A928-76F68198F592}"/>
              </a:ext>
            </a:extLst>
          </p:cNvPr>
          <p:cNvSpPr txBox="1">
            <a:spLocks/>
          </p:cNvSpPr>
          <p:nvPr/>
        </p:nvSpPr>
        <p:spPr>
          <a:xfrm>
            <a:off x="1" y="0"/>
            <a:ext cx="432000" cy="6858000"/>
          </a:xfrm>
          <a:prstGeom prst="rect">
            <a:avLst/>
          </a:prstGeom>
          <a:solidFill>
            <a:srgbClr val="C00000"/>
          </a:solidFill>
          <a:ln>
            <a:noFill/>
          </a:ln>
        </p:spPr>
        <p:txBody>
          <a:bodyPr vert="vert270" lIns="91440" tIns="360000" rIns="144000" bIns="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GB" sz="2400">
                <a:solidFill>
                  <a:schemeClr val="bg1"/>
                </a:solidFill>
                <a:latin typeface="Arial"/>
                <a:cs typeface="Calibri" panose="020F0502020204030204"/>
              </a:rPr>
              <a:t>A case study – provocation for discussion</a:t>
            </a:r>
          </a:p>
        </p:txBody>
      </p:sp>
      <p:sp>
        <p:nvSpPr>
          <p:cNvPr id="2" name="TextBox 1">
            <a:extLst>
              <a:ext uri="{FF2B5EF4-FFF2-40B4-BE49-F238E27FC236}">
                <a16:creationId xmlns:a16="http://schemas.microsoft.com/office/drawing/2014/main" id="{CC2F9DB6-C941-4B40-B411-7A0194DD4628}"/>
              </a:ext>
            </a:extLst>
          </p:cNvPr>
          <p:cNvSpPr txBox="1"/>
          <p:nvPr/>
        </p:nvSpPr>
        <p:spPr>
          <a:xfrm>
            <a:off x="655273" y="86542"/>
            <a:ext cx="9002074"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000" b="1">
                <a:solidFill>
                  <a:srgbClr val="C00000"/>
                </a:solidFill>
                <a:ea typeface="+mn-lt"/>
                <a:cs typeface="+mn-lt"/>
              </a:rPr>
              <a:t> </a:t>
            </a:r>
            <a:r>
              <a:rPr lang="en-GB" sz="2000" b="1">
                <a:solidFill>
                  <a:srgbClr val="C00000"/>
                </a:solidFill>
                <a:latin typeface="Arial" panose="020B0604020202020204" pitchFamily="34" charset="0"/>
                <a:ea typeface="+mn-lt"/>
                <a:cs typeface="Arial" panose="020B0604020202020204" pitchFamily="34" charset="0"/>
              </a:rPr>
              <a:t>Current situation making some reconsider their employment status</a:t>
            </a:r>
          </a:p>
        </p:txBody>
      </p:sp>
      <p:sp>
        <p:nvSpPr>
          <p:cNvPr id="3" name="Rectangle 2">
            <a:extLst>
              <a:ext uri="{FF2B5EF4-FFF2-40B4-BE49-F238E27FC236}">
                <a16:creationId xmlns:a16="http://schemas.microsoft.com/office/drawing/2014/main" id="{FC8656B9-CA80-4411-A58F-D286A4B7217A}"/>
              </a:ext>
            </a:extLst>
          </p:cNvPr>
          <p:cNvSpPr/>
          <p:nvPr/>
        </p:nvSpPr>
        <p:spPr>
          <a:xfrm>
            <a:off x="814320" y="2329799"/>
            <a:ext cx="5381780" cy="3046988"/>
          </a:xfrm>
          <a:prstGeom prst="rect">
            <a:avLst/>
          </a:prstGeom>
        </p:spPr>
        <p:txBody>
          <a:bodyPr wrap="square" anchor="t">
            <a:spAutoFit/>
          </a:bodyPr>
          <a:lstStyle/>
          <a:p>
            <a:r>
              <a:rPr lang="en-GB" sz="1600">
                <a:latin typeface="Arial" panose="020B0604020202020204" pitchFamily="34" charset="0"/>
                <a:cs typeface="Arial" panose="020B0604020202020204" pitchFamily="34" charset="0"/>
              </a:rPr>
              <a:t>Lockdown measures and school closures meant Justine had to scale down her business by around 66%. Her husband’s hours have also been cut, culminating in a</a:t>
            </a:r>
            <a:r>
              <a:rPr lang="en-GB" sz="1600" b="1">
                <a:latin typeface="Arial" panose="020B0604020202020204" pitchFamily="34" charset="0"/>
                <a:cs typeface="Arial" panose="020B0604020202020204" pitchFamily="34" charset="0"/>
              </a:rPr>
              <a:t> reduced </a:t>
            </a:r>
            <a:r>
              <a:rPr lang="en-GB" sz="1600">
                <a:latin typeface="Arial" panose="020B0604020202020204" pitchFamily="34" charset="0"/>
                <a:cs typeface="Arial" panose="020B0604020202020204" pitchFamily="34" charset="0"/>
              </a:rPr>
              <a:t>regular income</a:t>
            </a:r>
            <a:r>
              <a:rPr lang="en-GB" sz="1600" b="1">
                <a:latin typeface="Arial" panose="020B0604020202020204" pitchFamily="34" charset="0"/>
                <a:cs typeface="Arial" panose="020B0604020202020204" pitchFamily="34" charset="0"/>
              </a:rPr>
              <a:t>.</a:t>
            </a:r>
            <a:r>
              <a:rPr lang="en-GB" sz="1600">
                <a:latin typeface="Arial" panose="020B0604020202020204" pitchFamily="34" charset="0"/>
                <a:cs typeface="Arial" panose="020B0604020202020204" pitchFamily="34" charset="0"/>
              </a:rPr>
              <a:t> To mitigate this she has taken a </a:t>
            </a:r>
            <a:r>
              <a:rPr lang="en-GB" sz="1600" b="1">
                <a:latin typeface="Arial" panose="020B0604020202020204" pitchFamily="34" charset="0"/>
                <a:cs typeface="Arial" panose="020B0604020202020204" pitchFamily="34" charset="0"/>
              </a:rPr>
              <a:t>mortgage break </a:t>
            </a:r>
            <a:r>
              <a:rPr lang="en-GB" sz="1600">
                <a:latin typeface="Arial" panose="020B0604020202020204" pitchFamily="34" charset="0"/>
                <a:cs typeface="Arial" panose="020B0604020202020204" pitchFamily="34" charset="0"/>
              </a:rPr>
              <a:t>for three months. She has been awarded government furlough.</a:t>
            </a:r>
          </a:p>
          <a:p>
            <a:endParaRPr lang="en-GB" sz="1600">
              <a:latin typeface="Arial" panose="020B0604020202020204" pitchFamily="34" charset="0"/>
              <a:cs typeface="Arial" panose="020B0604020202020204" pitchFamily="34" charset="0"/>
            </a:endParaRPr>
          </a:p>
          <a:p>
            <a:r>
              <a:rPr lang="en-GB" sz="1600">
                <a:latin typeface="Arial" panose="020B0604020202020204" pitchFamily="34" charset="0"/>
                <a:cs typeface="Arial" panose="020B0604020202020204" pitchFamily="34" charset="0"/>
              </a:rPr>
              <a:t>Justine raised concerns about the impacts of a long-term lockdown on her business. Although cash flow is not an issue at the moment, on hearing about the benefits and security of some </a:t>
            </a:r>
            <a:r>
              <a:rPr lang="en-GB" sz="1600" b="1">
                <a:latin typeface="Arial" panose="020B0604020202020204" pitchFamily="34" charset="0"/>
                <a:cs typeface="Arial" panose="020B0604020202020204" pitchFamily="34" charset="0"/>
              </a:rPr>
              <a:t>employed people </a:t>
            </a:r>
            <a:r>
              <a:rPr lang="en-GB" sz="1600">
                <a:latin typeface="Arial" panose="020B0604020202020204" pitchFamily="34" charset="0"/>
                <a:cs typeface="Arial" panose="020B0604020202020204" pitchFamily="34" charset="0"/>
              </a:rPr>
              <a:t>during lockdown, she began considering a potential career change for herself.</a:t>
            </a:r>
            <a:r>
              <a:rPr lang="en-GB" sz="1600" b="1">
                <a:latin typeface="Arial" panose="020B0604020202020204" pitchFamily="34" charset="0"/>
                <a:cs typeface="Arial" panose="020B0604020202020204" pitchFamily="34" charset="0"/>
              </a:rPr>
              <a:t> </a:t>
            </a:r>
            <a:endParaRPr lang="en-GB">
              <a:latin typeface="Arial" panose="020B0604020202020204" pitchFamily="34" charset="0"/>
              <a:ea typeface="Calibri" panose="020F050202020403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467949D8-A72E-48B1-8ACF-6993E19F840A}"/>
              </a:ext>
            </a:extLst>
          </p:cNvPr>
          <p:cNvSpPr/>
          <p:nvPr/>
        </p:nvSpPr>
        <p:spPr>
          <a:xfrm>
            <a:off x="6294179" y="2541715"/>
            <a:ext cx="5261361" cy="351956"/>
          </a:xfrm>
          <a:prstGeom prst="rect">
            <a:avLst/>
          </a:prstGeom>
        </p:spPr>
        <p:txBody>
          <a:bodyPr wrap="square" anchor="t">
            <a:spAutoFit/>
          </a:bodyPr>
          <a:lstStyle/>
          <a:p>
            <a:pPr>
              <a:lnSpc>
                <a:spcPct val="107000"/>
              </a:lnSpc>
              <a:spcBef>
                <a:spcPts val="1200"/>
              </a:spcBef>
            </a:pPr>
            <a:endParaRPr lang="en-GB" sz="1700">
              <a:latin typeface="Arial" panose="020B0604020202020204" pitchFamily="34" charset="0"/>
              <a:ea typeface="Calibri" panose="020F050202020403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010912D7-D087-433D-9A4F-23A32CCED944}"/>
              </a:ext>
            </a:extLst>
          </p:cNvPr>
          <p:cNvSpPr/>
          <p:nvPr/>
        </p:nvSpPr>
        <p:spPr>
          <a:xfrm>
            <a:off x="2295046" y="546758"/>
            <a:ext cx="3800954" cy="1815882"/>
          </a:xfrm>
          <a:prstGeom prst="rect">
            <a:avLst/>
          </a:prstGeom>
        </p:spPr>
        <p:txBody>
          <a:bodyPr wrap="square">
            <a:spAutoFit/>
          </a:bodyPr>
          <a:lstStyle/>
          <a:p>
            <a:pPr marL="285750" indent="-285750">
              <a:buFont typeface="Arial" panose="020B0604020202020204" pitchFamily="34" charset="0"/>
              <a:buChar char="•"/>
            </a:pPr>
            <a:r>
              <a:rPr lang="en-GB" sz="1600">
                <a:latin typeface="Arial"/>
                <a:cs typeface="Arial"/>
              </a:rPr>
              <a:t>Justine has been a self-employed childminder for 9 years </a:t>
            </a:r>
          </a:p>
          <a:p>
            <a:pPr marL="285750" indent="-285750">
              <a:buFont typeface="Arial" panose="020B0604020202020204" pitchFamily="34" charset="0"/>
              <a:buChar char="•"/>
            </a:pPr>
            <a:r>
              <a:rPr lang="en-GB" sz="1600">
                <a:latin typeface="Arial" panose="020B0604020202020204" pitchFamily="34" charset="0"/>
                <a:cs typeface="Arial" panose="020B0604020202020204" pitchFamily="34" charset="0"/>
              </a:rPr>
              <a:t>Has one child at primary school</a:t>
            </a:r>
          </a:p>
          <a:p>
            <a:pPr marL="285750" indent="-285750">
              <a:buFont typeface="Arial" panose="020B0604020202020204" pitchFamily="34" charset="0"/>
              <a:buChar char="•"/>
            </a:pPr>
            <a:r>
              <a:rPr lang="en-GB" sz="1600">
                <a:latin typeface="Arial" panose="020B0604020202020204" pitchFamily="34" charset="0"/>
                <a:cs typeface="Arial" panose="020B0604020202020204" pitchFamily="34" charset="0"/>
              </a:rPr>
              <a:t>Husband self-employed in construction</a:t>
            </a:r>
          </a:p>
          <a:p>
            <a:pPr marL="285750" indent="-285750">
              <a:buFont typeface="Arial" panose="020B0604020202020204" pitchFamily="34" charset="0"/>
              <a:buChar char="•"/>
            </a:pPr>
            <a:r>
              <a:rPr lang="en-GB" sz="1600">
                <a:latin typeface="Arial" panose="020B0604020202020204" pitchFamily="34" charset="0"/>
                <a:cs typeface="Arial" panose="020B0604020202020204" pitchFamily="34" charset="0"/>
              </a:rPr>
              <a:t>Have a mortgage &amp; were living comfortably until the lockdown  </a:t>
            </a:r>
            <a:endParaRPr lang="en-GB"/>
          </a:p>
        </p:txBody>
      </p:sp>
      <p:pic>
        <p:nvPicPr>
          <p:cNvPr id="12" name="Picture 11" descr="A picture containing drawing, light, food&#10;&#10;Description automatically generated">
            <a:extLst>
              <a:ext uri="{FF2B5EF4-FFF2-40B4-BE49-F238E27FC236}">
                <a16:creationId xmlns:a16="http://schemas.microsoft.com/office/drawing/2014/main" id="{E2433F75-6661-4173-BE6C-36E5862630B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8165" y="546758"/>
            <a:ext cx="1440501" cy="1187905"/>
          </a:xfrm>
          <a:prstGeom prst="rect">
            <a:avLst/>
          </a:prstGeom>
        </p:spPr>
      </p:pic>
      <p:sp>
        <p:nvSpPr>
          <p:cNvPr id="18" name="Rectangle 17">
            <a:extLst>
              <a:ext uri="{FF2B5EF4-FFF2-40B4-BE49-F238E27FC236}">
                <a16:creationId xmlns:a16="http://schemas.microsoft.com/office/drawing/2014/main" id="{73FA3C4D-CC06-439D-8424-ED9E4D5654D2}"/>
              </a:ext>
            </a:extLst>
          </p:cNvPr>
          <p:cNvSpPr/>
          <p:nvPr/>
        </p:nvSpPr>
        <p:spPr>
          <a:xfrm>
            <a:off x="6476080" y="546758"/>
            <a:ext cx="5404792" cy="8309967"/>
          </a:xfrm>
          <a:prstGeom prst="rect">
            <a:avLst/>
          </a:prstGeom>
        </p:spPr>
        <p:txBody>
          <a:bodyPr wrap="square" anchor="t">
            <a:spAutoFit/>
          </a:bodyPr>
          <a:lstStyle/>
          <a:p>
            <a:r>
              <a:rPr lang="en-GB" sz="1600">
                <a:latin typeface="Arial" panose="020B0604020202020204" pitchFamily="34" charset="0"/>
                <a:cs typeface="Arial" panose="020B0604020202020204" pitchFamily="34" charset="0"/>
              </a:rPr>
              <a:t>Justine started planning for when schools would re-open quite early and had already changed some working practices in relation to infection control. When re-opening, she has had most of her former customers come back. She keeps children in separate bubbles.</a:t>
            </a:r>
          </a:p>
          <a:p>
            <a:endParaRPr lang="en-GB" sz="1600">
              <a:latin typeface="Arial" panose="020B0604020202020204" pitchFamily="34" charset="0"/>
              <a:cs typeface="Arial" panose="020B0604020202020204" pitchFamily="34" charset="0"/>
            </a:endParaRPr>
          </a:p>
          <a:p>
            <a:r>
              <a:rPr lang="en-GB" sz="1600">
                <a:latin typeface="Arial" panose="020B0604020202020204" pitchFamily="34" charset="0"/>
                <a:cs typeface="Arial" panose="020B0604020202020204" pitchFamily="34" charset="0"/>
              </a:rPr>
              <a:t>While Justine remains uncertain how childminding will look in the future, she has realised how much she loves working with children. She may still be open to a career change if a good opportunity comes along, but it is not imminent. </a:t>
            </a:r>
          </a:p>
          <a:p>
            <a:endParaRPr lang="en-GB" sz="800">
              <a:latin typeface="Arial" panose="020B0604020202020204" pitchFamily="34" charset="0"/>
              <a:cs typeface="Arial" panose="020B0604020202020204" pitchFamily="34" charset="0"/>
            </a:endParaRPr>
          </a:p>
          <a:p>
            <a:pPr algn="ctr"/>
            <a:r>
              <a:rPr lang="en-GB" sz="1600" i="1">
                <a:solidFill>
                  <a:schemeClr val="tx1">
                    <a:lumMod val="65000"/>
                    <a:lumOff val="35000"/>
                  </a:schemeClr>
                </a:solidFill>
                <a:latin typeface="Arial" panose="020B0604020202020204" pitchFamily="34" charset="0"/>
                <a:cs typeface="Arial" panose="020B0604020202020204" pitchFamily="34" charset="0"/>
              </a:rPr>
              <a:t>“</a:t>
            </a:r>
            <a:r>
              <a:rPr lang="en-GB" sz="1600" b="1" i="1">
                <a:solidFill>
                  <a:schemeClr val="tx1">
                    <a:lumMod val="65000"/>
                    <a:lumOff val="35000"/>
                  </a:schemeClr>
                </a:solidFill>
                <a:latin typeface="Arial" panose="020B0604020202020204" pitchFamily="34" charset="0"/>
                <a:cs typeface="Arial" panose="020B0604020202020204" pitchFamily="34" charset="0"/>
              </a:rPr>
              <a:t>I can’t really see how childminding is going forward, the way they are talking we are going to have to work in such a small bubble. We earn per child less than the minimum wage so if we are limited on our children, as much as I do this for love, I also do it to earn money and it just would not be worth doing.”</a:t>
            </a:r>
          </a:p>
          <a:p>
            <a:endParaRPr lang="en-GB" sz="800">
              <a:latin typeface="Arial" panose="020B0604020202020204" pitchFamily="34" charset="0"/>
              <a:cs typeface="Arial" panose="020B0604020202020204" pitchFamily="34" charset="0"/>
            </a:endParaRPr>
          </a:p>
          <a:p>
            <a:r>
              <a:rPr lang="en-GB" sz="1600">
                <a:latin typeface="Arial" panose="020B0604020202020204" pitchFamily="34" charset="0"/>
                <a:cs typeface="Arial" panose="020B0604020202020204" pitchFamily="34" charset="0"/>
              </a:rPr>
              <a:t>For the time being, she is enjoying the extra time with her family and even welcomes the reduced working hours, as it allows her to have her ‘house back’. </a:t>
            </a:r>
          </a:p>
          <a:p>
            <a:endParaRPr lang="en-GB" sz="1400">
              <a:latin typeface="Arial" panose="020B0604020202020204" pitchFamily="34" charset="0"/>
              <a:cs typeface="Arial" panose="020B0604020202020204" pitchFamily="34" charset="0"/>
            </a:endParaRPr>
          </a:p>
          <a:p>
            <a:endParaRPr lang="en-GB" sz="1400">
              <a:latin typeface="Arial" panose="020B0604020202020204" pitchFamily="34" charset="0"/>
              <a:cs typeface="Arial" panose="020B0604020202020204" pitchFamily="34" charset="0"/>
            </a:endParaRPr>
          </a:p>
          <a:p>
            <a:endParaRPr lang="en-GB" sz="1400">
              <a:latin typeface="Arial" panose="020B0604020202020204" pitchFamily="34" charset="0"/>
              <a:cs typeface="Arial" panose="020B0604020202020204" pitchFamily="34" charset="0"/>
            </a:endParaRPr>
          </a:p>
          <a:p>
            <a:endParaRPr lang="en-GB" sz="1400">
              <a:latin typeface="Arial" panose="020B0604020202020204" pitchFamily="34" charset="0"/>
              <a:cs typeface="Arial" panose="020B0604020202020204" pitchFamily="34" charset="0"/>
            </a:endParaRPr>
          </a:p>
          <a:p>
            <a:endParaRPr lang="en-GB" sz="1400">
              <a:latin typeface="Arial" panose="020B0604020202020204" pitchFamily="34" charset="0"/>
              <a:cs typeface="Arial" panose="020B0604020202020204" pitchFamily="34" charset="0"/>
            </a:endParaRPr>
          </a:p>
          <a:p>
            <a:endParaRPr lang="en-GB" sz="1400">
              <a:latin typeface="Arial" panose="020B0604020202020204" pitchFamily="34" charset="0"/>
              <a:cs typeface="Arial" panose="020B0604020202020204" pitchFamily="34" charset="0"/>
            </a:endParaRPr>
          </a:p>
          <a:p>
            <a:endParaRPr lang="en-GB" sz="1400">
              <a:latin typeface="Arial" panose="020B0604020202020204" pitchFamily="34" charset="0"/>
              <a:cs typeface="Arial" panose="020B0604020202020204" pitchFamily="34" charset="0"/>
            </a:endParaRPr>
          </a:p>
          <a:p>
            <a:endParaRPr lang="en-GB" sz="1400">
              <a:latin typeface="Arial" panose="020B0604020202020204" pitchFamily="34" charset="0"/>
              <a:cs typeface="Arial" panose="020B0604020202020204" pitchFamily="34" charset="0"/>
            </a:endParaRPr>
          </a:p>
          <a:p>
            <a:endParaRPr lang="en-GB" sz="1400">
              <a:latin typeface="Arial" panose="020B0604020202020204" pitchFamily="34" charset="0"/>
              <a:cs typeface="Arial" panose="020B0604020202020204" pitchFamily="34" charset="0"/>
            </a:endParaRPr>
          </a:p>
          <a:p>
            <a:endParaRPr lang="en-GB" sz="1400">
              <a:latin typeface="Arial" panose="020B0604020202020204" pitchFamily="34" charset="0"/>
              <a:cs typeface="Arial" panose="020B0604020202020204" pitchFamily="34" charset="0"/>
            </a:endParaRPr>
          </a:p>
          <a:p>
            <a:endParaRPr lang="en-GB" sz="1400">
              <a:latin typeface="Arial" panose="020B0604020202020204" pitchFamily="34" charset="0"/>
              <a:cs typeface="Arial" panose="020B0604020202020204" pitchFamily="34" charset="0"/>
            </a:endParaRPr>
          </a:p>
          <a:p>
            <a:endParaRPr lang="en-GB" sz="1400">
              <a:latin typeface="Arial" panose="020B0604020202020204" pitchFamily="34" charset="0"/>
              <a:cs typeface="Arial" panose="020B0604020202020204" pitchFamily="34" charset="0"/>
            </a:endParaRPr>
          </a:p>
          <a:p>
            <a:endParaRPr lang="en-GB" sz="1400">
              <a:latin typeface="Arial" panose="020B0604020202020204" pitchFamily="34" charset="0"/>
              <a:cs typeface="Arial" panose="020B0604020202020204" pitchFamily="34" charset="0"/>
            </a:endParaRPr>
          </a:p>
        </p:txBody>
      </p:sp>
      <p:sp>
        <p:nvSpPr>
          <p:cNvPr id="19" name="Rectangle 18">
            <a:extLst>
              <a:ext uri="{FF2B5EF4-FFF2-40B4-BE49-F238E27FC236}">
                <a16:creationId xmlns:a16="http://schemas.microsoft.com/office/drawing/2014/main" id="{F2ED8B36-8D82-45C7-8DEC-7EB257229721}"/>
              </a:ext>
            </a:extLst>
          </p:cNvPr>
          <p:cNvSpPr/>
          <p:nvPr/>
        </p:nvSpPr>
        <p:spPr>
          <a:xfrm>
            <a:off x="6677166" y="6069369"/>
            <a:ext cx="5252486" cy="600101"/>
          </a:xfrm>
          <a:prstGeom prst="rect">
            <a:avLst/>
          </a:prstGeom>
        </p:spPr>
        <p:txBody>
          <a:bodyPr wrap="square" anchor="t">
            <a:spAutoFit/>
          </a:bodyPr>
          <a:lstStyle/>
          <a:p>
            <a:pPr>
              <a:lnSpc>
                <a:spcPct val="107000"/>
              </a:lnSpc>
              <a:spcBef>
                <a:spcPts val="1200"/>
              </a:spcBef>
            </a:pPr>
            <a:r>
              <a:rPr lang="en-GB" sz="1600" b="1">
                <a:latin typeface="Arial" panose="020B0604020202020204" pitchFamily="34" charset="0"/>
                <a:cs typeface="Arial" panose="020B0604020202020204" pitchFamily="34" charset="0"/>
              </a:rPr>
              <a:t>         </a:t>
            </a:r>
            <a:r>
              <a:rPr lang="en-GB" sz="1600" b="1">
                <a:solidFill>
                  <a:srgbClr val="C00000"/>
                </a:solidFill>
                <a:latin typeface="Arial" panose="020B0604020202020204" pitchFamily="34" charset="0"/>
                <a:cs typeface="Arial" panose="020B0604020202020204" pitchFamily="34" charset="0"/>
              </a:rPr>
              <a:t>What new skills could Essex residents need going forward and will the local job market change?</a:t>
            </a:r>
          </a:p>
        </p:txBody>
      </p:sp>
      <p:pic>
        <p:nvPicPr>
          <p:cNvPr id="15" name="Picture 14" descr="A picture containing clock&#10;&#10;Description automatically generated">
            <a:extLst>
              <a:ext uri="{FF2B5EF4-FFF2-40B4-BE49-F238E27FC236}">
                <a16:creationId xmlns:a16="http://schemas.microsoft.com/office/drawing/2014/main" id="{58CE4144-A27E-46C0-9570-44715F130CA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60291" y="5807759"/>
            <a:ext cx="523220" cy="523220"/>
          </a:xfrm>
          <a:prstGeom prst="rect">
            <a:avLst/>
          </a:prstGeom>
        </p:spPr>
      </p:pic>
      <p:sp>
        <p:nvSpPr>
          <p:cNvPr id="14" name="Rectangle 13">
            <a:extLst>
              <a:ext uri="{FF2B5EF4-FFF2-40B4-BE49-F238E27FC236}">
                <a16:creationId xmlns:a16="http://schemas.microsoft.com/office/drawing/2014/main" id="{9803005F-3934-4968-A4D8-6A7587CB32EA}"/>
              </a:ext>
            </a:extLst>
          </p:cNvPr>
          <p:cNvSpPr/>
          <p:nvPr/>
        </p:nvSpPr>
        <p:spPr>
          <a:xfrm>
            <a:off x="638647" y="5473383"/>
            <a:ext cx="5638907" cy="1077218"/>
          </a:xfrm>
          <a:prstGeom prst="rect">
            <a:avLst/>
          </a:prstGeom>
        </p:spPr>
        <p:txBody>
          <a:bodyPr wrap="square">
            <a:spAutoFit/>
          </a:bodyPr>
          <a:lstStyle/>
          <a:p>
            <a:pPr algn="ctr">
              <a:spcBef>
                <a:spcPts val="1200"/>
              </a:spcBef>
            </a:pPr>
            <a:r>
              <a:rPr lang="en-GB" sz="1600" b="1" i="1" dirty="0">
                <a:solidFill>
                  <a:schemeClr val="tx1">
                    <a:lumMod val="65000"/>
                    <a:lumOff val="35000"/>
                  </a:schemeClr>
                </a:solidFill>
                <a:latin typeface="Arial" panose="020B0604020202020204" pitchFamily="34" charset="0"/>
                <a:cs typeface="Arial" panose="020B0604020202020204" pitchFamily="34" charset="0"/>
              </a:rPr>
              <a:t>“I would consider actually changing my career now, probably look at being </a:t>
            </a:r>
            <a:r>
              <a:rPr lang="en-GB" sz="1600" b="1" i="1" u="sng" dirty="0">
                <a:solidFill>
                  <a:schemeClr val="tx1">
                    <a:lumMod val="65000"/>
                    <a:lumOff val="35000"/>
                  </a:schemeClr>
                </a:solidFill>
                <a:latin typeface="Arial" panose="020B0604020202020204" pitchFamily="34" charset="0"/>
                <a:cs typeface="Arial" panose="020B0604020202020204" pitchFamily="34" charset="0"/>
              </a:rPr>
              <a:t>employed </a:t>
            </a:r>
            <a:r>
              <a:rPr lang="en-GB" sz="1600" b="1" i="1" dirty="0">
                <a:solidFill>
                  <a:schemeClr val="tx1">
                    <a:lumMod val="65000"/>
                    <a:lumOff val="35000"/>
                  </a:schemeClr>
                </a:solidFill>
                <a:latin typeface="Arial" panose="020B0604020202020204" pitchFamily="34" charset="0"/>
                <a:cs typeface="Arial" panose="020B0604020202020204" pitchFamily="34" charset="0"/>
              </a:rPr>
              <a:t>at some stage, it’s just the uncertainty of the self-employment really, we are very lucky if we do get this 80%.” </a:t>
            </a:r>
          </a:p>
        </p:txBody>
      </p:sp>
    </p:spTree>
    <p:extLst>
      <p:ext uri="{BB962C8B-B14F-4D97-AF65-F5344CB8AC3E}">
        <p14:creationId xmlns:p14="http://schemas.microsoft.com/office/powerpoint/2010/main" val="68544095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Office Theme">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8B6DE17D1CC6840AD4483472E640AD5" ma:contentTypeVersion="12" ma:contentTypeDescription="Create a new document." ma:contentTypeScope="" ma:versionID="3d2b49279c80c6e7c1067c135a9710bb">
  <xsd:schema xmlns:xsd="http://www.w3.org/2001/XMLSchema" xmlns:xs="http://www.w3.org/2001/XMLSchema" xmlns:p="http://schemas.microsoft.com/office/2006/metadata/properties" xmlns:ns2="2969dc08-5bf8-468b-85d5-dfc5dae37cf0" xmlns:ns3="84ca0fae-7a23-4773-9d7c-60514ca6d38e" targetNamespace="http://schemas.microsoft.com/office/2006/metadata/properties" ma:root="true" ma:fieldsID="1b261316e1f1eec141c406ccccd02b2a" ns2:_="" ns3:_="">
    <xsd:import namespace="2969dc08-5bf8-468b-85d5-dfc5dae37cf0"/>
    <xsd:import namespace="84ca0fae-7a23-4773-9d7c-60514ca6d38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Location" minOccurs="0"/>
                <xsd:element ref="ns2:MediaServiceOCR"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69dc08-5bf8-468b-85d5-dfc5dae37cf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4ca0fae-7a23-4773-9d7c-60514ca6d38e"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E55E5A4-3333-4437-84F0-919C424731B4}">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2969dc08-5bf8-468b-85d5-dfc5dae37cf0"/>
    <ds:schemaRef ds:uri="http://purl.org/dc/terms/"/>
    <ds:schemaRef ds:uri="http://schemas.openxmlformats.org/package/2006/metadata/core-properties"/>
    <ds:schemaRef ds:uri="84ca0fae-7a23-4773-9d7c-60514ca6d38e"/>
    <ds:schemaRef ds:uri="http://www.w3.org/XML/1998/namespace"/>
    <ds:schemaRef ds:uri="http://purl.org/dc/dcmitype/"/>
  </ds:schemaRefs>
</ds:datastoreItem>
</file>

<file path=customXml/itemProps2.xml><?xml version="1.0" encoding="utf-8"?>
<ds:datastoreItem xmlns:ds="http://schemas.openxmlformats.org/officeDocument/2006/customXml" ds:itemID="{4B516D25-13C5-4E73-A4ED-8D2FC6FE2DB4}">
  <ds:schemaRefs>
    <ds:schemaRef ds:uri="http://schemas.microsoft.com/sharepoint/v3/contenttype/forms"/>
  </ds:schemaRefs>
</ds:datastoreItem>
</file>

<file path=customXml/itemProps3.xml><?xml version="1.0" encoding="utf-8"?>
<ds:datastoreItem xmlns:ds="http://schemas.openxmlformats.org/officeDocument/2006/customXml" ds:itemID="{1F6B9BE7-D202-4253-840E-21EF335480A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969dc08-5bf8-468b-85d5-dfc5dae37cf0"/>
    <ds:schemaRef ds:uri="84ca0fae-7a23-4773-9d7c-60514ca6d38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39</TotalTime>
  <Words>4029</Words>
  <Application>Microsoft Office PowerPoint</Application>
  <PresentationFormat>Widescreen</PresentationFormat>
  <Paragraphs>300</Paragraphs>
  <Slides>16</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Calibri Light</vt:lpstr>
      <vt:lpstr>Century Gothic</vt:lpstr>
      <vt:lpstr>Times New Roman</vt:lpstr>
      <vt:lpstr>Webdings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Poppy Reece, Researcher</dc:creator>
  <cp:lastModifiedBy>Poppy Reece - Senior Researcher</cp:lastModifiedBy>
  <cp:revision>5</cp:revision>
  <dcterms:created xsi:type="dcterms:W3CDTF">2020-06-12T13:15:56Z</dcterms:created>
  <dcterms:modified xsi:type="dcterms:W3CDTF">2021-02-16T12:50:06Z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39d8be9e-c8d9-4b9c-bd40-2c27cc7ea2e6_Enabled">
    <vt:lpwstr>true</vt:lpwstr>
  </property>
  <property fmtid="{D5CDD505-2E9C-101B-9397-08002B2CF9AE}" pid="3" name="MSIP_Label_39d8be9e-c8d9-4b9c-bd40-2c27cc7ea2e6_SetDate">
    <vt:lpwstr>2020-07-09T08:52:48Z</vt:lpwstr>
  </property>
  <property fmtid="{D5CDD505-2E9C-101B-9397-08002B2CF9AE}" pid="4" name="MSIP_Label_39d8be9e-c8d9-4b9c-bd40-2c27cc7ea2e6_Method">
    <vt:lpwstr>Standard</vt:lpwstr>
  </property>
  <property fmtid="{D5CDD505-2E9C-101B-9397-08002B2CF9AE}" pid="5" name="MSIP_Label_39d8be9e-c8d9-4b9c-bd40-2c27cc7ea2e6_Name">
    <vt:lpwstr>39d8be9e-c8d9-4b9c-bd40-2c27cc7ea2e6</vt:lpwstr>
  </property>
  <property fmtid="{D5CDD505-2E9C-101B-9397-08002B2CF9AE}" pid="6" name="MSIP_Label_39d8be9e-c8d9-4b9c-bd40-2c27cc7ea2e6_SiteId">
    <vt:lpwstr>a8b4324f-155c-4215-a0f1-7ed8cc9a992f</vt:lpwstr>
  </property>
  <property fmtid="{D5CDD505-2E9C-101B-9397-08002B2CF9AE}" pid="7" name="MSIP_Label_39d8be9e-c8d9-4b9c-bd40-2c27cc7ea2e6_ActionId">
    <vt:lpwstr>338f4caa-13fc-4832-98c1-0000d33f6781</vt:lpwstr>
  </property>
  <property fmtid="{D5CDD505-2E9C-101B-9397-08002B2CF9AE}" pid="8" name="MSIP_Label_39d8be9e-c8d9-4b9c-bd40-2c27cc7ea2e6_ContentBits">
    <vt:lpwstr>0</vt:lpwstr>
  </property>
  <property fmtid="{D5CDD505-2E9C-101B-9397-08002B2CF9AE}" pid="9" name="ContentTypeId">
    <vt:lpwstr>0x01010068B6DE17D1CC6840AD4483472E640AD5</vt:lpwstr>
  </property>
</Properties>
</file>