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tags/tag4.xml" ContentType="application/vnd.openxmlformats-officedocument.presentationml.tags+xml"/>
  <Override PartName="/ppt/notesSlides/notesSlide20.xml" ContentType="application/vnd.openxmlformats-officedocument.presentationml.notesSlide+xml"/>
  <Override PartName="/ppt/tags/tag5.xml" ContentType="application/vnd.openxmlformats-officedocument.presentationml.tags+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1"/>
  </p:notesMasterIdLst>
  <p:sldIdLst>
    <p:sldId id="262" r:id="rId5"/>
    <p:sldId id="480" r:id="rId6"/>
    <p:sldId id="451" r:id="rId7"/>
    <p:sldId id="485" r:id="rId8"/>
    <p:sldId id="412" r:id="rId9"/>
    <p:sldId id="461" r:id="rId10"/>
    <p:sldId id="462" r:id="rId11"/>
    <p:sldId id="426" r:id="rId12"/>
    <p:sldId id="484" r:id="rId13"/>
    <p:sldId id="435" r:id="rId14"/>
    <p:sldId id="486" r:id="rId15"/>
    <p:sldId id="364" r:id="rId16"/>
    <p:sldId id="430" r:id="rId17"/>
    <p:sldId id="453" r:id="rId18"/>
    <p:sldId id="359" r:id="rId19"/>
    <p:sldId id="441" r:id="rId20"/>
    <p:sldId id="408" r:id="rId21"/>
    <p:sldId id="409" r:id="rId22"/>
    <p:sldId id="356" r:id="rId23"/>
    <p:sldId id="433" r:id="rId24"/>
    <p:sldId id="432" r:id="rId25"/>
    <p:sldId id="465" r:id="rId26"/>
    <p:sldId id="464" r:id="rId27"/>
    <p:sldId id="482" r:id="rId28"/>
    <p:sldId id="483" r:id="rId29"/>
    <p:sldId id="325" r:id="rId30"/>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erina Glover, Senior Researcher" initials="KGSR" lastIdx="6" clrIdx="0">
    <p:extLst>
      <p:ext uri="{19B8F6BF-5375-455C-9EA6-DF929625EA0E}">
        <p15:presenceInfo xmlns:p15="http://schemas.microsoft.com/office/powerpoint/2012/main" userId="S::katerina.glover@essex.gov.uk::de2edfa1-0aa9-41ab-9f34-1fb333eb4396" providerId="AD"/>
      </p:ext>
    </p:extLst>
  </p:cmAuthor>
  <p:cmAuthor id="2" name="Poppy Reece, Researcher" initials="PRR" lastIdx="10" clrIdx="1">
    <p:extLst>
      <p:ext uri="{19B8F6BF-5375-455C-9EA6-DF929625EA0E}">
        <p15:presenceInfo xmlns:p15="http://schemas.microsoft.com/office/powerpoint/2012/main" userId="S::Poppy.Reece@essex.gov.uk::dc98a925-bdaa-4bee-b207-d103908056d7" providerId="AD"/>
      </p:ext>
    </p:extLst>
  </p:cmAuthor>
  <p:cmAuthor id="3" name="Maura O'Malley, Researcher" initials="MOR" lastIdx="7" clrIdx="2">
    <p:extLst>
      <p:ext uri="{19B8F6BF-5375-455C-9EA6-DF929625EA0E}">
        <p15:presenceInfo xmlns:p15="http://schemas.microsoft.com/office/powerpoint/2012/main" userId="S::maura.o-malley@essex.gov.uk::debcc6ab-8d4c-4f20-82e6-146e5bb09687" providerId="AD"/>
      </p:ext>
    </p:extLst>
  </p:cmAuthor>
  <p:cmAuthor id="4" name="Maresa Beazley, Senior Researcher" initials="MBSR" lastIdx="10" clrIdx="3">
    <p:extLst>
      <p:ext uri="{19B8F6BF-5375-455C-9EA6-DF929625EA0E}">
        <p15:presenceInfo xmlns:p15="http://schemas.microsoft.com/office/powerpoint/2012/main" userId="S::Maresa.Beazley@essex.gov.uk::5f8a0d0f-7495-4475-8968-cf1e28e5c5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E12900"/>
    <a:srgbClr val="00A8D6"/>
    <a:srgbClr val="FAB500"/>
    <a:srgbClr val="F28F00"/>
    <a:srgbClr val="D5EBF0"/>
    <a:srgbClr val="F8F8F8"/>
    <a:srgbClr val="EEF4DE"/>
    <a:srgbClr val="FBF2A2"/>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0134" autoAdjust="0"/>
  </p:normalViewPr>
  <p:slideViewPr>
    <p:cSldViewPr snapToGrid="0">
      <p:cViewPr varScale="1">
        <p:scale>
          <a:sx n="99" d="100"/>
          <a:sy n="99" d="100"/>
        </p:scale>
        <p:origin x="1020"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esa Beazley - Senior Researcher" userId="S::maresa.beazley@essex.gov.uk::5f8a0d0f-7495-4475-8968-cf1e28e5c564" providerId="AD" clId="Web-{78AEC8B2-3083-4F05-BC2E-F42E04393C56}"/>
    <pc:docChg chg="delSld modSld">
      <pc:chgData name="Maresa Beazley - Senior Researcher" userId="S::maresa.beazley@essex.gov.uk::5f8a0d0f-7495-4475-8968-cf1e28e5c564" providerId="AD" clId="Web-{78AEC8B2-3083-4F05-BC2E-F42E04393C56}" dt="2020-06-22T08:58:08.178" v="106"/>
      <pc:docMkLst>
        <pc:docMk/>
      </pc:docMkLst>
      <pc:sldChg chg="modSp">
        <pc:chgData name="Maresa Beazley - Senior Researcher" userId="S::maresa.beazley@essex.gov.uk::5f8a0d0f-7495-4475-8968-cf1e28e5c564" providerId="AD" clId="Web-{78AEC8B2-3083-4F05-BC2E-F42E04393C56}" dt="2020-06-22T08:57:24.412" v="35" actId="20577"/>
        <pc:sldMkLst>
          <pc:docMk/>
          <pc:sldMk cId="4231481942" sldId="262"/>
        </pc:sldMkLst>
        <pc:spChg chg="mod">
          <ac:chgData name="Maresa Beazley - Senior Researcher" userId="S::maresa.beazley@essex.gov.uk::5f8a0d0f-7495-4475-8968-cf1e28e5c564" providerId="AD" clId="Web-{78AEC8B2-3083-4F05-BC2E-F42E04393C56}" dt="2020-06-22T08:57:24.412" v="35" actId="20577"/>
          <ac:spMkLst>
            <pc:docMk/>
            <pc:sldMk cId="4231481942" sldId="262"/>
            <ac:spMk id="13" creationId="{F508B5EC-BAFE-44A0-B48D-41AA4F9F6B14}"/>
          </ac:spMkLst>
        </pc:spChg>
      </pc:sldChg>
      <pc:sldChg chg="del">
        <pc:chgData name="Maresa Beazley - Senior Researcher" userId="S::maresa.beazley@essex.gov.uk::5f8a0d0f-7495-4475-8968-cf1e28e5c564" providerId="AD" clId="Web-{78AEC8B2-3083-4F05-BC2E-F42E04393C56}" dt="2020-06-22T08:58:08.178" v="105"/>
        <pc:sldMkLst>
          <pc:docMk/>
          <pc:sldMk cId="948215425" sldId="331"/>
        </pc:sldMkLst>
      </pc:sldChg>
      <pc:sldChg chg="del">
        <pc:chgData name="Maresa Beazley - Senior Researcher" userId="S::maresa.beazley@essex.gov.uk::5f8a0d0f-7495-4475-8968-cf1e28e5c564" providerId="AD" clId="Web-{78AEC8B2-3083-4F05-BC2E-F42E04393C56}" dt="2020-06-22T08:58:03.381" v="71"/>
        <pc:sldMkLst>
          <pc:docMk/>
          <pc:sldMk cId="3528816184" sldId="334"/>
        </pc:sldMkLst>
      </pc:sldChg>
      <pc:sldChg chg="del">
        <pc:chgData name="Maresa Beazley - Senior Researcher" userId="S::maresa.beazley@essex.gov.uk::5f8a0d0f-7495-4475-8968-cf1e28e5c564" providerId="AD" clId="Web-{78AEC8B2-3083-4F05-BC2E-F42E04393C56}" dt="2020-06-22T08:57:04.803" v="11"/>
        <pc:sldMkLst>
          <pc:docMk/>
          <pc:sldMk cId="4263767358" sldId="342"/>
        </pc:sldMkLst>
      </pc:sldChg>
      <pc:sldChg chg="del">
        <pc:chgData name="Maresa Beazley - Senior Researcher" userId="S::maresa.beazley@essex.gov.uk::5f8a0d0f-7495-4475-8968-cf1e28e5c564" providerId="AD" clId="Web-{78AEC8B2-3083-4F05-BC2E-F42E04393C56}" dt="2020-06-22T08:57:04.803" v="10"/>
        <pc:sldMkLst>
          <pc:docMk/>
          <pc:sldMk cId="2100498708" sldId="346"/>
        </pc:sldMkLst>
      </pc:sldChg>
      <pc:sldChg chg="del">
        <pc:chgData name="Maresa Beazley - Senior Researcher" userId="S::maresa.beazley@essex.gov.uk::5f8a0d0f-7495-4475-8968-cf1e28e5c564" providerId="AD" clId="Web-{78AEC8B2-3083-4F05-BC2E-F42E04393C56}" dt="2020-06-22T08:57:04.787" v="4"/>
        <pc:sldMkLst>
          <pc:docMk/>
          <pc:sldMk cId="2753589464" sldId="347"/>
        </pc:sldMkLst>
      </pc:sldChg>
      <pc:sldChg chg="del">
        <pc:chgData name="Maresa Beazley - Senior Researcher" userId="S::maresa.beazley@essex.gov.uk::5f8a0d0f-7495-4475-8968-cf1e28e5c564" providerId="AD" clId="Web-{78AEC8B2-3083-4F05-BC2E-F42E04393C56}" dt="2020-06-22T08:57:04.787" v="3"/>
        <pc:sldMkLst>
          <pc:docMk/>
          <pc:sldMk cId="3524653283" sldId="369"/>
        </pc:sldMkLst>
      </pc:sldChg>
      <pc:sldChg chg="addSp delSp modSp">
        <pc:chgData name="Maresa Beazley - Senior Researcher" userId="S::maresa.beazley@essex.gov.uk::5f8a0d0f-7495-4475-8968-cf1e28e5c564" providerId="AD" clId="Web-{78AEC8B2-3083-4F05-BC2E-F42E04393C56}" dt="2020-06-22T08:57:51.147" v="69" actId="20577"/>
        <pc:sldMkLst>
          <pc:docMk/>
          <pc:sldMk cId="586041243" sldId="371"/>
        </pc:sldMkLst>
        <pc:spChg chg="del">
          <ac:chgData name="Maresa Beazley - Senior Researcher" userId="S::maresa.beazley@essex.gov.uk::5f8a0d0f-7495-4475-8968-cf1e28e5c564" providerId="AD" clId="Web-{78AEC8B2-3083-4F05-BC2E-F42E04393C56}" dt="2020-06-22T08:56:49.771" v="0"/>
          <ac:spMkLst>
            <pc:docMk/>
            <pc:sldMk cId="586041243" sldId="371"/>
            <ac:spMk id="3" creationId="{E35D71F5-59E7-4485-A028-D295F09DA633}"/>
          </ac:spMkLst>
        </pc:spChg>
        <pc:spChg chg="add mod">
          <ac:chgData name="Maresa Beazley - Senior Researcher" userId="S::maresa.beazley@essex.gov.uk::5f8a0d0f-7495-4475-8968-cf1e28e5c564" providerId="AD" clId="Web-{78AEC8B2-3083-4F05-BC2E-F42E04393C56}" dt="2020-06-22T08:57:51.147" v="69" actId="20577"/>
          <ac:spMkLst>
            <pc:docMk/>
            <pc:sldMk cId="586041243" sldId="371"/>
            <ac:spMk id="4" creationId="{1EF1AE1E-C639-47F8-8201-C4278B94FD0B}"/>
          </ac:spMkLst>
        </pc:spChg>
        <pc:spChg chg="del">
          <ac:chgData name="Maresa Beazley - Senior Researcher" userId="S::maresa.beazley@essex.gov.uk::5f8a0d0f-7495-4475-8968-cf1e28e5c564" providerId="AD" clId="Web-{78AEC8B2-3083-4F05-BC2E-F42E04393C56}" dt="2020-06-22T08:56:51.943" v="1"/>
          <ac:spMkLst>
            <pc:docMk/>
            <pc:sldMk cId="586041243" sldId="371"/>
            <ac:spMk id="23" creationId="{597EDB95-07AD-4D5D-B140-5946876E08DF}"/>
          </ac:spMkLst>
        </pc:spChg>
        <pc:picChg chg="del">
          <ac:chgData name="Maresa Beazley - Senior Researcher" userId="S::maresa.beazley@essex.gov.uk::5f8a0d0f-7495-4475-8968-cf1e28e5c564" providerId="AD" clId="Web-{78AEC8B2-3083-4F05-BC2E-F42E04393C56}" dt="2020-06-22T08:56:52.975" v="2"/>
          <ac:picMkLst>
            <pc:docMk/>
            <pc:sldMk cId="586041243" sldId="371"/>
            <ac:picMk id="5" creationId="{1EA1919A-6913-404E-B575-D7E6FEFB3BAB}"/>
          </ac:picMkLst>
        </pc:picChg>
      </pc:sldChg>
      <pc:sldChg chg="del">
        <pc:chgData name="Maresa Beazley - Senior Researcher" userId="S::maresa.beazley@essex.gov.uk::5f8a0d0f-7495-4475-8968-cf1e28e5c564" providerId="AD" clId="Web-{78AEC8B2-3083-4F05-BC2E-F42E04393C56}" dt="2020-06-22T08:58:03.413" v="86"/>
        <pc:sldMkLst>
          <pc:docMk/>
          <pc:sldMk cId="3923956637" sldId="372"/>
        </pc:sldMkLst>
      </pc:sldChg>
      <pc:sldChg chg="del">
        <pc:chgData name="Maresa Beazley - Senior Researcher" userId="S::maresa.beazley@essex.gov.uk::5f8a0d0f-7495-4475-8968-cf1e28e5c564" providerId="AD" clId="Web-{78AEC8B2-3083-4F05-BC2E-F42E04393C56}" dt="2020-06-22T08:57:04.803" v="9"/>
        <pc:sldMkLst>
          <pc:docMk/>
          <pc:sldMk cId="3322000455" sldId="375"/>
        </pc:sldMkLst>
      </pc:sldChg>
      <pc:sldChg chg="del">
        <pc:chgData name="Maresa Beazley - Senior Researcher" userId="S::maresa.beazley@essex.gov.uk::5f8a0d0f-7495-4475-8968-cf1e28e5c564" providerId="AD" clId="Web-{78AEC8B2-3083-4F05-BC2E-F42E04393C56}" dt="2020-06-22T08:57:04.803" v="6"/>
        <pc:sldMkLst>
          <pc:docMk/>
          <pc:sldMk cId="697628778" sldId="376"/>
        </pc:sldMkLst>
      </pc:sldChg>
      <pc:sldChg chg="del">
        <pc:chgData name="Maresa Beazley - Senior Researcher" userId="S::maresa.beazley@essex.gov.uk::5f8a0d0f-7495-4475-8968-cf1e28e5c564" providerId="AD" clId="Web-{78AEC8B2-3083-4F05-BC2E-F42E04393C56}" dt="2020-06-22T08:57:04.834" v="14"/>
        <pc:sldMkLst>
          <pc:docMk/>
          <pc:sldMk cId="1771183439" sldId="378"/>
        </pc:sldMkLst>
      </pc:sldChg>
      <pc:sldChg chg="del">
        <pc:chgData name="Maresa Beazley - Senior Researcher" userId="S::maresa.beazley@essex.gov.uk::5f8a0d0f-7495-4475-8968-cf1e28e5c564" providerId="AD" clId="Web-{78AEC8B2-3083-4F05-BC2E-F42E04393C56}" dt="2020-06-22T08:58:03.397" v="83"/>
        <pc:sldMkLst>
          <pc:docMk/>
          <pc:sldMk cId="3969958373" sldId="385"/>
        </pc:sldMkLst>
      </pc:sldChg>
      <pc:sldChg chg="del">
        <pc:chgData name="Maresa Beazley - Senior Researcher" userId="S::maresa.beazley@essex.gov.uk::5f8a0d0f-7495-4475-8968-cf1e28e5c564" providerId="AD" clId="Web-{78AEC8B2-3083-4F05-BC2E-F42E04393C56}" dt="2020-06-22T08:57:04.803" v="8"/>
        <pc:sldMkLst>
          <pc:docMk/>
          <pc:sldMk cId="585352158" sldId="386"/>
        </pc:sldMkLst>
      </pc:sldChg>
      <pc:sldChg chg="del">
        <pc:chgData name="Maresa Beazley - Senior Researcher" userId="S::maresa.beazley@essex.gov.uk::5f8a0d0f-7495-4475-8968-cf1e28e5c564" providerId="AD" clId="Web-{78AEC8B2-3083-4F05-BC2E-F42E04393C56}" dt="2020-06-22T08:57:04.834" v="12"/>
        <pc:sldMkLst>
          <pc:docMk/>
          <pc:sldMk cId="1967806232" sldId="389"/>
        </pc:sldMkLst>
      </pc:sldChg>
      <pc:sldChg chg="del">
        <pc:chgData name="Maresa Beazley - Senior Researcher" userId="S::maresa.beazley@essex.gov.uk::5f8a0d0f-7495-4475-8968-cf1e28e5c564" providerId="AD" clId="Web-{78AEC8B2-3083-4F05-BC2E-F42E04393C56}" dt="2020-06-22T08:58:03.397" v="81"/>
        <pc:sldMkLst>
          <pc:docMk/>
          <pc:sldMk cId="535985543" sldId="390"/>
        </pc:sldMkLst>
      </pc:sldChg>
      <pc:sldChg chg="del">
        <pc:chgData name="Maresa Beazley - Senior Researcher" userId="S::maresa.beazley@essex.gov.uk::5f8a0d0f-7495-4475-8968-cf1e28e5c564" providerId="AD" clId="Web-{78AEC8B2-3083-4F05-BC2E-F42E04393C56}" dt="2020-06-22T08:58:03.413" v="84"/>
        <pc:sldMkLst>
          <pc:docMk/>
          <pc:sldMk cId="977378539" sldId="391"/>
        </pc:sldMkLst>
      </pc:sldChg>
      <pc:sldChg chg="del">
        <pc:chgData name="Maresa Beazley - Senior Researcher" userId="S::maresa.beazley@essex.gov.uk::5f8a0d0f-7495-4475-8968-cf1e28e5c564" providerId="AD" clId="Web-{78AEC8B2-3083-4F05-BC2E-F42E04393C56}" dt="2020-06-22T08:57:04.803" v="7"/>
        <pc:sldMkLst>
          <pc:docMk/>
          <pc:sldMk cId="1220670086" sldId="392"/>
        </pc:sldMkLst>
      </pc:sldChg>
      <pc:sldChg chg="del">
        <pc:chgData name="Maresa Beazley - Senior Researcher" userId="S::maresa.beazley@essex.gov.uk::5f8a0d0f-7495-4475-8968-cf1e28e5c564" providerId="AD" clId="Web-{78AEC8B2-3083-4F05-BC2E-F42E04393C56}" dt="2020-06-22T08:58:03.397" v="79"/>
        <pc:sldMkLst>
          <pc:docMk/>
          <pc:sldMk cId="2386228596" sldId="393"/>
        </pc:sldMkLst>
      </pc:sldChg>
      <pc:sldChg chg="del">
        <pc:chgData name="Maresa Beazley - Senior Researcher" userId="S::maresa.beazley@essex.gov.uk::5f8a0d0f-7495-4475-8968-cf1e28e5c564" providerId="AD" clId="Web-{78AEC8B2-3083-4F05-BC2E-F42E04393C56}" dt="2020-06-22T08:58:03.428" v="95"/>
        <pc:sldMkLst>
          <pc:docMk/>
          <pc:sldMk cId="2715914701" sldId="397"/>
        </pc:sldMkLst>
      </pc:sldChg>
      <pc:sldChg chg="del">
        <pc:chgData name="Maresa Beazley - Senior Researcher" userId="S::maresa.beazley@essex.gov.uk::5f8a0d0f-7495-4475-8968-cf1e28e5c564" providerId="AD" clId="Web-{78AEC8B2-3083-4F05-BC2E-F42E04393C56}" dt="2020-06-22T08:58:03.413" v="90"/>
        <pc:sldMkLst>
          <pc:docMk/>
          <pc:sldMk cId="447836792" sldId="400"/>
        </pc:sldMkLst>
      </pc:sldChg>
      <pc:sldChg chg="del">
        <pc:chgData name="Maresa Beazley - Senior Researcher" userId="S::maresa.beazley@essex.gov.uk::5f8a0d0f-7495-4475-8968-cf1e28e5c564" providerId="AD" clId="Web-{78AEC8B2-3083-4F05-BC2E-F42E04393C56}" dt="2020-06-22T08:58:03.413" v="91"/>
        <pc:sldMkLst>
          <pc:docMk/>
          <pc:sldMk cId="3052706552" sldId="402"/>
        </pc:sldMkLst>
      </pc:sldChg>
      <pc:sldChg chg="del">
        <pc:chgData name="Maresa Beazley - Senior Researcher" userId="S::maresa.beazley@essex.gov.uk::5f8a0d0f-7495-4475-8968-cf1e28e5c564" providerId="AD" clId="Web-{78AEC8B2-3083-4F05-BC2E-F42E04393C56}" dt="2020-06-22T08:58:03.413" v="87"/>
        <pc:sldMkLst>
          <pc:docMk/>
          <pc:sldMk cId="1104663591" sldId="406"/>
        </pc:sldMkLst>
      </pc:sldChg>
      <pc:sldChg chg="del">
        <pc:chgData name="Maresa Beazley - Senior Researcher" userId="S::maresa.beazley@essex.gov.uk::5f8a0d0f-7495-4475-8968-cf1e28e5c564" providerId="AD" clId="Web-{78AEC8B2-3083-4F05-BC2E-F42E04393C56}" dt="2020-06-22T08:58:08.178" v="106"/>
        <pc:sldMkLst>
          <pc:docMk/>
          <pc:sldMk cId="617303548" sldId="407"/>
        </pc:sldMkLst>
      </pc:sldChg>
      <pc:sldChg chg="del">
        <pc:chgData name="Maresa Beazley - Senior Researcher" userId="S::maresa.beazley@essex.gov.uk::5f8a0d0f-7495-4475-8968-cf1e28e5c564" providerId="AD" clId="Web-{78AEC8B2-3083-4F05-BC2E-F42E04393C56}" dt="2020-06-22T08:58:03.428" v="92"/>
        <pc:sldMkLst>
          <pc:docMk/>
          <pc:sldMk cId="1091210631" sldId="413"/>
        </pc:sldMkLst>
      </pc:sldChg>
      <pc:sldChg chg="del">
        <pc:chgData name="Maresa Beazley - Senior Researcher" userId="S::maresa.beazley@essex.gov.uk::5f8a0d0f-7495-4475-8968-cf1e28e5c564" providerId="AD" clId="Web-{78AEC8B2-3083-4F05-BC2E-F42E04393C56}" dt="2020-06-22T08:58:03.428" v="93"/>
        <pc:sldMkLst>
          <pc:docMk/>
          <pc:sldMk cId="3192038873" sldId="415"/>
        </pc:sldMkLst>
      </pc:sldChg>
      <pc:sldChg chg="del">
        <pc:chgData name="Maresa Beazley - Senior Researcher" userId="S::maresa.beazley@essex.gov.uk::5f8a0d0f-7495-4475-8968-cf1e28e5c564" providerId="AD" clId="Web-{78AEC8B2-3083-4F05-BC2E-F42E04393C56}" dt="2020-06-22T08:58:03.413" v="89"/>
        <pc:sldMkLst>
          <pc:docMk/>
          <pc:sldMk cId="1931570260" sldId="417"/>
        </pc:sldMkLst>
      </pc:sldChg>
      <pc:sldChg chg="del">
        <pc:chgData name="Maresa Beazley - Senior Researcher" userId="S::maresa.beazley@essex.gov.uk::5f8a0d0f-7495-4475-8968-cf1e28e5c564" providerId="AD" clId="Web-{78AEC8B2-3083-4F05-BC2E-F42E04393C56}" dt="2020-06-22T08:58:03.444" v="102"/>
        <pc:sldMkLst>
          <pc:docMk/>
          <pc:sldMk cId="4104654736" sldId="418"/>
        </pc:sldMkLst>
      </pc:sldChg>
      <pc:sldChg chg="del">
        <pc:chgData name="Maresa Beazley - Senior Researcher" userId="S::maresa.beazley@essex.gov.uk::5f8a0d0f-7495-4475-8968-cf1e28e5c564" providerId="AD" clId="Web-{78AEC8B2-3083-4F05-BC2E-F42E04393C56}" dt="2020-06-22T08:58:03.428" v="101"/>
        <pc:sldMkLst>
          <pc:docMk/>
          <pc:sldMk cId="2847313853" sldId="420"/>
        </pc:sldMkLst>
      </pc:sldChg>
      <pc:sldChg chg="del">
        <pc:chgData name="Maresa Beazley - Senior Researcher" userId="S::maresa.beazley@essex.gov.uk::5f8a0d0f-7495-4475-8968-cf1e28e5c564" providerId="AD" clId="Web-{78AEC8B2-3083-4F05-BC2E-F42E04393C56}" dt="2020-06-22T08:58:03.428" v="99"/>
        <pc:sldMkLst>
          <pc:docMk/>
          <pc:sldMk cId="1035251124" sldId="421"/>
        </pc:sldMkLst>
      </pc:sldChg>
      <pc:sldChg chg="del">
        <pc:chgData name="Maresa Beazley - Senior Researcher" userId="S::maresa.beazley@essex.gov.uk::5f8a0d0f-7495-4475-8968-cf1e28e5c564" providerId="AD" clId="Web-{78AEC8B2-3083-4F05-BC2E-F42E04393C56}" dt="2020-06-22T08:58:03.428" v="96"/>
        <pc:sldMkLst>
          <pc:docMk/>
          <pc:sldMk cId="260703289" sldId="422"/>
        </pc:sldMkLst>
      </pc:sldChg>
      <pc:sldChg chg="del">
        <pc:chgData name="Maresa Beazley - Senior Researcher" userId="S::maresa.beazley@essex.gov.uk::5f8a0d0f-7495-4475-8968-cf1e28e5c564" providerId="AD" clId="Web-{78AEC8B2-3083-4F05-BC2E-F42E04393C56}" dt="2020-06-22T08:57:04.803" v="5"/>
        <pc:sldMkLst>
          <pc:docMk/>
          <pc:sldMk cId="451994621" sldId="423"/>
        </pc:sldMkLst>
      </pc:sldChg>
      <pc:sldChg chg="del">
        <pc:chgData name="Maresa Beazley - Senior Researcher" userId="S::maresa.beazley@essex.gov.uk::5f8a0d0f-7495-4475-8968-cf1e28e5c564" providerId="AD" clId="Web-{78AEC8B2-3083-4F05-BC2E-F42E04393C56}" dt="2020-06-22T08:58:03.428" v="98"/>
        <pc:sldMkLst>
          <pc:docMk/>
          <pc:sldMk cId="45848849" sldId="425"/>
        </pc:sldMkLst>
      </pc:sldChg>
      <pc:sldChg chg="del">
        <pc:chgData name="Maresa Beazley - Senior Researcher" userId="S::maresa.beazley@essex.gov.uk::5f8a0d0f-7495-4475-8968-cf1e28e5c564" providerId="AD" clId="Web-{78AEC8B2-3083-4F05-BC2E-F42E04393C56}" dt="2020-06-22T08:58:03.413" v="88"/>
        <pc:sldMkLst>
          <pc:docMk/>
          <pc:sldMk cId="422803581" sldId="429"/>
        </pc:sldMkLst>
      </pc:sldChg>
      <pc:sldChg chg="del">
        <pc:chgData name="Maresa Beazley - Senior Researcher" userId="S::maresa.beazley@essex.gov.uk::5f8a0d0f-7495-4475-8968-cf1e28e5c564" providerId="AD" clId="Web-{78AEC8B2-3083-4F05-BC2E-F42E04393C56}" dt="2020-06-22T08:58:03.428" v="94"/>
        <pc:sldMkLst>
          <pc:docMk/>
          <pc:sldMk cId="790774682" sldId="431"/>
        </pc:sldMkLst>
      </pc:sldChg>
      <pc:sldChg chg="del">
        <pc:chgData name="Maresa Beazley - Senior Researcher" userId="S::maresa.beazley@essex.gov.uk::5f8a0d0f-7495-4475-8968-cf1e28e5c564" providerId="AD" clId="Web-{78AEC8B2-3083-4F05-BC2E-F42E04393C56}" dt="2020-06-22T08:58:03.397" v="80"/>
        <pc:sldMkLst>
          <pc:docMk/>
          <pc:sldMk cId="3765162467" sldId="440"/>
        </pc:sldMkLst>
      </pc:sldChg>
      <pc:sldChg chg="del">
        <pc:chgData name="Maresa Beazley - Senior Researcher" userId="S::maresa.beazley@essex.gov.uk::5f8a0d0f-7495-4475-8968-cf1e28e5c564" providerId="AD" clId="Web-{78AEC8B2-3083-4F05-BC2E-F42E04393C56}" dt="2020-06-22T08:58:03.428" v="97"/>
        <pc:sldMkLst>
          <pc:docMk/>
          <pc:sldMk cId="584034506" sldId="442"/>
        </pc:sldMkLst>
      </pc:sldChg>
      <pc:sldChg chg="del">
        <pc:chgData name="Maresa Beazley - Senior Researcher" userId="S::maresa.beazley@essex.gov.uk::5f8a0d0f-7495-4475-8968-cf1e28e5c564" providerId="AD" clId="Web-{78AEC8B2-3083-4F05-BC2E-F42E04393C56}" dt="2020-06-22T08:58:03.397" v="78"/>
        <pc:sldMkLst>
          <pc:docMk/>
          <pc:sldMk cId="2874241695" sldId="445"/>
        </pc:sldMkLst>
      </pc:sldChg>
      <pc:sldChg chg="del">
        <pc:chgData name="Maresa Beazley - Senior Researcher" userId="S::maresa.beazley@essex.gov.uk::5f8a0d0f-7495-4475-8968-cf1e28e5c564" providerId="AD" clId="Web-{78AEC8B2-3083-4F05-BC2E-F42E04393C56}" dt="2020-06-22T08:58:03.381" v="74"/>
        <pc:sldMkLst>
          <pc:docMk/>
          <pc:sldMk cId="2623582356" sldId="446"/>
        </pc:sldMkLst>
      </pc:sldChg>
      <pc:sldChg chg="del">
        <pc:chgData name="Maresa Beazley - Senior Researcher" userId="S::maresa.beazley@essex.gov.uk::5f8a0d0f-7495-4475-8968-cf1e28e5c564" providerId="AD" clId="Web-{78AEC8B2-3083-4F05-BC2E-F42E04393C56}" dt="2020-06-22T08:58:03.397" v="77"/>
        <pc:sldMkLst>
          <pc:docMk/>
          <pc:sldMk cId="942315555" sldId="448"/>
        </pc:sldMkLst>
      </pc:sldChg>
      <pc:sldChg chg="del">
        <pc:chgData name="Maresa Beazley - Senior Researcher" userId="S::maresa.beazley@essex.gov.uk::5f8a0d0f-7495-4475-8968-cf1e28e5c564" providerId="AD" clId="Web-{78AEC8B2-3083-4F05-BC2E-F42E04393C56}" dt="2020-06-22T08:58:03.397" v="76"/>
        <pc:sldMkLst>
          <pc:docMk/>
          <pc:sldMk cId="734543432" sldId="449"/>
        </pc:sldMkLst>
      </pc:sldChg>
      <pc:sldChg chg="del">
        <pc:chgData name="Maresa Beazley - Senior Researcher" userId="S::maresa.beazley@essex.gov.uk::5f8a0d0f-7495-4475-8968-cf1e28e5c564" providerId="AD" clId="Web-{78AEC8B2-3083-4F05-BC2E-F42E04393C56}" dt="2020-06-22T08:57:04.834" v="13"/>
        <pc:sldMkLst>
          <pc:docMk/>
          <pc:sldMk cId="1843746054" sldId="450"/>
        </pc:sldMkLst>
      </pc:sldChg>
      <pc:sldChg chg="del">
        <pc:chgData name="Maresa Beazley - Senior Researcher" userId="S::maresa.beazley@essex.gov.uk::5f8a0d0f-7495-4475-8968-cf1e28e5c564" providerId="AD" clId="Web-{78AEC8B2-3083-4F05-BC2E-F42E04393C56}" dt="2020-06-22T08:58:03.444" v="104"/>
        <pc:sldMkLst>
          <pc:docMk/>
          <pc:sldMk cId="2724814990" sldId="455"/>
        </pc:sldMkLst>
      </pc:sldChg>
      <pc:sldChg chg="del">
        <pc:chgData name="Maresa Beazley - Senior Researcher" userId="S::maresa.beazley@essex.gov.uk::5f8a0d0f-7495-4475-8968-cf1e28e5c564" providerId="AD" clId="Web-{78AEC8B2-3083-4F05-BC2E-F42E04393C56}" dt="2020-06-22T08:58:03.444" v="103"/>
        <pc:sldMkLst>
          <pc:docMk/>
          <pc:sldMk cId="657449870" sldId="456"/>
        </pc:sldMkLst>
      </pc:sldChg>
      <pc:sldChg chg="del">
        <pc:chgData name="Maresa Beazley - Senior Researcher" userId="S::maresa.beazley@essex.gov.uk::5f8a0d0f-7495-4475-8968-cf1e28e5c564" providerId="AD" clId="Web-{78AEC8B2-3083-4F05-BC2E-F42E04393C56}" dt="2020-06-22T08:58:03.413" v="85"/>
        <pc:sldMkLst>
          <pc:docMk/>
          <pc:sldMk cId="4169863156" sldId="459"/>
        </pc:sldMkLst>
      </pc:sldChg>
      <pc:sldChg chg="del">
        <pc:chgData name="Maresa Beazley - Senior Researcher" userId="S::maresa.beazley@essex.gov.uk::5f8a0d0f-7495-4475-8968-cf1e28e5c564" providerId="AD" clId="Web-{78AEC8B2-3083-4F05-BC2E-F42E04393C56}" dt="2020-06-22T08:58:03.381" v="73"/>
        <pc:sldMkLst>
          <pc:docMk/>
          <pc:sldMk cId="507791272" sldId="463"/>
        </pc:sldMkLst>
      </pc:sldChg>
      <pc:sldChg chg="del">
        <pc:chgData name="Maresa Beazley - Senior Researcher" userId="S::maresa.beazley@essex.gov.uk::5f8a0d0f-7495-4475-8968-cf1e28e5c564" providerId="AD" clId="Web-{78AEC8B2-3083-4F05-BC2E-F42E04393C56}" dt="2020-06-22T08:58:03.397" v="82"/>
        <pc:sldMkLst>
          <pc:docMk/>
          <pc:sldMk cId="1069382561" sldId="465"/>
        </pc:sldMkLst>
      </pc:sldChg>
      <pc:sldChg chg="del">
        <pc:chgData name="Maresa Beazley - Senior Researcher" userId="S::maresa.beazley@essex.gov.uk::5f8a0d0f-7495-4475-8968-cf1e28e5c564" providerId="AD" clId="Web-{78AEC8B2-3083-4F05-BC2E-F42E04393C56}" dt="2020-06-22T08:58:03.428" v="100"/>
        <pc:sldMkLst>
          <pc:docMk/>
          <pc:sldMk cId="3519110531" sldId="466"/>
        </pc:sldMkLst>
      </pc:sldChg>
      <pc:sldChg chg="del">
        <pc:chgData name="Maresa Beazley - Senior Researcher" userId="S::maresa.beazley@essex.gov.uk::5f8a0d0f-7495-4475-8968-cf1e28e5c564" providerId="AD" clId="Web-{78AEC8B2-3083-4F05-BC2E-F42E04393C56}" dt="2020-06-22T08:58:03.381" v="72"/>
        <pc:sldMkLst>
          <pc:docMk/>
          <pc:sldMk cId="1605518849" sldId="467"/>
        </pc:sldMkLst>
      </pc:sldChg>
      <pc:sldChg chg="del">
        <pc:chgData name="Maresa Beazley - Senior Researcher" userId="S::maresa.beazley@essex.gov.uk::5f8a0d0f-7495-4475-8968-cf1e28e5c564" providerId="AD" clId="Web-{78AEC8B2-3083-4F05-BC2E-F42E04393C56}" dt="2020-06-22T08:58:03.397" v="75"/>
        <pc:sldMkLst>
          <pc:docMk/>
          <pc:sldMk cId="905612933" sldId="468"/>
        </pc:sldMkLst>
      </pc:sldChg>
    </pc:docChg>
  </pc:docChgLst>
  <pc:docChgLst>
    <pc:chgData name="Maresa Beazley - Senior Researcher" userId="5f8a0d0f-7495-4475-8968-cf1e28e5c564" providerId="ADAL" clId="{D444E002-CB29-474E-ABE4-E0BBCB16046B}"/>
    <pc:docChg chg="undo custSel addSld delSld modSld">
      <pc:chgData name="Maresa Beazley - Senior Researcher" userId="5f8a0d0f-7495-4475-8968-cf1e28e5c564" providerId="ADAL" clId="{D444E002-CB29-474E-ABE4-E0BBCB16046B}" dt="2020-07-14T13:25:44.254" v="2721" actId="1038"/>
      <pc:docMkLst>
        <pc:docMk/>
      </pc:docMkLst>
      <pc:sldChg chg="modSp">
        <pc:chgData name="Maresa Beazley - Senior Researcher" userId="5f8a0d0f-7495-4475-8968-cf1e28e5c564" providerId="ADAL" clId="{D444E002-CB29-474E-ABE4-E0BBCB16046B}" dt="2020-07-14T10:30:49.419" v="713" actId="313"/>
        <pc:sldMkLst>
          <pc:docMk/>
          <pc:sldMk cId="2933295998" sldId="364"/>
        </pc:sldMkLst>
        <pc:spChg chg="mod">
          <ac:chgData name="Maresa Beazley - Senior Researcher" userId="5f8a0d0f-7495-4475-8968-cf1e28e5c564" providerId="ADAL" clId="{D444E002-CB29-474E-ABE4-E0BBCB16046B}" dt="2020-07-14T10:30:49.419" v="713" actId="313"/>
          <ac:spMkLst>
            <pc:docMk/>
            <pc:sldMk cId="2933295998" sldId="364"/>
            <ac:spMk id="2" creationId="{3BA83729-84F5-4242-A277-62BC4FEE096C}"/>
          </ac:spMkLst>
        </pc:spChg>
        <pc:spChg chg="mod">
          <ac:chgData name="Maresa Beazley - Senior Researcher" userId="5f8a0d0f-7495-4475-8968-cf1e28e5c564" providerId="ADAL" clId="{D444E002-CB29-474E-ABE4-E0BBCB16046B}" dt="2020-07-14T09:52:01.025" v="464" actId="6549"/>
          <ac:spMkLst>
            <pc:docMk/>
            <pc:sldMk cId="2933295998" sldId="364"/>
            <ac:spMk id="3" creationId="{8C856387-CA6F-4469-9867-00B150AF705B}"/>
          </ac:spMkLst>
        </pc:spChg>
      </pc:sldChg>
      <pc:sldChg chg="addSp delSp modSp">
        <pc:chgData name="Maresa Beazley - Senior Researcher" userId="5f8a0d0f-7495-4475-8968-cf1e28e5c564" providerId="ADAL" clId="{D444E002-CB29-474E-ABE4-E0BBCB16046B}" dt="2020-07-14T13:20:20.403" v="2411"/>
        <pc:sldMkLst>
          <pc:docMk/>
          <pc:sldMk cId="3905898129" sldId="432"/>
        </pc:sldMkLst>
        <pc:spChg chg="add del mod">
          <ac:chgData name="Maresa Beazley - Senior Researcher" userId="5f8a0d0f-7495-4475-8968-cf1e28e5c564" providerId="ADAL" clId="{D444E002-CB29-474E-ABE4-E0BBCB16046B}" dt="2020-07-14T13:20:20.403" v="2411"/>
          <ac:spMkLst>
            <pc:docMk/>
            <pc:sldMk cId="3905898129" sldId="432"/>
            <ac:spMk id="6" creationId="{CB8CA972-087F-449E-9250-0B56DF921EB2}"/>
          </ac:spMkLst>
        </pc:spChg>
        <pc:spChg chg="mod">
          <ac:chgData name="Maresa Beazley - Senior Researcher" userId="5f8a0d0f-7495-4475-8968-cf1e28e5c564" providerId="ADAL" clId="{D444E002-CB29-474E-ABE4-E0BBCB16046B}" dt="2020-07-14T12:51:14.739" v="1617" actId="20577"/>
          <ac:spMkLst>
            <pc:docMk/>
            <pc:sldMk cId="3905898129" sldId="432"/>
            <ac:spMk id="12" creationId="{16422191-DE39-43E0-A625-D695C4C9FA0D}"/>
          </ac:spMkLst>
        </pc:spChg>
        <pc:picChg chg="add del mod">
          <ac:chgData name="Maresa Beazley - Senior Researcher" userId="5f8a0d0f-7495-4475-8968-cf1e28e5c564" providerId="ADAL" clId="{D444E002-CB29-474E-ABE4-E0BBCB16046B}" dt="2020-07-14T13:20:20.403" v="2411"/>
          <ac:picMkLst>
            <pc:docMk/>
            <pc:sldMk cId="3905898129" sldId="432"/>
            <ac:picMk id="7" creationId="{BE70C1C3-12EC-4DB1-9844-454AAFF5A5AD}"/>
          </ac:picMkLst>
        </pc:picChg>
      </pc:sldChg>
      <pc:sldChg chg="modSp">
        <pc:chgData name="Maresa Beazley - Senior Researcher" userId="5f8a0d0f-7495-4475-8968-cf1e28e5c564" providerId="ADAL" clId="{D444E002-CB29-474E-ABE4-E0BBCB16046B}" dt="2020-07-14T10:28:55.504" v="639" actId="14100"/>
        <pc:sldMkLst>
          <pc:docMk/>
          <pc:sldMk cId="2871590473" sldId="433"/>
        </pc:sldMkLst>
        <pc:spChg chg="mod">
          <ac:chgData name="Maresa Beazley - Senior Researcher" userId="5f8a0d0f-7495-4475-8968-cf1e28e5c564" providerId="ADAL" clId="{D444E002-CB29-474E-ABE4-E0BBCB16046B}" dt="2020-07-14T10:27:57.175" v="583" actId="1076"/>
          <ac:spMkLst>
            <pc:docMk/>
            <pc:sldMk cId="2871590473" sldId="433"/>
            <ac:spMk id="2" creationId="{18E9D183-34BF-4F6F-AB16-9F9E90235777}"/>
          </ac:spMkLst>
        </pc:spChg>
        <pc:spChg chg="mod">
          <ac:chgData name="Maresa Beazley - Senior Researcher" userId="5f8a0d0f-7495-4475-8968-cf1e28e5c564" providerId="ADAL" clId="{D444E002-CB29-474E-ABE4-E0BBCB16046B}" dt="2020-07-14T10:28:55.504" v="639" actId="14100"/>
          <ac:spMkLst>
            <pc:docMk/>
            <pc:sldMk cId="2871590473" sldId="433"/>
            <ac:spMk id="6" creationId="{903E9090-1837-4766-90EB-2CDD3AF649A7}"/>
          </ac:spMkLst>
        </pc:spChg>
        <pc:spChg chg="mod">
          <ac:chgData name="Maresa Beazley - Senior Researcher" userId="5f8a0d0f-7495-4475-8968-cf1e28e5c564" providerId="ADAL" clId="{D444E002-CB29-474E-ABE4-E0BBCB16046B}" dt="2020-07-14T10:28:29.183" v="635" actId="20577"/>
          <ac:spMkLst>
            <pc:docMk/>
            <pc:sldMk cId="2871590473" sldId="433"/>
            <ac:spMk id="12" creationId="{16422191-DE39-43E0-A625-D695C4C9FA0D}"/>
          </ac:spMkLst>
        </pc:spChg>
      </pc:sldChg>
      <pc:sldChg chg="modSp">
        <pc:chgData name="Maresa Beazley - Senior Researcher" userId="5f8a0d0f-7495-4475-8968-cf1e28e5c564" providerId="ADAL" clId="{D444E002-CB29-474E-ABE4-E0BBCB16046B}" dt="2020-07-14T10:29:37.087" v="682" actId="20577"/>
        <pc:sldMkLst>
          <pc:docMk/>
          <pc:sldMk cId="331025716" sldId="435"/>
        </pc:sldMkLst>
        <pc:spChg chg="mod">
          <ac:chgData name="Maresa Beazley - Senior Researcher" userId="5f8a0d0f-7495-4475-8968-cf1e28e5c564" providerId="ADAL" clId="{D444E002-CB29-474E-ABE4-E0BBCB16046B}" dt="2020-07-14T10:29:37.087" v="682" actId="20577"/>
          <ac:spMkLst>
            <pc:docMk/>
            <pc:sldMk cId="331025716" sldId="435"/>
            <ac:spMk id="18" creationId="{2D9FBF13-6F44-4FBA-809B-42AA5DBA65B8}"/>
          </ac:spMkLst>
        </pc:spChg>
      </pc:sldChg>
      <pc:sldChg chg="add del">
        <pc:chgData name="Maresa Beazley - Senior Researcher" userId="5f8a0d0f-7495-4475-8968-cf1e28e5c564" providerId="ADAL" clId="{D444E002-CB29-474E-ABE4-E0BBCB16046B}" dt="2020-07-14T11:34:20.473" v="714" actId="2696"/>
        <pc:sldMkLst>
          <pc:docMk/>
          <pc:sldMk cId="1412175348" sldId="463"/>
        </pc:sldMkLst>
      </pc:sldChg>
      <pc:sldChg chg="addSp delSp modSp add modNotesTx">
        <pc:chgData name="Maresa Beazley - Senior Researcher" userId="5f8a0d0f-7495-4475-8968-cf1e28e5c564" providerId="ADAL" clId="{D444E002-CB29-474E-ABE4-E0BBCB16046B}" dt="2020-07-14T13:25:44.254" v="2721" actId="1038"/>
        <pc:sldMkLst>
          <pc:docMk/>
          <pc:sldMk cId="3520376704" sldId="464"/>
        </pc:sldMkLst>
        <pc:spChg chg="add mod">
          <ac:chgData name="Maresa Beazley - Senior Researcher" userId="5f8a0d0f-7495-4475-8968-cf1e28e5c564" providerId="ADAL" clId="{D444E002-CB29-474E-ABE4-E0BBCB16046B}" dt="2020-07-14T12:11:14.852" v="1513" actId="552"/>
          <ac:spMkLst>
            <pc:docMk/>
            <pc:sldMk cId="3520376704" sldId="464"/>
            <ac:spMk id="2" creationId="{D15AC812-8C08-42CA-AC42-4C2A0055CAE6}"/>
          </ac:spMkLst>
        </pc:spChg>
        <pc:spChg chg="add del mod">
          <ac:chgData name="Maresa Beazley - Senior Researcher" userId="5f8a0d0f-7495-4475-8968-cf1e28e5c564" providerId="ADAL" clId="{D444E002-CB29-474E-ABE4-E0BBCB16046B}" dt="2020-07-14T12:07:04.809" v="1320" actId="478"/>
          <ac:spMkLst>
            <pc:docMk/>
            <pc:sldMk cId="3520376704" sldId="464"/>
            <ac:spMk id="3" creationId="{271CFAA2-27DD-43C8-8044-288369872027}"/>
          </ac:spMkLst>
        </pc:spChg>
        <pc:spChg chg="add mod">
          <ac:chgData name="Maresa Beazley - Senior Researcher" userId="5f8a0d0f-7495-4475-8968-cf1e28e5c564" providerId="ADAL" clId="{D444E002-CB29-474E-ABE4-E0BBCB16046B}" dt="2020-07-14T13:22:29.369" v="2587" actId="20577"/>
          <ac:spMkLst>
            <pc:docMk/>
            <pc:sldMk cId="3520376704" sldId="464"/>
            <ac:spMk id="5" creationId="{802DAEAE-6C9D-4E20-8DAB-02DBA7B6BF59}"/>
          </ac:spMkLst>
        </pc:spChg>
        <pc:spChg chg="add mod">
          <ac:chgData name="Maresa Beazley - Senior Researcher" userId="5f8a0d0f-7495-4475-8968-cf1e28e5c564" providerId="ADAL" clId="{D444E002-CB29-474E-ABE4-E0BBCB16046B}" dt="2020-07-14T13:22:42.461" v="2590" actId="1076"/>
          <ac:spMkLst>
            <pc:docMk/>
            <pc:sldMk cId="3520376704" sldId="464"/>
            <ac:spMk id="6" creationId="{FF4C9CAB-4C25-42BE-9CC9-DCB8A508848E}"/>
          </ac:spMkLst>
        </pc:spChg>
        <pc:spChg chg="add del mod">
          <ac:chgData name="Maresa Beazley - Senior Researcher" userId="5f8a0d0f-7495-4475-8968-cf1e28e5c564" providerId="ADAL" clId="{D444E002-CB29-474E-ABE4-E0BBCB16046B}" dt="2020-07-14T12:53:35.671" v="1648"/>
          <ac:spMkLst>
            <pc:docMk/>
            <pc:sldMk cId="3520376704" sldId="464"/>
            <ac:spMk id="7" creationId="{0FD4CFB3-3F94-4952-A455-69B9CDD41506}"/>
          </ac:spMkLst>
        </pc:spChg>
        <pc:spChg chg="add mod">
          <ac:chgData name="Maresa Beazley - Senior Researcher" userId="5f8a0d0f-7495-4475-8968-cf1e28e5c564" providerId="ADAL" clId="{D444E002-CB29-474E-ABE4-E0BBCB16046B}" dt="2020-07-14T13:23:46.888" v="2688" actId="1076"/>
          <ac:spMkLst>
            <pc:docMk/>
            <pc:sldMk cId="3520376704" sldId="464"/>
            <ac:spMk id="11" creationId="{DBBD6099-9C44-4CBE-9C6E-BD8B4841D723}"/>
          </ac:spMkLst>
        </pc:spChg>
        <pc:spChg chg="add del mod">
          <ac:chgData name="Maresa Beazley - Senior Researcher" userId="5f8a0d0f-7495-4475-8968-cf1e28e5c564" providerId="ADAL" clId="{D444E002-CB29-474E-ABE4-E0BBCB16046B}" dt="2020-07-14T11:40:56.553" v="864" actId="478"/>
          <ac:spMkLst>
            <pc:docMk/>
            <pc:sldMk cId="3520376704" sldId="464"/>
            <ac:spMk id="12" creationId="{16422191-DE39-43E0-A625-D695C4C9FA0D}"/>
          </ac:spMkLst>
        </pc:spChg>
        <pc:spChg chg="mod">
          <ac:chgData name="Maresa Beazley - Senior Researcher" userId="5f8a0d0f-7495-4475-8968-cf1e28e5c564" providerId="ADAL" clId="{D444E002-CB29-474E-ABE4-E0BBCB16046B}" dt="2020-07-14T13:24:08.631" v="2700" actId="20577"/>
          <ac:spMkLst>
            <pc:docMk/>
            <pc:sldMk cId="3520376704" sldId="464"/>
            <ac:spMk id="18" creationId="{51DCEFCC-EDA3-470F-BFA1-F8B3E8E94CCC}"/>
          </ac:spMkLst>
        </pc:spChg>
        <pc:picChg chg="add mod">
          <ac:chgData name="Maresa Beazley - Senior Researcher" userId="5f8a0d0f-7495-4475-8968-cf1e28e5c564" providerId="ADAL" clId="{D444E002-CB29-474E-ABE4-E0BBCB16046B}" dt="2020-07-14T13:25:44.254" v="2721" actId="1038"/>
          <ac:picMkLst>
            <pc:docMk/>
            <pc:sldMk cId="3520376704" sldId="464"/>
            <ac:picMk id="9" creationId="{9C6231AD-27BD-46B3-B8E1-54A3AE994ECE}"/>
          </ac:picMkLst>
        </pc:picChg>
        <pc:picChg chg="add mod">
          <ac:chgData name="Maresa Beazley - Senior Researcher" userId="5f8a0d0f-7495-4475-8968-cf1e28e5c564" providerId="ADAL" clId="{D444E002-CB29-474E-ABE4-E0BBCB16046B}" dt="2020-07-14T13:22:55.542" v="2591" actId="1076"/>
          <ac:picMkLst>
            <pc:docMk/>
            <pc:sldMk cId="3520376704" sldId="464"/>
            <ac:picMk id="13" creationId="{B43BD60B-272B-4375-94F2-D1ED256AF1BC}"/>
          </ac:picMkLst>
        </pc:picChg>
        <pc:picChg chg="del">
          <ac:chgData name="Maresa Beazley - Senior Researcher" userId="5f8a0d0f-7495-4475-8968-cf1e28e5c564" providerId="ADAL" clId="{D444E002-CB29-474E-ABE4-E0BBCB16046B}" dt="2020-07-14T09:56:02.517" v="468" actId="478"/>
          <ac:picMkLst>
            <pc:docMk/>
            <pc:sldMk cId="3520376704" sldId="464"/>
            <ac:picMk id="14" creationId="{4E05F837-2877-495B-B38F-E0DA8C9C16B5}"/>
          </ac:picMkLst>
        </pc:picChg>
      </pc:sldChg>
      <pc:sldChg chg="addSp delSp modSp add">
        <pc:chgData name="Maresa Beazley - Senior Researcher" userId="5f8a0d0f-7495-4475-8968-cf1e28e5c564" providerId="ADAL" clId="{D444E002-CB29-474E-ABE4-E0BBCB16046B}" dt="2020-07-14T13:20:32.374" v="2413" actId="1076"/>
        <pc:sldMkLst>
          <pc:docMk/>
          <pc:sldMk cId="3582419398" sldId="465"/>
        </pc:sldMkLst>
        <pc:spChg chg="add del mod">
          <ac:chgData name="Maresa Beazley - Senior Researcher" userId="5f8a0d0f-7495-4475-8968-cf1e28e5c564" providerId="ADAL" clId="{D444E002-CB29-474E-ABE4-E0BBCB16046B}" dt="2020-07-14T12:58:21.707" v="1901" actId="478"/>
          <ac:spMkLst>
            <pc:docMk/>
            <pc:sldMk cId="3582419398" sldId="465"/>
            <ac:spMk id="6" creationId="{8A66B496-38D3-4724-9738-8B877AB3EAE0}"/>
          </ac:spMkLst>
        </pc:spChg>
        <pc:spChg chg="add mod">
          <ac:chgData name="Maresa Beazley - Senior Researcher" userId="5f8a0d0f-7495-4475-8968-cf1e28e5c564" providerId="ADAL" clId="{D444E002-CB29-474E-ABE4-E0BBCB16046B}" dt="2020-07-14T13:19:23.756" v="2408" actId="20577"/>
          <ac:spMkLst>
            <pc:docMk/>
            <pc:sldMk cId="3582419398" sldId="465"/>
            <ac:spMk id="7" creationId="{40C0259B-73EA-4791-A5B2-F9A39D2CF9C4}"/>
          </ac:spMkLst>
        </pc:spChg>
        <pc:spChg chg="add">
          <ac:chgData name="Maresa Beazley - Senior Researcher" userId="5f8a0d0f-7495-4475-8968-cf1e28e5c564" providerId="ADAL" clId="{D444E002-CB29-474E-ABE4-E0BBCB16046B}" dt="2020-07-14T13:20:23.477" v="2412"/>
          <ac:spMkLst>
            <pc:docMk/>
            <pc:sldMk cId="3582419398" sldId="465"/>
            <ac:spMk id="10" creationId="{60E7055B-A8D9-4442-BF08-EE1AAEEA5DF9}"/>
          </ac:spMkLst>
        </pc:spChg>
        <pc:spChg chg="mod">
          <ac:chgData name="Maresa Beazley - Senior Researcher" userId="5f8a0d0f-7495-4475-8968-cf1e28e5c564" providerId="ADAL" clId="{D444E002-CB29-474E-ABE4-E0BBCB16046B}" dt="2020-07-14T13:15:09.297" v="2317" actId="20577"/>
          <ac:spMkLst>
            <pc:docMk/>
            <pc:sldMk cId="3582419398" sldId="465"/>
            <ac:spMk id="12" creationId="{16422191-DE39-43E0-A625-D695C4C9FA0D}"/>
          </ac:spMkLst>
        </pc:spChg>
        <pc:spChg chg="mod">
          <ac:chgData name="Maresa Beazley - Senior Researcher" userId="5f8a0d0f-7495-4475-8968-cf1e28e5c564" providerId="ADAL" clId="{D444E002-CB29-474E-ABE4-E0BBCB16046B}" dt="2020-07-14T12:58:30.272" v="1911" actId="20577"/>
          <ac:spMkLst>
            <pc:docMk/>
            <pc:sldMk cId="3582419398" sldId="465"/>
            <ac:spMk id="18" creationId="{51DCEFCC-EDA3-470F-BFA1-F8B3E8E94CCC}"/>
          </ac:spMkLst>
        </pc:spChg>
        <pc:picChg chg="add mod">
          <ac:chgData name="Maresa Beazley - Senior Researcher" userId="5f8a0d0f-7495-4475-8968-cf1e28e5c564" providerId="ADAL" clId="{D444E002-CB29-474E-ABE4-E0BBCB16046B}" dt="2020-07-14T13:08:02.673" v="2075" actId="1076"/>
          <ac:picMkLst>
            <pc:docMk/>
            <pc:sldMk cId="3582419398" sldId="465"/>
            <ac:picMk id="3" creationId="{3501917B-0281-4828-9215-20DC34205605}"/>
          </ac:picMkLst>
        </pc:picChg>
        <pc:picChg chg="add mod">
          <ac:chgData name="Maresa Beazley - Senior Researcher" userId="5f8a0d0f-7495-4475-8968-cf1e28e5c564" providerId="ADAL" clId="{D444E002-CB29-474E-ABE4-E0BBCB16046B}" dt="2020-07-14T13:20:32.374" v="2413" actId="1076"/>
          <ac:picMkLst>
            <pc:docMk/>
            <pc:sldMk cId="3582419398" sldId="465"/>
            <ac:picMk id="11" creationId="{C1DA0710-850D-4341-B6D4-1808FF348AC9}"/>
          </ac:picMkLst>
        </pc:picChg>
        <pc:picChg chg="del">
          <ac:chgData name="Maresa Beazley - Senior Researcher" userId="5f8a0d0f-7495-4475-8968-cf1e28e5c564" providerId="ADAL" clId="{D444E002-CB29-474E-ABE4-E0BBCB16046B}" dt="2020-07-14T12:48:13.130" v="1518" actId="478"/>
          <ac:picMkLst>
            <pc:docMk/>
            <pc:sldMk cId="3582419398" sldId="465"/>
            <ac:picMk id="14" creationId="{4E05F837-2877-495B-B38F-E0DA8C9C16B5}"/>
          </ac:picMkLst>
        </pc:picChg>
      </pc:sldChg>
    </pc:docChg>
  </pc:docChgLst>
  <pc:docChgLst>
    <pc:chgData name="Maresa Beazley, Senior Researcher" userId="S::maresa.beazley@essex.gov.uk::5f8a0d0f-7495-4475-8968-cf1e28e5c564" providerId="AD" clId="Web-{908C9D6F-B6A1-4B14-90CB-66BE6E67A438}"/>
    <pc:docChg chg="modSld">
      <pc:chgData name="Maresa Beazley, Senior Researcher" userId="S::maresa.beazley@essex.gov.uk::5f8a0d0f-7495-4475-8968-cf1e28e5c564" providerId="AD" clId="Web-{908C9D6F-B6A1-4B14-90CB-66BE6E67A438}" dt="2020-06-09T11:49:08.521" v="51"/>
      <pc:docMkLst>
        <pc:docMk/>
      </pc:docMkLst>
      <pc:sldChg chg="addCm">
        <pc:chgData name="Maresa Beazley, Senior Researcher" userId="S::maresa.beazley@essex.gov.uk::5f8a0d0f-7495-4475-8968-cf1e28e5c564" providerId="AD" clId="Web-{908C9D6F-B6A1-4B14-90CB-66BE6E67A438}" dt="2020-06-09T11:49:08.521" v="51"/>
        <pc:sldMkLst>
          <pc:docMk/>
          <pc:sldMk cId="4231481942" sldId="262"/>
        </pc:sldMkLst>
      </pc:sldChg>
      <pc:sldChg chg="modSp">
        <pc:chgData name="Maresa Beazley, Senior Researcher" userId="S::maresa.beazley@essex.gov.uk::5f8a0d0f-7495-4475-8968-cf1e28e5c564" providerId="AD" clId="Web-{908C9D6F-B6A1-4B14-90CB-66BE6E67A438}" dt="2020-06-09T11:45:33.615" v="49" actId="20577"/>
        <pc:sldMkLst>
          <pc:docMk/>
          <pc:sldMk cId="2933295998" sldId="364"/>
        </pc:sldMkLst>
        <pc:spChg chg="mod">
          <ac:chgData name="Maresa Beazley, Senior Researcher" userId="S::maresa.beazley@essex.gov.uk::5f8a0d0f-7495-4475-8968-cf1e28e5c564" providerId="AD" clId="Web-{908C9D6F-B6A1-4B14-90CB-66BE6E67A438}" dt="2020-06-09T11:45:33.615" v="49" actId="20577"/>
          <ac:spMkLst>
            <pc:docMk/>
            <pc:sldMk cId="2933295998" sldId="364"/>
            <ac:spMk id="3" creationId="{8C856387-CA6F-4469-9867-00B150AF705B}"/>
          </ac:spMkLst>
        </pc:spChg>
        <pc:spChg chg="mod">
          <ac:chgData name="Maresa Beazley, Senior Researcher" userId="S::maresa.beazley@essex.gov.uk::5f8a0d0f-7495-4475-8968-cf1e28e5c564" providerId="AD" clId="Web-{908C9D6F-B6A1-4B14-90CB-66BE6E67A438}" dt="2020-06-09T11:44:05.678" v="24" actId="20577"/>
          <ac:spMkLst>
            <pc:docMk/>
            <pc:sldMk cId="2933295998" sldId="364"/>
            <ac:spMk id="8" creationId="{C9F2F95A-E7DF-4B1A-8961-5AAE74B2773E}"/>
          </ac:spMkLst>
        </pc:spChg>
        <pc:spChg chg="mod">
          <ac:chgData name="Maresa Beazley, Senior Researcher" userId="S::maresa.beazley@essex.gov.uk::5f8a0d0f-7495-4475-8968-cf1e28e5c564" providerId="AD" clId="Web-{908C9D6F-B6A1-4B14-90CB-66BE6E67A438}" dt="2020-06-09T11:44:49.834" v="44" actId="20577"/>
          <ac:spMkLst>
            <pc:docMk/>
            <pc:sldMk cId="2933295998" sldId="364"/>
            <ac:spMk id="9" creationId="{343472BF-A853-46C2-9063-1457FE7CC432}"/>
          </ac:spMkLst>
        </pc:spChg>
      </pc:sldChg>
      <pc:sldChg chg="modSp">
        <pc:chgData name="Maresa Beazley, Senior Researcher" userId="S::maresa.beazley@essex.gov.uk::5f8a0d0f-7495-4475-8968-cf1e28e5c564" providerId="AD" clId="Web-{908C9D6F-B6A1-4B14-90CB-66BE6E67A438}" dt="2020-06-09T11:41:51.976" v="20" actId="20577"/>
        <pc:sldMkLst>
          <pc:docMk/>
          <pc:sldMk cId="2187380053" sldId="412"/>
        </pc:sldMkLst>
        <pc:spChg chg="mod">
          <ac:chgData name="Maresa Beazley, Senior Researcher" userId="S::maresa.beazley@essex.gov.uk::5f8a0d0f-7495-4475-8968-cf1e28e5c564" providerId="AD" clId="Web-{908C9D6F-B6A1-4B14-90CB-66BE6E67A438}" dt="2020-06-09T11:41:51.976" v="20" actId="20577"/>
          <ac:spMkLst>
            <pc:docMk/>
            <pc:sldMk cId="2187380053" sldId="412"/>
            <ac:spMk id="3" creationId="{95B1FEE1-983A-4CE2-86F0-0A1A30DA577B}"/>
          </ac:spMkLst>
        </pc:spChg>
      </pc:sldChg>
      <pc:sldChg chg="modSp">
        <pc:chgData name="Maresa Beazley, Senior Researcher" userId="S::maresa.beazley@essex.gov.uk::5f8a0d0f-7495-4475-8968-cf1e28e5c564" providerId="AD" clId="Web-{908C9D6F-B6A1-4B14-90CB-66BE6E67A438}" dt="2020-06-09T11:41:27.116" v="17"/>
        <pc:sldMkLst>
          <pc:docMk/>
          <pc:sldMk cId="3192038873" sldId="415"/>
        </pc:sldMkLst>
        <pc:spChg chg="mod">
          <ac:chgData name="Maresa Beazley, Senior Researcher" userId="S::maresa.beazley@essex.gov.uk::5f8a0d0f-7495-4475-8968-cf1e28e5c564" providerId="AD" clId="Web-{908C9D6F-B6A1-4B14-90CB-66BE6E67A438}" dt="2020-06-09T11:41:27.116" v="17"/>
          <ac:spMkLst>
            <pc:docMk/>
            <pc:sldMk cId="3192038873" sldId="415"/>
            <ac:spMk id="3" creationId="{12275291-E9FD-4A5E-80FD-5CFA1B6194F3}"/>
          </ac:spMkLst>
        </pc:spChg>
      </pc:sldChg>
    </pc:docChg>
  </pc:docChgLst>
  <pc:docChgLst>
    <pc:chgData name="Maura O'Malley, Researcher" userId="S::maura.o-malley@essex.gov.uk::debcc6ab-8d4c-4f20-82e6-146e5bb09687" providerId="AD" clId="Web-{D87E85F3-3AD7-4694-AAE3-CAB387D84D3C}"/>
    <pc:docChg chg="modSld">
      <pc:chgData name="Maura O'Malley, Researcher" userId="S::maura.o-malley@essex.gov.uk::debcc6ab-8d4c-4f20-82e6-146e5bb09687" providerId="AD" clId="Web-{D87E85F3-3AD7-4694-AAE3-CAB387D84D3C}" dt="2020-05-29T17:20:21.994" v="1846" actId="1076"/>
      <pc:docMkLst>
        <pc:docMk/>
      </pc:docMkLst>
      <pc:sldChg chg="addSp delSp modSp">
        <pc:chgData name="Maura O'Malley, Researcher" userId="S::maura.o-malley@essex.gov.uk::debcc6ab-8d4c-4f20-82e6-146e5bb09687" providerId="AD" clId="Web-{D87E85F3-3AD7-4694-AAE3-CAB387D84D3C}" dt="2020-05-29T17:20:21.994" v="1846" actId="1076"/>
        <pc:sldMkLst>
          <pc:docMk/>
          <pc:sldMk cId="2168100537" sldId="374"/>
        </pc:sldMkLst>
        <pc:spChg chg="mod">
          <ac:chgData name="Maura O'Malley, Researcher" userId="S::maura.o-malley@essex.gov.uk::debcc6ab-8d4c-4f20-82e6-146e5bb09687" providerId="AD" clId="Web-{D87E85F3-3AD7-4694-AAE3-CAB387D84D3C}" dt="2020-05-29T16:14:50.326" v="153" actId="20577"/>
          <ac:spMkLst>
            <pc:docMk/>
            <pc:sldMk cId="2168100537" sldId="374"/>
            <ac:spMk id="4" creationId="{F1373249-189F-4C9A-89A4-30B0EE6CD7CC}"/>
          </ac:spMkLst>
        </pc:spChg>
        <pc:spChg chg="add del mod">
          <ac:chgData name="Maura O'Malley, Researcher" userId="S::maura.o-malley@essex.gov.uk::debcc6ab-8d4c-4f20-82e6-146e5bb09687" providerId="AD" clId="Web-{D87E85F3-3AD7-4694-AAE3-CAB387D84D3C}" dt="2020-05-29T16:14:15.433" v="151" actId="1076"/>
          <ac:spMkLst>
            <pc:docMk/>
            <pc:sldMk cId="2168100537" sldId="374"/>
            <ac:spMk id="6" creationId="{3A68F409-8D99-4305-82DE-37EA14CCD393}"/>
          </ac:spMkLst>
        </pc:spChg>
        <pc:spChg chg="mod">
          <ac:chgData name="Maura O'Malley, Researcher" userId="S::maura.o-malley@essex.gov.uk::debcc6ab-8d4c-4f20-82e6-146e5bb09687" providerId="AD" clId="Web-{D87E85F3-3AD7-4694-AAE3-CAB387D84D3C}" dt="2020-05-29T16:59:01.108" v="1561" actId="20577"/>
          <ac:spMkLst>
            <pc:docMk/>
            <pc:sldMk cId="2168100537" sldId="374"/>
            <ac:spMk id="7" creationId="{5BF28DFC-B23B-45C4-8473-3007892C614F}"/>
          </ac:spMkLst>
        </pc:spChg>
        <pc:spChg chg="mod">
          <ac:chgData name="Maura O'Malley, Researcher" userId="S::maura.o-malley@essex.gov.uk::debcc6ab-8d4c-4f20-82e6-146e5bb09687" providerId="AD" clId="Web-{D87E85F3-3AD7-4694-AAE3-CAB387D84D3C}" dt="2020-05-29T17:00:41.568" v="1572" actId="1076"/>
          <ac:spMkLst>
            <pc:docMk/>
            <pc:sldMk cId="2168100537" sldId="374"/>
            <ac:spMk id="10" creationId="{4D570535-919B-4FCB-AE03-B051EB07AFE9}"/>
          </ac:spMkLst>
        </pc:spChg>
        <pc:spChg chg="del mod">
          <ac:chgData name="Maura O'Malley, Researcher" userId="S::maura.o-malley@essex.gov.uk::debcc6ab-8d4c-4f20-82e6-146e5bb09687" providerId="AD" clId="Web-{D87E85F3-3AD7-4694-AAE3-CAB387D84D3C}" dt="2020-05-29T16:27:58.127" v="875"/>
          <ac:spMkLst>
            <pc:docMk/>
            <pc:sldMk cId="2168100537" sldId="374"/>
            <ac:spMk id="11" creationId="{00B12A2E-2363-4DD7-A7A5-519CF6FADB3C}"/>
          </ac:spMkLst>
        </pc:spChg>
        <pc:spChg chg="add mod">
          <ac:chgData name="Maura O'Malley, Researcher" userId="S::maura.o-malley@essex.gov.uk::debcc6ab-8d4c-4f20-82e6-146e5bb09687" providerId="AD" clId="Web-{D87E85F3-3AD7-4694-AAE3-CAB387D84D3C}" dt="2020-05-29T17:19:42.053" v="1844" actId="20577"/>
          <ac:spMkLst>
            <pc:docMk/>
            <pc:sldMk cId="2168100537" sldId="374"/>
            <ac:spMk id="12" creationId="{3B45D934-0B3B-4DBA-BB40-919E07DDA8EF}"/>
          </ac:spMkLst>
        </pc:spChg>
        <pc:spChg chg="mod">
          <ac:chgData name="Maura O'Malley, Researcher" userId="S::maura.o-malley@essex.gov.uk::debcc6ab-8d4c-4f20-82e6-146e5bb09687" providerId="AD" clId="Web-{D87E85F3-3AD7-4694-AAE3-CAB387D84D3C}" dt="2020-05-29T17:03:05.343" v="1616" actId="20577"/>
          <ac:spMkLst>
            <pc:docMk/>
            <pc:sldMk cId="2168100537" sldId="374"/>
            <ac:spMk id="15" creationId="{1774EB99-0509-44A1-A957-38F1D1404488}"/>
          </ac:spMkLst>
        </pc:spChg>
        <pc:spChg chg="add mod">
          <ac:chgData name="Maura O'Malley, Researcher" userId="S::maura.o-malley@essex.gov.uk::debcc6ab-8d4c-4f20-82e6-146e5bb09687" providerId="AD" clId="Web-{D87E85F3-3AD7-4694-AAE3-CAB387D84D3C}" dt="2020-05-29T17:02:51.967" v="1595" actId="1076"/>
          <ac:spMkLst>
            <pc:docMk/>
            <pc:sldMk cId="2168100537" sldId="374"/>
            <ac:spMk id="16" creationId="{ED822C59-5852-4617-A8C0-7BCC9AE448E9}"/>
          </ac:spMkLst>
        </pc:spChg>
        <pc:spChg chg="del">
          <ac:chgData name="Maura O'Malley, Researcher" userId="S::maura.o-malley@essex.gov.uk::debcc6ab-8d4c-4f20-82e6-146e5bb09687" providerId="AD" clId="Web-{D87E85F3-3AD7-4694-AAE3-CAB387D84D3C}" dt="2020-05-29T16:13:21.976" v="132"/>
          <ac:spMkLst>
            <pc:docMk/>
            <pc:sldMk cId="2168100537" sldId="374"/>
            <ac:spMk id="29" creationId="{40C3A700-EF8F-41E9-AE75-3116AAB31600}"/>
          </ac:spMkLst>
        </pc:spChg>
        <pc:picChg chg="add del mod">
          <ac:chgData name="Maura O'Malley, Researcher" userId="S::maura.o-malley@essex.gov.uk::debcc6ab-8d4c-4f20-82e6-146e5bb09687" providerId="AD" clId="Web-{D87E85F3-3AD7-4694-AAE3-CAB387D84D3C}" dt="2020-05-29T16:07:39.564" v="121"/>
          <ac:picMkLst>
            <pc:docMk/>
            <pc:sldMk cId="2168100537" sldId="374"/>
            <ac:picMk id="2" creationId="{AC4100E7-EA14-4E51-BDA8-180E41BEBB81}"/>
          </ac:picMkLst>
        </pc:picChg>
        <pc:picChg chg="add mod">
          <ac:chgData name="Maura O'Malley, Researcher" userId="S::maura.o-malley@essex.gov.uk::debcc6ab-8d4c-4f20-82e6-146e5bb09687" providerId="AD" clId="Web-{D87E85F3-3AD7-4694-AAE3-CAB387D84D3C}" dt="2020-05-29T16:14:22.121" v="152" actId="1076"/>
          <ac:picMkLst>
            <pc:docMk/>
            <pc:sldMk cId="2168100537" sldId="374"/>
            <ac:picMk id="3" creationId="{6BBE0D76-F80E-41F9-844E-B7B02E8BF221}"/>
          </ac:picMkLst>
        </pc:picChg>
        <pc:picChg chg="add del mod">
          <ac:chgData name="Maura O'Malley, Researcher" userId="S::maura.o-malley@essex.gov.uk::debcc6ab-8d4c-4f20-82e6-146e5bb09687" providerId="AD" clId="Web-{D87E85F3-3AD7-4694-AAE3-CAB387D84D3C}" dt="2020-05-29T16:56:02.659" v="1418"/>
          <ac:picMkLst>
            <pc:docMk/>
            <pc:sldMk cId="2168100537" sldId="374"/>
            <ac:picMk id="8" creationId="{C0816631-74CE-4D8C-8A0F-A77E8160646B}"/>
          </ac:picMkLst>
        </pc:picChg>
        <pc:picChg chg="add mod">
          <ac:chgData name="Maura O'Malley, Researcher" userId="S::maura.o-malley@essex.gov.uk::debcc6ab-8d4c-4f20-82e6-146e5bb09687" providerId="AD" clId="Web-{D87E85F3-3AD7-4694-AAE3-CAB387D84D3C}" dt="2020-05-29T17:20:21.994" v="1846" actId="1076"/>
          <ac:picMkLst>
            <pc:docMk/>
            <pc:sldMk cId="2168100537" sldId="374"/>
            <ac:picMk id="9" creationId="{90B92443-2AB9-401F-A8CD-0AD6B812769C}"/>
          </ac:picMkLst>
        </pc:picChg>
      </pc:sldChg>
    </pc:docChg>
  </pc:docChgLst>
  <pc:docChgLst>
    <pc:chgData name="Katerina Glover, Senior Researcher" userId="S::katerina.glover@essex.gov.uk::de2edfa1-0aa9-41ab-9f34-1fb333eb4396" providerId="AD" clId="Web-{66A98038-C2D0-E220-155A-0A6DD66CC343}"/>
    <pc:docChg chg="">
      <pc:chgData name="Katerina Glover, Senior Researcher" userId="S::katerina.glover@essex.gov.uk::de2edfa1-0aa9-41ab-9f34-1fb333eb4396" providerId="AD" clId="Web-{66A98038-C2D0-E220-155A-0A6DD66CC343}" dt="2020-06-15T09:00:21.610" v="0"/>
      <pc:docMkLst>
        <pc:docMk/>
      </pc:docMkLst>
      <pc:sldChg chg="addCm">
        <pc:chgData name="Katerina Glover, Senior Researcher" userId="S::katerina.glover@essex.gov.uk::de2edfa1-0aa9-41ab-9f34-1fb333eb4396" providerId="AD" clId="Web-{66A98038-C2D0-E220-155A-0A6DD66CC343}" dt="2020-06-15T09:00:21.610" v="0"/>
        <pc:sldMkLst>
          <pc:docMk/>
          <pc:sldMk cId="1903635988" sldId="426"/>
        </pc:sldMkLst>
      </pc:sldChg>
    </pc:docChg>
  </pc:docChgLst>
  <pc:docChgLst>
    <pc:chgData name="Katerina Glover, Senior Researcher" userId="S::katerina.glover@essex.gov.uk::de2edfa1-0aa9-41ab-9f34-1fb333eb4396" providerId="AD" clId="Web-{2D0F83CF-A775-4B40-820B-B7CE248E00E8}"/>
    <pc:docChg chg="modSld">
      <pc:chgData name="Katerina Glover, Senior Researcher" userId="S::katerina.glover@essex.gov.uk::de2edfa1-0aa9-41ab-9f34-1fb333eb4396" providerId="AD" clId="Web-{2D0F83CF-A775-4B40-820B-B7CE248E00E8}" dt="2020-06-03T09:07:11.191" v="17" actId="20577"/>
      <pc:docMkLst>
        <pc:docMk/>
      </pc:docMkLst>
      <pc:sldChg chg="modSp">
        <pc:chgData name="Katerina Glover, Senior Researcher" userId="S::katerina.glover@essex.gov.uk::de2edfa1-0aa9-41ab-9f34-1fb333eb4396" providerId="AD" clId="Web-{2D0F83CF-A775-4B40-820B-B7CE248E00E8}" dt="2020-06-03T09:07:11.191" v="16" actId="20577"/>
        <pc:sldMkLst>
          <pc:docMk/>
          <pc:sldMk cId="4153639064" sldId="408"/>
        </pc:sldMkLst>
        <pc:spChg chg="mod">
          <ac:chgData name="Katerina Glover, Senior Researcher" userId="S::katerina.glover@essex.gov.uk::de2edfa1-0aa9-41ab-9f34-1fb333eb4396" providerId="AD" clId="Web-{2D0F83CF-A775-4B40-820B-B7CE248E00E8}" dt="2020-06-03T09:07:11.191" v="16" actId="20577"/>
          <ac:spMkLst>
            <pc:docMk/>
            <pc:sldMk cId="4153639064" sldId="408"/>
            <ac:spMk id="3" creationId="{0CE65435-0BBF-486E-8B7B-670D4AA398AD}"/>
          </ac:spMkLst>
        </pc:spChg>
        <pc:spChg chg="mod">
          <ac:chgData name="Katerina Glover, Senior Researcher" userId="S::katerina.glover@essex.gov.uk::de2edfa1-0aa9-41ab-9f34-1fb333eb4396" providerId="AD" clId="Web-{2D0F83CF-A775-4B40-820B-B7CE248E00E8}" dt="2020-06-03T09:06:55.331" v="2" actId="20577"/>
          <ac:spMkLst>
            <pc:docMk/>
            <pc:sldMk cId="4153639064" sldId="408"/>
            <ac:spMk id="7" creationId="{A429D587-9307-407C-AE47-E7584346B67D}"/>
          </ac:spMkLst>
        </pc:spChg>
      </pc:sldChg>
    </pc:docChg>
  </pc:docChgLst>
  <pc:docChgLst>
    <pc:chgData name="Poppy Reece - Researcher" userId="dc98a925-bdaa-4bee-b207-d103908056d7" providerId="ADAL" clId="{E383B16A-3005-422F-8245-AC84C3E356FF}"/>
    <pc:docChg chg="modSld">
      <pc:chgData name="Poppy Reece - Researcher" userId="dc98a925-bdaa-4bee-b207-d103908056d7" providerId="ADAL" clId="{E383B16A-3005-422F-8245-AC84C3E356FF}" dt="2020-09-11T08:47:29.159" v="2" actId="14100"/>
      <pc:docMkLst>
        <pc:docMk/>
      </pc:docMkLst>
      <pc:sldChg chg="modSp">
        <pc:chgData name="Poppy Reece - Researcher" userId="dc98a925-bdaa-4bee-b207-d103908056d7" providerId="ADAL" clId="{E383B16A-3005-422F-8245-AC84C3E356FF}" dt="2020-09-11T08:47:29.159" v="2" actId="14100"/>
        <pc:sldMkLst>
          <pc:docMk/>
          <pc:sldMk cId="2263966757" sldId="356"/>
        </pc:sldMkLst>
        <pc:spChg chg="mod">
          <ac:chgData name="Poppy Reece - Researcher" userId="dc98a925-bdaa-4bee-b207-d103908056d7" providerId="ADAL" clId="{E383B16A-3005-422F-8245-AC84C3E356FF}" dt="2020-09-11T08:47:29.159" v="2" actId="14100"/>
          <ac:spMkLst>
            <pc:docMk/>
            <pc:sldMk cId="2263966757" sldId="356"/>
            <ac:spMk id="4" creationId="{0F161D12-FDEB-469E-94DB-0B358468FF3C}"/>
          </ac:spMkLst>
        </pc:spChg>
      </pc:sldChg>
      <pc:sldChg chg="modSp">
        <pc:chgData name="Poppy Reece - Researcher" userId="dc98a925-bdaa-4bee-b207-d103908056d7" providerId="ADAL" clId="{E383B16A-3005-422F-8245-AC84C3E356FF}" dt="2020-09-11T08:46:58.862" v="1" actId="1076"/>
        <pc:sldMkLst>
          <pc:docMk/>
          <pc:sldMk cId="4153639064" sldId="408"/>
        </pc:sldMkLst>
        <pc:spChg chg="mod">
          <ac:chgData name="Poppy Reece - Researcher" userId="dc98a925-bdaa-4bee-b207-d103908056d7" providerId="ADAL" clId="{E383B16A-3005-422F-8245-AC84C3E356FF}" dt="2020-09-11T08:46:58.862" v="1" actId="1076"/>
          <ac:spMkLst>
            <pc:docMk/>
            <pc:sldMk cId="4153639064" sldId="408"/>
            <ac:spMk id="19" creationId="{4C3C44C8-94A7-4421-A557-F45C1A98FE86}"/>
          </ac:spMkLst>
        </pc:spChg>
      </pc:sldChg>
    </pc:docChg>
  </pc:docChgLst>
  <pc:docChgLst>
    <pc:chgData name="Maresa Beazley, Senior Researcher" userId="S::maresa.beazley@essex.gov.uk::5f8a0d0f-7495-4475-8968-cf1e28e5c564" providerId="AD" clId="Web-{77EB2622-DDB2-481D-84F1-B997C7FF6C2C}"/>
    <pc:docChg chg="delSld modSld">
      <pc:chgData name="Maresa Beazley, Senior Researcher" userId="S::maresa.beazley@essex.gov.uk::5f8a0d0f-7495-4475-8968-cf1e28e5c564" providerId="AD" clId="Web-{77EB2622-DDB2-481D-84F1-B997C7FF6C2C}" dt="2020-06-02T12:01:40.791" v="7060" actId="20577"/>
      <pc:docMkLst>
        <pc:docMk/>
      </pc:docMkLst>
      <pc:sldChg chg="modSp">
        <pc:chgData name="Maresa Beazley, Senior Researcher" userId="S::maresa.beazley@essex.gov.uk::5f8a0d0f-7495-4475-8968-cf1e28e5c564" providerId="AD" clId="Web-{77EB2622-DDB2-481D-84F1-B997C7FF6C2C}" dt="2020-06-02T10:31:35.214" v="1049" actId="20577"/>
        <pc:sldMkLst>
          <pc:docMk/>
          <pc:sldMk cId="586041243" sldId="371"/>
        </pc:sldMkLst>
        <pc:spChg chg="mod">
          <ac:chgData name="Maresa Beazley, Senior Researcher" userId="S::maresa.beazley@essex.gov.uk::5f8a0d0f-7495-4475-8968-cf1e28e5c564" providerId="AD" clId="Web-{77EB2622-DDB2-481D-84F1-B997C7FF6C2C}" dt="2020-06-02T10:31:35.214" v="1049" actId="20577"/>
          <ac:spMkLst>
            <pc:docMk/>
            <pc:sldMk cId="586041243" sldId="371"/>
            <ac:spMk id="23" creationId="{597EDB95-07AD-4D5D-B140-5946876E08DF}"/>
          </ac:spMkLst>
        </pc:spChg>
      </pc:sldChg>
      <pc:sldChg chg="modSp">
        <pc:chgData name="Maresa Beazley, Senior Researcher" userId="S::maresa.beazley@essex.gov.uk::5f8a0d0f-7495-4475-8968-cf1e28e5c564" providerId="AD" clId="Web-{77EB2622-DDB2-481D-84F1-B997C7FF6C2C}" dt="2020-06-02T10:04:11.530" v="143" actId="20577"/>
        <pc:sldMkLst>
          <pc:docMk/>
          <pc:sldMk cId="585352158" sldId="386"/>
        </pc:sldMkLst>
        <pc:spChg chg="mod">
          <ac:chgData name="Maresa Beazley, Senior Researcher" userId="S::maresa.beazley@essex.gov.uk::5f8a0d0f-7495-4475-8968-cf1e28e5c564" providerId="AD" clId="Web-{77EB2622-DDB2-481D-84F1-B997C7FF6C2C}" dt="2020-06-02T10:04:11.530" v="143" actId="20577"/>
          <ac:spMkLst>
            <pc:docMk/>
            <pc:sldMk cId="585352158" sldId="386"/>
            <ac:spMk id="2" creationId="{32C1D5FB-2ADE-417E-928A-C3A43BA34096}"/>
          </ac:spMkLst>
        </pc:spChg>
        <pc:spChg chg="mod">
          <ac:chgData name="Maresa Beazley, Senior Researcher" userId="S::maresa.beazley@essex.gov.uk::5f8a0d0f-7495-4475-8968-cf1e28e5c564" providerId="AD" clId="Web-{77EB2622-DDB2-481D-84F1-B997C7FF6C2C}" dt="2020-06-02T10:01:26.810" v="50" actId="20577"/>
          <ac:spMkLst>
            <pc:docMk/>
            <pc:sldMk cId="585352158" sldId="386"/>
            <ac:spMk id="7" creationId="{5BF28DFC-B23B-45C4-8473-3007892C614F}"/>
          </ac:spMkLst>
        </pc:spChg>
      </pc:sldChg>
      <pc:sldChg chg="modSp">
        <pc:chgData name="Maresa Beazley, Senior Researcher" userId="S::maresa.beazley@essex.gov.uk::5f8a0d0f-7495-4475-8968-cf1e28e5c564" providerId="AD" clId="Web-{77EB2622-DDB2-481D-84F1-B997C7FF6C2C}" dt="2020-06-02T10:15:54.144" v="615" actId="20577"/>
        <pc:sldMkLst>
          <pc:docMk/>
          <pc:sldMk cId="1220670086" sldId="392"/>
        </pc:sldMkLst>
        <pc:spChg chg="mod">
          <ac:chgData name="Maresa Beazley, Senior Researcher" userId="S::maresa.beazley@essex.gov.uk::5f8a0d0f-7495-4475-8968-cf1e28e5c564" providerId="AD" clId="Web-{77EB2622-DDB2-481D-84F1-B997C7FF6C2C}" dt="2020-06-02T10:13:16.175" v="515" actId="20577"/>
          <ac:spMkLst>
            <pc:docMk/>
            <pc:sldMk cId="1220670086" sldId="392"/>
            <ac:spMk id="7" creationId="{5BF28DFC-B23B-45C4-8473-3007892C614F}"/>
          </ac:spMkLst>
        </pc:spChg>
        <pc:spChg chg="mod">
          <ac:chgData name="Maresa Beazley, Senior Researcher" userId="S::maresa.beazley@essex.gov.uk::5f8a0d0f-7495-4475-8968-cf1e28e5c564" providerId="AD" clId="Web-{77EB2622-DDB2-481D-84F1-B997C7FF6C2C}" dt="2020-06-02T10:15:54.144" v="615" actId="20577"/>
          <ac:spMkLst>
            <pc:docMk/>
            <pc:sldMk cId="1220670086" sldId="392"/>
            <ac:spMk id="29" creationId="{40C3A700-EF8F-41E9-AE75-3116AAB31600}"/>
          </ac:spMkLst>
        </pc:spChg>
      </pc:sldChg>
      <pc:sldChg chg="modSp">
        <pc:chgData name="Maresa Beazley, Senior Researcher" userId="S::maresa.beazley@essex.gov.uk::5f8a0d0f-7495-4475-8968-cf1e28e5c564" providerId="AD" clId="Web-{77EB2622-DDB2-481D-84F1-B997C7FF6C2C}" dt="2020-06-02T10:30:00.713" v="862" actId="20577"/>
        <pc:sldMkLst>
          <pc:docMk/>
          <pc:sldMk cId="2715914701" sldId="397"/>
        </pc:sldMkLst>
        <pc:spChg chg="mod">
          <ac:chgData name="Maresa Beazley, Senior Researcher" userId="S::maresa.beazley@essex.gov.uk::5f8a0d0f-7495-4475-8968-cf1e28e5c564" providerId="AD" clId="Web-{77EB2622-DDB2-481D-84F1-B997C7FF6C2C}" dt="2020-06-02T10:30:00.713" v="862" actId="20577"/>
          <ac:spMkLst>
            <pc:docMk/>
            <pc:sldMk cId="2715914701" sldId="397"/>
            <ac:spMk id="3" creationId="{D94082C3-A739-4586-84F5-DBED494E9815}"/>
          </ac:spMkLst>
        </pc:spChg>
      </pc:sldChg>
      <pc:sldChg chg="addSp delSp modSp">
        <pc:chgData name="Maresa Beazley, Senior Researcher" userId="S::maresa.beazley@essex.gov.uk::5f8a0d0f-7495-4475-8968-cf1e28e5c564" providerId="AD" clId="Web-{77EB2622-DDB2-481D-84F1-B997C7FF6C2C}" dt="2020-06-02T12:01:40.791" v="7060" actId="20577"/>
        <pc:sldMkLst>
          <pc:docMk/>
          <pc:sldMk cId="2253077561" sldId="399"/>
        </pc:sldMkLst>
        <pc:spChg chg="mod">
          <ac:chgData name="Maresa Beazley, Senior Researcher" userId="S::maresa.beazley@essex.gov.uk::5f8a0d0f-7495-4475-8968-cf1e28e5c564" providerId="AD" clId="Web-{77EB2622-DDB2-481D-84F1-B997C7FF6C2C}" dt="2020-06-02T10:54:15.442" v="3248" actId="1076"/>
          <ac:spMkLst>
            <pc:docMk/>
            <pc:sldMk cId="2253077561" sldId="399"/>
            <ac:spMk id="3" creationId="{914C2AB4-8814-4A77-BA60-E61D2EA78030}"/>
          </ac:spMkLst>
        </pc:spChg>
        <pc:spChg chg="add del">
          <ac:chgData name="Maresa Beazley, Senior Researcher" userId="S::maresa.beazley@essex.gov.uk::5f8a0d0f-7495-4475-8968-cf1e28e5c564" providerId="AD" clId="Web-{77EB2622-DDB2-481D-84F1-B997C7FF6C2C}" dt="2020-06-02T11:20:04.578" v="5679"/>
          <ac:spMkLst>
            <pc:docMk/>
            <pc:sldMk cId="2253077561" sldId="399"/>
            <ac:spMk id="4" creationId="{9321B7E3-095C-4C4B-984D-5D170B76C736}"/>
          </ac:spMkLst>
        </pc:spChg>
        <pc:spChg chg="add mod">
          <ac:chgData name="Maresa Beazley, Senior Researcher" userId="S::maresa.beazley@essex.gov.uk::5f8a0d0f-7495-4475-8968-cf1e28e5c564" providerId="AD" clId="Web-{77EB2622-DDB2-481D-84F1-B997C7FF6C2C}" dt="2020-06-02T12:01:40.791" v="7060" actId="20577"/>
          <ac:spMkLst>
            <pc:docMk/>
            <pc:sldMk cId="2253077561" sldId="399"/>
            <ac:spMk id="6" creationId="{5043EFD6-95B7-4B22-9639-DAFC0122C9D5}"/>
          </ac:spMkLst>
        </pc:spChg>
        <pc:spChg chg="add mod">
          <ac:chgData name="Maresa Beazley, Senior Researcher" userId="S::maresa.beazley@essex.gov.uk::5f8a0d0f-7495-4475-8968-cf1e28e5c564" providerId="AD" clId="Web-{77EB2622-DDB2-481D-84F1-B997C7FF6C2C}" dt="2020-06-02T11:01:18.617" v="3963" actId="20577"/>
          <ac:spMkLst>
            <pc:docMk/>
            <pc:sldMk cId="2253077561" sldId="399"/>
            <ac:spMk id="7" creationId="{60C3D213-8469-4C04-86FF-DEE6BCE9D9FD}"/>
          </ac:spMkLst>
        </pc:spChg>
        <pc:spChg chg="add del">
          <ac:chgData name="Maresa Beazley, Senior Researcher" userId="S::maresa.beazley@essex.gov.uk::5f8a0d0f-7495-4475-8968-cf1e28e5c564" providerId="AD" clId="Web-{77EB2622-DDB2-481D-84F1-B997C7FF6C2C}" dt="2020-06-02T11:20:01.375" v="5678"/>
          <ac:spMkLst>
            <pc:docMk/>
            <pc:sldMk cId="2253077561" sldId="399"/>
            <ac:spMk id="8" creationId="{E06B0929-F2CA-46A2-BED6-BFB54341C08F}"/>
          </ac:spMkLst>
        </pc:spChg>
        <pc:spChg chg="add mod">
          <ac:chgData name="Maresa Beazley, Senior Researcher" userId="S::maresa.beazley@essex.gov.uk::5f8a0d0f-7495-4475-8968-cf1e28e5c564" providerId="AD" clId="Web-{77EB2622-DDB2-481D-84F1-B997C7FF6C2C}" dt="2020-06-02T11:17:52.092" v="5617" actId="20577"/>
          <ac:spMkLst>
            <pc:docMk/>
            <pc:sldMk cId="2253077561" sldId="399"/>
            <ac:spMk id="9" creationId="{ACAF322E-6C03-460A-AA18-5C3CCEAC2119}"/>
          </ac:spMkLst>
        </pc:spChg>
      </pc:sldChg>
      <pc:sldChg chg="addSp modSp">
        <pc:chgData name="Maresa Beazley, Senior Researcher" userId="S::maresa.beazley@essex.gov.uk::5f8a0d0f-7495-4475-8968-cf1e28e5c564" providerId="AD" clId="Web-{77EB2622-DDB2-481D-84F1-B997C7FF6C2C}" dt="2020-06-02T11:18:13.139" v="5633" actId="20577"/>
        <pc:sldMkLst>
          <pc:docMk/>
          <pc:sldMk cId="447836792" sldId="400"/>
        </pc:sldMkLst>
        <pc:spChg chg="add mod">
          <ac:chgData name="Maresa Beazley, Senior Researcher" userId="S::maresa.beazley@essex.gov.uk::5f8a0d0f-7495-4475-8968-cf1e28e5c564" providerId="AD" clId="Web-{77EB2622-DDB2-481D-84F1-B997C7FF6C2C}" dt="2020-06-02T10:59:59.991" v="3915" actId="20577"/>
          <ac:spMkLst>
            <pc:docMk/>
            <pc:sldMk cId="447836792" sldId="400"/>
            <ac:spMk id="3" creationId="{21352509-38AF-4751-8C7D-0D69F6354D22}"/>
          </ac:spMkLst>
        </pc:spChg>
        <pc:spChg chg="add mod">
          <ac:chgData name="Maresa Beazley, Senior Researcher" userId="S::maresa.beazley@essex.gov.uk::5f8a0d0f-7495-4475-8968-cf1e28e5c564" providerId="AD" clId="Web-{77EB2622-DDB2-481D-84F1-B997C7FF6C2C}" dt="2020-06-02T11:12:12.356" v="4803" actId="20577"/>
          <ac:spMkLst>
            <pc:docMk/>
            <pc:sldMk cId="447836792" sldId="400"/>
            <ac:spMk id="6" creationId="{71440745-2393-4974-AA1F-35766FB2BFBA}"/>
          </ac:spMkLst>
        </pc:spChg>
        <pc:spChg chg="add mod">
          <ac:chgData name="Maresa Beazley, Senior Researcher" userId="S::maresa.beazley@essex.gov.uk::5f8a0d0f-7495-4475-8968-cf1e28e5c564" providerId="AD" clId="Web-{77EB2622-DDB2-481D-84F1-B997C7FF6C2C}" dt="2020-06-02T11:18:13.139" v="5633" actId="20577"/>
          <ac:spMkLst>
            <pc:docMk/>
            <pc:sldMk cId="447836792" sldId="400"/>
            <ac:spMk id="8" creationId="{A3DBA2DD-98CF-4247-97B5-40689FF8E086}"/>
          </ac:spMkLst>
        </pc:spChg>
      </pc:sldChg>
      <pc:sldChg chg="addSp modSp">
        <pc:chgData name="Maresa Beazley, Senior Researcher" userId="S::maresa.beazley@essex.gov.uk::5f8a0d0f-7495-4475-8968-cf1e28e5c564" providerId="AD" clId="Web-{77EB2622-DDB2-481D-84F1-B997C7FF6C2C}" dt="2020-06-02T11:19:18.577" v="5676" actId="20577"/>
        <pc:sldMkLst>
          <pc:docMk/>
          <pc:sldMk cId="767253477" sldId="401"/>
        </pc:sldMkLst>
        <pc:spChg chg="add mod">
          <ac:chgData name="Maresa Beazley, Senior Researcher" userId="S::maresa.beazley@essex.gov.uk::5f8a0d0f-7495-4475-8968-cf1e28e5c564" providerId="AD" clId="Web-{77EB2622-DDB2-481D-84F1-B997C7FF6C2C}" dt="2020-06-02T11:19:18.577" v="5676" actId="20577"/>
          <ac:spMkLst>
            <pc:docMk/>
            <pc:sldMk cId="767253477" sldId="401"/>
            <ac:spMk id="2" creationId="{5D7FB91C-BDEF-4AF1-82D4-E452CB26FE35}"/>
          </ac:spMkLst>
        </pc:spChg>
        <pc:spChg chg="add">
          <ac:chgData name="Maresa Beazley, Senior Researcher" userId="S::maresa.beazley@essex.gov.uk::5f8a0d0f-7495-4475-8968-cf1e28e5c564" providerId="AD" clId="Web-{77EB2622-DDB2-481D-84F1-B997C7FF6C2C}" dt="2020-06-02T11:18:19.218" v="5636"/>
          <ac:spMkLst>
            <pc:docMk/>
            <pc:sldMk cId="767253477" sldId="401"/>
            <ac:spMk id="3" creationId="{96B41B64-8296-43EA-B870-F4831220F51E}"/>
          </ac:spMkLst>
        </pc:spChg>
        <pc:spChg chg="mod">
          <ac:chgData name="Maresa Beazley, Senior Researcher" userId="S::maresa.beazley@essex.gov.uk::5f8a0d0f-7495-4475-8968-cf1e28e5c564" providerId="AD" clId="Web-{77EB2622-DDB2-481D-84F1-B997C7FF6C2C}" dt="2020-06-02T11:09:06.370" v="4540" actId="20577"/>
          <ac:spMkLst>
            <pc:docMk/>
            <pc:sldMk cId="767253477" sldId="401"/>
            <ac:spMk id="8" creationId="{E6B7FB61-2994-4DFB-960F-D51CE70BD72D}"/>
          </ac:spMkLst>
        </pc:spChg>
      </pc:sldChg>
      <pc:sldChg chg="del">
        <pc:chgData name="Maresa Beazley, Senior Researcher" userId="S::maresa.beazley@essex.gov.uk::5f8a0d0f-7495-4475-8968-cf1e28e5c564" providerId="AD" clId="Web-{77EB2622-DDB2-481D-84F1-B997C7FF6C2C}" dt="2020-06-02T11:21:36.391" v="5680"/>
        <pc:sldMkLst>
          <pc:docMk/>
          <pc:sldMk cId="708319585" sldId="404"/>
        </pc:sldMkLst>
      </pc:sldChg>
      <pc:sldChg chg="addSp modSp">
        <pc:chgData name="Maresa Beazley, Senior Researcher" userId="S::maresa.beazley@essex.gov.uk::5f8a0d0f-7495-4475-8968-cf1e28e5c564" providerId="AD" clId="Web-{77EB2622-DDB2-481D-84F1-B997C7FF6C2C}" dt="2020-06-02T11:18:44.233" v="5646" actId="20577"/>
        <pc:sldMkLst>
          <pc:docMk/>
          <pc:sldMk cId="1104663591" sldId="406"/>
        </pc:sldMkLst>
        <pc:spChg chg="mod">
          <ac:chgData name="Maresa Beazley, Senior Researcher" userId="S::maresa.beazley@essex.gov.uk::5f8a0d0f-7495-4475-8968-cf1e28e5c564" providerId="AD" clId="Web-{77EB2622-DDB2-481D-84F1-B997C7FF6C2C}" dt="2020-06-02T11:12:24.778" v="4807" actId="20577"/>
          <ac:spMkLst>
            <pc:docMk/>
            <pc:sldMk cId="1104663591" sldId="406"/>
            <ac:spMk id="2" creationId="{CC2F9DB6-C941-4B40-B411-7A0194DD4628}"/>
          </ac:spMkLst>
        </pc:spChg>
        <pc:spChg chg="add mod">
          <ac:chgData name="Maresa Beazley, Senior Researcher" userId="S::maresa.beazley@essex.gov.uk::5f8a0d0f-7495-4475-8968-cf1e28e5c564" providerId="AD" clId="Web-{77EB2622-DDB2-481D-84F1-B997C7FF6C2C}" dt="2020-06-02T11:16:04.154" v="5566" actId="20577"/>
          <ac:spMkLst>
            <pc:docMk/>
            <pc:sldMk cId="1104663591" sldId="406"/>
            <ac:spMk id="3" creationId="{892FBE34-CCDA-4F32-A890-EC11561382ED}"/>
          </ac:spMkLst>
        </pc:spChg>
        <pc:spChg chg="add mod">
          <ac:chgData name="Maresa Beazley, Senior Researcher" userId="S::maresa.beazley@essex.gov.uk::5f8a0d0f-7495-4475-8968-cf1e28e5c564" providerId="AD" clId="Web-{77EB2622-DDB2-481D-84F1-B997C7FF6C2C}" dt="2020-06-02T11:18:44.233" v="5646" actId="20577"/>
          <ac:spMkLst>
            <pc:docMk/>
            <pc:sldMk cId="1104663591" sldId="406"/>
            <ac:spMk id="7" creationId="{00A6C689-43DA-4CE9-ADA9-14E1ABD2A2A3}"/>
          </ac:spMkLst>
        </pc:spChg>
      </pc:sldChg>
    </pc:docChg>
  </pc:docChgLst>
  <pc:docChgLst>
    <pc:chgData name="Maresa Beazley, Senior Researcher" userId="S::maresa.beazley@essex.gov.uk::5f8a0d0f-7495-4475-8968-cf1e28e5c564" providerId="AD" clId="Web-{BCBA6A88-F8E1-4767-B5C5-A598852FCECE}"/>
    <pc:docChg chg="modSld">
      <pc:chgData name="Maresa Beazley, Senior Researcher" userId="S::maresa.beazley@essex.gov.uk::5f8a0d0f-7495-4475-8968-cf1e28e5c564" providerId="AD" clId="Web-{BCBA6A88-F8E1-4767-B5C5-A598852FCECE}" dt="2020-05-28T17:19:00.749" v="101" actId="20577"/>
      <pc:docMkLst>
        <pc:docMk/>
      </pc:docMkLst>
      <pc:sldChg chg="modSp">
        <pc:chgData name="Maresa Beazley, Senior Researcher" userId="S::maresa.beazley@essex.gov.uk::5f8a0d0f-7495-4475-8968-cf1e28e5c564" providerId="AD" clId="Web-{BCBA6A88-F8E1-4767-B5C5-A598852FCECE}" dt="2020-05-28T17:18:02.420" v="13" actId="20577"/>
        <pc:sldMkLst>
          <pc:docMk/>
          <pc:sldMk cId="2168100537" sldId="374"/>
        </pc:sldMkLst>
        <pc:spChg chg="mod">
          <ac:chgData name="Maresa Beazley, Senior Researcher" userId="S::maresa.beazley@essex.gov.uk::5f8a0d0f-7495-4475-8968-cf1e28e5c564" providerId="AD" clId="Web-{BCBA6A88-F8E1-4767-B5C5-A598852FCECE}" dt="2020-05-28T17:18:02.420" v="13" actId="20577"/>
          <ac:spMkLst>
            <pc:docMk/>
            <pc:sldMk cId="2168100537" sldId="374"/>
            <ac:spMk id="7" creationId="{5BF28DFC-B23B-45C4-8473-3007892C614F}"/>
          </ac:spMkLst>
        </pc:spChg>
      </pc:sldChg>
      <pc:sldChg chg="modSp">
        <pc:chgData name="Maresa Beazley, Senior Researcher" userId="S::maresa.beazley@essex.gov.uk::5f8a0d0f-7495-4475-8968-cf1e28e5c564" providerId="AD" clId="Web-{BCBA6A88-F8E1-4767-B5C5-A598852FCECE}" dt="2020-05-28T17:17:23.232" v="3" actId="20577"/>
        <pc:sldMkLst>
          <pc:docMk/>
          <pc:sldMk cId="1771183439" sldId="378"/>
        </pc:sldMkLst>
        <pc:spChg chg="mod">
          <ac:chgData name="Maresa Beazley, Senior Researcher" userId="S::maresa.beazley@essex.gov.uk::5f8a0d0f-7495-4475-8968-cf1e28e5c564" providerId="AD" clId="Web-{BCBA6A88-F8E1-4767-B5C5-A598852FCECE}" dt="2020-05-28T17:17:14.591" v="1" actId="20577"/>
          <ac:spMkLst>
            <pc:docMk/>
            <pc:sldMk cId="1771183439" sldId="378"/>
            <ac:spMk id="68" creationId="{3ECA40D2-856C-4CDA-834B-FE78D4CB7D7A}"/>
          </ac:spMkLst>
        </pc:spChg>
        <pc:spChg chg="mod">
          <ac:chgData name="Maresa Beazley, Senior Researcher" userId="S::maresa.beazley@essex.gov.uk::5f8a0d0f-7495-4475-8968-cf1e28e5c564" providerId="AD" clId="Web-{BCBA6A88-F8E1-4767-B5C5-A598852FCECE}" dt="2020-05-28T17:17:23.232" v="3" actId="20577"/>
          <ac:spMkLst>
            <pc:docMk/>
            <pc:sldMk cId="1771183439" sldId="378"/>
            <ac:spMk id="90" creationId="{C677EC7F-6870-4B9E-ADEA-3083F7CA986C}"/>
          </ac:spMkLst>
        </pc:spChg>
      </pc:sldChg>
      <pc:sldChg chg="modSp">
        <pc:chgData name="Maresa Beazley, Senior Researcher" userId="S::maresa.beazley@essex.gov.uk::5f8a0d0f-7495-4475-8968-cf1e28e5c564" providerId="AD" clId="Web-{BCBA6A88-F8E1-4767-B5C5-A598852FCECE}" dt="2020-05-28T17:19:00.749" v="101" actId="20577"/>
        <pc:sldMkLst>
          <pc:docMk/>
          <pc:sldMk cId="1136255497" sldId="384"/>
        </pc:sldMkLst>
        <pc:spChg chg="mod">
          <ac:chgData name="Maresa Beazley, Senior Researcher" userId="S::maresa.beazley@essex.gov.uk::5f8a0d0f-7495-4475-8968-cf1e28e5c564" providerId="AD" clId="Web-{BCBA6A88-F8E1-4767-B5C5-A598852FCECE}" dt="2020-05-28T17:19:00.749" v="101" actId="20577"/>
          <ac:spMkLst>
            <pc:docMk/>
            <pc:sldMk cId="1136255497" sldId="384"/>
            <ac:spMk id="7" creationId="{5BF28DFC-B23B-45C4-8473-3007892C614F}"/>
          </ac:spMkLst>
        </pc:spChg>
      </pc:sldChg>
    </pc:docChg>
  </pc:docChgLst>
  <pc:docChgLst>
    <pc:chgData name="Poppy Reece, Researcher" userId="S::poppy.reece@essex.gov.uk::dc98a925-bdaa-4bee-b207-d103908056d7" providerId="AD" clId="Web-{A33A9767-F66E-4EB5-959E-23553DCEA00A}"/>
    <pc:docChg chg="modSld">
      <pc:chgData name="Poppy Reece, Researcher" userId="S::poppy.reece@essex.gov.uk::dc98a925-bdaa-4bee-b207-d103908056d7" providerId="AD" clId="Web-{A33A9767-F66E-4EB5-959E-23553DCEA00A}" dt="2020-06-02T09:54:16.925" v="101" actId="14100"/>
      <pc:docMkLst>
        <pc:docMk/>
      </pc:docMkLst>
      <pc:sldChg chg="modSp">
        <pc:chgData name="Poppy Reece, Researcher" userId="S::poppy.reece@essex.gov.uk::dc98a925-bdaa-4bee-b207-d103908056d7" providerId="AD" clId="Web-{A33A9767-F66E-4EB5-959E-23553DCEA00A}" dt="2020-06-02T09:54:16.925" v="101" actId="14100"/>
        <pc:sldMkLst>
          <pc:docMk/>
          <pc:sldMk cId="2263966757" sldId="356"/>
        </pc:sldMkLst>
        <pc:spChg chg="mod">
          <ac:chgData name="Poppy Reece, Researcher" userId="S::poppy.reece@essex.gov.uk::dc98a925-bdaa-4bee-b207-d103908056d7" providerId="AD" clId="Web-{A33A9767-F66E-4EB5-959E-23553DCEA00A}" dt="2020-06-02T09:54:16.925" v="101" actId="14100"/>
          <ac:spMkLst>
            <pc:docMk/>
            <pc:sldMk cId="2263966757" sldId="356"/>
            <ac:spMk id="3" creationId="{0CE65435-0BBF-486E-8B7B-670D4AA398AD}"/>
          </ac:spMkLst>
        </pc:spChg>
      </pc:sldChg>
    </pc:docChg>
  </pc:docChgLst>
  <pc:docChgLst>
    <pc:chgData name="Maresa Beazley, Senior Researcher" userId="S::maresa.beazley@essex.gov.uk::5f8a0d0f-7495-4475-8968-cf1e28e5c564" providerId="AD" clId="Web-{DA9FD450-64EA-46E9-870B-898A616A50B1}"/>
    <pc:docChg chg="delSld modSld">
      <pc:chgData name="Maresa Beazley, Senior Researcher" userId="S::maresa.beazley@essex.gov.uk::5f8a0d0f-7495-4475-8968-cf1e28e5c564" providerId="AD" clId="Web-{DA9FD450-64EA-46E9-870B-898A616A50B1}" dt="2020-06-03T16:42:11.361" v="634"/>
      <pc:docMkLst>
        <pc:docMk/>
      </pc:docMkLst>
      <pc:sldChg chg="modSp">
        <pc:chgData name="Maresa Beazley, Senior Researcher" userId="S::maresa.beazley@essex.gov.uk::5f8a0d0f-7495-4475-8968-cf1e28e5c564" providerId="AD" clId="Web-{DA9FD450-64EA-46E9-870B-898A616A50B1}" dt="2020-06-03T16:38:20.800" v="599" actId="20577"/>
        <pc:sldMkLst>
          <pc:docMk/>
          <pc:sldMk cId="2100498708" sldId="346"/>
        </pc:sldMkLst>
        <pc:spChg chg="mod">
          <ac:chgData name="Maresa Beazley, Senior Researcher" userId="S::maresa.beazley@essex.gov.uk::5f8a0d0f-7495-4475-8968-cf1e28e5c564" providerId="AD" clId="Web-{DA9FD450-64EA-46E9-870B-898A616A50B1}" dt="2020-06-03T16:38:20.800" v="599" actId="20577"/>
          <ac:spMkLst>
            <pc:docMk/>
            <pc:sldMk cId="2100498708" sldId="346"/>
            <ac:spMk id="5" creationId="{ED34343C-FCA4-4182-8A14-F4447A1CE25C}"/>
          </ac:spMkLst>
        </pc:spChg>
      </pc:sldChg>
      <pc:sldChg chg="del">
        <pc:chgData name="Maresa Beazley, Senior Researcher" userId="S::maresa.beazley@essex.gov.uk::5f8a0d0f-7495-4475-8968-cf1e28e5c564" providerId="AD" clId="Web-{DA9FD450-64EA-46E9-870B-898A616A50B1}" dt="2020-06-03T16:39:53.924" v="607"/>
        <pc:sldMkLst>
          <pc:docMk/>
          <pc:sldMk cId="1764316895" sldId="360"/>
        </pc:sldMkLst>
      </pc:sldChg>
      <pc:sldChg chg="del">
        <pc:chgData name="Maresa Beazley, Senior Researcher" userId="S::maresa.beazley@essex.gov.uk::5f8a0d0f-7495-4475-8968-cf1e28e5c564" providerId="AD" clId="Web-{DA9FD450-64EA-46E9-870B-898A616A50B1}" dt="2020-06-03T16:39:58.783" v="608"/>
        <pc:sldMkLst>
          <pc:docMk/>
          <pc:sldMk cId="2735596997" sldId="368"/>
        </pc:sldMkLst>
      </pc:sldChg>
      <pc:sldChg chg="del">
        <pc:chgData name="Maresa Beazley, Senior Researcher" userId="S::maresa.beazley@essex.gov.uk::5f8a0d0f-7495-4475-8968-cf1e28e5c564" providerId="AD" clId="Web-{DA9FD450-64EA-46E9-870B-898A616A50B1}" dt="2020-06-03T16:40:01.018" v="609"/>
        <pc:sldMkLst>
          <pc:docMk/>
          <pc:sldMk cId="190252235" sldId="380"/>
        </pc:sldMkLst>
      </pc:sldChg>
      <pc:sldChg chg="delSp modSp">
        <pc:chgData name="Maresa Beazley, Senior Researcher" userId="S::maresa.beazley@essex.gov.uk::5f8a0d0f-7495-4475-8968-cf1e28e5c564" providerId="AD" clId="Web-{DA9FD450-64EA-46E9-870B-898A616A50B1}" dt="2020-06-03T16:42:11.361" v="634"/>
        <pc:sldMkLst>
          <pc:docMk/>
          <pc:sldMk cId="1136255497" sldId="384"/>
        </pc:sldMkLst>
        <pc:spChg chg="mod">
          <ac:chgData name="Maresa Beazley, Senior Researcher" userId="S::maresa.beazley@essex.gov.uk::5f8a0d0f-7495-4475-8968-cf1e28e5c564" providerId="AD" clId="Web-{DA9FD450-64EA-46E9-870B-898A616A50B1}" dt="2020-06-03T16:41:56.392" v="629" actId="20577"/>
          <ac:spMkLst>
            <pc:docMk/>
            <pc:sldMk cId="1136255497" sldId="384"/>
            <ac:spMk id="4" creationId="{F1373249-189F-4C9A-89A4-30B0EE6CD7CC}"/>
          </ac:spMkLst>
        </pc:spChg>
        <pc:spChg chg="mod">
          <ac:chgData name="Maresa Beazley, Senior Researcher" userId="S::maresa.beazley@essex.gov.uk::5f8a0d0f-7495-4475-8968-cf1e28e5c564" providerId="AD" clId="Web-{DA9FD450-64EA-46E9-870B-898A616A50B1}" dt="2020-06-03T16:41:37.377" v="617" actId="20577"/>
          <ac:spMkLst>
            <pc:docMk/>
            <pc:sldMk cId="1136255497" sldId="384"/>
            <ac:spMk id="7" creationId="{5BF28DFC-B23B-45C4-8473-3007892C614F}"/>
          </ac:spMkLst>
        </pc:spChg>
        <pc:spChg chg="del mod">
          <ac:chgData name="Maresa Beazley, Senior Researcher" userId="S::maresa.beazley@essex.gov.uk::5f8a0d0f-7495-4475-8968-cf1e28e5c564" providerId="AD" clId="Web-{DA9FD450-64EA-46E9-870B-898A616A50B1}" dt="2020-06-03T16:42:07.220" v="633"/>
          <ac:spMkLst>
            <pc:docMk/>
            <pc:sldMk cId="1136255497" sldId="384"/>
            <ac:spMk id="33" creationId="{480F5672-C033-4584-A384-B199FCF2D881}"/>
          </ac:spMkLst>
        </pc:spChg>
        <pc:picChg chg="del">
          <ac:chgData name="Maresa Beazley, Senior Researcher" userId="S::maresa.beazley@essex.gov.uk::5f8a0d0f-7495-4475-8968-cf1e28e5c564" providerId="AD" clId="Web-{DA9FD450-64EA-46E9-870B-898A616A50B1}" dt="2020-06-03T16:42:11.361" v="634"/>
          <ac:picMkLst>
            <pc:docMk/>
            <pc:sldMk cId="1136255497" sldId="384"/>
            <ac:picMk id="3" creationId="{FD5247CA-5444-48C0-AFF4-6D6D3E82B9BE}"/>
          </ac:picMkLst>
        </pc:picChg>
      </pc:sldChg>
      <pc:sldChg chg="modSp">
        <pc:chgData name="Maresa Beazley, Senior Researcher" userId="S::maresa.beazley@essex.gov.uk::5f8a0d0f-7495-4475-8968-cf1e28e5c564" providerId="AD" clId="Web-{DA9FD450-64EA-46E9-870B-898A616A50B1}" dt="2020-06-03T15:35:04.752" v="550" actId="20577"/>
        <pc:sldMkLst>
          <pc:docMk/>
          <pc:sldMk cId="2715914701" sldId="397"/>
        </pc:sldMkLst>
        <pc:spChg chg="mod">
          <ac:chgData name="Maresa Beazley, Senior Researcher" userId="S::maresa.beazley@essex.gov.uk::5f8a0d0f-7495-4475-8968-cf1e28e5c564" providerId="AD" clId="Web-{DA9FD450-64EA-46E9-870B-898A616A50B1}" dt="2020-06-03T15:35:04.752" v="550"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DA9FD450-64EA-46E9-870B-898A616A50B1}" dt="2020-06-03T15:35:58.549" v="560" actId="20577"/>
        <pc:sldMkLst>
          <pc:docMk/>
          <pc:sldMk cId="447836792" sldId="400"/>
        </pc:sldMkLst>
        <pc:spChg chg="mod">
          <ac:chgData name="Maresa Beazley, Senior Researcher" userId="S::maresa.beazley@essex.gov.uk::5f8a0d0f-7495-4475-8968-cf1e28e5c564" providerId="AD" clId="Web-{DA9FD450-64EA-46E9-870B-898A616A50B1}" dt="2020-06-03T15:35:58.549" v="560" actId="20577"/>
          <ac:spMkLst>
            <pc:docMk/>
            <pc:sldMk cId="447836792" sldId="400"/>
            <ac:spMk id="10" creationId="{A550A8D6-DA17-499A-87EF-9B6E5F844D1A}"/>
          </ac:spMkLst>
        </pc:spChg>
      </pc:sldChg>
      <pc:sldChg chg="modSp">
        <pc:chgData name="Maresa Beazley, Senior Researcher" userId="S::maresa.beazley@essex.gov.uk::5f8a0d0f-7495-4475-8968-cf1e28e5c564" providerId="AD" clId="Web-{DA9FD450-64EA-46E9-870B-898A616A50B1}" dt="2020-06-03T15:36:14.909" v="568" actId="20577"/>
        <pc:sldMkLst>
          <pc:docMk/>
          <pc:sldMk cId="3052706552" sldId="402"/>
        </pc:sldMkLst>
        <pc:spChg chg="mod">
          <ac:chgData name="Maresa Beazley, Senior Researcher" userId="S::maresa.beazley@essex.gov.uk::5f8a0d0f-7495-4475-8968-cf1e28e5c564" providerId="AD" clId="Web-{DA9FD450-64EA-46E9-870B-898A616A50B1}" dt="2020-06-03T15:36:14.909" v="568" actId="20577"/>
          <ac:spMkLst>
            <pc:docMk/>
            <pc:sldMk cId="3052706552" sldId="402"/>
            <ac:spMk id="3" creationId="{FC8656B9-CA80-4411-A58F-D286A4B7217A}"/>
          </ac:spMkLst>
        </pc:spChg>
        <pc:spChg chg="mod">
          <ac:chgData name="Maresa Beazley, Senior Researcher" userId="S::maresa.beazley@essex.gov.uk::5f8a0d0f-7495-4475-8968-cf1e28e5c564" providerId="AD" clId="Web-{DA9FD450-64EA-46E9-870B-898A616A50B1}" dt="2020-06-03T15:36:12.456" v="564" actId="20577"/>
          <ac:spMkLst>
            <pc:docMk/>
            <pc:sldMk cId="3052706552" sldId="402"/>
            <ac:spMk id="6" creationId="{467949D8-A72E-48B1-8ACF-6993E19F840A}"/>
          </ac:spMkLst>
        </pc:spChg>
      </pc:sldChg>
      <pc:sldChg chg="modSp">
        <pc:chgData name="Maresa Beazley, Senior Researcher" userId="S::maresa.beazley@essex.gov.uk::5f8a0d0f-7495-4475-8968-cf1e28e5c564" providerId="AD" clId="Web-{DA9FD450-64EA-46E9-870B-898A616A50B1}" dt="2020-06-03T15:36:36.003" v="578" actId="20577"/>
        <pc:sldMkLst>
          <pc:docMk/>
          <pc:sldMk cId="1104663591" sldId="406"/>
        </pc:sldMkLst>
        <pc:spChg chg="mod">
          <ac:chgData name="Maresa Beazley, Senior Researcher" userId="S::maresa.beazley@essex.gov.uk::5f8a0d0f-7495-4475-8968-cf1e28e5c564" providerId="AD" clId="Web-{DA9FD450-64EA-46E9-870B-898A616A50B1}" dt="2020-06-03T15:36:36.003" v="578" actId="20577"/>
          <ac:spMkLst>
            <pc:docMk/>
            <pc:sldMk cId="1104663591" sldId="406"/>
            <ac:spMk id="3" creationId="{892FBE34-CCDA-4F32-A890-EC11561382ED}"/>
          </ac:spMkLst>
        </pc:spChg>
        <pc:spChg chg="mod">
          <ac:chgData name="Maresa Beazley, Senior Researcher" userId="S::maresa.beazley@essex.gov.uk::5f8a0d0f-7495-4475-8968-cf1e28e5c564" providerId="AD" clId="Web-{DA9FD450-64EA-46E9-870B-898A616A50B1}" dt="2020-06-03T15:36:32.003" v="574" actId="20577"/>
          <ac:spMkLst>
            <pc:docMk/>
            <pc:sldMk cId="1104663591" sldId="406"/>
            <ac:spMk id="6" creationId="{058145EE-356B-4EE4-82C0-0C21FB6AB53A}"/>
          </ac:spMkLst>
        </pc:spChg>
      </pc:sldChg>
      <pc:sldChg chg="modSp">
        <pc:chgData name="Maresa Beazley, Senior Researcher" userId="S::maresa.beazley@essex.gov.uk::5f8a0d0f-7495-4475-8968-cf1e28e5c564" providerId="AD" clId="Web-{DA9FD450-64EA-46E9-870B-898A616A50B1}" dt="2020-06-03T16:39:31.596" v="604" actId="20577"/>
        <pc:sldMkLst>
          <pc:docMk/>
          <pc:sldMk cId="1091210631" sldId="413"/>
        </pc:sldMkLst>
        <pc:spChg chg="mod">
          <ac:chgData name="Maresa Beazley, Senior Researcher" userId="S::maresa.beazley@essex.gov.uk::5f8a0d0f-7495-4475-8968-cf1e28e5c564" providerId="AD" clId="Web-{DA9FD450-64EA-46E9-870B-898A616A50B1}" dt="2020-06-03T16:39:31.596" v="604" actId="20577"/>
          <ac:spMkLst>
            <pc:docMk/>
            <pc:sldMk cId="1091210631" sldId="413"/>
            <ac:spMk id="6" creationId="{5043EFD6-95B7-4B22-9639-DAFC0122C9D5}"/>
          </ac:spMkLst>
        </pc:spChg>
      </pc:sldChg>
      <pc:sldChg chg="modSp">
        <pc:chgData name="Maresa Beazley, Senior Researcher" userId="S::maresa.beazley@essex.gov.uk::5f8a0d0f-7495-4475-8968-cf1e28e5c564" providerId="AD" clId="Web-{DA9FD450-64EA-46E9-870B-898A616A50B1}" dt="2020-06-03T15:29:10.250" v="3" actId="20577"/>
        <pc:sldMkLst>
          <pc:docMk/>
          <pc:sldMk cId="3192038873" sldId="415"/>
        </pc:sldMkLst>
        <pc:spChg chg="mod">
          <ac:chgData name="Maresa Beazley, Senior Researcher" userId="S::maresa.beazley@essex.gov.uk::5f8a0d0f-7495-4475-8968-cf1e28e5c564" providerId="AD" clId="Web-{DA9FD450-64EA-46E9-870B-898A616A50B1}" dt="2020-06-03T15:29:10.250" v="3" actId="20577"/>
          <ac:spMkLst>
            <pc:docMk/>
            <pc:sldMk cId="3192038873" sldId="415"/>
            <ac:spMk id="7" creationId="{3C044940-6FDD-47DE-9AF9-886FE9DBC1AD}"/>
          </ac:spMkLst>
        </pc:spChg>
        <pc:spChg chg="mod">
          <ac:chgData name="Maresa Beazley, Senior Researcher" userId="S::maresa.beazley@essex.gov.uk::5f8a0d0f-7495-4475-8968-cf1e28e5c564" providerId="AD" clId="Web-{DA9FD450-64EA-46E9-870B-898A616A50B1}" dt="2020-06-03T15:29:06.125" v="1" actId="20577"/>
          <ac:spMkLst>
            <pc:docMk/>
            <pc:sldMk cId="3192038873" sldId="415"/>
            <ac:spMk id="10" creationId="{513B4E98-16C8-4C4B-8C71-BFD81C2334F6}"/>
          </ac:spMkLst>
        </pc:spChg>
      </pc:sldChg>
    </pc:docChg>
  </pc:docChgLst>
  <pc:docChgLst>
    <pc:chgData name="Maura O'Malley, Researcher" userId="S::maura.o-malley@essex.gov.uk::debcc6ab-8d4c-4f20-82e6-146e5bb09687" providerId="AD" clId="Web-{458E34BA-8996-4514-BCC1-B38D819A5D09}"/>
    <pc:docChg chg="modSld">
      <pc:chgData name="Maura O'Malley, Researcher" userId="S::maura.o-malley@essex.gov.uk::debcc6ab-8d4c-4f20-82e6-146e5bb09687" providerId="AD" clId="Web-{458E34BA-8996-4514-BCC1-B38D819A5D09}" dt="2020-06-17T07:33:47.226" v="2" actId="20577"/>
      <pc:docMkLst>
        <pc:docMk/>
      </pc:docMkLst>
      <pc:sldChg chg="modSp">
        <pc:chgData name="Maura O'Malley, Researcher" userId="S::maura.o-malley@essex.gov.uk::debcc6ab-8d4c-4f20-82e6-146e5bb09687" providerId="AD" clId="Web-{458E34BA-8996-4514-BCC1-B38D819A5D09}" dt="2020-06-17T07:33:44.367" v="0" actId="20577"/>
        <pc:sldMkLst>
          <pc:docMk/>
          <pc:sldMk cId="2623582356" sldId="446"/>
        </pc:sldMkLst>
        <pc:spChg chg="mod">
          <ac:chgData name="Maura O'Malley, Researcher" userId="S::maura.o-malley@essex.gov.uk::debcc6ab-8d4c-4f20-82e6-146e5bb09687" providerId="AD" clId="Web-{458E34BA-8996-4514-BCC1-B38D819A5D09}" dt="2020-06-17T07:33:44.367" v="0" actId="20577"/>
          <ac:spMkLst>
            <pc:docMk/>
            <pc:sldMk cId="2623582356" sldId="446"/>
            <ac:spMk id="2" creationId="{B86E3F7B-6A20-4AB5-B5B5-890DB4982E62}"/>
          </ac:spMkLst>
        </pc:spChg>
      </pc:sldChg>
    </pc:docChg>
  </pc:docChgLst>
  <pc:docChgLst>
    <pc:chgData name="Maresa Beazley, Senior Researcher" userId="S::maresa.beazley@essex.gov.uk::5f8a0d0f-7495-4475-8968-cf1e28e5c564" providerId="AD" clId="Web-{E4E5CCB2-5F65-4CB7-9B64-1065B1634FB5}"/>
    <pc:docChg chg="modSld">
      <pc:chgData name="Maresa Beazley, Senior Researcher" userId="S::maresa.beazley@essex.gov.uk::5f8a0d0f-7495-4475-8968-cf1e28e5c564" providerId="AD" clId="Web-{E4E5CCB2-5F65-4CB7-9B64-1065B1634FB5}" dt="2020-06-02T07:51:51.488" v="204" actId="20577"/>
      <pc:docMkLst>
        <pc:docMk/>
      </pc:docMkLst>
      <pc:sldChg chg="modSp">
        <pc:chgData name="Maresa Beazley, Senior Researcher" userId="S::maresa.beazley@essex.gov.uk::5f8a0d0f-7495-4475-8968-cf1e28e5c564" providerId="AD" clId="Web-{E4E5CCB2-5F65-4CB7-9B64-1065B1634FB5}" dt="2020-06-02T07:51:51.488" v="203" actId="20577"/>
        <pc:sldMkLst>
          <pc:docMk/>
          <pc:sldMk cId="3052706552" sldId="402"/>
        </pc:sldMkLst>
        <pc:spChg chg="mod">
          <ac:chgData name="Maresa Beazley, Senior Researcher" userId="S::maresa.beazley@essex.gov.uk::5f8a0d0f-7495-4475-8968-cf1e28e5c564" providerId="AD" clId="Web-{E4E5CCB2-5F65-4CB7-9B64-1065B1634FB5}" dt="2020-06-02T07:50:54.598" v="140" actId="20577"/>
          <ac:spMkLst>
            <pc:docMk/>
            <pc:sldMk cId="3052706552" sldId="402"/>
            <ac:spMk id="3" creationId="{FC8656B9-CA80-4411-A58F-D286A4B7217A}"/>
          </ac:spMkLst>
        </pc:spChg>
        <pc:spChg chg="mod">
          <ac:chgData name="Maresa Beazley, Senior Researcher" userId="S::maresa.beazley@essex.gov.uk::5f8a0d0f-7495-4475-8968-cf1e28e5c564" providerId="AD" clId="Web-{E4E5CCB2-5F65-4CB7-9B64-1065B1634FB5}" dt="2020-06-02T07:49:42.332" v="13" actId="20577"/>
          <ac:spMkLst>
            <pc:docMk/>
            <pc:sldMk cId="3052706552" sldId="402"/>
            <ac:spMk id="5" creationId="{E1AB353D-C3DD-45D0-A928-76F68198F592}"/>
          </ac:spMkLst>
        </pc:spChg>
        <pc:spChg chg="mod">
          <ac:chgData name="Maresa Beazley, Senior Researcher" userId="S::maresa.beazley@essex.gov.uk::5f8a0d0f-7495-4475-8968-cf1e28e5c564" providerId="AD" clId="Web-{E4E5CCB2-5F65-4CB7-9B64-1065B1634FB5}" dt="2020-06-02T07:51:51.488" v="203" actId="20577"/>
          <ac:spMkLst>
            <pc:docMk/>
            <pc:sldMk cId="3052706552" sldId="402"/>
            <ac:spMk id="6" creationId="{467949D8-A72E-48B1-8ACF-6993E19F840A}"/>
          </ac:spMkLst>
        </pc:spChg>
      </pc:sldChg>
    </pc:docChg>
  </pc:docChgLst>
  <pc:docChgLst>
    <pc:chgData name="Maresa Beazley, Senior Researcher" userId="S::maresa.beazley@essex.gov.uk::5f8a0d0f-7495-4475-8968-cf1e28e5c564" providerId="AD" clId="Web-{245FB305-0D20-4F2C-B016-8AD7FB1571AC}"/>
    <pc:docChg chg="modSld">
      <pc:chgData name="Maresa Beazley, Senior Researcher" userId="S::maresa.beazley@essex.gov.uk::5f8a0d0f-7495-4475-8968-cf1e28e5c564" providerId="AD" clId="Web-{245FB305-0D20-4F2C-B016-8AD7FB1571AC}" dt="2020-06-10T08:23:15.787" v="145"/>
      <pc:docMkLst>
        <pc:docMk/>
      </pc:docMkLst>
      <pc:sldChg chg="modSp">
        <pc:chgData name="Maresa Beazley, Senior Researcher" userId="S::maresa.beazley@essex.gov.uk::5f8a0d0f-7495-4475-8968-cf1e28e5c564" providerId="AD" clId="Web-{245FB305-0D20-4F2C-B016-8AD7FB1571AC}" dt="2020-06-10T08:23:15.787" v="145"/>
        <pc:sldMkLst>
          <pc:docMk/>
          <pc:sldMk cId="1967806232" sldId="389"/>
        </pc:sldMkLst>
        <pc:graphicFrameChg chg="modGraphic">
          <ac:chgData name="Maresa Beazley, Senior Researcher" userId="S::maresa.beazley@essex.gov.uk::5f8a0d0f-7495-4475-8968-cf1e28e5c564" providerId="AD" clId="Web-{245FB305-0D20-4F2C-B016-8AD7FB1571AC}" dt="2020-06-10T08:23:15.787" v="145"/>
          <ac:graphicFrameMkLst>
            <pc:docMk/>
            <pc:sldMk cId="1967806232" sldId="389"/>
            <ac:graphicFrameMk id="3" creationId="{24570EA3-7190-41FB-BDB6-D79C240632A3}"/>
          </ac:graphicFrameMkLst>
        </pc:graphicFrameChg>
        <pc:graphicFrameChg chg="modGraphic">
          <ac:chgData name="Maresa Beazley, Senior Researcher" userId="S::maresa.beazley@essex.gov.uk::5f8a0d0f-7495-4475-8968-cf1e28e5c564" providerId="AD" clId="Web-{245FB305-0D20-4F2C-B016-8AD7FB1571AC}" dt="2020-06-10T08:20:56.903" v="3" actId="20577"/>
          <ac:graphicFrameMkLst>
            <pc:docMk/>
            <pc:sldMk cId="1967806232" sldId="389"/>
            <ac:graphicFrameMk id="6" creationId="{685C3DB6-81A5-425F-AE99-1197D8682A4F}"/>
          </ac:graphicFrameMkLst>
        </pc:graphicFrameChg>
        <pc:graphicFrameChg chg="modGraphic">
          <ac:chgData name="Maresa Beazley, Senior Researcher" userId="S::maresa.beazley@essex.gov.uk::5f8a0d0f-7495-4475-8968-cf1e28e5c564" providerId="AD" clId="Web-{245FB305-0D20-4F2C-B016-8AD7FB1571AC}" dt="2020-06-10T08:20:32.964" v="1" actId="20577"/>
          <ac:graphicFrameMkLst>
            <pc:docMk/>
            <pc:sldMk cId="1967806232" sldId="389"/>
            <ac:graphicFrameMk id="7" creationId="{920F5B50-213D-4CEC-8464-EA6FDD3895FF}"/>
          </ac:graphicFrameMkLst>
        </pc:graphicFrameChg>
      </pc:sldChg>
    </pc:docChg>
  </pc:docChgLst>
  <pc:docChgLst>
    <pc:chgData name="Katerina Glover - Senior Researcher" userId="S::katerina.glover@essex.gov.uk::de2edfa1-0aa9-41ab-9f34-1fb333eb4396" providerId="AD" clId="Web-{9FF27E76-DABC-40A2-BCFF-AB3163D74635}"/>
    <pc:docChg chg="modSld">
      <pc:chgData name="Katerina Glover - Senior Researcher" userId="S::katerina.glover@essex.gov.uk::de2edfa1-0aa9-41ab-9f34-1fb333eb4396" providerId="AD" clId="Web-{9FF27E76-DABC-40A2-BCFF-AB3163D74635}" dt="2020-09-24T13:34:07.453" v="2" actId="20577"/>
      <pc:docMkLst>
        <pc:docMk/>
      </pc:docMkLst>
      <pc:sldChg chg="modSp">
        <pc:chgData name="Katerina Glover - Senior Researcher" userId="S::katerina.glover@essex.gov.uk::de2edfa1-0aa9-41ab-9f34-1fb333eb4396" providerId="AD" clId="Web-{9FF27E76-DABC-40A2-BCFF-AB3163D74635}" dt="2020-09-24T13:34:02.843" v="0" actId="20577"/>
        <pc:sldMkLst>
          <pc:docMk/>
          <pc:sldMk cId="2330050446" sldId="483"/>
        </pc:sldMkLst>
        <pc:spChg chg="mod">
          <ac:chgData name="Katerina Glover - Senior Researcher" userId="S::katerina.glover@essex.gov.uk::de2edfa1-0aa9-41ab-9f34-1fb333eb4396" providerId="AD" clId="Web-{9FF27E76-DABC-40A2-BCFF-AB3163D74635}" dt="2020-09-24T13:34:02.843" v="0" actId="20577"/>
          <ac:spMkLst>
            <pc:docMk/>
            <pc:sldMk cId="2330050446" sldId="483"/>
            <ac:spMk id="3" creationId="{E35D71F5-59E7-4485-A028-D295F09DA633}"/>
          </ac:spMkLst>
        </pc:spChg>
      </pc:sldChg>
    </pc:docChg>
  </pc:docChgLst>
  <pc:docChgLst>
    <pc:chgData name="Maresa Beazley, Senior Researcher" userId="S::maresa.beazley@essex.gov.uk::5f8a0d0f-7495-4475-8968-cf1e28e5c564" providerId="AD" clId="Web-{41F17995-3E75-4FCD-9509-FB2DCD66A944}"/>
    <pc:docChg chg="modSld">
      <pc:chgData name="Maresa Beazley, Senior Researcher" userId="S::maresa.beazley@essex.gov.uk::5f8a0d0f-7495-4475-8968-cf1e28e5c564" providerId="AD" clId="Web-{41F17995-3E75-4FCD-9509-FB2DCD66A944}" dt="2020-06-16T13:29:53.512" v="15" actId="20577"/>
      <pc:docMkLst>
        <pc:docMk/>
      </pc:docMkLst>
      <pc:sldChg chg="modSp">
        <pc:chgData name="Maresa Beazley, Senior Researcher" userId="S::maresa.beazley@essex.gov.uk::5f8a0d0f-7495-4475-8968-cf1e28e5c564" providerId="AD" clId="Web-{41F17995-3E75-4FCD-9509-FB2DCD66A944}" dt="2020-06-16T13:29:53.496" v="14" actId="20577"/>
        <pc:sldMkLst>
          <pc:docMk/>
          <pc:sldMk cId="586041243" sldId="371"/>
        </pc:sldMkLst>
        <pc:spChg chg="mod">
          <ac:chgData name="Maresa Beazley, Senior Researcher" userId="S::maresa.beazley@essex.gov.uk::5f8a0d0f-7495-4475-8968-cf1e28e5c564" providerId="AD" clId="Web-{41F17995-3E75-4FCD-9509-FB2DCD66A944}" dt="2020-06-16T13:29:53.496" v="14" actId="20577"/>
          <ac:spMkLst>
            <pc:docMk/>
            <pc:sldMk cId="586041243" sldId="371"/>
            <ac:spMk id="23" creationId="{597EDB95-07AD-4D5D-B140-5946876E08DF}"/>
          </ac:spMkLst>
        </pc:spChg>
      </pc:sldChg>
    </pc:docChg>
  </pc:docChgLst>
  <pc:docChgLst>
    <pc:chgData name="Maresa Beazley, Senior Researcher" userId="S::maresa.beazley@essex.gov.uk::5f8a0d0f-7495-4475-8968-cf1e28e5c564" providerId="AD" clId="Web-{6566A394-1A81-4CE3-AC9B-33CFE1E09A78}"/>
    <pc:docChg chg="addSld delSld modSld sldOrd">
      <pc:chgData name="Maresa Beazley, Senior Researcher" userId="S::maresa.beazley@essex.gov.uk::5f8a0d0f-7495-4475-8968-cf1e28e5c564" providerId="AD" clId="Web-{6566A394-1A81-4CE3-AC9B-33CFE1E09A78}" dt="2020-06-01T08:37:47.301" v="841" actId="20577"/>
      <pc:docMkLst>
        <pc:docMk/>
      </pc:docMkLst>
      <pc:sldChg chg="del">
        <pc:chgData name="Maresa Beazley, Senior Researcher" userId="S::maresa.beazley@essex.gov.uk::5f8a0d0f-7495-4475-8968-cf1e28e5c564" providerId="AD" clId="Web-{6566A394-1A81-4CE3-AC9B-33CFE1E09A78}" dt="2020-06-01T08:06:02.977" v="40"/>
        <pc:sldMkLst>
          <pc:docMk/>
          <pc:sldMk cId="1309248427" sldId="344"/>
        </pc:sldMkLst>
      </pc:sldChg>
      <pc:sldChg chg="modSp">
        <pc:chgData name="Maresa Beazley, Senior Researcher" userId="S::maresa.beazley@essex.gov.uk::5f8a0d0f-7495-4475-8968-cf1e28e5c564" providerId="AD" clId="Web-{6566A394-1A81-4CE3-AC9B-33CFE1E09A78}" dt="2020-06-01T08:22:43.205" v="219" actId="20577"/>
        <pc:sldMkLst>
          <pc:docMk/>
          <pc:sldMk cId="3923956637" sldId="372"/>
        </pc:sldMkLst>
        <pc:spChg chg="mod">
          <ac:chgData name="Maresa Beazley, Senior Researcher" userId="S::maresa.beazley@essex.gov.uk::5f8a0d0f-7495-4475-8968-cf1e28e5c564" providerId="AD" clId="Web-{6566A394-1A81-4CE3-AC9B-33CFE1E09A78}" dt="2020-06-01T08:22:43.205" v="219" actId="20577"/>
          <ac:spMkLst>
            <pc:docMk/>
            <pc:sldMk cId="3923956637" sldId="372"/>
            <ac:spMk id="3" creationId="{D94082C3-A739-4586-84F5-DBED494E9815}"/>
          </ac:spMkLst>
        </pc:spChg>
      </pc:sldChg>
      <pc:sldChg chg="modSp">
        <pc:chgData name="Maresa Beazley, Senior Researcher" userId="S::maresa.beazley@essex.gov.uk::5f8a0d0f-7495-4475-8968-cf1e28e5c564" providerId="AD" clId="Web-{6566A394-1A81-4CE3-AC9B-33CFE1E09A78}" dt="2020-06-01T08:11:59.362" v="96" actId="20577"/>
        <pc:sldMkLst>
          <pc:docMk/>
          <pc:sldMk cId="2168100537" sldId="374"/>
        </pc:sldMkLst>
        <pc:spChg chg="mod">
          <ac:chgData name="Maresa Beazley, Senior Researcher" userId="S::maresa.beazley@essex.gov.uk::5f8a0d0f-7495-4475-8968-cf1e28e5c564" providerId="AD" clId="Web-{6566A394-1A81-4CE3-AC9B-33CFE1E09A78}" dt="2020-06-01T08:08:08.142" v="88" actId="20577"/>
          <ac:spMkLst>
            <pc:docMk/>
            <pc:sldMk cId="2168100537" sldId="374"/>
            <ac:spMk id="13" creationId="{6992E43E-2398-479B-999E-CAEB819E6DEA}"/>
          </ac:spMkLst>
        </pc:spChg>
        <pc:spChg chg="mod">
          <ac:chgData name="Maresa Beazley, Senior Researcher" userId="S::maresa.beazley@essex.gov.uk::5f8a0d0f-7495-4475-8968-cf1e28e5c564" providerId="AD" clId="Web-{6566A394-1A81-4CE3-AC9B-33CFE1E09A78}" dt="2020-06-01T08:11:59.362" v="96" actId="20577"/>
          <ac:spMkLst>
            <pc:docMk/>
            <pc:sldMk cId="2168100537" sldId="374"/>
            <ac:spMk id="14" creationId="{8A72CCE2-9FB4-4374-8EEC-DABC40EC433F}"/>
          </ac:spMkLst>
        </pc:spChg>
      </pc:sldChg>
      <pc:sldChg chg="modSp">
        <pc:chgData name="Maresa Beazley, Senior Researcher" userId="S::maresa.beazley@essex.gov.uk::5f8a0d0f-7495-4475-8968-cf1e28e5c564" providerId="AD" clId="Web-{6566A394-1A81-4CE3-AC9B-33CFE1E09A78}" dt="2020-06-01T08:23:27.130" v="222" actId="20577"/>
        <pc:sldMkLst>
          <pc:docMk/>
          <pc:sldMk cId="585352158" sldId="386"/>
        </pc:sldMkLst>
        <pc:spChg chg="mod">
          <ac:chgData name="Maresa Beazley, Senior Researcher" userId="S::maresa.beazley@essex.gov.uk::5f8a0d0f-7495-4475-8968-cf1e28e5c564" providerId="AD" clId="Web-{6566A394-1A81-4CE3-AC9B-33CFE1E09A78}" dt="2020-06-01T08:23:27.130" v="222" actId="20577"/>
          <ac:spMkLst>
            <pc:docMk/>
            <pc:sldMk cId="585352158" sldId="386"/>
            <ac:spMk id="7" creationId="{5BF28DFC-B23B-45C4-8473-3007892C614F}"/>
          </ac:spMkLst>
        </pc:spChg>
      </pc:sldChg>
      <pc:sldChg chg="addSp modSp new ord">
        <pc:chgData name="Maresa Beazley, Senior Researcher" userId="S::maresa.beazley@essex.gov.uk::5f8a0d0f-7495-4475-8968-cf1e28e5c564" providerId="AD" clId="Web-{6566A394-1A81-4CE3-AC9B-33CFE1E09A78}" dt="2020-06-01T08:28:34.465" v="233" actId="20577"/>
        <pc:sldMkLst>
          <pc:docMk/>
          <pc:sldMk cId="3441286430" sldId="396"/>
        </pc:sldMkLst>
        <pc:spChg chg="add mod">
          <ac:chgData name="Maresa Beazley, Senior Researcher" userId="S::maresa.beazley@essex.gov.uk::5f8a0d0f-7495-4475-8968-cf1e28e5c564" providerId="AD" clId="Web-{6566A394-1A81-4CE3-AC9B-33CFE1E09A78}" dt="2020-06-01T08:28:34.465" v="233" actId="20577"/>
          <ac:spMkLst>
            <pc:docMk/>
            <pc:sldMk cId="3441286430" sldId="396"/>
            <ac:spMk id="3" creationId="{DF82B492-6DB9-4771-9470-95ADC4CCE5EE}"/>
          </ac:spMkLst>
        </pc:spChg>
      </pc:sldChg>
      <pc:sldChg chg="modSp add replId">
        <pc:chgData name="Maresa Beazley, Senior Researcher" userId="S::maresa.beazley@essex.gov.uk::5f8a0d0f-7495-4475-8968-cf1e28e5c564" providerId="AD" clId="Web-{6566A394-1A81-4CE3-AC9B-33CFE1E09A78}" dt="2020-06-01T08:37:47.301" v="840" actId="20577"/>
        <pc:sldMkLst>
          <pc:docMk/>
          <pc:sldMk cId="2715914701" sldId="397"/>
        </pc:sldMkLst>
        <pc:spChg chg="mod">
          <ac:chgData name="Maresa Beazley, Senior Researcher" userId="S::maresa.beazley@essex.gov.uk::5f8a0d0f-7495-4475-8968-cf1e28e5c564" providerId="AD" clId="Web-{6566A394-1A81-4CE3-AC9B-33CFE1E09A78}" dt="2020-06-01T08:37:47.301" v="840" actId="20577"/>
          <ac:spMkLst>
            <pc:docMk/>
            <pc:sldMk cId="2715914701" sldId="397"/>
            <ac:spMk id="3" creationId="{D94082C3-A739-4586-84F5-DBED494E9815}"/>
          </ac:spMkLst>
        </pc:spChg>
      </pc:sldChg>
    </pc:docChg>
  </pc:docChgLst>
  <pc:docChgLst>
    <pc:chgData name="Katerina Glover, Senior Researcher" userId="de2edfa1-0aa9-41ab-9f34-1fb333eb4396" providerId="ADAL" clId="{8AA01147-618C-4E52-A645-52C0070854D1}"/>
    <pc:docChg chg="undo custSel addSld delSld modSld sldOrd">
      <pc:chgData name="Katerina Glover, Senior Researcher" userId="de2edfa1-0aa9-41ab-9f34-1fb333eb4396" providerId="ADAL" clId="{8AA01147-618C-4E52-A645-52C0070854D1}" dt="2020-06-19T12:57:59.610" v="2386"/>
      <pc:docMkLst>
        <pc:docMk/>
      </pc:docMkLst>
      <pc:sldChg chg="del">
        <pc:chgData name="Katerina Glover, Senior Researcher" userId="de2edfa1-0aa9-41ab-9f34-1fb333eb4396" providerId="ADAL" clId="{8AA01147-618C-4E52-A645-52C0070854D1}" dt="2020-05-29T15:38:33.108" v="1106" actId="2696"/>
        <pc:sldMkLst>
          <pc:docMk/>
          <pc:sldMk cId="1497525436" sldId="358"/>
        </pc:sldMkLst>
      </pc:sldChg>
      <pc:sldChg chg="addCm modCm">
        <pc:chgData name="Katerina Glover, Senior Researcher" userId="de2edfa1-0aa9-41ab-9f34-1fb333eb4396" providerId="ADAL" clId="{8AA01147-618C-4E52-A645-52C0070854D1}" dt="2020-06-04T10:36:05.454" v="1187"/>
        <pc:sldMkLst>
          <pc:docMk/>
          <pc:sldMk cId="2933295998" sldId="364"/>
        </pc:sldMkLst>
      </pc:sldChg>
      <pc:sldChg chg="addSp modSp">
        <pc:chgData name="Katerina Glover, Senior Researcher" userId="de2edfa1-0aa9-41ab-9f34-1fb333eb4396" providerId="ADAL" clId="{8AA01147-618C-4E52-A645-52C0070854D1}" dt="2020-05-29T12:09:49.655" v="627" actId="1076"/>
        <pc:sldMkLst>
          <pc:docMk/>
          <pc:sldMk cId="3524653283" sldId="369"/>
        </pc:sldMkLst>
        <pc:picChg chg="add mod">
          <ac:chgData name="Katerina Glover, Senior Researcher" userId="de2edfa1-0aa9-41ab-9f34-1fb333eb4396" providerId="ADAL" clId="{8AA01147-618C-4E52-A645-52C0070854D1}" dt="2020-05-29T12:09:04.646" v="624" actId="1076"/>
          <ac:picMkLst>
            <pc:docMk/>
            <pc:sldMk cId="3524653283" sldId="369"/>
            <ac:picMk id="2" creationId="{B843124B-631E-4D9E-843A-4DA4D57097F0}"/>
          </ac:picMkLst>
        </pc:picChg>
        <pc:picChg chg="add mod">
          <ac:chgData name="Katerina Glover, Senior Researcher" userId="de2edfa1-0aa9-41ab-9f34-1fb333eb4396" providerId="ADAL" clId="{8AA01147-618C-4E52-A645-52C0070854D1}" dt="2020-05-29T12:09:49.655" v="627" actId="1076"/>
          <ac:picMkLst>
            <pc:docMk/>
            <pc:sldMk cId="3524653283" sldId="369"/>
            <ac:picMk id="3" creationId="{14045CCB-FDC9-4DA6-A843-DE0848EB939A}"/>
          </ac:picMkLst>
        </pc:picChg>
      </pc:sldChg>
      <pc:sldChg chg="modSp del">
        <pc:chgData name="Katerina Glover, Senior Researcher" userId="de2edfa1-0aa9-41ab-9f34-1fb333eb4396" providerId="ADAL" clId="{8AA01147-618C-4E52-A645-52C0070854D1}" dt="2020-05-29T15:35:48.611" v="1102" actId="2696"/>
        <pc:sldMkLst>
          <pc:docMk/>
          <pc:sldMk cId="423393120" sldId="372"/>
        </pc:sldMkLst>
        <pc:spChg chg="mod">
          <ac:chgData name="Katerina Glover, Senior Researcher" userId="de2edfa1-0aa9-41ab-9f34-1fb333eb4396" providerId="ADAL" clId="{8AA01147-618C-4E52-A645-52C0070854D1}" dt="2020-05-29T15:17:30.607" v="873" actId="403"/>
          <ac:spMkLst>
            <pc:docMk/>
            <pc:sldMk cId="423393120" sldId="372"/>
            <ac:spMk id="3" creationId="{D94082C3-A739-4586-84F5-DBED494E9815}"/>
          </ac:spMkLst>
        </pc:spChg>
      </pc:sldChg>
      <pc:sldChg chg="add setBg">
        <pc:chgData name="Katerina Glover, Senior Researcher" userId="de2edfa1-0aa9-41ab-9f34-1fb333eb4396" providerId="ADAL" clId="{8AA01147-618C-4E52-A645-52C0070854D1}" dt="2020-05-29T15:37:08.987" v="1105"/>
        <pc:sldMkLst>
          <pc:docMk/>
          <pc:sldMk cId="3923956637" sldId="372"/>
        </pc:sldMkLst>
      </pc:sldChg>
      <pc:sldChg chg="modNotesTx">
        <pc:chgData name="Katerina Glover, Senior Researcher" userId="de2edfa1-0aa9-41ab-9f34-1fb333eb4396" providerId="ADAL" clId="{8AA01147-618C-4E52-A645-52C0070854D1}" dt="2020-06-01T13:54:47.344" v="1184" actId="12"/>
        <pc:sldMkLst>
          <pc:docMk/>
          <pc:sldMk cId="697628778" sldId="376"/>
        </pc:sldMkLst>
      </pc:sldChg>
      <pc:sldChg chg="del">
        <pc:chgData name="Katerina Glover, Senior Researcher" userId="de2edfa1-0aa9-41ab-9f34-1fb333eb4396" providerId="ADAL" clId="{8AA01147-618C-4E52-A645-52C0070854D1}" dt="2020-05-29T15:34:34.189" v="1098" actId="2696"/>
        <pc:sldMkLst>
          <pc:docMk/>
          <pc:sldMk cId="1141534295" sldId="381"/>
        </pc:sldMkLst>
      </pc:sldChg>
      <pc:sldChg chg="modSp">
        <pc:chgData name="Katerina Glover, Senior Researcher" userId="de2edfa1-0aa9-41ab-9f34-1fb333eb4396" providerId="ADAL" clId="{8AA01147-618C-4E52-A645-52C0070854D1}" dt="2020-05-27T15:40:27.849" v="9" actId="20577"/>
        <pc:sldMkLst>
          <pc:docMk/>
          <pc:sldMk cId="2598409951" sldId="383"/>
        </pc:sldMkLst>
        <pc:spChg chg="mod">
          <ac:chgData name="Katerina Glover, Senior Researcher" userId="de2edfa1-0aa9-41ab-9f34-1fb333eb4396" providerId="ADAL" clId="{8AA01147-618C-4E52-A645-52C0070854D1}" dt="2020-05-27T15:40:27.849" v="9" actId="20577"/>
          <ac:spMkLst>
            <pc:docMk/>
            <pc:sldMk cId="2598409951" sldId="383"/>
            <ac:spMk id="7" creationId="{5BF28DFC-B23B-45C4-8473-3007892C614F}"/>
          </ac:spMkLst>
        </pc:spChg>
      </pc:sldChg>
      <pc:sldChg chg="modSp del">
        <pc:chgData name="Katerina Glover, Senior Researcher" userId="de2edfa1-0aa9-41ab-9f34-1fb333eb4396" providerId="ADAL" clId="{8AA01147-618C-4E52-A645-52C0070854D1}" dt="2020-05-29T20:53:45.109" v="1107" actId="2696"/>
        <pc:sldMkLst>
          <pc:docMk/>
          <pc:sldMk cId="2712761055" sldId="385"/>
        </pc:sldMkLst>
        <pc:spChg chg="mod">
          <ac:chgData name="Katerina Glover, Senior Researcher" userId="de2edfa1-0aa9-41ab-9f34-1fb333eb4396" providerId="ADAL" clId="{8AA01147-618C-4E52-A645-52C0070854D1}" dt="2020-05-29T15:26:26.049" v="988" actId="404"/>
          <ac:spMkLst>
            <pc:docMk/>
            <pc:sldMk cId="2712761055" sldId="385"/>
            <ac:spMk id="2" creationId="{1216CB69-CFC1-48DC-987C-E1E1F3BA349D}"/>
          </ac:spMkLst>
        </pc:spChg>
      </pc:sldChg>
      <pc:sldChg chg="add ord">
        <pc:chgData name="Katerina Glover, Senior Researcher" userId="de2edfa1-0aa9-41ab-9f34-1fb333eb4396" providerId="ADAL" clId="{8AA01147-618C-4E52-A645-52C0070854D1}" dt="2020-05-29T20:53:58.653" v="1109"/>
        <pc:sldMkLst>
          <pc:docMk/>
          <pc:sldMk cId="3969958373" sldId="385"/>
        </pc:sldMkLst>
      </pc:sldChg>
      <pc:sldChg chg="add del">
        <pc:chgData name="Katerina Glover, Senior Researcher" userId="de2edfa1-0aa9-41ab-9f34-1fb333eb4396" providerId="ADAL" clId="{8AA01147-618C-4E52-A645-52C0070854D1}" dt="2020-05-29T12:01:35.369" v="434" actId="2696"/>
        <pc:sldMkLst>
          <pc:docMk/>
          <pc:sldMk cId="3737136846" sldId="387"/>
        </pc:sldMkLst>
      </pc:sldChg>
      <pc:sldChg chg="addSp modSp add ord">
        <pc:chgData name="Katerina Glover, Senior Researcher" userId="de2edfa1-0aa9-41ab-9f34-1fb333eb4396" providerId="ADAL" clId="{8AA01147-618C-4E52-A645-52C0070854D1}" dt="2020-05-29T12:03:42.722" v="579"/>
        <pc:sldMkLst>
          <pc:docMk/>
          <pc:sldMk cId="3409221439" sldId="388"/>
        </pc:sldMkLst>
        <pc:spChg chg="add mod">
          <ac:chgData name="Katerina Glover, Senior Researcher" userId="de2edfa1-0aa9-41ab-9f34-1fb333eb4396" providerId="ADAL" clId="{8AA01147-618C-4E52-A645-52C0070854D1}" dt="2020-05-29T12:03:23.936" v="578" actId="20577"/>
          <ac:spMkLst>
            <pc:docMk/>
            <pc:sldMk cId="3409221439" sldId="388"/>
            <ac:spMk id="3" creationId="{76217FCB-83A5-4F02-8E9A-E1B3158169A5}"/>
          </ac:spMkLst>
        </pc:spChg>
        <pc:spChg chg="mod">
          <ac:chgData name="Katerina Glover, Senior Researcher" userId="de2edfa1-0aa9-41ab-9f34-1fb333eb4396" providerId="ADAL" clId="{8AA01147-618C-4E52-A645-52C0070854D1}" dt="2020-05-29T12:02:00.662" v="445" actId="20577"/>
          <ac:spMkLst>
            <pc:docMk/>
            <pc:sldMk cId="3409221439" sldId="388"/>
            <ac:spMk id="4" creationId="{F1373249-189F-4C9A-89A4-30B0EE6CD7CC}"/>
          </ac:spMkLst>
        </pc:spChg>
        <pc:picChg chg="add mod">
          <ac:chgData name="Katerina Glover, Senior Researcher" userId="de2edfa1-0aa9-41ab-9f34-1fb333eb4396" providerId="ADAL" clId="{8AA01147-618C-4E52-A645-52C0070854D1}" dt="2020-05-29T12:02:30.050" v="448" actId="1076"/>
          <ac:picMkLst>
            <pc:docMk/>
            <pc:sldMk cId="3409221439" sldId="388"/>
            <ac:picMk id="2" creationId="{29180FF9-4881-4D75-A894-453FE5D54410}"/>
          </ac:picMkLst>
        </pc:picChg>
      </pc:sldChg>
      <pc:sldChg chg="modSp add">
        <pc:chgData name="Katerina Glover, Senior Researcher" userId="de2edfa1-0aa9-41ab-9f34-1fb333eb4396" providerId="ADAL" clId="{8AA01147-618C-4E52-A645-52C0070854D1}" dt="2020-06-19T12:42:29.300" v="2380" actId="20577"/>
        <pc:sldMkLst>
          <pc:docMk/>
          <pc:sldMk cId="1967806232" sldId="389"/>
        </pc:sldMkLst>
        <pc:spChg chg="mod">
          <ac:chgData name="Katerina Glover, Senior Researcher" userId="de2edfa1-0aa9-41ab-9f34-1fb333eb4396" providerId="ADAL" clId="{8AA01147-618C-4E52-A645-52C0070854D1}" dt="2020-05-29T12:04:26.249" v="621" actId="20577"/>
          <ac:spMkLst>
            <pc:docMk/>
            <pc:sldMk cId="1967806232" sldId="389"/>
            <ac:spMk id="13" creationId="{F508B5EC-BAFE-44A0-B48D-41AA4F9F6B14}"/>
          </ac:spMkLst>
        </pc:spChg>
        <pc:graphicFrameChg chg="mod">
          <ac:chgData name="Katerina Glover, Senior Researcher" userId="de2edfa1-0aa9-41ab-9f34-1fb333eb4396" providerId="ADAL" clId="{8AA01147-618C-4E52-A645-52C0070854D1}" dt="2020-06-19T12:27:45.833" v="2153" actId="20577"/>
          <ac:graphicFrameMkLst>
            <pc:docMk/>
            <pc:sldMk cId="1967806232" sldId="389"/>
            <ac:graphicFrameMk id="3" creationId="{24570EA3-7190-41FB-BDB6-D79C240632A3}"/>
          </ac:graphicFrameMkLst>
        </pc:graphicFrameChg>
        <pc:graphicFrameChg chg="mod">
          <ac:chgData name="Katerina Glover, Senior Researcher" userId="de2edfa1-0aa9-41ab-9f34-1fb333eb4396" providerId="ADAL" clId="{8AA01147-618C-4E52-A645-52C0070854D1}" dt="2020-06-19T12:28:41.666" v="2280" actId="20577"/>
          <ac:graphicFrameMkLst>
            <pc:docMk/>
            <pc:sldMk cId="1967806232" sldId="389"/>
            <ac:graphicFrameMk id="6" creationId="{685C3DB6-81A5-425F-AE99-1197D8682A4F}"/>
          </ac:graphicFrameMkLst>
        </pc:graphicFrameChg>
        <pc:graphicFrameChg chg="mod">
          <ac:chgData name="Katerina Glover, Senior Researcher" userId="de2edfa1-0aa9-41ab-9f34-1fb333eb4396" providerId="ADAL" clId="{8AA01147-618C-4E52-A645-52C0070854D1}" dt="2020-06-19T12:42:29.300" v="2380" actId="20577"/>
          <ac:graphicFrameMkLst>
            <pc:docMk/>
            <pc:sldMk cId="1967806232" sldId="389"/>
            <ac:graphicFrameMk id="7" creationId="{920F5B50-213D-4CEC-8464-EA6FDD3895FF}"/>
          </ac:graphicFrameMkLst>
        </pc:graphicFrameChg>
      </pc:sldChg>
      <pc:sldChg chg="add del setBg">
        <pc:chgData name="Katerina Glover, Senior Researcher" userId="de2edfa1-0aa9-41ab-9f34-1fb333eb4396" providerId="ADAL" clId="{8AA01147-618C-4E52-A645-52C0070854D1}" dt="2020-05-29T12:04:12.314" v="581"/>
        <pc:sldMkLst>
          <pc:docMk/>
          <pc:sldMk cId="2863594614" sldId="389"/>
        </pc:sldMkLst>
      </pc:sldChg>
      <pc:sldChg chg="addSp delSp modSp add del ord">
        <pc:chgData name="Katerina Glover, Senior Researcher" userId="de2edfa1-0aa9-41ab-9f34-1fb333eb4396" providerId="ADAL" clId="{8AA01147-618C-4E52-A645-52C0070854D1}" dt="2020-05-29T15:35:48.608" v="1101" actId="2696"/>
        <pc:sldMkLst>
          <pc:docMk/>
          <pc:sldMk cId="146173523" sldId="390"/>
        </pc:sldMkLst>
        <pc:spChg chg="del mod">
          <ac:chgData name="Katerina Glover, Senior Researcher" userId="de2edfa1-0aa9-41ab-9f34-1fb333eb4396" providerId="ADAL" clId="{8AA01147-618C-4E52-A645-52C0070854D1}" dt="2020-05-29T12:30:43.178" v="632"/>
          <ac:spMkLst>
            <pc:docMk/>
            <pc:sldMk cId="146173523" sldId="390"/>
            <ac:spMk id="2" creationId="{1216CB69-CFC1-48DC-987C-E1E1F3BA349D}"/>
          </ac:spMkLst>
        </pc:spChg>
        <pc:spChg chg="add mod">
          <ac:chgData name="Katerina Glover, Senior Researcher" userId="de2edfa1-0aa9-41ab-9f34-1fb333eb4396" providerId="ADAL" clId="{8AA01147-618C-4E52-A645-52C0070854D1}" dt="2020-05-29T15:24:28.110" v="975" actId="2711"/>
          <ac:spMkLst>
            <pc:docMk/>
            <pc:sldMk cId="146173523" sldId="390"/>
            <ac:spMk id="3" creationId="{11A45833-B316-42E9-9514-099712E4A046}"/>
          </ac:spMkLst>
        </pc:spChg>
      </pc:sldChg>
      <pc:sldChg chg="add">
        <pc:chgData name="Katerina Glover, Senior Researcher" userId="de2edfa1-0aa9-41ab-9f34-1fb333eb4396" providerId="ADAL" clId="{8AA01147-618C-4E52-A645-52C0070854D1}" dt="2020-05-29T15:36:30.090" v="1103"/>
        <pc:sldMkLst>
          <pc:docMk/>
          <pc:sldMk cId="535985543" sldId="390"/>
        </pc:sldMkLst>
      </pc:sldChg>
      <pc:sldChg chg="add">
        <pc:chgData name="Katerina Glover, Senior Researcher" userId="de2edfa1-0aa9-41ab-9f34-1fb333eb4396" providerId="ADAL" clId="{8AA01147-618C-4E52-A645-52C0070854D1}" dt="2020-05-29T15:36:30.090" v="1103"/>
        <pc:sldMkLst>
          <pc:docMk/>
          <pc:sldMk cId="977378539" sldId="391"/>
        </pc:sldMkLst>
      </pc:sldChg>
      <pc:sldChg chg="addSp modSp add del setBg">
        <pc:chgData name="Katerina Glover, Senior Researcher" userId="de2edfa1-0aa9-41ab-9f34-1fb333eb4396" providerId="ADAL" clId="{8AA01147-618C-4E52-A645-52C0070854D1}" dt="2020-05-29T15:35:48.601" v="1099" actId="2696"/>
        <pc:sldMkLst>
          <pc:docMk/>
          <pc:sldMk cId="2961049129" sldId="391"/>
        </pc:sldMkLst>
        <pc:spChg chg="mod">
          <ac:chgData name="Katerina Glover, Senior Researcher" userId="de2edfa1-0aa9-41ab-9f34-1fb333eb4396" providerId="ADAL" clId="{8AA01147-618C-4E52-A645-52C0070854D1}" dt="2020-05-29T15:26:45.046" v="989"/>
          <ac:spMkLst>
            <pc:docMk/>
            <pc:sldMk cId="2961049129" sldId="391"/>
            <ac:spMk id="2" creationId="{0BCA1EE4-4F60-418E-B50D-889392C38E14}"/>
          </ac:spMkLst>
        </pc:spChg>
        <pc:spChg chg="add mod">
          <ac:chgData name="Katerina Glover, Senior Researcher" userId="de2edfa1-0aa9-41ab-9f34-1fb333eb4396" providerId="ADAL" clId="{8AA01147-618C-4E52-A645-52C0070854D1}" dt="2020-05-29T15:27:47.503" v="1096" actId="207"/>
          <ac:spMkLst>
            <pc:docMk/>
            <pc:sldMk cId="2961049129" sldId="391"/>
            <ac:spMk id="3" creationId="{77AB2E80-50B2-42D8-BDF7-EE47419B7B5C}"/>
          </ac:spMkLst>
        </pc:spChg>
        <pc:spChg chg="mod">
          <ac:chgData name="Katerina Glover, Senior Researcher" userId="de2edfa1-0aa9-41ab-9f34-1fb333eb4396" providerId="ADAL" clId="{8AA01147-618C-4E52-A645-52C0070854D1}" dt="2020-05-29T15:02:51.802" v="808" actId="6549"/>
          <ac:spMkLst>
            <pc:docMk/>
            <pc:sldMk cId="2961049129" sldId="391"/>
            <ac:spMk id="5" creationId="{23451E73-9589-459C-923B-CE0158306E23}"/>
          </ac:spMkLst>
        </pc:spChg>
        <pc:spChg chg="mod">
          <ac:chgData name="Katerina Glover, Senior Researcher" userId="de2edfa1-0aa9-41ab-9f34-1fb333eb4396" providerId="ADAL" clId="{8AA01147-618C-4E52-A645-52C0070854D1}" dt="2020-05-29T12:31:06.130" v="676" actId="6549"/>
          <ac:spMkLst>
            <pc:docMk/>
            <pc:sldMk cId="2961049129" sldId="391"/>
            <ac:spMk id="6" creationId="{32C03C46-76CD-4CD8-A244-ACE7EE66D1E3}"/>
          </ac:spMkLst>
        </pc:spChg>
        <pc:spChg chg="mod">
          <ac:chgData name="Katerina Glover, Senior Researcher" userId="de2edfa1-0aa9-41ab-9f34-1fb333eb4396" providerId="ADAL" clId="{8AA01147-618C-4E52-A645-52C0070854D1}" dt="2020-05-29T12:31:13.827" v="679" actId="6549"/>
          <ac:spMkLst>
            <pc:docMk/>
            <pc:sldMk cId="2961049129" sldId="391"/>
            <ac:spMk id="7" creationId="{681F7599-90E5-4636-9494-FA271D05AE64}"/>
          </ac:spMkLst>
        </pc:spChg>
        <pc:spChg chg="mod">
          <ac:chgData name="Katerina Glover, Senior Researcher" userId="de2edfa1-0aa9-41ab-9f34-1fb333eb4396" providerId="ADAL" clId="{8AA01147-618C-4E52-A645-52C0070854D1}" dt="2020-05-29T12:31:17.950" v="681" actId="6549"/>
          <ac:spMkLst>
            <pc:docMk/>
            <pc:sldMk cId="2961049129" sldId="391"/>
            <ac:spMk id="8" creationId="{4A6A1ADD-949A-4A32-B2BE-4362380C19C8}"/>
          </ac:spMkLst>
        </pc:spChg>
        <pc:spChg chg="mod">
          <ac:chgData name="Katerina Glover, Senior Researcher" userId="de2edfa1-0aa9-41ab-9f34-1fb333eb4396" providerId="ADAL" clId="{8AA01147-618C-4E52-A645-52C0070854D1}" dt="2020-05-29T12:31:08.782" v="677" actId="6549"/>
          <ac:spMkLst>
            <pc:docMk/>
            <pc:sldMk cId="2961049129" sldId="391"/>
            <ac:spMk id="9" creationId="{48F5DD40-208B-4867-A04D-58D3B217ECB9}"/>
          </ac:spMkLst>
        </pc:spChg>
        <pc:spChg chg="mod">
          <ac:chgData name="Katerina Glover, Senior Researcher" userId="de2edfa1-0aa9-41ab-9f34-1fb333eb4396" providerId="ADAL" clId="{8AA01147-618C-4E52-A645-52C0070854D1}" dt="2020-05-29T12:31:11.836" v="678" actId="6549"/>
          <ac:spMkLst>
            <pc:docMk/>
            <pc:sldMk cId="2961049129" sldId="391"/>
            <ac:spMk id="10" creationId="{B9CDA2EE-00E8-4F39-BBB2-6BA1E6EC3746}"/>
          </ac:spMkLst>
        </pc:spChg>
        <pc:spChg chg="mod">
          <ac:chgData name="Katerina Glover, Senior Researcher" userId="de2edfa1-0aa9-41ab-9f34-1fb333eb4396" providerId="ADAL" clId="{8AA01147-618C-4E52-A645-52C0070854D1}" dt="2020-05-29T12:31:16.243" v="680" actId="6549"/>
          <ac:spMkLst>
            <pc:docMk/>
            <pc:sldMk cId="2961049129" sldId="391"/>
            <ac:spMk id="11" creationId="{844A4860-8019-45C2-B366-CC36DC8FD5EB}"/>
          </ac:spMkLst>
        </pc:spChg>
        <pc:spChg chg="mod">
          <ac:chgData name="Katerina Glover, Senior Researcher" userId="de2edfa1-0aa9-41ab-9f34-1fb333eb4396" providerId="ADAL" clId="{8AA01147-618C-4E52-A645-52C0070854D1}" dt="2020-05-29T15:27:05.466" v="1006" actId="20577"/>
          <ac:spMkLst>
            <pc:docMk/>
            <pc:sldMk cId="2961049129" sldId="391"/>
            <ac:spMk id="12" creationId="{F008B278-2917-4920-87F4-169FF2297EF9}"/>
          </ac:spMkLst>
        </pc:spChg>
        <pc:spChg chg="mod">
          <ac:chgData name="Katerina Glover, Senior Researcher" userId="de2edfa1-0aa9-41ab-9f34-1fb333eb4396" providerId="ADAL" clId="{8AA01147-618C-4E52-A645-52C0070854D1}" dt="2020-05-29T15:28:03.693" v="1097" actId="1035"/>
          <ac:spMkLst>
            <pc:docMk/>
            <pc:sldMk cId="2961049129" sldId="391"/>
            <ac:spMk id="13" creationId="{AD7A57FD-8CE9-4588-BA13-5A7D48F86B59}"/>
          </ac:spMkLst>
        </pc:spChg>
        <pc:spChg chg="add mod">
          <ac:chgData name="Katerina Glover, Senior Researcher" userId="de2edfa1-0aa9-41ab-9f34-1fb333eb4396" providerId="ADAL" clId="{8AA01147-618C-4E52-A645-52C0070854D1}" dt="2020-05-29T15:27:20.278" v="1019" actId="20577"/>
          <ac:spMkLst>
            <pc:docMk/>
            <pc:sldMk cId="2961049129" sldId="391"/>
            <ac:spMk id="14" creationId="{C0A7A99D-D48E-4289-9382-751E0CF28F6F}"/>
          </ac:spMkLst>
        </pc:spChg>
      </pc:sldChg>
      <pc:sldChg chg="modSp add del">
        <pc:chgData name="Katerina Glover, Senior Researcher" userId="de2edfa1-0aa9-41ab-9f34-1fb333eb4396" providerId="ADAL" clId="{8AA01147-618C-4E52-A645-52C0070854D1}" dt="2020-05-29T15:35:48.604" v="1100" actId="2696"/>
        <pc:sldMkLst>
          <pc:docMk/>
          <pc:sldMk cId="1531919601" sldId="393"/>
        </pc:sldMkLst>
        <pc:spChg chg="mod">
          <ac:chgData name="Katerina Glover, Senior Researcher" userId="de2edfa1-0aa9-41ab-9f34-1fb333eb4396" providerId="ADAL" clId="{8AA01147-618C-4E52-A645-52C0070854D1}" dt="2020-05-29T15:25:05.266" v="986" actId="20577"/>
          <ac:spMkLst>
            <pc:docMk/>
            <pc:sldMk cId="1531919601" sldId="393"/>
            <ac:spMk id="3" creationId="{11A45833-B316-42E9-9514-099712E4A046}"/>
          </ac:spMkLst>
        </pc:spChg>
      </pc:sldChg>
      <pc:sldChg chg="add">
        <pc:chgData name="Katerina Glover, Senior Researcher" userId="de2edfa1-0aa9-41ab-9f34-1fb333eb4396" providerId="ADAL" clId="{8AA01147-618C-4E52-A645-52C0070854D1}" dt="2020-05-29T15:36:30.090" v="1103"/>
        <pc:sldMkLst>
          <pc:docMk/>
          <pc:sldMk cId="2386228596" sldId="393"/>
        </pc:sldMkLst>
      </pc:sldChg>
      <pc:sldChg chg="add del">
        <pc:chgData name="Katerina Glover, Senior Researcher" userId="de2edfa1-0aa9-41ab-9f34-1fb333eb4396" providerId="ADAL" clId="{8AA01147-618C-4E52-A645-52C0070854D1}" dt="2020-06-01T13:28:46.418" v="1111" actId="2696"/>
        <pc:sldMkLst>
          <pc:docMk/>
          <pc:sldMk cId="2086884785" sldId="398"/>
        </pc:sldMkLst>
      </pc:sldChg>
      <pc:sldChg chg="addSp modSp add">
        <pc:chgData name="Katerina Glover, Senior Researcher" userId="de2edfa1-0aa9-41ab-9f34-1fb333eb4396" providerId="ADAL" clId="{8AA01147-618C-4E52-A645-52C0070854D1}" dt="2020-06-01T13:29:31.839" v="1120" actId="20577"/>
        <pc:sldMkLst>
          <pc:docMk/>
          <pc:sldMk cId="2451458011" sldId="398"/>
        </pc:sldMkLst>
        <pc:spChg chg="add mod">
          <ac:chgData name="Katerina Glover, Senior Researcher" userId="de2edfa1-0aa9-41ab-9f34-1fb333eb4396" providerId="ADAL" clId="{8AA01147-618C-4E52-A645-52C0070854D1}" dt="2020-06-01T13:29:31.839" v="1120" actId="20577"/>
          <ac:spMkLst>
            <pc:docMk/>
            <pc:sldMk cId="2451458011" sldId="398"/>
            <ac:spMk id="2" creationId="{376FCF95-965D-4999-B154-F5D704C199F5}"/>
          </ac:spMkLst>
        </pc:spChg>
      </pc:sldChg>
      <pc:sldChg chg="modSp">
        <pc:chgData name="Katerina Glover, Senior Researcher" userId="de2edfa1-0aa9-41ab-9f34-1fb333eb4396" providerId="ADAL" clId="{8AA01147-618C-4E52-A645-52C0070854D1}" dt="2020-06-01T13:29:59.978" v="1152" actId="20577"/>
        <pc:sldMkLst>
          <pc:docMk/>
          <pc:sldMk cId="617303548" sldId="407"/>
        </pc:sldMkLst>
        <pc:spChg chg="mod">
          <ac:chgData name="Katerina Glover, Senior Researcher" userId="de2edfa1-0aa9-41ab-9f34-1fb333eb4396" providerId="ADAL" clId="{8AA01147-618C-4E52-A645-52C0070854D1}" dt="2020-06-01T13:29:59.978" v="1152" actId="20577"/>
          <ac:spMkLst>
            <pc:docMk/>
            <pc:sldMk cId="617303548" sldId="407"/>
            <ac:spMk id="3" creationId="{C42ED56C-8DA8-4CC1-A725-3E7FA0723638}"/>
          </ac:spMkLst>
        </pc:spChg>
      </pc:sldChg>
      <pc:sldChg chg="modSp del">
        <pc:chgData name="Katerina Glover, Senior Researcher" userId="de2edfa1-0aa9-41ab-9f34-1fb333eb4396" providerId="ADAL" clId="{8AA01147-618C-4E52-A645-52C0070854D1}" dt="2020-06-01T13:29:41.495" v="1136" actId="2696"/>
        <pc:sldMkLst>
          <pc:docMk/>
          <pc:sldMk cId="2451458011" sldId="408"/>
        </pc:sldMkLst>
        <pc:spChg chg="mod">
          <ac:chgData name="Katerina Glover, Senior Researcher" userId="de2edfa1-0aa9-41ab-9f34-1fb333eb4396" providerId="ADAL" clId="{8AA01147-618C-4E52-A645-52C0070854D1}" dt="2020-06-01T13:29:35.354" v="1135" actId="20577"/>
          <ac:spMkLst>
            <pc:docMk/>
            <pc:sldMk cId="2451458011" sldId="408"/>
            <ac:spMk id="2" creationId="{376FCF95-965D-4999-B154-F5D704C199F5}"/>
          </ac:spMkLst>
        </pc:spChg>
      </pc:sldChg>
      <pc:sldChg chg="modSp">
        <pc:chgData name="Katerina Glover, Senior Researcher" userId="de2edfa1-0aa9-41ab-9f34-1fb333eb4396" providerId="ADAL" clId="{8AA01147-618C-4E52-A645-52C0070854D1}" dt="2020-06-04T10:37:44.716" v="1249" actId="20577"/>
        <pc:sldMkLst>
          <pc:docMk/>
          <pc:sldMk cId="4159638713" sldId="419"/>
        </pc:sldMkLst>
        <pc:spChg chg="mod">
          <ac:chgData name="Katerina Glover, Senior Researcher" userId="de2edfa1-0aa9-41ab-9f34-1fb333eb4396" providerId="ADAL" clId="{8AA01147-618C-4E52-A645-52C0070854D1}" dt="2020-06-04T10:37:44.716" v="1249" actId="20577"/>
          <ac:spMkLst>
            <pc:docMk/>
            <pc:sldMk cId="4159638713" sldId="419"/>
            <ac:spMk id="14" creationId="{8A72CCE2-9FB4-4374-8EEC-DABC40EC433F}"/>
          </ac:spMkLst>
        </pc:spChg>
      </pc:sldChg>
      <pc:sldChg chg="modSp">
        <pc:chgData name="Katerina Glover, Senior Researcher" userId="de2edfa1-0aa9-41ab-9f34-1fb333eb4396" providerId="ADAL" clId="{8AA01147-618C-4E52-A645-52C0070854D1}" dt="2020-06-04T11:04:24.411" v="1644" actId="6549"/>
        <pc:sldMkLst>
          <pc:docMk/>
          <pc:sldMk cId="2847313853" sldId="420"/>
        </pc:sldMkLst>
        <pc:spChg chg="mod">
          <ac:chgData name="Katerina Glover, Senior Researcher" userId="de2edfa1-0aa9-41ab-9f34-1fb333eb4396" providerId="ADAL" clId="{8AA01147-618C-4E52-A645-52C0070854D1}" dt="2020-06-04T11:04:24.411" v="1644" actId="6549"/>
          <ac:spMkLst>
            <pc:docMk/>
            <pc:sldMk cId="2847313853" sldId="420"/>
            <ac:spMk id="2" creationId="{4E26E8A7-38DB-446A-B25F-41BC53DC2954}"/>
          </ac:spMkLst>
        </pc:spChg>
      </pc:sldChg>
      <pc:sldChg chg="addSp modSp">
        <pc:chgData name="Katerina Glover, Senior Researcher" userId="de2edfa1-0aa9-41ab-9f34-1fb333eb4396" providerId="ADAL" clId="{8AA01147-618C-4E52-A645-52C0070854D1}" dt="2020-06-04T10:55:05.760" v="1606" actId="20577"/>
        <pc:sldMkLst>
          <pc:docMk/>
          <pc:sldMk cId="1035251124" sldId="421"/>
        </pc:sldMkLst>
        <pc:spChg chg="mod">
          <ac:chgData name="Katerina Glover, Senior Researcher" userId="de2edfa1-0aa9-41ab-9f34-1fb333eb4396" providerId="ADAL" clId="{8AA01147-618C-4E52-A645-52C0070854D1}" dt="2020-06-04T10:45:19.591" v="1536" actId="20577"/>
          <ac:spMkLst>
            <pc:docMk/>
            <pc:sldMk cId="1035251124" sldId="421"/>
            <ac:spMk id="3" creationId="{37759A5F-8C5B-4705-9FB3-F34D0045CCF7}"/>
          </ac:spMkLst>
        </pc:spChg>
        <pc:spChg chg="mod">
          <ac:chgData name="Katerina Glover, Senior Researcher" userId="de2edfa1-0aa9-41ab-9f34-1fb333eb4396" providerId="ADAL" clId="{8AA01147-618C-4E52-A645-52C0070854D1}" dt="2020-06-04T10:45:27.776" v="1548" actId="20577"/>
          <ac:spMkLst>
            <pc:docMk/>
            <pc:sldMk cId="1035251124" sldId="421"/>
            <ac:spMk id="6" creationId="{AF03B604-3AE3-42E5-889E-6EE30C74AF5C}"/>
          </ac:spMkLst>
        </pc:spChg>
        <pc:spChg chg="add">
          <ac:chgData name="Katerina Glover, Senior Researcher" userId="de2edfa1-0aa9-41ab-9f34-1fb333eb4396" providerId="ADAL" clId="{8AA01147-618C-4E52-A645-52C0070854D1}" dt="2020-06-04T10:45:40.177" v="1549"/>
          <ac:spMkLst>
            <pc:docMk/>
            <pc:sldMk cId="1035251124" sldId="421"/>
            <ac:spMk id="8" creationId="{0158D6E2-DF6C-4AB7-87BA-238535071F7A}"/>
          </ac:spMkLst>
        </pc:spChg>
        <pc:spChg chg="add mod">
          <ac:chgData name="Katerina Glover, Senior Researcher" userId="de2edfa1-0aa9-41ab-9f34-1fb333eb4396" providerId="ADAL" clId="{8AA01147-618C-4E52-A645-52C0070854D1}" dt="2020-06-04T10:55:05.760" v="1606" actId="20577"/>
          <ac:spMkLst>
            <pc:docMk/>
            <pc:sldMk cId="1035251124" sldId="421"/>
            <ac:spMk id="9" creationId="{B2DB9A1B-E803-49BE-BB48-6620215CDAD1}"/>
          </ac:spMkLst>
        </pc:spChg>
        <pc:spChg chg="add">
          <ac:chgData name="Katerina Glover, Senior Researcher" userId="de2edfa1-0aa9-41ab-9f34-1fb333eb4396" providerId="ADAL" clId="{8AA01147-618C-4E52-A645-52C0070854D1}" dt="2020-06-04T10:45:40.177" v="1549"/>
          <ac:spMkLst>
            <pc:docMk/>
            <pc:sldMk cId="1035251124" sldId="421"/>
            <ac:spMk id="10" creationId="{F884F69C-D3DF-43F4-8FA5-B3CF5316C782}"/>
          </ac:spMkLst>
        </pc:spChg>
        <pc:spChg chg="add mod">
          <ac:chgData name="Katerina Glover, Senior Researcher" userId="de2edfa1-0aa9-41ab-9f34-1fb333eb4396" providerId="ADAL" clId="{8AA01147-618C-4E52-A645-52C0070854D1}" dt="2020-06-04T10:45:49.674" v="1551" actId="1076"/>
          <ac:spMkLst>
            <pc:docMk/>
            <pc:sldMk cId="1035251124" sldId="421"/>
            <ac:spMk id="11" creationId="{20CD2126-752A-4230-A2D4-EFFA0C691EF5}"/>
          </ac:spMkLst>
        </pc:spChg>
        <pc:spChg chg="add mod">
          <ac:chgData name="Katerina Glover, Senior Researcher" userId="de2edfa1-0aa9-41ab-9f34-1fb333eb4396" providerId="ADAL" clId="{8AA01147-618C-4E52-A645-52C0070854D1}" dt="2020-06-04T10:46:05.806" v="1580" actId="20577"/>
          <ac:spMkLst>
            <pc:docMk/>
            <pc:sldMk cId="1035251124" sldId="421"/>
            <ac:spMk id="12" creationId="{4F3504A1-1BA7-49F1-80CC-8A5B7225848F}"/>
          </ac:spMkLst>
        </pc:spChg>
        <pc:spChg chg="add mod">
          <ac:chgData name="Katerina Glover, Senior Researcher" userId="de2edfa1-0aa9-41ab-9f34-1fb333eb4396" providerId="ADAL" clId="{8AA01147-618C-4E52-A645-52C0070854D1}" dt="2020-06-04T10:45:49.674" v="1551" actId="1076"/>
          <ac:spMkLst>
            <pc:docMk/>
            <pc:sldMk cId="1035251124" sldId="421"/>
            <ac:spMk id="13" creationId="{2363C19D-35A8-4628-8763-A88B6A00E597}"/>
          </ac:spMkLst>
        </pc:spChg>
        <pc:spChg chg="add mod">
          <ac:chgData name="Katerina Glover, Senior Researcher" userId="de2edfa1-0aa9-41ab-9f34-1fb333eb4396" providerId="ADAL" clId="{8AA01147-618C-4E52-A645-52C0070854D1}" dt="2020-06-04T10:45:53.375" v="1553" actId="1076"/>
          <ac:spMkLst>
            <pc:docMk/>
            <pc:sldMk cId="1035251124" sldId="421"/>
            <ac:spMk id="14" creationId="{F38E2AA2-58D0-4E60-B3C5-F659AEA7AB73}"/>
          </ac:spMkLst>
        </pc:spChg>
        <pc:spChg chg="add mod">
          <ac:chgData name="Katerina Glover, Senior Researcher" userId="de2edfa1-0aa9-41ab-9f34-1fb333eb4396" providerId="ADAL" clId="{8AA01147-618C-4E52-A645-52C0070854D1}" dt="2020-06-04T10:46:10.849" v="1597" actId="20577"/>
          <ac:spMkLst>
            <pc:docMk/>
            <pc:sldMk cId="1035251124" sldId="421"/>
            <ac:spMk id="15" creationId="{96E1DDE5-C71D-41C8-AF3A-6C788FA4D0F0}"/>
          </ac:spMkLst>
        </pc:spChg>
        <pc:spChg chg="add mod">
          <ac:chgData name="Katerina Glover, Senior Researcher" userId="de2edfa1-0aa9-41ab-9f34-1fb333eb4396" providerId="ADAL" clId="{8AA01147-618C-4E52-A645-52C0070854D1}" dt="2020-06-04T10:45:53.375" v="1553" actId="1076"/>
          <ac:spMkLst>
            <pc:docMk/>
            <pc:sldMk cId="1035251124" sldId="421"/>
            <ac:spMk id="16" creationId="{7AEFD453-2355-43F0-9208-B18FB59862AC}"/>
          </ac:spMkLst>
        </pc:spChg>
      </pc:sldChg>
      <pc:sldChg chg="addSp delSp modSp add">
        <pc:chgData name="Katerina Glover, Senior Researcher" userId="de2edfa1-0aa9-41ab-9f34-1fb333eb4396" providerId="ADAL" clId="{8AA01147-618C-4E52-A645-52C0070854D1}" dt="2020-06-04T11:10:04.742" v="1715" actId="20577"/>
        <pc:sldMkLst>
          <pc:docMk/>
          <pc:sldMk cId="45848849" sldId="425"/>
        </pc:sldMkLst>
        <pc:spChg chg="add mod">
          <ac:chgData name="Katerina Glover, Senior Researcher" userId="de2edfa1-0aa9-41ab-9f34-1fb333eb4396" providerId="ADAL" clId="{8AA01147-618C-4E52-A645-52C0070854D1}" dt="2020-06-04T11:09:08.132" v="1694" actId="164"/>
          <ac:spMkLst>
            <pc:docMk/>
            <pc:sldMk cId="45848849" sldId="425"/>
            <ac:spMk id="2" creationId="{792423DC-A675-4344-A4F3-8A26F95726B9}"/>
          </ac:spMkLst>
        </pc:spChg>
        <pc:spChg chg="del mod">
          <ac:chgData name="Katerina Glover, Senior Researcher" userId="de2edfa1-0aa9-41ab-9f34-1fb333eb4396" providerId="ADAL" clId="{8AA01147-618C-4E52-A645-52C0070854D1}" dt="2020-06-04T11:07:30.691" v="1652" actId="478"/>
          <ac:spMkLst>
            <pc:docMk/>
            <pc:sldMk cId="45848849" sldId="425"/>
            <ac:spMk id="6" creationId="{AF03B604-3AE3-42E5-889E-6EE30C74AF5C}"/>
          </ac:spMkLst>
        </pc:spChg>
        <pc:spChg chg="del">
          <ac:chgData name="Katerina Glover, Senior Researcher" userId="de2edfa1-0aa9-41ab-9f34-1fb333eb4396" providerId="ADAL" clId="{8AA01147-618C-4E52-A645-52C0070854D1}" dt="2020-06-04T11:07:31.630" v="1653" actId="478"/>
          <ac:spMkLst>
            <pc:docMk/>
            <pc:sldMk cId="45848849" sldId="425"/>
            <ac:spMk id="7" creationId="{F72E90ED-60BA-488C-AC17-59B47BED8FDA}"/>
          </ac:spMkLst>
        </pc:spChg>
        <pc:spChg chg="del">
          <ac:chgData name="Katerina Glover, Senior Researcher" userId="de2edfa1-0aa9-41ab-9f34-1fb333eb4396" providerId="ADAL" clId="{8AA01147-618C-4E52-A645-52C0070854D1}" dt="2020-06-04T11:06:59.284" v="1646" actId="478"/>
          <ac:spMkLst>
            <pc:docMk/>
            <pc:sldMk cId="45848849" sldId="425"/>
            <ac:spMk id="8" creationId="{0158D6E2-DF6C-4AB7-87BA-238535071F7A}"/>
          </ac:spMkLst>
        </pc:spChg>
        <pc:spChg chg="del">
          <ac:chgData name="Katerina Glover, Senior Researcher" userId="de2edfa1-0aa9-41ab-9f34-1fb333eb4396" providerId="ADAL" clId="{8AA01147-618C-4E52-A645-52C0070854D1}" dt="2020-06-04T11:06:59.284" v="1646" actId="478"/>
          <ac:spMkLst>
            <pc:docMk/>
            <pc:sldMk cId="45848849" sldId="425"/>
            <ac:spMk id="9" creationId="{B2DB9A1B-E803-49BE-BB48-6620215CDAD1}"/>
          </ac:spMkLst>
        </pc:spChg>
        <pc:spChg chg="del">
          <ac:chgData name="Katerina Glover, Senior Researcher" userId="de2edfa1-0aa9-41ab-9f34-1fb333eb4396" providerId="ADAL" clId="{8AA01147-618C-4E52-A645-52C0070854D1}" dt="2020-06-04T11:06:59.284" v="1646" actId="478"/>
          <ac:spMkLst>
            <pc:docMk/>
            <pc:sldMk cId="45848849" sldId="425"/>
            <ac:spMk id="10" creationId="{F884F69C-D3DF-43F4-8FA5-B3CF5316C782}"/>
          </ac:spMkLst>
        </pc:spChg>
        <pc:spChg chg="del">
          <ac:chgData name="Katerina Glover, Senior Researcher" userId="de2edfa1-0aa9-41ab-9f34-1fb333eb4396" providerId="ADAL" clId="{8AA01147-618C-4E52-A645-52C0070854D1}" dt="2020-06-04T11:06:59.284" v="1646" actId="478"/>
          <ac:spMkLst>
            <pc:docMk/>
            <pc:sldMk cId="45848849" sldId="425"/>
            <ac:spMk id="11" creationId="{20CD2126-752A-4230-A2D4-EFFA0C691EF5}"/>
          </ac:spMkLst>
        </pc:spChg>
        <pc:spChg chg="del">
          <ac:chgData name="Katerina Glover, Senior Researcher" userId="de2edfa1-0aa9-41ab-9f34-1fb333eb4396" providerId="ADAL" clId="{8AA01147-618C-4E52-A645-52C0070854D1}" dt="2020-06-04T11:06:59.284" v="1646" actId="478"/>
          <ac:spMkLst>
            <pc:docMk/>
            <pc:sldMk cId="45848849" sldId="425"/>
            <ac:spMk id="12" creationId="{4F3504A1-1BA7-49F1-80CC-8A5B7225848F}"/>
          </ac:spMkLst>
        </pc:spChg>
        <pc:spChg chg="del">
          <ac:chgData name="Katerina Glover, Senior Researcher" userId="de2edfa1-0aa9-41ab-9f34-1fb333eb4396" providerId="ADAL" clId="{8AA01147-618C-4E52-A645-52C0070854D1}" dt="2020-06-04T11:06:59.284" v="1646" actId="478"/>
          <ac:spMkLst>
            <pc:docMk/>
            <pc:sldMk cId="45848849" sldId="425"/>
            <ac:spMk id="13" creationId="{2363C19D-35A8-4628-8763-A88B6A00E597}"/>
          </ac:spMkLst>
        </pc:spChg>
        <pc:spChg chg="del">
          <ac:chgData name="Katerina Glover, Senior Researcher" userId="de2edfa1-0aa9-41ab-9f34-1fb333eb4396" providerId="ADAL" clId="{8AA01147-618C-4E52-A645-52C0070854D1}" dt="2020-06-04T11:06:59.284" v="1646" actId="478"/>
          <ac:spMkLst>
            <pc:docMk/>
            <pc:sldMk cId="45848849" sldId="425"/>
            <ac:spMk id="14" creationId="{F38E2AA2-58D0-4E60-B3C5-F659AEA7AB73}"/>
          </ac:spMkLst>
        </pc:spChg>
        <pc:spChg chg="del">
          <ac:chgData name="Katerina Glover, Senior Researcher" userId="de2edfa1-0aa9-41ab-9f34-1fb333eb4396" providerId="ADAL" clId="{8AA01147-618C-4E52-A645-52C0070854D1}" dt="2020-06-04T11:06:59.284" v="1646" actId="478"/>
          <ac:spMkLst>
            <pc:docMk/>
            <pc:sldMk cId="45848849" sldId="425"/>
            <ac:spMk id="15" creationId="{96E1DDE5-C71D-41C8-AF3A-6C788FA4D0F0}"/>
          </ac:spMkLst>
        </pc:spChg>
        <pc:spChg chg="del">
          <ac:chgData name="Katerina Glover, Senior Researcher" userId="de2edfa1-0aa9-41ab-9f34-1fb333eb4396" providerId="ADAL" clId="{8AA01147-618C-4E52-A645-52C0070854D1}" dt="2020-06-04T11:06:59.284" v="1646" actId="478"/>
          <ac:spMkLst>
            <pc:docMk/>
            <pc:sldMk cId="45848849" sldId="425"/>
            <ac:spMk id="16" creationId="{7AEFD453-2355-43F0-9208-B18FB59862AC}"/>
          </ac:spMkLst>
        </pc:spChg>
        <pc:spChg chg="add mod">
          <ac:chgData name="Katerina Glover, Senior Researcher" userId="de2edfa1-0aa9-41ab-9f34-1fb333eb4396" providerId="ADAL" clId="{8AA01147-618C-4E52-A645-52C0070854D1}" dt="2020-06-04T11:09:08.132" v="1694" actId="164"/>
          <ac:spMkLst>
            <pc:docMk/>
            <pc:sldMk cId="45848849" sldId="425"/>
            <ac:spMk id="17" creationId="{980A25E3-CC29-40E6-BAC4-8E7F0FDBFB31}"/>
          </ac:spMkLst>
        </pc:spChg>
        <pc:spChg chg="add mod">
          <ac:chgData name="Katerina Glover, Senior Researcher" userId="de2edfa1-0aa9-41ab-9f34-1fb333eb4396" providerId="ADAL" clId="{8AA01147-618C-4E52-A645-52C0070854D1}" dt="2020-06-04T11:10:04.742" v="1715" actId="20577"/>
          <ac:spMkLst>
            <pc:docMk/>
            <pc:sldMk cId="45848849" sldId="425"/>
            <ac:spMk id="18" creationId="{578AA4D7-FD72-425A-8D11-4F46FC6ACD3A}"/>
          </ac:spMkLst>
        </pc:spChg>
        <pc:grpChg chg="add mod">
          <ac:chgData name="Katerina Glover, Senior Researcher" userId="de2edfa1-0aa9-41ab-9f34-1fb333eb4396" providerId="ADAL" clId="{8AA01147-618C-4E52-A645-52C0070854D1}" dt="2020-06-04T11:09:13.996" v="1695" actId="1076"/>
          <ac:grpSpMkLst>
            <pc:docMk/>
            <pc:sldMk cId="45848849" sldId="425"/>
            <ac:grpSpMk id="4" creationId="{E2B89F00-61EE-434B-A5D7-15CF7C1B555A}"/>
          </ac:grpSpMkLst>
        </pc:grpChg>
      </pc:sldChg>
      <pc:sldChg chg="addSp modSp add ord">
        <pc:chgData name="Katerina Glover, Senior Researcher" userId="de2edfa1-0aa9-41ab-9f34-1fb333eb4396" providerId="ADAL" clId="{8AA01147-618C-4E52-A645-52C0070854D1}" dt="2020-06-19T12:57:59.610" v="2386"/>
        <pc:sldMkLst>
          <pc:docMk/>
          <pc:sldMk cId="1605518849" sldId="467"/>
        </pc:sldMkLst>
        <pc:graphicFrameChg chg="add mod">
          <ac:chgData name="Katerina Glover, Senior Researcher" userId="de2edfa1-0aa9-41ab-9f34-1fb333eb4396" providerId="ADAL" clId="{8AA01147-618C-4E52-A645-52C0070854D1}" dt="2020-06-19T12:52:54.359" v="2384" actId="20578"/>
          <ac:graphicFrameMkLst>
            <pc:docMk/>
            <pc:sldMk cId="1605518849" sldId="467"/>
            <ac:graphicFrameMk id="2" creationId="{2E34F1B8-A6FC-40BC-9657-6314617C6284}"/>
          </ac:graphicFrameMkLst>
        </pc:graphicFrameChg>
      </pc:sldChg>
    </pc:docChg>
  </pc:docChgLst>
  <pc:docChgLst>
    <pc:chgData name="Maura O'Malley, Researcher" userId="S::maura.o-malley@essex.gov.uk::debcc6ab-8d4c-4f20-82e6-146e5bb09687" providerId="AD" clId="Web-{97E05CB4-82E3-4D78-8E38-0A00241731E3}"/>
    <pc:docChg chg="modSld">
      <pc:chgData name="Maura O'Malley, Researcher" userId="S::maura.o-malley@essex.gov.uk::debcc6ab-8d4c-4f20-82e6-146e5bb09687" providerId="AD" clId="Web-{97E05CB4-82E3-4D78-8E38-0A00241731E3}" dt="2020-05-26T11:51:29.399" v="262" actId="14100"/>
      <pc:docMkLst>
        <pc:docMk/>
      </pc:docMkLst>
      <pc:sldChg chg="modSp">
        <pc:chgData name="Maura O'Malley, Researcher" userId="S::maura.o-malley@essex.gov.uk::debcc6ab-8d4c-4f20-82e6-146e5bb09687" providerId="AD" clId="Web-{97E05CB4-82E3-4D78-8E38-0A00241731E3}" dt="2020-05-26T11:51:29.399" v="262" actId="14100"/>
        <pc:sldMkLst>
          <pc:docMk/>
          <pc:sldMk cId="1309248427" sldId="344"/>
        </pc:sldMkLst>
        <pc:spChg chg="mod">
          <ac:chgData name="Maura O'Malley, Researcher" userId="S::maura.o-malley@essex.gov.uk::debcc6ab-8d4c-4f20-82e6-146e5bb09687" providerId="AD" clId="Web-{97E05CB4-82E3-4D78-8E38-0A00241731E3}" dt="2020-05-26T11:51:29.399" v="262" actId="14100"/>
          <ac:spMkLst>
            <pc:docMk/>
            <pc:sldMk cId="1309248427" sldId="344"/>
            <ac:spMk id="7" creationId="{5BF28DFC-B23B-45C4-8473-3007892C614F}"/>
          </ac:spMkLst>
        </pc:spChg>
      </pc:sldChg>
      <pc:sldChg chg="modSp">
        <pc:chgData name="Maura O'Malley, Researcher" userId="S::maura.o-malley@essex.gov.uk::debcc6ab-8d4c-4f20-82e6-146e5bb09687" providerId="AD" clId="Web-{97E05CB4-82E3-4D78-8E38-0A00241731E3}" dt="2020-05-26T11:45:55.588" v="147" actId="20577"/>
        <pc:sldMkLst>
          <pc:docMk/>
          <pc:sldMk cId="2168100537" sldId="374"/>
        </pc:sldMkLst>
        <pc:spChg chg="mod">
          <ac:chgData name="Maura O'Malley, Researcher" userId="S::maura.o-malley@essex.gov.uk::debcc6ab-8d4c-4f20-82e6-146e5bb09687" providerId="AD" clId="Web-{97E05CB4-82E3-4D78-8E38-0A00241731E3}" dt="2020-05-26T11:45:55.588" v="147" actId="20577"/>
          <ac:spMkLst>
            <pc:docMk/>
            <pc:sldMk cId="2168100537" sldId="374"/>
            <ac:spMk id="7" creationId="{5BF28DFC-B23B-45C4-8473-3007892C614F}"/>
          </ac:spMkLst>
        </pc:spChg>
      </pc:sldChg>
    </pc:docChg>
  </pc:docChgLst>
  <pc:docChgLst>
    <pc:chgData name="Poppy Reece, Researcher" userId="S::poppy.reece@essex.gov.uk::dc98a925-bdaa-4bee-b207-d103908056d7" providerId="AD" clId="Web-{DFB55C2F-A0C6-4C87-ADE4-1224AFAED29E}"/>
    <pc:docChg chg="modSld">
      <pc:chgData name="Poppy Reece, Researcher" userId="S::poppy.reece@essex.gov.uk::dc98a925-bdaa-4bee-b207-d103908056d7" providerId="AD" clId="Web-{DFB55C2F-A0C6-4C87-ADE4-1224AFAED29E}" dt="2020-06-01T16:15:01.089" v="26" actId="20577"/>
      <pc:docMkLst>
        <pc:docMk/>
      </pc:docMkLst>
      <pc:sldChg chg="modSp">
        <pc:chgData name="Poppy Reece, Researcher" userId="S::poppy.reece@essex.gov.uk::dc98a925-bdaa-4bee-b207-d103908056d7" providerId="AD" clId="Web-{DFB55C2F-A0C6-4C87-ADE4-1224AFAED29E}" dt="2020-06-01T16:15:01.089" v="25" actId="20577"/>
        <pc:sldMkLst>
          <pc:docMk/>
          <pc:sldMk cId="2263966757" sldId="356"/>
        </pc:sldMkLst>
        <pc:spChg chg="mod">
          <ac:chgData name="Poppy Reece, Researcher" userId="S::poppy.reece@essex.gov.uk::dc98a925-bdaa-4bee-b207-d103908056d7" providerId="AD" clId="Web-{DFB55C2F-A0C6-4C87-ADE4-1224AFAED29E}" dt="2020-06-01T16:15:01.089" v="25" actId="20577"/>
          <ac:spMkLst>
            <pc:docMk/>
            <pc:sldMk cId="2263966757" sldId="356"/>
            <ac:spMk id="2" creationId="{B86E3F7B-6A20-4AB5-B5B5-890DB4982E62}"/>
          </ac:spMkLst>
        </pc:spChg>
      </pc:sldChg>
    </pc:docChg>
  </pc:docChgLst>
  <pc:docChgLst>
    <pc:chgData name="Maresa Beazley, Senior Researcher" userId="5f8a0d0f-7495-4475-8968-cf1e28e5c564" providerId="ADAL" clId="{98F31EEE-B128-4F2A-984C-05CE340AA349}"/>
    <pc:docChg chg="undo custSel addSld delSld modSld sldOrd">
      <pc:chgData name="Maresa Beazley, Senior Researcher" userId="5f8a0d0f-7495-4475-8968-cf1e28e5c564" providerId="ADAL" clId="{98F31EEE-B128-4F2A-984C-05CE340AA349}" dt="2020-06-22T08:42:06.021" v="19997" actId="20577"/>
      <pc:docMkLst>
        <pc:docMk/>
      </pc:docMkLst>
      <pc:sldChg chg="delCm modCm">
        <pc:chgData name="Maresa Beazley, Senior Researcher" userId="5f8a0d0f-7495-4475-8968-cf1e28e5c564" providerId="ADAL" clId="{98F31EEE-B128-4F2A-984C-05CE340AA349}" dt="2020-06-09T13:43:29.908" v="6076" actId="1592"/>
        <pc:sldMkLst>
          <pc:docMk/>
          <pc:sldMk cId="4231481942" sldId="262"/>
        </pc:sldMkLst>
      </pc:sldChg>
      <pc:sldChg chg="ord">
        <pc:chgData name="Maresa Beazley, Senior Researcher" userId="5f8a0d0f-7495-4475-8968-cf1e28e5c564" providerId="ADAL" clId="{98F31EEE-B128-4F2A-984C-05CE340AA349}" dt="2020-06-18T14:37:05.449" v="14973"/>
        <pc:sldMkLst>
          <pc:docMk/>
          <pc:sldMk cId="751899522" sldId="325"/>
        </pc:sldMkLst>
      </pc:sldChg>
      <pc:sldChg chg="modSp">
        <pc:chgData name="Maresa Beazley, Senior Researcher" userId="5f8a0d0f-7495-4475-8968-cf1e28e5c564" providerId="ADAL" clId="{98F31EEE-B128-4F2A-984C-05CE340AA349}" dt="2020-06-04T09:47:59.441" v="1464" actId="403"/>
        <pc:sldMkLst>
          <pc:docMk/>
          <pc:sldMk cId="948215425" sldId="331"/>
        </pc:sldMkLst>
        <pc:spChg chg="mod">
          <ac:chgData name="Maresa Beazley, Senior Researcher" userId="5f8a0d0f-7495-4475-8968-cf1e28e5c564" providerId="ADAL" clId="{98F31EEE-B128-4F2A-984C-05CE340AA349}" dt="2020-06-04T09:47:59.441" v="1464" actId="403"/>
          <ac:spMkLst>
            <pc:docMk/>
            <pc:sldMk cId="948215425" sldId="331"/>
            <ac:spMk id="5" creationId="{E1AB353D-C3DD-45D0-A928-76F68198F592}"/>
          </ac:spMkLst>
        </pc:spChg>
      </pc:sldChg>
      <pc:sldChg chg="addSp delSp modSp">
        <pc:chgData name="Maresa Beazley, Senior Researcher" userId="5f8a0d0f-7495-4475-8968-cf1e28e5c564" providerId="ADAL" clId="{98F31EEE-B128-4F2A-984C-05CE340AA349}" dt="2020-06-04T15:10:57.434" v="2998" actId="2085"/>
        <pc:sldMkLst>
          <pc:docMk/>
          <pc:sldMk cId="3528816184" sldId="334"/>
        </pc:sldMkLst>
        <pc:spChg chg="mod">
          <ac:chgData name="Maresa Beazley, Senior Researcher" userId="5f8a0d0f-7495-4475-8968-cf1e28e5c564" providerId="ADAL" clId="{98F31EEE-B128-4F2A-984C-05CE340AA349}" dt="2020-06-04T09:34:33.269" v="924" actId="20577"/>
          <ac:spMkLst>
            <pc:docMk/>
            <pc:sldMk cId="3528816184" sldId="334"/>
            <ac:spMk id="2" creationId="{0BCA1EE4-4F60-418E-B50D-889392C38E14}"/>
          </ac:spMkLst>
        </pc:spChg>
        <pc:spChg chg="del">
          <ac:chgData name="Maresa Beazley, Senior Researcher" userId="5f8a0d0f-7495-4475-8968-cf1e28e5c564" providerId="ADAL" clId="{98F31EEE-B128-4F2A-984C-05CE340AA349}" dt="2020-06-04T09:34:01.081" v="916" actId="478"/>
          <ac:spMkLst>
            <pc:docMk/>
            <pc:sldMk cId="3528816184" sldId="334"/>
            <ac:spMk id="6" creationId="{32C03C46-76CD-4CD8-A244-ACE7EE66D1E3}"/>
          </ac:spMkLst>
        </pc:spChg>
        <pc:spChg chg="del">
          <ac:chgData name="Maresa Beazley, Senior Researcher" userId="5f8a0d0f-7495-4475-8968-cf1e28e5c564" providerId="ADAL" clId="{98F31EEE-B128-4F2A-984C-05CE340AA349}" dt="2020-06-04T09:34:01.081" v="916" actId="478"/>
          <ac:spMkLst>
            <pc:docMk/>
            <pc:sldMk cId="3528816184" sldId="334"/>
            <ac:spMk id="7" creationId="{681F7599-90E5-4636-9494-FA271D05AE64}"/>
          </ac:spMkLst>
        </pc:spChg>
        <pc:spChg chg="del">
          <ac:chgData name="Maresa Beazley, Senior Researcher" userId="5f8a0d0f-7495-4475-8968-cf1e28e5c564" providerId="ADAL" clId="{98F31EEE-B128-4F2A-984C-05CE340AA349}" dt="2020-06-04T09:34:01.081" v="916" actId="478"/>
          <ac:spMkLst>
            <pc:docMk/>
            <pc:sldMk cId="3528816184" sldId="334"/>
            <ac:spMk id="8" creationId="{4A6A1ADD-949A-4A32-B2BE-4362380C19C8}"/>
          </ac:spMkLst>
        </pc:spChg>
        <pc:spChg chg="del">
          <ac:chgData name="Maresa Beazley, Senior Researcher" userId="5f8a0d0f-7495-4475-8968-cf1e28e5c564" providerId="ADAL" clId="{98F31EEE-B128-4F2A-984C-05CE340AA349}" dt="2020-06-04T09:34:01.081" v="916" actId="478"/>
          <ac:spMkLst>
            <pc:docMk/>
            <pc:sldMk cId="3528816184" sldId="334"/>
            <ac:spMk id="9" creationId="{48F5DD40-208B-4867-A04D-58D3B217ECB9}"/>
          </ac:spMkLst>
        </pc:spChg>
        <pc:spChg chg="del">
          <ac:chgData name="Maresa Beazley, Senior Researcher" userId="5f8a0d0f-7495-4475-8968-cf1e28e5c564" providerId="ADAL" clId="{98F31EEE-B128-4F2A-984C-05CE340AA349}" dt="2020-06-04T09:34:01.081" v="916" actId="478"/>
          <ac:spMkLst>
            <pc:docMk/>
            <pc:sldMk cId="3528816184" sldId="334"/>
            <ac:spMk id="10" creationId="{B9CDA2EE-00E8-4F39-BBB2-6BA1E6EC3746}"/>
          </ac:spMkLst>
        </pc:spChg>
        <pc:spChg chg="del">
          <ac:chgData name="Maresa Beazley, Senior Researcher" userId="5f8a0d0f-7495-4475-8968-cf1e28e5c564" providerId="ADAL" clId="{98F31EEE-B128-4F2A-984C-05CE340AA349}" dt="2020-06-04T09:34:01.081" v="916" actId="478"/>
          <ac:spMkLst>
            <pc:docMk/>
            <pc:sldMk cId="3528816184" sldId="334"/>
            <ac:spMk id="11" creationId="{844A4860-8019-45C2-B366-CC36DC8FD5EB}"/>
          </ac:spMkLst>
        </pc:spChg>
        <pc:spChg chg="del">
          <ac:chgData name="Maresa Beazley, Senior Researcher" userId="5f8a0d0f-7495-4475-8968-cf1e28e5c564" providerId="ADAL" clId="{98F31EEE-B128-4F2A-984C-05CE340AA349}" dt="2020-06-04T09:34:01.081" v="916" actId="478"/>
          <ac:spMkLst>
            <pc:docMk/>
            <pc:sldMk cId="3528816184" sldId="334"/>
            <ac:spMk id="12" creationId="{F008B278-2917-4920-87F4-169FF2297EF9}"/>
          </ac:spMkLst>
        </pc:spChg>
        <pc:spChg chg="del">
          <ac:chgData name="Maresa Beazley, Senior Researcher" userId="5f8a0d0f-7495-4475-8968-cf1e28e5c564" providerId="ADAL" clId="{98F31EEE-B128-4F2A-984C-05CE340AA349}" dt="2020-06-04T09:34:01.081" v="916" actId="478"/>
          <ac:spMkLst>
            <pc:docMk/>
            <pc:sldMk cId="3528816184" sldId="334"/>
            <ac:spMk id="13" creationId="{AD7A57FD-8CE9-4588-BA13-5A7D48F86B59}"/>
          </ac:spMkLst>
        </pc:spChg>
        <pc:spChg chg="add del mod">
          <ac:chgData name="Maresa Beazley, Senior Researcher" userId="5f8a0d0f-7495-4475-8968-cf1e28e5c564" providerId="ADAL" clId="{98F31EEE-B128-4F2A-984C-05CE340AA349}" dt="2020-06-04T09:42:21.368" v="1278" actId="478"/>
          <ac:spMkLst>
            <pc:docMk/>
            <pc:sldMk cId="3528816184" sldId="334"/>
            <ac:spMk id="14" creationId="{5052981A-D7CA-4ECD-9EB3-8136EFFA3594}"/>
          </ac:spMkLst>
        </pc:spChg>
        <pc:spChg chg="add del mod">
          <ac:chgData name="Maresa Beazley, Senior Researcher" userId="5f8a0d0f-7495-4475-8968-cf1e28e5c564" providerId="ADAL" clId="{98F31EEE-B128-4F2A-984C-05CE340AA349}" dt="2020-06-04T09:42:52.289" v="1345" actId="478"/>
          <ac:spMkLst>
            <pc:docMk/>
            <pc:sldMk cId="3528816184" sldId="334"/>
            <ac:spMk id="15" creationId="{DF5C29BA-BA87-43C5-873B-EF421BE276F7}"/>
          </ac:spMkLst>
        </pc:spChg>
        <pc:spChg chg="add del mod">
          <ac:chgData name="Maresa Beazley, Senior Researcher" userId="5f8a0d0f-7495-4475-8968-cf1e28e5c564" providerId="ADAL" clId="{98F31EEE-B128-4F2A-984C-05CE340AA349}" dt="2020-06-04T09:43:38.459" v="1446" actId="478"/>
          <ac:spMkLst>
            <pc:docMk/>
            <pc:sldMk cId="3528816184" sldId="334"/>
            <ac:spMk id="16" creationId="{B044C21C-8FD1-47FE-B5B1-282BC3487BC0}"/>
          </ac:spMkLst>
        </pc:spChg>
        <pc:spChg chg="add mod">
          <ac:chgData name="Maresa Beazley, Senior Researcher" userId="5f8a0d0f-7495-4475-8968-cf1e28e5c564" providerId="ADAL" clId="{98F31EEE-B128-4F2A-984C-05CE340AA349}" dt="2020-06-04T09:43:52.383" v="1448" actId="113"/>
          <ac:spMkLst>
            <pc:docMk/>
            <pc:sldMk cId="3528816184" sldId="334"/>
            <ac:spMk id="17" creationId="{3B6EE7D9-81A4-4A22-AAF8-300F2F7DD130}"/>
          </ac:spMkLst>
        </pc:spChg>
        <pc:spChg chg="add mod">
          <ac:chgData name="Maresa Beazley, Senior Researcher" userId="5f8a0d0f-7495-4475-8968-cf1e28e5c564" providerId="ADAL" clId="{98F31EEE-B128-4F2A-984C-05CE340AA349}" dt="2020-06-04T09:44:15.878" v="1454" actId="6549"/>
          <ac:spMkLst>
            <pc:docMk/>
            <pc:sldMk cId="3528816184" sldId="334"/>
            <ac:spMk id="18" creationId="{6CA06476-23AE-4276-949D-F6AE1086BF18}"/>
          </ac:spMkLst>
        </pc:spChg>
        <pc:spChg chg="add mod">
          <ac:chgData name="Maresa Beazley, Senior Researcher" userId="5f8a0d0f-7495-4475-8968-cf1e28e5c564" providerId="ADAL" clId="{98F31EEE-B128-4F2A-984C-05CE340AA349}" dt="2020-06-04T15:10:39.278" v="2996" actId="1076"/>
          <ac:spMkLst>
            <pc:docMk/>
            <pc:sldMk cId="3528816184" sldId="334"/>
            <ac:spMk id="19" creationId="{7929E27E-23A3-45B8-B9B3-93D1560E2A81}"/>
          </ac:spMkLst>
        </pc:spChg>
        <pc:spChg chg="add del mod">
          <ac:chgData name="Maresa Beazley, Senior Researcher" userId="5f8a0d0f-7495-4475-8968-cf1e28e5c564" providerId="ADAL" clId="{98F31EEE-B128-4F2A-984C-05CE340AA349}" dt="2020-06-04T09:43:13.928" v="1420" actId="478"/>
          <ac:spMkLst>
            <pc:docMk/>
            <pc:sldMk cId="3528816184" sldId="334"/>
            <ac:spMk id="20" creationId="{196E5A20-1466-4CB5-8644-1810C4BF023C}"/>
          </ac:spMkLst>
        </pc:spChg>
        <pc:spChg chg="add mod">
          <ac:chgData name="Maresa Beazley, Senior Researcher" userId="5f8a0d0f-7495-4475-8968-cf1e28e5c564" providerId="ADAL" clId="{98F31EEE-B128-4F2A-984C-05CE340AA349}" dt="2020-06-04T09:44:31.993" v="1461" actId="113"/>
          <ac:spMkLst>
            <pc:docMk/>
            <pc:sldMk cId="3528816184" sldId="334"/>
            <ac:spMk id="21" creationId="{67F3AA11-FDDA-4527-A332-C9D905841C22}"/>
          </ac:spMkLst>
        </pc:spChg>
        <pc:spChg chg="add mod">
          <ac:chgData name="Maresa Beazley, Senior Researcher" userId="5f8a0d0f-7495-4475-8968-cf1e28e5c564" providerId="ADAL" clId="{98F31EEE-B128-4F2A-984C-05CE340AA349}" dt="2020-06-04T15:10:57.434" v="2998" actId="2085"/>
          <ac:spMkLst>
            <pc:docMk/>
            <pc:sldMk cId="3528816184" sldId="334"/>
            <ac:spMk id="22" creationId="{195D9B4C-7463-4B65-BA4D-4D54E489E394}"/>
          </ac:spMkLst>
        </pc:spChg>
      </pc:sldChg>
      <pc:sldChg chg="addSp delSp modSp">
        <pc:chgData name="Maresa Beazley, Senior Researcher" userId="5f8a0d0f-7495-4475-8968-cf1e28e5c564" providerId="ADAL" clId="{98F31EEE-B128-4F2A-984C-05CE340AA349}" dt="2020-05-27T16:32:28.110" v="468" actId="400"/>
        <pc:sldMkLst>
          <pc:docMk/>
          <pc:sldMk cId="1309248427" sldId="344"/>
        </pc:sldMkLst>
        <pc:spChg chg="add mod">
          <ac:chgData name="Maresa Beazley, Senior Researcher" userId="5f8a0d0f-7495-4475-8968-cf1e28e5c564" providerId="ADAL" clId="{98F31EEE-B128-4F2A-984C-05CE340AA349}" dt="2020-05-27T16:28:16.983" v="446" actId="20577"/>
          <ac:spMkLst>
            <pc:docMk/>
            <pc:sldMk cId="1309248427" sldId="344"/>
            <ac:spMk id="2" creationId="{32C1D5FB-2ADE-417E-928A-C3A43BA34096}"/>
          </ac:spMkLst>
        </pc:spChg>
        <pc:spChg chg="mod">
          <ac:chgData name="Maresa Beazley, Senior Researcher" userId="5f8a0d0f-7495-4475-8968-cf1e28e5c564" providerId="ADAL" clId="{98F31EEE-B128-4F2A-984C-05CE340AA349}" dt="2020-05-27T16:32:28.110" v="468" actId="400"/>
          <ac:spMkLst>
            <pc:docMk/>
            <pc:sldMk cId="1309248427" sldId="344"/>
            <ac:spMk id="7" creationId="{5BF28DFC-B23B-45C4-8473-3007892C614F}"/>
          </ac:spMkLst>
        </pc:spChg>
        <pc:spChg chg="del">
          <ac:chgData name="Maresa Beazley, Senior Researcher" userId="5f8a0d0f-7495-4475-8968-cf1e28e5c564" providerId="ADAL" clId="{98F31EEE-B128-4F2A-984C-05CE340AA349}" dt="2020-05-27T16:22:17.850" v="293" actId="478"/>
          <ac:spMkLst>
            <pc:docMk/>
            <pc:sldMk cId="1309248427" sldId="344"/>
            <ac:spMk id="9" creationId="{74CAAD94-4E63-4D1F-8912-8F12F38232AE}"/>
          </ac:spMkLst>
        </pc:spChg>
        <pc:spChg chg="del">
          <ac:chgData name="Maresa Beazley, Senior Researcher" userId="5f8a0d0f-7495-4475-8968-cf1e28e5c564" providerId="ADAL" clId="{98F31EEE-B128-4F2A-984C-05CE340AA349}" dt="2020-05-27T16:22:17.850" v="293" actId="478"/>
          <ac:spMkLst>
            <pc:docMk/>
            <pc:sldMk cId="1309248427" sldId="344"/>
            <ac:spMk id="18" creationId="{1C91BBCB-1317-4372-ACDA-274BE1426717}"/>
          </ac:spMkLst>
        </pc:spChg>
        <pc:spChg chg="del">
          <ac:chgData name="Maresa Beazley, Senior Researcher" userId="5f8a0d0f-7495-4475-8968-cf1e28e5c564" providerId="ADAL" clId="{98F31EEE-B128-4F2A-984C-05CE340AA349}" dt="2020-05-27T16:22:17.850" v="293" actId="478"/>
          <ac:spMkLst>
            <pc:docMk/>
            <pc:sldMk cId="1309248427" sldId="344"/>
            <ac:spMk id="19" creationId="{EEE61ED5-B3E0-4DE5-BADC-C9BDCC3E98BC}"/>
          </ac:spMkLst>
        </pc:spChg>
        <pc:spChg chg="del">
          <ac:chgData name="Maresa Beazley, Senior Researcher" userId="5f8a0d0f-7495-4475-8968-cf1e28e5c564" providerId="ADAL" clId="{98F31EEE-B128-4F2A-984C-05CE340AA349}" dt="2020-05-27T16:22:17.850" v="293" actId="478"/>
          <ac:spMkLst>
            <pc:docMk/>
            <pc:sldMk cId="1309248427" sldId="344"/>
            <ac:spMk id="20" creationId="{BDC15B94-CE2C-4C1E-8819-CFAECFF65349}"/>
          </ac:spMkLst>
        </pc:spChg>
        <pc:spChg chg="del">
          <ac:chgData name="Maresa Beazley, Senior Researcher" userId="5f8a0d0f-7495-4475-8968-cf1e28e5c564" providerId="ADAL" clId="{98F31EEE-B128-4F2A-984C-05CE340AA349}" dt="2020-05-27T16:22:17.850" v="293" actId="478"/>
          <ac:spMkLst>
            <pc:docMk/>
            <pc:sldMk cId="1309248427" sldId="344"/>
            <ac:spMk id="21" creationId="{0F27B1D5-D1D0-47B8-AE31-A5EDFAABBC09}"/>
          </ac:spMkLst>
        </pc:spChg>
        <pc:spChg chg="del">
          <ac:chgData name="Maresa Beazley, Senior Researcher" userId="5f8a0d0f-7495-4475-8968-cf1e28e5c564" providerId="ADAL" clId="{98F31EEE-B128-4F2A-984C-05CE340AA349}" dt="2020-05-27T16:22:17.850" v="293" actId="478"/>
          <ac:spMkLst>
            <pc:docMk/>
            <pc:sldMk cId="1309248427" sldId="344"/>
            <ac:spMk id="22" creationId="{D0089388-2997-476C-B5A2-3A3C24A73015}"/>
          </ac:spMkLst>
        </pc:spChg>
        <pc:spChg chg="del">
          <ac:chgData name="Maresa Beazley, Senior Researcher" userId="5f8a0d0f-7495-4475-8968-cf1e28e5c564" providerId="ADAL" clId="{98F31EEE-B128-4F2A-984C-05CE340AA349}" dt="2020-05-27T16:22:21.951" v="295" actId="478"/>
          <ac:spMkLst>
            <pc:docMk/>
            <pc:sldMk cId="1309248427" sldId="344"/>
            <ac:spMk id="25" creationId="{C3ED0C3D-2F77-4032-B7F3-4C576F02ED3E}"/>
          </ac:spMkLst>
        </pc:spChg>
        <pc:spChg chg="del">
          <ac:chgData name="Maresa Beazley, Senior Researcher" userId="5f8a0d0f-7495-4475-8968-cf1e28e5c564" providerId="ADAL" clId="{98F31EEE-B128-4F2A-984C-05CE340AA349}" dt="2020-05-27T16:22:27.659" v="299" actId="478"/>
          <ac:spMkLst>
            <pc:docMk/>
            <pc:sldMk cId="1309248427" sldId="344"/>
            <ac:spMk id="26" creationId="{86D3F190-8EAF-40D3-8A18-FDEC616D4E8D}"/>
          </ac:spMkLst>
        </pc:spChg>
        <pc:spChg chg="del">
          <ac:chgData name="Maresa Beazley, Senior Researcher" userId="5f8a0d0f-7495-4475-8968-cf1e28e5c564" providerId="ADAL" clId="{98F31EEE-B128-4F2A-984C-05CE340AA349}" dt="2020-05-27T16:22:26.192" v="298" actId="478"/>
          <ac:spMkLst>
            <pc:docMk/>
            <pc:sldMk cId="1309248427" sldId="344"/>
            <ac:spMk id="27" creationId="{F5BA4838-31E6-4918-A866-C0D12D9A3F63}"/>
          </ac:spMkLst>
        </pc:spChg>
        <pc:spChg chg="del">
          <ac:chgData name="Maresa Beazley, Senior Researcher" userId="5f8a0d0f-7495-4475-8968-cf1e28e5c564" providerId="ADAL" clId="{98F31EEE-B128-4F2A-984C-05CE340AA349}" dt="2020-05-27T16:22:20.451" v="294" actId="478"/>
          <ac:spMkLst>
            <pc:docMk/>
            <pc:sldMk cId="1309248427" sldId="344"/>
            <ac:spMk id="28" creationId="{DD17FF45-3ED2-4295-8C71-C40436CB0B71}"/>
          </ac:spMkLst>
        </pc:spChg>
        <pc:spChg chg="del">
          <ac:chgData name="Maresa Beazley, Senior Researcher" userId="5f8a0d0f-7495-4475-8968-cf1e28e5c564" providerId="ADAL" clId="{98F31EEE-B128-4F2A-984C-05CE340AA349}" dt="2020-05-27T16:22:24.839" v="297" actId="478"/>
          <ac:spMkLst>
            <pc:docMk/>
            <pc:sldMk cId="1309248427" sldId="344"/>
            <ac:spMk id="31" creationId="{CCE4E280-275C-4D9F-8C91-8198D4F51BC7}"/>
          </ac:spMkLst>
        </pc:spChg>
        <pc:spChg chg="del">
          <ac:chgData name="Maresa Beazley, Senior Researcher" userId="5f8a0d0f-7495-4475-8968-cf1e28e5c564" providerId="ADAL" clId="{98F31EEE-B128-4F2A-984C-05CE340AA349}" dt="2020-05-27T16:22:23.281" v="296" actId="478"/>
          <ac:spMkLst>
            <pc:docMk/>
            <pc:sldMk cId="1309248427" sldId="344"/>
            <ac:spMk id="32" creationId="{6CFB410B-D993-4A7C-ADA5-904D044E76B4}"/>
          </ac:spMkLst>
        </pc:spChg>
        <pc:spChg chg="del mod">
          <ac:chgData name="Maresa Beazley, Senior Researcher" userId="5f8a0d0f-7495-4475-8968-cf1e28e5c564" providerId="ADAL" clId="{98F31EEE-B128-4F2A-984C-05CE340AA349}" dt="2020-05-27T16:22:17.850" v="293" actId="478"/>
          <ac:spMkLst>
            <pc:docMk/>
            <pc:sldMk cId="1309248427" sldId="344"/>
            <ac:spMk id="43" creationId="{A0501F10-B82A-44C9-9850-71C9ABCCEFB8}"/>
          </ac:spMkLst>
        </pc:spChg>
        <pc:spChg chg="del">
          <ac:chgData name="Maresa Beazley, Senior Researcher" userId="5f8a0d0f-7495-4475-8968-cf1e28e5c564" providerId="ADAL" clId="{98F31EEE-B128-4F2A-984C-05CE340AA349}" dt="2020-05-27T16:22:17.850" v="293" actId="478"/>
          <ac:spMkLst>
            <pc:docMk/>
            <pc:sldMk cId="1309248427" sldId="344"/>
            <ac:spMk id="44" creationId="{05AD358A-5324-40EA-A946-54C4935278EC}"/>
          </ac:spMkLst>
        </pc:spChg>
        <pc:spChg chg="del">
          <ac:chgData name="Maresa Beazley, Senior Researcher" userId="5f8a0d0f-7495-4475-8968-cf1e28e5c564" providerId="ADAL" clId="{98F31EEE-B128-4F2A-984C-05CE340AA349}" dt="2020-05-27T16:22:17.850" v="293" actId="478"/>
          <ac:spMkLst>
            <pc:docMk/>
            <pc:sldMk cId="1309248427" sldId="344"/>
            <ac:spMk id="45" creationId="{7E052CE8-0404-4BFE-AC21-1E77966999E1}"/>
          </ac:spMkLst>
        </pc:spChg>
        <pc:cxnChg chg="del mod">
          <ac:chgData name="Maresa Beazley, Senior Researcher" userId="5f8a0d0f-7495-4475-8968-cf1e28e5c564" providerId="ADAL" clId="{98F31EEE-B128-4F2A-984C-05CE340AA349}" dt="2020-05-27T16:22:17.850" v="293" actId="478"/>
          <ac:cxnSpMkLst>
            <pc:docMk/>
            <pc:sldMk cId="1309248427" sldId="344"/>
            <ac:cxnSpMk id="3" creationId="{C996E70D-C7BD-43D9-8CED-92C6D92F0083}"/>
          </ac:cxnSpMkLst>
        </pc:cxnChg>
        <pc:cxnChg chg="del mod">
          <ac:chgData name="Maresa Beazley, Senior Researcher" userId="5f8a0d0f-7495-4475-8968-cf1e28e5c564" providerId="ADAL" clId="{98F31EEE-B128-4F2A-984C-05CE340AA349}" dt="2020-05-27T16:22:17.850" v="293" actId="478"/>
          <ac:cxnSpMkLst>
            <pc:docMk/>
            <pc:sldMk cId="1309248427" sldId="344"/>
            <ac:cxnSpMk id="16" creationId="{C8C4C1DF-8F50-47B9-956C-5361E8B06A32}"/>
          </ac:cxnSpMkLst>
        </pc:cxnChg>
        <pc:cxnChg chg="del mod">
          <ac:chgData name="Maresa Beazley, Senior Researcher" userId="5f8a0d0f-7495-4475-8968-cf1e28e5c564" providerId="ADAL" clId="{98F31EEE-B128-4F2A-984C-05CE340AA349}" dt="2020-05-27T16:22:17.850" v="293" actId="478"/>
          <ac:cxnSpMkLst>
            <pc:docMk/>
            <pc:sldMk cId="1309248427" sldId="344"/>
            <ac:cxnSpMk id="17" creationId="{D50E3ECD-553C-43DC-BE83-783EFA9EE8AD}"/>
          </ac:cxnSpMkLst>
        </pc:cxnChg>
      </pc:sldChg>
      <pc:sldChg chg="modSp">
        <pc:chgData name="Maresa Beazley, Senior Researcher" userId="5f8a0d0f-7495-4475-8968-cf1e28e5c564" providerId="ADAL" clId="{98F31EEE-B128-4F2A-984C-05CE340AA349}" dt="2020-06-18T16:07:40.921" v="17274" actId="14100"/>
        <pc:sldMkLst>
          <pc:docMk/>
          <pc:sldMk cId="2100498708" sldId="346"/>
        </pc:sldMkLst>
        <pc:spChg chg="mod">
          <ac:chgData name="Maresa Beazley, Senior Researcher" userId="5f8a0d0f-7495-4475-8968-cf1e28e5c564" providerId="ADAL" clId="{98F31EEE-B128-4F2A-984C-05CE340AA349}" dt="2020-06-18T16:07:40.921" v="17274" actId="14100"/>
          <ac:spMkLst>
            <pc:docMk/>
            <pc:sldMk cId="2100498708" sldId="346"/>
            <ac:spMk id="4" creationId="{F1373249-189F-4C9A-89A4-30B0EE6CD7CC}"/>
          </ac:spMkLst>
        </pc:spChg>
        <pc:spChg chg="mod">
          <ac:chgData name="Maresa Beazley, Senior Researcher" userId="5f8a0d0f-7495-4475-8968-cf1e28e5c564" providerId="ADAL" clId="{98F31EEE-B128-4F2A-984C-05CE340AA349}" dt="2020-06-04T10:30:55.715" v="1777" actId="207"/>
          <ac:spMkLst>
            <pc:docMk/>
            <pc:sldMk cId="2100498708" sldId="346"/>
            <ac:spMk id="8" creationId="{67AE1961-0067-4D7B-84DD-CA7C286619B7}"/>
          </ac:spMkLst>
        </pc:spChg>
        <pc:spChg chg="mod">
          <ac:chgData name="Maresa Beazley, Senior Researcher" userId="5f8a0d0f-7495-4475-8968-cf1e28e5c564" providerId="ADAL" clId="{98F31EEE-B128-4F2A-984C-05CE340AA349}" dt="2020-05-27T16:31:18.845" v="465" actId="20577"/>
          <ac:spMkLst>
            <pc:docMk/>
            <pc:sldMk cId="2100498708" sldId="346"/>
            <ac:spMk id="10" creationId="{513B4E98-16C8-4C4B-8C71-BFD81C2334F6}"/>
          </ac:spMkLst>
        </pc:spChg>
      </pc:sldChg>
      <pc:sldChg chg="modSp ord addCm modCm">
        <pc:chgData name="Maresa Beazley, Senior Researcher" userId="5f8a0d0f-7495-4475-8968-cf1e28e5c564" providerId="ADAL" clId="{98F31EEE-B128-4F2A-984C-05CE340AA349}" dt="2020-06-18T16:18:11.455" v="17385" actId="403"/>
        <pc:sldMkLst>
          <pc:docMk/>
          <pc:sldMk cId="2263966757" sldId="356"/>
        </pc:sldMkLst>
        <pc:spChg chg="mod">
          <ac:chgData name="Maresa Beazley, Senior Researcher" userId="5f8a0d0f-7495-4475-8968-cf1e28e5c564" providerId="ADAL" clId="{98F31EEE-B128-4F2A-984C-05CE340AA349}" dt="2020-06-18T16:18:11.455" v="17385" actId="403"/>
          <ac:spMkLst>
            <pc:docMk/>
            <pc:sldMk cId="2263966757" sldId="356"/>
            <ac:spMk id="2" creationId="{B86E3F7B-6A20-4AB5-B5B5-890DB4982E62}"/>
          </ac:spMkLst>
        </pc:spChg>
        <pc:spChg chg="mod">
          <ac:chgData name="Maresa Beazley, Senior Researcher" userId="5f8a0d0f-7495-4475-8968-cf1e28e5c564" providerId="ADAL" clId="{98F31EEE-B128-4F2A-984C-05CE340AA349}" dt="2020-06-16T13:38:58.516" v="11379" actId="20577"/>
          <ac:spMkLst>
            <pc:docMk/>
            <pc:sldMk cId="2263966757" sldId="356"/>
            <ac:spMk id="3" creationId="{0CE65435-0BBF-486E-8B7B-670D4AA398AD}"/>
          </ac:spMkLst>
        </pc:spChg>
      </pc:sldChg>
      <pc:sldChg chg="ord">
        <pc:chgData name="Maresa Beazley, Senior Researcher" userId="5f8a0d0f-7495-4475-8968-cf1e28e5c564" providerId="ADAL" clId="{98F31EEE-B128-4F2A-984C-05CE340AA349}" dt="2020-06-18T13:42:57.814" v="13735"/>
        <pc:sldMkLst>
          <pc:docMk/>
          <pc:sldMk cId="1401127612" sldId="357"/>
        </pc:sldMkLst>
      </pc:sldChg>
      <pc:sldChg chg="modSp">
        <pc:chgData name="Maresa Beazley, Senior Researcher" userId="5f8a0d0f-7495-4475-8968-cf1e28e5c564" providerId="ADAL" clId="{98F31EEE-B128-4F2A-984C-05CE340AA349}" dt="2020-06-04T09:48:29.208" v="1470" actId="404"/>
        <pc:sldMkLst>
          <pc:docMk/>
          <pc:sldMk cId="3237541940" sldId="359"/>
        </pc:sldMkLst>
        <pc:spChg chg="mod">
          <ac:chgData name="Maresa Beazley, Senior Researcher" userId="5f8a0d0f-7495-4475-8968-cf1e28e5c564" providerId="ADAL" clId="{98F31EEE-B128-4F2A-984C-05CE340AA349}" dt="2020-06-04T09:48:29.208" v="1470" actId="404"/>
          <ac:spMkLst>
            <pc:docMk/>
            <pc:sldMk cId="3237541940" sldId="359"/>
            <ac:spMk id="5" creationId="{E1AB353D-C3DD-45D0-A928-76F68198F592}"/>
          </ac:spMkLst>
        </pc:spChg>
      </pc:sldChg>
      <pc:sldChg chg="addSp delSp modSp addCm modCm modNotesTx">
        <pc:chgData name="Maresa Beazley, Senior Researcher" userId="5f8a0d0f-7495-4475-8968-cf1e28e5c564" providerId="ADAL" clId="{98F31EEE-B128-4F2A-984C-05CE340AA349}" dt="2020-06-18T16:12:02.226" v="17345" actId="5793"/>
        <pc:sldMkLst>
          <pc:docMk/>
          <pc:sldMk cId="2933295998" sldId="364"/>
        </pc:sldMkLst>
        <pc:spChg chg="mod">
          <ac:chgData name="Maresa Beazley, Senior Researcher" userId="5f8a0d0f-7495-4475-8968-cf1e28e5c564" providerId="ADAL" clId="{98F31EEE-B128-4F2A-984C-05CE340AA349}" dt="2020-06-10T11:42:12.309" v="8852" actId="6549"/>
          <ac:spMkLst>
            <pc:docMk/>
            <pc:sldMk cId="2933295998" sldId="364"/>
            <ac:spMk id="2" creationId="{3BA83729-84F5-4242-A277-62BC4FEE096C}"/>
          </ac:spMkLst>
        </pc:spChg>
        <pc:spChg chg="add mod">
          <ac:chgData name="Maresa Beazley, Senior Researcher" userId="5f8a0d0f-7495-4475-8968-cf1e28e5c564" providerId="ADAL" clId="{98F31EEE-B128-4F2A-984C-05CE340AA349}" dt="2020-06-18T16:12:02.226" v="17345" actId="5793"/>
          <ac:spMkLst>
            <pc:docMk/>
            <pc:sldMk cId="2933295998" sldId="364"/>
            <ac:spMk id="3" creationId="{8C856387-CA6F-4469-9867-00B150AF705B}"/>
          </ac:spMkLst>
        </pc:spChg>
        <pc:spChg chg="add del mod ord">
          <ac:chgData name="Maresa Beazley, Senior Researcher" userId="5f8a0d0f-7495-4475-8968-cf1e28e5c564" providerId="ADAL" clId="{98F31EEE-B128-4F2A-984C-05CE340AA349}" dt="2020-06-10T11:39:19.426" v="8814" actId="478"/>
          <ac:spMkLst>
            <pc:docMk/>
            <pc:sldMk cId="2933295998" sldId="364"/>
            <ac:spMk id="4" creationId="{A77B5CA7-FBEF-4229-AA84-906F3F2863F1}"/>
          </ac:spMkLst>
        </pc:spChg>
        <pc:spChg chg="mod">
          <ac:chgData name="Maresa Beazley, Senior Researcher" userId="5f8a0d0f-7495-4475-8968-cf1e28e5c564" providerId="ADAL" clId="{98F31EEE-B128-4F2A-984C-05CE340AA349}" dt="2020-06-04T09:48:24.024" v="1469" actId="403"/>
          <ac:spMkLst>
            <pc:docMk/>
            <pc:sldMk cId="2933295998" sldId="364"/>
            <ac:spMk id="5" creationId="{E1AB353D-C3DD-45D0-A928-76F68198F592}"/>
          </ac:spMkLst>
        </pc:spChg>
        <pc:spChg chg="add del mod">
          <ac:chgData name="Maresa Beazley, Senior Researcher" userId="5f8a0d0f-7495-4475-8968-cf1e28e5c564" providerId="ADAL" clId="{98F31EEE-B128-4F2A-984C-05CE340AA349}" dt="2020-06-10T11:42:28.076" v="8854" actId="478"/>
          <ac:spMkLst>
            <pc:docMk/>
            <pc:sldMk cId="2933295998" sldId="364"/>
            <ac:spMk id="6" creationId="{016E4392-E7D9-4BB7-8863-54E07EF51F07}"/>
          </ac:spMkLst>
        </pc:spChg>
        <pc:spChg chg="add del mod">
          <ac:chgData name="Maresa Beazley, Senior Researcher" userId="5f8a0d0f-7495-4475-8968-cf1e28e5c564" providerId="ADAL" clId="{98F31EEE-B128-4F2A-984C-05CE340AA349}" dt="2020-06-04T10:22:17.169" v="1598"/>
          <ac:spMkLst>
            <pc:docMk/>
            <pc:sldMk cId="2933295998" sldId="364"/>
            <ac:spMk id="7" creationId="{FA123C37-544D-45CE-9372-ADA34FFB7B26}"/>
          </ac:spMkLst>
        </pc:spChg>
        <pc:spChg chg="add mod">
          <ac:chgData name="Maresa Beazley, Senior Researcher" userId="5f8a0d0f-7495-4475-8968-cf1e28e5c564" providerId="ADAL" clId="{98F31EEE-B128-4F2A-984C-05CE340AA349}" dt="2020-06-10T11:40:14.999" v="8821" actId="14100"/>
          <ac:spMkLst>
            <pc:docMk/>
            <pc:sldMk cId="2933295998" sldId="364"/>
            <ac:spMk id="8" creationId="{C9F2F95A-E7DF-4B1A-8961-5AAE74B2773E}"/>
          </ac:spMkLst>
        </pc:spChg>
        <pc:spChg chg="add del mod">
          <ac:chgData name="Maresa Beazley, Senior Researcher" userId="5f8a0d0f-7495-4475-8968-cf1e28e5c564" providerId="ADAL" clId="{98F31EEE-B128-4F2A-984C-05CE340AA349}" dt="2020-06-10T11:42:22.178" v="8853" actId="478"/>
          <ac:spMkLst>
            <pc:docMk/>
            <pc:sldMk cId="2933295998" sldId="364"/>
            <ac:spMk id="9" creationId="{343472BF-A853-46C2-9063-1457FE7CC432}"/>
          </ac:spMkLst>
        </pc:spChg>
      </pc:sldChg>
      <pc:sldChg chg="del">
        <pc:chgData name="Maresa Beazley, Senior Researcher" userId="5f8a0d0f-7495-4475-8968-cf1e28e5c564" providerId="ADAL" clId="{98F31EEE-B128-4F2A-984C-05CE340AA349}" dt="2020-06-19T13:50:27.168" v="19555" actId="2696"/>
        <pc:sldMkLst>
          <pc:docMk/>
          <pc:sldMk cId="3657328677" sldId="365"/>
        </pc:sldMkLst>
      </pc:sldChg>
      <pc:sldChg chg="del">
        <pc:chgData name="Maresa Beazley, Senior Researcher" userId="5f8a0d0f-7495-4475-8968-cf1e28e5c564" providerId="ADAL" clId="{98F31EEE-B128-4F2A-984C-05CE340AA349}" dt="2020-06-19T15:58:12.344" v="19990" actId="2696"/>
        <pc:sldMkLst>
          <pc:docMk/>
          <pc:sldMk cId="543339700" sldId="366"/>
        </pc:sldMkLst>
      </pc:sldChg>
      <pc:sldChg chg="addSp delSp modSp">
        <pc:chgData name="Maresa Beazley, Senior Researcher" userId="5f8a0d0f-7495-4475-8968-cf1e28e5c564" providerId="ADAL" clId="{98F31EEE-B128-4F2A-984C-05CE340AA349}" dt="2020-06-18T16:08:39.490" v="17294" actId="14100"/>
        <pc:sldMkLst>
          <pc:docMk/>
          <pc:sldMk cId="3524653283" sldId="369"/>
        </pc:sldMkLst>
        <pc:spChg chg="mod">
          <ac:chgData name="Maresa Beazley, Senior Researcher" userId="5f8a0d0f-7495-4475-8968-cf1e28e5c564" providerId="ADAL" clId="{98F31EEE-B128-4F2A-984C-05CE340AA349}" dt="2020-06-18T16:08:39.490" v="17294" actId="14100"/>
          <ac:spMkLst>
            <pc:docMk/>
            <pc:sldMk cId="3524653283" sldId="369"/>
            <ac:spMk id="4" creationId="{F1373249-189F-4C9A-89A4-30B0EE6CD7CC}"/>
          </ac:spMkLst>
        </pc:spChg>
        <pc:picChg chg="add del">
          <ac:chgData name="Maresa Beazley, Senior Researcher" userId="5f8a0d0f-7495-4475-8968-cf1e28e5c564" providerId="ADAL" clId="{98F31EEE-B128-4F2A-984C-05CE340AA349}" dt="2020-06-04T11:05:27.920" v="1793" actId="478"/>
          <ac:picMkLst>
            <pc:docMk/>
            <pc:sldMk cId="3524653283" sldId="369"/>
            <ac:picMk id="6" creationId="{8B3C1B40-E616-4FEB-9520-367A370AB08E}"/>
          </ac:picMkLst>
        </pc:picChg>
      </pc:sldChg>
      <pc:sldChg chg="addSp delSp modSp">
        <pc:chgData name="Maresa Beazley, Senior Researcher" userId="5f8a0d0f-7495-4475-8968-cf1e28e5c564" providerId="ADAL" clId="{98F31EEE-B128-4F2A-984C-05CE340AA349}" dt="2020-06-19T15:35:40.206" v="19875" actId="20577"/>
        <pc:sldMkLst>
          <pc:docMk/>
          <pc:sldMk cId="586041243" sldId="371"/>
        </pc:sldMkLst>
        <pc:spChg chg="del">
          <ac:chgData name="Maresa Beazley, Senior Researcher" userId="5f8a0d0f-7495-4475-8968-cf1e28e5c564" providerId="ADAL" clId="{98F31EEE-B128-4F2A-984C-05CE340AA349}" dt="2020-06-10T14:41:24.278" v="10777" actId="478"/>
          <ac:spMkLst>
            <pc:docMk/>
            <pc:sldMk cId="586041243" sldId="371"/>
            <ac:spMk id="5" creationId="{840B963D-CD7B-4ADC-B72F-55A6F11D0288}"/>
          </ac:spMkLst>
        </pc:spChg>
        <pc:spChg chg="del">
          <ac:chgData name="Maresa Beazley, Senior Researcher" userId="5f8a0d0f-7495-4475-8968-cf1e28e5c564" providerId="ADAL" clId="{98F31EEE-B128-4F2A-984C-05CE340AA349}" dt="2020-06-10T14:41:24.278" v="10777" actId="478"/>
          <ac:spMkLst>
            <pc:docMk/>
            <pc:sldMk cId="586041243" sldId="371"/>
            <ac:spMk id="6" creationId="{B1A5DEDD-011D-448F-BE0C-5424F2F57AF3}"/>
          </ac:spMkLst>
        </pc:spChg>
        <pc:spChg chg="del">
          <ac:chgData name="Maresa Beazley, Senior Researcher" userId="5f8a0d0f-7495-4475-8968-cf1e28e5c564" providerId="ADAL" clId="{98F31EEE-B128-4F2A-984C-05CE340AA349}" dt="2020-06-10T14:41:24.278" v="10777" actId="478"/>
          <ac:spMkLst>
            <pc:docMk/>
            <pc:sldMk cId="586041243" sldId="371"/>
            <ac:spMk id="8" creationId="{4FFA1157-AE25-4AE2-B01D-EB04D64DFC78}"/>
          </ac:spMkLst>
        </pc:spChg>
        <pc:spChg chg="del">
          <ac:chgData name="Maresa Beazley, Senior Researcher" userId="5f8a0d0f-7495-4475-8968-cf1e28e5c564" providerId="ADAL" clId="{98F31EEE-B128-4F2A-984C-05CE340AA349}" dt="2020-06-10T14:41:24.278" v="10777" actId="478"/>
          <ac:spMkLst>
            <pc:docMk/>
            <pc:sldMk cId="586041243" sldId="371"/>
            <ac:spMk id="9" creationId="{E7F716B4-1EE3-4A04-9D35-2D14B933868E}"/>
          </ac:spMkLst>
        </pc:spChg>
        <pc:spChg chg="del mod">
          <ac:chgData name="Maresa Beazley, Senior Researcher" userId="5f8a0d0f-7495-4475-8968-cf1e28e5c564" providerId="ADAL" clId="{98F31EEE-B128-4F2A-984C-05CE340AA349}" dt="2020-06-10T14:41:26.575" v="10779" actId="478"/>
          <ac:spMkLst>
            <pc:docMk/>
            <pc:sldMk cId="586041243" sldId="371"/>
            <ac:spMk id="12" creationId="{7E6F76A5-860E-49D0-BCA1-8460ADC507F9}"/>
          </ac:spMkLst>
        </pc:spChg>
        <pc:spChg chg="del">
          <ac:chgData name="Maresa Beazley, Senior Researcher" userId="5f8a0d0f-7495-4475-8968-cf1e28e5c564" providerId="ADAL" clId="{98F31EEE-B128-4F2A-984C-05CE340AA349}" dt="2020-06-10T14:41:24.278" v="10777" actId="478"/>
          <ac:spMkLst>
            <pc:docMk/>
            <pc:sldMk cId="586041243" sldId="371"/>
            <ac:spMk id="17" creationId="{47A82248-7A01-4295-B9C9-D0E1F4402033}"/>
          </ac:spMkLst>
        </pc:spChg>
        <pc:spChg chg="del">
          <ac:chgData name="Maresa Beazley, Senior Researcher" userId="5f8a0d0f-7495-4475-8968-cf1e28e5c564" providerId="ADAL" clId="{98F31EEE-B128-4F2A-984C-05CE340AA349}" dt="2020-06-10T14:41:24.278" v="10777" actId="478"/>
          <ac:spMkLst>
            <pc:docMk/>
            <pc:sldMk cId="586041243" sldId="371"/>
            <ac:spMk id="18" creationId="{E0D0FDEB-6A8A-4E68-9870-C1F1C80051AF}"/>
          </ac:spMkLst>
        </pc:spChg>
        <pc:spChg chg="del">
          <ac:chgData name="Maresa Beazley, Senior Researcher" userId="5f8a0d0f-7495-4475-8968-cf1e28e5c564" providerId="ADAL" clId="{98F31EEE-B128-4F2A-984C-05CE340AA349}" dt="2020-06-10T14:41:24.278" v="10777" actId="478"/>
          <ac:spMkLst>
            <pc:docMk/>
            <pc:sldMk cId="586041243" sldId="371"/>
            <ac:spMk id="20" creationId="{A3DE2C69-EEE2-4F39-ADEB-F922D2572F81}"/>
          </ac:spMkLst>
        </pc:spChg>
        <pc:spChg chg="del">
          <ac:chgData name="Maresa Beazley, Senior Researcher" userId="5f8a0d0f-7495-4475-8968-cf1e28e5c564" providerId="ADAL" clId="{98F31EEE-B128-4F2A-984C-05CE340AA349}" dt="2020-06-10T14:41:24.278" v="10777" actId="478"/>
          <ac:spMkLst>
            <pc:docMk/>
            <pc:sldMk cId="586041243" sldId="371"/>
            <ac:spMk id="21" creationId="{6A8C1F4A-5B13-451F-AF30-7112F75F9401}"/>
          </ac:spMkLst>
        </pc:spChg>
        <pc:spChg chg="del">
          <ac:chgData name="Maresa Beazley, Senior Researcher" userId="5f8a0d0f-7495-4475-8968-cf1e28e5c564" providerId="ADAL" clId="{98F31EEE-B128-4F2A-984C-05CE340AA349}" dt="2020-06-10T14:41:24.278" v="10777" actId="478"/>
          <ac:spMkLst>
            <pc:docMk/>
            <pc:sldMk cId="586041243" sldId="371"/>
            <ac:spMk id="22" creationId="{87A1BCAF-06A1-442C-A982-19062733189E}"/>
          </ac:spMkLst>
        </pc:spChg>
        <pc:spChg chg="mod">
          <ac:chgData name="Maresa Beazley, Senior Researcher" userId="5f8a0d0f-7495-4475-8968-cf1e28e5c564" providerId="ADAL" clId="{98F31EEE-B128-4F2A-984C-05CE340AA349}" dt="2020-06-19T15:35:40.206" v="19875" actId="20577"/>
          <ac:spMkLst>
            <pc:docMk/>
            <pc:sldMk cId="586041243" sldId="371"/>
            <ac:spMk id="23" creationId="{597EDB95-07AD-4D5D-B140-5946876E08DF}"/>
          </ac:spMkLst>
        </pc:spChg>
        <pc:spChg chg="add del">
          <ac:chgData name="Maresa Beazley, Senior Researcher" userId="5f8a0d0f-7495-4475-8968-cf1e28e5c564" providerId="ADAL" clId="{98F31EEE-B128-4F2A-984C-05CE340AA349}" dt="2020-06-10T14:40:36.874" v="10771"/>
          <ac:spMkLst>
            <pc:docMk/>
            <pc:sldMk cId="586041243" sldId="371"/>
            <ac:spMk id="24" creationId="{9BF397EE-3419-4605-8940-DB435EC464E2}"/>
          </ac:spMkLst>
        </pc:spChg>
        <pc:spChg chg="add del">
          <ac:chgData name="Maresa Beazley, Senior Researcher" userId="5f8a0d0f-7495-4475-8968-cf1e28e5c564" providerId="ADAL" clId="{98F31EEE-B128-4F2A-984C-05CE340AA349}" dt="2020-06-10T14:40:36.874" v="10771"/>
          <ac:spMkLst>
            <pc:docMk/>
            <pc:sldMk cId="586041243" sldId="371"/>
            <ac:spMk id="26" creationId="{2C10704D-17D7-4046-80B6-DDCA6B1E9727}"/>
          </ac:spMkLst>
        </pc:spChg>
        <pc:spChg chg="add del">
          <ac:chgData name="Maresa Beazley, Senior Researcher" userId="5f8a0d0f-7495-4475-8968-cf1e28e5c564" providerId="ADAL" clId="{98F31EEE-B128-4F2A-984C-05CE340AA349}" dt="2020-06-10T14:40:36.874" v="10771"/>
          <ac:spMkLst>
            <pc:docMk/>
            <pc:sldMk cId="586041243" sldId="371"/>
            <ac:spMk id="27" creationId="{A14FED37-13D5-4AB2-AB38-CCE213B00771}"/>
          </ac:spMkLst>
        </pc:spChg>
        <pc:spChg chg="add del">
          <ac:chgData name="Maresa Beazley, Senior Researcher" userId="5f8a0d0f-7495-4475-8968-cf1e28e5c564" providerId="ADAL" clId="{98F31EEE-B128-4F2A-984C-05CE340AA349}" dt="2020-06-10T14:40:36.874" v="10771"/>
          <ac:spMkLst>
            <pc:docMk/>
            <pc:sldMk cId="586041243" sldId="371"/>
            <ac:spMk id="29" creationId="{1D80C9B8-C0C6-4629-BE6C-1ECE42B2AAEC}"/>
          </ac:spMkLst>
        </pc:spChg>
        <pc:spChg chg="add del">
          <ac:chgData name="Maresa Beazley, Senior Researcher" userId="5f8a0d0f-7495-4475-8968-cf1e28e5c564" providerId="ADAL" clId="{98F31EEE-B128-4F2A-984C-05CE340AA349}" dt="2020-06-10T14:48:02.453" v="10793"/>
          <ac:spMkLst>
            <pc:docMk/>
            <pc:sldMk cId="586041243" sldId="371"/>
            <ac:spMk id="30" creationId="{9BF397EE-3419-4605-8940-DB435EC464E2}"/>
          </ac:spMkLst>
        </pc:spChg>
        <pc:spChg chg="add del">
          <ac:chgData name="Maresa Beazley, Senior Researcher" userId="5f8a0d0f-7495-4475-8968-cf1e28e5c564" providerId="ADAL" clId="{98F31EEE-B128-4F2A-984C-05CE340AA349}" dt="2020-06-10T14:48:02.453" v="10793"/>
          <ac:spMkLst>
            <pc:docMk/>
            <pc:sldMk cId="586041243" sldId="371"/>
            <ac:spMk id="32" creationId="{2C10704D-17D7-4046-80B6-DDCA6B1E9727}"/>
          </ac:spMkLst>
        </pc:spChg>
        <pc:spChg chg="add del">
          <ac:chgData name="Maresa Beazley, Senior Researcher" userId="5f8a0d0f-7495-4475-8968-cf1e28e5c564" providerId="ADAL" clId="{98F31EEE-B128-4F2A-984C-05CE340AA349}" dt="2020-06-10T14:48:02.453" v="10793"/>
          <ac:spMkLst>
            <pc:docMk/>
            <pc:sldMk cId="586041243" sldId="371"/>
            <ac:spMk id="33" creationId="{A14FED37-13D5-4AB2-AB38-CCE213B00771}"/>
          </ac:spMkLst>
        </pc:spChg>
        <pc:spChg chg="add del">
          <ac:chgData name="Maresa Beazley, Senior Researcher" userId="5f8a0d0f-7495-4475-8968-cf1e28e5c564" providerId="ADAL" clId="{98F31EEE-B128-4F2A-984C-05CE340AA349}" dt="2020-06-10T14:48:02.453" v="10793"/>
          <ac:spMkLst>
            <pc:docMk/>
            <pc:sldMk cId="586041243" sldId="371"/>
            <ac:spMk id="35" creationId="{1D80C9B8-C0C6-4629-BE6C-1ECE42B2AAEC}"/>
          </ac:spMkLst>
        </pc:spChg>
        <pc:spChg chg="add del">
          <ac:chgData name="Maresa Beazley, Senior Researcher" userId="5f8a0d0f-7495-4475-8968-cf1e28e5c564" providerId="ADAL" clId="{98F31EEE-B128-4F2A-984C-05CE340AA349}" dt="2020-06-10T15:11:00.015" v="11194"/>
          <ac:spMkLst>
            <pc:docMk/>
            <pc:sldMk cId="586041243" sldId="371"/>
            <ac:spMk id="36" creationId="{9BF397EE-3419-4605-8940-DB435EC464E2}"/>
          </ac:spMkLst>
        </pc:spChg>
        <pc:spChg chg="add del">
          <ac:chgData name="Maresa Beazley, Senior Researcher" userId="5f8a0d0f-7495-4475-8968-cf1e28e5c564" providerId="ADAL" clId="{98F31EEE-B128-4F2A-984C-05CE340AA349}" dt="2020-06-10T15:11:00.015" v="11194"/>
          <ac:spMkLst>
            <pc:docMk/>
            <pc:sldMk cId="586041243" sldId="371"/>
            <ac:spMk id="37" creationId="{2C10704D-17D7-4046-80B6-DDCA6B1E9727}"/>
          </ac:spMkLst>
        </pc:spChg>
        <pc:spChg chg="add del">
          <ac:chgData name="Maresa Beazley, Senior Researcher" userId="5f8a0d0f-7495-4475-8968-cf1e28e5c564" providerId="ADAL" clId="{98F31EEE-B128-4F2A-984C-05CE340AA349}" dt="2020-06-10T15:11:00.015" v="11194"/>
          <ac:spMkLst>
            <pc:docMk/>
            <pc:sldMk cId="586041243" sldId="371"/>
            <ac:spMk id="38" creationId="{A14FED37-13D5-4AB2-AB38-CCE213B00771}"/>
          </ac:spMkLst>
        </pc:spChg>
        <pc:spChg chg="add del">
          <ac:chgData name="Maresa Beazley, Senior Researcher" userId="5f8a0d0f-7495-4475-8968-cf1e28e5c564" providerId="ADAL" clId="{98F31EEE-B128-4F2A-984C-05CE340AA349}" dt="2020-06-10T15:11:00.015" v="11194"/>
          <ac:spMkLst>
            <pc:docMk/>
            <pc:sldMk cId="586041243" sldId="371"/>
            <ac:spMk id="39" creationId="{1D80C9B8-C0C6-4629-BE6C-1ECE42B2AAEC}"/>
          </ac:spMkLst>
        </pc:spChg>
        <pc:spChg chg="add del">
          <ac:chgData name="Maresa Beazley, Senior Researcher" userId="5f8a0d0f-7495-4475-8968-cf1e28e5c564" providerId="ADAL" clId="{98F31EEE-B128-4F2A-984C-05CE340AA349}" dt="2020-06-10T15:11:42.909" v="11199"/>
          <ac:spMkLst>
            <pc:docMk/>
            <pc:sldMk cId="586041243" sldId="371"/>
            <ac:spMk id="40" creationId="{9BF397EE-3419-4605-8940-DB435EC464E2}"/>
          </ac:spMkLst>
        </pc:spChg>
        <pc:spChg chg="add del">
          <ac:chgData name="Maresa Beazley, Senior Researcher" userId="5f8a0d0f-7495-4475-8968-cf1e28e5c564" providerId="ADAL" clId="{98F31EEE-B128-4F2A-984C-05CE340AA349}" dt="2020-06-10T15:11:42.909" v="11199"/>
          <ac:spMkLst>
            <pc:docMk/>
            <pc:sldMk cId="586041243" sldId="371"/>
            <ac:spMk id="41" creationId="{2C10704D-17D7-4046-80B6-DDCA6B1E9727}"/>
          </ac:spMkLst>
        </pc:spChg>
        <pc:spChg chg="add del">
          <ac:chgData name="Maresa Beazley, Senior Researcher" userId="5f8a0d0f-7495-4475-8968-cf1e28e5c564" providerId="ADAL" clId="{98F31EEE-B128-4F2A-984C-05CE340AA349}" dt="2020-06-10T15:11:42.909" v="11199"/>
          <ac:spMkLst>
            <pc:docMk/>
            <pc:sldMk cId="586041243" sldId="371"/>
            <ac:spMk id="42" creationId="{A14FED37-13D5-4AB2-AB38-CCE213B00771}"/>
          </ac:spMkLst>
        </pc:spChg>
        <pc:spChg chg="add del">
          <ac:chgData name="Maresa Beazley, Senior Researcher" userId="5f8a0d0f-7495-4475-8968-cf1e28e5c564" providerId="ADAL" clId="{98F31EEE-B128-4F2A-984C-05CE340AA349}" dt="2020-06-10T15:11:42.909" v="11199"/>
          <ac:spMkLst>
            <pc:docMk/>
            <pc:sldMk cId="586041243" sldId="371"/>
            <ac:spMk id="43" creationId="{1D80C9B8-C0C6-4629-BE6C-1ECE42B2AAEC}"/>
          </ac:spMkLst>
        </pc:spChg>
        <pc:graphicFrameChg chg="add del">
          <ac:chgData name="Maresa Beazley, Senior Researcher" userId="5f8a0d0f-7495-4475-8968-cf1e28e5c564" providerId="ADAL" clId="{98F31EEE-B128-4F2A-984C-05CE340AA349}" dt="2020-06-10T14:40:36.874" v="10771"/>
          <ac:graphicFrameMkLst>
            <pc:docMk/>
            <pc:sldMk cId="586041243" sldId="371"/>
            <ac:graphicFrameMk id="4" creationId="{748B97DA-414C-4B28-B8AF-17C3564CE518}"/>
          </ac:graphicFrameMkLst>
        </pc:graphicFrameChg>
        <pc:graphicFrameChg chg="add del">
          <ac:chgData name="Maresa Beazley, Senior Researcher" userId="5f8a0d0f-7495-4475-8968-cf1e28e5c564" providerId="ADAL" clId="{98F31EEE-B128-4F2A-984C-05CE340AA349}" dt="2020-06-10T14:48:02.453" v="10793"/>
          <ac:graphicFrameMkLst>
            <pc:docMk/>
            <pc:sldMk cId="586041243" sldId="371"/>
            <ac:graphicFrameMk id="13" creationId="{40C9021D-0F90-4B0C-824A-FA9026A082D4}"/>
          </ac:graphicFrameMkLst>
        </pc:graphicFrameChg>
        <pc:graphicFrameChg chg="add del">
          <ac:chgData name="Maresa Beazley, Senior Researcher" userId="5f8a0d0f-7495-4475-8968-cf1e28e5c564" providerId="ADAL" clId="{98F31EEE-B128-4F2A-984C-05CE340AA349}" dt="2020-06-10T15:11:00.015" v="11194"/>
          <ac:graphicFrameMkLst>
            <pc:docMk/>
            <pc:sldMk cId="586041243" sldId="371"/>
            <ac:graphicFrameMk id="15" creationId="{D9AAE5D3-2932-41BA-BC4C-116FF407C080}"/>
          </ac:graphicFrameMkLst>
        </pc:graphicFrameChg>
        <pc:graphicFrameChg chg="add del">
          <ac:chgData name="Maresa Beazley, Senior Researcher" userId="5f8a0d0f-7495-4475-8968-cf1e28e5c564" providerId="ADAL" clId="{98F31EEE-B128-4F2A-984C-05CE340AA349}" dt="2020-06-10T15:11:42.909" v="11199"/>
          <ac:graphicFrameMkLst>
            <pc:docMk/>
            <pc:sldMk cId="586041243" sldId="371"/>
            <ac:graphicFrameMk id="19" creationId="{A3AB6E65-4C62-46F2-BC16-9B007082661D}"/>
          </ac:graphicFrameMkLst>
        </pc:graphicFrameChg>
        <pc:picChg chg="add del mod">
          <ac:chgData name="Maresa Beazley, Senior Researcher" userId="5f8a0d0f-7495-4475-8968-cf1e28e5c564" providerId="ADAL" clId="{98F31EEE-B128-4F2A-984C-05CE340AA349}" dt="2020-06-19T13:44:29.567" v="19285" actId="478"/>
          <ac:picMkLst>
            <pc:docMk/>
            <pc:sldMk cId="586041243" sldId="371"/>
            <ac:picMk id="4" creationId="{D3B262C8-DE13-4FE5-814A-654FA58AC73B}"/>
          </ac:picMkLst>
        </pc:picChg>
        <pc:picChg chg="add mod">
          <ac:chgData name="Maresa Beazley, Senior Researcher" userId="5f8a0d0f-7495-4475-8968-cf1e28e5c564" providerId="ADAL" clId="{98F31EEE-B128-4F2A-984C-05CE340AA349}" dt="2020-06-19T13:44:42.965" v="19288" actId="14100"/>
          <ac:picMkLst>
            <pc:docMk/>
            <pc:sldMk cId="586041243" sldId="371"/>
            <ac:picMk id="5" creationId="{1EA1919A-6913-404E-B575-D7E6FEFB3BAB}"/>
          </ac:picMkLst>
        </pc:picChg>
        <pc:picChg chg="add del">
          <ac:chgData name="Maresa Beazley, Senior Researcher" userId="5f8a0d0f-7495-4475-8968-cf1e28e5c564" providerId="ADAL" clId="{98F31EEE-B128-4F2A-984C-05CE340AA349}" dt="2020-06-10T14:40:42.622" v="10773" actId="478"/>
          <ac:picMkLst>
            <pc:docMk/>
            <pc:sldMk cId="586041243" sldId="371"/>
            <ac:picMk id="7" creationId="{D957CC71-1472-49D8-A738-91010D60F3B4}"/>
          </ac:picMkLst>
        </pc:picChg>
        <pc:picChg chg="add del mod">
          <ac:chgData name="Maresa Beazley, Senior Researcher" userId="5f8a0d0f-7495-4475-8968-cf1e28e5c564" providerId="ADAL" clId="{98F31EEE-B128-4F2A-984C-05CE340AA349}" dt="2020-06-10T14:41:48.627" v="10784" actId="478"/>
          <ac:picMkLst>
            <pc:docMk/>
            <pc:sldMk cId="586041243" sldId="371"/>
            <ac:picMk id="10" creationId="{808BFCF7-EC2F-416D-8261-2D23242E9C8D}"/>
          </ac:picMkLst>
        </pc:picChg>
        <pc:picChg chg="add del mod">
          <ac:chgData name="Maresa Beazley, Senior Researcher" userId="5f8a0d0f-7495-4475-8968-cf1e28e5c564" providerId="ADAL" clId="{98F31EEE-B128-4F2A-984C-05CE340AA349}" dt="2020-06-10T14:46:14.661" v="10791" actId="478"/>
          <ac:picMkLst>
            <pc:docMk/>
            <pc:sldMk cId="586041243" sldId="371"/>
            <ac:picMk id="11" creationId="{4D0269A8-9950-47F6-AD87-020D0F31CBBE}"/>
          </ac:picMkLst>
        </pc:picChg>
        <pc:picChg chg="add del mod">
          <ac:chgData name="Maresa Beazley, Senior Researcher" userId="5f8a0d0f-7495-4475-8968-cf1e28e5c564" providerId="ADAL" clId="{98F31EEE-B128-4F2A-984C-05CE340AA349}" dt="2020-06-10T15:10:56.083" v="11192" actId="478"/>
          <ac:picMkLst>
            <pc:docMk/>
            <pc:sldMk cId="586041243" sldId="371"/>
            <ac:picMk id="14" creationId="{1D2F6E08-1E9C-4691-80EE-548A3E6A88E3}"/>
          </ac:picMkLst>
        </pc:picChg>
        <pc:picChg chg="add del mod">
          <ac:chgData name="Maresa Beazley, Senior Researcher" userId="5f8a0d0f-7495-4475-8968-cf1e28e5c564" providerId="ADAL" clId="{98F31EEE-B128-4F2A-984C-05CE340AA349}" dt="2020-06-10T15:11:38.675" v="11197" actId="478"/>
          <ac:picMkLst>
            <pc:docMk/>
            <pc:sldMk cId="586041243" sldId="371"/>
            <ac:picMk id="16" creationId="{ABA08CCE-0BD3-4313-948F-96DA72180281}"/>
          </ac:picMkLst>
        </pc:picChg>
        <pc:picChg chg="add del mod">
          <ac:chgData name="Maresa Beazley, Senior Researcher" userId="5f8a0d0f-7495-4475-8968-cf1e28e5c564" providerId="ADAL" clId="{98F31EEE-B128-4F2A-984C-05CE340AA349}" dt="2020-06-10T15:13:51.107" v="11204" actId="478"/>
          <ac:picMkLst>
            <pc:docMk/>
            <pc:sldMk cId="586041243" sldId="371"/>
            <ac:picMk id="44" creationId="{3A5866DB-80A8-4C52-91AE-204F01DE6685}"/>
          </ac:picMkLst>
        </pc:picChg>
        <pc:picChg chg="add del mod">
          <ac:chgData name="Maresa Beazley, Senior Researcher" userId="5f8a0d0f-7495-4475-8968-cf1e28e5c564" providerId="ADAL" clId="{98F31EEE-B128-4F2A-984C-05CE340AA349}" dt="2020-06-10T15:18:04.111" v="11234" actId="478"/>
          <ac:picMkLst>
            <pc:docMk/>
            <pc:sldMk cId="586041243" sldId="371"/>
            <ac:picMk id="45" creationId="{0E825BE2-31AF-43C0-B7E2-70A9AF760CF0}"/>
          </ac:picMkLst>
        </pc:picChg>
        <pc:picChg chg="add del mod">
          <ac:chgData name="Maresa Beazley, Senior Researcher" userId="5f8a0d0f-7495-4475-8968-cf1e28e5c564" providerId="ADAL" clId="{98F31EEE-B128-4F2A-984C-05CE340AA349}" dt="2020-06-18T14:59:58.572" v="15060" actId="478"/>
          <ac:picMkLst>
            <pc:docMk/>
            <pc:sldMk cId="586041243" sldId="371"/>
            <ac:picMk id="46" creationId="{2699EA05-F7BA-4528-A5A9-6D7B2B2B4B3E}"/>
          </ac:picMkLst>
        </pc:picChg>
        <pc:cxnChg chg="del mod">
          <ac:chgData name="Maresa Beazley, Senior Researcher" userId="5f8a0d0f-7495-4475-8968-cf1e28e5c564" providerId="ADAL" clId="{98F31EEE-B128-4F2A-984C-05CE340AA349}" dt="2020-06-10T14:41:24.278" v="10777" actId="478"/>
          <ac:cxnSpMkLst>
            <pc:docMk/>
            <pc:sldMk cId="586041243" sldId="371"/>
            <ac:cxnSpMk id="25" creationId="{504287BC-CD81-4E6A-9F10-41D6A679FF4A}"/>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28" creationId="{B4179578-492D-4CB3-B3A6-3E214A6C8019}"/>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31" creationId="{1459AAAA-993D-439B-AFB8-84FF24B8AE45}"/>
          </ac:cxnSpMkLst>
        </pc:cxnChg>
        <pc:cxnChg chg="del mod">
          <ac:chgData name="Maresa Beazley, Senior Researcher" userId="5f8a0d0f-7495-4475-8968-cf1e28e5c564" providerId="ADAL" clId="{98F31EEE-B128-4F2A-984C-05CE340AA349}" dt="2020-06-10T14:41:24.278" v="10777" actId="478"/>
          <ac:cxnSpMkLst>
            <pc:docMk/>
            <pc:sldMk cId="586041243" sldId="371"/>
            <ac:cxnSpMk id="34" creationId="{E10DC780-463F-4E5B-BE64-948F885F3DFD}"/>
          </ac:cxnSpMkLst>
        </pc:cxnChg>
      </pc:sldChg>
      <pc:sldChg chg="modSp ord">
        <pc:chgData name="Maresa Beazley, Senior Researcher" userId="5f8a0d0f-7495-4475-8968-cf1e28e5c564" providerId="ADAL" clId="{98F31EEE-B128-4F2A-984C-05CE340AA349}" dt="2020-05-28T15:32:10.224" v="562"/>
        <pc:sldMkLst>
          <pc:docMk/>
          <pc:sldMk cId="423393120" sldId="372"/>
        </pc:sldMkLst>
        <pc:spChg chg="mod">
          <ac:chgData name="Maresa Beazley, Senior Researcher" userId="5f8a0d0f-7495-4475-8968-cf1e28e5c564" providerId="ADAL" clId="{98F31EEE-B128-4F2A-984C-05CE340AA349}" dt="2020-05-28T15:32:00.854" v="561" actId="27636"/>
          <ac:spMkLst>
            <pc:docMk/>
            <pc:sldMk cId="423393120" sldId="372"/>
            <ac:spMk id="3" creationId="{D94082C3-A739-4586-84F5-DBED494E9815}"/>
          </ac:spMkLst>
        </pc:spChg>
      </pc:sldChg>
      <pc:sldChg chg="modSp addCm">
        <pc:chgData name="Maresa Beazley, Senior Researcher" userId="5f8a0d0f-7495-4475-8968-cf1e28e5c564" providerId="ADAL" clId="{98F31EEE-B128-4F2A-984C-05CE340AA349}" dt="2020-06-19T15:40:26.253" v="19887" actId="948"/>
        <pc:sldMkLst>
          <pc:docMk/>
          <pc:sldMk cId="3923956637" sldId="372"/>
        </pc:sldMkLst>
        <pc:spChg chg="mod">
          <ac:chgData name="Maresa Beazley, Senior Researcher" userId="5f8a0d0f-7495-4475-8968-cf1e28e5c564" providerId="ADAL" clId="{98F31EEE-B128-4F2A-984C-05CE340AA349}" dt="2020-06-19T15:40:26.253" v="19887" actId="948"/>
          <ac:spMkLst>
            <pc:docMk/>
            <pc:sldMk cId="3923956637" sldId="372"/>
            <ac:spMk id="3" creationId="{D94082C3-A739-4586-84F5-DBED494E9815}"/>
          </ac:spMkLst>
        </pc:spChg>
      </pc:sldChg>
      <pc:sldChg chg="addSp delSp modSp">
        <pc:chgData name="Maresa Beazley, Senior Researcher" userId="5f8a0d0f-7495-4475-8968-cf1e28e5c564" providerId="ADAL" clId="{98F31EEE-B128-4F2A-984C-05CE340AA349}" dt="2020-05-27T16:33:37.975" v="477" actId="20577"/>
        <pc:sldMkLst>
          <pc:docMk/>
          <pc:sldMk cId="2168100537" sldId="374"/>
        </pc:sldMkLst>
        <pc:spChg chg="mod">
          <ac:chgData name="Maresa Beazley, Senior Researcher" userId="5f8a0d0f-7495-4475-8968-cf1e28e5c564" providerId="ADAL" clId="{98F31EEE-B128-4F2A-984C-05CE340AA349}" dt="2020-05-27T16:33:37.975" v="477" actId="20577"/>
          <ac:spMkLst>
            <pc:docMk/>
            <pc:sldMk cId="2168100537" sldId="374"/>
            <ac:spMk id="7" creationId="{5BF28DFC-B23B-45C4-8473-3007892C614F}"/>
          </ac:spMkLst>
        </pc:spChg>
        <pc:spChg chg="del">
          <ac:chgData name="Maresa Beazley, Senior Researcher" userId="5f8a0d0f-7495-4475-8968-cf1e28e5c564" providerId="ADAL" clId="{98F31EEE-B128-4F2A-984C-05CE340AA349}" dt="2020-05-27T16:23:13.367" v="305" actId="478"/>
          <ac:spMkLst>
            <pc:docMk/>
            <pc:sldMk cId="2168100537" sldId="374"/>
            <ac:spMk id="9" creationId="{74CAAD94-4E63-4D1F-8912-8F12F38232AE}"/>
          </ac:spMkLst>
        </pc:spChg>
        <pc:spChg chg="del">
          <ac:chgData name="Maresa Beazley, Senior Researcher" userId="5f8a0d0f-7495-4475-8968-cf1e28e5c564" providerId="ADAL" clId="{98F31EEE-B128-4F2A-984C-05CE340AA349}" dt="2020-05-27T16:23:13.367" v="305" actId="478"/>
          <ac:spMkLst>
            <pc:docMk/>
            <pc:sldMk cId="2168100537" sldId="374"/>
            <ac:spMk id="18" creationId="{1C91BBCB-1317-4372-ACDA-274BE1426717}"/>
          </ac:spMkLst>
        </pc:spChg>
        <pc:spChg chg="del">
          <ac:chgData name="Maresa Beazley, Senior Researcher" userId="5f8a0d0f-7495-4475-8968-cf1e28e5c564" providerId="ADAL" clId="{98F31EEE-B128-4F2A-984C-05CE340AA349}" dt="2020-05-27T16:23:13.367" v="305" actId="478"/>
          <ac:spMkLst>
            <pc:docMk/>
            <pc:sldMk cId="2168100537" sldId="374"/>
            <ac:spMk id="19" creationId="{EEE61ED5-B3E0-4DE5-BADC-C9BDCC3E98BC}"/>
          </ac:spMkLst>
        </pc:spChg>
        <pc:spChg chg="del">
          <ac:chgData name="Maresa Beazley, Senior Researcher" userId="5f8a0d0f-7495-4475-8968-cf1e28e5c564" providerId="ADAL" clId="{98F31EEE-B128-4F2A-984C-05CE340AA349}" dt="2020-05-27T16:23:13.367" v="305" actId="478"/>
          <ac:spMkLst>
            <pc:docMk/>
            <pc:sldMk cId="2168100537" sldId="374"/>
            <ac:spMk id="20" creationId="{BDC15B94-CE2C-4C1E-8819-CFAECFF65349}"/>
          </ac:spMkLst>
        </pc:spChg>
        <pc:spChg chg="del">
          <ac:chgData name="Maresa Beazley, Senior Researcher" userId="5f8a0d0f-7495-4475-8968-cf1e28e5c564" providerId="ADAL" clId="{98F31EEE-B128-4F2A-984C-05CE340AA349}" dt="2020-05-27T16:23:13.367" v="305" actId="478"/>
          <ac:spMkLst>
            <pc:docMk/>
            <pc:sldMk cId="2168100537" sldId="374"/>
            <ac:spMk id="21" creationId="{0F27B1D5-D1D0-47B8-AE31-A5EDFAABBC09}"/>
          </ac:spMkLst>
        </pc:spChg>
        <pc:spChg chg="del">
          <ac:chgData name="Maresa Beazley, Senior Researcher" userId="5f8a0d0f-7495-4475-8968-cf1e28e5c564" providerId="ADAL" clId="{98F31EEE-B128-4F2A-984C-05CE340AA349}" dt="2020-05-27T16:23:13.367" v="305" actId="478"/>
          <ac:spMkLst>
            <pc:docMk/>
            <pc:sldMk cId="2168100537" sldId="374"/>
            <ac:spMk id="22" creationId="{D0089388-2997-476C-B5A2-3A3C24A73015}"/>
          </ac:spMkLst>
        </pc:spChg>
        <pc:spChg chg="del">
          <ac:chgData name="Maresa Beazley, Senior Researcher" userId="5f8a0d0f-7495-4475-8968-cf1e28e5c564" providerId="ADAL" clId="{98F31EEE-B128-4F2A-984C-05CE340AA349}" dt="2020-05-27T16:23:20.439" v="307" actId="478"/>
          <ac:spMkLst>
            <pc:docMk/>
            <pc:sldMk cId="2168100537" sldId="374"/>
            <ac:spMk id="25" creationId="{C3ED0C3D-2F77-4032-B7F3-4C576F02ED3E}"/>
          </ac:spMkLst>
        </pc:spChg>
        <pc:spChg chg="del">
          <ac:chgData name="Maresa Beazley, Senior Researcher" userId="5f8a0d0f-7495-4475-8968-cf1e28e5c564" providerId="ADAL" clId="{98F31EEE-B128-4F2A-984C-05CE340AA349}" dt="2020-05-27T16:23:23.542" v="309" actId="478"/>
          <ac:spMkLst>
            <pc:docMk/>
            <pc:sldMk cId="2168100537" sldId="374"/>
            <ac:spMk id="26" creationId="{86D3F190-8EAF-40D3-8A18-FDEC616D4E8D}"/>
          </ac:spMkLst>
        </pc:spChg>
        <pc:spChg chg="del">
          <ac:chgData name="Maresa Beazley, Senior Researcher" userId="5f8a0d0f-7495-4475-8968-cf1e28e5c564" providerId="ADAL" clId="{98F31EEE-B128-4F2A-984C-05CE340AA349}" dt="2020-05-27T16:23:21.847" v="308" actId="478"/>
          <ac:spMkLst>
            <pc:docMk/>
            <pc:sldMk cId="2168100537" sldId="374"/>
            <ac:spMk id="27" creationId="{F5BA4838-31E6-4918-A866-C0D12D9A3F63}"/>
          </ac:spMkLst>
        </pc:spChg>
        <pc:spChg chg="del">
          <ac:chgData name="Maresa Beazley, Senior Researcher" userId="5f8a0d0f-7495-4475-8968-cf1e28e5c564" providerId="ADAL" clId="{98F31EEE-B128-4F2A-984C-05CE340AA349}" dt="2020-05-27T16:23:13.367" v="305" actId="478"/>
          <ac:spMkLst>
            <pc:docMk/>
            <pc:sldMk cId="2168100537" sldId="374"/>
            <ac:spMk id="28" creationId="{DD17FF45-3ED2-4295-8C71-C40436CB0B71}"/>
          </ac:spMkLst>
        </pc:spChg>
        <pc:spChg chg="add mod">
          <ac:chgData name="Maresa Beazley, Senior Researcher" userId="5f8a0d0f-7495-4475-8968-cf1e28e5c564" providerId="ADAL" clId="{98F31EEE-B128-4F2A-984C-05CE340AA349}" dt="2020-05-27T16:33:08.927" v="473" actId="20577"/>
          <ac:spMkLst>
            <pc:docMk/>
            <pc:sldMk cId="2168100537" sldId="374"/>
            <ac:spMk id="29" creationId="{40C3A700-EF8F-41E9-AE75-3116AAB31600}"/>
          </ac:spMkLst>
        </pc:spChg>
        <pc:spChg chg="del">
          <ac:chgData name="Maresa Beazley, Senior Researcher" userId="5f8a0d0f-7495-4475-8968-cf1e28e5c564" providerId="ADAL" clId="{98F31EEE-B128-4F2A-984C-05CE340AA349}" dt="2020-05-27T16:23:24.993" v="310" actId="478"/>
          <ac:spMkLst>
            <pc:docMk/>
            <pc:sldMk cId="2168100537" sldId="374"/>
            <ac:spMk id="31" creationId="{7A25D73B-68B5-4B8A-BD75-B7A438CEE11D}"/>
          </ac:spMkLst>
        </pc:spChg>
        <pc:spChg chg="del mod">
          <ac:chgData name="Maresa Beazley, Senior Researcher" userId="5f8a0d0f-7495-4475-8968-cf1e28e5c564" providerId="ADAL" clId="{98F31EEE-B128-4F2A-984C-05CE340AA349}" dt="2020-05-27T16:23:18.835" v="306" actId="478"/>
          <ac:spMkLst>
            <pc:docMk/>
            <pc:sldMk cId="2168100537" sldId="374"/>
            <ac:spMk id="32" creationId="{DD491E59-2FD8-455F-B72A-5BCEA1F1F2CC}"/>
          </ac:spMkLst>
        </pc:spChg>
        <pc:spChg chg="del mod">
          <ac:chgData name="Maresa Beazley, Senior Researcher" userId="5f8a0d0f-7495-4475-8968-cf1e28e5c564" providerId="ADAL" clId="{98F31EEE-B128-4F2A-984C-05CE340AA349}" dt="2020-05-27T16:23:13.367" v="305" actId="478"/>
          <ac:spMkLst>
            <pc:docMk/>
            <pc:sldMk cId="2168100537" sldId="374"/>
            <ac:spMk id="43" creationId="{A0501F10-B82A-44C9-9850-71C9ABCCEFB8}"/>
          </ac:spMkLst>
        </pc:spChg>
        <pc:spChg chg="del">
          <ac:chgData name="Maresa Beazley, Senior Researcher" userId="5f8a0d0f-7495-4475-8968-cf1e28e5c564" providerId="ADAL" clId="{98F31EEE-B128-4F2A-984C-05CE340AA349}" dt="2020-05-27T16:23:13.367" v="305" actId="478"/>
          <ac:spMkLst>
            <pc:docMk/>
            <pc:sldMk cId="2168100537" sldId="374"/>
            <ac:spMk id="44" creationId="{05AD358A-5324-40EA-A946-54C4935278EC}"/>
          </ac:spMkLst>
        </pc:spChg>
        <pc:spChg chg="del">
          <ac:chgData name="Maresa Beazley, Senior Researcher" userId="5f8a0d0f-7495-4475-8968-cf1e28e5c564" providerId="ADAL" clId="{98F31EEE-B128-4F2A-984C-05CE340AA349}" dt="2020-05-27T16:23:13.367" v="305" actId="478"/>
          <ac:spMkLst>
            <pc:docMk/>
            <pc:sldMk cId="2168100537" sldId="374"/>
            <ac:spMk id="45" creationId="{7E052CE8-0404-4BFE-AC21-1E77966999E1}"/>
          </ac:spMkLst>
        </pc:spChg>
        <pc:cxnChg chg="del mod">
          <ac:chgData name="Maresa Beazley, Senior Researcher" userId="5f8a0d0f-7495-4475-8968-cf1e28e5c564" providerId="ADAL" clId="{98F31EEE-B128-4F2A-984C-05CE340AA349}" dt="2020-05-27T16:23:13.367" v="305" actId="478"/>
          <ac:cxnSpMkLst>
            <pc:docMk/>
            <pc:sldMk cId="2168100537" sldId="374"/>
            <ac:cxnSpMk id="3" creationId="{C996E70D-C7BD-43D9-8CED-92C6D92F0083}"/>
          </ac:cxnSpMkLst>
        </pc:cxnChg>
        <pc:cxnChg chg="del mod">
          <ac:chgData name="Maresa Beazley, Senior Researcher" userId="5f8a0d0f-7495-4475-8968-cf1e28e5c564" providerId="ADAL" clId="{98F31EEE-B128-4F2A-984C-05CE340AA349}" dt="2020-05-27T16:23:13.367" v="305" actId="478"/>
          <ac:cxnSpMkLst>
            <pc:docMk/>
            <pc:sldMk cId="2168100537" sldId="374"/>
            <ac:cxnSpMk id="16" creationId="{C8C4C1DF-8F50-47B9-956C-5361E8B06A32}"/>
          </ac:cxnSpMkLst>
        </pc:cxnChg>
        <pc:cxnChg chg="del mod">
          <ac:chgData name="Maresa Beazley, Senior Researcher" userId="5f8a0d0f-7495-4475-8968-cf1e28e5c564" providerId="ADAL" clId="{98F31EEE-B128-4F2A-984C-05CE340AA349}" dt="2020-05-27T16:23:13.367" v="305" actId="478"/>
          <ac:cxnSpMkLst>
            <pc:docMk/>
            <pc:sldMk cId="2168100537" sldId="374"/>
            <ac:cxnSpMk id="17" creationId="{D50E3ECD-553C-43DC-BE83-783EFA9EE8AD}"/>
          </ac:cxnSpMkLst>
        </pc:cxnChg>
      </pc:sldChg>
      <pc:sldChg chg="modSp">
        <pc:chgData name="Maresa Beazley, Senior Researcher" userId="5f8a0d0f-7495-4475-8968-cf1e28e5c564" providerId="ADAL" clId="{98F31EEE-B128-4F2A-984C-05CE340AA349}" dt="2020-06-18T16:07:48.677" v="17278" actId="14100"/>
        <pc:sldMkLst>
          <pc:docMk/>
          <pc:sldMk cId="3322000455" sldId="375"/>
        </pc:sldMkLst>
        <pc:spChg chg="mod">
          <ac:chgData name="Maresa Beazley, Senior Researcher" userId="5f8a0d0f-7495-4475-8968-cf1e28e5c564" providerId="ADAL" clId="{98F31EEE-B128-4F2A-984C-05CE340AA349}" dt="2020-06-18T16:07:48.677" v="17278" actId="14100"/>
          <ac:spMkLst>
            <pc:docMk/>
            <pc:sldMk cId="3322000455" sldId="375"/>
            <ac:spMk id="4" creationId="{F1373249-189F-4C9A-89A4-30B0EE6CD7CC}"/>
          </ac:spMkLst>
        </pc:spChg>
      </pc:sldChg>
      <pc:sldChg chg="addSp delSp modSp">
        <pc:chgData name="Maresa Beazley, Senior Researcher" userId="5f8a0d0f-7495-4475-8968-cf1e28e5c564" providerId="ADAL" clId="{98F31EEE-B128-4F2A-984C-05CE340AA349}" dt="2020-06-18T16:08:27.202" v="17290" actId="14100"/>
        <pc:sldMkLst>
          <pc:docMk/>
          <pc:sldMk cId="697628778" sldId="376"/>
        </pc:sldMkLst>
        <pc:spChg chg="add del">
          <ac:chgData name="Maresa Beazley, Senior Researcher" userId="5f8a0d0f-7495-4475-8968-cf1e28e5c564" providerId="ADAL" clId="{98F31EEE-B128-4F2A-984C-05CE340AA349}" dt="2020-06-03T16:43:21.150" v="564"/>
          <ac:spMkLst>
            <pc:docMk/>
            <pc:sldMk cId="697628778" sldId="376"/>
            <ac:spMk id="2" creationId="{6848BF37-EEAB-425A-ABAD-CB93D324FFCC}"/>
          </ac:spMkLst>
        </pc:spChg>
        <pc:spChg chg="mod">
          <ac:chgData name="Maresa Beazley, Senior Researcher" userId="5f8a0d0f-7495-4475-8968-cf1e28e5c564" providerId="ADAL" clId="{98F31EEE-B128-4F2A-984C-05CE340AA349}" dt="2020-06-18T16:08:27.202" v="17290" actId="14100"/>
          <ac:spMkLst>
            <pc:docMk/>
            <pc:sldMk cId="697628778" sldId="376"/>
            <ac:spMk id="4" creationId="{F1373249-189F-4C9A-89A4-30B0EE6CD7CC}"/>
          </ac:spMkLst>
        </pc:spChg>
        <pc:spChg chg="mod">
          <ac:chgData name="Maresa Beazley, Senior Researcher" userId="5f8a0d0f-7495-4475-8968-cf1e28e5c564" providerId="ADAL" clId="{98F31EEE-B128-4F2A-984C-05CE340AA349}" dt="2020-05-26T12:49:58.347" v="60" actId="1076"/>
          <ac:spMkLst>
            <pc:docMk/>
            <pc:sldMk cId="697628778" sldId="376"/>
            <ac:spMk id="43" creationId="{A0501F10-B82A-44C9-9850-71C9ABCCEFB8}"/>
          </ac:spMkLst>
        </pc:spChg>
      </pc:sldChg>
      <pc:sldChg chg="del">
        <pc:chgData name="Maresa Beazley, Senior Researcher" userId="5f8a0d0f-7495-4475-8968-cf1e28e5c564" providerId="ADAL" clId="{98F31EEE-B128-4F2A-984C-05CE340AA349}" dt="2020-06-18T13:07:03.585" v="13262" actId="2696"/>
        <pc:sldMkLst>
          <pc:docMk/>
          <pc:sldMk cId="108244912" sldId="377"/>
        </pc:sldMkLst>
      </pc:sldChg>
      <pc:sldChg chg="addSp delSp modSp mod modNotesTx">
        <pc:chgData name="Maresa Beazley, Senior Researcher" userId="5f8a0d0f-7495-4475-8968-cf1e28e5c564" providerId="ADAL" clId="{98F31EEE-B128-4F2A-984C-05CE340AA349}" dt="2020-06-10T11:06:27.770" v="8061" actId="6549"/>
        <pc:sldMkLst>
          <pc:docMk/>
          <pc:sldMk cId="1771183439" sldId="378"/>
        </pc:sldMkLst>
        <pc:spChg chg="add del mod">
          <ac:chgData name="Maresa Beazley, Senior Researcher" userId="5f8a0d0f-7495-4475-8968-cf1e28e5c564" providerId="ADAL" clId="{98F31EEE-B128-4F2A-984C-05CE340AA349}" dt="2020-05-26T13:20:35.461" v="221" actId="478"/>
          <ac:spMkLst>
            <pc:docMk/>
            <pc:sldMk cId="1771183439" sldId="378"/>
            <ac:spMk id="6" creationId="{833BEB49-3976-4BAD-9C17-D7CEB0A86746}"/>
          </ac:spMkLst>
        </pc:spChg>
        <pc:spChg chg="mod">
          <ac:chgData name="Maresa Beazley, Senior Researcher" userId="5f8a0d0f-7495-4475-8968-cf1e28e5c564" providerId="ADAL" clId="{98F31EEE-B128-4F2A-984C-05CE340AA349}" dt="2020-05-26T13:19:52.316" v="219" actId="1036"/>
          <ac:spMkLst>
            <pc:docMk/>
            <pc:sldMk cId="1771183439" sldId="378"/>
            <ac:spMk id="46" creationId="{0FE4A286-0833-4733-94CD-B597AFD07D79}"/>
          </ac:spMkLst>
        </pc:spChg>
        <pc:spChg chg="mod">
          <ac:chgData name="Maresa Beazley, Senior Researcher" userId="5f8a0d0f-7495-4475-8968-cf1e28e5c564" providerId="ADAL" clId="{98F31EEE-B128-4F2A-984C-05CE340AA349}" dt="2020-05-26T13:19:24.778" v="183" actId="1036"/>
          <ac:spMkLst>
            <pc:docMk/>
            <pc:sldMk cId="1771183439" sldId="378"/>
            <ac:spMk id="61" creationId="{C400939A-F757-483A-B5B5-3335CB57F2DD}"/>
          </ac:spMkLst>
        </pc:spChg>
        <pc:spChg chg="mod">
          <ac:chgData name="Maresa Beazley, Senior Researcher" userId="5f8a0d0f-7495-4475-8968-cf1e28e5c564" providerId="ADAL" clId="{98F31EEE-B128-4F2A-984C-05CE340AA349}" dt="2020-05-26T13:21:34.799" v="250" actId="120"/>
          <ac:spMkLst>
            <pc:docMk/>
            <pc:sldMk cId="1771183439" sldId="378"/>
            <ac:spMk id="64" creationId="{F87FDBD0-944B-4078-89C4-9DED04F7C8D6}"/>
          </ac:spMkLst>
        </pc:spChg>
        <pc:spChg chg="mod">
          <ac:chgData name="Maresa Beazley, Senior Researcher" userId="5f8a0d0f-7495-4475-8968-cf1e28e5c564" providerId="ADAL" clId="{98F31EEE-B128-4F2A-984C-05CE340AA349}" dt="2020-05-26T13:19:52.316" v="219" actId="1036"/>
          <ac:spMkLst>
            <pc:docMk/>
            <pc:sldMk cId="1771183439" sldId="378"/>
            <ac:spMk id="65" creationId="{EDDFA58D-38FC-4BB2-B352-00DF40D079AD}"/>
          </ac:spMkLst>
        </pc:spChg>
        <pc:spChg chg="mod">
          <ac:chgData name="Maresa Beazley, Senior Researcher" userId="5f8a0d0f-7495-4475-8968-cf1e28e5c564" providerId="ADAL" clId="{98F31EEE-B128-4F2A-984C-05CE340AA349}" dt="2020-05-26T13:17:51.019" v="118" actId="1035"/>
          <ac:spMkLst>
            <pc:docMk/>
            <pc:sldMk cId="1771183439" sldId="378"/>
            <ac:spMk id="66" creationId="{4FA4C6F7-85FC-447C-867F-B90A6FD122DB}"/>
          </ac:spMkLst>
        </pc:spChg>
        <pc:spChg chg="mod">
          <ac:chgData name="Maresa Beazley, Senior Researcher" userId="5f8a0d0f-7495-4475-8968-cf1e28e5c564" providerId="ADAL" clId="{98F31EEE-B128-4F2A-984C-05CE340AA349}" dt="2020-05-26T13:17:51.019" v="118" actId="1035"/>
          <ac:spMkLst>
            <pc:docMk/>
            <pc:sldMk cId="1771183439" sldId="378"/>
            <ac:spMk id="67" creationId="{D3AFE055-FC6D-4E82-AAE3-90F94A31BD39}"/>
          </ac:spMkLst>
        </pc:spChg>
        <pc:spChg chg="add mod">
          <ac:chgData name="Maresa Beazley, Senior Researcher" userId="5f8a0d0f-7495-4475-8968-cf1e28e5c564" providerId="ADAL" clId="{98F31EEE-B128-4F2A-984C-05CE340AA349}" dt="2020-05-27T16:19:28.461" v="261" actId="20577"/>
          <ac:spMkLst>
            <pc:docMk/>
            <pc:sldMk cId="1771183439" sldId="378"/>
            <ac:spMk id="68" creationId="{3ECA40D2-856C-4CDA-834B-FE78D4CB7D7A}"/>
          </ac:spMkLst>
        </pc:spChg>
        <pc:spChg chg="add del mod">
          <ac:chgData name="Maresa Beazley, Senior Researcher" userId="5f8a0d0f-7495-4475-8968-cf1e28e5c564" providerId="ADAL" clId="{98F31EEE-B128-4F2A-984C-05CE340AA349}" dt="2020-05-26T13:20:33" v="220" actId="478"/>
          <ac:spMkLst>
            <pc:docMk/>
            <pc:sldMk cId="1771183439" sldId="378"/>
            <ac:spMk id="68" creationId="{E5E0BEC2-8180-480B-9324-00066E0F4CC9}"/>
          </ac:spMkLst>
        </pc:spChg>
        <pc:spChg chg="add del mod">
          <ac:chgData name="Maresa Beazley, Senior Researcher" userId="5f8a0d0f-7495-4475-8968-cf1e28e5c564" providerId="ADAL" clId="{98F31EEE-B128-4F2A-984C-05CE340AA349}" dt="2020-05-26T13:20:36.885" v="222" actId="478"/>
          <ac:spMkLst>
            <pc:docMk/>
            <pc:sldMk cId="1771183439" sldId="378"/>
            <ac:spMk id="71" creationId="{53B073A4-AB5F-4DE0-8F53-4C1BB673FA51}"/>
          </ac:spMkLst>
        </pc:spChg>
        <pc:spChg chg="mod">
          <ac:chgData name="Maresa Beazley, Senior Researcher" userId="5f8a0d0f-7495-4475-8968-cf1e28e5c564" providerId="ADAL" clId="{98F31EEE-B128-4F2A-984C-05CE340AA349}" dt="2020-05-26T13:17:51.019" v="118" actId="1035"/>
          <ac:spMkLst>
            <pc:docMk/>
            <pc:sldMk cId="1771183439" sldId="378"/>
            <ac:spMk id="73" creationId="{7642A135-FC4E-4977-8D12-13F388B8D252}"/>
          </ac:spMkLst>
        </pc:spChg>
        <pc:spChg chg="mod">
          <ac:chgData name="Maresa Beazley, Senior Researcher" userId="5f8a0d0f-7495-4475-8968-cf1e28e5c564" providerId="ADAL" clId="{98F31EEE-B128-4F2A-984C-05CE340AA349}" dt="2020-05-26T13:18:09.044" v="130" actId="1036"/>
          <ac:spMkLst>
            <pc:docMk/>
            <pc:sldMk cId="1771183439" sldId="378"/>
            <ac:spMk id="74" creationId="{D70FCF07-030C-42FC-9C99-3F5B73A84AC9}"/>
          </ac:spMkLst>
        </pc:spChg>
        <pc:spChg chg="mod">
          <ac:chgData name="Maresa Beazley, Senior Researcher" userId="5f8a0d0f-7495-4475-8968-cf1e28e5c564" providerId="ADAL" clId="{98F31EEE-B128-4F2A-984C-05CE340AA349}" dt="2020-05-26T13:18:09.044" v="130" actId="1036"/>
          <ac:spMkLst>
            <pc:docMk/>
            <pc:sldMk cId="1771183439" sldId="378"/>
            <ac:spMk id="86" creationId="{9E07A9DC-4CC5-46EE-9643-F843B464DD61}"/>
          </ac:spMkLst>
        </pc:spChg>
        <pc:spChg chg="mod">
          <ac:chgData name="Maresa Beazley, Senior Researcher" userId="5f8a0d0f-7495-4475-8968-cf1e28e5c564" providerId="ADAL" clId="{98F31EEE-B128-4F2A-984C-05CE340AA349}" dt="2020-05-26T13:18:09.044" v="130" actId="1036"/>
          <ac:spMkLst>
            <pc:docMk/>
            <pc:sldMk cId="1771183439" sldId="378"/>
            <ac:spMk id="87" creationId="{9D55D33E-F203-4EEC-87CD-D112D2901C3A}"/>
          </ac:spMkLst>
        </pc:spChg>
        <pc:spChg chg="mod">
          <ac:chgData name="Maresa Beazley, Senior Researcher" userId="5f8a0d0f-7495-4475-8968-cf1e28e5c564" providerId="ADAL" clId="{98F31EEE-B128-4F2A-984C-05CE340AA349}" dt="2020-05-27T16:19:19.154" v="259" actId="20577"/>
          <ac:spMkLst>
            <pc:docMk/>
            <pc:sldMk cId="1771183439" sldId="378"/>
            <ac:spMk id="90" creationId="{C677EC7F-6870-4B9E-ADEA-3083F7CA986C}"/>
          </ac:spMkLst>
        </pc:spChg>
        <pc:spChg chg="mod">
          <ac:chgData name="Maresa Beazley, Senior Researcher" userId="5f8a0d0f-7495-4475-8968-cf1e28e5c564" providerId="ADAL" clId="{98F31EEE-B128-4F2A-984C-05CE340AA349}" dt="2020-05-26T13:19:52.316" v="219" actId="1036"/>
          <ac:spMkLst>
            <pc:docMk/>
            <pc:sldMk cId="1771183439" sldId="378"/>
            <ac:spMk id="93" creationId="{78259D32-7931-435B-A243-224B09F89994}"/>
          </ac:spMkLst>
        </pc:spChg>
        <pc:spChg chg="mod">
          <ac:chgData name="Maresa Beazley, Senior Researcher" userId="5f8a0d0f-7495-4475-8968-cf1e28e5c564" providerId="ADAL" clId="{98F31EEE-B128-4F2A-984C-05CE340AA349}" dt="2020-05-27T16:19:54.204" v="265" actId="207"/>
          <ac:spMkLst>
            <pc:docMk/>
            <pc:sldMk cId="1771183439" sldId="378"/>
            <ac:spMk id="96" creationId="{6C8114AC-BFF4-4375-A63D-739B9894FA76}"/>
          </ac:spMkLst>
        </pc:spChg>
        <pc:spChg chg="mod">
          <ac:chgData name="Maresa Beazley, Senior Researcher" userId="5f8a0d0f-7495-4475-8968-cf1e28e5c564" providerId="ADAL" clId="{98F31EEE-B128-4F2A-984C-05CE340AA349}" dt="2020-05-26T13:17:36.239" v="101" actId="1076"/>
          <ac:spMkLst>
            <pc:docMk/>
            <pc:sldMk cId="1771183439" sldId="378"/>
            <ac:spMk id="99" creationId="{35F87B8C-B8F5-4411-B7EA-F8BD31598315}"/>
          </ac:spMkLst>
        </pc:spChg>
        <pc:graphicFrameChg chg="mod">
          <ac:chgData name="Maresa Beazley, Senior Researcher" userId="5f8a0d0f-7495-4475-8968-cf1e28e5c564" providerId="ADAL" clId="{98F31EEE-B128-4F2A-984C-05CE340AA349}" dt="2020-05-27T16:30:12.627" v="454" actId="14100"/>
          <ac:graphicFrameMkLst>
            <pc:docMk/>
            <pc:sldMk cId="1771183439" sldId="378"/>
            <ac:graphicFrameMk id="98" creationId="{B61747A3-5C6C-4902-91D5-2DBF13333A57}"/>
          </ac:graphicFrameMkLst>
        </pc:graphicFrameChg>
        <pc:picChg chg="add del mod">
          <ac:chgData name="Maresa Beazley, Senior Researcher" userId="5f8a0d0f-7495-4475-8968-cf1e28e5c564" providerId="ADAL" clId="{98F31EEE-B128-4F2A-984C-05CE340AA349}" dt="2020-05-26T13:16:16.591" v="74" actId="478"/>
          <ac:picMkLst>
            <pc:docMk/>
            <pc:sldMk cId="1771183439" sldId="378"/>
            <ac:picMk id="2" creationId="{C6F353BD-09B6-4B67-A3D3-5C694E950B3A}"/>
          </ac:picMkLst>
        </pc:picChg>
        <pc:picChg chg="add mod">
          <ac:chgData name="Maresa Beazley, Senior Researcher" userId="5f8a0d0f-7495-4475-8968-cf1e28e5c564" providerId="ADAL" clId="{98F31EEE-B128-4F2A-984C-05CE340AA349}" dt="2020-05-26T13:20:58.850" v="225" actId="14100"/>
          <ac:picMkLst>
            <pc:docMk/>
            <pc:sldMk cId="1771183439" sldId="378"/>
            <ac:picMk id="4" creationId="{C4F840A7-98B0-4F85-B317-879B2AAFD6DD}"/>
          </ac:picMkLst>
        </pc:picChg>
        <pc:picChg chg="mod">
          <ac:chgData name="Maresa Beazley, Senior Researcher" userId="5f8a0d0f-7495-4475-8968-cf1e28e5c564" providerId="ADAL" clId="{98F31EEE-B128-4F2A-984C-05CE340AA349}" dt="2020-05-27T16:21:36.901" v="292" actId="1036"/>
          <ac:picMkLst>
            <pc:docMk/>
            <pc:sldMk cId="1771183439" sldId="378"/>
            <ac:picMk id="7" creationId="{CFCCFDBF-8430-49F6-9D58-66727AB5B182}"/>
          </ac:picMkLst>
        </pc:picChg>
        <pc:picChg chg="add mod">
          <ac:chgData name="Maresa Beazley, Senior Researcher" userId="5f8a0d0f-7495-4475-8968-cf1e28e5c564" providerId="ADAL" clId="{98F31EEE-B128-4F2A-984C-05CE340AA349}" dt="2020-05-27T16:20:19.646" v="273" actId="1035"/>
          <ac:picMkLst>
            <pc:docMk/>
            <pc:sldMk cId="1771183439" sldId="378"/>
            <ac:picMk id="10" creationId="{806E5FEC-6647-48C2-ABD3-505E131DDD80}"/>
          </ac:picMkLst>
        </pc:picChg>
        <pc:picChg chg="mod">
          <ac:chgData name="Maresa Beazley, Senior Researcher" userId="5f8a0d0f-7495-4475-8968-cf1e28e5c564" providerId="ADAL" clId="{98F31EEE-B128-4F2A-984C-05CE340AA349}" dt="2020-05-26T13:17:51.019" v="118" actId="1035"/>
          <ac:picMkLst>
            <pc:docMk/>
            <pc:sldMk cId="1771183439" sldId="378"/>
            <ac:picMk id="21" creationId="{A1932663-5CA2-4977-86A1-0C142349121C}"/>
          </ac:picMkLst>
        </pc:picChg>
        <pc:picChg chg="mod">
          <ac:chgData name="Maresa Beazley, Senior Researcher" userId="5f8a0d0f-7495-4475-8968-cf1e28e5c564" providerId="ADAL" clId="{98F31EEE-B128-4F2A-984C-05CE340AA349}" dt="2020-05-26T13:21:08.407" v="232" actId="14100"/>
          <ac:picMkLst>
            <pc:docMk/>
            <pc:sldMk cId="1771183439" sldId="378"/>
            <ac:picMk id="29" creationId="{51B43752-D0AE-4FF8-AEF7-A683A573AFDB}"/>
          </ac:picMkLst>
        </pc:picChg>
        <pc:picChg chg="mod">
          <ac:chgData name="Maresa Beazley, Senior Researcher" userId="5f8a0d0f-7495-4475-8968-cf1e28e5c564" providerId="ADAL" clId="{98F31EEE-B128-4F2A-984C-05CE340AA349}" dt="2020-05-26T13:18:13.046" v="142" actId="1036"/>
          <ac:picMkLst>
            <pc:docMk/>
            <pc:sldMk cId="1771183439" sldId="378"/>
            <ac:picMk id="34" creationId="{DDD44D87-CE1D-4C2F-9182-48D94596DAC1}"/>
          </ac:picMkLst>
        </pc:picChg>
        <pc:picChg chg="mod">
          <ac:chgData name="Maresa Beazley, Senior Researcher" userId="5f8a0d0f-7495-4475-8968-cf1e28e5c564" providerId="ADAL" clId="{98F31EEE-B128-4F2A-984C-05CE340AA349}" dt="2020-05-26T13:17:51.019" v="118" actId="1035"/>
          <ac:picMkLst>
            <pc:docMk/>
            <pc:sldMk cId="1771183439" sldId="378"/>
            <ac:picMk id="40" creationId="{5885800F-2B20-4875-A706-34F7C826ED7C}"/>
          </ac:picMkLst>
        </pc:picChg>
        <pc:picChg chg="mod">
          <ac:chgData name="Maresa Beazley, Senior Researcher" userId="5f8a0d0f-7495-4475-8968-cf1e28e5c564" providerId="ADAL" clId="{98F31EEE-B128-4F2A-984C-05CE340AA349}" dt="2020-05-27T16:30:27.153" v="455" actId="1035"/>
          <ac:picMkLst>
            <pc:docMk/>
            <pc:sldMk cId="1771183439" sldId="378"/>
            <ac:picMk id="60" creationId="{9EF99E9B-DC6F-47C7-8325-9E8A96993091}"/>
          </ac:picMkLst>
        </pc:picChg>
        <pc:picChg chg="mod">
          <ac:chgData name="Maresa Beazley, Senior Researcher" userId="5f8a0d0f-7495-4475-8968-cf1e28e5c564" providerId="ADAL" clId="{98F31EEE-B128-4F2A-984C-05CE340AA349}" dt="2020-05-26T10:34:31.642" v="11" actId="1076"/>
          <ac:picMkLst>
            <pc:docMk/>
            <pc:sldMk cId="1771183439" sldId="378"/>
            <ac:picMk id="69" creationId="{DD658787-8D67-4A9F-9A84-F463311F09E1}"/>
          </ac:picMkLst>
        </pc:picChg>
        <pc:picChg chg="mod">
          <ac:chgData name="Maresa Beazley, Senior Researcher" userId="5f8a0d0f-7495-4475-8968-cf1e28e5c564" providerId="ADAL" clId="{98F31EEE-B128-4F2A-984C-05CE340AA349}" dt="2020-05-26T13:18:09.044" v="130" actId="1036"/>
          <ac:picMkLst>
            <pc:docMk/>
            <pc:sldMk cId="1771183439" sldId="378"/>
            <ac:picMk id="77" creationId="{6D9E48C8-BE83-4E81-B693-37B59F9373C4}"/>
          </ac:picMkLst>
        </pc:picChg>
        <pc:picChg chg="mod">
          <ac:chgData name="Maresa Beazley, Senior Researcher" userId="5f8a0d0f-7495-4475-8968-cf1e28e5c564" providerId="ADAL" clId="{98F31EEE-B128-4F2A-984C-05CE340AA349}" dt="2020-05-27T16:20:19.646" v="273" actId="1035"/>
          <ac:picMkLst>
            <pc:docMk/>
            <pc:sldMk cId="1771183439" sldId="378"/>
            <ac:picMk id="92" creationId="{A3B94DC1-3A71-441B-9600-2811EF651E9D}"/>
          </ac:picMkLst>
        </pc:picChg>
        <pc:picChg chg="mod">
          <ac:chgData name="Maresa Beazley, Senior Researcher" userId="5f8a0d0f-7495-4475-8968-cf1e28e5c564" providerId="ADAL" clId="{98F31EEE-B128-4F2A-984C-05CE340AA349}" dt="2020-05-27T16:20:27.995" v="279" actId="1035"/>
          <ac:picMkLst>
            <pc:docMk/>
            <pc:sldMk cId="1771183439" sldId="378"/>
            <ac:picMk id="95" creationId="{17CF0E10-476D-4D14-B8FF-561B03B17F4D}"/>
          </ac:picMkLst>
        </pc:picChg>
        <pc:cxnChg chg="mod">
          <ac:chgData name="Maresa Beazley, Senior Researcher" userId="5f8a0d0f-7495-4475-8968-cf1e28e5c564" providerId="ADAL" clId="{98F31EEE-B128-4F2A-984C-05CE340AA349}" dt="2020-05-26T13:18:13.046" v="142" actId="1036"/>
          <ac:cxnSpMkLst>
            <pc:docMk/>
            <pc:sldMk cId="1771183439" sldId="378"/>
            <ac:cxnSpMk id="79" creationId="{2B323A78-5321-46EC-96AC-203921D81BD3}"/>
          </ac:cxnSpMkLst>
        </pc:cxnChg>
        <pc:cxnChg chg="mod">
          <ac:chgData name="Maresa Beazley, Senior Researcher" userId="5f8a0d0f-7495-4475-8968-cf1e28e5c564" providerId="ADAL" clId="{98F31EEE-B128-4F2A-984C-05CE340AA349}" dt="2020-05-26T13:18:17.268" v="143" actId="14100"/>
          <ac:cxnSpMkLst>
            <pc:docMk/>
            <pc:sldMk cId="1771183439" sldId="378"/>
            <ac:cxnSpMk id="80" creationId="{F9EDC78B-8CA7-492D-B646-DBCDAB69F580}"/>
          </ac:cxnSpMkLst>
        </pc:cxnChg>
      </pc:sldChg>
      <pc:sldChg chg="delSp modSp del">
        <pc:chgData name="Maresa Beazley, Senior Researcher" userId="5f8a0d0f-7495-4475-8968-cf1e28e5c564" providerId="ADAL" clId="{98F31EEE-B128-4F2A-984C-05CE340AA349}" dt="2020-06-03T16:47:55.444" v="891" actId="2696"/>
        <pc:sldMkLst>
          <pc:docMk/>
          <pc:sldMk cId="1136255497" sldId="384"/>
        </pc:sldMkLst>
        <pc:spChg chg="del mod">
          <ac:chgData name="Maresa Beazley, Senior Researcher" userId="5f8a0d0f-7495-4475-8968-cf1e28e5c564" providerId="ADAL" clId="{98F31EEE-B128-4F2A-984C-05CE340AA349}" dt="2020-06-03T16:43:52.727" v="581"/>
          <ac:spMkLst>
            <pc:docMk/>
            <pc:sldMk cId="1136255497" sldId="384"/>
            <ac:spMk id="7" creationId="{5BF28DFC-B23B-45C4-8473-3007892C614F}"/>
          </ac:spMkLst>
        </pc:spChg>
      </pc:sldChg>
      <pc:sldChg chg="modSp ord modNotesTx">
        <pc:chgData name="Maresa Beazley, Senior Researcher" userId="5f8a0d0f-7495-4475-8968-cf1e28e5c564" providerId="ADAL" clId="{98F31EEE-B128-4F2A-984C-05CE340AA349}" dt="2020-06-19T15:59:35.763" v="19991" actId="113"/>
        <pc:sldMkLst>
          <pc:docMk/>
          <pc:sldMk cId="3969958373" sldId="385"/>
        </pc:sldMkLst>
        <pc:spChg chg="mod">
          <ac:chgData name="Maresa Beazley, Senior Researcher" userId="5f8a0d0f-7495-4475-8968-cf1e28e5c564" providerId="ADAL" clId="{98F31EEE-B128-4F2A-984C-05CE340AA349}" dt="2020-06-19T15:59:35.763" v="19991" actId="113"/>
          <ac:spMkLst>
            <pc:docMk/>
            <pc:sldMk cId="3969958373" sldId="385"/>
            <ac:spMk id="2" creationId="{1216CB69-CFC1-48DC-987C-E1E1F3BA349D}"/>
          </ac:spMkLst>
        </pc:spChg>
      </pc:sldChg>
      <pc:sldChg chg="modSp">
        <pc:chgData name="Maresa Beazley, Senior Researcher" userId="5f8a0d0f-7495-4475-8968-cf1e28e5c564" providerId="ADAL" clId="{98F31EEE-B128-4F2A-984C-05CE340AA349}" dt="2020-06-18T16:07:57.400" v="17282" actId="14100"/>
        <pc:sldMkLst>
          <pc:docMk/>
          <pc:sldMk cId="585352158" sldId="386"/>
        </pc:sldMkLst>
        <pc:spChg chg="mod">
          <ac:chgData name="Maresa Beazley, Senior Researcher" userId="5f8a0d0f-7495-4475-8968-cf1e28e5c564" providerId="ADAL" clId="{98F31EEE-B128-4F2A-984C-05CE340AA349}" dt="2020-06-18T16:07:57.400" v="17282" actId="14100"/>
          <ac:spMkLst>
            <pc:docMk/>
            <pc:sldMk cId="585352158" sldId="386"/>
            <ac:spMk id="4" creationId="{F1373249-189F-4C9A-89A4-30B0EE6CD7CC}"/>
          </ac:spMkLst>
        </pc:spChg>
      </pc:sldChg>
      <pc:sldChg chg="del modNotesTx">
        <pc:chgData name="Maresa Beazley, Senior Researcher" userId="5f8a0d0f-7495-4475-8968-cf1e28e5c564" providerId="ADAL" clId="{98F31EEE-B128-4F2A-984C-05CE340AA349}" dt="2020-06-10T14:48:30.372" v="10799" actId="2696"/>
        <pc:sldMkLst>
          <pc:docMk/>
          <pc:sldMk cId="3409221439" sldId="388"/>
        </pc:sldMkLst>
      </pc:sldChg>
      <pc:sldChg chg="addSp delSp modSp">
        <pc:chgData name="Maresa Beazley, Senior Researcher" userId="5f8a0d0f-7495-4475-8968-cf1e28e5c564" providerId="ADAL" clId="{98F31EEE-B128-4F2A-984C-05CE340AA349}" dt="2020-06-19T15:31:13.910" v="19805" actId="20577"/>
        <pc:sldMkLst>
          <pc:docMk/>
          <pc:sldMk cId="1967806232" sldId="389"/>
        </pc:sldMkLst>
        <pc:spChg chg="add mod">
          <ac:chgData name="Maresa Beazley, Senior Researcher" userId="5f8a0d0f-7495-4475-8968-cf1e28e5c564" providerId="ADAL" clId="{98F31EEE-B128-4F2A-984C-05CE340AA349}" dt="2020-06-10T13:41:25.228" v="9571" actId="1036"/>
          <ac:spMkLst>
            <pc:docMk/>
            <pc:sldMk cId="1967806232" sldId="389"/>
            <ac:spMk id="2" creationId="{FF36ECF7-1196-4FE5-91B9-51C0865C5961}"/>
          </ac:spMkLst>
        </pc:spChg>
        <pc:spChg chg="add del mod">
          <ac:chgData name="Maresa Beazley, Senior Researcher" userId="5f8a0d0f-7495-4475-8968-cf1e28e5c564" providerId="ADAL" clId="{98F31EEE-B128-4F2A-984C-05CE340AA349}" dt="2020-06-10T14:10:17.587" v="10584"/>
          <ac:spMkLst>
            <pc:docMk/>
            <pc:sldMk cId="1967806232" sldId="389"/>
            <ac:spMk id="4" creationId="{0355DFB5-655C-46B0-B169-F03B4D5767A9}"/>
          </ac:spMkLst>
        </pc:spChg>
        <pc:spChg chg="add mod">
          <ac:chgData name="Maresa Beazley, Senior Researcher" userId="5f8a0d0f-7495-4475-8968-cf1e28e5c564" providerId="ADAL" clId="{98F31EEE-B128-4F2A-984C-05CE340AA349}" dt="2020-06-10T15:01:33.052" v="11176" actId="20577"/>
          <ac:spMkLst>
            <pc:docMk/>
            <pc:sldMk cId="1967806232" sldId="389"/>
            <ac:spMk id="5" creationId="{7C2FE200-BFFA-473C-B9D7-23936C46FCED}"/>
          </ac:spMkLst>
        </pc:spChg>
        <pc:spChg chg="add mod">
          <ac:chgData name="Maresa Beazley, Senior Researcher" userId="5f8a0d0f-7495-4475-8968-cf1e28e5c564" providerId="ADAL" clId="{98F31EEE-B128-4F2A-984C-05CE340AA349}" dt="2020-06-10T13:41:22.057" v="9570" actId="14100"/>
          <ac:spMkLst>
            <pc:docMk/>
            <pc:sldMk cId="1967806232" sldId="389"/>
            <ac:spMk id="8" creationId="{123BDACA-E41A-4365-B4EA-9214DDFD21C0}"/>
          </ac:spMkLst>
        </pc:spChg>
        <pc:spChg chg="add mod">
          <ac:chgData name="Maresa Beazley, Senior Researcher" userId="5f8a0d0f-7495-4475-8968-cf1e28e5c564" providerId="ADAL" clId="{98F31EEE-B128-4F2A-984C-05CE340AA349}" dt="2020-06-10T14:04:12.051" v="10459" actId="1035"/>
          <ac:spMkLst>
            <pc:docMk/>
            <pc:sldMk cId="1967806232" sldId="389"/>
            <ac:spMk id="9" creationId="{7E62DE25-BF58-4423-8783-26C0724BE42D}"/>
          </ac:spMkLst>
        </pc:spChg>
        <pc:spChg chg="add mod">
          <ac:chgData name="Maresa Beazley, Senior Researcher" userId="5f8a0d0f-7495-4475-8968-cf1e28e5c564" providerId="ADAL" clId="{98F31EEE-B128-4F2A-984C-05CE340AA349}" dt="2020-06-10T14:12:22.774" v="10698" actId="14100"/>
          <ac:spMkLst>
            <pc:docMk/>
            <pc:sldMk cId="1967806232" sldId="389"/>
            <ac:spMk id="10" creationId="{071454B5-A418-4670-AD95-E03167BFD08D}"/>
          </ac:spMkLst>
        </pc:spChg>
        <pc:spChg chg="add mod">
          <ac:chgData name="Maresa Beazley, Senior Researcher" userId="5f8a0d0f-7495-4475-8968-cf1e28e5c564" providerId="ADAL" clId="{98F31EEE-B128-4F2A-984C-05CE340AA349}" dt="2020-06-10T14:12:43.461" v="10700" actId="1036"/>
          <ac:spMkLst>
            <pc:docMk/>
            <pc:sldMk cId="1967806232" sldId="389"/>
            <ac:spMk id="11" creationId="{EDBABBFF-59CE-441C-A4B1-8517E893E24F}"/>
          </ac:spMkLst>
        </pc:spChg>
        <pc:spChg chg="add del mod">
          <ac:chgData name="Maresa Beazley, Senior Researcher" userId="5f8a0d0f-7495-4475-8968-cf1e28e5c564" providerId="ADAL" clId="{98F31EEE-B128-4F2A-984C-05CE340AA349}" dt="2020-06-10T14:10:17.587" v="10584"/>
          <ac:spMkLst>
            <pc:docMk/>
            <pc:sldMk cId="1967806232" sldId="389"/>
            <ac:spMk id="12" creationId="{DD36F43F-419B-4D76-AAC4-F4A706AE890D}"/>
          </ac:spMkLst>
        </pc:spChg>
        <pc:spChg chg="add mod">
          <ac:chgData name="Maresa Beazley, Senior Researcher" userId="5f8a0d0f-7495-4475-8968-cf1e28e5c564" providerId="ADAL" clId="{98F31EEE-B128-4F2A-984C-05CE340AA349}" dt="2020-06-10T14:14:35.524" v="10769" actId="12789"/>
          <ac:spMkLst>
            <pc:docMk/>
            <pc:sldMk cId="1967806232" sldId="389"/>
            <ac:spMk id="13" creationId="{82ABF7C4-DEA3-43F5-8272-BA20A3F14C4E}"/>
          </ac:spMkLst>
        </pc:spChg>
        <pc:spChg chg="del mod">
          <ac:chgData name="Maresa Beazley, Senior Researcher" userId="5f8a0d0f-7495-4475-8968-cf1e28e5c564" providerId="ADAL" clId="{98F31EEE-B128-4F2A-984C-05CE340AA349}" dt="2020-06-09T11:51:42.325" v="4044" actId="478"/>
          <ac:spMkLst>
            <pc:docMk/>
            <pc:sldMk cId="1967806232" sldId="389"/>
            <ac:spMk id="13" creationId="{F508B5EC-BAFE-44A0-B48D-41AA4F9F6B14}"/>
          </ac:spMkLst>
        </pc:spChg>
        <pc:spChg chg="add mod">
          <ac:chgData name="Maresa Beazley, Senior Researcher" userId="5f8a0d0f-7495-4475-8968-cf1e28e5c564" providerId="ADAL" clId="{98F31EEE-B128-4F2A-984C-05CE340AA349}" dt="2020-06-10T15:15:21.589" v="11233" actId="20577"/>
          <ac:spMkLst>
            <pc:docMk/>
            <pc:sldMk cId="1967806232" sldId="389"/>
            <ac:spMk id="14" creationId="{6DDCBE91-69EF-4A20-BEC2-395DCD93C80C}"/>
          </ac:spMkLst>
        </pc:spChg>
        <pc:spChg chg="mod">
          <ac:chgData name="Maresa Beazley, Senior Researcher" userId="5f8a0d0f-7495-4475-8968-cf1e28e5c564" providerId="ADAL" clId="{98F31EEE-B128-4F2A-984C-05CE340AA349}" dt="2020-06-09T11:51:34.888" v="4043" actId="20577"/>
          <ac:spMkLst>
            <pc:docMk/>
            <pc:sldMk cId="1967806232" sldId="389"/>
            <ac:spMk id="15" creationId="{9CEAC647-08CE-4528-9FB3-3F44454B0E14}"/>
          </ac:spMkLst>
        </pc:spChg>
        <pc:spChg chg="add mod">
          <ac:chgData name="Maresa Beazley, Senior Researcher" userId="5f8a0d0f-7495-4475-8968-cf1e28e5c564" providerId="ADAL" clId="{98F31EEE-B128-4F2A-984C-05CE340AA349}" dt="2020-06-10T14:14:35.524" v="10769" actId="12789"/>
          <ac:spMkLst>
            <pc:docMk/>
            <pc:sldMk cId="1967806232" sldId="389"/>
            <ac:spMk id="16" creationId="{BF9B83AF-75F0-4821-B155-AC73D3B8AAF3}"/>
          </ac:spMkLst>
        </pc:spChg>
        <pc:spChg chg="add mod">
          <ac:chgData name="Maresa Beazley, Senior Researcher" userId="5f8a0d0f-7495-4475-8968-cf1e28e5c564" providerId="ADAL" clId="{98F31EEE-B128-4F2A-984C-05CE340AA349}" dt="2020-06-10T14:14:35.524" v="10769" actId="12789"/>
          <ac:spMkLst>
            <pc:docMk/>
            <pc:sldMk cId="1967806232" sldId="389"/>
            <ac:spMk id="17" creationId="{C87104C4-CD4A-495D-9C27-F8D7E1A7DB94}"/>
          </ac:spMkLst>
        </pc:spChg>
        <pc:spChg chg="add mod">
          <ac:chgData name="Maresa Beazley, Senior Researcher" userId="5f8a0d0f-7495-4475-8968-cf1e28e5c564" providerId="ADAL" clId="{98F31EEE-B128-4F2A-984C-05CE340AA349}" dt="2020-06-10T14:14:35.524" v="10769" actId="12789"/>
          <ac:spMkLst>
            <pc:docMk/>
            <pc:sldMk cId="1967806232" sldId="389"/>
            <ac:spMk id="18" creationId="{9B09AC5F-452D-4B47-8685-9A2C0882DB71}"/>
          </ac:spMkLst>
        </pc:spChg>
        <pc:spChg chg="add mod">
          <ac:chgData name="Maresa Beazley, Senior Researcher" userId="5f8a0d0f-7495-4475-8968-cf1e28e5c564" providerId="ADAL" clId="{98F31EEE-B128-4F2A-984C-05CE340AA349}" dt="2020-06-10T14:14:35.524" v="10769" actId="12789"/>
          <ac:spMkLst>
            <pc:docMk/>
            <pc:sldMk cId="1967806232" sldId="389"/>
            <ac:spMk id="19" creationId="{47AA782A-8C95-4C4F-844A-F7DC89AE6930}"/>
          </ac:spMkLst>
        </pc:spChg>
        <pc:spChg chg="add mod">
          <ac:chgData name="Maresa Beazley, Senior Researcher" userId="5f8a0d0f-7495-4475-8968-cf1e28e5c564" providerId="ADAL" clId="{98F31EEE-B128-4F2A-984C-05CE340AA349}" dt="2020-06-10T14:14:35.524" v="10769" actId="12789"/>
          <ac:spMkLst>
            <pc:docMk/>
            <pc:sldMk cId="1967806232" sldId="389"/>
            <ac:spMk id="20" creationId="{1D523A36-A450-4F17-966E-67F837896E40}"/>
          </ac:spMkLst>
        </pc:spChg>
        <pc:spChg chg="add mod">
          <ac:chgData name="Maresa Beazley, Senior Researcher" userId="5f8a0d0f-7495-4475-8968-cf1e28e5c564" providerId="ADAL" clId="{98F31EEE-B128-4F2A-984C-05CE340AA349}" dt="2020-06-10T14:14:35.524" v="10769" actId="12789"/>
          <ac:spMkLst>
            <pc:docMk/>
            <pc:sldMk cId="1967806232" sldId="389"/>
            <ac:spMk id="21" creationId="{80C86B8A-A31E-4FDA-87B5-FE149D0DFA90}"/>
          </ac:spMkLst>
        </pc:spChg>
        <pc:graphicFrameChg chg="add del mod">
          <ac:chgData name="Maresa Beazley, Senior Researcher" userId="5f8a0d0f-7495-4475-8968-cf1e28e5c564" providerId="ADAL" clId="{98F31EEE-B128-4F2A-984C-05CE340AA349}" dt="2020-06-09T11:54:33.890" v="4062" actId="478"/>
          <ac:graphicFrameMkLst>
            <pc:docMk/>
            <pc:sldMk cId="1967806232" sldId="389"/>
            <ac:graphicFrameMk id="2" creationId="{702F65BD-A3DF-4A3B-9713-9704040D0498}"/>
          </ac:graphicFrameMkLst>
        </pc:graphicFrameChg>
        <pc:graphicFrameChg chg="add mod">
          <ac:chgData name="Maresa Beazley, Senior Researcher" userId="5f8a0d0f-7495-4475-8968-cf1e28e5c564" providerId="ADAL" clId="{98F31EEE-B128-4F2A-984C-05CE340AA349}" dt="2020-06-19T15:31:13.910" v="19805" actId="20577"/>
          <ac:graphicFrameMkLst>
            <pc:docMk/>
            <pc:sldMk cId="1967806232" sldId="389"/>
            <ac:graphicFrameMk id="3" creationId="{24570EA3-7190-41FB-BDB6-D79C240632A3}"/>
          </ac:graphicFrameMkLst>
        </pc:graphicFrameChg>
        <pc:graphicFrameChg chg="add mod">
          <ac:chgData name="Maresa Beazley, Senior Researcher" userId="5f8a0d0f-7495-4475-8968-cf1e28e5c564" providerId="ADAL" clId="{98F31EEE-B128-4F2A-984C-05CE340AA349}" dt="2020-06-10T15:02:21.496" v="11186" actId="20577"/>
          <ac:graphicFrameMkLst>
            <pc:docMk/>
            <pc:sldMk cId="1967806232" sldId="389"/>
            <ac:graphicFrameMk id="6" creationId="{685C3DB6-81A5-425F-AE99-1197D8682A4F}"/>
          </ac:graphicFrameMkLst>
        </pc:graphicFrameChg>
        <pc:graphicFrameChg chg="add mod">
          <ac:chgData name="Maresa Beazley, Senior Researcher" userId="5f8a0d0f-7495-4475-8968-cf1e28e5c564" providerId="ADAL" clId="{98F31EEE-B128-4F2A-984C-05CE340AA349}" dt="2020-06-19T15:19:02.676" v="19787"/>
          <ac:graphicFrameMkLst>
            <pc:docMk/>
            <pc:sldMk cId="1967806232" sldId="389"/>
            <ac:graphicFrameMk id="7" creationId="{920F5B50-213D-4CEC-8464-EA6FDD3895FF}"/>
          </ac:graphicFrameMkLst>
        </pc:graphicFrameChg>
      </pc:sldChg>
      <pc:sldChg chg="ord">
        <pc:chgData name="Maresa Beazley, Senior Researcher" userId="5f8a0d0f-7495-4475-8968-cf1e28e5c564" providerId="ADAL" clId="{98F31EEE-B128-4F2A-984C-05CE340AA349}" dt="2020-06-16T13:58:53.536" v="11552"/>
        <pc:sldMkLst>
          <pc:docMk/>
          <pc:sldMk cId="977378539" sldId="391"/>
        </pc:sldMkLst>
      </pc:sldChg>
      <pc:sldChg chg="modSp">
        <pc:chgData name="Maresa Beazley, Senior Researcher" userId="5f8a0d0f-7495-4475-8968-cf1e28e5c564" providerId="ADAL" clId="{98F31EEE-B128-4F2A-984C-05CE340AA349}" dt="2020-06-18T16:08:20.748" v="17286" actId="14100"/>
        <pc:sldMkLst>
          <pc:docMk/>
          <pc:sldMk cId="1220670086" sldId="392"/>
        </pc:sldMkLst>
        <pc:spChg chg="mod">
          <ac:chgData name="Maresa Beazley, Senior Researcher" userId="5f8a0d0f-7495-4475-8968-cf1e28e5c564" providerId="ADAL" clId="{98F31EEE-B128-4F2A-984C-05CE340AA349}" dt="2020-06-18T16:08:20.748" v="17286" actId="14100"/>
          <ac:spMkLst>
            <pc:docMk/>
            <pc:sldMk cId="1220670086" sldId="392"/>
            <ac:spMk id="4" creationId="{F1373249-189F-4C9A-89A4-30B0EE6CD7CC}"/>
          </ac:spMkLst>
        </pc:spChg>
        <pc:spChg chg="mod">
          <ac:chgData name="Maresa Beazley, Senior Researcher" userId="5f8a0d0f-7495-4475-8968-cf1e28e5c564" providerId="ADAL" clId="{98F31EEE-B128-4F2A-984C-05CE340AA349}" dt="2020-06-04T09:52:37.837" v="1481" actId="113"/>
          <ac:spMkLst>
            <pc:docMk/>
            <pc:sldMk cId="1220670086" sldId="392"/>
            <ac:spMk id="7" creationId="{5BF28DFC-B23B-45C4-8473-3007892C614F}"/>
          </ac:spMkLst>
        </pc:spChg>
      </pc:sldChg>
      <pc:sldChg chg="addSp delSp modSp addCm modCm modNotesTx">
        <pc:chgData name="Maresa Beazley, Senior Researcher" userId="5f8a0d0f-7495-4475-8968-cf1e28e5c564" providerId="ADAL" clId="{98F31EEE-B128-4F2A-984C-05CE340AA349}" dt="2020-06-18T14:07:39.497" v="14356" actId="20577"/>
        <pc:sldMkLst>
          <pc:docMk/>
          <pc:sldMk cId="2386228596" sldId="393"/>
        </pc:sldMkLst>
        <pc:spChg chg="add mod">
          <ac:chgData name="Maresa Beazley, Senior Researcher" userId="5f8a0d0f-7495-4475-8968-cf1e28e5c564" providerId="ADAL" clId="{98F31EEE-B128-4F2A-984C-05CE340AA349}" dt="2020-06-05T15:24:43.218" v="4003" actId="20577"/>
          <ac:spMkLst>
            <pc:docMk/>
            <pc:sldMk cId="2386228596" sldId="393"/>
            <ac:spMk id="4" creationId="{65523957-F6A6-4B2E-B5BC-CC34FCA07576}"/>
          </ac:spMkLst>
        </pc:spChg>
        <pc:spChg chg="add del mod">
          <ac:chgData name="Maresa Beazley, Senior Researcher" userId="5f8a0d0f-7495-4475-8968-cf1e28e5c564" providerId="ADAL" clId="{98F31EEE-B128-4F2A-984C-05CE340AA349}" dt="2020-06-05T15:11:32.313" v="3928" actId="478"/>
          <ac:spMkLst>
            <pc:docMk/>
            <pc:sldMk cId="2386228596" sldId="393"/>
            <ac:spMk id="7" creationId="{B8FE5884-C69E-48D8-9966-4AFE65F2A2FC}"/>
          </ac:spMkLst>
        </pc:spChg>
        <pc:picChg chg="add mod">
          <ac:chgData name="Maresa Beazley, Senior Researcher" userId="5f8a0d0f-7495-4475-8968-cf1e28e5c564" providerId="ADAL" clId="{98F31EEE-B128-4F2A-984C-05CE340AA349}" dt="2020-06-05T15:10:37.989" v="3872" actId="1076"/>
          <ac:picMkLst>
            <pc:docMk/>
            <pc:sldMk cId="2386228596" sldId="393"/>
            <ac:picMk id="6" creationId="{48EB7FE1-CA77-4030-A550-0E8D234BA198}"/>
          </ac:picMkLst>
        </pc:picChg>
      </pc:sldChg>
      <pc:sldChg chg="modSp modNotesTx">
        <pc:chgData name="Maresa Beazley, Senior Researcher" userId="5f8a0d0f-7495-4475-8968-cf1e28e5c564" providerId="ADAL" clId="{98F31EEE-B128-4F2A-984C-05CE340AA349}" dt="2020-06-19T15:38:22.938" v="19879" actId="27636"/>
        <pc:sldMkLst>
          <pc:docMk/>
          <pc:sldMk cId="2715914701" sldId="397"/>
        </pc:sldMkLst>
        <pc:spChg chg="mod">
          <ac:chgData name="Maresa Beazley, Senior Researcher" userId="5f8a0d0f-7495-4475-8968-cf1e28e5c564" providerId="ADAL" clId="{98F31EEE-B128-4F2A-984C-05CE340AA349}" dt="2020-06-19T15:38:22.938" v="19879" actId="27636"/>
          <ac:spMkLst>
            <pc:docMk/>
            <pc:sldMk cId="2715914701" sldId="397"/>
            <ac:spMk id="3" creationId="{D94082C3-A739-4586-84F5-DBED494E9815}"/>
          </ac:spMkLst>
        </pc:spChg>
      </pc:sldChg>
      <pc:sldChg chg="modSp">
        <pc:chgData name="Maresa Beazley, Senior Researcher" userId="5f8a0d0f-7495-4475-8968-cf1e28e5c564" providerId="ADAL" clId="{98F31EEE-B128-4F2A-984C-05CE340AA349}" dt="2020-06-18T13:54:27.289" v="14012" actId="20577"/>
        <pc:sldMkLst>
          <pc:docMk/>
          <pc:sldMk cId="447836792" sldId="400"/>
        </pc:sldMkLst>
        <pc:spChg chg="mod">
          <ac:chgData name="Maresa Beazley, Senior Researcher" userId="5f8a0d0f-7495-4475-8968-cf1e28e5c564" providerId="ADAL" clId="{98F31EEE-B128-4F2A-984C-05CE340AA349}" dt="2020-06-16T13:42:36.207" v="11394" actId="20577"/>
          <ac:spMkLst>
            <pc:docMk/>
            <pc:sldMk cId="447836792" sldId="400"/>
            <ac:spMk id="10" creationId="{A550A8D6-DA17-499A-87EF-9B6E5F844D1A}"/>
          </ac:spMkLst>
        </pc:spChg>
        <pc:spChg chg="mod">
          <ac:chgData name="Maresa Beazley, Senior Researcher" userId="5f8a0d0f-7495-4475-8968-cf1e28e5c564" providerId="ADAL" clId="{98F31EEE-B128-4F2A-984C-05CE340AA349}" dt="2020-06-18T13:49:06.906" v="13879" actId="1035"/>
          <ac:spMkLst>
            <pc:docMk/>
            <pc:sldMk cId="447836792" sldId="400"/>
            <ac:spMk id="12" creationId="{9C24C6A9-5DA5-4A0F-9CE9-D3F9B13B56E4}"/>
          </ac:spMkLst>
        </pc:spChg>
        <pc:spChg chg="mod">
          <ac:chgData name="Maresa Beazley, Senior Researcher" userId="5f8a0d0f-7495-4475-8968-cf1e28e5c564" providerId="ADAL" clId="{98F31EEE-B128-4F2A-984C-05CE340AA349}" dt="2020-06-18T13:54:27.289" v="14012" actId="20577"/>
          <ac:spMkLst>
            <pc:docMk/>
            <pc:sldMk cId="447836792" sldId="400"/>
            <ac:spMk id="13" creationId="{0F415C4F-7E8D-445E-9043-7C5757C85148}"/>
          </ac:spMkLst>
        </pc:spChg>
        <pc:picChg chg="mod">
          <ac:chgData name="Maresa Beazley, Senior Researcher" userId="5f8a0d0f-7495-4475-8968-cf1e28e5c564" providerId="ADAL" clId="{98F31EEE-B128-4F2A-984C-05CE340AA349}" dt="2020-06-18T13:49:06.906" v="13879" actId="1035"/>
          <ac:picMkLst>
            <pc:docMk/>
            <pc:sldMk cId="447836792" sldId="400"/>
            <ac:picMk id="16" creationId="{3817C25E-9E5B-43F2-81B1-BCFB377D5368}"/>
          </ac:picMkLst>
        </pc:picChg>
      </pc:sldChg>
      <pc:sldChg chg="addSp delSp modSp ord modNotesTx">
        <pc:chgData name="Maresa Beazley, Senior Researcher" userId="5f8a0d0f-7495-4475-8968-cf1e28e5c564" providerId="ADAL" clId="{98F31EEE-B128-4F2A-984C-05CE340AA349}" dt="2020-06-19T15:15:03.379" v="19785" actId="6549"/>
        <pc:sldMkLst>
          <pc:docMk/>
          <pc:sldMk cId="3052706552" sldId="402"/>
        </pc:sldMkLst>
        <pc:spChg chg="mod">
          <ac:chgData name="Maresa Beazley, Senior Researcher" userId="5f8a0d0f-7495-4475-8968-cf1e28e5c564" providerId="ADAL" clId="{98F31EEE-B128-4F2A-984C-05CE340AA349}" dt="2020-06-10T13:01:33.797" v="8976" actId="403"/>
          <ac:spMkLst>
            <pc:docMk/>
            <pc:sldMk cId="3052706552" sldId="402"/>
            <ac:spMk id="2" creationId="{CC2F9DB6-C941-4B40-B411-7A0194DD4628}"/>
          </ac:spMkLst>
        </pc:spChg>
        <pc:spChg chg="mod">
          <ac:chgData name="Maresa Beazley, Senior Researcher" userId="5f8a0d0f-7495-4475-8968-cf1e28e5c564" providerId="ADAL" clId="{98F31EEE-B128-4F2A-984C-05CE340AA349}" dt="2020-06-10T12:59:48.818" v="8960" actId="207"/>
          <ac:spMkLst>
            <pc:docMk/>
            <pc:sldMk cId="3052706552" sldId="402"/>
            <ac:spMk id="3" creationId="{FC8656B9-CA80-4411-A58F-D286A4B7217A}"/>
          </ac:spMkLst>
        </pc:spChg>
        <pc:spChg chg="mod">
          <ac:chgData name="Maresa Beazley, Senior Researcher" userId="5f8a0d0f-7495-4475-8968-cf1e28e5c564" providerId="ADAL" clId="{98F31EEE-B128-4F2A-984C-05CE340AA349}" dt="2020-06-18T13:51:09.130" v="13934" actId="20577"/>
          <ac:spMkLst>
            <pc:docMk/>
            <pc:sldMk cId="3052706552" sldId="402"/>
            <ac:spMk id="5" creationId="{E1AB353D-C3DD-45D0-A928-76F68198F592}"/>
          </ac:spMkLst>
        </pc:spChg>
        <pc:spChg chg="mod">
          <ac:chgData name="Maresa Beazley, Senior Researcher" userId="5f8a0d0f-7495-4475-8968-cf1e28e5c564" providerId="ADAL" clId="{98F31EEE-B128-4F2A-984C-05CE340AA349}" dt="2020-06-18T13:52:56.075" v="14008" actId="20577"/>
          <ac:spMkLst>
            <pc:docMk/>
            <pc:sldMk cId="3052706552" sldId="402"/>
            <ac:spMk id="6" creationId="{467949D8-A72E-48B1-8ACF-6993E19F840A}"/>
          </ac:spMkLst>
        </pc:spChg>
        <pc:picChg chg="add del mod ord modCrop">
          <ac:chgData name="Maresa Beazley, Senior Researcher" userId="5f8a0d0f-7495-4475-8968-cf1e28e5c564" providerId="ADAL" clId="{98F31EEE-B128-4F2A-984C-05CE340AA349}" dt="2020-06-03T17:18:05.295" v="915" actId="478"/>
          <ac:picMkLst>
            <pc:docMk/>
            <pc:sldMk cId="3052706552" sldId="402"/>
            <ac:picMk id="10" creationId="{869C699B-BA23-4BBE-AFCC-659AA83074BF}"/>
          </ac:picMkLst>
        </pc:picChg>
      </pc:sldChg>
      <pc:sldChg chg="modSp ord modNotesTx">
        <pc:chgData name="Maresa Beazley, Senior Researcher" userId="5f8a0d0f-7495-4475-8968-cf1e28e5c564" providerId="ADAL" clId="{98F31EEE-B128-4F2A-984C-05CE340AA349}" dt="2020-06-19T15:39:24.249" v="19885"/>
        <pc:sldMkLst>
          <pc:docMk/>
          <pc:sldMk cId="1104663591" sldId="406"/>
        </pc:sldMkLst>
        <pc:spChg chg="mod">
          <ac:chgData name="Maresa Beazley, Senior Researcher" userId="5f8a0d0f-7495-4475-8968-cf1e28e5c564" providerId="ADAL" clId="{98F31EEE-B128-4F2A-984C-05CE340AA349}" dt="2020-06-18T13:55:37.631" v="14049" actId="6549"/>
          <ac:spMkLst>
            <pc:docMk/>
            <pc:sldMk cId="1104663591" sldId="406"/>
            <ac:spMk id="2" creationId="{CC2F9DB6-C941-4B40-B411-7A0194DD4628}"/>
          </ac:spMkLst>
        </pc:spChg>
        <pc:spChg chg="mod">
          <ac:chgData name="Maresa Beazley, Senior Researcher" userId="5f8a0d0f-7495-4475-8968-cf1e28e5c564" providerId="ADAL" clId="{98F31EEE-B128-4F2A-984C-05CE340AA349}" dt="2020-06-10T13:01:17.901" v="8974" actId="6549"/>
          <ac:spMkLst>
            <pc:docMk/>
            <pc:sldMk cId="1104663591" sldId="406"/>
            <ac:spMk id="3" creationId="{892FBE34-CCDA-4F32-A890-EC11561382ED}"/>
          </ac:spMkLst>
        </pc:spChg>
        <pc:spChg chg="mod">
          <ac:chgData name="Maresa Beazley, Senior Researcher" userId="5f8a0d0f-7495-4475-8968-cf1e28e5c564" providerId="ADAL" clId="{98F31EEE-B128-4F2A-984C-05CE340AA349}" dt="2020-06-19T15:39:24.249" v="19885"/>
          <ac:spMkLst>
            <pc:docMk/>
            <pc:sldMk cId="1104663591" sldId="406"/>
            <ac:spMk id="4" creationId="{5C5A5371-AA5E-4004-AC63-C886A9406CDD}"/>
          </ac:spMkLst>
        </pc:spChg>
        <pc:spChg chg="mod">
          <ac:chgData name="Maresa Beazley, Senior Researcher" userId="5f8a0d0f-7495-4475-8968-cf1e28e5c564" providerId="ADAL" clId="{98F31EEE-B128-4F2A-984C-05CE340AA349}" dt="2020-06-19T15:39:22.167" v="19884" actId="20577"/>
          <ac:spMkLst>
            <pc:docMk/>
            <pc:sldMk cId="1104663591" sldId="406"/>
            <ac:spMk id="6" creationId="{058145EE-356B-4EE4-82C0-0C21FB6AB53A}"/>
          </ac:spMkLst>
        </pc:spChg>
      </pc:sldChg>
      <pc:sldChg chg="ord">
        <pc:chgData name="Maresa Beazley, Senior Researcher" userId="5f8a0d0f-7495-4475-8968-cf1e28e5c564" providerId="ADAL" clId="{98F31EEE-B128-4F2A-984C-05CE340AA349}" dt="2020-06-18T13:42:57.814" v="13735"/>
        <pc:sldMkLst>
          <pc:docMk/>
          <pc:sldMk cId="4153639064" sldId="408"/>
        </pc:sldMkLst>
      </pc:sldChg>
      <pc:sldChg chg="ord">
        <pc:chgData name="Maresa Beazley, Senior Researcher" userId="5f8a0d0f-7495-4475-8968-cf1e28e5c564" providerId="ADAL" clId="{98F31EEE-B128-4F2A-984C-05CE340AA349}" dt="2020-06-18T13:42:57.814" v="13735"/>
        <pc:sldMkLst>
          <pc:docMk/>
          <pc:sldMk cId="2258328034" sldId="409"/>
        </pc:sldMkLst>
      </pc:sldChg>
      <pc:sldChg chg="addSp delSp modSp modNotesTx">
        <pc:chgData name="Maresa Beazley, Senior Researcher" userId="5f8a0d0f-7495-4475-8968-cf1e28e5c564" providerId="ADAL" clId="{98F31EEE-B128-4F2A-984C-05CE340AA349}" dt="2020-06-18T15:37:51.884" v="16418" actId="20577"/>
        <pc:sldMkLst>
          <pc:docMk/>
          <pc:sldMk cId="2187380053" sldId="412"/>
        </pc:sldMkLst>
        <pc:spChg chg="mod">
          <ac:chgData name="Maresa Beazley, Senior Researcher" userId="5f8a0d0f-7495-4475-8968-cf1e28e5c564" providerId="ADAL" clId="{98F31EEE-B128-4F2A-984C-05CE340AA349}" dt="2020-06-18T15:09:19.415" v="15283" actId="14100"/>
          <ac:spMkLst>
            <pc:docMk/>
            <pc:sldMk cId="2187380053" sldId="412"/>
            <ac:spMk id="3" creationId="{95B1FEE1-983A-4CE2-86F0-0A1A30DA577B}"/>
          </ac:spMkLst>
        </pc:spChg>
        <pc:spChg chg="mod">
          <ac:chgData name="Maresa Beazley, Senior Researcher" userId="5f8a0d0f-7495-4475-8968-cf1e28e5c564" providerId="ADAL" clId="{98F31EEE-B128-4F2A-984C-05CE340AA349}" dt="2020-06-09T13:22:15.929" v="6069" actId="20577"/>
          <ac:spMkLst>
            <pc:docMk/>
            <pc:sldMk cId="2187380053" sldId="412"/>
            <ac:spMk id="4" creationId="{9DB2612D-A933-466B-BB57-C688125F80F9}"/>
          </ac:spMkLst>
        </pc:spChg>
        <pc:spChg chg="mod">
          <ac:chgData name="Maresa Beazley, Senior Researcher" userId="5f8a0d0f-7495-4475-8968-cf1e28e5c564" providerId="ADAL" clId="{98F31EEE-B128-4F2A-984C-05CE340AA349}" dt="2020-06-04T09:48:12.840" v="1466" actId="404"/>
          <ac:spMkLst>
            <pc:docMk/>
            <pc:sldMk cId="2187380053" sldId="412"/>
            <ac:spMk id="5" creationId="{E1AB353D-C3DD-45D0-A928-76F68198F592}"/>
          </ac:spMkLst>
        </pc:spChg>
        <pc:spChg chg="mod">
          <ac:chgData name="Maresa Beazley, Senior Researcher" userId="5f8a0d0f-7495-4475-8968-cf1e28e5c564" providerId="ADAL" clId="{98F31EEE-B128-4F2A-984C-05CE340AA349}" dt="2020-06-09T13:23:04.264" v="6075" actId="20577"/>
          <ac:spMkLst>
            <pc:docMk/>
            <pc:sldMk cId="2187380053" sldId="412"/>
            <ac:spMk id="9" creationId="{DF335F02-76BB-4A7F-9547-FF6F97A91E3F}"/>
          </ac:spMkLst>
        </pc:spChg>
        <pc:spChg chg="mod">
          <ac:chgData name="Maresa Beazley, Senior Researcher" userId="5f8a0d0f-7495-4475-8968-cf1e28e5c564" providerId="ADAL" clId="{98F31EEE-B128-4F2A-984C-05CE340AA349}" dt="2020-06-09T13:22:35.706" v="6071" actId="20577"/>
          <ac:spMkLst>
            <pc:docMk/>
            <pc:sldMk cId="2187380053" sldId="412"/>
            <ac:spMk id="11" creationId="{675475B3-5403-4638-8528-2D48493A6FBB}"/>
          </ac:spMkLst>
        </pc:spChg>
        <pc:picChg chg="add del">
          <ac:chgData name="Maresa Beazley, Senior Researcher" userId="5f8a0d0f-7495-4475-8968-cf1e28e5c564" providerId="ADAL" clId="{98F31EEE-B128-4F2A-984C-05CE340AA349}" dt="2020-06-04T10:54:44.246" v="1780"/>
          <ac:picMkLst>
            <pc:docMk/>
            <pc:sldMk cId="2187380053" sldId="412"/>
            <ac:picMk id="6" creationId="{1E55EEC5-7539-4C1A-8422-234FF67D92F6}"/>
          </ac:picMkLst>
        </pc:picChg>
        <pc:picChg chg="add del mod">
          <ac:chgData name="Maresa Beazley, Senior Researcher" userId="5f8a0d0f-7495-4475-8968-cf1e28e5c564" providerId="ADAL" clId="{98F31EEE-B128-4F2A-984C-05CE340AA349}" dt="2020-06-04T10:55:53.921" v="1790"/>
          <ac:picMkLst>
            <pc:docMk/>
            <pc:sldMk cId="2187380053" sldId="412"/>
            <ac:picMk id="14" creationId="{04C383FB-4333-4EED-8E14-8D884BCBCCD1}"/>
          </ac:picMkLst>
        </pc:picChg>
        <pc:picChg chg="add mod">
          <ac:chgData name="Maresa Beazley, Senior Researcher" userId="5f8a0d0f-7495-4475-8968-cf1e28e5c564" providerId="ADAL" clId="{98F31EEE-B128-4F2A-984C-05CE340AA349}" dt="2020-06-04T10:55:28.825" v="1789" actId="14100"/>
          <ac:picMkLst>
            <pc:docMk/>
            <pc:sldMk cId="2187380053" sldId="412"/>
            <ac:picMk id="19" creationId="{BE1DCB39-975E-4863-AFBF-5BE07BAFC276}"/>
          </ac:picMkLst>
        </pc:picChg>
      </pc:sldChg>
      <pc:sldChg chg="addSp delSp modSp">
        <pc:chgData name="Maresa Beazley, Senior Researcher" userId="5f8a0d0f-7495-4475-8968-cf1e28e5c564" providerId="ADAL" clId="{98F31EEE-B128-4F2A-984C-05CE340AA349}" dt="2020-06-10T14:50:36.454" v="10857"/>
        <pc:sldMkLst>
          <pc:docMk/>
          <pc:sldMk cId="1091210631" sldId="413"/>
        </pc:sldMkLst>
        <pc:spChg chg="mod">
          <ac:chgData name="Maresa Beazley, Senior Researcher" userId="5f8a0d0f-7495-4475-8968-cf1e28e5c564" providerId="ADAL" clId="{98F31EEE-B128-4F2A-984C-05CE340AA349}" dt="2020-06-10T14:50:00.483" v="10826" actId="1035"/>
          <ac:spMkLst>
            <pc:docMk/>
            <pc:sldMk cId="1091210631" sldId="413"/>
            <ac:spMk id="2" creationId="{A91F2953-C9F3-4EFB-8AF3-A401ED223527}"/>
          </ac:spMkLst>
        </pc:spChg>
        <pc:spChg chg="mod">
          <ac:chgData name="Maresa Beazley, Senior Researcher" userId="5f8a0d0f-7495-4475-8968-cf1e28e5c564" providerId="ADAL" clId="{98F31EEE-B128-4F2A-984C-05CE340AA349}" dt="2020-06-10T14:50:00.483" v="10826" actId="1035"/>
          <ac:spMkLst>
            <pc:docMk/>
            <pc:sldMk cId="1091210631" sldId="413"/>
            <ac:spMk id="3" creationId="{950490B5-4648-4667-BDCE-753CEBFED603}"/>
          </ac:spMkLst>
        </pc:spChg>
        <pc:spChg chg="mod">
          <ac:chgData name="Maresa Beazley, Senior Researcher" userId="5f8a0d0f-7495-4475-8968-cf1e28e5c564" providerId="ADAL" clId="{98F31EEE-B128-4F2A-984C-05CE340AA349}" dt="2020-06-10T13:02:03.884" v="8982" actId="20577"/>
          <ac:spMkLst>
            <pc:docMk/>
            <pc:sldMk cId="1091210631" sldId="413"/>
            <ac:spMk id="7" creationId="{CB50782B-7D2D-42CF-A93F-9F3491603FA0}"/>
          </ac:spMkLst>
        </pc:spChg>
        <pc:spChg chg="add del mod">
          <ac:chgData name="Maresa Beazley, Senior Researcher" userId="5f8a0d0f-7495-4475-8968-cf1e28e5c564" providerId="ADAL" clId="{98F31EEE-B128-4F2A-984C-05CE340AA349}" dt="2020-06-10T14:50:36.454" v="10857"/>
          <ac:spMkLst>
            <pc:docMk/>
            <pc:sldMk cId="1091210631" sldId="413"/>
            <ac:spMk id="8" creationId="{E4FCCB8B-0FA3-41D3-ADEA-D5F4EC929018}"/>
          </ac:spMkLst>
        </pc:spChg>
        <pc:picChg chg="add del mod">
          <ac:chgData name="Maresa Beazley, Senior Researcher" userId="5f8a0d0f-7495-4475-8968-cf1e28e5c564" providerId="ADAL" clId="{98F31EEE-B128-4F2A-984C-05CE340AA349}" dt="2020-06-10T14:50:36.454" v="10857"/>
          <ac:picMkLst>
            <pc:docMk/>
            <pc:sldMk cId="1091210631" sldId="413"/>
            <ac:picMk id="9" creationId="{0911042E-4603-49E0-813F-916B8C6610FB}"/>
          </ac:picMkLst>
        </pc:picChg>
      </pc:sldChg>
      <pc:sldChg chg="addSp modSp modNotesTx">
        <pc:chgData name="Maresa Beazley, Senior Researcher" userId="5f8a0d0f-7495-4475-8968-cf1e28e5c564" providerId="ADAL" clId="{98F31EEE-B128-4F2A-984C-05CE340AA349}" dt="2020-06-18T13:45:46.206" v="13762" actId="20577"/>
        <pc:sldMkLst>
          <pc:docMk/>
          <pc:sldMk cId="3192038873" sldId="415"/>
        </pc:sldMkLst>
        <pc:spChg chg="mod">
          <ac:chgData name="Maresa Beazley, Senior Researcher" userId="5f8a0d0f-7495-4475-8968-cf1e28e5c564" providerId="ADAL" clId="{98F31EEE-B128-4F2A-984C-05CE340AA349}" dt="2020-06-10T14:49:35.031" v="10804" actId="207"/>
          <ac:spMkLst>
            <pc:docMk/>
            <pc:sldMk cId="3192038873" sldId="415"/>
            <ac:spMk id="2" creationId="{056F8416-716D-4555-BB35-0733F171B8B6}"/>
          </ac:spMkLst>
        </pc:spChg>
        <pc:spChg chg="mod">
          <ac:chgData name="Maresa Beazley, Senior Researcher" userId="5f8a0d0f-7495-4475-8968-cf1e28e5c564" providerId="ADAL" clId="{98F31EEE-B128-4F2A-984C-05CE340AA349}" dt="2020-06-10T12:59:16.605" v="8956" actId="207"/>
          <ac:spMkLst>
            <pc:docMk/>
            <pc:sldMk cId="3192038873" sldId="415"/>
            <ac:spMk id="3" creationId="{12275291-E9FD-4A5E-80FD-5CFA1B6194F3}"/>
          </ac:spMkLst>
        </pc:spChg>
        <pc:spChg chg="mod">
          <ac:chgData name="Maresa Beazley, Senior Researcher" userId="5f8a0d0f-7495-4475-8968-cf1e28e5c564" providerId="ADAL" clId="{98F31EEE-B128-4F2A-984C-05CE340AA349}" dt="2020-06-10T14:49:37.703" v="10805" actId="207"/>
          <ac:spMkLst>
            <pc:docMk/>
            <pc:sldMk cId="3192038873" sldId="415"/>
            <ac:spMk id="5" creationId="{ED34343C-FCA4-4182-8A14-F4447A1CE25C}"/>
          </ac:spMkLst>
        </pc:spChg>
        <pc:spChg chg="mod">
          <ac:chgData name="Maresa Beazley, Senior Researcher" userId="5f8a0d0f-7495-4475-8968-cf1e28e5c564" providerId="ADAL" clId="{98F31EEE-B128-4F2A-984C-05CE340AA349}" dt="2020-06-10T14:49:31.904" v="10803" actId="207"/>
          <ac:spMkLst>
            <pc:docMk/>
            <pc:sldMk cId="3192038873" sldId="415"/>
            <ac:spMk id="7" creationId="{3C044940-6FDD-47DE-9AF9-886FE9DBC1AD}"/>
          </ac:spMkLst>
        </pc:spChg>
        <pc:spChg chg="mod">
          <ac:chgData name="Maresa Beazley, Senior Researcher" userId="5f8a0d0f-7495-4475-8968-cf1e28e5c564" providerId="ADAL" clId="{98F31EEE-B128-4F2A-984C-05CE340AA349}" dt="2020-06-10T14:49:31.904" v="10803" actId="207"/>
          <ac:spMkLst>
            <pc:docMk/>
            <pc:sldMk cId="3192038873" sldId="415"/>
            <ac:spMk id="8" creationId="{67AE1961-0067-4D7B-84DD-CA7C286619B7}"/>
          </ac:spMkLst>
        </pc:spChg>
        <pc:spChg chg="mod">
          <ac:chgData name="Maresa Beazley, Senior Researcher" userId="5f8a0d0f-7495-4475-8968-cf1e28e5c564" providerId="ADAL" clId="{98F31EEE-B128-4F2A-984C-05CE340AA349}" dt="2020-06-10T14:49:40.511" v="10806" actId="207"/>
          <ac:spMkLst>
            <pc:docMk/>
            <pc:sldMk cId="3192038873" sldId="415"/>
            <ac:spMk id="10" creationId="{513B4E98-16C8-4C4B-8C71-BFD81C2334F6}"/>
          </ac:spMkLst>
        </pc:spChg>
        <pc:spChg chg="mod">
          <ac:chgData name="Maresa Beazley, Senior Researcher" userId="5f8a0d0f-7495-4475-8968-cf1e28e5c564" providerId="ADAL" clId="{98F31EEE-B128-4F2A-984C-05CE340AA349}" dt="2020-06-10T14:49:31.904" v="10803" actId="207"/>
          <ac:spMkLst>
            <pc:docMk/>
            <pc:sldMk cId="3192038873" sldId="415"/>
            <ac:spMk id="11" creationId="{7C382022-D33C-456D-B41D-101F7C8F5381}"/>
          </ac:spMkLst>
        </pc:spChg>
        <pc:spChg chg="add mod">
          <ac:chgData name="Maresa Beazley, Senior Researcher" userId="5f8a0d0f-7495-4475-8968-cf1e28e5c564" providerId="ADAL" clId="{98F31EEE-B128-4F2A-984C-05CE340AA349}" dt="2020-06-16T13:40:12.691" v="11385" actId="1076"/>
          <ac:spMkLst>
            <pc:docMk/>
            <pc:sldMk cId="3192038873" sldId="415"/>
            <ac:spMk id="13" creationId="{D6BDCAE3-6B28-491F-B3E8-FB66AC5B6309}"/>
          </ac:spMkLst>
        </pc:spChg>
        <pc:spChg chg="mod">
          <ac:chgData name="Maresa Beazley, Senior Researcher" userId="5f8a0d0f-7495-4475-8968-cf1e28e5c564" providerId="ADAL" clId="{98F31EEE-B128-4F2A-984C-05CE340AA349}" dt="2020-06-10T12:59:16.605" v="8956" actId="207"/>
          <ac:spMkLst>
            <pc:docMk/>
            <pc:sldMk cId="3192038873" sldId="415"/>
            <ac:spMk id="16" creationId="{86C6E10F-F90B-4840-A797-D59D1C037715}"/>
          </ac:spMkLst>
        </pc:spChg>
        <pc:spChg chg="mod">
          <ac:chgData name="Maresa Beazley, Senior Researcher" userId="5f8a0d0f-7495-4475-8968-cf1e28e5c564" providerId="ADAL" clId="{98F31EEE-B128-4F2A-984C-05CE340AA349}" dt="2020-06-10T12:59:16.605" v="8956" actId="207"/>
          <ac:spMkLst>
            <pc:docMk/>
            <pc:sldMk cId="3192038873" sldId="415"/>
            <ac:spMk id="17" creationId="{452850F4-F8EF-41C3-AFB2-1C466FC11F0F}"/>
          </ac:spMkLst>
        </pc:spChg>
        <pc:spChg chg="mod">
          <ac:chgData name="Maresa Beazley, Senior Researcher" userId="5f8a0d0f-7495-4475-8968-cf1e28e5c564" providerId="ADAL" clId="{98F31EEE-B128-4F2A-984C-05CE340AA349}" dt="2020-06-10T14:51:17.367" v="10862" actId="1076"/>
          <ac:spMkLst>
            <pc:docMk/>
            <pc:sldMk cId="3192038873" sldId="415"/>
            <ac:spMk id="18" creationId="{51DCEFCC-EDA3-470F-BFA1-F8B3E8E94CCC}"/>
          </ac:spMkLst>
        </pc:spChg>
        <pc:picChg chg="add mod">
          <ac:chgData name="Maresa Beazley, Senior Researcher" userId="5f8a0d0f-7495-4475-8968-cf1e28e5c564" providerId="ADAL" clId="{98F31EEE-B128-4F2A-984C-05CE340AA349}" dt="2020-06-10T14:56:00.558" v="11073" actId="1035"/>
          <ac:picMkLst>
            <pc:docMk/>
            <pc:sldMk cId="3192038873" sldId="415"/>
            <ac:picMk id="14" creationId="{ADA74A07-C740-4931-9161-E57E5FDFC799}"/>
          </ac:picMkLst>
        </pc:picChg>
      </pc:sldChg>
      <pc:sldChg chg="modSp del ord modNotesTx">
        <pc:chgData name="Maresa Beazley, Senior Researcher" userId="5f8a0d0f-7495-4475-8968-cf1e28e5c564" providerId="ADAL" clId="{98F31EEE-B128-4F2A-984C-05CE340AA349}" dt="2020-06-18T16:55:35.130" v="18175" actId="2696"/>
        <pc:sldMkLst>
          <pc:docMk/>
          <pc:sldMk cId="2590549942" sldId="416"/>
        </pc:sldMkLst>
        <pc:spChg chg="mod">
          <ac:chgData name="Maresa Beazley, Senior Researcher" userId="5f8a0d0f-7495-4475-8968-cf1e28e5c564" providerId="ADAL" clId="{98F31EEE-B128-4F2A-984C-05CE340AA349}" dt="2020-06-18T16:46:02.755" v="17873"/>
          <ac:spMkLst>
            <pc:docMk/>
            <pc:sldMk cId="2590549942" sldId="416"/>
            <ac:spMk id="3" creationId="{D94082C3-A739-4586-84F5-DBED494E9815}"/>
          </ac:spMkLst>
        </pc:spChg>
      </pc:sldChg>
      <pc:sldChg chg="modSp ord">
        <pc:chgData name="Maresa Beazley, Senior Researcher" userId="5f8a0d0f-7495-4475-8968-cf1e28e5c564" providerId="ADAL" clId="{98F31EEE-B128-4F2A-984C-05CE340AA349}" dt="2020-06-18T13:58:05.906" v="14217"/>
        <pc:sldMkLst>
          <pc:docMk/>
          <pc:sldMk cId="1931570260" sldId="417"/>
        </pc:sldMkLst>
        <pc:spChg chg="mod">
          <ac:chgData name="Maresa Beazley, Senior Researcher" userId="5f8a0d0f-7495-4475-8968-cf1e28e5c564" providerId="ADAL" clId="{98F31EEE-B128-4F2A-984C-05CE340AA349}" dt="2020-06-10T13:01:41.746" v="8979" actId="14100"/>
          <ac:spMkLst>
            <pc:docMk/>
            <pc:sldMk cId="1931570260" sldId="417"/>
            <ac:spMk id="2" creationId="{CC2F9DB6-C941-4B40-B411-7A0194DD4628}"/>
          </ac:spMkLst>
        </pc:spChg>
        <pc:spChg chg="mod">
          <ac:chgData name="Maresa Beazley, Senior Researcher" userId="5f8a0d0f-7495-4475-8968-cf1e28e5c564" providerId="ADAL" clId="{98F31EEE-B128-4F2A-984C-05CE340AA349}" dt="2020-06-18T13:51:32.465" v="13937" actId="404"/>
          <ac:spMkLst>
            <pc:docMk/>
            <pc:sldMk cId="1931570260" sldId="417"/>
            <ac:spMk id="5" creationId="{E1AB353D-C3DD-45D0-A928-76F68198F592}"/>
          </ac:spMkLst>
        </pc:spChg>
        <pc:spChg chg="mod">
          <ac:chgData name="Maresa Beazley, Senior Researcher" userId="5f8a0d0f-7495-4475-8968-cf1e28e5c564" providerId="ADAL" clId="{98F31EEE-B128-4F2A-984C-05CE340AA349}" dt="2020-06-10T12:59:32.265" v="8958" actId="207"/>
          <ac:spMkLst>
            <pc:docMk/>
            <pc:sldMk cId="1931570260" sldId="417"/>
            <ac:spMk id="13" creationId="{83D6FF98-4986-41D1-BB6A-2437C5A88DDA}"/>
          </ac:spMkLst>
        </pc:spChg>
        <pc:spChg chg="mod">
          <ac:chgData name="Maresa Beazley, Senior Researcher" userId="5f8a0d0f-7495-4475-8968-cf1e28e5c564" providerId="ADAL" clId="{98F31EEE-B128-4F2A-984C-05CE340AA349}" dt="2020-06-10T12:59:32.265" v="8958" actId="207"/>
          <ac:spMkLst>
            <pc:docMk/>
            <pc:sldMk cId="1931570260" sldId="417"/>
            <ac:spMk id="17" creationId="{14130BA1-162E-4DA9-A3A0-189696535A73}"/>
          </ac:spMkLst>
        </pc:spChg>
        <pc:spChg chg="mod">
          <ac:chgData name="Maresa Beazley, Senior Researcher" userId="5f8a0d0f-7495-4475-8968-cf1e28e5c564" providerId="ADAL" clId="{98F31EEE-B128-4F2A-984C-05CE340AA349}" dt="2020-06-18T13:49:26.701" v="13909" actId="1037"/>
          <ac:spMkLst>
            <pc:docMk/>
            <pc:sldMk cId="1931570260" sldId="417"/>
            <ac:spMk id="19" creationId="{F2ED8B36-8D82-45C7-8DEC-7EB257229721}"/>
          </ac:spMkLst>
        </pc:spChg>
        <pc:picChg chg="mod">
          <ac:chgData name="Maresa Beazley, Senior Researcher" userId="5f8a0d0f-7495-4475-8968-cf1e28e5c564" providerId="ADAL" clId="{98F31EEE-B128-4F2A-984C-05CE340AA349}" dt="2020-06-18T13:49:26.701" v="13909" actId="1037"/>
          <ac:picMkLst>
            <pc:docMk/>
            <pc:sldMk cId="1931570260" sldId="417"/>
            <ac:picMk id="15" creationId="{58CE4144-A27E-46C0-9570-44715F130CA2}"/>
          </ac:picMkLst>
        </pc:picChg>
      </pc:sldChg>
      <pc:sldChg chg="addSp delSp modSp modNotesTx">
        <pc:chgData name="Maresa Beazley, Senior Researcher" userId="5f8a0d0f-7495-4475-8968-cf1e28e5c564" providerId="ADAL" clId="{98F31EEE-B128-4F2A-984C-05CE340AA349}" dt="2020-06-18T17:17:27.762" v="19068" actId="6549"/>
        <pc:sldMkLst>
          <pc:docMk/>
          <pc:sldMk cId="4104654736" sldId="418"/>
        </pc:sldMkLst>
        <pc:spChg chg="mod">
          <ac:chgData name="Maresa Beazley, Senior Researcher" userId="5f8a0d0f-7495-4475-8968-cf1e28e5c564" providerId="ADAL" clId="{98F31EEE-B128-4F2A-984C-05CE340AA349}" dt="2020-06-10T11:39:55.356" v="8820" actId="14100"/>
          <ac:spMkLst>
            <pc:docMk/>
            <pc:sldMk cId="4104654736" sldId="418"/>
            <ac:spMk id="3" creationId="{37759A5F-8C5B-4705-9FB3-F34D0045CCF7}"/>
          </ac:spMkLst>
        </pc:spChg>
        <pc:spChg chg="mod">
          <ac:chgData name="Maresa Beazley, Senior Researcher" userId="5f8a0d0f-7495-4475-8968-cf1e28e5c564" providerId="ADAL" clId="{98F31EEE-B128-4F2A-984C-05CE340AA349}" dt="2020-06-10T11:36:05.983" v="8796" actId="14100"/>
          <ac:spMkLst>
            <pc:docMk/>
            <pc:sldMk cId="4104654736" sldId="418"/>
            <ac:spMk id="6" creationId="{AF03B604-3AE3-42E5-889E-6EE30C74AF5C}"/>
          </ac:spMkLst>
        </pc:spChg>
        <pc:spChg chg="mod">
          <ac:chgData name="Maresa Beazley, Senior Researcher" userId="5f8a0d0f-7495-4475-8968-cf1e28e5c564" providerId="ADAL" clId="{98F31EEE-B128-4F2A-984C-05CE340AA349}" dt="2020-06-10T11:39:51.340" v="8819" actId="1076"/>
          <ac:spMkLst>
            <pc:docMk/>
            <pc:sldMk cId="4104654736" sldId="418"/>
            <ac:spMk id="7" creationId="{F72E90ED-60BA-488C-AC17-59B47BED8FDA}"/>
          </ac:spMkLst>
        </pc:spChg>
        <pc:spChg chg="mod">
          <ac:chgData name="Maresa Beazley, Senior Researcher" userId="5f8a0d0f-7495-4475-8968-cf1e28e5c564" providerId="ADAL" clId="{98F31EEE-B128-4F2A-984C-05CE340AA349}" dt="2020-06-10T11:39:06.222" v="8813" actId="207"/>
          <ac:spMkLst>
            <pc:docMk/>
            <pc:sldMk cId="4104654736" sldId="418"/>
            <ac:spMk id="8" creationId="{F053739F-BFCD-4F93-B514-2D4C0D9023CC}"/>
          </ac:spMkLst>
        </pc:spChg>
        <pc:spChg chg="add del ord">
          <ac:chgData name="Maresa Beazley, Senior Researcher" userId="5f8a0d0f-7495-4475-8968-cf1e28e5c564" providerId="ADAL" clId="{98F31EEE-B128-4F2A-984C-05CE340AA349}" dt="2020-06-10T11:39:35.316" v="8816" actId="478"/>
          <ac:spMkLst>
            <pc:docMk/>
            <pc:sldMk cId="4104654736" sldId="418"/>
            <ac:spMk id="9" creationId="{F91405BA-02D6-4E30-97E7-A70BA7B1E161}"/>
          </ac:spMkLst>
        </pc:spChg>
      </pc:sldChg>
      <pc:sldChg chg="ord modNotesTx">
        <pc:chgData name="Maresa Beazley, Senior Researcher" userId="5f8a0d0f-7495-4475-8968-cf1e28e5c564" providerId="ADAL" clId="{98F31EEE-B128-4F2A-984C-05CE340AA349}" dt="2020-06-18T14:53:58.710" v="15059" actId="20577"/>
        <pc:sldMkLst>
          <pc:docMk/>
          <pc:sldMk cId="4159638713" sldId="419"/>
        </pc:sldMkLst>
      </pc:sldChg>
      <pc:sldChg chg="addSp delSp modSp modNotesTx">
        <pc:chgData name="Maresa Beazley, Senior Researcher" userId="5f8a0d0f-7495-4475-8968-cf1e28e5c564" providerId="ADAL" clId="{98F31EEE-B128-4F2A-984C-05CE340AA349}" dt="2020-06-18T17:17:47.163" v="19078" actId="20577"/>
        <pc:sldMkLst>
          <pc:docMk/>
          <pc:sldMk cId="2847313853" sldId="420"/>
        </pc:sldMkLst>
        <pc:spChg chg="mod">
          <ac:chgData name="Maresa Beazley, Senior Researcher" userId="5f8a0d0f-7495-4475-8968-cf1e28e5c564" providerId="ADAL" clId="{98F31EEE-B128-4F2A-984C-05CE340AA349}" dt="2020-06-10T11:45:01.059" v="8955" actId="207"/>
          <ac:spMkLst>
            <pc:docMk/>
            <pc:sldMk cId="2847313853" sldId="420"/>
            <ac:spMk id="2" creationId="{4E26E8A7-38DB-446A-B25F-41BC53DC2954}"/>
          </ac:spMkLst>
        </pc:spChg>
        <pc:spChg chg="mod">
          <ac:chgData name="Maresa Beazley, Senior Researcher" userId="5f8a0d0f-7495-4475-8968-cf1e28e5c564" providerId="ADAL" clId="{98F31EEE-B128-4F2A-984C-05CE340AA349}" dt="2020-06-10T11:37:43.207" v="8809" actId="14100"/>
          <ac:spMkLst>
            <pc:docMk/>
            <pc:sldMk cId="2847313853" sldId="420"/>
            <ac:spMk id="3" creationId="{37759A5F-8C5B-4705-9FB3-F34D0045CCF7}"/>
          </ac:spMkLst>
        </pc:spChg>
        <pc:spChg chg="mod">
          <ac:chgData name="Maresa Beazley, Senior Researcher" userId="5f8a0d0f-7495-4475-8968-cf1e28e5c564" providerId="ADAL" clId="{98F31EEE-B128-4F2A-984C-05CE340AA349}" dt="2020-06-10T11:37:43.783" v="8810" actId="14100"/>
          <ac:spMkLst>
            <pc:docMk/>
            <pc:sldMk cId="2847313853" sldId="420"/>
            <ac:spMk id="6" creationId="{AF03B604-3AE3-42E5-889E-6EE30C74AF5C}"/>
          </ac:spMkLst>
        </pc:spChg>
        <pc:spChg chg="mod">
          <ac:chgData name="Maresa Beazley, Senior Researcher" userId="5f8a0d0f-7495-4475-8968-cf1e28e5c564" providerId="ADAL" clId="{98F31EEE-B128-4F2A-984C-05CE340AA349}" dt="2020-06-10T11:44:58.532" v="8954" actId="207"/>
          <ac:spMkLst>
            <pc:docMk/>
            <pc:sldMk cId="2847313853" sldId="420"/>
            <ac:spMk id="7" creationId="{F72E90ED-60BA-488C-AC17-59B47BED8FDA}"/>
          </ac:spMkLst>
        </pc:spChg>
        <pc:spChg chg="add del ord">
          <ac:chgData name="Maresa Beazley, Senior Researcher" userId="5f8a0d0f-7495-4475-8968-cf1e28e5c564" providerId="ADAL" clId="{98F31EEE-B128-4F2A-984C-05CE340AA349}" dt="2020-06-10T11:37:45.212" v="8812"/>
          <ac:spMkLst>
            <pc:docMk/>
            <pc:sldMk cId="2847313853" sldId="420"/>
            <ac:spMk id="8" creationId="{9FD9FBE0-C304-4962-A9BB-706F9A6DE7DA}"/>
          </ac:spMkLst>
        </pc:spChg>
      </pc:sldChg>
      <pc:sldChg chg="modNotesTx">
        <pc:chgData name="Maresa Beazley, Senior Researcher" userId="5f8a0d0f-7495-4475-8968-cf1e28e5c564" providerId="ADAL" clId="{98F31EEE-B128-4F2A-984C-05CE340AA349}" dt="2020-06-18T13:41:53.669" v="13734" actId="20577"/>
        <pc:sldMkLst>
          <pc:docMk/>
          <pc:sldMk cId="1035251124" sldId="421"/>
        </pc:sldMkLst>
      </pc:sldChg>
      <pc:sldChg chg="modSp">
        <pc:chgData name="Maresa Beazley, Senior Researcher" userId="5f8a0d0f-7495-4475-8968-cf1e28e5c564" providerId="ADAL" clId="{98F31EEE-B128-4F2A-984C-05CE340AA349}" dt="2020-06-16T13:37:06.815" v="11289" actId="2711"/>
        <pc:sldMkLst>
          <pc:docMk/>
          <pc:sldMk cId="260703289" sldId="422"/>
        </pc:sldMkLst>
        <pc:spChg chg="mod">
          <ac:chgData name="Maresa Beazley, Senior Researcher" userId="5f8a0d0f-7495-4475-8968-cf1e28e5c564" providerId="ADAL" clId="{98F31EEE-B128-4F2A-984C-05CE340AA349}" dt="2020-06-16T13:37:06.815" v="11289" actId="2711"/>
          <ac:spMkLst>
            <pc:docMk/>
            <pc:sldMk cId="260703289" sldId="422"/>
            <ac:spMk id="6" creationId="{AF03B604-3AE3-42E5-889E-6EE30C74AF5C}"/>
          </ac:spMkLst>
        </pc:spChg>
      </pc:sldChg>
      <pc:sldChg chg="addSp delSp modSp add addCm delCm modNotesTx">
        <pc:chgData name="Maresa Beazley, Senior Researcher" userId="5f8a0d0f-7495-4475-8968-cf1e28e5c564" providerId="ADAL" clId="{98F31EEE-B128-4F2A-984C-05CE340AA349}" dt="2020-06-18T15:06:41.282" v="15130" actId="20577"/>
        <pc:sldMkLst>
          <pc:docMk/>
          <pc:sldMk cId="451994621" sldId="423"/>
        </pc:sldMkLst>
        <pc:spChg chg="add mod">
          <ac:chgData name="Maresa Beazley, Senior Researcher" userId="5f8a0d0f-7495-4475-8968-cf1e28e5c564" providerId="ADAL" clId="{98F31EEE-B128-4F2A-984C-05CE340AA349}" dt="2020-06-17T08:21:43.516" v="13032" actId="13926"/>
          <ac:spMkLst>
            <pc:docMk/>
            <pc:sldMk cId="451994621" sldId="423"/>
            <ac:spMk id="2" creationId="{3D0E431F-710D-4885-BE92-773D44F31AFE}"/>
          </ac:spMkLst>
        </pc:spChg>
        <pc:spChg chg="mod">
          <ac:chgData name="Maresa Beazley, Senior Researcher" userId="5f8a0d0f-7495-4475-8968-cf1e28e5c564" providerId="ADAL" clId="{98F31EEE-B128-4F2A-984C-05CE340AA349}" dt="2020-06-03T16:47:46.315" v="890" actId="403"/>
          <ac:spMkLst>
            <pc:docMk/>
            <pc:sldMk cId="451994621" sldId="423"/>
            <ac:spMk id="3" creationId="{37759A5F-8C5B-4705-9FB3-F34D0045CCF7}"/>
          </ac:spMkLst>
        </pc:spChg>
        <pc:spChg chg="mod">
          <ac:chgData name="Maresa Beazley, Senior Researcher" userId="5f8a0d0f-7495-4475-8968-cf1e28e5c564" providerId="ADAL" clId="{98F31EEE-B128-4F2A-984C-05CE340AA349}" dt="2020-06-03T16:43:44.569" v="580" actId="20577"/>
          <ac:spMkLst>
            <pc:docMk/>
            <pc:sldMk cId="451994621" sldId="423"/>
            <ac:spMk id="5" creationId="{E1AB353D-C3DD-45D0-A928-76F68198F592}"/>
          </ac:spMkLst>
        </pc:spChg>
        <pc:spChg chg="mod">
          <ac:chgData name="Maresa Beazley, Senior Researcher" userId="5f8a0d0f-7495-4475-8968-cf1e28e5c564" providerId="ADAL" clId="{98F31EEE-B128-4F2A-984C-05CE340AA349}" dt="2020-06-16T13:58:09.090" v="11551" actId="20578"/>
          <ac:spMkLst>
            <pc:docMk/>
            <pc:sldMk cId="451994621" sldId="423"/>
            <ac:spMk id="6" creationId="{AF03B604-3AE3-42E5-889E-6EE30C74AF5C}"/>
          </ac:spMkLst>
        </pc:spChg>
        <pc:spChg chg="del">
          <ac:chgData name="Maresa Beazley, Senior Researcher" userId="5f8a0d0f-7495-4475-8968-cf1e28e5c564" providerId="ADAL" clId="{98F31EEE-B128-4F2A-984C-05CE340AA349}" dt="2020-06-03T16:44:17.466" v="586" actId="478"/>
          <ac:spMkLst>
            <pc:docMk/>
            <pc:sldMk cId="451994621" sldId="423"/>
            <ac:spMk id="7" creationId="{F72E90ED-60BA-488C-AC17-59B47BED8FDA}"/>
          </ac:spMkLst>
        </pc:spChg>
        <pc:spChg chg="add del mod">
          <ac:chgData name="Maresa Beazley, Senior Researcher" userId="5f8a0d0f-7495-4475-8968-cf1e28e5c564" providerId="ADAL" clId="{98F31EEE-B128-4F2A-984C-05CE340AA349}" dt="2020-06-03T16:44:15.614" v="585" actId="478"/>
          <ac:spMkLst>
            <pc:docMk/>
            <pc:sldMk cId="451994621" sldId="423"/>
            <ac:spMk id="8" creationId="{A069C718-8A79-4959-A876-82FCE26009AD}"/>
          </ac:spMkLst>
        </pc:spChg>
      </pc:sldChg>
      <pc:sldChg chg="modSp">
        <pc:chgData name="Maresa Beazley, Senior Researcher" userId="5f8a0d0f-7495-4475-8968-cf1e28e5c564" providerId="ADAL" clId="{98F31EEE-B128-4F2A-984C-05CE340AA349}" dt="2020-06-04T09:48:19.480" v="1468" actId="2711"/>
        <pc:sldMkLst>
          <pc:docMk/>
          <pc:sldMk cId="775117820" sldId="424"/>
        </pc:sldMkLst>
        <pc:spChg chg="mod">
          <ac:chgData name="Maresa Beazley, Senior Researcher" userId="5f8a0d0f-7495-4475-8968-cf1e28e5c564" providerId="ADAL" clId="{98F31EEE-B128-4F2A-984C-05CE340AA349}" dt="2020-06-04T09:48:19.480" v="1468" actId="2711"/>
          <ac:spMkLst>
            <pc:docMk/>
            <pc:sldMk cId="775117820" sldId="424"/>
            <ac:spMk id="5" creationId="{E1AB353D-C3DD-45D0-A928-76F68198F592}"/>
          </ac:spMkLst>
        </pc:spChg>
      </pc:sldChg>
      <pc:sldChg chg="modNotesTx">
        <pc:chgData name="Maresa Beazley, Senior Researcher" userId="5f8a0d0f-7495-4475-8968-cf1e28e5c564" providerId="ADAL" clId="{98F31EEE-B128-4F2A-984C-05CE340AA349}" dt="2020-06-18T13:26:03.222" v="13336" actId="20577"/>
        <pc:sldMkLst>
          <pc:docMk/>
          <pc:sldMk cId="1903635988" sldId="426"/>
        </pc:sldMkLst>
      </pc:sldChg>
      <pc:sldChg chg="addSp delSp modSp add">
        <pc:chgData name="Maresa Beazley, Senior Researcher" userId="5f8a0d0f-7495-4475-8968-cf1e28e5c564" providerId="ADAL" clId="{98F31EEE-B128-4F2A-984C-05CE340AA349}" dt="2020-06-09T11:50:31.078" v="4010" actId="404"/>
        <pc:sldMkLst>
          <pc:docMk/>
          <pc:sldMk cId="878383508" sldId="427"/>
        </pc:sldMkLst>
        <pc:spChg chg="add del mod">
          <ac:chgData name="Maresa Beazley, Senior Researcher" userId="5f8a0d0f-7495-4475-8968-cf1e28e5c564" providerId="ADAL" clId="{98F31EEE-B128-4F2A-984C-05CE340AA349}" dt="2020-06-09T11:50:31.078" v="4010" actId="404"/>
          <ac:spMkLst>
            <pc:docMk/>
            <pc:sldMk cId="878383508" sldId="427"/>
            <ac:spMk id="13" creationId="{F508B5EC-BAFE-44A0-B48D-41AA4F9F6B14}"/>
          </ac:spMkLst>
        </pc:spChg>
      </pc:sldChg>
      <pc:sldChg chg="add">
        <pc:chgData name="Maresa Beazley, Senior Researcher" userId="5f8a0d0f-7495-4475-8968-cf1e28e5c564" providerId="ADAL" clId="{98F31EEE-B128-4F2A-984C-05CE340AA349}" dt="2020-06-10T09:26:25.710" v="7548"/>
        <pc:sldMkLst>
          <pc:docMk/>
          <pc:sldMk cId="2808111424" sldId="428"/>
        </pc:sldMkLst>
      </pc:sldChg>
      <pc:sldChg chg="addSp modSp add ord">
        <pc:chgData name="Maresa Beazley, Senior Researcher" userId="5f8a0d0f-7495-4475-8968-cf1e28e5c564" providerId="ADAL" clId="{98F31EEE-B128-4F2A-984C-05CE340AA349}" dt="2020-06-18T13:54:13.704" v="14011"/>
        <pc:sldMkLst>
          <pc:docMk/>
          <pc:sldMk cId="422803581" sldId="429"/>
        </pc:sldMkLst>
        <pc:spChg chg="mod">
          <ac:chgData name="Maresa Beazley, Senior Researcher" userId="5f8a0d0f-7495-4475-8968-cf1e28e5c564" providerId="ADAL" clId="{98F31EEE-B128-4F2A-984C-05CE340AA349}" dt="2020-06-16T15:10:54.147" v="12889" actId="113"/>
          <ac:spMkLst>
            <pc:docMk/>
            <pc:sldMk cId="422803581" sldId="429"/>
            <ac:spMk id="3" creationId="{3FF04C2D-DA67-42A9-97EC-06C52FEF16F3}"/>
          </ac:spMkLst>
        </pc:spChg>
        <pc:spChg chg="add mod">
          <ac:chgData name="Maresa Beazley, Senior Researcher" userId="5f8a0d0f-7495-4475-8968-cf1e28e5c564" providerId="ADAL" clId="{98F31EEE-B128-4F2A-984C-05CE340AA349}" dt="2020-06-17T08:25:03.506" v="13088" actId="20577"/>
          <ac:spMkLst>
            <pc:docMk/>
            <pc:sldMk cId="422803581" sldId="429"/>
            <ac:spMk id="13" creationId="{34147166-8720-42A1-8980-07CCA563AB3D}"/>
          </ac:spMkLst>
        </pc:spChg>
        <pc:picChg chg="add mod">
          <ac:chgData name="Maresa Beazley, Senior Researcher" userId="5f8a0d0f-7495-4475-8968-cf1e28e5c564" providerId="ADAL" clId="{98F31EEE-B128-4F2A-984C-05CE340AA349}" dt="2020-06-16T15:10:59.895" v="12897" actId="1038"/>
          <ac:picMkLst>
            <pc:docMk/>
            <pc:sldMk cId="422803581" sldId="429"/>
            <ac:picMk id="14" creationId="{D395CEB6-9FF5-4793-8B66-9A31F4341154}"/>
          </ac:picMkLst>
        </pc:picChg>
      </pc:sldChg>
      <pc:sldChg chg="addSp delSp modSp add">
        <pc:chgData name="Maresa Beazley, Senior Researcher" userId="5f8a0d0f-7495-4475-8968-cf1e28e5c564" providerId="ADAL" clId="{98F31EEE-B128-4F2A-984C-05CE340AA349}" dt="2020-06-18T16:11:19.043" v="17337" actId="20577"/>
        <pc:sldMkLst>
          <pc:docMk/>
          <pc:sldMk cId="2958419360" sldId="430"/>
        </pc:sldMkLst>
        <pc:spChg chg="mod">
          <ac:chgData name="Maresa Beazley, Senior Researcher" userId="5f8a0d0f-7495-4475-8968-cf1e28e5c564" providerId="ADAL" clId="{98F31EEE-B128-4F2A-984C-05CE340AA349}" dt="2020-06-17T15:59:05.490" v="13261" actId="5793"/>
          <ac:spMkLst>
            <pc:docMk/>
            <pc:sldMk cId="2958419360" sldId="430"/>
            <ac:spMk id="2" creationId="{3BA83729-84F5-4242-A277-62BC4FEE096C}"/>
          </ac:spMkLst>
        </pc:spChg>
        <pc:spChg chg="del">
          <ac:chgData name="Maresa Beazley, Senior Researcher" userId="5f8a0d0f-7495-4475-8968-cf1e28e5c564" providerId="ADAL" clId="{98F31EEE-B128-4F2A-984C-05CE340AA349}" dt="2020-06-10T11:42:43.559" v="8856" actId="478"/>
          <ac:spMkLst>
            <pc:docMk/>
            <pc:sldMk cId="2958419360" sldId="430"/>
            <ac:spMk id="3" creationId="{8C856387-CA6F-4469-9867-00B150AF705B}"/>
          </ac:spMkLst>
        </pc:spChg>
        <pc:spChg chg="mod">
          <ac:chgData name="Maresa Beazley, Senior Researcher" userId="5f8a0d0f-7495-4475-8968-cf1e28e5c564" providerId="ADAL" clId="{98F31EEE-B128-4F2A-984C-05CE340AA349}" dt="2020-06-18T16:11:19.043" v="17337" actId="20577"/>
          <ac:spMkLst>
            <pc:docMk/>
            <pc:sldMk cId="2958419360" sldId="430"/>
            <ac:spMk id="6" creationId="{016E4392-E7D9-4BB7-8863-54E07EF51F07}"/>
          </ac:spMkLst>
        </pc:spChg>
        <pc:spChg chg="mod">
          <ac:chgData name="Maresa Beazley, Senior Researcher" userId="5f8a0d0f-7495-4475-8968-cf1e28e5c564" providerId="ADAL" clId="{98F31EEE-B128-4F2A-984C-05CE340AA349}" dt="2020-06-18T16:10:51.172" v="17332" actId="313"/>
          <ac:spMkLst>
            <pc:docMk/>
            <pc:sldMk cId="2958419360" sldId="430"/>
            <ac:spMk id="9" creationId="{343472BF-A853-46C2-9063-1457FE7CC432}"/>
          </ac:spMkLst>
        </pc:spChg>
        <pc:spChg chg="mod">
          <ac:chgData name="Maresa Beazley, Senior Researcher" userId="5f8a0d0f-7495-4475-8968-cf1e28e5c564" providerId="ADAL" clId="{98F31EEE-B128-4F2A-984C-05CE340AA349}" dt="2020-06-16T13:36:21.210" v="11288" actId="6549"/>
          <ac:spMkLst>
            <pc:docMk/>
            <pc:sldMk cId="2958419360" sldId="430"/>
            <ac:spMk id="10" creationId="{C07F9AEC-74A8-4ED3-BEF4-1ED67E9335B9}"/>
          </ac:spMkLst>
        </pc:spChg>
        <pc:spChg chg="add mod">
          <ac:chgData name="Maresa Beazley, Senior Researcher" userId="5f8a0d0f-7495-4475-8968-cf1e28e5c564" providerId="ADAL" clId="{98F31EEE-B128-4F2A-984C-05CE340AA349}" dt="2020-06-10T11:44:18.711" v="8952" actId="20577"/>
          <ac:spMkLst>
            <pc:docMk/>
            <pc:sldMk cId="2958419360" sldId="430"/>
            <ac:spMk id="11" creationId="{3C0F9CA0-3D2A-4A74-8FEE-117BD2A2434D}"/>
          </ac:spMkLst>
        </pc:spChg>
        <pc:spChg chg="mod">
          <ac:chgData name="Maresa Beazley, Senior Researcher" userId="5f8a0d0f-7495-4475-8968-cf1e28e5c564" providerId="ADAL" clId="{98F31EEE-B128-4F2A-984C-05CE340AA349}" dt="2020-06-18T13:26:54.013" v="13341" actId="113"/>
          <ac:spMkLst>
            <pc:docMk/>
            <pc:sldMk cId="2958419360" sldId="430"/>
            <ac:spMk id="11" creationId="{CF05B7AF-F788-4894-B71B-359AEC7AC4EC}"/>
          </ac:spMkLst>
        </pc:spChg>
        <pc:picChg chg="add">
          <ac:chgData name="Maresa Beazley, Senior Researcher" userId="5f8a0d0f-7495-4475-8968-cf1e28e5c564" providerId="ADAL" clId="{98F31EEE-B128-4F2A-984C-05CE340AA349}" dt="2020-06-10T11:44:14.272" v="8945"/>
          <ac:picMkLst>
            <pc:docMk/>
            <pc:sldMk cId="2958419360" sldId="430"/>
            <ac:picMk id="10" creationId="{2724BB42-E111-427A-94E9-8E5576AB76AD}"/>
          </ac:picMkLst>
        </pc:picChg>
      </pc:sldChg>
      <pc:sldChg chg="modSp">
        <pc:chgData name="Maresa Beazley, Senior Researcher" userId="5f8a0d0f-7495-4475-8968-cf1e28e5c564" providerId="ADAL" clId="{98F31EEE-B128-4F2A-984C-05CE340AA349}" dt="2020-06-16T15:17:37.855" v="13012" actId="14100"/>
        <pc:sldMkLst>
          <pc:docMk/>
          <pc:sldMk cId="790774682" sldId="431"/>
        </pc:sldMkLst>
        <pc:spChg chg="mod">
          <ac:chgData name="Maresa Beazley, Senior Researcher" userId="5f8a0d0f-7495-4475-8968-cf1e28e5c564" providerId="ADAL" clId="{98F31EEE-B128-4F2A-984C-05CE340AA349}" dt="2020-06-16T15:17:32.345" v="13011" actId="1037"/>
          <ac:spMkLst>
            <pc:docMk/>
            <pc:sldMk cId="790774682" sldId="431"/>
            <ac:spMk id="2" creationId="{056F8416-716D-4555-BB35-0733F171B8B6}"/>
          </ac:spMkLst>
        </pc:spChg>
        <pc:spChg chg="mod">
          <ac:chgData name="Maresa Beazley, Senior Researcher" userId="5f8a0d0f-7495-4475-8968-cf1e28e5c564" providerId="ADAL" clId="{98F31EEE-B128-4F2A-984C-05CE340AA349}" dt="2020-06-16T15:17:37.855" v="13012" actId="14100"/>
          <ac:spMkLst>
            <pc:docMk/>
            <pc:sldMk cId="790774682" sldId="431"/>
            <ac:spMk id="3" creationId="{CE2B8406-DE52-4444-B7E7-2ECFEC53FA7D}"/>
          </ac:spMkLst>
        </pc:spChg>
        <pc:spChg chg="mod">
          <ac:chgData name="Maresa Beazley, Senior Researcher" userId="5f8a0d0f-7495-4475-8968-cf1e28e5c564" providerId="ADAL" clId="{98F31EEE-B128-4F2A-984C-05CE340AA349}" dt="2020-06-16T15:17:32.345" v="13011" actId="1037"/>
          <ac:spMkLst>
            <pc:docMk/>
            <pc:sldMk cId="790774682" sldId="431"/>
            <ac:spMk id="5" creationId="{ED34343C-FCA4-4182-8A14-F4447A1CE25C}"/>
          </ac:spMkLst>
        </pc:spChg>
        <pc:spChg chg="mod">
          <ac:chgData name="Maresa Beazley, Senior Researcher" userId="5f8a0d0f-7495-4475-8968-cf1e28e5c564" providerId="ADAL" clId="{98F31EEE-B128-4F2A-984C-05CE340AA349}" dt="2020-06-16T15:17:32.345" v="13011" actId="1037"/>
          <ac:spMkLst>
            <pc:docMk/>
            <pc:sldMk cId="790774682" sldId="431"/>
            <ac:spMk id="7" creationId="{3C044940-6FDD-47DE-9AF9-886FE9DBC1AD}"/>
          </ac:spMkLst>
        </pc:spChg>
        <pc:spChg chg="mod">
          <ac:chgData name="Maresa Beazley, Senior Researcher" userId="5f8a0d0f-7495-4475-8968-cf1e28e5c564" providerId="ADAL" clId="{98F31EEE-B128-4F2A-984C-05CE340AA349}" dt="2020-06-16T15:17:32.345" v="13011" actId="1037"/>
          <ac:spMkLst>
            <pc:docMk/>
            <pc:sldMk cId="790774682" sldId="431"/>
            <ac:spMk id="8" creationId="{67AE1961-0067-4D7B-84DD-CA7C286619B7}"/>
          </ac:spMkLst>
        </pc:spChg>
        <pc:spChg chg="mod">
          <ac:chgData name="Maresa Beazley, Senior Researcher" userId="5f8a0d0f-7495-4475-8968-cf1e28e5c564" providerId="ADAL" clId="{98F31EEE-B128-4F2A-984C-05CE340AA349}" dt="2020-06-16T15:17:32.345" v="13011" actId="1037"/>
          <ac:spMkLst>
            <pc:docMk/>
            <pc:sldMk cId="790774682" sldId="431"/>
            <ac:spMk id="10" creationId="{513B4E98-16C8-4C4B-8C71-BFD81C2334F6}"/>
          </ac:spMkLst>
        </pc:spChg>
        <pc:spChg chg="mod">
          <ac:chgData name="Maresa Beazley, Senior Researcher" userId="5f8a0d0f-7495-4475-8968-cf1e28e5c564" providerId="ADAL" clId="{98F31EEE-B128-4F2A-984C-05CE340AA349}" dt="2020-06-16T15:17:32.345" v="13011" actId="1037"/>
          <ac:spMkLst>
            <pc:docMk/>
            <pc:sldMk cId="790774682" sldId="431"/>
            <ac:spMk id="11" creationId="{7C382022-D33C-456D-B41D-101F7C8F5381}"/>
          </ac:spMkLst>
        </pc:spChg>
      </pc:sldChg>
      <pc:sldChg chg="modSp ord modNotesTx">
        <pc:chgData name="Maresa Beazley, Senior Researcher" userId="5f8a0d0f-7495-4475-8968-cf1e28e5c564" providerId="ADAL" clId="{98F31EEE-B128-4F2A-984C-05CE340AA349}" dt="2020-06-19T15:36:22.902" v="19877"/>
        <pc:sldMkLst>
          <pc:docMk/>
          <pc:sldMk cId="3905898129" sldId="432"/>
        </pc:sldMkLst>
        <pc:spChg chg="mod">
          <ac:chgData name="Maresa Beazley, Senior Researcher" userId="5f8a0d0f-7495-4475-8968-cf1e28e5c564" providerId="ADAL" clId="{98F31EEE-B128-4F2A-984C-05CE340AA349}" dt="2020-06-18T14:19:09.213" v="14754" actId="20577"/>
          <ac:spMkLst>
            <pc:docMk/>
            <pc:sldMk cId="3905898129" sldId="432"/>
            <ac:spMk id="4" creationId="{F1373249-189F-4C9A-89A4-30B0EE6CD7CC}"/>
          </ac:spMkLst>
        </pc:spChg>
        <pc:spChg chg="mod">
          <ac:chgData name="Maresa Beazley, Senior Researcher" userId="5f8a0d0f-7495-4475-8968-cf1e28e5c564" providerId="ADAL" clId="{98F31EEE-B128-4F2A-984C-05CE340AA349}" dt="2020-06-16T15:18:51.881" v="13013" actId="6549"/>
          <ac:spMkLst>
            <pc:docMk/>
            <pc:sldMk cId="3905898129" sldId="432"/>
            <ac:spMk id="12" creationId="{16422191-DE39-43E0-A625-D695C4C9FA0D}"/>
          </ac:spMkLst>
        </pc:spChg>
      </pc:sldChg>
      <pc:sldChg chg="addSp delSp modSp ord delCm">
        <pc:chgData name="Maresa Beazley, Senior Researcher" userId="5f8a0d0f-7495-4475-8968-cf1e28e5c564" providerId="ADAL" clId="{98F31EEE-B128-4F2A-984C-05CE340AA349}" dt="2020-06-18T16:19:07.855" v="17389" actId="20577"/>
        <pc:sldMkLst>
          <pc:docMk/>
          <pc:sldMk cId="2871590473" sldId="433"/>
        </pc:sldMkLst>
        <pc:spChg chg="mod">
          <ac:chgData name="Maresa Beazley, Senior Researcher" userId="5f8a0d0f-7495-4475-8968-cf1e28e5c564" providerId="ADAL" clId="{98F31EEE-B128-4F2A-984C-05CE340AA349}" dt="2020-06-18T15:54:30.070" v="17182" actId="20577"/>
          <ac:spMkLst>
            <pc:docMk/>
            <pc:sldMk cId="2871590473" sldId="433"/>
            <ac:spMk id="4" creationId="{F1373249-189F-4C9A-89A4-30B0EE6CD7CC}"/>
          </ac:spMkLst>
        </pc:spChg>
        <pc:spChg chg="mod">
          <ac:chgData name="Maresa Beazley, Senior Researcher" userId="5f8a0d0f-7495-4475-8968-cf1e28e5c564" providerId="ADAL" clId="{98F31EEE-B128-4F2A-984C-05CE340AA349}" dt="2020-06-18T16:19:07.855" v="17389" actId="20577"/>
          <ac:spMkLst>
            <pc:docMk/>
            <pc:sldMk cId="2871590473" sldId="433"/>
            <ac:spMk id="6" creationId="{903E9090-1837-4766-90EB-2CDD3AF649A7}"/>
          </ac:spMkLst>
        </pc:spChg>
        <pc:spChg chg="add mod">
          <ac:chgData name="Maresa Beazley, Senior Researcher" userId="5f8a0d0f-7495-4475-8968-cf1e28e5c564" providerId="ADAL" clId="{98F31EEE-B128-4F2A-984C-05CE340AA349}" dt="2020-06-18T14:17:53.683" v="14726" actId="14100"/>
          <ac:spMkLst>
            <pc:docMk/>
            <pc:sldMk cId="2871590473" sldId="433"/>
            <ac:spMk id="8" creationId="{00D824AA-8952-40F7-9C38-018B07D33849}"/>
          </ac:spMkLst>
        </pc:spChg>
        <pc:spChg chg="add del mod">
          <ac:chgData name="Maresa Beazley, Senior Researcher" userId="5f8a0d0f-7495-4475-8968-cf1e28e5c564" providerId="ADAL" clId="{98F31EEE-B128-4F2A-984C-05CE340AA349}" dt="2020-06-16T15:03:09.368" v="12714" actId="478"/>
          <ac:spMkLst>
            <pc:docMk/>
            <pc:sldMk cId="2871590473" sldId="433"/>
            <ac:spMk id="8" creationId="{5D28A1AE-3DD4-4FC5-9009-449CA27AC2FC}"/>
          </ac:spMkLst>
        </pc:spChg>
        <pc:spChg chg="add del">
          <ac:chgData name="Maresa Beazley, Senior Researcher" userId="5f8a0d0f-7495-4475-8968-cf1e28e5c564" providerId="ADAL" clId="{98F31EEE-B128-4F2A-984C-05CE340AA349}" dt="2020-06-16T15:08:19.048" v="12856"/>
          <ac:spMkLst>
            <pc:docMk/>
            <pc:sldMk cId="2871590473" sldId="433"/>
            <ac:spMk id="9" creationId="{2D31FB4C-B199-471E-A608-C256A282F62A}"/>
          </ac:spMkLst>
        </pc:spChg>
        <pc:spChg chg="add mod">
          <ac:chgData name="Maresa Beazley, Senior Researcher" userId="5f8a0d0f-7495-4475-8968-cf1e28e5c564" providerId="ADAL" clId="{98F31EEE-B128-4F2A-984C-05CE340AA349}" dt="2020-06-16T15:09:03.488" v="12864" actId="1076"/>
          <ac:spMkLst>
            <pc:docMk/>
            <pc:sldMk cId="2871590473" sldId="433"/>
            <ac:spMk id="10" creationId="{EAEECB0C-D875-4767-B746-185B1AB210CA}"/>
          </ac:spMkLst>
        </pc:spChg>
        <pc:spChg chg="mod">
          <ac:chgData name="Maresa Beazley, Senior Researcher" userId="5f8a0d0f-7495-4475-8968-cf1e28e5c564" providerId="ADAL" clId="{98F31EEE-B128-4F2A-984C-05CE340AA349}" dt="2020-06-18T15:53:53.400" v="17154" actId="113"/>
          <ac:spMkLst>
            <pc:docMk/>
            <pc:sldMk cId="2871590473" sldId="433"/>
            <ac:spMk id="12" creationId="{16422191-DE39-43E0-A625-D695C4C9FA0D}"/>
          </ac:spMkLst>
        </pc:spChg>
        <pc:spChg chg="mod">
          <ac:chgData name="Maresa Beazley, Senior Researcher" userId="5f8a0d0f-7495-4475-8968-cf1e28e5c564" providerId="ADAL" clId="{98F31EEE-B128-4F2A-984C-05CE340AA349}" dt="2020-06-16T14:12:31.365" v="12028" actId="1036"/>
          <ac:spMkLst>
            <pc:docMk/>
            <pc:sldMk cId="2871590473" sldId="433"/>
            <ac:spMk id="18" creationId="{51DCEFCC-EDA3-470F-BFA1-F8B3E8E94CCC}"/>
          </ac:spMkLst>
        </pc:spChg>
        <pc:graphicFrameChg chg="add del">
          <ac:chgData name="Maresa Beazley, Senior Researcher" userId="5f8a0d0f-7495-4475-8968-cf1e28e5c564" providerId="ADAL" clId="{98F31EEE-B128-4F2A-984C-05CE340AA349}" dt="2020-06-16T15:08:15.180" v="12854"/>
          <ac:graphicFrameMkLst>
            <pc:docMk/>
            <pc:sldMk cId="2871590473" sldId="433"/>
            <ac:graphicFrameMk id="7" creationId="{522880A8-5AE0-41EA-B944-1699618D88AD}"/>
          </ac:graphicFrameMkLst>
        </pc:graphicFrameChg>
        <pc:picChg chg="add del mod">
          <ac:chgData name="Maresa Beazley, Senior Researcher" userId="5f8a0d0f-7495-4475-8968-cf1e28e5c564" providerId="ADAL" clId="{98F31EEE-B128-4F2A-984C-05CE340AA349}" dt="2020-06-18T15:53:24.791" v="17146" actId="1076"/>
          <ac:picMkLst>
            <pc:docMk/>
            <pc:sldMk cId="2871590473" sldId="433"/>
            <ac:picMk id="3" creationId="{7CB71897-A99B-486C-9600-60599D6332B1}"/>
          </ac:picMkLst>
        </pc:picChg>
        <pc:picChg chg="add del mod modCrop">
          <ac:chgData name="Maresa Beazley, Senior Researcher" userId="5f8a0d0f-7495-4475-8968-cf1e28e5c564" providerId="ADAL" clId="{98F31EEE-B128-4F2A-984C-05CE340AA349}" dt="2020-06-16T15:06:47.768" v="12766" actId="478"/>
          <ac:picMkLst>
            <pc:docMk/>
            <pc:sldMk cId="2871590473" sldId="433"/>
            <ac:picMk id="5" creationId="{74DD94C8-A7B0-46AE-9EB0-8261EA9F35C7}"/>
          </ac:picMkLst>
        </pc:picChg>
        <pc:picChg chg="add mod">
          <ac:chgData name="Maresa Beazley, Senior Researcher" userId="5f8a0d0f-7495-4475-8968-cf1e28e5c564" providerId="ADAL" clId="{98F31EEE-B128-4F2A-984C-05CE340AA349}" dt="2020-06-18T14:16:47.306" v="14638" actId="1076"/>
          <ac:picMkLst>
            <pc:docMk/>
            <pc:sldMk cId="2871590473" sldId="433"/>
            <ac:picMk id="9" creationId="{BDBA7E07-CA75-46CA-AB83-5517F5BB0564}"/>
          </ac:picMkLst>
        </pc:picChg>
      </pc:sldChg>
      <pc:sldChg chg="addSp delSp modSp modNotesTx">
        <pc:chgData name="Maresa Beazley, Senior Researcher" userId="5f8a0d0f-7495-4475-8968-cf1e28e5c564" providerId="ADAL" clId="{98F31EEE-B128-4F2A-984C-05CE340AA349}" dt="2020-06-18T13:24:22.348" v="13309" actId="20577"/>
        <pc:sldMkLst>
          <pc:docMk/>
          <pc:sldMk cId="331025716" sldId="435"/>
        </pc:sldMkLst>
        <pc:picChg chg="del">
          <ac:chgData name="Maresa Beazley, Senior Researcher" userId="5f8a0d0f-7495-4475-8968-cf1e28e5c564" providerId="ADAL" clId="{98F31EEE-B128-4F2A-984C-05CE340AA349}" dt="2020-06-16T14:55:48.246" v="12703" actId="478"/>
          <ac:picMkLst>
            <pc:docMk/>
            <pc:sldMk cId="331025716" sldId="435"/>
            <ac:picMk id="19" creationId="{BE1DCB39-975E-4863-AFBF-5BE07BAFC276}"/>
          </ac:picMkLst>
        </pc:picChg>
        <pc:picChg chg="add mod ord modCrop">
          <ac:chgData name="Maresa Beazley, Senior Researcher" userId="5f8a0d0f-7495-4475-8968-cf1e28e5c564" providerId="ADAL" clId="{98F31EEE-B128-4F2A-984C-05CE340AA349}" dt="2020-06-16T15:15:39.682" v="12984" actId="1076"/>
          <ac:picMkLst>
            <pc:docMk/>
            <pc:sldMk cId="331025716" sldId="435"/>
            <ac:picMk id="20" creationId="{0B3080AD-60A5-46B6-9286-0AC070E2CF06}"/>
          </ac:picMkLst>
        </pc:picChg>
      </pc:sldChg>
      <pc:sldChg chg="modSp add del">
        <pc:chgData name="Maresa Beazley, Senior Researcher" userId="5f8a0d0f-7495-4475-8968-cf1e28e5c564" providerId="ADAL" clId="{98F31EEE-B128-4F2A-984C-05CE340AA349}" dt="2020-06-16T15:17:18.461" v="12987" actId="2696"/>
        <pc:sldMkLst>
          <pc:docMk/>
          <pc:sldMk cId="3341351030" sldId="446"/>
        </pc:sldMkLst>
        <pc:spChg chg="mod">
          <ac:chgData name="Maresa Beazley, Senior Researcher" userId="5f8a0d0f-7495-4475-8968-cf1e28e5c564" providerId="ADAL" clId="{98F31EEE-B128-4F2A-984C-05CE340AA349}" dt="2020-06-16T15:17:15.496" v="12986" actId="2711"/>
          <ac:spMkLst>
            <pc:docMk/>
            <pc:sldMk cId="3341351030" sldId="446"/>
            <ac:spMk id="14" creationId="{8A72CCE2-9FB4-4374-8EEC-DABC40EC433F}"/>
          </ac:spMkLst>
        </pc:spChg>
      </pc:sldChg>
      <pc:sldChg chg="ord">
        <pc:chgData name="Maresa Beazley, Senior Researcher" userId="5f8a0d0f-7495-4475-8968-cf1e28e5c564" providerId="ADAL" clId="{98F31EEE-B128-4F2A-984C-05CE340AA349}" dt="2020-06-19T15:33:51.162" v="19840"/>
        <pc:sldMkLst>
          <pc:docMk/>
          <pc:sldMk cId="734543432" sldId="449"/>
        </pc:sldMkLst>
      </pc:sldChg>
      <pc:sldChg chg="addSp delSp modSp">
        <pc:chgData name="Maresa Beazley, Senior Researcher" userId="5f8a0d0f-7495-4475-8968-cf1e28e5c564" providerId="ADAL" clId="{98F31EEE-B128-4F2A-984C-05CE340AA349}" dt="2020-06-18T15:05:27.219" v="15110" actId="1035"/>
        <pc:sldMkLst>
          <pc:docMk/>
          <pc:sldMk cId="1843746054" sldId="450"/>
        </pc:sldMkLst>
        <pc:spChg chg="del mod">
          <ac:chgData name="Maresa Beazley, Senior Researcher" userId="5f8a0d0f-7495-4475-8968-cf1e28e5c564" providerId="ADAL" clId="{98F31EEE-B128-4F2A-984C-05CE340AA349}" dt="2020-06-18T15:03:59.677" v="15067" actId="478"/>
          <ac:spMkLst>
            <pc:docMk/>
            <pc:sldMk cId="1843746054" sldId="450"/>
            <ac:spMk id="3" creationId="{D94082C3-A739-4586-84F5-DBED494E9815}"/>
          </ac:spMkLst>
        </pc:spChg>
        <pc:spChg chg="add mod">
          <ac:chgData name="Maresa Beazley, Senior Researcher" userId="5f8a0d0f-7495-4475-8968-cf1e28e5c564" providerId="ADAL" clId="{98F31EEE-B128-4F2A-984C-05CE340AA349}" dt="2020-06-18T15:05:27.219" v="15110" actId="1035"/>
          <ac:spMkLst>
            <pc:docMk/>
            <pc:sldMk cId="1843746054" sldId="450"/>
            <ac:spMk id="6" creationId="{31562785-7B61-4937-9C72-8562C932F698}"/>
          </ac:spMkLst>
        </pc:spChg>
      </pc:sldChg>
      <pc:sldChg chg="modSp add setBg modNotesTx">
        <pc:chgData name="Maresa Beazley, Senior Researcher" userId="5f8a0d0f-7495-4475-8968-cf1e28e5c564" providerId="ADAL" clId="{98F31EEE-B128-4F2A-984C-05CE340AA349}" dt="2020-06-19T15:32:23.910" v="19814"/>
        <pc:sldMkLst>
          <pc:docMk/>
          <pc:sldMk cId="1180847141" sldId="451"/>
        </pc:sldMkLst>
        <pc:spChg chg="mod">
          <ac:chgData name="Maresa Beazley, Senior Researcher" userId="5f8a0d0f-7495-4475-8968-cf1e28e5c564" providerId="ADAL" clId="{98F31EEE-B128-4F2A-984C-05CE340AA349}" dt="2020-06-19T15:32:23.910" v="19814"/>
          <ac:spMkLst>
            <pc:docMk/>
            <pc:sldMk cId="1180847141" sldId="451"/>
            <ac:spMk id="3" creationId="{D94082C3-A739-4586-84F5-DBED494E9815}"/>
          </ac:spMkLst>
        </pc:spChg>
      </pc:sldChg>
      <pc:sldChg chg="addSp delSp modSp add modNotesTx">
        <pc:chgData name="Maresa Beazley, Senior Researcher" userId="5f8a0d0f-7495-4475-8968-cf1e28e5c564" providerId="ADAL" clId="{98F31EEE-B128-4F2A-984C-05CE340AA349}" dt="2020-06-19T13:53:29.583" v="19600" actId="20577"/>
        <pc:sldMkLst>
          <pc:docMk/>
          <pc:sldMk cId="4071533732" sldId="452"/>
        </pc:sldMkLst>
        <pc:spChg chg="mod">
          <ac:chgData name="Maresa Beazley, Senior Researcher" userId="5f8a0d0f-7495-4475-8968-cf1e28e5c564" providerId="ADAL" clId="{98F31EEE-B128-4F2A-984C-05CE340AA349}" dt="2020-06-18T15:58:51.510" v="17261" actId="20577"/>
          <ac:spMkLst>
            <pc:docMk/>
            <pc:sldMk cId="4071533732" sldId="452"/>
            <ac:spMk id="2" creationId="{056F8416-716D-4555-BB35-0733F171B8B6}"/>
          </ac:spMkLst>
        </pc:spChg>
        <pc:spChg chg="mod">
          <ac:chgData name="Maresa Beazley, Senior Researcher" userId="5f8a0d0f-7495-4475-8968-cf1e28e5c564" providerId="ADAL" clId="{98F31EEE-B128-4F2A-984C-05CE340AA349}" dt="2020-06-19T13:53:29.583" v="19600" actId="20577"/>
          <ac:spMkLst>
            <pc:docMk/>
            <pc:sldMk cId="4071533732" sldId="452"/>
            <ac:spMk id="3" creationId="{CE2B8406-DE52-4444-B7E7-2ECFEC53FA7D}"/>
          </ac:spMkLst>
        </pc:spChg>
        <pc:spChg chg="mod">
          <ac:chgData name="Maresa Beazley, Senior Researcher" userId="5f8a0d0f-7495-4475-8968-cf1e28e5c564" providerId="ADAL" clId="{98F31EEE-B128-4F2A-984C-05CE340AA349}" dt="2020-06-18T16:43:23.537" v="17814" actId="20577"/>
          <ac:spMkLst>
            <pc:docMk/>
            <pc:sldMk cId="4071533732" sldId="452"/>
            <ac:spMk id="4" creationId="{F1373249-189F-4C9A-89A4-30B0EE6CD7CC}"/>
          </ac:spMkLst>
        </pc:spChg>
        <pc:spChg chg="mod">
          <ac:chgData name="Maresa Beazley, Senior Researcher" userId="5f8a0d0f-7495-4475-8968-cf1e28e5c564" providerId="ADAL" clId="{98F31EEE-B128-4F2A-984C-05CE340AA349}" dt="2020-06-18T16:22:00.575" v="17403" actId="20577"/>
          <ac:spMkLst>
            <pc:docMk/>
            <pc:sldMk cId="4071533732" sldId="452"/>
            <ac:spMk id="5" creationId="{ED34343C-FCA4-4182-8A14-F4447A1CE25C}"/>
          </ac:spMkLst>
        </pc:spChg>
        <pc:spChg chg="mod">
          <ac:chgData name="Maresa Beazley, Senior Researcher" userId="5f8a0d0f-7495-4475-8968-cf1e28e5c564" providerId="ADAL" clId="{98F31EEE-B128-4F2A-984C-05CE340AA349}" dt="2020-06-18T15:39:57.068" v="16498" actId="1038"/>
          <ac:spMkLst>
            <pc:docMk/>
            <pc:sldMk cId="4071533732" sldId="452"/>
            <ac:spMk id="7" creationId="{3C044940-6FDD-47DE-9AF9-886FE9DBC1AD}"/>
          </ac:spMkLst>
        </pc:spChg>
        <pc:spChg chg="mod">
          <ac:chgData name="Maresa Beazley, Senior Researcher" userId="5f8a0d0f-7495-4475-8968-cf1e28e5c564" providerId="ADAL" clId="{98F31EEE-B128-4F2A-984C-05CE340AA349}" dt="2020-06-18T15:39:57.068" v="16498" actId="1038"/>
          <ac:spMkLst>
            <pc:docMk/>
            <pc:sldMk cId="4071533732" sldId="452"/>
            <ac:spMk id="8" creationId="{67AE1961-0067-4D7B-84DD-CA7C286619B7}"/>
          </ac:spMkLst>
        </pc:spChg>
        <pc:spChg chg="mod">
          <ac:chgData name="Maresa Beazley, Senior Researcher" userId="5f8a0d0f-7495-4475-8968-cf1e28e5c564" providerId="ADAL" clId="{98F31EEE-B128-4F2A-984C-05CE340AA349}" dt="2020-06-18T16:35:43.512" v="17761" actId="20577"/>
          <ac:spMkLst>
            <pc:docMk/>
            <pc:sldMk cId="4071533732" sldId="452"/>
            <ac:spMk id="10" creationId="{513B4E98-16C8-4C4B-8C71-BFD81C2334F6}"/>
          </ac:spMkLst>
        </pc:spChg>
        <pc:spChg chg="mod">
          <ac:chgData name="Maresa Beazley, Senior Researcher" userId="5f8a0d0f-7495-4475-8968-cf1e28e5c564" providerId="ADAL" clId="{98F31EEE-B128-4F2A-984C-05CE340AA349}" dt="2020-06-18T15:39:57.068" v="16498" actId="1038"/>
          <ac:spMkLst>
            <pc:docMk/>
            <pc:sldMk cId="4071533732" sldId="452"/>
            <ac:spMk id="11" creationId="{7C382022-D33C-456D-B41D-101F7C8F5381}"/>
          </ac:spMkLst>
        </pc:spChg>
        <pc:spChg chg="add mod">
          <ac:chgData name="Maresa Beazley, Senior Researcher" userId="5f8a0d0f-7495-4475-8968-cf1e28e5c564" providerId="ADAL" clId="{98F31EEE-B128-4F2A-984C-05CE340AA349}" dt="2020-06-18T17:12:00.470" v="18838" actId="20577"/>
          <ac:spMkLst>
            <pc:docMk/>
            <pc:sldMk cId="4071533732" sldId="452"/>
            <ac:spMk id="12" creationId="{F23C264B-4D80-4BC7-857D-2E20C0384755}"/>
          </ac:spMkLst>
        </pc:spChg>
        <pc:spChg chg="add mod">
          <ac:chgData name="Maresa Beazley, Senior Researcher" userId="5f8a0d0f-7495-4475-8968-cf1e28e5c564" providerId="ADAL" clId="{98F31EEE-B128-4F2A-984C-05CE340AA349}" dt="2020-06-18T15:39:57.068" v="16498" actId="1038"/>
          <ac:spMkLst>
            <pc:docMk/>
            <pc:sldMk cId="4071533732" sldId="452"/>
            <ac:spMk id="13" creationId="{3E4F4444-8570-4E50-AAC2-50738CAB5A03}"/>
          </ac:spMkLst>
        </pc:spChg>
        <pc:spChg chg="add mod">
          <ac:chgData name="Maresa Beazley, Senior Researcher" userId="5f8a0d0f-7495-4475-8968-cf1e28e5c564" providerId="ADAL" clId="{98F31EEE-B128-4F2A-984C-05CE340AA349}" dt="2020-06-18T15:42:09.046" v="16647" actId="1076"/>
          <ac:spMkLst>
            <pc:docMk/>
            <pc:sldMk cId="4071533732" sldId="452"/>
            <ac:spMk id="14" creationId="{05A62870-DE9F-4526-A4BA-886E52E285DD}"/>
          </ac:spMkLst>
        </pc:spChg>
        <pc:spChg chg="del mod">
          <ac:chgData name="Maresa Beazley, Senior Researcher" userId="5f8a0d0f-7495-4475-8968-cf1e28e5c564" providerId="ADAL" clId="{98F31EEE-B128-4F2A-984C-05CE340AA349}" dt="2020-06-18T15:33:38.448" v="16086"/>
          <ac:spMkLst>
            <pc:docMk/>
            <pc:sldMk cId="4071533732" sldId="452"/>
            <ac:spMk id="18" creationId="{51DCEFCC-EDA3-470F-BFA1-F8B3E8E94CCC}"/>
          </ac:spMkLst>
        </pc:spChg>
      </pc:sldChg>
      <pc:sldChg chg="modSp add setBg">
        <pc:chgData name="Maresa Beazley, Senior Researcher" userId="5f8a0d0f-7495-4475-8968-cf1e28e5c564" providerId="ADAL" clId="{98F31EEE-B128-4F2A-984C-05CE340AA349}" dt="2020-06-18T17:11:38.138" v="18837" actId="20577"/>
        <pc:sldMkLst>
          <pc:docMk/>
          <pc:sldMk cId="673834068" sldId="453"/>
        </pc:sldMkLst>
        <pc:spChg chg="mod">
          <ac:chgData name="Maresa Beazley, Senior Researcher" userId="5f8a0d0f-7495-4475-8968-cf1e28e5c564" providerId="ADAL" clId="{98F31EEE-B128-4F2A-984C-05CE340AA349}" dt="2020-06-18T17:11:38.138" v="18837" actId="20577"/>
          <ac:spMkLst>
            <pc:docMk/>
            <pc:sldMk cId="673834068" sldId="453"/>
            <ac:spMk id="3" creationId="{D94082C3-A739-4586-84F5-DBED494E9815}"/>
          </ac:spMkLst>
        </pc:spChg>
      </pc:sldChg>
      <pc:sldChg chg="addSp delSp modSp add modNotesTx">
        <pc:chgData name="Maresa Beazley, Senior Researcher" userId="5f8a0d0f-7495-4475-8968-cf1e28e5c564" providerId="ADAL" clId="{98F31EEE-B128-4F2A-984C-05CE340AA349}" dt="2020-06-19T15:14:16.546" v="19784" actId="6549"/>
        <pc:sldMkLst>
          <pc:docMk/>
          <pc:sldMk cId="1493395294" sldId="454"/>
        </pc:sldMkLst>
        <pc:spChg chg="mod">
          <ac:chgData name="Maresa Beazley, Senior Researcher" userId="5f8a0d0f-7495-4475-8968-cf1e28e5c564" providerId="ADAL" clId="{98F31EEE-B128-4F2A-984C-05CE340AA349}" dt="2020-06-19T13:59:53.100" v="19704" actId="20577"/>
          <ac:spMkLst>
            <pc:docMk/>
            <pc:sldMk cId="1493395294" sldId="454"/>
            <ac:spMk id="2" creationId="{056F8416-716D-4555-BB35-0733F171B8B6}"/>
          </ac:spMkLst>
        </pc:spChg>
        <pc:spChg chg="add del mod">
          <ac:chgData name="Maresa Beazley, Senior Researcher" userId="5f8a0d0f-7495-4475-8968-cf1e28e5c564" providerId="ADAL" clId="{98F31EEE-B128-4F2A-984C-05CE340AA349}" dt="2020-06-19T15:14:10.083" v="19783" actId="948"/>
          <ac:spMkLst>
            <pc:docMk/>
            <pc:sldMk cId="1493395294" sldId="454"/>
            <ac:spMk id="3" creationId="{CE2B8406-DE52-4444-B7E7-2ECFEC53FA7D}"/>
          </ac:spMkLst>
        </pc:spChg>
        <pc:spChg chg="mod">
          <ac:chgData name="Maresa Beazley, Senior Researcher" userId="5f8a0d0f-7495-4475-8968-cf1e28e5c564" providerId="ADAL" clId="{98F31EEE-B128-4F2A-984C-05CE340AA349}" dt="2020-06-18T16:23:00.478" v="17429" actId="313"/>
          <ac:spMkLst>
            <pc:docMk/>
            <pc:sldMk cId="1493395294" sldId="454"/>
            <ac:spMk id="4" creationId="{F1373249-189F-4C9A-89A4-30B0EE6CD7CC}"/>
          </ac:spMkLst>
        </pc:spChg>
        <pc:spChg chg="mod">
          <ac:chgData name="Maresa Beazley, Senior Researcher" userId="5f8a0d0f-7495-4475-8968-cf1e28e5c564" providerId="ADAL" clId="{98F31EEE-B128-4F2A-984C-05CE340AA349}" dt="2020-06-19T13:55:31.830" v="19638" actId="313"/>
          <ac:spMkLst>
            <pc:docMk/>
            <pc:sldMk cId="1493395294" sldId="454"/>
            <ac:spMk id="5" creationId="{ED34343C-FCA4-4182-8A14-F4447A1CE25C}"/>
          </ac:spMkLst>
        </pc:spChg>
        <pc:spChg chg="mod">
          <ac:chgData name="Maresa Beazley, Senior Researcher" userId="5f8a0d0f-7495-4475-8968-cf1e28e5c564" providerId="ADAL" clId="{98F31EEE-B128-4F2A-984C-05CE340AA349}" dt="2020-06-18T16:59:12.943" v="18225" actId="1037"/>
          <ac:spMkLst>
            <pc:docMk/>
            <pc:sldMk cId="1493395294" sldId="454"/>
            <ac:spMk id="7" creationId="{3C044940-6FDD-47DE-9AF9-886FE9DBC1AD}"/>
          </ac:spMkLst>
        </pc:spChg>
        <pc:spChg chg="mod">
          <ac:chgData name="Maresa Beazley, Senior Researcher" userId="5f8a0d0f-7495-4475-8968-cf1e28e5c564" providerId="ADAL" clId="{98F31EEE-B128-4F2A-984C-05CE340AA349}" dt="2020-06-18T16:59:12.943" v="18225" actId="1037"/>
          <ac:spMkLst>
            <pc:docMk/>
            <pc:sldMk cId="1493395294" sldId="454"/>
            <ac:spMk id="8" creationId="{67AE1961-0067-4D7B-84DD-CA7C286619B7}"/>
          </ac:spMkLst>
        </pc:spChg>
        <pc:spChg chg="mod">
          <ac:chgData name="Maresa Beazley, Senior Researcher" userId="5f8a0d0f-7495-4475-8968-cf1e28e5c564" providerId="ADAL" clId="{98F31EEE-B128-4F2A-984C-05CE340AA349}" dt="2020-06-18T17:06:42.585" v="18696" actId="20577"/>
          <ac:spMkLst>
            <pc:docMk/>
            <pc:sldMk cId="1493395294" sldId="454"/>
            <ac:spMk id="10" creationId="{513B4E98-16C8-4C4B-8C71-BFD81C2334F6}"/>
          </ac:spMkLst>
        </pc:spChg>
        <pc:spChg chg="mod">
          <ac:chgData name="Maresa Beazley, Senior Researcher" userId="5f8a0d0f-7495-4475-8968-cf1e28e5c564" providerId="ADAL" clId="{98F31EEE-B128-4F2A-984C-05CE340AA349}" dt="2020-06-18T16:59:12.943" v="18225" actId="1037"/>
          <ac:spMkLst>
            <pc:docMk/>
            <pc:sldMk cId="1493395294" sldId="454"/>
            <ac:spMk id="11" creationId="{7C382022-D33C-456D-B41D-101F7C8F5381}"/>
          </ac:spMkLst>
        </pc:spChg>
        <pc:spChg chg="add mod">
          <ac:chgData name="Maresa Beazley, Senior Researcher" userId="5f8a0d0f-7495-4475-8968-cf1e28e5c564" providerId="ADAL" clId="{98F31EEE-B128-4F2A-984C-05CE340AA349}" dt="2020-06-19T13:59:28.144" v="19702" actId="6549"/>
          <ac:spMkLst>
            <pc:docMk/>
            <pc:sldMk cId="1493395294" sldId="454"/>
            <ac:spMk id="12" creationId="{2FBFF387-0508-47EB-A09A-CC6C02213906}"/>
          </ac:spMkLst>
        </pc:spChg>
        <pc:spChg chg="add">
          <ac:chgData name="Maresa Beazley, Senior Researcher" userId="5f8a0d0f-7495-4475-8968-cf1e28e5c564" providerId="ADAL" clId="{98F31EEE-B128-4F2A-984C-05CE340AA349}" dt="2020-06-18T16:59:03.013" v="18206"/>
          <ac:spMkLst>
            <pc:docMk/>
            <pc:sldMk cId="1493395294" sldId="454"/>
            <ac:spMk id="13" creationId="{DA3AAAB2-EB08-4DAC-9A17-CF4AC9C64995}"/>
          </ac:spMkLst>
        </pc:spChg>
        <pc:spChg chg="mod">
          <ac:chgData name="Maresa Beazley, Senior Researcher" userId="5f8a0d0f-7495-4475-8968-cf1e28e5c564" providerId="ADAL" clId="{98F31EEE-B128-4F2A-984C-05CE340AA349}" dt="2020-06-19T13:57:42.158" v="19664" actId="20577"/>
          <ac:spMkLst>
            <pc:docMk/>
            <pc:sldMk cId="1493395294" sldId="454"/>
            <ac:spMk id="18" creationId="{51DCEFCC-EDA3-470F-BFA1-F8B3E8E94CCC}"/>
          </ac:spMkLst>
        </pc:spChg>
      </pc:sldChg>
      <pc:sldChg chg="modSp add setBg">
        <pc:chgData name="Maresa Beazley, Senior Researcher" userId="5f8a0d0f-7495-4475-8968-cf1e28e5c564" providerId="ADAL" clId="{98F31EEE-B128-4F2A-984C-05CE340AA349}" dt="2020-06-18T17:13:52.129" v="18869" actId="20577"/>
        <pc:sldMkLst>
          <pc:docMk/>
          <pc:sldMk cId="2724814990" sldId="455"/>
        </pc:sldMkLst>
        <pc:spChg chg="mod">
          <ac:chgData name="Maresa Beazley, Senior Researcher" userId="5f8a0d0f-7495-4475-8968-cf1e28e5c564" providerId="ADAL" clId="{98F31EEE-B128-4F2A-984C-05CE340AA349}" dt="2020-06-18T17:13:52.129" v="18869" actId="20577"/>
          <ac:spMkLst>
            <pc:docMk/>
            <pc:sldMk cId="2724814990" sldId="455"/>
            <ac:spMk id="3" creationId="{D94082C3-A739-4586-84F5-DBED494E9815}"/>
          </ac:spMkLst>
        </pc:spChg>
      </pc:sldChg>
      <pc:sldChg chg="addSp delSp modSp add">
        <pc:chgData name="Maresa Beazley, Senior Researcher" userId="5f8a0d0f-7495-4475-8968-cf1e28e5c564" providerId="ADAL" clId="{98F31EEE-B128-4F2A-984C-05CE340AA349}" dt="2020-06-18T17:18:22.660" v="19079" actId="6549"/>
        <pc:sldMkLst>
          <pc:docMk/>
          <pc:sldMk cId="657449870" sldId="456"/>
        </pc:sldMkLst>
        <pc:spChg chg="del">
          <ac:chgData name="Maresa Beazley, Senior Researcher" userId="5f8a0d0f-7495-4475-8968-cf1e28e5c564" providerId="ADAL" clId="{98F31EEE-B128-4F2A-984C-05CE340AA349}" dt="2020-06-18T17:14:05.268" v="18870" actId="478"/>
          <ac:spMkLst>
            <pc:docMk/>
            <pc:sldMk cId="657449870" sldId="456"/>
            <ac:spMk id="3" creationId="{CE2B8406-DE52-4444-B7E7-2ECFEC53FA7D}"/>
          </ac:spMkLst>
        </pc:spChg>
        <pc:spChg chg="mod">
          <ac:chgData name="Maresa Beazley, Senior Researcher" userId="5f8a0d0f-7495-4475-8968-cf1e28e5c564" providerId="ADAL" clId="{98F31EEE-B128-4F2A-984C-05CE340AA349}" dt="2020-06-18T17:16:38.363" v="19056" actId="20577"/>
          <ac:spMkLst>
            <pc:docMk/>
            <pc:sldMk cId="657449870" sldId="456"/>
            <ac:spMk id="4" creationId="{F1373249-189F-4C9A-89A4-30B0EE6CD7CC}"/>
          </ac:spMkLst>
        </pc:spChg>
        <pc:spChg chg="del">
          <ac:chgData name="Maresa Beazley, Senior Researcher" userId="5f8a0d0f-7495-4475-8968-cf1e28e5c564" providerId="ADAL" clId="{98F31EEE-B128-4F2A-984C-05CE340AA349}" dt="2020-06-18T17:14:05.268" v="18870" actId="478"/>
          <ac:spMkLst>
            <pc:docMk/>
            <pc:sldMk cId="657449870" sldId="456"/>
            <ac:spMk id="5" creationId="{ED34343C-FCA4-4182-8A14-F4447A1CE25C}"/>
          </ac:spMkLst>
        </pc:spChg>
        <pc:spChg chg="mod">
          <ac:chgData name="Maresa Beazley, Senior Researcher" userId="5f8a0d0f-7495-4475-8968-cf1e28e5c564" providerId="ADAL" clId="{98F31EEE-B128-4F2A-984C-05CE340AA349}" dt="2020-06-18T17:14:41.340" v="18907" actId="6549"/>
          <ac:spMkLst>
            <pc:docMk/>
            <pc:sldMk cId="657449870" sldId="456"/>
            <ac:spMk id="7" creationId="{3C044940-6FDD-47DE-9AF9-886FE9DBC1AD}"/>
          </ac:spMkLst>
        </pc:spChg>
        <pc:spChg chg="del">
          <ac:chgData name="Maresa Beazley, Senior Researcher" userId="5f8a0d0f-7495-4475-8968-cf1e28e5c564" providerId="ADAL" clId="{98F31EEE-B128-4F2A-984C-05CE340AA349}" dt="2020-06-18T17:14:05.268" v="18870" actId="478"/>
          <ac:spMkLst>
            <pc:docMk/>
            <pc:sldMk cId="657449870" sldId="456"/>
            <ac:spMk id="8" creationId="{67AE1961-0067-4D7B-84DD-CA7C286619B7}"/>
          </ac:spMkLst>
        </pc:spChg>
        <pc:spChg chg="del">
          <ac:chgData name="Maresa Beazley, Senior Researcher" userId="5f8a0d0f-7495-4475-8968-cf1e28e5c564" providerId="ADAL" clId="{98F31EEE-B128-4F2A-984C-05CE340AA349}" dt="2020-06-18T17:14:05.268" v="18870" actId="478"/>
          <ac:spMkLst>
            <pc:docMk/>
            <pc:sldMk cId="657449870" sldId="456"/>
            <ac:spMk id="10" creationId="{513B4E98-16C8-4C4B-8C71-BFD81C2334F6}"/>
          </ac:spMkLst>
        </pc:spChg>
        <pc:spChg chg="del">
          <ac:chgData name="Maresa Beazley, Senior Researcher" userId="5f8a0d0f-7495-4475-8968-cf1e28e5c564" providerId="ADAL" clId="{98F31EEE-B128-4F2A-984C-05CE340AA349}" dt="2020-06-18T17:14:05.268" v="18870" actId="478"/>
          <ac:spMkLst>
            <pc:docMk/>
            <pc:sldMk cId="657449870" sldId="456"/>
            <ac:spMk id="11" creationId="{7C382022-D33C-456D-B41D-101F7C8F5381}"/>
          </ac:spMkLst>
        </pc:spChg>
        <pc:spChg chg="add mod">
          <ac:chgData name="Maresa Beazley, Senior Researcher" userId="5f8a0d0f-7495-4475-8968-cf1e28e5c564" providerId="ADAL" clId="{98F31EEE-B128-4F2A-984C-05CE340AA349}" dt="2020-06-18T17:14:21.523" v="18872" actId="1076"/>
          <ac:spMkLst>
            <pc:docMk/>
            <pc:sldMk cId="657449870" sldId="456"/>
            <ac:spMk id="12" creationId="{8A7361D7-42F7-44A4-8F52-92FDAEA36942}"/>
          </ac:spMkLst>
        </pc:spChg>
        <pc:spChg chg="add mod">
          <ac:chgData name="Maresa Beazley, Senior Researcher" userId="5f8a0d0f-7495-4475-8968-cf1e28e5c564" providerId="ADAL" clId="{98F31EEE-B128-4F2A-984C-05CE340AA349}" dt="2020-06-18T17:14:31.967" v="18898" actId="6549"/>
          <ac:spMkLst>
            <pc:docMk/>
            <pc:sldMk cId="657449870" sldId="456"/>
            <ac:spMk id="13" creationId="{55CC669E-C899-438F-AB16-FE749E2799EA}"/>
          </ac:spMkLst>
        </pc:spChg>
        <pc:spChg chg="add mod">
          <ac:chgData name="Maresa Beazley, Senior Researcher" userId="5f8a0d0f-7495-4475-8968-cf1e28e5c564" providerId="ADAL" clId="{98F31EEE-B128-4F2A-984C-05CE340AA349}" dt="2020-06-18T17:14:48.062" v="18909" actId="1076"/>
          <ac:spMkLst>
            <pc:docMk/>
            <pc:sldMk cId="657449870" sldId="456"/>
            <ac:spMk id="14" creationId="{FACDF7CD-73CD-4AB4-BCBD-AC3B30935F95}"/>
          </ac:spMkLst>
        </pc:spChg>
        <pc:spChg chg="add mod">
          <ac:chgData name="Maresa Beazley, Senior Researcher" userId="5f8a0d0f-7495-4475-8968-cf1e28e5c564" providerId="ADAL" clId="{98F31EEE-B128-4F2A-984C-05CE340AA349}" dt="2020-06-18T17:15:15.473" v="18939" actId="20577"/>
          <ac:spMkLst>
            <pc:docMk/>
            <pc:sldMk cId="657449870" sldId="456"/>
            <ac:spMk id="15" creationId="{C88554CA-0E53-4EE1-8D7B-EDB9509ACD38}"/>
          </ac:spMkLst>
        </pc:spChg>
        <pc:spChg chg="add mod">
          <ac:chgData name="Maresa Beazley, Senior Researcher" userId="5f8a0d0f-7495-4475-8968-cf1e28e5c564" providerId="ADAL" clId="{98F31EEE-B128-4F2A-984C-05CE340AA349}" dt="2020-06-18T17:16:22.368" v="19027" actId="1037"/>
          <ac:spMkLst>
            <pc:docMk/>
            <pc:sldMk cId="657449870" sldId="456"/>
            <ac:spMk id="16" creationId="{364CD357-6EA1-4C98-9D68-7483B2B900C1}"/>
          </ac:spMkLst>
        </pc:spChg>
        <pc:spChg chg="add mod">
          <ac:chgData name="Maresa Beazley, Senior Researcher" userId="5f8a0d0f-7495-4475-8968-cf1e28e5c564" providerId="ADAL" clId="{98F31EEE-B128-4F2A-984C-05CE340AA349}" dt="2020-06-18T17:18:22.660" v="19079" actId="6549"/>
          <ac:spMkLst>
            <pc:docMk/>
            <pc:sldMk cId="657449870" sldId="456"/>
            <ac:spMk id="17" creationId="{91CC8A4F-B4D8-4559-B359-B01966BC63BC}"/>
          </ac:spMkLst>
        </pc:spChg>
      </pc:sldChg>
      <pc:sldChg chg="add">
        <pc:chgData name="Maresa Beazley, Senior Researcher" userId="5f8a0d0f-7495-4475-8968-cf1e28e5c564" providerId="ADAL" clId="{98F31EEE-B128-4F2A-984C-05CE340AA349}" dt="2020-06-18T13:59:57.184" v="14263"/>
        <pc:sldMkLst>
          <pc:docMk/>
          <pc:sldMk cId="2486079458" sldId="457"/>
        </pc:sldMkLst>
      </pc:sldChg>
      <pc:sldChg chg="modSp add modNotesTx">
        <pc:chgData name="Maresa Beazley, Senior Researcher" userId="5f8a0d0f-7495-4475-8968-cf1e28e5c564" providerId="ADAL" clId="{98F31EEE-B128-4F2A-984C-05CE340AA349}" dt="2020-06-18T14:08:18.269" v="14469" actId="20577"/>
        <pc:sldMkLst>
          <pc:docMk/>
          <pc:sldMk cId="3814502641" sldId="458"/>
        </pc:sldMkLst>
        <pc:spChg chg="mod">
          <ac:chgData name="Maresa Beazley, Senior Researcher" userId="5f8a0d0f-7495-4475-8968-cf1e28e5c564" providerId="ADAL" clId="{98F31EEE-B128-4F2A-984C-05CE340AA349}" dt="2020-06-18T14:08:05.629" v="14441" actId="5793"/>
          <ac:spMkLst>
            <pc:docMk/>
            <pc:sldMk cId="3814502641" sldId="458"/>
            <ac:spMk id="3" creationId="{11A45833-B316-42E9-9514-099712E4A046}"/>
          </ac:spMkLst>
        </pc:spChg>
      </pc:sldChg>
      <pc:sldChg chg="add del">
        <pc:chgData name="Maresa Beazley, Senior Researcher" userId="5f8a0d0f-7495-4475-8968-cf1e28e5c564" providerId="ADAL" clId="{98F31EEE-B128-4F2A-984C-05CE340AA349}" dt="2020-06-18T14:06:39.742" v="14317" actId="2696"/>
        <pc:sldMkLst>
          <pc:docMk/>
          <pc:sldMk cId="2333026799" sldId="459"/>
        </pc:sldMkLst>
      </pc:sldChg>
      <pc:sldChg chg="delSp modSp add">
        <pc:chgData name="Maresa Beazley, Senior Researcher" userId="5f8a0d0f-7495-4475-8968-cf1e28e5c564" providerId="ADAL" clId="{98F31EEE-B128-4F2A-984C-05CE340AA349}" dt="2020-06-19T15:57:56.189" v="19989" actId="20577"/>
        <pc:sldMkLst>
          <pc:docMk/>
          <pc:sldMk cId="4169863156" sldId="459"/>
        </pc:sldMkLst>
        <pc:spChg chg="mod">
          <ac:chgData name="Maresa Beazley, Senior Researcher" userId="5f8a0d0f-7495-4475-8968-cf1e28e5c564" providerId="ADAL" clId="{98F31EEE-B128-4F2A-984C-05CE340AA349}" dt="2020-06-18T14:29:38.699" v="14920" actId="20577"/>
          <ac:spMkLst>
            <pc:docMk/>
            <pc:sldMk cId="4169863156" sldId="459"/>
            <ac:spMk id="2" creationId="{056F8416-716D-4555-BB35-0733F171B8B6}"/>
          </ac:spMkLst>
        </pc:spChg>
        <pc:spChg chg="mod">
          <ac:chgData name="Maresa Beazley, Senior Researcher" userId="5f8a0d0f-7495-4475-8968-cf1e28e5c564" providerId="ADAL" clId="{98F31EEE-B128-4F2A-984C-05CE340AA349}" dt="2020-06-19T15:57:56.189" v="19989" actId="20577"/>
          <ac:spMkLst>
            <pc:docMk/>
            <pc:sldMk cId="4169863156" sldId="459"/>
            <ac:spMk id="3" creationId="{3FF04C2D-DA67-42A9-97EC-06C52FEF16F3}"/>
          </ac:spMkLst>
        </pc:spChg>
        <pc:spChg chg="mod">
          <ac:chgData name="Maresa Beazley, Senior Researcher" userId="5f8a0d0f-7495-4475-8968-cf1e28e5c564" providerId="ADAL" clId="{98F31EEE-B128-4F2A-984C-05CE340AA349}" dt="2020-06-19T15:47:42.282" v="19929" actId="20577"/>
          <ac:spMkLst>
            <pc:docMk/>
            <pc:sldMk cId="4169863156" sldId="459"/>
            <ac:spMk id="4" creationId="{F1373249-189F-4C9A-89A4-30B0EE6CD7CC}"/>
          </ac:spMkLst>
        </pc:spChg>
        <pc:spChg chg="mod">
          <ac:chgData name="Maresa Beazley, Senior Researcher" userId="5f8a0d0f-7495-4475-8968-cf1e28e5c564" providerId="ADAL" clId="{98F31EEE-B128-4F2A-984C-05CE340AA349}" dt="2020-06-18T14:31:11.773" v="14955" actId="6549"/>
          <ac:spMkLst>
            <pc:docMk/>
            <pc:sldMk cId="4169863156" sldId="459"/>
            <ac:spMk id="5" creationId="{ED34343C-FCA4-4182-8A14-F4447A1CE25C}"/>
          </ac:spMkLst>
        </pc:spChg>
        <pc:spChg chg="mod">
          <ac:chgData name="Maresa Beazley, Senior Researcher" userId="5f8a0d0f-7495-4475-8968-cf1e28e5c564" providerId="ADAL" clId="{98F31EEE-B128-4F2A-984C-05CE340AA349}" dt="2020-06-18T14:31:02.533" v="14953" actId="20577"/>
          <ac:spMkLst>
            <pc:docMk/>
            <pc:sldMk cId="4169863156" sldId="459"/>
            <ac:spMk id="6" creationId="{75FBB7AE-3870-4C8B-94B0-EBACFF5E5AF6}"/>
          </ac:spMkLst>
        </pc:spChg>
        <pc:spChg chg="mod">
          <ac:chgData name="Maresa Beazley, Senior Researcher" userId="5f8a0d0f-7495-4475-8968-cf1e28e5c564" providerId="ADAL" clId="{98F31EEE-B128-4F2A-984C-05CE340AA349}" dt="2020-06-18T14:31:50.368" v="14972" actId="20577"/>
          <ac:spMkLst>
            <pc:docMk/>
            <pc:sldMk cId="4169863156" sldId="459"/>
            <ac:spMk id="10" creationId="{513B4E98-16C8-4C4B-8C71-BFD81C2334F6}"/>
          </ac:spMkLst>
        </pc:spChg>
        <pc:spChg chg="del">
          <ac:chgData name="Maresa Beazley, Senior Researcher" userId="5f8a0d0f-7495-4475-8968-cf1e28e5c564" providerId="ADAL" clId="{98F31EEE-B128-4F2A-984C-05CE340AA349}" dt="2020-06-19T15:47:31.660" v="19912" actId="478"/>
          <ac:spMkLst>
            <pc:docMk/>
            <pc:sldMk cId="4169863156" sldId="459"/>
            <ac:spMk id="13" creationId="{34147166-8720-42A1-8980-07CCA563AB3D}"/>
          </ac:spMkLst>
        </pc:spChg>
        <pc:spChg chg="mod">
          <ac:chgData name="Maresa Beazley, Senior Researcher" userId="5f8a0d0f-7495-4475-8968-cf1e28e5c564" providerId="ADAL" clId="{98F31EEE-B128-4F2A-984C-05CE340AA349}" dt="2020-06-19T15:52:38.949" v="19959" actId="20577"/>
          <ac:spMkLst>
            <pc:docMk/>
            <pc:sldMk cId="4169863156" sldId="459"/>
            <ac:spMk id="18" creationId="{51DCEFCC-EDA3-470F-BFA1-F8B3E8E94CCC}"/>
          </ac:spMkLst>
        </pc:spChg>
        <pc:picChg chg="del">
          <ac:chgData name="Maresa Beazley, Senior Researcher" userId="5f8a0d0f-7495-4475-8968-cf1e28e5c564" providerId="ADAL" clId="{98F31EEE-B128-4F2A-984C-05CE340AA349}" dt="2020-06-19T15:47:32.289" v="19913" actId="478"/>
          <ac:picMkLst>
            <pc:docMk/>
            <pc:sldMk cId="4169863156" sldId="459"/>
            <ac:picMk id="14" creationId="{D395CEB6-9FF5-4793-8B66-9A31F4341154}"/>
          </ac:picMkLst>
        </pc:picChg>
      </pc:sldChg>
      <pc:sldChg chg="modSp add modNotesTx">
        <pc:chgData name="Maresa Beazley, Senior Researcher" userId="5f8a0d0f-7495-4475-8968-cf1e28e5c564" providerId="ADAL" clId="{98F31EEE-B128-4F2A-984C-05CE340AA349}" dt="2020-06-18T16:45:39.931" v="17872" actId="14100"/>
        <pc:sldMkLst>
          <pc:docMk/>
          <pc:sldMk cId="3139777000" sldId="460"/>
        </pc:sldMkLst>
        <pc:spChg chg="mod">
          <ac:chgData name="Maresa Beazley, Senior Researcher" userId="5f8a0d0f-7495-4475-8968-cf1e28e5c564" providerId="ADAL" clId="{98F31EEE-B128-4F2A-984C-05CE340AA349}" dt="2020-06-18T16:45:39.931" v="17872" actId="14100"/>
          <ac:spMkLst>
            <pc:docMk/>
            <pc:sldMk cId="3139777000" sldId="460"/>
            <ac:spMk id="4" creationId="{F1373249-189F-4C9A-89A4-30B0EE6CD7CC}"/>
          </ac:spMkLst>
        </pc:spChg>
      </pc:sldChg>
      <pc:sldChg chg="modSp">
        <pc:chgData name="Maresa Beazley, Senior Researcher" userId="5f8a0d0f-7495-4475-8968-cf1e28e5c564" providerId="ADAL" clId="{98F31EEE-B128-4F2A-984C-05CE340AA349}" dt="2020-06-22T08:42:06.021" v="19997" actId="20577"/>
        <pc:sldMkLst>
          <pc:docMk/>
          <pc:sldMk cId="1069382561" sldId="465"/>
        </pc:sldMkLst>
        <pc:spChg chg="mod">
          <ac:chgData name="Maresa Beazley, Senior Researcher" userId="5f8a0d0f-7495-4475-8968-cf1e28e5c564" providerId="ADAL" clId="{98F31EEE-B128-4F2A-984C-05CE340AA349}" dt="2020-06-22T08:41:44.242" v="19995" actId="20577"/>
          <ac:spMkLst>
            <pc:docMk/>
            <pc:sldMk cId="1069382561" sldId="465"/>
            <ac:spMk id="13" creationId="{D7C6F33C-5FF4-4A7C-A01B-2AFD412615D1}"/>
          </ac:spMkLst>
        </pc:spChg>
        <pc:spChg chg="mod">
          <ac:chgData name="Maresa Beazley, Senior Researcher" userId="5f8a0d0f-7495-4475-8968-cf1e28e5c564" providerId="ADAL" clId="{98F31EEE-B128-4F2A-984C-05CE340AA349}" dt="2020-06-22T08:41:30.814" v="19993" actId="20577"/>
          <ac:spMkLst>
            <pc:docMk/>
            <pc:sldMk cId="1069382561" sldId="465"/>
            <ac:spMk id="16" creationId="{F6987058-6A96-457C-89D2-E1D2E5414206}"/>
          </ac:spMkLst>
        </pc:spChg>
        <pc:spChg chg="mod">
          <ac:chgData name="Maresa Beazley, Senior Researcher" userId="5f8a0d0f-7495-4475-8968-cf1e28e5c564" providerId="ADAL" clId="{98F31EEE-B128-4F2A-984C-05CE340AA349}" dt="2020-06-22T08:42:06.021" v="19997" actId="20577"/>
          <ac:spMkLst>
            <pc:docMk/>
            <pc:sldMk cId="1069382561" sldId="465"/>
            <ac:spMk id="19" creationId="{F2ED8B36-8D82-45C7-8DEC-7EB257229721}"/>
          </ac:spMkLst>
        </pc:spChg>
        <pc:spChg chg="mod">
          <ac:chgData name="Maresa Beazley, Senior Researcher" userId="5f8a0d0f-7495-4475-8968-cf1e28e5c564" providerId="ADAL" clId="{98F31EEE-B128-4F2A-984C-05CE340AA349}" dt="2020-06-22T08:41:26.435" v="19992" actId="20577"/>
          <ac:spMkLst>
            <pc:docMk/>
            <pc:sldMk cId="1069382561" sldId="465"/>
            <ac:spMk id="20" creationId="{1500FB25-A4C5-4898-889D-E0B5005E291E}"/>
          </ac:spMkLst>
        </pc:spChg>
      </pc:sldChg>
      <pc:sldChg chg="modSp">
        <pc:chgData name="Maresa Beazley, Senior Researcher" userId="5f8a0d0f-7495-4475-8968-cf1e28e5c564" providerId="ADAL" clId="{98F31EEE-B128-4F2A-984C-05CE340AA349}" dt="2020-06-19T13:49:55.241" v="19554" actId="20577"/>
        <pc:sldMkLst>
          <pc:docMk/>
          <pc:sldMk cId="1605518849" sldId="467"/>
        </pc:sldMkLst>
        <pc:graphicFrameChg chg="mod modGraphic">
          <ac:chgData name="Maresa Beazley, Senior Researcher" userId="5f8a0d0f-7495-4475-8968-cf1e28e5c564" providerId="ADAL" clId="{98F31EEE-B128-4F2A-984C-05CE340AA349}" dt="2020-06-19T13:49:55.241" v="19554" actId="20577"/>
          <ac:graphicFrameMkLst>
            <pc:docMk/>
            <pc:sldMk cId="1605518849" sldId="467"/>
            <ac:graphicFrameMk id="2" creationId="{2E34F1B8-A6FC-40BC-9657-6314617C6284}"/>
          </ac:graphicFrameMkLst>
        </pc:graphicFrameChg>
      </pc:sldChg>
    </pc:docChg>
  </pc:docChgLst>
  <pc:docChgLst>
    <pc:chgData name="Katerina Glover, Senior Researcher" userId="S::katerina.glover@essex.gov.uk::de2edfa1-0aa9-41ab-9f34-1fb333eb4396" providerId="AD" clId="Web-{DF382BCC-83D7-6C79-0AC6-BF61C0D74D2A}"/>
    <pc:docChg chg="modSld">
      <pc:chgData name="Katerina Glover, Senior Researcher" userId="S::katerina.glover@essex.gov.uk::de2edfa1-0aa9-41ab-9f34-1fb333eb4396" providerId="AD" clId="Web-{DF382BCC-83D7-6C79-0AC6-BF61C0D74D2A}" dt="2020-06-05T15:15:45.372" v="1"/>
      <pc:docMkLst>
        <pc:docMk/>
      </pc:docMkLst>
      <pc:sldChg chg="delSp modSp">
        <pc:chgData name="Katerina Glover, Senior Researcher" userId="S::katerina.glover@essex.gov.uk::de2edfa1-0aa9-41ab-9f34-1fb333eb4396" providerId="AD" clId="Web-{DF382BCC-83D7-6C79-0AC6-BF61C0D74D2A}" dt="2020-06-05T15:15:45.372" v="1"/>
        <pc:sldMkLst>
          <pc:docMk/>
          <pc:sldMk cId="1035251124" sldId="421"/>
        </pc:sldMkLst>
        <pc:spChg chg="del mod">
          <ac:chgData name="Katerina Glover, Senior Researcher" userId="S::katerina.glover@essex.gov.uk::de2edfa1-0aa9-41ab-9f34-1fb333eb4396" providerId="AD" clId="Web-{DF382BCC-83D7-6C79-0AC6-BF61C0D74D2A}" dt="2020-06-05T15:15:45.372" v="1"/>
          <ac:spMkLst>
            <pc:docMk/>
            <pc:sldMk cId="1035251124" sldId="421"/>
            <ac:spMk id="10" creationId="{F884F69C-D3DF-43F4-8FA5-B3CF5316C782}"/>
          </ac:spMkLst>
        </pc:spChg>
      </pc:sldChg>
    </pc:docChg>
  </pc:docChgLst>
  <pc:docChgLst>
    <pc:chgData name="Maresa Beazley, Senior Researcher" userId="S::maresa.beazley@essex.gov.uk::5f8a0d0f-7495-4475-8968-cf1e28e5c564" providerId="AD" clId="Web-{EEF43B04-2206-47AD-B2C2-CE612B47FB6C}"/>
    <pc:docChg chg="delSld modSld">
      <pc:chgData name="Maresa Beazley, Senior Researcher" userId="S::maresa.beazley@essex.gov.uk::5f8a0d0f-7495-4475-8968-cf1e28e5c564" providerId="AD" clId="Web-{EEF43B04-2206-47AD-B2C2-CE612B47FB6C}" dt="2020-05-26T10:09:22.052" v="7" actId="1076"/>
      <pc:docMkLst>
        <pc:docMk/>
      </pc:docMkLst>
      <pc:sldChg chg="del">
        <pc:chgData name="Maresa Beazley, Senior Researcher" userId="S::maresa.beazley@essex.gov.uk::5f8a0d0f-7495-4475-8968-cf1e28e5c564" providerId="AD" clId="Web-{EEF43B04-2206-47AD-B2C2-CE612B47FB6C}" dt="2020-05-26T10:08:53.146" v="0"/>
        <pc:sldMkLst>
          <pc:docMk/>
          <pc:sldMk cId="3308390565" sldId="329"/>
        </pc:sldMkLst>
      </pc:sldChg>
      <pc:sldChg chg="modSp">
        <pc:chgData name="Maresa Beazley, Senior Researcher" userId="S::maresa.beazley@essex.gov.uk::5f8a0d0f-7495-4475-8968-cf1e28e5c564" providerId="AD" clId="Web-{EEF43B04-2206-47AD-B2C2-CE612B47FB6C}" dt="2020-05-26T10:09:22.052" v="7" actId="1076"/>
        <pc:sldMkLst>
          <pc:docMk/>
          <pc:sldMk cId="1771183439" sldId="378"/>
        </pc:sldMkLst>
        <pc:spChg chg="mod">
          <ac:chgData name="Maresa Beazley, Senior Researcher" userId="S::maresa.beazley@essex.gov.uk::5f8a0d0f-7495-4475-8968-cf1e28e5c564" providerId="AD" clId="Web-{EEF43B04-2206-47AD-B2C2-CE612B47FB6C}" dt="2020-05-26T10:09:11.661" v="2" actId="1076"/>
          <ac:spMkLst>
            <pc:docMk/>
            <pc:sldMk cId="1771183439" sldId="378"/>
            <ac:spMk id="74" creationId="{D70FCF07-030C-42FC-9C99-3F5B73A84AC9}"/>
          </ac:spMkLst>
        </pc:spChg>
        <pc:spChg chg="mod">
          <ac:chgData name="Maresa Beazley, Senior Researcher" userId="S::maresa.beazley@essex.gov.uk::5f8a0d0f-7495-4475-8968-cf1e28e5c564" providerId="AD" clId="Web-{EEF43B04-2206-47AD-B2C2-CE612B47FB6C}" dt="2020-05-26T10:09:11.755" v="4" actId="1076"/>
          <ac:spMkLst>
            <pc:docMk/>
            <pc:sldMk cId="1771183439" sldId="378"/>
            <ac:spMk id="86" creationId="{9E07A9DC-4CC5-46EE-9643-F843B464DD61}"/>
          </ac:spMkLst>
        </pc:spChg>
        <pc:spChg chg="mod">
          <ac:chgData name="Maresa Beazley, Senior Researcher" userId="S::maresa.beazley@essex.gov.uk::5f8a0d0f-7495-4475-8968-cf1e28e5c564" providerId="AD" clId="Web-{EEF43B04-2206-47AD-B2C2-CE612B47FB6C}" dt="2020-05-26T10:09:11.771" v="5" actId="1076"/>
          <ac:spMkLst>
            <pc:docMk/>
            <pc:sldMk cId="1771183439" sldId="378"/>
            <ac:spMk id="87" creationId="{9D55D33E-F203-4EEC-87CD-D112D2901C3A}"/>
          </ac:spMkLst>
        </pc:spChg>
        <pc:picChg chg="mod">
          <ac:chgData name="Maresa Beazley, Senior Researcher" userId="S::maresa.beazley@essex.gov.uk::5f8a0d0f-7495-4475-8968-cf1e28e5c564" providerId="AD" clId="Web-{EEF43B04-2206-47AD-B2C2-CE612B47FB6C}" dt="2020-05-26T10:09:11.646" v="1" actId="1076"/>
          <ac:picMkLst>
            <pc:docMk/>
            <pc:sldMk cId="1771183439" sldId="378"/>
            <ac:picMk id="34" creationId="{DDD44D87-CE1D-4C2F-9182-48D94596DAC1}"/>
          </ac:picMkLst>
        </pc:picChg>
        <pc:picChg chg="mod">
          <ac:chgData name="Maresa Beazley, Senior Researcher" userId="S::maresa.beazley@essex.gov.uk::5f8a0d0f-7495-4475-8968-cf1e28e5c564" providerId="AD" clId="Web-{EEF43B04-2206-47AD-B2C2-CE612B47FB6C}" dt="2020-05-26T10:09:22.052" v="7" actId="1076"/>
          <ac:picMkLst>
            <pc:docMk/>
            <pc:sldMk cId="1771183439" sldId="378"/>
            <ac:picMk id="77" creationId="{6D9E48C8-BE83-4E81-B693-37B59F9373C4}"/>
          </ac:picMkLst>
        </pc:picChg>
        <pc:cxnChg chg="mod">
          <ac:chgData name="Maresa Beazley, Senior Researcher" userId="S::maresa.beazley@essex.gov.uk::5f8a0d0f-7495-4475-8968-cf1e28e5c564" providerId="AD" clId="Web-{EEF43B04-2206-47AD-B2C2-CE612B47FB6C}" dt="2020-05-26T10:09:11.646" v="1" actId="1076"/>
          <ac:cxnSpMkLst>
            <pc:docMk/>
            <pc:sldMk cId="1771183439" sldId="378"/>
            <ac:cxnSpMk id="79" creationId="{2B323A78-5321-46EC-96AC-203921D81BD3}"/>
          </ac:cxnSpMkLst>
        </pc:cxnChg>
        <pc:cxnChg chg="mod">
          <ac:chgData name="Maresa Beazley, Senior Researcher" userId="S::maresa.beazley@essex.gov.uk::5f8a0d0f-7495-4475-8968-cf1e28e5c564" providerId="AD" clId="Web-{EEF43B04-2206-47AD-B2C2-CE612B47FB6C}" dt="2020-05-26T10:09:22.052" v="7" actId="1076"/>
          <ac:cxnSpMkLst>
            <pc:docMk/>
            <pc:sldMk cId="1771183439" sldId="378"/>
            <ac:cxnSpMk id="80" creationId="{F9EDC78B-8CA7-492D-B646-DBCDAB69F580}"/>
          </ac:cxnSpMkLst>
        </pc:cxnChg>
      </pc:sldChg>
    </pc:docChg>
  </pc:docChgLst>
  <pc:docChgLst>
    <pc:chgData name="Maresa Beazley - Senior Researcher" userId="S::maresa.beazley@essex.gov.uk::5f8a0d0f-7495-4475-8968-cf1e28e5c564" providerId="AD" clId="Web-{3838EB52-6BE9-4474-BAC5-3B09D3937B7E}"/>
    <pc:docChg chg="modSld">
      <pc:chgData name="Maresa Beazley - Senior Researcher" userId="S::maresa.beazley@essex.gov.uk::5f8a0d0f-7495-4475-8968-cf1e28e5c564" providerId="AD" clId="Web-{3838EB52-6BE9-4474-BAC5-3B09D3937B7E}" dt="2020-07-14T09:39:43.834" v="55"/>
      <pc:docMkLst>
        <pc:docMk/>
      </pc:docMkLst>
      <pc:sldChg chg="modSp">
        <pc:chgData name="Maresa Beazley - Senior Researcher" userId="S::maresa.beazley@essex.gov.uk::5f8a0d0f-7495-4475-8968-cf1e28e5c564" providerId="AD" clId="Web-{3838EB52-6BE9-4474-BAC5-3B09D3937B7E}" dt="2020-07-14T09:39:43.834" v="55"/>
        <pc:sldMkLst>
          <pc:docMk/>
          <pc:sldMk cId="2933295998" sldId="364"/>
        </pc:sldMkLst>
        <pc:spChg chg="mod">
          <ac:chgData name="Maresa Beazley - Senior Researcher" userId="S::maresa.beazley@essex.gov.uk::5f8a0d0f-7495-4475-8968-cf1e28e5c564" providerId="AD" clId="Web-{3838EB52-6BE9-4474-BAC5-3B09D3937B7E}" dt="2020-07-14T09:39:43.834" v="55"/>
          <ac:spMkLst>
            <pc:docMk/>
            <pc:sldMk cId="2933295998" sldId="364"/>
            <ac:spMk id="2" creationId="{3BA83729-84F5-4242-A277-62BC4FEE096C}"/>
          </ac:spMkLst>
        </pc:spChg>
      </pc:sldChg>
      <pc:sldChg chg="modSp">
        <pc:chgData name="Maresa Beazley - Senior Researcher" userId="S::maresa.beazley@essex.gov.uk::5f8a0d0f-7495-4475-8968-cf1e28e5c564" providerId="AD" clId="Web-{3838EB52-6BE9-4474-BAC5-3B09D3937B7E}" dt="2020-07-14T09:33:11.403" v="1" actId="20577"/>
        <pc:sldMkLst>
          <pc:docMk/>
          <pc:sldMk cId="586041243" sldId="371"/>
        </pc:sldMkLst>
        <pc:spChg chg="mod">
          <ac:chgData name="Maresa Beazley - Senior Researcher" userId="S::maresa.beazley@essex.gov.uk::5f8a0d0f-7495-4475-8968-cf1e28e5c564" providerId="AD" clId="Web-{3838EB52-6BE9-4474-BAC5-3B09D3937B7E}" dt="2020-07-14T09:33:11.403" v="1" actId="20577"/>
          <ac:spMkLst>
            <pc:docMk/>
            <pc:sldMk cId="586041243" sldId="371"/>
            <ac:spMk id="4" creationId="{1EF1AE1E-C639-47F8-8201-C4278B94FD0B}"/>
          </ac:spMkLst>
        </pc:spChg>
      </pc:sldChg>
      <pc:sldChg chg="modSp">
        <pc:chgData name="Maresa Beazley - Senior Researcher" userId="S::maresa.beazley@essex.gov.uk::5f8a0d0f-7495-4475-8968-cf1e28e5c564" providerId="AD" clId="Web-{3838EB52-6BE9-4474-BAC5-3B09D3937B7E}" dt="2020-07-14T09:34:27.467" v="9" actId="20577"/>
        <pc:sldMkLst>
          <pc:docMk/>
          <pc:sldMk cId="2187380053" sldId="412"/>
        </pc:sldMkLst>
        <pc:spChg chg="mod">
          <ac:chgData name="Maresa Beazley - Senior Researcher" userId="S::maresa.beazley@essex.gov.uk::5f8a0d0f-7495-4475-8968-cf1e28e5c564" providerId="AD" clId="Web-{3838EB52-6BE9-4474-BAC5-3B09D3937B7E}" dt="2020-07-14T09:34:27.467" v="9" actId="20577"/>
          <ac:spMkLst>
            <pc:docMk/>
            <pc:sldMk cId="2187380053" sldId="412"/>
            <ac:spMk id="3" creationId="{95B1FEE1-983A-4CE2-86F0-0A1A30DA577B}"/>
          </ac:spMkLst>
        </pc:spChg>
      </pc:sldChg>
      <pc:sldChg chg="modSp">
        <pc:chgData name="Maresa Beazley - Senior Researcher" userId="S::maresa.beazley@essex.gov.uk::5f8a0d0f-7495-4475-8968-cf1e28e5c564" providerId="AD" clId="Web-{3838EB52-6BE9-4474-BAC5-3B09D3937B7E}" dt="2020-07-14T09:34:09.483" v="5" actId="20577"/>
        <pc:sldMkLst>
          <pc:docMk/>
          <pc:sldMk cId="1903635988" sldId="426"/>
        </pc:sldMkLst>
        <pc:spChg chg="mod">
          <ac:chgData name="Maresa Beazley - Senior Researcher" userId="S::maresa.beazley@essex.gov.uk::5f8a0d0f-7495-4475-8968-cf1e28e5c564" providerId="AD" clId="Web-{3838EB52-6BE9-4474-BAC5-3B09D3937B7E}" dt="2020-07-14T09:34:09.483" v="5" actId="20577"/>
          <ac:spMkLst>
            <pc:docMk/>
            <pc:sldMk cId="1903635988" sldId="426"/>
            <ac:spMk id="4" creationId="{9DB2612D-A933-466B-BB57-C688125F80F9}"/>
          </ac:spMkLst>
        </pc:spChg>
      </pc:sldChg>
      <pc:sldChg chg="modSp">
        <pc:chgData name="Maresa Beazley - Senior Researcher" userId="S::maresa.beazley@essex.gov.uk::5f8a0d0f-7495-4475-8968-cf1e28e5c564" providerId="AD" clId="Web-{3838EB52-6BE9-4474-BAC5-3B09D3937B7E}" dt="2020-07-14T09:34:53.140" v="13" actId="20577"/>
        <pc:sldMkLst>
          <pc:docMk/>
          <pc:sldMk cId="1180847141" sldId="451"/>
        </pc:sldMkLst>
        <pc:spChg chg="mod">
          <ac:chgData name="Maresa Beazley - Senior Researcher" userId="S::maresa.beazley@essex.gov.uk::5f8a0d0f-7495-4475-8968-cf1e28e5c564" providerId="AD" clId="Web-{3838EB52-6BE9-4474-BAC5-3B09D3937B7E}" dt="2020-07-14T09:34:53.140" v="13" actId="20577"/>
          <ac:spMkLst>
            <pc:docMk/>
            <pc:sldMk cId="1180847141" sldId="451"/>
            <ac:spMk id="3" creationId="{D94082C3-A739-4586-84F5-DBED494E9815}"/>
          </ac:spMkLst>
        </pc:spChg>
      </pc:sldChg>
      <pc:sldChg chg="modSp">
        <pc:chgData name="Maresa Beazley - Senior Researcher" userId="S::maresa.beazley@essex.gov.uk::5f8a0d0f-7495-4475-8968-cf1e28e5c564" providerId="AD" clId="Web-{3838EB52-6BE9-4474-BAC5-3B09D3937B7E}" dt="2020-07-14T09:35:01.202" v="17" actId="20577"/>
        <pc:sldMkLst>
          <pc:docMk/>
          <pc:sldMk cId="4071533732" sldId="452"/>
        </pc:sldMkLst>
        <pc:spChg chg="mod">
          <ac:chgData name="Maresa Beazley - Senior Researcher" userId="S::maresa.beazley@essex.gov.uk::5f8a0d0f-7495-4475-8968-cf1e28e5c564" providerId="AD" clId="Web-{3838EB52-6BE9-4474-BAC5-3B09D3937B7E}" dt="2020-07-14T09:35:01.202" v="17" actId="20577"/>
          <ac:spMkLst>
            <pc:docMk/>
            <pc:sldMk cId="4071533732" sldId="452"/>
            <ac:spMk id="3" creationId="{CE2B8406-DE52-4444-B7E7-2ECFEC53FA7D}"/>
          </ac:spMkLst>
        </pc:spChg>
      </pc:sldChg>
      <pc:sldChg chg="modSp">
        <pc:chgData name="Maresa Beazley - Senior Researcher" userId="S::maresa.beazley@essex.gov.uk::5f8a0d0f-7495-4475-8968-cf1e28e5c564" providerId="AD" clId="Web-{3838EB52-6BE9-4474-BAC5-3B09D3937B7E}" dt="2020-07-14T09:36:58.533" v="31" actId="20577"/>
        <pc:sldMkLst>
          <pc:docMk/>
          <pc:sldMk cId="516107999" sldId="462"/>
        </pc:sldMkLst>
        <pc:spChg chg="mod">
          <ac:chgData name="Maresa Beazley - Senior Researcher" userId="S::maresa.beazley@essex.gov.uk::5f8a0d0f-7495-4475-8968-cf1e28e5c564" providerId="AD" clId="Web-{3838EB52-6BE9-4474-BAC5-3B09D3937B7E}" dt="2020-07-14T09:36:58.533" v="31" actId="20577"/>
          <ac:spMkLst>
            <pc:docMk/>
            <pc:sldMk cId="516107999" sldId="462"/>
            <ac:spMk id="21" creationId="{6F0A83B7-91F6-447F-91EA-EC4B8CD74151}"/>
          </ac:spMkLst>
        </pc:spChg>
      </pc:sldChg>
    </pc:docChg>
  </pc:docChgLst>
  <pc:docChgLst>
    <pc:chgData name="Maura O'Malley, Researcher" userId="S::maura.o-malley@essex.gov.uk::debcc6ab-8d4c-4f20-82e6-146e5bb09687" providerId="AD" clId="Web-{85E75674-625F-478E-B1BD-DA544B6EB865}"/>
    <pc:docChg chg="modSld">
      <pc:chgData name="Maura O'Malley, Researcher" userId="S::maura.o-malley@essex.gov.uk::debcc6ab-8d4c-4f20-82e6-146e5bb09687" providerId="AD" clId="Web-{85E75674-625F-478E-B1BD-DA544B6EB865}" dt="2020-05-29T19:05:25.638" v="751" actId="20577"/>
      <pc:docMkLst>
        <pc:docMk/>
      </pc:docMkLst>
      <pc:sldChg chg="addSp delSp modSp">
        <pc:chgData name="Maura O'Malley, Researcher" userId="S::maura.o-malley@essex.gov.uk::debcc6ab-8d4c-4f20-82e6-146e5bb09687" providerId="AD" clId="Web-{85E75674-625F-478E-B1BD-DA544B6EB865}" dt="2020-05-29T19:05:25.638" v="751" actId="20577"/>
        <pc:sldMkLst>
          <pc:docMk/>
          <pc:sldMk cId="2168100537" sldId="374"/>
        </pc:sldMkLst>
        <pc:spChg chg="mod">
          <ac:chgData name="Maura O'Malley, Researcher" userId="S::maura.o-malley@essex.gov.uk::debcc6ab-8d4c-4f20-82e6-146e5bb09687" providerId="AD" clId="Web-{85E75674-625F-478E-B1BD-DA544B6EB865}" dt="2020-05-29T18:52:49.730" v="206" actId="1076"/>
          <ac:spMkLst>
            <pc:docMk/>
            <pc:sldMk cId="2168100537" sldId="374"/>
            <ac:spMk id="7" creationId="{5BF28DFC-B23B-45C4-8473-3007892C614F}"/>
          </ac:spMkLst>
        </pc:spChg>
        <pc:spChg chg="mod">
          <ac:chgData name="Maura O'Malley, Researcher" userId="S::maura.o-malley@essex.gov.uk::debcc6ab-8d4c-4f20-82e6-146e5bb09687" providerId="AD" clId="Web-{85E75674-625F-478E-B1BD-DA544B6EB865}" dt="2020-05-29T18:52:42.277" v="205" actId="14100"/>
          <ac:spMkLst>
            <pc:docMk/>
            <pc:sldMk cId="2168100537" sldId="374"/>
            <ac:spMk id="10" creationId="{4D570535-919B-4FCB-AE03-B051EB07AFE9}"/>
          </ac:spMkLst>
        </pc:spChg>
        <pc:spChg chg="add del mod">
          <ac:chgData name="Maura O'Malley, Researcher" userId="S::maura.o-malley@essex.gov.uk::debcc6ab-8d4c-4f20-82e6-146e5bb09687" providerId="AD" clId="Web-{85E75674-625F-478E-B1BD-DA544B6EB865}" dt="2020-05-29T19:05:25.638" v="751" actId="20577"/>
          <ac:spMkLst>
            <pc:docMk/>
            <pc:sldMk cId="2168100537" sldId="374"/>
            <ac:spMk id="12" creationId="{3B45D934-0B3B-4DBA-BB40-919E07DDA8EF}"/>
          </ac:spMkLst>
        </pc:spChg>
        <pc:picChg chg="mod">
          <ac:chgData name="Maura O'Malley, Researcher" userId="S::maura.o-malley@essex.gov.uk::debcc6ab-8d4c-4f20-82e6-146e5bb09687" providerId="AD" clId="Web-{85E75674-625F-478E-B1BD-DA544B6EB865}" dt="2020-05-29T18:53:07.074" v="208" actId="1076"/>
          <ac:picMkLst>
            <pc:docMk/>
            <pc:sldMk cId="2168100537" sldId="374"/>
            <ac:picMk id="9" creationId="{90B92443-2AB9-401F-A8CD-0AD6B812769C}"/>
          </ac:picMkLst>
        </pc:picChg>
      </pc:sldChg>
      <pc:sldChg chg="modSp">
        <pc:chgData name="Maura O'Malley, Researcher" userId="S::maura.o-malley@essex.gov.uk::debcc6ab-8d4c-4f20-82e6-146e5bb09687" providerId="AD" clId="Web-{85E75674-625F-478E-B1BD-DA544B6EB865}" dt="2020-05-29T18:43:27.055" v="10" actId="20577"/>
        <pc:sldMkLst>
          <pc:docMk/>
          <pc:sldMk cId="585352158" sldId="386"/>
        </pc:sldMkLst>
        <pc:spChg chg="mod">
          <ac:chgData name="Maura O'Malley, Researcher" userId="S::maura.o-malley@essex.gov.uk::debcc6ab-8d4c-4f20-82e6-146e5bb09687" providerId="AD" clId="Web-{85E75674-625F-478E-B1BD-DA544B6EB865}" dt="2020-05-29T18:43:27.055" v="10" actId="20577"/>
          <ac:spMkLst>
            <pc:docMk/>
            <pc:sldMk cId="585352158" sldId="386"/>
            <ac:spMk id="7" creationId="{5BF28DFC-B23B-45C4-8473-3007892C614F}"/>
          </ac:spMkLst>
        </pc:spChg>
      </pc:sldChg>
    </pc:docChg>
  </pc:docChgLst>
  <pc:docChgLst>
    <pc:chgData name="Maura O'Malley, Researcher" userId="debcc6ab-8d4c-4f20-82e6-146e5bb09687" providerId="ADAL" clId="{1741D882-4C59-4D82-B765-F8D9CD540471}"/>
    <pc:docChg chg="undo custSel addSld delSld modSld sldOrd">
      <pc:chgData name="Maura O'Malley, Researcher" userId="debcc6ab-8d4c-4f20-82e6-146e5bb09687" providerId="ADAL" clId="{1741D882-4C59-4D82-B765-F8D9CD540471}" dt="2020-06-22T08:46:42.709" v="43104" actId="20577"/>
      <pc:docMkLst>
        <pc:docMk/>
      </pc:docMkLst>
      <pc:sldChg chg="ord">
        <pc:chgData name="Maura O'Malley, Researcher" userId="debcc6ab-8d4c-4f20-82e6-146e5bb09687" providerId="ADAL" clId="{1741D882-4C59-4D82-B765-F8D9CD540471}" dt="2020-06-19T07:34:20.089" v="31942"/>
        <pc:sldMkLst>
          <pc:docMk/>
          <pc:sldMk cId="751899522" sldId="325"/>
        </pc:sldMkLst>
      </pc:sldChg>
      <pc:sldChg chg="ord">
        <pc:chgData name="Maura O'Malley, Researcher" userId="debcc6ab-8d4c-4f20-82e6-146e5bb09687" providerId="ADAL" clId="{1741D882-4C59-4D82-B765-F8D9CD540471}" dt="2020-06-19T07:35:35.137" v="31959"/>
        <pc:sldMkLst>
          <pc:docMk/>
          <pc:sldMk cId="3528816184" sldId="334"/>
        </pc:sldMkLst>
      </pc:sldChg>
      <pc:sldChg chg="modSp">
        <pc:chgData name="Maura O'Malley, Researcher" userId="debcc6ab-8d4c-4f20-82e6-146e5bb09687" providerId="ADAL" clId="{1741D882-4C59-4D82-B765-F8D9CD540471}" dt="2020-05-29T14:32:40.931" v="1307"/>
        <pc:sldMkLst>
          <pc:docMk/>
          <pc:sldMk cId="1309248427" sldId="344"/>
        </pc:sldMkLst>
        <pc:spChg chg="mod">
          <ac:chgData name="Maura O'Malley, Researcher" userId="debcc6ab-8d4c-4f20-82e6-146e5bb09687" providerId="ADAL" clId="{1741D882-4C59-4D82-B765-F8D9CD540471}" dt="2020-05-29T14:32:40.931" v="1307"/>
          <ac:spMkLst>
            <pc:docMk/>
            <pc:sldMk cId="1309248427" sldId="344"/>
            <ac:spMk id="7" creationId="{5BF28DFC-B23B-45C4-8473-3007892C614F}"/>
          </ac:spMkLst>
        </pc:spChg>
      </pc:sldChg>
      <pc:sldChg chg="modSp">
        <pc:chgData name="Maura O'Malley, Researcher" userId="debcc6ab-8d4c-4f20-82e6-146e5bb09687" providerId="ADAL" clId="{1741D882-4C59-4D82-B765-F8D9CD540471}" dt="2020-06-12T10:53:17.769" v="20720" actId="20577"/>
        <pc:sldMkLst>
          <pc:docMk/>
          <pc:sldMk cId="586041243" sldId="371"/>
        </pc:sldMkLst>
        <pc:spChg chg="mod">
          <ac:chgData name="Maura O'Malley, Researcher" userId="debcc6ab-8d4c-4f20-82e6-146e5bb09687" providerId="ADAL" clId="{1741D882-4C59-4D82-B765-F8D9CD540471}" dt="2020-06-12T10:53:17.769" v="20720" actId="20577"/>
          <ac:spMkLst>
            <pc:docMk/>
            <pc:sldMk cId="586041243" sldId="371"/>
            <ac:spMk id="3" creationId="{E35D71F5-59E7-4485-A028-D295F09DA633}"/>
          </ac:spMkLst>
        </pc:spChg>
        <pc:spChg chg="mod">
          <ac:chgData name="Maura O'Malley, Researcher" userId="debcc6ab-8d4c-4f20-82e6-146e5bb09687" providerId="ADAL" clId="{1741D882-4C59-4D82-B765-F8D9CD540471}" dt="2020-05-29T12:25:13.229" v="10" actId="20577"/>
          <ac:spMkLst>
            <pc:docMk/>
            <pc:sldMk cId="586041243" sldId="371"/>
            <ac:spMk id="23" creationId="{597EDB95-07AD-4D5D-B140-5946876E08DF}"/>
          </ac:spMkLst>
        </pc:spChg>
      </pc:sldChg>
      <pc:sldChg chg="addCm modCm">
        <pc:chgData name="Maura O'Malley, Researcher" userId="debcc6ab-8d4c-4f20-82e6-146e5bb09687" providerId="ADAL" clId="{1741D882-4C59-4D82-B765-F8D9CD540471}" dt="2020-06-19T14:00:34.531" v="35380"/>
        <pc:sldMkLst>
          <pc:docMk/>
          <pc:sldMk cId="3923956637" sldId="372"/>
        </pc:sldMkLst>
      </pc:sldChg>
      <pc:sldChg chg="addSp delSp modSp del ord">
        <pc:chgData name="Maura O'Malley, Researcher" userId="debcc6ab-8d4c-4f20-82e6-146e5bb09687" providerId="ADAL" clId="{1741D882-4C59-4D82-B765-F8D9CD540471}" dt="2020-06-03T18:37:58.141" v="20701" actId="2696"/>
        <pc:sldMkLst>
          <pc:docMk/>
          <pc:sldMk cId="2168100537" sldId="374"/>
        </pc:sldMkLst>
        <pc:spChg chg="mod">
          <ac:chgData name="Maura O'Malley, Researcher" userId="debcc6ab-8d4c-4f20-82e6-146e5bb09687" providerId="ADAL" clId="{1741D882-4C59-4D82-B765-F8D9CD540471}" dt="2020-05-31T15:54:06.461" v="3255" actId="1076"/>
          <ac:spMkLst>
            <pc:docMk/>
            <pc:sldMk cId="2168100537" sldId="374"/>
            <ac:spMk id="6" creationId="{3A68F409-8D99-4305-82DE-37EA14CCD393}"/>
          </ac:spMkLst>
        </pc:spChg>
        <pc:spChg chg="del mod">
          <ac:chgData name="Maura O'Malley, Researcher" userId="debcc6ab-8d4c-4f20-82e6-146e5bb09687" providerId="ADAL" clId="{1741D882-4C59-4D82-B765-F8D9CD540471}" dt="2020-05-31T10:11:00.649" v="2052" actId="478"/>
          <ac:spMkLst>
            <pc:docMk/>
            <pc:sldMk cId="2168100537" sldId="374"/>
            <ac:spMk id="7" creationId="{5BF28DFC-B23B-45C4-8473-3007892C614F}"/>
          </ac:spMkLst>
        </pc:spChg>
        <pc:spChg chg="mod">
          <ac:chgData name="Maura O'Malley, Researcher" userId="debcc6ab-8d4c-4f20-82e6-146e5bb09687" providerId="ADAL" clId="{1741D882-4C59-4D82-B765-F8D9CD540471}" dt="2020-05-31T10:38:40.153" v="3065" actId="1076"/>
          <ac:spMkLst>
            <pc:docMk/>
            <pc:sldMk cId="2168100537" sldId="374"/>
            <ac:spMk id="10" creationId="{4D570535-919B-4FCB-AE03-B051EB07AFE9}"/>
          </ac:spMkLst>
        </pc:spChg>
        <pc:spChg chg="del mod">
          <ac:chgData name="Maura O'Malley, Researcher" userId="debcc6ab-8d4c-4f20-82e6-146e5bb09687" providerId="ADAL" clId="{1741D882-4C59-4D82-B765-F8D9CD540471}" dt="2020-05-31T10:11:21.944" v="2055" actId="478"/>
          <ac:spMkLst>
            <pc:docMk/>
            <pc:sldMk cId="2168100537" sldId="374"/>
            <ac:spMk id="12" creationId="{3B45D934-0B3B-4DBA-BB40-919E07DDA8EF}"/>
          </ac:spMkLst>
        </pc:spChg>
        <pc:spChg chg="add mod">
          <ac:chgData name="Maura O'Malley, Researcher" userId="debcc6ab-8d4c-4f20-82e6-146e5bb09687" providerId="ADAL" clId="{1741D882-4C59-4D82-B765-F8D9CD540471}" dt="2020-05-31T10:39:33.270" v="3078" actId="5793"/>
          <ac:spMkLst>
            <pc:docMk/>
            <pc:sldMk cId="2168100537" sldId="374"/>
            <ac:spMk id="13" creationId="{6992E43E-2398-479B-999E-CAEB819E6DEA}"/>
          </ac:spMkLst>
        </pc:spChg>
        <pc:spChg chg="add del mod">
          <ac:chgData name="Maura O'Malley, Researcher" userId="debcc6ab-8d4c-4f20-82e6-146e5bb09687" providerId="ADAL" clId="{1741D882-4C59-4D82-B765-F8D9CD540471}" dt="2020-05-31T15:55:47.388" v="3284" actId="20577"/>
          <ac:spMkLst>
            <pc:docMk/>
            <pc:sldMk cId="2168100537" sldId="374"/>
            <ac:spMk id="14" creationId="{8A72CCE2-9FB4-4374-8EEC-DABC40EC433F}"/>
          </ac:spMkLst>
        </pc:spChg>
        <pc:spChg chg="del mod">
          <ac:chgData name="Maura O'Malley, Researcher" userId="debcc6ab-8d4c-4f20-82e6-146e5bb09687" providerId="ADAL" clId="{1741D882-4C59-4D82-B765-F8D9CD540471}" dt="2020-05-31T10:12:23.600" v="2064"/>
          <ac:spMkLst>
            <pc:docMk/>
            <pc:sldMk cId="2168100537" sldId="374"/>
            <ac:spMk id="15" creationId="{1774EB99-0509-44A1-A957-38F1D1404488}"/>
          </ac:spMkLst>
        </pc:spChg>
        <pc:spChg chg="mod">
          <ac:chgData name="Maura O'Malley, Researcher" userId="debcc6ab-8d4c-4f20-82e6-146e5bb09687" providerId="ADAL" clId="{1741D882-4C59-4D82-B765-F8D9CD540471}" dt="2020-06-03T11:37:34.945" v="15594" actId="6549"/>
          <ac:spMkLst>
            <pc:docMk/>
            <pc:sldMk cId="2168100537" sldId="374"/>
            <ac:spMk id="16" creationId="{ED822C59-5852-4617-A8C0-7BCC9AE448E9}"/>
          </ac:spMkLst>
        </pc:spChg>
        <pc:spChg chg="mod">
          <ac:chgData name="Maura O'Malley, Researcher" userId="debcc6ab-8d4c-4f20-82e6-146e5bb09687" providerId="ADAL" clId="{1741D882-4C59-4D82-B765-F8D9CD540471}" dt="2020-05-29T14:57:13.010" v="2006" actId="6549"/>
          <ac:spMkLst>
            <pc:docMk/>
            <pc:sldMk cId="2168100537" sldId="374"/>
            <ac:spMk id="29" creationId="{40C3A700-EF8F-41E9-AE75-3116AAB31600}"/>
          </ac:spMkLst>
        </pc:spChg>
        <pc:picChg chg="mod">
          <ac:chgData name="Maura O'Malley, Researcher" userId="debcc6ab-8d4c-4f20-82e6-146e5bb09687" providerId="ADAL" clId="{1741D882-4C59-4D82-B765-F8D9CD540471}" dt="2020-05-31T10:39:04.453" v="3066" actId="1076"/>
          <ac:picMkLst>
            <pc:docMk/>
            <pc:sldMk cId="2168100537" sldId="374"/>
            <ac:picMk id="3" creationId="{6BBE0D76-F80E-41F9-844E-B7B02E8BF221}"/>
          </ac:picMkLst>
        </pc:picChg>
        <pc:picChg chg="add del mod">
          <ac:chgData name="Maura O'Malley, Researcher" userId="debcc6ab-8d4c-4f20-82e6-146e5bb09687" providerId="ADAL" clId="{1741D882-4C59-4D82-B765-F8D9CD540471}" dt="2020-05-31T15:52:00.185" v="3237" actId="478"/>
          <ac:picMkLst>
            <pc:docMk/>
            <pc:sldMk cId="2168100537" sldId="374"/>
            <ac:picMk id="7" creationId="{EF626BAF-7394-4D55-B559-16C5DCBAD387}"/>
          </ac:picMkLst>
        </pc:picChg>
        <pc:picChg chg="del mod">
          <ac:chgData name="Maura O'Malley, Researcher" userId="debcc6ab-8d4c-4f20-82e6-146e5bb09687" providerId="ADAL" clId="{1741D882-4C59-4D82-B765-F8D9CD540471}" dt="2020-05-31T10:11:25.831" v="2056" actId="478"/>
          <ac:picMkLst>
            <pc:docMk/>
            <pc:sldMk cId="2168100537" sldId="374"/>
            <ac:picMk id="9" creationId="{90B92443-2AB9-401F-A8CD-0AD6B812769C}"/>
          </ac:picMkLst>
        </pc:picChg>
        <pc:picChg chg="add del mod">
          <ac:chgData name="Maura O'Malley, Researcher" userId="debcc6ab-8d4c-4f20-82e6-146e5bb09687" providerId="ADAL" clId="{1741D882-4C59-4D82-B765-F8D9CD540471}" dt="2020-05-31T15:47:50.798" v="3230" actId="478"/>
          <ac:picMkLst>
            <pc:docMk/>
            <pc:sldMk cId="2168100537" sldId="374"/>
            <ac:picMk id="17" creationId="{3CCA1C39-D319-462A-8B53-A9BAA666C6E2}"/>
          </ac:picMkLst>
        </pc:picChg>
      </pc:sldChg>
      <pc:sldChg chg="modSp">
        <pc:chgData name="Maura O'Malley, Researcher" userId="debcc6ab-8d4c-4f20-82e6-146e5bb09687" providerId="ADAL" clId="{1741D882-4C59-4D82-B765-F8D9CD540471}" dt="2020-05-29T12:52:49.106" v="454" actId="6549"/>
        <pc:sldMkLst>
          <pc:docMk/>
          <pc:sldMk cId="1136255497" sldId="384"/>
        </pc:sldMkLst>
        <pc:spChg chg="mod">
          <ac:chgData name="Maura O'Malley, Researcher" userId="debcc6ab-8d4c-4f20-82e6-146e5bb09687" providerId="ADAL" clId="{1741D882-4C59-4D82-B765-F8D9CD540471}" dt="2020-05-29T12:52:49.106" v="454" actId="6549"/>
          <ac:spMkLst>
            <pc:docMk/>
            <pc:sldMk cId="1136255497" sldId="384"/>
            <ac:spMk id="7" creationId="{5BF28DFC-B23B-45C4-8473-3007892C614F}"/>
          </ac:spMkLst>
        </pc:spChg>
      </pc:sldChg>
      <pc:sldChg chg="modSp ord">
        <pc:chgData name="Maura O'Malley, Researcher" userId="debcc6ab-8d4c-4f20-82e6-146e5bb09687" providerId="ADAL" clId="{1741D882-4C59-4D82-B765-F8D9CD540471}" dt="2020-06-02T13:18:58.332" v="5686" actId="20577"/>
        <pc:sldMkLst>
          <pc:docMk/>
          <pc:sldMk cId="585352158" sldId="386"/>
        </pc:sldMkLst>
        <pc:spChg chg="mod">
          <ac:chgData name="Maura O'Malley, Researcher" userId="debcc6ab-8d4c-4f20-82e6-146e5bb09687" providerId="ADAL" clId="{1741D882-4C59-4D82-B765-F8D9CD540471}" dt="2020-06-02T13:18:58.332" v="5686" actId="20577"/>
          <ac:spMkLst>
            <pc:docMk/>
            <pc:sldMk cId="585352158" sldId="386"/>
            <ac:spMk id="2" creationId="{32C1D5FB-2ADE-417E-928A-C3A43BA34096}"/>
          </ac:spMkLst>
        </pc:spChg>
        <pc:spChg chg="mod">
          <ac:chgData name="Maura O'Malley, Researcher" userId="debcc6ab-8d4c-4f20-82e6-146e5bb09687" providerId="ADAL" clId="{1741D882-4C59-4D82-B765-F8D9CD540471}" dt="2020-05-29T15:01:40.599" v="2038" actId="20577"/>
          <ac:spMkLst>
            <pc:docMk/>
            <pc:sldMk cId="585352158" sldId="386"/>
            <ac:spMk id="7" creationId="{5BF28DFC-B23B-45C4-8473-3007892C614F}"/>
          </ac:spMkLst>
        </pc:spChg>
        <pc:spChg chg="mod">
          <ac:chgData name="Maura O'Malley, Researcher" userId="debcc6ab-8d4c-4f20-82e6-146e5bb09687" providerId="ADAL" clId="{1741D882-4C59-4D82-B765-F8D9CD540471}" dt="2020-05-29T14:50:26.728" v="1880" actId="20577"/>
          <ac:spMkLst>
            <pc:docMk/>
            <pc:sldMk cId="585352158" sldId="386"/>
            <ac:spMk id="11" creationId="{00B12A2E-2363-4DD7-A7A5-519CF6FADB3C}"/>
          </ac:spMkLst>
        </pc:spChg>
      </pc:sldChg>
      <pc:sldChg chg="modSp">
        <pc:chgData name="Maura O'Malley, Researcher" userId="debcc6ab-8d4c-4f20-82e6-146e5bb09687" providerId="ADAL" clId="{1741D882-4C59-4D82-B765-F8D9CD540471}" dt="2020-06-12T10:56:43.203" v="20735" actId="20577"/>
        <pc:sldMkLst>
          <pc:docMk/>
          <pc:sldMk cId="1967806232" sldId="389"/>
        </pc:sldMkLst>
        <pc:graphicFrameChg chg="mod">
          <ac:chgData name="Maura O'Malley, Researcher" userId="debcc6ab-8d4c-4f20-82e6-146e5bb09687" providerId="ADAL" clId="{1741D882-4C59-4D82-B765-F8D9CD540471}" dt="2020-06-12T10:56:43.203" v="20735" actId="20577"/>
          <ac:graphicFrameMkLst>
            <pc:docMk/>
            <pc:sldMk cId="1967806232" sldId="389"/>
            <ac:graphicFrameMk id="3" creationId="{24570EA3-7190-41FB-BDB6-D79C240632A3}"/>
          </ac:graphicFrameMkLst>
        </pc:graphicFrameChg>
      </pc:sldChg>
      <pc:sldChg chg="addCm modCm">
        <pc:chgData name="Maura O'Malley, Researcher" userId="debcc6ab-8d4c-4f20-82e6-146e5bb09687" providerId="ADAL" clId="{1741D882-4C59-4D82-B765-F8D9CD540471}" dt="2020-06-18T09:24:08.113" v="28767"/>
        <pc:sldMkLst>
          <pc:docMk/>
          <pc:sldMk cId="977378539" sldId="391"/>
        </pc:sldMkLst>
      </pc:sldChg>
      <pc:sldChg chg="add ord">
        <pc:chgData name="Maura O'Malley, Researcher" userId="debcc6ab-8d4c-4f20-82e6-146e5bb09687" providerId="ADAL" clId="{1741D882-4C59-4D82-B765-F8D9CD540471}" dt="2020-05-31T18:55:37.022" v="4406"/>
        <pc:sldMkLst>
          <pc:docMk/>
          <pc:sldMk cId="1220670086" sldId="392"/>
        </pc:sldMkLst>
      </pc:sldChg>
      <pc:sldChg chg="addSp delSp modSp add del">
        <pc:chgData name="Maura O'Malley, Researcher" userId="debcc6ab-8d4c-4f20-82e6-146e5bb09687" providerId="ADAL" clId="{1741D882-4C59-4D82-B765-F8D9CD540471}" dt="2020-06-03T18:37:58.172" v="20702" actId="2696"/>
        <pc:sldMkLst>
          <pc:docMk/>
          <pc:sldMk cId="113096363" sldId="394"/>
        </pc:sldMkLst>
        <pc:spChg chg="mod">
          <ac:chgData name="Maura O'Malley, Researcher" userId="debcc6ab-8d4c-4f20-82e6-146e5bb09687" providerId="ADAL" clId="{1741D882-4C59-4D82-B765-F8D9CD540471}" dt="2020-05-31T16:15:44.289" v="3992" actId="1076"/>
          <ac:spMkLst>
            <pc:docMk/>
            <pc:sldMk cId="113096363" sldId="394"/>
            <ac:spMk id="4" creationId="{F1373249-189F-4C9A-89A4-30B0EE6CD7CC}"/>
          </ac:spMkLst>
        </pc:spChg>
        <pc:spChg chg="mod">
          <ac:chgData name="Maura O'Malley, Researcher" userId="debcc6ab-8d4c-4f20-82e6-146e5bb09687" providerId="ADAL" clId="{1741D882-4C59-4D82-B765-F8D9CD540471}" dt="2020-05-31T16:15:11.017" v="3984" actId="14100"/>
          <ac:spMkLst>
            <pc:docMk/>
            <pc:sldMk cId="113096363" sldId="394"/>
            <ac:spMk id="6" creationId="{3A68F409-8D99-4305-82DE-37EA14CCD393}"/>
          </ac:spMkLst>
        </pc:spChg>
        <pc:spChg chg="mod">
          <ac:chgData name="Maura O'Malley, Researcher" userId="debcc6ab-8d4c-4f20-82e6-146e5bb09687" providerId="ADAL" clId="{1741D882-4C59-4D82-B765-F8D9CD540471}" dt="2020-05-31T16:14:46.225" v="3982" actId="20577"/>
          <ac:spMkLst>
            <pc:docMk/>
            <pc:sldMk cId="113096363" sldId="394"/>
            <ac:spMk id="13" creationId="{6992E43E-2398-479B-999E-CAEB819E6DEA}"/>
          </ac:spMkLst>
        </pc:spChg>
        <pc:spChg chg="mod">
          <ac:chgData name="Maura O'Malley, Researcher" userId="debcc6ab-8d4c-4f20-82e6-146e5bb09687" providerId="ADAL" clId="{1741D882-4C59-4D82-B765-F8D9CD540471}" dt="2020-05-31T19:08:58.991" v="4800" actId="113"/>
          <ac:spMkLst>
            <pc:docMk/>
            <pc:sldMk cId="113096363" sldId="394"/>
            <ac:spMk id="14" creationId="{8A72CCE2-9FB4-4374-8EEC-DABC40EC433F}"/>
          </ac:spMkLst>
        </pc:spChg>
        <pc:spChg chg="add del mod">
          <ac:chgData name="Maura O'Malley, Researcher" userId="debcc6ab-8d4c-4f20-82e6-146e5bb09687" providerId="ADAL" clId="{1741D882-4C59-4D82-B765-F8D9CD540471}" dt="2020-05-31T16:18:24.790" v="4007" actId="14100"/>
          <ac:spMkLst>
            <pc:docMk/>
            <pc:sldMk cId="113096363" sldId="394"/>
            <ac:spMk id="16" creationId="{ED822C59-5852-4617-A8C0-7BCC9AE448E9}"/>
          </ac:spMkLst>
        </pc:spChg>
        <pc:picChg chg="mod">
          <ac:chgData name="Maura O'Malley, Researcher" userId="debcc6ab-8d4c-4f20-82e6-146e5bb09687" providerId="ADAL" clId="{1741D882-4C59-4D82-B765-F8D9CD540471}" dt="2020-05-31T16:12:28.336" v="3932" actId="1076"/>
          <ac:picMkLst>
            <pc:docMk/>
            <pc:sldMk cId="113096363" sldId="394"/>
            <ac:picMk id="3" creationId="{6BBE0D76-F80E-41F9-844E-B7B02E8BF221}"/>
          </ac:picMkLst>
        </pc:picChg>
      </pc:sldChg>
      <pc:sldChg chg="delSp modSp add del">
        <pc:chgData name="Maura O'Malley, Researcher" userId="debcc6ab-8d4c-4f20-82e6-146e5bb09687" providerId="ADAL" clId="{1741D882-4C59-4D82-B765-F8D9CD540471}" dt="2020-05-31T11:02:06.064" v="3117" actId="2696"/>
        <pc:sldMkLst>
          <pc:docMk/>
          <pc:sldMk cId="2540979724" sldId="394"/>
        </pc:sldMkLst>
        <pc:spChg chg="del">
          <ac:chgData name="Maura O'Malley, Researcher" userId="debcc6ab-8d4c-4f20-82e6-146e5bb09687" providerId="ADAL" clId="{1741D882-4C59-4D82-B765-F8D9CD540471}" dt="2020-05-31T10:40:46.745" v="3083" actId="478"/>
          <ac:spMkLst>
            <pc:docMk/>
            <pc:sldMk cId="2540979724" sldId="394"/>
            <ac:spMk id="6" creationId="{3A68F409-8D99-4305-82DE-37EA14CCD393}"/>
          </ac:spMkLst>
        </pc:spChg>
        <pc:spChg chg="del mod">
          <ac:chgData name="Maura O'Malley, Researcher" userId="debcc6ab-8d4c-4f20-82e6-146e5bb09687" providerId="ADAL" clId="{1741D882-4C59-4D82-B765-F8D9CD540471}" dt="2020-05-31T10:40:51.040" v="3084" actId="478"/>
          <ac:spMkLst>
            <pc:docMk/>
            <pc:sldMk cId="2540979724" sldId="394"/>
            <ac:spMk id="7" creationId="{5BF28DFC-B23B-45C4-8473-3007892C614F}"/>
          </ac:spMkLst>
        </pc:spChg>
        <pc:picChg chg="del">
          <ac:chgData name="Maura O'Malley, Researcher" userId="debcc6ab-8d4c-4f20-82e6-146e5bb09687" providerId="ADAL" clId="{1741D882-4C59-4D82-B765-F8D9CD540471}" dt="2020-05-31T10:40:42.932" v="3082" actId="478"/>
          <ac:picMkLst>
            <pc:docMk/>
            <pc:sldMk cId="2540979724" sldId="394"/>
            <ac:picMk id="3" creationId="{6BBE0D76-F80E-41F9-844E-B7B02E8BF221}"/>
          </ac:picMkLst>
        </pc:picChg>
        <pc:picChg chg="mod">
          <ac:chgData name="Maura O'Malley, Researcher" userId="debcc6ab-8d4c-4f20-82e6-146e5bb09687" providerId="ADAL" clId="{1741D882-4C59-4D82-B765-F8D9CD540471}" dt="2020-05-31T10:40:54.740" v="3085" actId="1076"/>
          <ac:picMkLst>
            <pc:docMk/>
            <pc:sldMk cId="2540979724" sldId="394"/>
            <ac:picMk id="9" creationId="{90B92443-2AB9-401F-A8CD-0AD6B812769C}"/>
          </ac:picMkLst>
        </pc:picChg>
      </pc:sldChg>
      <pc:sldChg chg="addSp modSp add del">
        <pc:chgData name="Maura O'Malley, Researcher" userId="debcc6ab-8d4c-4f20-82e6-146e5bb09687" providerId="ADAL" clId="{1741D882-4C59-4D82-B765-F8D9CD540471}" dt="2020-05-31T11:03:26.315" v="3123" actId="2696"/>
        <pc:sldMkLst>
          <pc:docMk/>
          <pc:sldMk cId="3081183297" sldId="394"/>
        </pc:sldMkLst>
        <pc:picChg chg="add mod">
          <ac:chgData name="Maura O'Malley, Researcher" userId="debcc6ab-8d4c-4f20-82e6-146e5bb09687" providerId="ADAL" clId="{1741D882-4C59-4D82-B765-F8D9CD540471}" dt="2020-05-31T11:02:55.227" v="3120" actId="1076"/>
          <ac:picMkLst>
            <pc:docMk/>
            <pc:sldMk cId="3081183297" sldId="394"/>
            <ac:picMk id="11" creationId="{D70FAE00-B41B-4517-9353-4146FBD439A3}"/>
          </ac:picMkLst>
        </pc:picChg>
      </pc:sldChg>
      <pc:sldChg chg="addSp delSp modSp add del">
        <pc:chgData name="Maura O'Malley, Researcher" userId="debcc6ab-8d4c-4f20-82e6-146e5bb09687" providerId="ADAL" clId="{1741D882-4C59-4D82-B765-F8D9CD540471}" dt="2020-06-03T18:37:38.963" v="20700" actId="2696"/>
        <pc:sldMkLst>
          <pc:docMk/>
          <pc:sldMk cId="3357907988" sldId="395"/>
        </pc:sldMkLst>
        <pc:spChg chg="add del mod">
          <ac:chgData name="Maura O'Malley, Researcher" userId="debcc6ab-8d4c-4f20-82e6-146e5bb09687" providerId="ADAL" clId="{1741D882-4C59-4D82-B765-F8D9CD540471}" dt="2020-05-31T18:53:25.113" v="4172" actId="20577"/>
          <ac:spMkLst>
            <pc:docMk/>
            <pc:sldMk cId="3357907988" sldId="395"/>
            <ac:spMk id="13" creationId="{6992E43E-2398-479B-999E-CAEB819E6DEA}"/>
          </ac:spMkLst>
        </pc:spChg>
        <pc:spChg chg="mod">
          <ac:chgData name="Maura O'Malley, Researcher" userId="debcc6ab-8d4c-4f20-82e6-146e5bb09687" providerId="ADAL" clId="{1741D882-4C59-4D82-B765-F8D9CD540471}" dt="2020-05-31T18:52:45.310" v="4131" actId="6549"/>
          <ac:spMkLst>
            <pc:docMk/>
            <pc:sldMk cId="3357907988" sldId="395"/>
            <ac:spMk id="14" creationId="{8A72CCE2-9FB4-4374-8EEC-DABC40EC433F}"/>
          </ac:spMkLst>
        </pc:spChg>
        <pc:spChg chg="mod">
          <ac:chgData name="Maura O'Malley, Researcher" userId="debcc6ab-8d4c-4f20-82e6-146e5bb09687" providerId="ADAL" clId="{1741D882-4C59-4D82-B765-F8D9CD540471}" dt="2020-05-31T18:53:45.165" v="4391" actId="20577"/>
          <ac:spMkLst>
            <pc:docMk/>
            <pc:sldMk cId="3357907988" sldId="395"/>
            <ac:spMk id="16" creationId="{ED822C59-5852-4617-A8C0-7BCC9AE448E9}"/>
          </ac:spMkLst>
        </pc:spChg>
      </pc:sldChg>
      <pc:sldChg chg="modSp">
        <pc:chgData name="Maura O'Malley, Researcher" userId="debcc6ab-8d4c-4f20-82e6-146e5bb09687" providerId="ADAL" clId="{1741D882-4C59-4D82-B765-F8D9CD540471}" dt="2020-06-02T10:59:11.919" v="5564" actId="20577"/>
        <pc:sldMkLst>
          <pc:docMk/>
          <pc:sldMk cId="2253077561" sldId="399"/>
        </pc:sldMkLst>
        <pc:spChg chg="mod">
          <ac:chgData name="Maura O'Malley, Researcher" userId="debcc6ab-8d4c-4f20-82e6-146e5bb09687" providerId="ADAL" clId="{1741D882-4C59-4D82-B765-F8D9CD540471}" dt="2020-06-02T10:55:04.891" v="5441" actId="20577"/>
          <ac:spMkLst>
            <pc:docMk/>
            <pc:sldMk cId="2253077561" sldId="399"/>
            <ac:spMk id="6" creationId="{5043EFD6-95B7-4B22-9639-DAFC0122C9D5}"/>
          </ac:spMkLst>
        </pc:spChg>
        <pc:spChg chg="mod">
          <ac:chgData name="Maura O'Malley, Researcher" userId="debcc6ab-8d4c-4f20-82e6-146e5bb09687" providerId="ADAL" clId="{1741D882-4C59-4D82-B765-F8D9CD540471}" dt="2020-06-02T10:59:11.919" v="5564" actId="20577"/>
          <ac:spMkLst>
            <pc:docMk/>
            <pc:sldMk cId="2253077561" sldId="399"/>
            <ac:spMk id="7" creationId="{60C3D213-8469-4C04-86FF-DEE6BCE9D9FD}"/>
          </ac:spMkLst>
        </pc:spChg>
      </pc:sldChg>
      <pc:sldChg chg="addSp delSp modSp add del">
        <pc:chgData name="Maura O'Malley, Researcher" userId="debcc6ab-8d4c-4f20-82e6-146e5bb09687" providerId="ADAL" clId="{1741D882-4C59-4D82-B765-F8D9CD540471}" dt="2020-06-03T14:31:14.437" v="18954"/>
        <pc:sldMkLst>
          <pc:docMk/>
          <pc:sldMk cId="447836792" sldId="400"/>
        </pc:sldMkLst>
        <pc:spChg chg="del mod">
          <ac:chgData name="Maura O'Malley, Researcher" userId="debcc6ab-8d4c-4f20-82e6-146e5bb09687" providerId="ADAL" clId="{1741D882-4C59-4D82-B765-F8D9CD540471}" dt="2020-06-02T14:08:51.741" v="6559"/>
          <ac:spMkLst>
            <pc:docMk/>
            <pc:sldMk cId="447836792" sldId="400"/>
            <ac:spMk id="2" creationId="{C7AE2A16-1145-4D12-976A-763068FC3341}"/>
          </ac:spMkLst>
        </pc:spChg>
        <pc:spChg chg="del mod">
          <ac:chgData name="Maura O'Malley, Researcher" userId="debcc6ab-8d4c-4f20-82e6-146e5bb09687" providerId="ADAL" clId="{1741D882-4C59-4D82-B765-F8D9CD540471}" dt="2020-06-02T14:07:44.249" v="6446" actId="478"/>
          <ac:spMkLst>
            <pc:docMk/>
            <pc:sldMk cId="447836792" sldId="400"/>
            <ac:spMk id="3" creationId="{21352509-38AF-4751-8C7D-0D69F6354D22}"/>
          </ac:spMkLst>
        </pc:spChg>
        <pc:spChg chg="del mod">
          <ac:chgData name="Maura O'Malley, Researcher" userId="debcc6ab-8d4c-4f20-82e6-146e5bb09687" providerId="ADAL" clId="{1741D882-4C59-4D82-B765-F8D9CD540471}" dt="2020-06-02T13:40:36.860" v="5949"/>
          <ac:spMkLst>
            <pc:docMk/>
            <pc:sldMk cId="447836792" sldId="400"/>
            <ac:spMk id="6" creationId="{71440745-2393-4974-AA1F-35766FB2BFBA}"/>
          </ac:spMkLst>
        </pc:spChg>
        <pc:spChg chg="del">
          <ac:chgData name="Maura O'Malley, Researcher" userId="debcc6ab-8d4c-4f20-82e6-146e5bb09687" providerId="ADAL" clId="{1741D882-4C59-4D82-B765-F8D9CD540471}" dt="2020-06-02T13:28:49.152" v="5688" actId="478"/>
          <ac:spMkLst>
            <pc:docMk/>
            <pc:sldMk cId="447836792" sldId="400"/>
            <ac:spMk id="8" creationId="{A3DBA2DD-98CF-4247-97B5-40689FF8E086}"/>
          </ac:spMkLst>
        </pc:spChg>
        <pc:spChg chg="add del">
          <ac:chgData name="Maura O'Malley, Researcher" userId="debcc6ab-8d4c-4f20-82e6-146e5bb09687" providerId="ADAL" clId="{1741D882-4C59-4D82-B765-F8D9CD540471}" dt="2020-06-02T13:40:10.863" v="5942" actId="478"/>
          <ac:spMkLst>
            <pc:docMk/>
            <pc:sldMk cId="447836792" sldId="400"/>
            <ac:spMk id="9" creationId="{4B2F59ED-269D-4072-8FE6-AFF70DFFEB73}"/>
          </ac:spMkLst>
        </pc:spChg>
        <pc:spChg chg="add del mod">
          <ac:chgData name="Maura O'Malley, Researcher" userId="debcc6ab-8d4c-4f20-82e6-146e5bb09687" providerId="ADAL" clId="{1741D882-4C59-4D82-B765-F8D9CD540471}" dt="2020-06-03T07:37:34.811" v="12099" actId="478"/>
          <ac:spMkLst>
            <pc:docMk/>
            <pc:sldMk cId="447836792" sldId="400"/>
            <ac:spMk id="9" creationId="{F9199A1B-2DF5-4893-81B1-0A0747AFD72E}"/>
          </ac:spMkLst>
        </pc:spChg>
        <pc:spChg chg="add del mod">
          <ac:chgData name="Maura O'Malley, Researcher" userId="debcc6ab-8d4c-4f20-82e6-146e5bb09687" providerId="ADAL" clId="{1741D882-4C59-4D82-B765-F8D9CD540471}" dt="2020-06-03T10:02:45.856" v="14636" actId="20577"/>
          <ac:spMkLst>
            <pc:docMk/>
            <pc:sldMk cId="447836792" sldId="400"/>
            <ac:spMk id="10" creationId="{A550A8D6-DA17-499A-87EF-9B6E5F844D1A}"/>
          </ac:spMkLst>
        </pc:spChg>
        <pc:spChg chg="add del mod">
          <ac:chgData name="Maura O'Malley, Researcher" userId="debcc6ab-8d4c-4f20-82e6-146e5bb09687" providerId="ADAL" clId="{1741D882-4C59-4D82-B765-F8D9CD540471}" dt="2020-06-03T07:37:28.520" v="12097" actId="478"/>
          <ac:spMkLst>
            <pc:docMk/>
            <pc:sldMk cId="447836792" sldId="400"/>
            <ac:spMk id="11" creationId="{9938D8B8-98A8-4EA8-BFA6-6B34A9A18BEA}"/>
          </ac:spMkLst>
        </pc:spChg>
        <pc:spChg chg="add del">
          <ac:chgData name="Maura O'Malley, Researcher" userId="debcc6ab-8d4c-4f20-82e6-146e5bb09687" providerId="ADAL" clId="{1741D882-4C59-4D82-B765-F8D9CD540471}" dt="2020-06-02T18:05:54.468" v="10403"/>
          <ac:spMkLst>
            <pc:docMk/>
            <pc:sldMk cId="447836792" sldId="400"/>
            <ac:spMk id="12" creationId="{291AE8DF-CC6A-4D17-9BDC-F0D074B44BAA}"/>
          </ac:spMkLst>
        </pc:spChg>
        <pc:spChg chg="add del mod">
          <ac:chgData name="Maura O'Malley, Researcher" userId="debcc6ab-8d4c-4f20-82e6-146e5bb09687" providerId="ADAL" clId="{1741D882-4C59-4D82-B765-F8D9CD540471}" dt="2020-06-03T11:36:40.037" v="15591" actId="1076"/>
          <ac:spMkLst>
            <pc:docMk/>
            <pc:sldMk cId="447836792" sldId="400"/>
            <ac:spMk id="12" creationId="{9C24C6A9-5DA5-4A0F-9CE9-D3F9B13B56E4}"/>
          </ac:spMkLst>
        </pc:spChg>
        <pc:spChg chg="add mod">
          <ac:chgData name="Maura O'Malley, Researcher" userId="debcc6ab-8d4c-4f20-82e6-146e5bb09687" providerId="ADAL" clId="{1741D882-4C59-4D82-B765-F8D9CD540471}" dt="2020-06-03T07:37:56.118" v="12102" actId="1076"/>
          <ac:spMkLst>
            <pc:docMk/>
            <pc:sldMk cId="447836792" sldId="400"/>
            <ac:spMk id="13" creationId="{0F415C4F-7E8D-445E-9043-7C5757C85148}"/>
          </ac:spMkLst>
        </pc:spChg>
        <pc:spChg chg="add del mod">
          <ac:chgData name="Maura O'Malley, Researcher" userId="debcc6ab-8d4c-4f20-82e6-146e5bb09687" providerId="ADAL" clId="{1741D882-4C59-4D82-B765-F8D9CD540471}" dt="2020-06-03T07:37:31.831" v="12098" actId="478"/>
          <ac:spMkLst>
            <pc:docMk/>
            <pc:sldMk cId="447836792" sldId="400"/>
            <ac:spMk id="14" creationId="{0847751F-0CAF-419B-9491-9550AB1DF1B6}"/>
          </ac:spMkLst>
        </pc:spChg>
        <pc:spChg chg="add mod">
          <ac:chgData name="Maura O'Malley, Researcher" userId="debcc6ab-8d4c-4f20-82e6-146e5bb09687" providerId="ADAL" clId="{1741D882-4C59-4D82-B765-F8D9CD540471}" dt="2020-06-03T10:34:40.960" v="15115" actId="1076"/>
          <ac:spMkLst>
            <pc:docMk/>
            <pc:sldMk cId="447836792" sldId="400"/>
            <ac:spMk id="15" creationId="{BFBD6D9E-7F1F-46AB-9A2B-F8F143C207FD}"/>
          </ac:spMkLst>
        </pc:spChg>
        <pc:spChg chg="add del mod">
          <ac:chgData name="Maura O'Malley, Researcher" userId="debcc6ab-8d4c-4f20-82e6-146e5bb09687" providerId="ADAL" clId="{1741D882-4C59-4D82-B765-F8D9CD540471}" dt="2020-06-02T14:12:17.247" v="6634" actId="478"/>
          <ac:spMkLst>
            <pc:docMk/>
            <pc:sldMk cId="447836792" sldId="400"/>
            <ac:spMk id="16" creationId="{0E6BC31D-E013-448A-87B0-60E06A33B3EE}"/>
          </ac:spMkLst>
        </pc:spChg>
        <pc:spChg chg="add mod">
          <ac:chgData name="Maura O'Malley, Researcher" userId="debcc6ab-8d4c-4f20-82e6-146e5bb09687" providerId="ADAL" clId="{1741D882-4C59-4D82-B765-F8D9CD540471}" dt="2020-06-03T10:34:38.385" v="15114" actId="1076"/>
          <ac:spMkLst>
            <pc:docMk/>
            <pc:sldMk cId="447836792" sldId="400"/>
            <ac:spMk id="17" creationId="{65BCAC06-AB26-4E13-8088-B95FFD8B49CA}"/>
          </ac:spMkLst>
        </pc:spChg>
        <pc:spChg chg="add del mod">
          <ac:chgData name="Maura O'Malley, Researcher" userId="debcc6ab-8d4c-4f20-82e6-146e5bb09687" providerId="ADAL" clId="{1741D882-4C59-4D82-B765-F8D9CD540471}" dt="2020-06-02T14:10:10.414" v="6627" actId="478"/>
          <ac:spMkLst>
            <pc:docMk/>
            <pc:sldMk cId="447836792" sldId="400"/>
            <ac:spMk id="17" creationId="{747E01DA-2922-4451-9246-8EC4EE877D63}"/>
          </ac:spMkLst>
        </pc:spChg>
        <pc:spChg chg="add mod">
          <ac:chgData name="Maura O'Malley, Researcher" userId="debcc6ab-8d4c-4f20-82e6-146e5bb09687" providerId="ADAL" clId="{1741D882-4C59-4D82-B765-F8D9CD540471}" dt="2020-06-03T10:34:33.598" v="15112" actId="1076"/>
          <ac:spMkLst>
            <pc:docMk/>
            <pc:sldMk cId="447836792" sldId="400"/>
            <ac:spMk id="18" creationId="{5C258F38-E66D-4A87-A4E0-388FE9822FE9}"/>
          </ac:spMkLst>
        </pc:spChg>
        <pc:spChg chg="add del mod">
          <ac:chgData name="Maura O'Malley, Researcher" userId="debcc6ab-8d4c-4f20-82e6-146e5bb09687" providerId="ADAL" clId="{1741D882-4C59-4D82-B765-F8D9CD540471}" dt="2020-06-02T18:47:43.316" v="11781" actId="478"/>
          <ac:spMkLst>
            <pc:docMk/>
            <pc:sldMk cId="447836792" sldId="400"/>
            <ac:spMk id="18" creationId="{FCAD3CB3-BBED-4EA1-91A5-F7D7BE63AFC1}"/>
          </ac:spMkLst>
        </pc:spChg>
        <pc:spChg chg="add del mod">
          <ac:chgData name="Maura O'Malley, Researcher" userId="debcc6ab-8d4c-4f20-82e6-146e5bb09687" providerId="ADAL" clId="{1741D882-4C59-4D82-B765-F8D9CD540471}" dt="2020-06-02T18:56:32.135" v="11996" actId="478"/>
          <ac:spMkLst>
            <pc:docMk/>
            <pc:sldMk cId="447836792" sldId="400"/>
            <ac:spMk id="19" creationId="{5DD24221-09BB-4EFB-BB8A-CDCE8AE7E41F}"/>
          </ac:spMkLst>
        </pc:spChg>
        <pc:spChg chg="add del mod">
          <ac:chgData name="Maura O'Malley, Researcher" userId="debcc6ab-8d4c-4f20-82e6-146e5bb09687" providerId="ADAL" clId="{1741D882-4C59-4D82-B765-F8D9CD540471}" dt="2020-06-02T14:59:39.290" v="8651"/>
          <ac:spMkLst>
            <pc:docMk/>
            <pc:sldMk cId="447836792" sldId="400"/>
            <ac:spMk id="22" creationId="{96C24C7A-AB09-47BA-8172-A8708315B9B7}"/>
          </ac:spMkLst>
        </pc:spChg>
        <pc:spChg chg="add del mod">
          <ac:chgData name="Maura O'Malley, Researcher" userId="debcc6ab-8d4c-4f20-82e6-146e5bb09687" providerId="ADAL" clId="{1741D882-4C59-4D82-B765-F8D9CD540471}" dt="2020-06-02T18:07:43.824" v="10481" actId="478"/>
          <ac:spMkLst>
            <pc:docMk/>
            <pc:sldMk cId="447836792" sldId="400"/>
            <ac:spMk id="23" creationId="{8BDA6C3A-36FA-4993-BE44-E06B35916586}"/>
          </ac:spMkLst>
        </pc:spChg>
        <pc:spChg chg="add mod">
          <ac:chgData name="Maura O'Malley, Researcher" userId="debcc6ab-8d4c-4f20-82e6-146e5bb09687" providerId="ADAL" clId="{1741D882-4C59-4D82-B765-F8D9CD540471}" dt="2020-06-03T10:34:35.850" v="15113" actId="1076"/>
          <ac:spMkLst>
            <pc:docMk/>
            <pc:sldMk cId="447836792" sldId="400"/>
            <ac:spMk id="23" creationId="{BBCDD3C5-3DA2-44AE-9CFF-01541254A46D}"/>
          </ac:spMkLst>
        </pc:spChg>
        <pc:spChg chg="add del mod">
          <ac:chgData name="Maura O'Malley, Researcher" userId="debcc6ab-8d4c-4f20-82e6-146e5bb09687" providerId="ADAL" clId="{1741D882-4C59-4D82-B765-F8D9CD540471}" dt="2020-06-02T15:38:24.289" v="9281" actId="478"/>
          <ac:spMkLst>
            <pc:docMk/>
            <pc:sldMk cId="447836792" sldId="400"/>
            <ac:spMk id="24" creationId="{37DAE31C-77DB-4B09-80F6-9505D6CF3EA2}"/>
          </ac:spMkLst>
        </pc:spChg>
        <pc:spChg chg="add del mod">
          <ac:chgData name="Maura O'Malley, Researcher" userId="debcc6ab-8d4c-4f20-82e6-146e5bb09687" providerId="ADAL" clId="{1741D882-4C59-4D82-B765-F8D9CD540471}" dt="2020-06-02T15:38:34.765" v="9283" actId="478"/>
          <ac:spMkLst>
            <pc:docMk/>
            <pc:sldMk cId="447836792" sldId="400"/>
            <ac:spMk id="25" creationId="{41DDF441-AC0E-4D46-93A0-0C45C9246C55}"/>
          </ac:spMkLst>
        </pc:spChg>
        <pc:spChg chg="add del mod">
          <ac:chgData name="Maura O'Malley, Researcher" userId="debcc6ab-8d4c-4f20-82e6-146e5bb09687" providerId="ADAL" clId="{1741D882-4C59-4D82-B765-F8D9CD540471}" dt="2020-06-02T18:07:35.817" v="10479" actId="478"/>
          <ac:spMkLst>
            <pc:docMk/>
            <pc:sldMk cId="447836792" sldId="400"/>
            <ac:spMk id="26" creationId="{408979DB-DD52-4F7E-8259-2C5F8BFB3253}"/>
          </ac:spMkLst>
        </pc:spChg>
        <pc:spChg chg="add del mod">
          <ac:chgData name="Maura O'Malley, Researcher" userId="debcc6ab-8d4c-4f20-82e6-146e5bb09687" providerId="ADAL" clId="{1741D882-4C59-4D82-B765-F8D9CD540471}" dt="2020-06-02T15:36:39.367" v="9222" actId="478"/>
          <ac:spMkLst>
            <pc:docMk/>
            <pc:sldMk cId="447836792" sldId="400"/>
            <ac:spMk id="27" creationId="{19D5E1FE-8CC9-484B-AACF-48B112D55426}"/>
          </ac:spMkLst>
        </pc:spChg>
        <pc:graphicFrameChg chg="add del mod modGraphic">
          <ac:chgData name="Maura O'Malley, Researcher" userId="debcc6ab-8d4c-4f20-82e6-146e5bb09687" providerId="ADAL" clId="{1741D882-4C59-4D82-B765-F8D9CD540471}" dt="2020-06-02T14:58:53.420" v="8633" actId="478"/>
          <ac:graphicFrameMkLst>
            <pc:docMk/>
            <pc:sldMk cId="447836792" sldId="400"/>
            <ac:graphicFrameMk id="20" creationId="{31949419-9FD9-4F2E-BDE0-FECE57800B6F}"/>
          </ac:graphicFrameMkLst>
        </pc:graphicFrameChg>
        <pc:picChg chg="add del mod">
          <ac:chgData name="Maura O'Malley, Researcher" userId="debcc6ab-8d4c-4f20-82e6-146e5bb09687" providerId="ADAL" clId="{1741D882-4C59-4D82-B765-F8D9CD540471}" dt="2020-06-02T18:45:25.489" v="11759" actId="478"/>
          <ac:picMkLst>
            <pc:docMk/>
            <pc:sldMk cId="447836792" sldId="400"/>
            <ac:picMk id="3" creationId="{982379CE-0D35-4B28-BA1B-27D0D9F09A75}"/>
          </ac:picMkLst>
        </pc:picChg>
        <pc:picChg chg="add mod">
          <ac:chgData name="Maura O'Malley, Researcher" userId="debcc6ab-8d4c-4f20-82e6-146e5bb09687" providerId="ADAL" clId="{1741D882-4C59-4D82-B765-F8D9CD540471}" dt="2020-06-03T11:36:34.035" v="15590" actId="1076"/>
          <ac:picMkLst>
            <pc:docMk/>
            <pc:sldMk cId="447836792" sldId="400"/>
            <ac:picMk id="3" creationId="{D869BA22-B1B7-4F81-B6DF-F321C9FE51DD}"/>
          </ac:picMkLst>
        </pc:picChg>
        <pc:picChg chg="add del mod">
          <ac:chgData name="Maura O'Malley, Researcher" userId="debcc6ab-8d4c-4f20-82e6-146e5bb09687" providerId="ADAL" clId="{1741D882-4C59-4D82-B765-F8D9CD540471}" dt="2020-06-03T07:37:44.199" v="12100" actId="478"/>
          <ac:picMkLst>
            <pc:docMk/>
            <pc:sldMk cId="447836792" sldId="400"/>
            <ac:picMk id="6" creationId="{179908E3-0C16-4404-A103-E17F0E5345D2}"/>
          </ac:picMkLst>
        </pc:picChg>
        <pc:picChg chg="add del mod">
          <ac:chgData name="Maura O'Malley, Researcher" userId="debcc6ab-8d4c-4f20-82e6-146e5bb09687" providerId="ADAL" clId="{1741D882-4C59-4D82-B765-F8D9CD540471}" dt="2020-06-03T09:31:31.624" v="13589" actId="478"/>
          <ac:picMkLst>
            <pc:docMk/>
            <pc:sldMk cId="447836792" sldId="400"/>
            <ac:picMk id="7" creationId="{74D25CF1-C4AC-486A-B195-B375600F8C1D}"/>
          </ac:picMkLst>
        </pc:picChg>
        <pc:picChg chg="add del mod">
          <ac:chgData name="Maura O'Malley, Researcher" userId="debcc6ab-8d4c-4f20-82e6-146e5bb09687" providerId="ADAL" clId="{1741D882-4C59-4D82-B765-F8D9CD540471}" dt="2020-06-02T14:00:47.771" v="6305" actId="478"/>
          <ac:picMkLst>
            <pc:docMk/>
            <pc:sldMk cId="447836792" sldId="400"/>
            <ac:picMk id="7" creationId="{E04971B5-69A3-4625-926D-2D6A86CC35AD}"/>
          </ac:picMkLst>
        </pc:picChg>
        <pc:picChg chg="add del mod">
          <ac:chgData name="Maura O'Malley, Researcher" userId="debcc6ab-8d4c-4f20-82e6-146e5bb09687" providerId="ADAL" clId="{1741D882-4C59-4D82-B765-F8D9CD540471}" dt="2020-06-02T14:00:55.831" v="6306" actId="478"/>
          <ac:picMkLst>
            <pc:docMk/>
            <pc:sldMk cId="447836792" sldId="400"/>
            <ac:picMk id="12" creationId="{22897D6D-76FA-4789-85FA-B12C66FDB316}"/>
          </ac:picMkLst>
        </pc:picChg>
        <pc:picChg chg="add del mod">
          <ac:chgData name="Maura O'Malley, Researcher" userId="debcc6ab-8d4c-4f20-82e6-146e5bb09687" providerId="ADAL" clId="{1741D882-4C59-4D82-B765-F8D9CD540471}" dt="2020-06-02T14:15:22.394" v="6938" actId="478"/>
          <ac:picMkLst>
            <pc:docMk/>
            <pc:sldMk cId="447836792" sldId="400"/>
            <ac:picMk id="15" creationId="{149546BD-8C16-4AF0-9FA0-61385C44622B}"/>
          </ac:picMkLst>
        </pc:picChg>
        <pc:picChg chg="add mod">
          <ac:chgData name="Maura O'Malley, Researcher" userId="debcc6ab-8d4c-4f20-82e6-146e5bb09687" providerId="ADAL" clId="{1741D882-4C59-4D82-B765-F8D9CD540471}" dt="2020-06-03T09:41:34.058" v="13753" actId="14100"/>
          <ac:picMkLst>
            <pc:docMk/>
            <pc:sldMk cId="447836792" sldId="400"/>
            <ac:picMk id="16" creationId="{3B97B2E1-015B-4FC8-BF70-A92329AAA3D1}"/>
          </ac:picMkLst>
        </pc:picChg>
        <pc:picChg chg="add del mod">
          <ac:chgData name="Maura O'Malley, Researcher" userId="debcc6ab-8d4c-4f20-82e6-146e5bb09687" providerId="ADAL" clId="{1741D882-4C59-4D82-B765-F8D9CD540471}" dt="2020-06-03T09:41:26.502" v="13751" actId="478"/>
          <ac:picMkLst>
            <pc:docMk/>
            <pc:sldMk cId="447836792" sldId="400"/>
            <ac:picMk id="19" creationId="{3C881CAC-F3D6-4E3D-A36C-9DC3C7FC9078}"/>
          </ac:picMkLst>
        </pc:picChg>
        <pc:picChg chg="add del mod">
          <ac:chgData name="Maura O'Malley, Researcher" userId="debcc6ab-8d4c-4f20-82e6-146e5bb09687" providerId="ADAL" clId="{1741D882-4C59-4D82-B765-F8D9CD540471}" dt="2020-06-03T09:41:30.410" v="13752" actId="478"/>
          <ac:picMkLst>
            <pc:docMk/>
            <pc:sldMk cId="447836792" sldId="400"/>
            <ac:picMk id="20" creationId="{AE53D4F9-991E-445A-B14C-F02AE8E2317E}"/>
          </ac:picMkLst>
        </pc:picChg>
        <pc:picChg chg="add del">
          <ac:chgData name="Maura O'Malley, Researcher" userId="debcc6ab-8d4c-4f20-82e6-146e5bb09687" providerId="ADAL" clId="{1741D882-4C59-4D82-B765-F8D9CD540471}" dt="2020-06-03T08:32:24.293" v="13433" actId="478"/>
          <ac:picMkLst>
            <pc:docMk/>
            <pc:sldMk cId="447836792" sldId="400"/>
            <ac:picMk id="21" creationId="{92086F16-B719-44AF-BF0F-114FA8316140}"/>
          </ac:picMkLst>
        </pc:picChg>
        <pc:picChg chg="add del mod">
          <ac:chgData name="Maura O'Malley, Researcher" userId="debcc6ab-8d4c-4f20-82e6-146e5bb09687" providerId="ADAL" clId="{1741D882-4C59-4D82-B765-F8D9CD540471}" dt="2020-06-03T09:39:10.757" v="13704" actId="478"/>
          <ac:picMkLst>
            <pc:docMk/>
            <pc:sldMk cId="447836792" sldId="400"/>
            <ac:picMk id="22" creationId="{036E9A79-9C8F-44BE-803D-225AB5389F86}"/>
          </ac:picMkLst>
        </pc:picChg>
        <pc:picChg chg="add mod">
          <ac:chgData name="Maura O'Malley, Researcher" userId="debcc6ab-8d4c-4f20-82e6-146e5bb09687" providerId="ADAL" clId="{1741D882-4C59-4D82-B765-F8D9CD540471}" dt="2020-06-03T10:45:51.407" v="15122" actId="1076"/>
          <ac:picMkLst>
            <pc:docMk/>
            <pc:sldMk cId="447836792" sldId="400"/>
            <ac:picMk id="25" creationId="{AE8348C0-04E1-4C1E-961C-1595D0F8FFA3}"/>
          </ac:picMkLst>
        </pc:picChg>
        <pc:picChg chg="add mod">
          <ac:chgData name="Maura O'Malley, Researcher" userId="debcc6ab-8d4c-4f20-82e6-146e5bb09687" providerId="ADAL" clId="{1741D882-4C59-4D82-B765-F8D9CD540471}" dt="2020-06-03T09:41:48.762" v="13757" actId="1076"/>
          <ac:picMkLst>
            <pc:docMk/>
            <pc:sldMk cId="447836792" sldId="400"/>
            <ac:picMk id="26" creationId="{099E6938-0F8D-4415-AEB7-8034944742A8}"/>
          </ac:picMkLst>
        </pc:picChg>
        <pc:picChg chg="add mod">
          <ac:chgData name="Maura O'Malley, Researcher" userId="debcc6ab-8d4c-4f20-82e6-146e5bb09687" providerId="ADAL" clId="{1741D882-4C59-4D82-B765-F8D9CD540471}" dt="2020-06-03T09:41:44.490" v="13756" actId="1076"/>
          <ac:picMkLst>
            <pc:docMk/>
            <pc:sldMk cId="447836792" sldId="400"/>
            <ac:picMk id="27" creationId="{5B7143F0-1FCA-448A-9C6F-47D269BB06BA}"/>
          </ac:picMkLst>
        </pc:picChg>
        <pc:picChg chg="add del mod">
          <ac:chgData name="Maura O'Malley, Researcher" userId="debcc6ab-8d4c-4f20-82e6-146e5bb09687" providerId="ADAL" clId="{1741D882-4C59-4D82-B765-F8D9CD540471}" dt="2020-06-03T14:31:14.437" v="18954"/>
          <ac:picMkLst>
            <pc:docMk/>
            <pc:sldMk cId="447836792" sldId="400"/>
            <ac:picMk id="29" creationId="{7D22D776-AE4E-40C8-9AB7-6D8FF3BE5571}"/>
          </ac:picMkLst>
        </pc:picChg>
      </pc:sldChg>
      <pc:sldChg chg="addSp delSp modSp del">
        <pc:chgData name="Maura O'Malley, Researcher" userId="debcc6ab-8d4c-4f20-82e6-146e5bb09687" providerId="ADAL" clId="{1741D882-4C59-4D82-B765-F8D9CD540471}" dt="2020-06-03T11:44:51.578" v="15690" actId="2696"/>
        <pc:sldMkLst>
          <pc:docMk/>
          <pc:sldMk cId="767253477" sldId="401"/>
        </pc:sldMkLst>
        <pc:spChg chg="del mod">
          <ac:chgData name="Maura O'Malley, Researcher" userId="debcc6ab-8d4c-4f20-82e6-146e5bb09687" providerId="ADAL" clId="{1741D882-4C59-4D82-B765-F8D9CD540471}" dt="2020-06-03T11:37:09.865" v="15593" actId="478"/>
          <ac:spMkLst>
            <pc:docMk/>
            <pc:sldMk cId="767253477" sldId="401"/>
            <ac:spMk id="2" creationId="{5D7FB91C-BDEF-4AF1-82D4-E452CB26FE35}"/>
          </ac:spMkLst>
        </pc:spChg>
        <pc:spChg chg="del">
          <ac:chgData name="Maura O'Malley, Researcher" userId="debcc6ab-8d4c-4f20-82e6-146e5bb09687" providerId="ADAL" clId="{1741D882-4C59-4D82-B765-F8D9CD540471}" dt="2020-06-03T11:41:00.920" v="15614" actId="478"/>
          <ac:spMkLst>
            <pc:docMk/>
            <pc:sldMk cId="767253477" sldId="401"/>
            <ac:spMk id="3" creationId="{96B41B64-8296-43EA-B870-F4831220F51E}"/>
          </ac:spMkLst>
        </pc:spChg>
        <pc:spChg chg="mod">
          <ac:chgData name="Maura O'Malley, Researcher" userId="debcc6ab-8d4c-4f20-82e6-146e5bb09687" providerId="ADAL" clId="{1741D882-4C59-4D82-B765-F8D9CD540471}" dt="2020-06-03T11:41:12.258" v="15615" actId="1076"/>
          <ac:spMkLst>
            <pc:docMk/>
            <pc:sldMk cId="767253477" sldId="401"/>
            <ac:spMk id="8" creationId="{E6B7FB61-2994-4DFB-960F-D51CE70BD72D}"/>
          </ac:spMkLst>
        </pc:spChg>
        <pc:picChg chg="add del mod">
          <ac:chgData name="Maura O'Malley, Researcher" userId="debcc6ab-8d4c-4f20-82e6-146e5bb09687" providerId="ADAL" clId="{1741D882-4C59-4D82-B765-F8D9CD540471}" dt="2020-06-03T11:43:28.688" v="15617" actId="478"/>
          <ac:picMkLst>
            <pc:docMk/>
            <pc:sldMk cId="767253477" sldId="401"/>
            <ac:picMk id="6" creationId="{C3010960-736D-4DD1-B209-E03999DBDFE1}"/>
          </ac:picMkLst>
        </pc:picChg>
      </pc:sldChg>
      <pc:sldChg chg="modSp add del">
        <pc:chgData name="Maura O'Malley, Researcher" userId="debcc6ab-8d4c-4f20-82e6-146e5bb09687" providerId="ADAL" clId="{1741D882-4C59-4D82-B765-F8D9CD540471}" dt="2020-06-03T10:13:16.542" v="14637" actId="2696"/>
        <pc:sldMkLst>
          <pc:docMk/>
          <pc:sldMk cId="1436833938" sldId="410"/>
        </pc:sldMkLst>
        <pc:spChg chg="mod">
          <ac:chgData name="Maura O'Malley, Researcher" userId="debcc6ab-8d4c-4f20-82e6-146e5bb09687" providerId="ADAL" clId="{1741D882-4C59-4D82-B765-F8D9CD540471}" dt="2020-06-03T09:43:40.138" v="13764" actId="6549"/>
          <ac:spMkLst>
            <pc:docMk/>
            <pc:sldMk cId="1436833938" sldId="410"/>
            <ac:spMk id="6" creationId="{71440745-2393-4974-AA1F-35766FB2BFBA}"/>
          </ac:spMkLst>
        </pc:spChg>
      </pc:sldChg>
      <pc:sldChg chg="modSp ord">
        <pc:chgData name="Maura O'Malley, Researcher" userId="debcc6ab-8d4c-4f20-82e6-146e5bb09687" providerId="ADAL" clId="{1741D882-4C59-4D82-B765-F8D9CD540471}" dt="2020-06-02T17:55:21.064" v="10025"/>
        <pc:sldMkLst>
          <pc:docMk/>
          <pc:sldMk cId="950957121" sldId="411"/>
        </pc:sldMkLst>
        <pc:spChg chg="mod">
          <ac:chgData name="Maura O'Malley, Researcher" userId="debcc6ab-8d4c-4f20-82e6-146e5bb09687" providerId="ADAL" clId="{1741D882-4C59-4D82-B765-F8D9CD540471}" dt="2020-06-02T17:54:29.874" v="10023" actId="20577"/>
          <ac:spMkLst>
            <pc:docMk/>
            <pc:sldMk cId="950957121" sldId="411"/>
            <ac:spMk id="6" creationId="{5043EFD6-95B7-4B22-9639-DAFC0122C9D5}"/>
          </ac:spMkLst>
        </pc:spChg>
      </pc:sldChg>
      <pc:sldChg chg="modSp addCm delCm modCm">
        <pc:chgData name="Maura O'Malley, Researcher" userId="debcc6ab-8d4c-4f20-82e6-146e5bb09687" providerId="ADAL" clId="{1741D882-4C59-4D82-B765-F8D9CD540471}" dt="2020-06-02T17:57:46.924" v="10074" actId="20577"/>
        <pc:sldMkLst>
          <pc:docMk/>
          <pc:sldMk cId="1091210631" sldId="413"/>
        </pc:sldMkLst>
        <pc:spChg chg="mod">
          <ac:chgData name="Maura O'Malley, Researcher" userId="debcc6ab-8d4c-4f20-82e6-146e5bb09687" providerId="ADAL" clId="{1741D882-4C59-4D82-B765-F8D9CD540471}" dt="2020-06-02T17:57:46.924" v="10074" actId="20577"/>
          <ac:spMkLst>
            <pc:docMk/>
            <pc:sldMk cId="1091210631" sldId="413"/>
            <ac:spMk id="7" creationId="{CB50782B-7D2D-42CF-A93F-9F3491603FA0}"/>
          </ac:spMkLst>
        </pc:spChg>
        <pc:spChg chg="mod">
          <ac:chgData name="Maura O'Malley, Researcher" userId="debcc6ab-8d4c-4f20-82e6-146e5bb09687" providerId="ADAL" clId="{1741D882-4C59-4D82-B765-F8D9CD540471}" dt="2020-06-02T17:19:14.028" v="9977" actId="20577"/>
          <ac:spMkLst>
            <pc:docMk/>
            <pc:sldMk cId="1091210631" sldId="413"/>
            <ac:spMk id="8" creationId="{22995EDC-1DD3-4B8A-8080-1C5C280792A9}"/>
          </ac:spMkLst>
        </pc:spChg>
      </pc:sldChg>
      <pc:sldChg chg="modSp add del">
        <pc:chgData name="Maura O'Malley, Researcher" userId="debcc6ab-8d4c-4f20-82e6-146e5bb09687" providerId="ADAL" clId="{1741D882-4C59-4D82-B765-F8D9CD540471}" dt="2020-06-03T09:42:33.313" v="13761" actId="2696"/>
        <pc:sldMkLst>
          <pc:docMk/>
          <pc:sldMk cId="255358455" sldId="414"/>
        </pc:sldMkLst>
        <pc:spChg chg="mod">
          <ac:chgData name="Maura O'Malley, Researcher" userId="debcc6ab-8d4c-4f20-82e6-146e5bb09687" providerId="ADAL" clId="{1741D882-4C59-4D82-B765-F8D9CD540471}" dt="2020-06-03T09:17:01.888" v="13524" actId="20577"/>
          <ac:spMkLst>
            <pc:docMk/>
            <pc:sldMk cId="255358455" sldId="414"/>
            <ac:spMk id="9" creationId="{F9199A1B-2DF5-4893-81B1-0A0747AFD72E}"/>
          </ac:spMkLst>
        </pc:spChg>
      </pc:sldChg>
      <pc:sldChg chg="addSp delSp add del">
        <pc:chgData name="Maura O'Malley, Researcher" userId="debcc6ab-8d4c-4f20-82e6-146e5bb09687" providerId="ADAL" clId="{1741D882-4C59-4D82-B765-F8D9CD540471}" dt="2020-06-03T09:42:16.527" v="13760" actId="2696"/>
        <pc:sldMkLst>
          <pc:docMk/>
          <pc:sldMk cId="1416089322" sldId="417"/>
        </pc:sldMkLst>
        <pc:spChg chg="add del">
          <ac:chgData name="Maura O'Malley, Researcher" userId="debcc6ab-8d4c-4f20-82e6-146e5bb09687" providerId="ADAL" clId="{1741D882-4C59-4D82-B765-F8D9CD540471}" dt="2020-06-03T09:38:14.609" v="13695"/>
          <ac:spMkLst>
            <pc:docMk/>
            <pc:sldMk cId="1416089322" sldId="417"/>
            <ac:spMk id="12" creationId="{325BDD17-4E57-4506-A9B0-E1EF07268DA1}"/>
          </ac:spMkLst>
        </pc:spChg>
        <pc:spChg chg="del">
          <ac:chgData name="Maura O'Malley, Researcher" userId="debcc6ab-8d4c-4f20-82e6-146e5bb09687" providerId="ADAL" clId="{1741D882-4C59-4D82-B765-F8D9CD540471}" dt="2020-06-03T09:38:18.078" v="13696"/>
          <ac:spMkLst>
            <pc:docMk/>
            <pc:sldMk cId="1416089322" sldId="417"/>
            <ac:spMk id="14" creationId="{0847751F-0CAF-419B-9491-9550AB1DF1B6}"/>
          </ac:spMkLst>
        </pc:spChg>
      </pc:sldChg>
      <pc:sldChg chg="addSp delSp modSp add ord modNotesTx">
        <pc:chgData name="Maura O'Malley, Researcher" userId="debcc6ab-8d4c-4f20-82e6-146e5bb09687" providerId="ADAL" clId="{1741D882-4C59-4D82-B765-F8D9CD540471}" dt="2020-06-12T10:58:49.860" v="20737" actId="1076"/>
        <pc:sldMkLst>
          <pc:docMk/>
          <pc:sldMk cId="1931570260" sldId="417"/>
        </pc:sldMkLst>
        <pc:spChg chg="add del mod">
          <ac:chgData name="Maura O'Malley, Researcher" userId="debcc6ab-8d4c-4f20-82e6-146e5bb09687" providerId="ADAL" clId="{1741D882-4C59-4D82-B765-F8D9CD540471}" dt="2020-06-03T18:38:47.935" v="20703" actId="1076"/>
          <ac:spMkLst>
            <pc:docMk/>
            <pc:sldMk cId="1931570260" sldId="417"/>
            <ac:spMk id="2" creationId="{CC2F9DB6-C941-4B40-B411-7A0194DD4628}"/>
          </ac:spMkLst>
        </pc:spChg>
        <pc:spChg chg="add del mod">
          <ac:chgData name="Maura O'Malley, Researcher" userId="debcc6ab-8d4c-4f20-82e6-146e5bb09687" providerId="ADAL" clId="{1741D882-4C59-4D82-B765-F8D9CD540471}" dt="2020-06-03T18:21:47.638" v="19871" actId="1076"/>
          <ac:spMkLst>
            <pc:docMk/>
            <pc:sldMk cId="1931570260" sldId="417"/>
            <ac:spMk id="3" creationId="{FC8656B9-CA80-4411-A58F-D286A4B7217A}"/>
          </ac:spMkLst>
        </pc:spChg>
        <pc:spChg chg="mod">
          <ac:chgData name="Maura O'Malley, Researcher" userId="debcc6ab-8d4c-4f20-82e6-146e5bb09687" providerId="ADAL" clId="{1741D882-4C59-4D82-B765-F8D9CD540471}" dt="2020-06-03T12:59:09.380" v="17336" actId="20577"/>
          <ac:spMkLst>
            <pc:docMk/>
            <pc:sldMk cId="1931570260" sldId="417"/>
            <ac:spMk id="5" creationId="{E1AB353D-C3DD-45D0-A928-76F68198F592}"/>
          </ac:spMkLst>
        </pc:spChg>
        <pc:spChg chg="add del mod">
          <ac:chgData name="Maura O'Malley, Researcher" userId="debcc6ab-8d4c-4f20-82e6-146e5bb09687" providerId="ADAL" clId="{1741D882-4C59-4D82-B765-F8D9CD540471}" dt="2020-06-03T13:35:38.535" v="18595" actId="47"/>
          <ac:spMkLst>
            <pc:docMk/>
            <pc:sldMk cId="1931570260" sldId="417"/>
            <ac:spMk id="6" creationId="{467949D8-A72E-48B1-8ACF-6993E19F840A}"/>
          </ac:spMkLst>
        </pc:spChg>
        <pc:spChg chg="mod">
          <ac:chgData name="Maura O'Malley, Researcher" userId="debcc6ab-8d4c-4f20-82e6-146e5bb09687" providerId="ADAL" clId="{1741D882-4C59-4D82-B765-F8D9CD540471}" dt="2020-06-03T18:16:03.958" v="19667" actId="1076"/>
          <ac:spMkLst>
            <pc:docMk/>
            <pc:sldMk cId="1931570260" sldId="417"/>
            <ac:spMk id="8" creationId="{010912D7-D087-433D-9A4F-23A32CCED944}"/>
          </ac:spMkLst>
        </pc:spChg>
        <pc:spChg chg="mod">
          <ac:chgData name="Maura O'Malley, Researcher" userId="debcc6ab-8d4c-4f20-82e6-146e5bb09687" providerId="ADAL" clId="{1741D882-4C59-4D82-B765-F8D9CD540471}" dt="2020-06-03T18:30:58.867" v="20423" actId="14100"/>
          <ac:spMkLst>
            <pc:docMk/>
            <pc:sldMk cId="1931570260" sldId="417"/>
            <ac:spMk id="9" creationId="{A254612D-383B-481C-9A56-C64872857E47}"/>
          </ac:spMkLst>
        </pc:spChg>
        <pc:spChg chg="add mod">
          <ac:chgData name="Maura O'Malley, Researcher" userId="debcc6ab-8d4c-4f20-82e6-146e5bb09687" providerId="ADAL" clId="{1741D882-4C59-4D82-B765-F8D9CD540471}" dt="2020-06-03T13:44:05.464" v="18810" actId="1076"/>
          <ac:spMkLst>
            <pc:docMk/>
            <pc:sldMk cId="1931570260" sldId="417"/>
            <ac:spMk id="13" creationId="{83D6FF98-4986-41D1-BB6A-2437C5A88DDA}"/>
          </ac:spMkLst>
        </pc:spChg>
        <pc:spChg chg="add del mod">
          <ac:chgData name="Maura O'Malley, Researcher" userId="debcc6ab-8d4c-4f20-82e6-146e5bb09687" providerId="ADAL" clId="{1741D882-4C59-4D82-B765-F8D9CD540471}" dt="2020-06-03T13:27:21.923" v="18232" actId="478"/>
          <ac:spMkLst>
            <pc:docMk/>
            <pc:sldMk cId="1931570260" sldId="417"/>
            <ac:spMk id="14" creationId="{306CC72B-24BA-4299-92DD-9E23F34B41E5}"/>
          </ac:spMkLst>
        </pc:spChg>
        <pc:spChg chg="add mod">
          <ac:chgData name="Maura O'Malley, Researcher" userId="debcc6ab-8d4c-4f20-82e6-146e5bb09687" providerId="ADAL" clId="{1741D882-4C59-4D82-B765-F8D9CD540471}" dt="2020-06-03T18:39:06.353" v="20705" actId="113"/>
          <ac:spMkLst>
            <pc:docMk/>
            <pc:sldMk cId="1931570260" sldId="417"/>
            <ac:spMk id="14" creationId="{EAB9DAC0-098B-4B5E-85B2-1D38156DC012}"/>
          </ac:spMkLst>
        </pc:spChg>
        <pc:spChg chg="add del mod">
          <ac:chgData name="Maura O'Malley, Researcher" userId="debcc6ab-8d4c-4f20-82e6-146e5bb09687" providerId="ADAL" clId="{1741D882-4C59-4D82-B765-F8D9CD540471}" dt="2020-06-03T14:02:17.612" v="18949"/>
          <ac:spMkLst>
            <pc:docMk/>
            <pc:sldMk cId="1931570260" sldId="417"/>
            <ac:spMk id="15" creationId="{2981A1D0-8EAD-4175-88B8-DBEAA36F91AF}"/>
          </ac:spMkLst>
        </pc:spChg>
        <pc:spChg chg="add del mod">
          <ac:chgData name="Maura O'Malley, Researcher" userId="debcc6ab-8d4c-4f20-82e6-146e5bb09687" providerId="ADAL" clId="{1741D882-4C59-4D82-B765-F8D9CD540471}" dt="2020-06-03T13:49:12.169" v="18900" actId="478"/>
          <ac:spMkLst>
            <pc:docMk/>
            <pc:sldMk cId="1931570260" sldId="417"/>
            <ac:spMk id="16" creationId="{E328E672-5255-49B2-B299-BC64BE7EDD26}"/>
          </ac:spMkLst>
        </pc:spChg>
        <pc:spChg chg="add mod">
          <ac:chgData name="Maura O'Malley, Researcher" userId="debcc6ab-8d4c-4f20-82e6-146e5bb09687" providerId="ADAL" clId="{1741D882-4C59-4D82-B765-F8D9CD540471}" dt="2020-06-03T18:31:07.058" v="20424" actId="14100"/>
          <ac:spMkLst>
            <pc:docMk/>
            <pc:sldMk cId="1931570260" sldId="417"/>
            <ac:spMk id="17" creationId="{14130BA1-162E-4DA9-A3A0-189696535A73}"/>
          </ac:spMkLst>
        </pc:spChg>
        <pc:spChg chg="add mod">
          <ac:chgData name="Maura O'Malley, Researcher" userId="debcc6ab-8d4c-4f20-82e6-146e5bb09687" providerId="ADAL" clId="{1741D882-4C59-4D82-B765-F8D9CD540471}" dt="2020-06-03T18:30:55.098" v="20422" actId="14100"/>
          <ac:spMkLst>
            <pc:docMk/>
            <pc:sldMk cId="1931570260" sldId="417"/>
            <ac:spMk id="18" creationId="{73FA3C4D-CC06-439D-8424-ED9E4D5654D2}"/>
          </ac:spMkLst>
        </pc:spChg>
        <pc:spChg chg="add mod">
          <ac:chgData name="Maura O'Malley, Researcher" userId="debcc6ab-8d4c-4f20-82e6-146e5bb09687" providerId="ADAL" clId="{1741D882-4C59-4D82-B765-F8D9CD540471}" dt="2020-06-12T10:58:46.418" v="20736" actId="1076"/>
          <ac:spMkLst>
            <pc:docMk/>
            <pc:sldMk cId="1931570260" sldId="417"/>
            <ac:spMk id="19" creationId="{F2ED8B36-8D82-45C7-8DEC-7EB257229721}"/>
          </ac:spMkLst>
        </pc:spChg>
        <pc:picChg chg="del">
          <ac:chgData name="Maura O'Malley, Researcher" userId="debcc6ab-8d4c-4f20-82e6-146e5bb09687" providerId="ADAL" clId="{1741D882-4C59-4D82-B765-F8D9CD540471}" dt="2020-06-03T11:40:03.907" v="15611" actId="478"/>
          <ac:picMkLst>
            <pc:docMk/>
            <pc:sldMk cId="1931570260" sldId="417"/>
            <ac:picMk id="7" creationId="{4E06D5B3-CE54-407B-B4B7-12F3401D4E7C}"/>
          </ac:picMkLst>
        </pc:picChg>
        <pc:picChg chg="add del mod">
          <ac:chgData name="Maura O'Malley, Researcher" userId="debcc6ab-8d4c-4f20-82e6-146e5bb09687" providerId="ADAL" clId="{1741D882-4C59-4D82-B765-F8D9CD540471}" dt="2020-06-03T12:32:40.140" v="16321" actId="478"/>
          <ac:picMkLst>
            <pc:docMk/>
            <pc:sldMk cId="1931570260" sldId="417"/>
            <ac:picMk id="10" creationId="{DED04E76-116B-491D-9ABE-15AF0C046825}"/>
          </ac:picMkLst>
        </pc:picChg>
        <pc:picChg chg="add mod">
          <ac:chgData name="Maura O'Malley, Researcher" userId="debcc6ab-8d4c-4f20-82e6-146e5bb09687" providerId="ADAL" clId="{1741D882-4C59-4D82-B765-F8D9CD540471}" dt="2020-06-03T13:14:15.409" v="17814" actId="1076"/>
          <ac:picMkLst>
            <pc:docMk/>
            <pc:sldMk cId="1931570260" sldId="417"/>
            <ac:picMk id="12" creationId="{E2433F75-6661-4173-BE6C-36E5862630B4}"/>
          </ac:picMkLst>
        </pc:picChg>
        <pc:picChg chg="mod">
          <ac:chgData name="Maura O'Malley, Researcher" userId="debcc6ab-8d4c-4f20-82e6-146e5bb09687" providerId="ADAL" clId="{1741D882-4C59-4D82-B765-F8D9CD540471}" dt="2020-06-12T10:58:49.860" v="20737" actId="1076"/>
          <ac:picMkLst>
            <pc:docMk/>
            <pc:sldMk cId="1931570260" sldId="417"/>
            <ac:picMk id="15" creationId="{58CE4144-A27E-46C0-9570-44715F130CA2}"/>
          </ac:picMkLst>
        </pc:picChg>
        <pc:picChg chg="add mod">
          <ac:chgData name="Maura O'Malley, Researcher" userId="debcc6ab-8d4c-4f20-82e6-146e5bb09687" providerId="ADAL" clId="{1741D882-4C59-4D82-B765-F8D9CD540471}" dt="2020-06-03T18:20:15.911" v="19726" actId="1076"/>
          <ac:picMkLst>
            <pc:docMk/>
            <pc:sldMk cId="1931570260" sldId="417"/>
            <ac:picMk id="20" creationId="{22D298F6-2FCA-47B3-9186-D271D5D6EC92}"/>
          </ac:picMkLst>
        </pc:picChg>
      </pc:sldChg>
      <pc:sldChg chg="modSp del ord">
        <pc:chgData name="Maura O'Malley, Researcher" userId="debcc6ab-8d4c-4f20-82e6-146e5bb09687" providerId="ADAL" clId="{1741D882-4C59-4D82-B765-F8D9CD540471}" dt="2020-06-22T08:17:39.045" v="42679" actId="2696"/>
        <pc:sldMkLst>
          <pc:docMk/>
          <pc:sldMk cId="4159638713" sldId="419"/>
        </pc:sldMkLst>
        <pc:spChg chg="mod">
          <ac:chgData name="Maura O'Malley, Researcher" userId="debcc6ab-8d4c-4f20-82e6-146e5bb09687" providerId="ADAL" clId="{1741D882-4C59-4D82-B765-F8D9CD540471}" dt="2020-06-19T12:43:05.196" v="34655" actId="2711"/>
          <ac:spMkLst>
            <pc:docMk/>
            <pc:sldMk cId="4159638713" sldId="419"/>
            <ac:spMk id="14" creationId="{8A72CCE2-9FB4-4374-8EEC-DABC40EC433F}"/>
          </ac:spMkLst>
        </pc:spChg>
      </pc:sldChg>
      <pc:sldChg chg="modSp">
        <pc:chgData name="Maura O'Malley, Researcher" userId="debcc6ab-8d4c-4f20-82e6-146e5bb09687" providerId="ADAL" clId="{1741D882-4C59-4D82-B765-F8D9CD540471}" dt="2020-06-18T09:24:39.552" v="28768" actId="1076"/>
        <pc:sldMkLst>
          <pc:docMk/>
          <pc:sldMk cId="422803581" sldId="429"/>
        </pc:sldMkLst>
        <pc:spChg chg="mod">
          <ac:chgData name="Maura O'Malley, Researcher" userId="debcc6ab-8d4c-4f20-82e6-146e5bb09687" providerId="ADAL" clId="{1741D882-4C59-4D82-B765-F8D9CD540471}" dt="2020-06-18T09:24:39.552" v="28768" actId="1076"/>
          <ac:spMkLst>
            <pc:docMk/>
            <pc:sldMk cId="422803581" sldId="429"/>
            <ac:spMk id="10" creationId="{513B4E98-16C8-4C4B-8C71-BFD81C2334F6}"/>
          </ac:spMkLst>
        </pc:spChg>
      </pc:sldChg>
      <pc:sldChg chg="addCm modCm">
        <pc:chgData name="Maura O'Malley, Researcher" userId="debcc6ab-8d4c-4f20-82e6-146e5bb09687" providerId="ADAL" clId="{1741D882-4C59-4D82-B765-F8D9CD540471}" dt="2020-06-18T09:05:36.557" v="28017"/>
        <pc:sldMkLst>
          <pc:docMk/>
          <pc:sldMk cId="2871590473" sldId="433"/>
        </pc:sldMkLst>
      </pc:sldChg>
      <pc:sldChg chg="modSp add ord delCm modCm">
        <pc:chgData name="Maura O'Malley, Researcher" userId="debcc6ab-8d4c-4f20-82e6-146e5bb09687" providerId="ADAL" clId="{1741D882-4C59-4D82-B765-F8D9CD540471}" dt="2020-06-12T11:14:17.187" v="21135" actId="20577"/>
        <pc:sldMkLst>
          <pc:docMk/>
          <pc:sldMk cId="2992520097" sldId="436"/>
        </pc:sldMkLst>
        <pc:spChg chg="mod">
          <ac:chgData name="Maura O'Malley, Researcher" userId="debcc6ab-8d4c-4f20-82e6-146e5bb09687" providerId="ADAL" clId="{1741D882-4C59-4D82-B765-F8D9CD540471}" dt="2020-06-12T11:05:37.219" v="20838" actId="20577"/>
          <ac:spMkLst>
            <pc:docMk/>
            <pc:sldMk cId="2992520097" sldId="436"/>
            <ac:spMk id="2" creationId="{B86E3F7B-6A20-4AB5-B5B5-890DB4982E62}"/>
          </ac:spMkLst>
        </pc:spChg>
        <pc:spChg chg="mod">
          <ac:chgData name="Maura O'Malley, Researcher" userId="debcc6ab-8d4c-4f20-82e6-146e5bb09687" providerId="ADAL" clId="{1741D882-4C59-4D82-B765-F8D9CD540471}" dt="2020-06-12T11:14:17.187" v="21135" actId="20577"/>
          <ac:spMkLst>
            <pc:docMk/>
            <pc:sldMk cId="2992520097" sldId="436"/>
            <ac:spMk id="3" creationId="{0CE65435-0BBF-486E-8B7B-670D4AA398AD}"/>
          </ac:spMkLst>
        </pc:spChg>
        <pc:spChg chg="mod">
          <ac:chgData name="Maura O'Malley, Researcher" userId="debcc6ab-8d4c-4f20-82e6-146e5bb09687" providerId="ADAL" clId="{1741D882-4C59-4D82-B765-F8D9CD540471}" dt="2020-06-12T11:13:58.141" v="21115" actId="20577"/>
          <ac:spMkLst>
            <pc:docMk/>
            <pc:sldMk cId="2992520097" sldId="436"/>
            <ac:spMk id="4" creationId="{0F161D12-FDEB-469E-94DB-0B358468FF3C}"/>
          </ac:spMkLst>
        </pc:spChg>
        <pc:spChg chg="mod">
          <ac:chgData name="Maura O'Malley, Researcher" userId="debcc6ab-8d4c-4f20-82e6-146e5bb09687" providerId="ADAL" clId="{1741D882-4C59-4D82-B765-F8D9CD540471}" dt="2020-06-12T11:06:59.024" v="20889" actId="20577"/>
          <ac:spMkLst>
            <pc:docMk/>
            <pc:sldMk cId="2992520097" sldId="436"/>
            <ac:spMk id="5" creationId="{E1AB353D-C3DD-45D0-A928-76F68198F592}"/>
          </ac:spMkLst>
        </pc:spChg>
        <pc:spChg chg="mod">
          <ac:chgData name="Maura O'Malley, Researcher" userId="debcc6ab-8d4c-4f20-82e6-146e5bb09687" providerId="ADAL" clId="{1741D882-4C59-4D82-B765-F8D9CD540471}" dt="2020-06-12T11:13:58.913" v="21116" actId="20577"/>
          <ac:spMkLst>
            <pc:docMk/>
            <pc:sldMk cId="2992520097" sldId="436"/>
            <ac:spMk id="6" creationId="{0B522E20-846D-40F2-83CC-C750C6A42F53}"/>
          </ac:spMkLst>
        </pc:spChg>
        <pc:spChg chg="mod">
          <ac:chgData name="Maura O'Malley, Researcher" userId="debcc6ab-8d4c-4f20-82e6-146e5bb09687" providerId="ADAL" clId="{1741D882-4C59-4D82-B765-F8D9CD540471}" dt="2020-06-12T11:07:45.743" v="21017" actId="20577"/>
          <ac:spMkLst>
            <pc:docMk/>
            <pc:sldMk cId="2992520097" sldId="436"/>
            <ac:spMk id="13" creationId="{F157136B-D1B5-4A3D-888F-25A73344D58D}"/>
          </ac:spMkLst>
        </pc:spChg>
      </pc:sldChg>
      <pc:sldChg chg="add del">
        <pc:chgData name="Maura O'Malley, Researcher" userId="debcc6ab-8d4c-4f20-82e6-146e5bb09687" providerId="ADAL" clId="{1741D882-4C59-4D82-B765-F8D9CD540471}" dt="2020-06-17T14:17:11.182" v="27897" actId="2696"/>
        <pc:sldMkLst>
          <pc:docMk/>
          <pc:sldMk cId="3037783217" sldId="437"/>
        </pc:sldMkLst>
      </pc:sldChg>
      <pc:sldChg chg="del">
        <pc:chgData name="Maura O'Malley, Researcher" userId="debcc6ab-8d4c-4f20-82e6-146e5bb09687" providerId="ADAL" clId="{1741D882-4C59-4D82-B765-F8D9CD540471}" dt="2020-06-12T11:07:21.188" v="20890" actId="2696"/>
        <pc:sldMkLst>
          <pc:docMk/>
          <pc:sldMk cId="3514969993" sldId="437"/>
        </pc:sldMkLst>
      </pc:sldChg>
      <pc:sldChg chg="del">
        <pc:chgData name="Maura O'Malley, Researcher" userId="debcc6ab-8d4c-4f20-82e6-146e5bb09687" providerId="ADAL" clId="{1741D882-4C59-4D82-B765-F8D9CD540471}" dt="2020-06-17T14:17:49.256" v="27898" actId="2696"/>
        <pc:sldMkLst>
          <pc:docMk/>
          <pc:sldMk cId="171402973" sldId="443"/>
        </pc:sldMkLst>
      </pc:sldChg>
      <pc:sldChg chg="delSp add del ord">
        <pc:chgData name="Maura O'Malley, Researcher" userId="debcc6ab-8d4c-4f20-82e6-146e5bb09687" providerId="ADAL" clId="{1741D882-4C59-4D82-B765-F8D9CD540471}" dt="2020-06-17T14:14:32.467" v="27836" actId="2696"/>
        <pc:sldMkLst>
          <pc:docMk/>
          <pc:sldMk cId="2283282827" sldId="444"/>
        </pc:sldMkLst>
        <pc:picChg chg="del">
          <ac:chgData name="Maura O'Malley, Researcher" userId="debcc6ab-8d4c-4f20-82e6-146e5bb09687" providerId="ADAL" clId="{1741D882-4C59-4D82-B765-F8D9CD540471}" dt="2020-06-17T14:13:04.131" v="27804" actId="478"/>
          <ac:picMkLst>
            <pc:docMk/>
            <pc:sldMk cId="2283282827" sldId="444"/>
            <ac:picMk id="10" creationId="{58F1F67F-CF53-4783-9467-6DF491290C0D}"/>
          </ac:picMkLst>
        </pc:picChg>
      </pc:sldChg>
      <pc:sldChg chg="modSp">
        <pc:chgData name="Maura O'Malley, Researcher" userId="debcc6ab-8d4c-4f20-82e6-146e5bb09687" providerId="ADAL" clId="{1741D882-4C59-4D82-B765-F8D9CD540471}" dt="2020-06-19T07:34:31.515" v="31958" actId="20577"/>
        <pc:sldMkLst>
          <pc:docMk/>
          <pc:sldMk cId="2874241695" sldId="445"/>
        </pc:sldMkLst>
        <pc:spChg chg="mod">
          <ac:chgData name="Maura O'Malley, Researcher" userId="debcc6ab-8d4c-4f20-82e6-146e5bb09687" providerId="ADAL" clId="{1741D882-4C59-4D82-B765-F8D9CD540471}" dt="2020-06-19T07:34:31.515" v="31958" actId="20577"/>
          <ac:spMkLst>
            <pc:docMk/>
            <pc:sldMk cId="2874241695" sldId="445"/>
            <ac:spMk id="3" creationId="{D94082C3-A739-4586-84F5-DBED494E9815}"/>
          </ac:spMkLst>
        </pc:spChg>
      </pc:sldChg>
      <pc:sldChg chg="addSp delSp modSp">
        <pc:chgData name="Maura O'Malley, Researcher" userId="debcc6ab-8d4c-4f20-82e6-146e5bb09687" providerId="ADAL" clId="{1741D882-4C59-4D82-B765-F8D9CD540471}" dt="2020-06-22T08:37:57.081" v="43055" actId="20577"/>
        <pc:sldMkLst>
          <pc:docMk/>
          <pc:sldMk cId="2623582356" sldId="446"/>
        </pc:sldMkLst>
        <pc:spChg chg="mod">
          <ac:chgData name="Maura O'Malley, Researcher" userId="debcc6ab-8d4c-4f20-82e6-146e5bb09687" providerId="ADAL" clId="{1741D882-4C59-4D82-B765-F8D9CD540471}" dt="2020-06-22T08:37:57.081" v="43055" actId="20577"/>
          <ac:spMkLst>
            <pc:docMk/>
            <pc:sldMk cId="2623582356" sldId="446"/>
            <ac:spMk id="2" creationId="{B86E3F7B-6A20-4AB5-B5B5-890DB4982E62}"/>
          </ac:spMkLst>
        </pc:spChg>
        <pc:spChg chg="add del mod">
          <ac:chgData name="Maura O'Malley, Researcher" userId="debcc6ab-8d4c-4f20-82e6-146e5bb09687" providerId="ADAL" clId="{1741D882-4C59-4D82-B765-F8D9CD540471}" dt="2020-06-17T08:09:26.604" v="21614"/>
          <ac:spMkLst>
            <pc:docMk/>
            <pc:sldMk cId="2623582356" sldId="446"/>
            <ac:spMk id="3" creationId="{0CE65435-0BBF-486E-8B7B-670D4AA398AD}"/>
          </ac:spMkLst>
        </pc:spChg>
        <pc:spChg chg="mod">
          <ac:chgData name="Maura O'Malley, Researcher" userId="debcc6ab-8d4c-4f20-82e6-146e5bb09687" providerId="ADAL" clId="{1741D882-4C59-4D82-B765-F8D9CD540471}" dt="2020-06-17T14:34:26.263" v="28011" actId="113"/>
          <ac:spMkLst>
            <pc:docMk/>
            <pc:sldMk cId="2623582356" sldId="446"/>
            <ac:spMk id="4" creationId="{0F161D12-FDEB-469E-94DB-0B358468FF3C}"/>
          </ac:spMkLst>
        </pc:spChg>
        <pc:spChg chg="del mod">
          <ac:chgData name="Maura O'Malley, Researcher" userId="debcc6ab-8d4c-4f20-82e6-146e5bb09687" providerId="ADAL" clId="{1741D882-4C59-4D82-B765-F8D9CD540471}" dt="2020-06-17T09:55:36.689" v="24485" actId="478"/>
          <ac:spMkLst>
            <pc:docMk/>
            <pc:sldMk cId="2623582356" sldId="446"/>
            <ac:spMk id="6" creationId="{0B522E20-846D-40F2-83CC-C750C6A42F53}"/>
          </ac:spMkLst>
        </pc:spChg>
        <pc:spChg chg="del mod">
          <ac:chgData name="Maura O'Malley, Researcher" userId="debcc6ab-8d4c-4f20-82e6-146e5bb09687" providerId="ADAL" clId="{1741D882-4C59-4D82-B765-F8D9CD540471}" dt="2020-06-17T10:21:30.250" v="25335" actId="478"/>
          <ac:spMkLst>
            <pc:docMk/>
            <pc:sldMk cId="2623582356" sldId="446"/>
            <ac:spMk id="7" creationId="{A429D587-9307-407C-AE47-E7584346B67D}"/>
          </ac:spMkLst>
        </pc:spChg>
        <pc:spChg chg="del mod">
          <ac:chgData name="Maura O'Malley, Researcher" userId="debcc6ab-8d4c-4f20-82e6-146e5bb09687" providerId="ADAL" clId="{1741D882-4C59-4D82-B765-F8D9CD540471}" dt="2020-06-17T10:21:22.445" v="25331" actId="478"/>
          <ac:spMkLst>
            <pc:docMk/>
            <pc:sldMk cId="2623582356" sldId="446"/>
            <ac:spMk id="8" creationId="{4FD30C16-0094-4D40-873D-1FF0F6095569}"/>
          </ac:spMkLst>
        </pc:spChg>
        <pc:spChg chg="add mod">
          <ac:chgData name="Maura O'Malley, Researcher" userId="debcc6ab-8d4c-4f20-82e6-146e5bb09687" providerId="ADAL" clId="{1741D882-4C59-4D82-B765-F8D9CD540471}" dt="2020-06-18T11:29:01.352" v="29246" actId="1076"/>
          <ac:spMkLst>
            <pc:docMk/>
            <pc:sldMk cId="2623582356" sldId="446"/>
            <ac:spMk id="10" creationId="{CF860C74-0AFF-41B5-A516-7F655DF8C1EB}"/>
          </ac:spMkLst>
        </pc:spChg>
        <pc:spChg chg="del mod">
          <ac:chgData name="Maura O'Malley, Researcher" userId="debcc6ab-8d4c-4f20-82e6-146e5bb09687" providerId="ADAL" clId="{1741D882-4C59-4D82-B765-F8D9CD540471}" dt="2020-06-17T10:21:22.445" v="25333"/>
          <ac:spMkLst>
            <pc:docMk/>
            <pc:sldMk cId="2623582356" sldId="446"/>
            <ac:spMk id="11" creationId="{09393E94-E6D4-4358-8046-37CDB2908BB8}"/>
          </ac:spMkLst>
        </pc:spChg>
        <pc:spChg chg="mod">
          <ac:chgData name="Maura O'Malley, Researcher" userId="debcc6ab-8d4c-4f20-82e6-146e5bb09687" providerId="ADAL" clId="{1741D882-4C59-4D82-B765-F8D9CD540471}" dt="2020-06-18T11:31:48.205" v="29466" actId="20577"/>
          <ac:spMkLst>
            <pc:docMk/>
            <pc:sldMk cId="2623582356" sldId="446"/>
            <ac:spMk id="13" creationId="{F157136B-D1B5-4A3D-888F-25A73344D58D}"/>
          </ac:spMkLst>
        </pc:spChg>
        <pc:spChg chg="add del mod">
          <ac:chgData name="Maura O'Malley, Researcher" userId="debcc6ab-8d4c-4f20-82e6-146e5bb09687" providerId="ADAL" clId="{1741D882-4C59-4D82-B765-F8D9CD540471}" dt="2020-06-17T12:01:03.661" v="27539" actId="478"/>
          <ac:spMkLst>
            <pc:docMk/>
            <pc:sldMk cId="2623582356" sldId="446"/>
            <ac:spMk id="14" creationId="{9322F009-F078-4462-8CB7-3DED6FBC6985}"/>
          </ac:spMkLst>
        </pc:spChg>
        <pc:spChg chg="mod">
          <ac:chgData name="Maura O'Malley, Researcher" userId="debcc6ab-8d4c-4f20-82e6-146e5bb09687" providerId="ADAL" clId="{1741D882-4C59-4D82-B765-F8D9CD540471}" dt="2020-06-17T14:31:23.821" v="28008" actId="1076"/>
          <ac:spMkLst>
            <pc:docMk/>
            <pc:sldMk cId="2623582356" sldId="446"/>
            <ac:spMk id="16" creationId="{4CE6CE8C-09A0-4BDE-89BD-6C6366B4CEDC}"/>
          </ac:spMkLst>
        </pc:spChg>
        <pc:spChg chg="add mod">
          <ac:chgData name="Maura O'Malley, Researcher" userId="debcc6ab-8d4c-4f20-82e6-146e5bb09687" providerId="ADAL" clId="{1741D882-4C59-4D82-B765-F8D9CD540471}" dt="2020-06-17T14:31:59.300" v="28010" actId="1076"/>
          <ac:spMkLst>
            <pc:docMk/>
            <pc:sldMk cId="2623582356" sldId="446"/>
            <ac:spMk id="17" creationId="{E0170949-AE4B-43CA-852F-AB27841E733D}"/>
          </ac:spMkLst>
        </pc:spChg>
        <pc:spChg chg="add del mod">
          <ac:chgData name="Maura O'Malley, Researcher" userId="debcc6ab-8d4c-4f20-82e6-146e5bb09687" providerId="ADAL" clId="{1741D882-4C59-4D82-B765-F8D9CD540471}" dt="2020-06-17T09:54:12.158" v="24473" actId="478"/>
          <ac:spMkLst>
            <pc:docMk/>
            <pc:sldMk cId="2623582356" sldId="446"/>
            <ac:spMk id="18" creationId="{310D841B-28FE-47C9-916D-27A04A60A7D1}"/>
          </ac:spMkLst>
        </pc:spChg>
        <pc:spChg chg="add mod">
          <ac:chgData name="Maura O'Malley, Researcher" userId="debcc6ab-8d4c-4f20-82e6-146e5bb09687" providerId="ADAL" clId="{1741D882-4C59-4D82-B765-F8D9CD540471}" dt="2020-06-17T13:50:45.488" v="27777" actId="5793"/>
          <ac:spMkLst>
            <pc:docMk/>
            <pc:sldMk cId="2623582356" sldId="446"/>
            <ac:spMk id="19" creationId="{61A3E24C-4A9F-4F6C-B2C3-3DA64845EA65}"/>
          </ac:spMkLst>
        </pc:spChg>
        <pc:spChg chg="add mod">
          <ac:chgData name="Maura O'Malley, Researcher" userId="debcc6ab-8d4c-4f20-82e6-146e5bb09687" providerId="ADAL" clId="{1741D882-4C59-4D82-B765-F8D9CD540471}" dt="2020-06-17T14:31:13.963" v="28005" actId="1076"/>
          <ac:spMkLst>
            <pc:docMk/>
            <pc:sldMk cId="2623582356" sldId="446"/>
            <ac:spMk id="20" creationId="{F1FBC9FF-EE1D-462E-866D-EEE82FC9BFFA}"/>
          </ac:spMkLst>
        </pc:spChg>
        <pc:spChg chg="add del mod">
          <ac:chgData name="Maura O'Malley, Researcher" userId="debcc6ab-8d4c-4f20-82e6-146e5bb09687" providerId="ADAL" clId="{1741D882-4C59-4D82-B765-F8D9CD540471}" dt="2020-06-17T10:58:52.899" v="26568" actId="478"/>
          <ac:spMkLst>
            <pc:docMk/>
            <pc:sldMk cId="2623582356" sldId="446"/>
            <ac:spMk id="21" creationId="{3422D5E3-FC87-446F-93F6-45DB7EFE1825}"/>
          </ac:spMkLst>
        </pc:spChg>
        <pc:spChg chg="add mod">
          <ac:chgData name="Maura O'Malley, Researcher" userId="debcc6ab-8d4c-4f20-82e6-146e5bb09687" providerId="ADAL" clId="{1741D882-4C59-4D82-B765-F8D9CD540471}" dt="2020-06-17T14:34:37.125" v="28012" actId="113"/>
          <ac:spMkLst>
            <pc:docMk/>
            <pc:sldMk cId="2623582356" sldId="446"/>
            <ac:spMk id="22" creationId="{0C6F5EA8-8942-45BD-AC0F-FD451C92BB7A}"/>
          </ac:spMkLst>
        </pc:spChg>
        <pc:spChg chg="add del mod">
          <ac:chgData name="Maura O'Malley, Researcher" userId="debcc6ab-8d4c-4f20-82e6-146e5bb09687" providerId="ADAL" clId="{1741D882-4C59-4D82-B765-F8D9CD540471}" dt="2020-06-17T11:06:24.144" v="27071" actId="478"/>
          <ac:spMkLst>
            <pc:docMk/>
            <pc:sldMk cId="2623582356" sldId="446"/>
            <ac:spMk id="23" creationId="{B2241959-4F63-408D-A2EE-3945FC150814}"/>
          </ac:spMkLst>
        </pc:spChg>
        <pc:picChg chg="mod">
          <ac:chgData name="Maura O'Malley, Researcher" userId="debcc6ab-8d4c-4f20-82e6-146e5bb09687" providerId="ADAL" clId="{1741D882-4C59-4D82-B765-F8D9CD540471}" dt="2020-06-17T11:13:42.856" v="27195" actId="14100"/>
          <ac:picMkLst>
            <pc:docMk/>
            <pc:sldMk cId="2623582356" sldId="446"/>
            <ac:picMk id="12" creationId="{0BD23528-A9A0-49F1-886D-99EE6B33B146}"/>
          </ac:picMkLst>
        </pc:picChg>
        <pc:picChg chg="mod">
          <ac:chgData name="Maura O'Malley, Researcher" userId="debcc6ab-8d4c-4f20-82e6-146e5bb09687" providerId="ADAL" clId="{1741D882-4C59-4D82-B765-F8D9CD540471}" dt="2020-06-18T11:29:06.548" v="29247" actId="1076"/>
          <ac:picMkLst>
            <pc:docMk/>
            <pc:sldMk cId="2623582356" sldId="446"/>
            <ac:picMk id="15" creationId="{337190D0-30D7-405A-83F7-312BEB3E2D50}"/>
          </ac:picMkLst>
        </pc:picChg>
      </pc:sldChg>
      <pc:sldChg chg="delSp modSp add del ord">
        <pc:chgData name="Maura O'Malley, Researcher" userId="debcc6ab-8d4c-4f20-82e6-146e5bb09687" providerId="ADAL" clId="{1741D882-4C59-4D82-B765-F8D9CD540471}" dt="2020-06-18T09:16:20.445" v="28315" actId="2696"/>
        <pc:sldMkLst>
          <pc:docMk/>
          <pc:sldMk cId="4037306198" sldId="447"/>
        </pc:sldMkLst>
        <pc:spChg chg="mod">
          <ac:chgData name="Maura O'Malley, Researcher" userId="debcc6ab-8d4c-4f20-82e6-146e5bb09687" providerId="ADAL" clId="{1741D882-4C59-4D82-B765-F8D9CD540471}" dt="2020-06-18T09:14:13.314" v="28312" actId="20577"/>
          <ac:spMkLst>
            <pc:docMk/>
            <pc:sldMk cId="4037306198" sldId="447"/>
            <ac:spMk id="2" creationId="{B86E3F7B-6A20-4AB5-B5B5-890DB4982E62}"/>
          </ac:spMkLst>
        </pc:spChg>
        <pc:spChg chg="del">
          <ac:chgData name="Maura O'Malley, Researcher" userId="debcc6ab-8d4c-4f20-82e6-146e5bb09687" providerId="ADAL" clId="{1741D882-4C59-4D82-B765-F8D9CD540471}" dt="2020-06-18T09:13:54.028" v="28297" actId="478"/>
          <ac:spMkLst>
            <pc:docMk/>
            <pc:sldMk cId="4037306198" sldId="447"/>
            <ac:spMk id="4" creationId="{0F161D12-FDEB-469E-94DB-0B358468FF3C}"/>
          </ac:spMkLst>
        </pc:spChg>
        <pc:spChg chg="mod">
          <ac:chgData name="Maura O'Malley, Researcher" userId="debcc6ab-8d4c-4f20-82e6-146e5bb09687" providerId="ADAL" clId="{1741D882-4C59-4D82-B765-F8D9CD540471}" dt="2020-06-18T09:13:06.068" v="28288" actId="6549"/>
          <ac:spMkLst>
            <pc:docMk/>
            <pc:sldMk cId="4037306198" sldId="447"/>
            <ac:spMk id="5" creationId="{E1AB353D-C3DD-45D0-A928-76F68198F592}"/>
          </ac:spMkLst>
        </pc:spChg>
        <pc:spChg chg="del">
          <ac:chgData name="Maura O'Malley, Researcher" userId="debcc6ab-8d4c-4f20-82e6-146e5bb09687" providerId="ADAL" clId="{1741D882-4C59-4D82-B765-F8D9CD540471}" dt="2020-06-18T09:13:47.935" v="28294" actId="478"/>
          <ac:spMkLst>
            <pc:docMk/>
            <pc:sldMk cId="4037306198" sldId="447"/>
            <ac:spMk id="10" creationId="{CF860C74-0AFF-41B5-A516-7F655DF8C1EB}"/>
          </ac:spMkLst>
        </pc:spChg>
        <pc:spChg chg="del">
          <ac:chgData name="Maura O'Malley, Researcher" userId="debcc6ab-8d4c-4f20-82e6-146e5bb09687" providerId="ADAL" clId="{1741D882-4C59-4D82-B765-F8D9CD540471}" dt="2020-06-18T09:13:30.837" v="28291" actId="478"/>
          <ac:spMkLst>
            <pc:docMk/>
            <pc:sldMk cId="4037306198" sldId="447"/>
            <ac:spMk id="13" creationId="{F157136B-D1B5-4A3D-888F-25A73344D58D}"/>
          </ac:spMkLst>
        </pc:spChg>
        <pc:spChg chg="del mod">
          <ac:chgData name="Maura O'Malley, Researcher" userId="debcc6ab-8d4c-4f20-82e6-146e5bb09687" providerId="ADAL" clId="{1741D882-4C59-4D82-B765-F8D9CD540471}" dt="2020-06-18T09:13:51.460" v="28296" actId="478"/>
          <ac:spMkLst>
            <pc:docMk/>
            <pc:sldMk cId="4037306198" sldId="447"/>
            <ac:spMk id="16" creationId="{4CE6CE8C-09A0-4BDE-89BD-6C6366B4CEDC}"/>
          </ac:spMkLst>
        </pc:spChg>
        <pc:spChg chg="del">
          <ac:chgData name="Maura O'Malley, Researcher" userId="debcc6ab-8d4c-4f20-82e6-146e5bb09687" providerId="ADAL" clId="{1741D882-4C59-4D82-B765-F8D9CD540471}" dt="2020-06-18T09:13:57.215" v="28298" actId="478"/>
          <ac:spMkLst>
            <pc:docMk/>
            <pc:sldMk cId="4037306198" sldId="447"/>
            <ac:spMk id="17" creationId="{E0170949-AE4B-43CA-852F-AB27841E733D}"/>
          </ac:spMkLst>
        </pc:spChg>
        <pc:spChg chg="del">
          <ac:chgData name="Maura O'Malley, Researcher" userId="debcc6ab-8d4c-4f20-82e6-146e5bb09687" providerId="ADAL" clId="{1741D882-4C59-4D82-B765-F8D9CD540471}" dt="2020-06-18T09:13:41.011" v="28292" actId="478"/>
          <ac:spMkLst>
            <pc:docMk/>
            <pc:sldMk cId="4037306198" sldId="447"/>
            <ac:spMk id="20" creationId="{F1FBC9FF-EE1D-462E-866D-EEE82FC9BFFA}"/>
          </ac:spMkLst>
        </pc:spChg>
        <pc:spChg chg="del">
          <ac:chgData name="Maura O'Malley, Researcher" userId="debcc6ab-8d4c-4f20-82e6-146e5bb09687" providerId="ADAL" clId="{1741D882-4C59-4D82-B765-F8D9CD540471}" dt="2020-06-18T09:13:45.219" v="28293" actId="478"/>
          <ac:spMkLst>
            <pc:docMk/>
            <pc:sldMk cId="4037306198" sldId="447"/>
            <ac:spMk id="22" creationId="{0C6F5EA8-8942-45BD-AC0F-FD451C92BB7A}"/>
          </ac:spMkLst>
        </pc:spChg>
        <pc:picChg chg="del">
          <ac:chgData name="Maura O'Malley, Researcher" userId="debcc6ab-8d4c-4f20-82e6-146e5bb09687" providerId="ADAL" clId="{1741D882-4C59-4D82-B765-F8D9CD540471}" dt="2020-06-18T09:13:16.412" v="28289" actId="478"/>
          <ac:picMkLst>
            <pc:docMk/>
            <pc:sldMk cId="4037306198" sldId="447"/>
            <ac:picMk id="12" creationId="{0BD23528-A9A0-49F1-886D-99EE6B33B146}"/>
          </ac:picMkLst>
        </pc:picChg>
        <pc:picChg chg="del">
          <ac:chgData name="Maura O'Malley, Researcher" userId="debcc6ab-8d4c-4f20-82e6-146e5bb09687" providerId="ADAL" clId="{1741D882-4C59-4D82-B765-F8D9CD540471}" dt="2020-06-18T09:13:27.512" v="28290" actId="478"/>
          <ac:picMkLst>
            <pc:docMk/>
            <pc:sldMk cId="4037306198" sldId="447"/>
            <ac:picMk id="15" creationId="{337190D0-30D7-405A-83F7-312BEB3E2D50}"/>
          </ac:picMkLst>
        </pc:picChg>
      </pc:sldChg>
      <pc:sldChg chg="addSp delSp modSp add ord">
        <pc:chgData name="Maura O'Malley, Researcher" userId="debcc6ab-8d4c-4f20-82e6-146e5bb09687" providerId="ADAL" clId="{1741D882-4C59-4D82-B765-F8D9CD540471}" dt="2020-06-18T13:00:47.716" v="31933" actId="20577"/>
        <pc:sldMkLst>
          <pc:docMk/>
          <pc:sldMk cId="942315555" sldId="448"/>
        </pc:sldMkLst>
        <pc:spChg chg="mod">
          <ac:chgData name="Maura O'Malley, Researcher" userId="debcc6ab-8d4c-4f20-82e6-146e5bb09687" providerId="ADAL" clId="{1741D882-4C59-4D82-B765-F8D9CD540471}" dt="2020-06-18T09:17:15.488" v="28368" actId="6549"/>
          <ac:spMkLst>
            <pc:docMk/>
            <pc:sldMk cId="942315555" sldId="448"/>
            <ac:spMk id="5" creationId="{E1AB353D-C3DD-45D0-A928-76F68198F592}"/>
          </ac:spMkLst>
        </pc:spChg>
        <pc:spChg chg="del mod">
          <ac:chgData name="Maura O'Malley, Researcher" userId="debcc6ab-8d4c-4f20-82e6-146e5bb09687" providerId="ADAL" clId="{1741D882-4C59-4D82-B765-F8D9CD540471}" dt="2020-06-18T12:49:33.188" v="30940"/>
          <ac:spMkLst>
            <pc:docMk/>
            <pc:sldMk cId="942315555" sldId="448"/>
            <ac:spMk id="10" creationId="{A550A8D6-DA17-499A-87EF-9B6E5F844D1A}"/>
          </ac:spMkLst>
        </pc:spChg>
        <pc:spChg chg="del">
          <ac:chgData name="Maura O'Malley, Researcher" userId="debcc6ab-8d4c-4f20-82e6-146e5bb09687" providerId="ADAL" clId="{1741D882-4C59-4D82-B765-F8D9CD540471}" dt="2020-06-18T09:19:33.248" v="28740" actId="478"/>
          <ac:spMkLst>
            <pc:docMk/>
            <pc:sldMk cId="942315555" sldId="448"/>
            <ac:spMk id="12" creationId="{9C24C6A9-5DA5-4A0F-9CE9-D3F9B13B56E4}"/>
          </ac:spMkLst>
        </pc:spChg>
        <pc:spChg chg="add del mod">
          <ac:chgData name="Maura O'Malley, Researcher" userId="debcc6ab-8d4c-4f20-82e6-146e5bb09687" providerId="ADAL" clId="{1741D882-4C59-4D82-B765-F8D9CD540471}" dt="2020-06-18T13:00:03.695" v="31871" actId="20577"/>
          <ac:spMkLst>
            <pc:docMk/>
            <pc:sldMk cId="942315555" sldId="448"/>
            <ac:spMk id="13" creationId="{0F415C4F-7E8D-445E-9043-7C5757C85148}"/>
          </ac:spMkLst>
        </pc:spChg>
        <pc:spChg chg="add del mod">
          <ac:chgData name="Maura O'Malley, Researcher" userId="debcc6ab-8d4c-4f20-82e6-146e5bb09687" providerId="ADAL" clId="{1741D882-4C59-4D82-B765-F8D9CD540471}" dt="2020-06-18T12:51:23.803" v="31003" actId="478"/>
          <ac:spMkLst>
            <pc:docMk/>
            <pc:sldMk cId="942315555" sldId="448"/>
            <ac:spMk id="15" creationId="{BFBD6D9E-7F1F-46AB-9A2B-F8F143C207FD}"/>
          </ac:spMkLst>
        </pc:spChg>
        <pc:spChg chg="del">
          <ac:chgData name="Maura O'Malley, Researcher" userId="debcc6ab-8d4c-4f20-82e6-146e5bb09687" providerId="ADAL" clId="{1741D882-4C59-4D82-B765-F8D9CD540471}" dt="2020-06-18T09:20:47.427" v="28745" actId="478"/>
          <ac:spMkLst>
            <pc:docMk/>
            <pc:sldMk cId="942315555" sldId="448"/>
            <ac:spMk id="17" creationId="{65BCAC06-AB26-4E13-8088-B95FFD8B49CA}"/>
          </ac:spMkLst>
        </pc:spChg>
        <pc:spChg chg="del">
          <ac:chgData name="Maura O'Malley, Researcher" userId="debcc6ab-8d4c-4f20-82e6-146e5bb09687" providerId="ADAL" clId="{1741D882-4C59-4D82-B765-F8D9CD540471}" dt="2020-06-18T09:20:53.051" v="28748" actId="478"/>
          <ac:spMkLst>
            <pc:docMk/>
            <pc:sldMk cId="942315555" sldId="448"/>
            <ac:spMk id="18" creationId="{5C258F38-E66D-4A87-A4E0-388FE9822FE9}"/>
          </ac:spMkLst>
        </pc:spChg>
        <pc:spChg chg="add del mod">
          <ac:chgData name="Maura O'Malley, Researcher" userId="debcc6ab-8d4c-4f20-82e6-146e5bb09687" providerId="ADAL" clId="{1741D882-4C59-4D82-B765-F8D9CD540471}" dt="2020-06-18T10:23:15.810" v="28789" actId="478"/>
          <ac:spMkLst>
            <pc:docMk/>
            <pc:sldMk cId="942315555" sldId="448"/>
            <ac:spMk id="20" creationId="{39908F89-A8D1-4F68-8EE5-AA10E03C367D}"/>
          </ac:spMkLst>
        </pc:spChg>
        <pc:spChg chg="add mod">
          <ac:chgData name="Maura O'Malley, Researcher" userId="debcc6ab-8d4c-4f20-82e6-146e5bb09687" providerId="ADAL" clId="{1741D882-4C59-4D82-B765-F8D9CD540471}" dt="2020-06-18T12:52:40.528" v="31135" actId="20577"/>
          <ac:spMkLst>
            <pc:docMk/>
            <pc:sldMk cId="942315555" sldId="448"/>
            <ac:spMk id="21" creationId="{82CE6EB4-7D54-422B-98DA-F37B31E726EA}"/>
          </ac:spMkLst>
        </pc:spChg>
        <pc:spChg chg="add del mod">
          <ac:chgData name="Maura O'Malley, Researcher" userId="debcc6ab-8d4c-4f20-82e6-146e5bb09687" providerId="ADAL" clId="{1741D882-4C59-4D82-B765-F8D9CD540471}" dt="2020-06-18T10:48:56.720" v="29043" actId="478"/>
          <ac:spMkLst>
            <pc:docMk/>
            <pc:sldMk cId="942315555" sldId="448"/>
            <ac:spMk id="22" creationId="{A9191599-1D27-48F5-A21B-240145F2CA33}"/>
          </ac:spMkLst>
        </pc:spChg>
        <pc:spChg chg="del mod">
          <ac:chgData name="Maura O'Malley, Researcher" userId="debcc6ab-8d4c-4f20-82e6-146e5bb09687" providerId="ADAL" clId="{1741D882-4C59-4D82-B765-F8D9CD540471}" dt="2020-06-18T10:48:54.453" v="29042" actId="478"/>
          <ac:spMkLst>
            <pc:docMk/>
            <pc:sldMk cId="942315555" sldId="448"/>
            <ac:spMk id="23" creationId="{BBCDD3C5-3DA2-44AE-9CFF-01541254A46D}"/>
          </ac:spMkLst>
        </pc:spChg>
        <pc:spChg chg="add mod">
          <ac:chgData name="Maura O'Malley, Researcher" userId="debcc6ab-8d4c-4f20-82e6-146e5bb09687" providerId="ADAL" clId="{1741D882-4C59-4D82-B765-F8D9CD540471}" dt="2020-06-18T12:30:18.999" v="30739" actId="1076"/>
          <ac:spMkLst>
            <pc:docMk/>
            <pc:sldMk cId="942315555" sldId="448"/>
            <ac:spMk id="26" creationId="{7A85510E-AE7B-408B-8545-0ED6CE01F789}"/>
          </ac:spMkLst>
        </pc:spChg>
        <pc:spChg chg="add mod">
          <ac:chgData name="Maura O'Malley, Researcher" userId="debcc6ab-8d4c-4f20-82e6-146e5bb09687" providerId="ADAL" clId="{1741D882-4C59-4D82-B765-F8D9CD540471}" dt="2020-06-18T13:00:47.716" v="31933" actId="20577"/>
          <ac:spMkLst>
            <pc:docMk/>
            <pc:sldMk cId="942315555" sldId="448"/>
            <ac:spMk id="29" creationId="{AA166198-C7DF-43FA-A0D1-D6F922B480E9}"/>
          </ac:spMkLst>
        </pc:spChg>
        <pc:picChg chg="add del mod">
          <ac:chgData name="Maura O'Malley, Researcher" userId="debcc6ab-8d4c-4f20-82e6-146e5bb09687" providerId="ADAL" clId="{1741D882-4C59-4D82-B765-F8D9CD540471}" dt="2020-06-18T10:29:54.898" v="28942" actId="478"/>
          <ac:picMkLst>
            <pc:docMk/>
            <pc:sldMk cId="942315555" sldId="448"/>
            <ac:picMk id="3" creationId="{5A3FD133-A3AE-42B2-99EA-5C446D72004A}"/>
          </ac:picMkLst>
        </pc:picChg>
        <pc:picChg chg="add del mod">
          <ac:chgData name="Maura O'Malley, Researcher" userId="debcc6ab-8d4c-4f20-82e6-146e5bb09687" providerId="ADAL" clId="{1741D882-4C59-4D82-B765-F8D9CD540471}" dt="2020-06-18T10:35:35.510" v="28960" actId="478"/>
          <ac:picMkLst>
            <pc:docMk/>
            <pc:sldMk cId="942315555" sldId="448"/>
            <ac:picMk id="6" creationId="{4A998270-415F-4CE3-8716-BD7FBBBBE38C}"/>
          </ac:picMkLst>
        </pc:picChg>
        <pc:picChg chg="del">
          <ac:chgData name="Maura O'Malley, Researcher" userId="debcc6ab-8d4c-4f20-82e6-146e5bb09687" providerId="ADAL" clId="{1741D882-4C59-4D82-B765-F8D9CD540471}" dt="2020-06-18T09:19:29.401" v="28739" actId="478"/>
          <ac:picMkLst>
            <pc:docMk/>
            <pc:sldMk cId="942315555" sldId="448"/>
            <ac:picMk id="16" creationId="{3817C25E-9E5B-43F2-81B1-BCFB377D5368}"/>
          </ac:picMkLst>
        </pc:picChg>
        <pc:picChg chg="del mod">
          <ac:chgData name="Maura O'Malley, Researcher" userId="debcc6ab-8d4c-4f20-82e6-146e5bb09687" providerId="ADAL" clId="{1741D882-4C59-4D82-B765-F8D9CD540471}" dt="2020-06-18T09:20:49.988" v="28747" actId="478"/>
          <ac:picMkLst>
            <pc:docMk/>
            <pc:sldMk cId="942315555" sldId="448"/>
            <ac:picMk id="24" creationId="{49DD8712-29A9-46FC-8303-89EADD29CA2A}"/>
          </ac:picMkLst>
        </pc:picChg>
        <pc:picChg chg="del">
          <ac:chgData name="Maura O'Malley, Researcher" userId="debcc6ab-8d4c-4f20-82e6-146e5bb09687" providerId="ADAL" clId="{1741D882-4C59-4D82-B765-F8D9CD540471}" dt="2020-06-18T09:20:41.782" v="28744" actId="478"/>
          <ac:picMkLst>
            <pc:docMk/>
            <pc:sldMk cId="942315555" sldId="448"/>
            <ac:picMk id="25" creationId="{AE8348C0-04E1-4C1E-961C-1595D0F8FFA3}"/>
          </ac:picMkLst>
        </pc:picChg>
        <pc:picChg chg="del">
          <ac:chgData name="Maura O'Malley, Researcher" userId="debcc6ab-8d4c-4f20-82e6-146e5bb09687" providerId="ADAL" clId="{1741D882-4C59-4D82-B765-F8D9CD540471}" dt="2020-06-18T09:20:55.065" v="28749" actId="478"/>
          <ac:picMkLst>
            <pc:docMk/>
            <pc:sldMk cId="942315555" sldId="448"/>
            <ac:picMk id="27" creationId="{5B7143F0-1FCA-448A-9C6F-47D269BB06BA}"/>
          </ac:picMkLst>
        </pc:picChg>
        <pc:picChg chg="del">
          <ac:chgData name="Maura O'Malley, Researcher" userId="debcc6ab-8d4c-4f20-82e6-146e5bb09687" providerId="ADAL" clId="{1741D882-4C59-4D82-B765-F8D9CD540471}" dt="2020-06-18T09:20:39.130" v="28743" actId="478"/>
          <ac:picMkLst>
            <pc:docMk/>
            <pc:sldMk cId="942315555" sldId="448"/>
            <ac:picMk id="28" creationId="{B73CBC11-7FF0-4D58-B782-AF296199B2BD}"/>
          </ac:picMkLst>
        </pc:picChg>
        <pc:picChg chg="add mod">
          <ac:chgData name="Maura O'Malley, Researcher" userId="debcc6ab-8d4c-4f20-82e6-146e5bb09687" providerId="ADAL" clId="{1741D882-4C59-4D82-B765-F8D9CD540471}" dt="2020-06-18T11:13:13.203" v="29162" actId="688"/>
          <ac:picMkLst>
            <pc:docMk/>
            <pc:sldMk cId="942315555" sldId="448"/>
            <ac:picMk id="1026" creationId="{C20760CB-CCEE-417D-B7D7-3875052A5F37}"/>
          </ac:picMkLst>
        </pc:picChg>
      </pc:sldChg>
      <pc:sldChg chg="modSp add del">
        <pc:chgData name="Maura O'Malley, Researcher" userId="debcc6ab-8d4c-4f20-82e6-146e5bb09687" providerId="ADAL" clId="{1741D882-4C59-4D82-B765-F8D9CD540471}" dt="2020-06-18T09:12:03.608" v="28224" actId="2696"/>
        <pc:sldMkLst>
          <pc:docMk/>
          <pc:sldMk cId="1243188812" sldId="448"/>
        </pc:sldMkLst>
        <pc:spChg chg="mod">
          <ac:chgData name="Maura O'Malley, Researcher" userId="debcc6ab-8d4c-4f20-82e6-146e5bb09687" providerId="ADAL" clId="{1741D882-4C59-4D82-B765-F8D9CD540471}" dt="2020-06-17T14:18:32.187" v="27920" actId="6549"/>
          <ac:spMkLst>
            <pc:docMk/>
            <pc:sldMk cId="1243188812" sldId="448"/>
            <ac:spMk id="5" creationId="{E1AB353D-C3DD-45D0-A928-76F68198F592}"/>
          </ac:spMkLst>
        </pc:spChg>
      </pc:sldChg>
      <pc:sldChg chg="addSp delSp modSp add">
        <pc:chgData name="Maura O'Malley, Researcher" userId="debcc6ab-8d4c-4f20-82e6-146e5bb09687" providerId="ADAL" clId="{1741D882-4C59-4D82-B765-F8D9CD540471}" dt="2020-06-22T08:20:31.437" v="42686" actId="478"/>
        <pc:sldMkLst>
          <pc:docMk/>
          <pc:sldMk cId="734543432" sldId="449"/>
        </pc:sldMkLst>
        <pc:spChg chg="add mod">
          <ac:chgData name="Maura O'Malley, Researcher" userId="debcc6ab-8d4c-4f20-82e6-146e5bb09687" providerId="ADAL" clId="{1741D882-4C59-4D82-B765-F8D9CD540471}" dt="2020-06-18T12:27:26.453" v="30493" actId="1076"/>
          <ac:spMkLst>
            <pc:docMk/>
            <pc:sldMk cId="734543432" sldId="449"/>
            <ac:spMk id="11" creationId="{4E8236C3-6416-46B9-AE8F-19BD0335C818}"/>
          </ac:spMkLst>
        </pc:spChg>
        <pc:spChg chg="mod">
          <ac:chgData name="Maura O'Malley, Researcher" userId="debcc6ab-8d4c-4f20-82e6-146e5bb09687" providerId="ADAL" clId="{1741D882-4C59-4D82-B765-F8D9CD540471}" dt="2020-06-18T12:31:51.435" v="30848" actId="20577"/>
          <ac:spMkLst>
            <pc:docMk/>
            <pc:sldMk cId="734543432" sldId="449"/>
            <ac:spMk id="13" creationId="{0F415C4F-7E8D-445E-9043-7C5757C85148}"/>
          </ac:spMkLst>
        </pc:spChg>
        <pc:spChg chg="del">
          <ac:chgData name="Maura O'Malley, Researcher" userId="debcc6ab-8d4c-4f20-82e6-146e5bb09687" providerId="ADAL" clId="{1741D882-4C59-4D82-B765-F8D9CD540471}" dt="2020-06-18T10:49:02.255" v="29044" actId="478"/>
          <ac:spMkLst>
            <pc:docMk/>
            <pc:sldMk cId="734543432" sldId="449"/>
            <ac:spMk id="15" creationId="{BFBD6D9E-7F1F-46AB-9A2B-F8F143C207FD}"/>
          </ac:spMkLst>
        </pc:spChg>
        <pc:spChg chg="del">
          <ac:chgData name="Maura O'Malley, Researcher" userId="debcc6ab-8d4c-4f20-82e6-146e5bb09687" providerId="ADAL" clId="{1741D882-4C59-4D82-B765-F8D9CD540471}" dt="2020-06-18T10:49:04.275" v="29045" actId="478"/>
          <ac:spMkLst>
            <pc:docMk/>
            <pc:sldMk cId="734543432" sldId="449"/>
            <ac:spMk id="21" creationId="{82CE6EB4-7D54-422B-98DA-F37B31E726EA}"/>
          </ac:spMkLst>
        </pc:spChg>
        <pc:spChg chg="add del mod">
          <ac:chgData name="Maura O'Malley, Researcher" userId="debcc6ab-8d4c-4f20-82e6-146e5bb09687" providerId="ADAL" clId="{1741D882-4C59-4D82-B765-F8D9CD540471}" dt="2020-06-22T08:20:30.414" v="42685" actId="478"/>
          <ac:spMkLst>
            <pc:docMk/>
            <pc:sldMk cId="734543432" sldId="449"/>
            <ac:spMk id="22" creationId="{A9191599-1D27-48F5-A21B-240145F2CA33}"/>
          </ac:spMkLst>
        </pc:spChg>
        <pc:spChg chg="add del mod">
          <ac:chgData name="Maura O'Malley, Researcher" userId="debcc6ab-8d4c-4f20-82e6-146e5bb09687" providerId="ADAL" clId="{1741D882-4C59-4D82-B765-F8D9CD540471}" dt="2020-06-22T08:20:31.437" v="42686" actId="478"/>
          <ac:spMkLst>
            <pc:docMk/>
            <pc:sldMk cId="734543432" sldId="449"/>
            <ac:spMk id="23" creationId="{BBCDD3C5-3DA2-44AE-9CFF-01541254A46D}"/>
          </ac:spMkLst>
        </pc:spChg>
        <pc:picChg chg="add mod">
          <ac:chgData name="Maura O'Malley, Researcher" userId="debcc6ab-8d4c-4f20-82e6-146e5bb09687" providerId="ADAL" clId="{1741D882-4C59-4D82-B765-F8D9CD540471}" dt="2020-06-18T11:13:24.460" v="29163" actId="1076"/>
          <ac:picMkLst>
            <pc:docMk/>
            <pc:sldMk cId="734543432" sldId="449"/>
            <ac:picMk id="3" creationId="{931CFC59-19F7-4F70-9630-456781C4C819}"/>
          </ac:picMkLst>
        </pc:picChg>
      </pc:sldChg>
      <pc:sldChg chg="modSp add del">
        <pc:chgData name="Maura O'Malley, Researcher" userId="debcc6ab-8d4c-4f20-82e6-146e5bb09687" providerId="ADAL" clId="{1741D882-4C59-4D82-B765-F8D9CD540471}" dt="2020-06-18T09:12:06.180" v="28225" actId="2696"/>
        <pc:sldMkLst>
          <pc:docMk/>
          <pc:sldMk cId="1244093474" sldId="449"/>
        </pc:sldMkLst>
        <pc:spChg chg="mod">
          <ac:chgData name="Maura O'Malley, Researcher" userId="debcc6ab-8d4c-4f20-82e6-146e5bb09687" providerId="ADAL" clId="{1741D882-4C59-4D82-B765-F8D9CD540471}" dt="2020-06-17T14:22:34.399" v="27998" actId="20577"/>
          <ac:spMkLst>
            <pc:docMk/>
            <pc:sldMk cId="1244093474" sldId="449"/>
            <ac:spMk id="5" creationId="{E1AB353D-C3DD-45D0-A928-76F68198F592}"/>
          </ac:spMkLst>
        </pc:spChg>
        <pc:spChg chg="mod">
          <ac:chgData name="Maura O'Malley, Researcher" userId="debcc6ab-8d4c-4f20-82e6-146e5bb09687" providerId="ADAL" clId="{1741D882-4C59-4D82-B765-F8D9CD540471}" dt="2020-06-17T14:20:55.008" v="27942" actId="20577"/>
          <ac:spMkLst>
            <pc:docMk/>
            <pc:sldMk cId="1244093474" sldId="449"/>
            <ac:spMk id="13" creationId="{F157136B-D1B5-4A3D-888F-25A73344D58D}"/>
          </ac:spMkLst>
        </pc:spChg>
      </pc:sldChg>
      <pc:sldChg chg="modSp">
        <pc:chgData name="Maura O'Malley, Researcher" userId="debcc6ab-8d4c-4f20-82e6-146e5bb09687" providerId="ADAL" clId="{1741D882-4C59-4D82-B765-F8D9CD540471}" dt="2020-06-18T11:39:35.954" v="29480" actId="20577"/>
        <pc:sldMkLst>
          <pc:docMk/>
          <pc:sldMk cId="1843746054" sldId="450"/>
        </pc:sldMkLst>
        <pc:spChg chg="mod">
          <ac:chgData name="Maura O'Malley, Researcher" userId="debcc6ab-8d4c-4f20-82e6-146e5bb09687" providerId="ADAL" clId="{1741D882-4C59-4D82-B765-F8D9CD540471}" dt="2020-06-18T11:39:35.954" v="29480" actId="20577"/>
          <ac:spMkLst>
            <pc:docMk/>
            <pc:sldMk cId="1843746054" sldId="450"/>
            <ac:spMk id="7" creationId="{5E73740B-8C79-4C58-9100-E59FE81726E1}"/>
          </ac:spMkLst>
        </pc:spChg>
      </pc:sldChg>
      <pc:sldChg chg="del ord">
        <pc:chgData name="Maura O'Malley, Researcher" userId="debcc6ab-8d4c-4f20-82e6-146e5bb09687" providerId="ADAL" clId="{1741D882-4C59-4D82-B765-F8D9CD540471}" dt="2020-06-22T08:03:48.161" v="42238" actId="2696"/>
        <pc:sldMkLst>
          <pc:docMk/>
          <pc:sldMk cId="3814502641" sldId="458"/>
        </pc:sldMkLst>
      </pc:sldChg>
      <pc:sldChg chg="ord">
        <pc:chgData name="Maura O'Malley, Researcher" userId="debcc6ab-8d4c-4f20-82e6-146e5bb09687" providerId="ADAL" clId="{1741D882-4C59-4D82-B765-F8D9CD540471}" dt="2020-06-19T07:37:16.849" v="31967"/>
        <pc:sldMkLst>
          <pc:docMk/>
          <pc:sldMk cId="4169863156" sldId="459"/>
        </pc:sldMkLst>
      </pc:sldChg>
      <pc:sldChg chg="modSp add">
        <pc:chgData name="Maura O'Malley, Researcher" userId="debcc6ab-8d4c-4f20-82e6-146e5bb09687" providerId="ADAL" clId="{1741D882-4C59-4D82-B765-F8D9CD540471}" dt="2020-06-22T08:31:35.308" v="43031" actId="20577"/>
        <pc:sldMkLst>
          <pc:docMk/>
          <pc:sldMk cId="507791272" sldId="463"/>
        </pc:sldMkLst>
        <pc:spChg chg="mod">
          <ac:chgData name="Maura O'Malley, Researcher" userId="debcc6ab-8d4c-4f20-82e6-146e5bb09687" providerId="ADAL" clId="{1741D882-4C59-4D82-B765-F8D9CD540471}" dt="2020-06-22T08:31:35.308" v="43031" actId="20577"/>
          <ac:spMkLst>
            <pc:docMk/>
            <pc:sldMk cId="507791272" sldId="463"/>
            <ac:spMk id="2" creationId="{B86E3F7B-6A20-4AB5-B5B5-890DB4982E62}"/>
          </ac:spMkLst>
        </pc:spChg>
      </pc:sldChg>
      <pc:sldChg chg="add del ord">
        <pc:chgData name="Maura O'Malley, Researcher" userId="debcc6ab-8d4c-4f20-82e6-146e5bb09687" providerId="ADAL" clId="{1741D882-4C59-4D82-B765-F8D9CD540471}" dt="2020-06-19T07:33:00.219" v="31941" actId="2696"/>
        <pc:sldMkLst>
          <pc:docMk/>
          <pc:sldMk cId="3641095601" sldId="464"/>
        </pc:sldMkLst>
      </pc:sldChg>
      <pc:sldChg chg="addSp delSp modSp add ord modNotesTx">
        <pc:chgData name="Maura O'Malley, Researcher" userId="debcc6ab-8d4c-4f20-82e6-146e5bb09687" providerId="ADAL" clId="{1741D882-4C59-4D82-B765-F8D9CD540471}" dt="2020-06-22T08:16:40.016" v="42677" actId="20577"/>
        <pc:sldMkLst>
          <pc:docMk/>
          <pc:sldMk cId="1069382561" sldId="465"/>
        </pc:sldMkLst>
        <pc:spChg chg="mod">
          <ac:chgData name="Maura O'Malley, Researcher" userId="debcc6ab-8d4c-4f20-82e6-146e5bb09687" providerId="ADAL" clId="{1741D882-4C59-4D82-B765-F8D9CD540471}" dt="2020-06-22T08:16:11.232" v="42674" actId="20577"/>
          <ac:spMkLst>
            <pc:docMk/>
            <pc:sldMk cId="1069382561" sldId="465"/>
            <ac:spMk id="2" creationId="{CC2F9DB6-C941-4B40-B411-7A0194DD4628}"/>
          </ac:spMkLst>
        </pc:spChg>
        <pc:spChg chg="del mod">
          <ac:chgData name="Maura O'Malley, Researcher" userId="debcc6ab-8d4c-4f20-82e6-146e5bb09687" providerId="ADAL" clId="{1741D882-4C59-4D82-B765-F8D9CD540471}" dt="2020-06-19T15:24:24.797" v="35395"/>
          <ac:spMkLst>
            <pc:docMk/>
            <pc:sldMk cId="1069382561" sldId="465"/>
            <ac:spMk id="3" creationId="{FC8656B9-CA80-4411-A58F-D286A4B7217A}"/>
          </ac:spMkLst>
        </pc:spChg>
        <pc:spChg chg="add del mod">
          <ac:chgData name="Maura O'Malley, Researcher" userId="debcc6ab-8d4c-4f20-82e6-146e5bb09687" providerId="ADAL" clId="{1741D882-4C59-4D82-B765-F8D9CD540471}" dt="2020-06-19T09:53:48.786" v="32790" actId="478"/>
          <ac:spMkLst>
            <pc:docMk/>
            <pc:sldMk cId="1069382561" sldId="465"/>
            <ac:spMk id="4" creationId="{8FA8752E-16CD-4327-824B-E49105A6D85B}"/>
          </ac:spMkLst>
        </pc:spChg>
        <pc:spChg chg="add del mod">
          <ac:chgData name="Maura O'Malley, Researcher" userId="debcc6ab-8d4c-4f20-82e6-146e5bb09687" providerId="ADAL" clId="{1741D882-4C59-4D82-B765-F8D9CD540471}" dt="2020-06-19T11:23:51.819" v="33214" actId="478"/>
          <ac:spMkLst>
            <pc:docMk/>
            <pc:sldMk cId="1069382561" sldId="465"/>
            <ac:spMk id="7" creationId="{944EC443-C7F4-4E98-8ED7-40C861046D68}"/>
          </ac:spMkLst>
        </pc:spChg>
        <pc:spChg chg="add del mod">
          <ac:chgData name="Maura O'Malley, Researcher" userId="debcc6ab-8d4c-4f20-82e6-146e5bb09687" providerId="ADAL" clId="{1741D882-4C59-4D82-B765-F8D9CD540471}" dt="2020-06-22T07:43:03.009" v="41909" actId="1076"/>
          <ac:spMkLst>
            <pc:docMk/>
            <pc:sldMk cId="1069382561" sldId="465"/>
            <ac:spMk id="8" creationId="{010912D7-D087-433D-9A4F-23A32CCED944}"/>
          </ac:spMkLst>
        </pc:spChg>
        <pc:spChg chg="del mod">
          <ac:chgData name="Maura O'Malley, Researcher" userId="debcc6ab-8d4c-4f20-82e6-146e5bb09687" providerId="ADAL" clId="{1741D882-4C59-4D82-B765-F8D9CD540471}" dt="2020-06-19T15:24:24.813" v="35397"/>
          <ac:spMkLst>
            <pc:docMk/>
            <pc:sldMk cId="1069382561" sldId="465"/>
            <ac:spMk id="13" creationId="{83D6FF98-4986-41D1-BB6A-2437C5A88DDA}"/>
          </ac:spMkLst>
        </pc:spChg>
        <pc:spChg chg="add mod">
          <ac:chgData name="Maura O'Malley, Researcher" userId="debcc6ab-8d4c-4f20-82e6-146e5bb09687" providerId="ADAL" clId="{1741D882-4C59-4D82-B765-F8D9CD540471}" dt="2020-06-22T07:48:03.907" v="41957" actId="1076"/>
          <ac:spMkLst>
            <pc:docMk/>
            <pc:sldMk cId="1069382561" sldId="465"/>
            <ac:spMk id="13" creationId="{D7C6F33C-5FF4-4A7C-A01B-2AFD412615D1}"/>
          </ac:spMkLst>
        </pc:spChg>
        <pc:spChg chg="add mod">
          <ac:chgData name="Maura O'Malley, Researcher" userId="debcc6ab-8d4c-4f20-82e6-146e5bb09687" providerId="ADAL" clId="{1741D882-4C59-4D82-B765-F8D9CD540471}" dt="2020-06-22T07:45:02.841" v="41939" actId="1076"/>
          <ac:spMkLst>
            <pc:docMk/>
            <pc:sldMk cId="1069382561" sldId="465"/>
            <ac:spMk id="14" creationId="{766333B7-6B43-4E36-BC44-371EC4040E68}"/>
          </ac:spMkLst>
        </pc:spChg>
        <pc:spChg chg="del mod">
          <ac:chgData name="Maura O'Malley, Researcher" userId="debcc6ab-8d4c-4f20-82e6-146e5bb09687" providerId="ADAL" clId="{1741D882-4C59-4D82-B765-F8D9CD540471}" dt="2020-06-19T19:41:06.916" v="38894" actId="478"/>
          <ac:spMkLst>
            <pc:docMk/>
            <pc:sldMk cId="1069382561" sldId="465"/>
            <ac:spMk id="14" creationId="{EAB9DAC0-098B-4B5E-85B2-1D38156DC012}"/>
          </ac:spMkLst>
        </pc:spChg>
        <pc:spChg chg="add mod">
          <ac:chgData name="Maura O'Malley, Researcher" userId="debcc6ab-8d4c-4f20-82e6-146e5bb09687" providerId="ADAL" clId="{1741D882-4C59-4D82-B765-F8D9CD540471}" dt="2020-06-22T07:55:39.760" v="42082" actId="20577"/>
          <ac:spMkLst>
            <pc:docMk/>
            <pc:sldMk cId="1069382561" sldId="465"/>
            <ac:spMk id="16" creationId="{F6987058-6A96-457C-89D2-E1D2E5414206}"/>
          </ac:spMkLst>
        </pc:spChg>
        <pc:spChg chg="mod">
          <ac:chgData name="Maura O'Malley, Researcher" userId="debcc6ab-8d4c-4f20-82e6-146e5bb09687" providerId="ADAL" clId="{1741D882-4C59-4D82-B765-F8D9CD540471}" dt="2020-06-19T19:13:41.904" v="37040" actId="6549"/>
          <ac:spMkLst>
            <pc:docMk/>
            <pc:sldMk cId="1069382561" sldId="465"/>
            <ac:spMk id="17" creationId="{14130BA1-162E-4DA9-A3A0-189696535A73}"/>
          </ac:spMkLst>
        </pc:spChg>
        <pc:spChg chg="mod">
          <ac:chgData name="Maura O'Malley, Researcher" userId="debcc6ab-8d4c-4f20-82e6-146e5bb09687" providerId="ADAL" clId="{1741D882-4C59-4D82-B765-F8D9CD540471}" dt="2020-06-19T19:13:37.391" v="37039" actId="6549"/>
          <ac:spMkLst>
            <pc:docMk/>
            <pc:sldMk cId="1069382561" sldId="465"/>
            <ac:spMk id="18" creationId="{73FA3C4D-CC06-439D-8424-ED9E4D5654D2}"/>
          </ac:spMkLst>
        </pc:spChg>
        <pc:spChg chg="mod">
          <ac:chgData name="Maura O'Malley, Researcher" userId="debcc6ab-8d4c-4f20-82e6-146e5bb09687" providerId="ADAL" clId="{1741D882-4C59-4D82-B765-F8D9CD540471}" dt="2020-06-22T08:13:04.697" v="42645" actId="20577"/>
          <ac:spMkLst>
            <pc:docMk/>
            <pc:sldMk cId="1069382561" sldId="465"/>
            <ac:spMk id="19" creationId="{F2ED8B36-8D82-45C7-8DEC-7EB257229721}"/>
          </ac:spMkLst>
        </pc:spChg>
        <pc:spChg chg="add mod">
          <ac:chgData name="Maura O'Malley, Researcher" userId="debcc6ab-8d4c-4f20-82e6-146e5bb09687" providerId="ADAL" clId="{1741D882-4C59-4D82-B765-F8D9CD540471}" dt="2020-06-22T08:16:40.016" v="42677" actId="20577"/>
          <ac:spMkLst>
            <pc:docMk/>
            <pc:sldMk cId="1069382561" sldId="465"/>
            <ac:spMk id="20" creationId="{1500FB25-A4C5-4898-889D-E0B5005E291E}"/>
          </ac:spMkLst>
        </pc:spChg>
        <pc:spChg chg="add del mod">
          <ac:chgData name="Maura O'Malley, Researcher" userId="debcc6ab-8d4c-4f20-82e6-146e5bb09687" providerId="ADAL" clId="{1741D882-4C59-4D82-B765-F8D9CD540471}" dt="2020-06-22T07:00:54.501" v="41048" actId="478"/>
          <ac:spMkLst>
            <pc:docMk/>
            <pc:sldMk cId="1069382561" sldId="465"/>
            <ac:spMk id="21" creationId="{CE44810A-105B-42B6-9D3F-6D6B14001B17}"/>
          </ac:spMkLst>
        </pc:spChg>
        <pc:spChg chg="add del">
          <ac:chgData name="Maura O'Malley, Researcher" userId="debcc6ab-8d4c-4f20-82e6-146e5bb09687" providerId="ADAL" clId="{1741D882-4C59-4D82-B765-F8D9CD540471}" dt="2020-06-19T19:40:49.986" v="38889" actId="478"/>
          <ac:spMkLst>
            <pc:docMk/>
            <pc:sldMk cId="1069382561" sldId="465"/>
            <ac:spMk id="22" creationId="{CFE0C63B-D492-4B72-A8E0-61DFC7B6EB26}"/>
          </ac:spMkLst>
        </pc:spChg>
        <pc:picChg chg="del">
          <ac:chgData name="Maura O'Malley, Researcher" userId="debcc6ab-8d4c-4f20-82e6-146e5bb09687" providerId="ADAL" clId="{1741D882-4C59-4D82-B765-F8D9CD540471}" dt="2020-06-19T07:40:28.907" v="31971" actId="478"/>
          <ac:picMkLst>
            <pc:docMk/>
            <pc:sldMk cId="1069382561" sldId="465"/>
            <ac:picMk id="12" creationId="{E2433F75-6661-4173-BE6C-36E5862630B4}"/>
          </ac:picMkLst>
        </pc:picChg>
        <pc:picChg chg="mod">
          <ac:chgData name="Maura O'Malley, Researcher" userId="debcc6ab-8d4c-4f20-82e6-146e5bb09687" providerId="ADAL" clId="{1741D882-4C59-4D82-B765-F8D9CD540471}" dt="2020-06-22T08:06:51.842" v="42388" actId="1076"/>
          <ac:picMkLst>
            <pc:docMk/>
            <pc:sldMk cId="1069382561" sldId="465"/>
            <ac:picMk id="15" creationId="{58CE4144-A27E-46C0-9570-44715F130CA2}"/>
          </ac:picMkLst>
        </pc:picChg>
        <pc:picChg chg="add del mod">
          <ac:chgData name="Maura O'Malley, Researcher" userId="debcc6ab-8d4c-4f20-82e6-146e5bb09687" providerId="ADAL" clId="{1741D882-4C59-4D82-B765-F8D9CD540471}" dt="2020-06-19T14:55:30.856" v="35382" actId="478"/>
          <ac:picMkLst>
            <pc:docMk/>
            <pc:sldMk cId="1069382561" sldId="465"/>
            <ac:picMk id="16" creationId="{C429BEDE-92B6-45E3-9564-CE5125A230F5}"/>
          </ac:picMkLst>
        </pc:picChg>
        <pc:picChg chg="add mod">
          <ac:chgData name="Maura O'Malley, Researcher" userId="debcc6ab-8d4c-4f20-82e6-146e5bb09687" providerId="ADAL" clId="{1741D882-4C59-4D82-B765-F8D9CD540471}" dt="2020-06-22T07:49:49.595" v="41988" actId="1076"/>
          <ac:picMkLst>
            <pc:docMk/>
            <pc:sldMk cId="1069382561" sldId="465"/>
            <ac:picMk id="1026" creationId="{142D5B6C-28C9-4E12-9D5A-6308D06EFB9C}"/>
          </ac:picMkLst>
        </pc:picChg>
      </pc:sldChg>
      <pc:sldChg chg="add del ord addCm modCm">
        <pc:chgData name="Maura O'Malley, Researcher" userId="debcc6ab-8d4c-4f20-82e6-146e5bb09687" providerId="ADAL" clId="{1741D882-4C59-4D82-B765-F8D9CD540471}" dt="2020-06-22T08:17:30.997" v="42678" actId="2696"/>
        <pc:sldMkLst>
          <pc:docMk/>
          <pc:sldMk cId="341285938" sldId="468"/>
        </pc:sldMkLst>
      </pc:sldChg>
      <pc:sldChg chg="addSp delSp modSp add ord">
        <pc:chgData name="Maura O'Malley, Researcher" userId="debcc6ab-8d4c-4f20-82e6-146e5bb09687" providerId="ADAL" clId="{1741D882-4C59-4D82-B765-F8D9CD540471}" dt="2020-06-22T08:46:42.709" v="43104" actId="20577"/>
        <pc:sldMkLst>
          <pc:docMk/>
          <pc:sldMk cId="905612933" sldId="468"/>
        </pc:sldMkLst>
        <pc:spChg chg="mod">
          <ac:chgData name="Maura O'Malley, Researcher" userId="debcc6ab-8d4c-4f20-82e6-146e5bb09687" providerId="ADAL" clId="{1741D882-4C59-4D82-B765-F8D9CD540471}" dt="2020-06-22T08:46:42.709" v="43104" actId="20577"/>
          <ac:spMkLst>
            <pc:docMk/>
            <pc:sldMk cId="905612933" sldId="468"/>
            <ac:spMk id="2" creationId="{B86E3F7B-6A20-4AB5-B5B5-890DB4982E62}"/>
          </ac:spMkLst>
        </pc:spChg>
        <pc:spChg chg="mod">
          <ac:chgData name="Maura O'Malley, Researcher" userId="debcc6ab-8d4c-4f20-82e6-146e5bb09687" providerId="ADAL" clId="{1741D882-4C59-4D82-B765-F8D9CD540471}" dt="2020-06-22T08:22:40.046" v="42701" actId="1076"/>
          <ac:spMkLst>
            <pc:docMk/>
            <pc:sldMk cId="905612933" sldId="468"/>
            <ac:spMk id="4" creationId="{0F161D12-FDEB-469E-94DB-0B358468FF3C}"/>
          </ac:spMkLst>
        </pc:spChg>
        <pc:spChg chg="del mod">
          <ac:chgData name="Maura O'Malley, Researcher" userId="debcc6ab-8d4c-4f20-82e6-146e5bb09687" providerId="ADAL" clId="{1741D882-4C59-4D82-B765-F8D9CD540471}" dt="2020-06-22T08:22:21.532" v="42697" actId="478"/>
          <ac:spMkLst>
            <pc:docMk/>
            <pc:sldMk cId="905612933" sldId="468"/>
            <ac:spMk id="10" creationId="{CF860C74-0AFF-41B5-A516-7F655DF8C1EB}"/>
          </ac:spMkLst>
        </pc:spChg>
        <pc:spChg chg="del">
          <ac:chgData name="Maura O'Malley, Researcher" userId="debcc6ab-8d4c-4f20-82e6-146e5bb09687" providerId="ADAL" clId="{1741D882-4C59-4D82-B765-F8D9CD540471}" dt="2020-06-22T08:19:43.779" v="42681" actId="478"/>
          <ac:spMkLst>
            <pc:docMk/>
            <pc:sldMk cId="905612933" sldId="468"/>
            <ac:spMk id="13" creationId="{F157136B-D1B5-4A3D-888F-25A73344D58D}"/>
          </ac:spMkLst>
        </pc:spChg>
        <pc:spChg chg="add mod">
          <ac:chgData name="Maura O'Malley, Researcher" userId="debcc6ab-8d4c-4f20-82e6-146e5bb09687" providerId="ADAL" clId="{1741D882-4C59-4D82-B765-F8D9CD540471}" dt="2020-06-22T08:23:30.556" v="42778" actId="1076"/>
          <ac:spMkLst>
            <pc:docMk/>
            <pc:sldMk cId="905612933" sldId="468"/>
            <ac:spMk id="14" creationId="{FB4B285C-B279-470C-96B7-402F4DC783EA}"/>
          </ac:spMkLst>
        </pc:spChg>
        <pc:spChg chg="del mod">
          <ac:chgData name="Maura O'Malley, Researcher" userId="debcc6ab-8d4c-4f20-82e6-146e5bb09687" providerId="ADAL" clId="{1741D882-4C59-4D82-B765-F8D9CD540471}" dt="2020-06-22T08:22:26.256" v="42698" actId="478"/>
          <ac:spMkLst>
            <pc:docMk/>
            <pc:sldMk cId="905612933" sldId="468"/>
            <ac:spMk id="16" creationId="{4CE6CE8C-09A0-4BDE-89BD-6C6366B4CEDC}"/>
          </ac:spMkLst>
        </pc:spChg>
        <pc:spChg chg="mod">
          <ac:chgData name="Maura O'Malley, Researcher" userId="debcc6ab-8d4c-4f20-82e6-146e5bb09687" providerId="ADAL" clId="{1741D882-4C59-4D82-B765-F8D9CD540471}" dt="2020-06-22T08:22:41.872" v="42702" actId="1076"/>
          <ac:spMkLst>
            <pc:docMk/>
            <pc:sldMk cId="905612933" sldId="468"/>
            <ac:spMk id="17" creationId="{E0170949-AE4B-43CA-852F-AB27841E733D}"/>
          </ac:spMkLst>
        </pc:spChg>
        <pc:spChg chg="del mod">
          <ac:chgData name="Maura O'Malley, Researcher" userId="debcc6ab-8d4c-4f20-82e6-146e5bb09687" providerId="ADAL" clId="{1741D882-4C59-4D82-B765-F8D9CD540471}" dt="2020-06-22T08:22:12.332" v="42695" actId="478"/>
          <ac:spMkLst>
            <pc:docMk/>
            <pc:sldMk cId="905612933" sldId="468"/>
            <ac:spMk id="20" creationId="{F1FBC9FF-EE1D-462E-866D-EEE82FC9BFFA}"/>
          </ac:spMkLst>
        </pc:spChg>
        <pc:spChg chg="del mod">
          <ac:chgData name="Maura O'Malley, Researcher" userId="debcc6ab-8d4c-4f20-82e6-146e5bb09687" providerId="ADAL" clId="{1741D882-4C59-4D82-B765-F8D9CD540471}" dt="2020-06-22T08:22:18.309" v="42696" actId="478"/>
          <ac:spMkLst>
            <pc:docMk/>
            <pc:sldMk cId="905612933" sldId="468"/>
            <ac:spMk id="22" creationId="{0C6F5EA8-8942-45BD-AC0F-FD451C92BB7A}"/>
          </ac:spMkLst>
        </pc:spChg>
        <pc:picChg chg="del">
          <ac:chgData name="Maura O'Malley, Researcher" userId="debcc6ab-8d4c-4f20-82e6-146e5bb09687" providerId="ADAL" clId="{1741D882-4C59-4D82-B765-F8D9CD540471}" dt="2020-06-22T08:19:53.951" v="42682" actId="478"/>
          <ac:picMkLst>
            <pc:docMk/>
            <pc:sldMk cId="905612933" sldId="468"/>
            <ac:picMk id="12" creationId="{0BD23528-A9A0-49F1-886D-99EE6B33B146}"/>
          </ac:picMkLst>
        </pc:picChg>
        <pc:picChg chg="del">
          <ac:chgData name="Maura O'Malley, Researcher" userId="debcc6ab-8d4c-4f20-82e6-146e5bb09687" providerId="ADAL" clId="{1741D882-4C59-4D82-B765-F8D9CD540471}" dt="2020-06-22T08:21:16.190" v="42688" actId="478"/>
          <ac:picMkLst>
            <pc:docMk/>
            <pc:sldMk cId="905612933" sldId="468"/>
            <ac:picMk id="15" creationId="{337190D0-30D7-405A-83F7-312BEB3E2D50}"/>
          </ac:picMkLst>
        </pc:picChg>
      </pc:sldChg>
    </pc:docChg>
  </pc:docChgLst>
  <pc:docChgLst>
    <pc:chgData name="Maura O'Malley, Researcher" userId="S::maura.o-malley@essex.gov.uk::debcc6ab-8d4c-4f20-82e6-146e5bb09687" providerId="AD" clId="Web-{F2175DD7-D7F2-4BA0-BC70-5ABCF9DC93A1}"/>
    <pc:docChg chg="modSld">
      <pc:chgData name="Maura O'Malley, Researcher" userId="S::maura.o-malley@essex.gov.uk::debcc6ab-8d4c-4f20-82e6-146e5bb09687" providerId="AD" clId="Web-{F2175DD7-D7F2-4BA0-BC70-5ABCF9DC93A1}" dt="2020-05-29T15:18:22.614" v="58"/>
      <pc:docMkLst>
        <pc:docMk/>
      </pc:docMkLst>
      <pc:sldChg chg="delSp modSp">
        <pc:chgData name="Maura O'Malley, Researcher" userId="S::maura.o-malley@essex.gov.uk::debcc6ab-8d4c-4f20-82e6-146e5bb09687" providerId="AD" clId="Web-{F2175DD7-D7F2-4BA0-BC70-5ABCF9DC93A1}" dt="2020-05-29T15:18:22.614" v="58"/>
        <pc:sldMkLst>
          <pc:docMk/>
          <pc:sldMk cId="2168100537" sldId="374"/>
        </pc:sldMkLst>
        <pc:spChg chg="mod">
          <ac:chgData name="Maura O'Malley, Researcher" userId="S::maura.o-malley@essex.gov.uk::debcc6ab-8d4c-4f20-82e6-146e5bb09687" providerId="AD" clId="Web-{F2175DD7-D7F2-4BA0-BC70-5ABCF9DC93A1}" dt="2020-05-29T15:16:44.348" v="14" actId="14100"/>
          <ac:spMkLst>
            <pc:docMk/>
            <pc:sldMk cId="2168100537" sldId="374"/>
            <ac:spMk id="6" creationId="{3A68F409-8D99-4305-82DE-37EA14CCD393}"/>
          </ac:spMkLst>
        </pc:spChg>
        <pc:spChg chg="mod">
          <ac:chgData name="Maura O'Malley, Researcher" userId="S::maura.o-malley@essex.gov.uk::debcc6ab-8d4c-4f20-82e6-146e5bb09687" providerId="AD" clId="Web-{F2175DD7-D7F2-4BA0-BC70-5ABCF9DC93A1}" dt="2020-05-29T15:16:45.535" v="15" actId="1076"/>
          <ac:spMkLst>
            <pc:docMk/>
            <pc:sldMk cId="2168100537" sldId="374"/>
            <ac:spMk id="7" creationId="{5BF28DFC-B23B-45C4-8473-3007892C614F}"/>
          </ac:spMkLst>
        </pc:spChg>
        <pc:spChg chg="mod">
          <ac:chgData name="Maura O'Malley, Researcher" userId="S::maura.o-malley@essex.gov.uk::debcc6ab-8d4c-4f20-82e6-146e5bb09687" providerId="AD" clId="Web-{F2175DD7-D7F2-4BA0-BC70-5ABCF9DC93A1}" dt="2020-05-29T15:16:42.926" v="12" actId="14100"/>
          <ac:spMkLst>
            <pc:docMk/>
            <pc:sldMk cId="2168100537" sldId="374"/>
            <ac:spMk id="11" creationId="{00B12A2E-2363-4DD7-A7A5-519CF6FADB3C}"/>
          </ac:spMkLst>
        </pc:spChg>
        <pc:spChg chg="mod">
          <ac:chgData name="Maura O'Malley, Researcher" userId="S::maura.o-malley@essex.gov.uk::debcc6ab-8d4c-4f20-82e6-146e5bb09687" providerId="AD" clId="Web-{F2175DD7-D7F2-4BA0-BC70-5ABCF9DC93A1}" dt="2020-05-29T15:18:14.629" v="57" actId="1076"/>
          <ac:spMkLst>
            <pc:docMk/>
            <pc:sldMk cId="2168100537" sldId="374"/>
            <ac:spMk id="15" creationId="{1774EB99-0509-44A1-A957-38F1D1404488}"/>
          </ac:spMkLst>
        </pc:spChg>
        <pc:picChg chg="del">
          <ac:chgData name="Maura O'Malley, Researcher" userId="S::maura.o-malley@essex.gov.uk::debcc6ab-8d4c-4f20-82e6-146e5bb09687" providerId="AD" clId="Web-{F2175DD7-D7F2-4BA0-BC70-5ABCF9DC93A1}" dt="2020-05-29T15:18:22.614" v="58"/>
          <ac:picMkLst>
            <pc:docMk/>
            <pc:sldMk cId="2168100537" sldId="374"/>
            <ac:picMk id="12" creationId="{29748775-40BC-40C9-8ECA-88B11950CBF2}"/>
          </ac:picMkLst>
        </pc:picChg>
      </pc:sldChg>
    </pc:docChg>
  </pc:docChgLst>
  <pc:docChgLst>
    <pc:chgData name="Poppy Reece, Researcher" userId="S::poppy.reece@essex.gov.uk::dc98a925-bdaa-4bee-b207-d103908056d7" providerId="AD" clId="Web-{74937C06-C961-455D-8DAF-6261EE6188F7}"/>
    <pc:docChg chg="modSld">
      <pc:chgData name="Poppy Reece, Researcher" userId="S::poppy.reece@essex.gov.uk::dc98a925-bdaa-4bee-b207-d103908056d7" providerId="AD" clId="Web-{74937C06-C961-455D-8DAF-6261EE6188F7}" dt="2020-06-01T18:02:35.473" v="70" actId="14100"/>
      <pc:docMkLst>
        <pc:docMk/>
      </pc:docMkLst>
      <pc:sldChg chg="addSp modSp">
        <pc:chgData name="Poppy Reece, Researcher" userId="S::poppy.reece@essex.gov.uk::dc98a925-bdaa-4bee-b207-d103908056d7" providerId="AD" clId="Web-{74937C06-C961-455D-8DAF-6261EE6188F7}" dt="2020-06-01T18:02:35.473" v="70" actId="14100"/>
        <pc:sldMkLst>
          <pc:docMk/>
          <pc:sldMk cId="2263966757" sldId="356"/>
        </pc:sldMkLst>
        <pc:spChg chg="mod">
          <ac:chgData name="Poppy Reece, Researcher" userId="S::poppy.reece@essex.gov.uk::dc98a925-bdaa-4bee-b207-d103908056d7" providerId="AD" clId="Web-{74937C06-C961-455D-8DAF-6261EE6188F7}" dt="2020-06-01T18:02:17.473" v="45" actId="20577"/>
          <ac:spMkLst>
            <pc:docMk/>
            <pc:sldMk cId="2263966757" sldId="356"/>
            <ac:spMk id="2" creationId="{B86E3F7B-6A20-4AB5-B5B5-890DB4982E62}"/>
          </ac:spMkLst>
        </pc:spChg>
        <pc:spChg chg="add mod">
          <ac:chgData name="Poppy Reece, Researcher" userId="S::poppy.reece@essex.gov.uk::dc98a925-bdaa-4bee-b207-d103908056d7" providerId="AD" clId="Web-{74937C06-C961-455D-8DAF-6261EE6188F7}" dt="2020-06-01T18:02:35.473" v="70" actId="14100"/>
          <ac:spMkLst>
            <pc:docMk/>
            <pc:sldMk cId="2263966757" sldId="356"/>
            <ac:spMk id="3" creationId="{0CE65435-0BBF-486E-8B7B-670D4AA398AD}"/>
          </ac:spMkLst>
        </pc:spChg>
      </pc:sldChg>
    </pc:docChg>
  </pc:docChgLst>
  <pc:docChgLst>
    <pc:chgData name="Poppy Reece - Senior Researcher" userId="dc98a925-bdaa-4bee-b207-d103908056d7" providerId="ADAL" clId="{31FF4D8F-660D-44C6-88E8-326986696D71}"/>
    <pc:docChg chg="modSld">
      <pc:chgData name="Poppy Reece - Senior Researcher" userId="dc98a925-bdaa-4bee-b207-d103908056d7" providerId="ADAL" clId="{31FF4D8F-660D-44C6-88E8-326986696D71}" dt="2021-02-16T12:45:29.224" v="23" actId="1036"/>
      <pc:docMkLst>
        <pc:docMk/>
      </pc:docMkLst>
      <pc:sldChg chg="modNotesTx">
        <pc:chgData name="Poppy Reece - Senior Researcher" userId="dc98a925-bdaa-4bee-b207-d103908056d7" providerId="ADAL" clId="{31FF4D8F-660D-44C6-88E8-326986696D71}" dt="2021-02-16T12:36:15.135" v="0" actId="20577"/>
        <pc:sldMkLst>
          <pc:docMk/>
          <pc:sldMk cId="4231481942" sldId="262"/>
        </pc:sldMkLst>
      </pc:sldChg>
      <pc:sldChg chg="modNotesTx">
        <pc:chgData name="Poppy Reece - Senior Researcher" userId="dc98a925-bdaa-4bee-b207-d103908056d7" providerId="ADAL" clId="{31FF4D8F-660D-44C6-88E8-326986696D71}" dt="2021-02-16T12:44:22.510" v="1" actId="20577"/>
        <pc:sldMkLst>
          <pc:docMk/>
          <pc:sldMk cId="2187380053" sldId="412"/>
        </pc:sldMkLst>
      </pc:sldChg>
      <pc:sldChg chg="modNotesTx">
        <pc:chgData name="Poppy Reece - Senior Researcher" userId="dc98a925-bdaa-4bee-b207-d103908056d7" providerId="ADAL" clId="{31FF4D8F-660D-44C6-88E8-326986696D71}" dt="2021-02-16T12:44:42.617" v="8" actId="20577"/>
        <pc:sldMkLst>
          <pc:docMk/>
          <pc:sldMk cId="3905898129" sldId="432"/>
        </pc:sldMkLst>
      </pc:sldChg>
      <pc:sldChg chg="modNotesTx">
        <pc:chgData name="Poppy Reece - Senior Researcher" userId="dc98a925-bdaa-4bee-b207-d103908056d7" providerId="ADAL" clId="{31FF4D8F-660D-44C6-88E8-326986696D71}" dt="2021-02-16T12:44:30.754" v="5" actId="20577"/>
        <pc:sldMkLst>
          <pc:docMk/>
          <pc:sldMk cId="331025716" sldId="435"/>
        </pc:sldMkLst>
      </pc:sldChg>
      <pc:sldChg chg="modNotesTx">
        <pc:chgData name="Poppy Reece - Senior Researcher" userId="dc98a925-bdaa-4bee-b207-d103908056d7" providerId="ADAL" clId="{31FF4D8F-660D-44C6-88E8-326986696D71}" dt="2021-02-16T12:44:35.881" v="7" actId="20577"/>
        <pc:sldMkLst>
          <pc:docMk/>
          <pc:sldMk cId="673834068" sldId="453"/>
        </pc:sldMkLst>
      </pc:sldChg>
      <pc:sldChg chg="modNotesTx">
        <pc:chgData name="Poppy Reece - Senior Researcher" userId="dc98a925-bdaa-4bee-b207-d103908056d7" providerId="ADAL" clId="{31FF4D8F-660D-44C6-88E8-326986696D71}" dt="2021-02-16T12:44:23.875" v="2" actId="20577"/>
        <pc:sldMkLst>
          <pc:docMk/>
          <pc:sldMk cId="3289079823" sldId="461"/>
        </pc:sldMkLst>
      </pc:sldChg>
      <pc:sldChg chg="modNotesTx">
        <pc:chgData name="Poppy Reece - Senior Researcher" userId="dc98a925-bdaa-4bee-b207-d103908056d7" providerId="ADAL" clId="{31FF4D8F-660D-44C6-88E8-326986696D71}" dt="2021-02-16T12:44:25.070" v="3" actId="20577"/>
        <pc:sldMkLst>
          <pc:docMk/>
          <pc:sldMk cId="516107999" sldId="462"/>
        </pc:sldMkLst>
      </pc:sldChg>
      <pc:sldChg chg="modNotesTx">
        <pc:chgData name="Poppy Reece - Senior Researcher" userId="dc98a925-bdaa-4bee-b207-d103908056d7" providerId="ADAL" clId="{31FF4D8F-660D-44C6-88E8-326986696D71}" dt="2021-02-16T12:44:44.368" v="9" actId="20577"/>
        <pc:sldMkLst>
          <pc:docMk/>
          <pc:sldMk cId="3582419398" sldId="465"/>
        </pc:sldMkLst>
      </pc:sldChg>
      <pc:sldChg chg="modSp mod">
        <pc:chgData name="Poppy Reece - Senior Researcher" userId="dc98a925-bdaa-4bee-b207-d103908056d7" providerId="ADAL" clId="{31FF4D8F-660D-44C6-88E8-326986696D71}" dt="2021-02-16T12:45:29.224" v="23" actId="1036"/>
        <pc:sldMkLst>
          <pc:docMk/>
          <pc:sldMk cId="442105187" sldId="482"/>
        </pc:sldMkLst>
        <pc:spChg chg="mod">
          <ac:chgData name="Poppy Reece - Senior Researcher" userId="dc98a925-bdaa-4bee-b207-d103908056d7" providerId="ADAL" clId="{31FF4D8F-660D-44C6-88E8-326986696D71}" dt="2021-02-16T12:45:22.606" v="15" actId="1076"/>
          <ac:spMkLst>
            <pc:docMk/>
            <pc:sldMk cId="442105187" sldId="482"/>
            <ac:spMk id="3" creationId="{AD00FD5B-8B40-4EF9-A480-2A5CF4089889}"/>
          </ac:spMkLst>
        </pc:spChg>
        <pc:graphicFrameChg chg="mod modGraphic">
          <ac:chgData name="Poppy Reece - Senior Researcher" userId="dc98a925-bdaa-4bee-b207-d103908056d7" providerId="ADAL" clId="{31FF4D8F-660D-44C6-88E8-326986696D71}" dt="2021-02-16T12:45:25.562" v="16" actId="1076"/>
          <ac:graphicFrameMkLst>
            <pc:docMk/>
            <pc:sldMk cId="442105187" sldId="482"/>
            <ac:graphicFrameMk id="2" creationId="{2E34F1B8-A6FC-40BC-9657-6314617C6284}"/>
          </ac:graphicFrameMkLst>
        </pc:graphicFrameChg>
        <pc:picChg chg="mod">
          <ac:chgData name="Poppy Reece - Senior Researcher" userId="dc98a925-bdaa-4bee-b207-d103908056d7" providerId="ADAL" clId="{31FF4D8F-660D-44C6-88E8-326986696D71}" dt="2021-02-16T12:45:29.224" v="23" actId="1036"/>
          <ac:picMkLst>
            <pc:docMk/>
            <pc:sldMk cId="442105187" sldId="482"/>
            <ac:picMk id="6" creationId="{F56EB559-67CF-470C-88A5-8F83EED00EA1}"/>
          </ac:picMkLst>
        </pc:picChg>
      </pc:sldChg>
      <pc:sldChg chg="modNotesTx">
        <pc:chgData name="Poppy Reece - Senior Researcher" userId="dc98a925-bdaa-4bee-b207-d103908056d7" providerId="ADAL" clId="{31FF4D8F-660D-44C6-88E8-326986696D71}" dt="2021-02-16T12:44:28.343" v="4" actId="20577"/>
        <pc:sldMkLst>
          <pc:docMk/>
          <pc:sldMk cId="3285424073" sldId="484"/>
        </pc:sldMkLst>
      </pc:sldChg>
      <pc:sldChg chg="modNotesTx">
        <pc:chgData name="Poppy Reece - Senior Researcher" userId="dc98a925-bdaa-4bee-b207-d103908056d7" providerId="ADAL" clId="{31FF4D8F-660D-44C6-88E8-326986696D71}" dt="2021-02-16T12:44:32.188" v="6" actId="20577"/>
        <pc:sldMkLst>
          <pc:docMk/>
          <pc:sldMk cId="3707088291" sldId="486"/>
        </pc:sldMkLst>
      </pc:sldChg>
    </pc:docChg>
  </pc:docChgLst>
  <pc:docChgLst>
    <pc:chgData name="Maresa Beazley, Senior Researcher" userId="S::maresa.beazley@essex.gov.uk::5f8a0d0f-7495-4475-8968-cf1e28e5c564" providerId="AD" clId="Web-{3A7C941C-760D-4A38-B568-F93F70637F45}"/>
    <pc:docChg chg="addSld delSld modSld sldOrd">
      <pc:chgData name="Maresa Beazley, Senior Researcher" userId="S::maresa.beazley@essex.gov.uk::5f8a0d0f-7495-4475-8968-cf1e28e5c564" providerId="AD" clId="Web-{3A7C941C-760D-4A38-B568-F93F70637F45}" dt="2020-06-01T12:06:25.521" v="463"/>
      <pc:docMkLst>
        <pc:docMk/>
      </pc:docMkLst>
      <pc:sldChg chg="ord">
        <pc:chgData name="Maresa Beazley, Senior Researcher" userId="S::maresa.beazley@essex.gov.uk::5f8a0d0f-7495-4475-8968-cf1e28e5c564" providerId="AD" clId="Web-{3A7C941C-760D-4A38-B568-F93F70637F45}" dt="2020-06-01T12:05:48.459" v="462"/>
        <pc:sldMkLst>
          <pc:docMk/>
          <pc:sldMk cId="2168100537" sldId="374"/>
        </pc:sldMkLst>
      </pc:sldChg>
      <pc:sldChg chg="ord">
        <pc:chgData name="Maresa Beazley, Senior Researcher" userId="S::maresa.beazley@essex.gov.uk::5f8a0d0f-7495-4475-8968-cf1e28e5c564" providerId="AD" clId="Web-{3A7C941C-760D-4A38-B568-F93F70637F45}" dt="2020-06-01T12:05:48.459" v="461"/>
        <pc:sldMkLst>
          <pc:docMk/>
          <pc:sldMk cId="113096363" sldId="394"/>
        </pc:sldMkLst>
      </pc:sldChg>
      <pc:sldChg chg="ord">
        <pc:chgData name="Maresa Beazley, Senior Researcher" userId="S::maresa.beazley@essex.gov.uk::5f8a0d0f-7495-4475-8968-cf1e28e5c564" providerId="AD" clId="Web-{3A7C941C-760D-4A38-B568-F93F70637F45}" dt="2020-06-01T12:06:25.521" v="463"/>
        <pc:sldMkLst>
          <pc:docMk/>
          <pc:sldMk cId="3357907988" sldId="395"/>
        </pc:sldMkLst>
      </pc:sldChg>
      <pc:sldChg chg="modSp">
        <pc:chgData name="Maresa Beazley, Senior Researcher" userId="S::maresa.beazley@essex.gov.uk::5f8a0d0f-7495-4475-8968-cf1e28e5c564" providerId="AD" clId="Web-{3A7C941C-760D-4A38-B568-F93F70637F45}" dt="2020-06-01T12:02:35.555" v="402" actId="20577"/>
        <pc:sldMkLst>
          <pc:docMk/>
          <pc:sldMk cId="2715914701" sldId="397"/>
        </pc:sldMkLst>
        <pc:spChg chg="mod">
          <ac:chgData name="Maresa Beazley, Senior Researcher" userId="S::maresa.beazley@essex.gov.uk::5f8a0d0f-7495-4475-8968-cf1e28e5c564" providerId="AD" clId="Web-{3A7C941C-760D-4A38-B568-F93F70637F45}" dt="2020-06-01T12:02:35.555" v="402"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3A7C941C-760D-4A38-B568-F93F70637F45}" dt="2020-06-01T11:56:32.902" v="113" actId="20577"/>
        <pc:sldMkLst>
          <pc:docMk/>
          <pc:sldMk cId="447836792" sldId="400"/>
        </pc:sldMkLst>
        <pc:spChg chg="mod">
          <ac:chgData name="Maresa Beazley, Senior Researcher" userId="S::maresa.beazley@essex.gov.uk::5f8a0d0f-7495-4475-8968-cf1e28e5c564" providerId="AD" clId="Web-{3A7C941C-760D-4A38-B568-F93F70637F45}" dt="2020-06-01T11:56:32.902" v="113" actId="20577"/>
          <ac:spMkLst>
            <pc:docMk/>
            <pc:sldMk cId="447836792" sldId="400"/>
            <ac:spMk id="2" creationId="{C7AE2A16-1145-4D12-976A-763068FC3341}"/>
          </ac:spMkLst>
        </pc:spChg>
        <pc:spChg chg="mod">
          <ac:chgData name="Maresa Beazley, Senior Researcher" userId="S::maresa.beazley@essex.gov.uk::5f8a0d0f-7495-4475-8968-cf1e28e5c564" providerId="AD" clId="Web-{3A7C941C-760D-4A38-B568-F93F70637F45}" dt="2020-06-01T11:54:10.091" v="26" actId="20577"/>
          <ac:spMkLst>
            <pc:docMk/>
            <pc:sldMk cId="447836792" sldId="400"/>
            <ac:spMk id="5" creationId="{E1AB353D-C3DD-45D0-A928-76F68198F592}"/>
          </ac:spMkLst>
        </pc:spChg>
      </pc:sldChg>
      <pc:sldChg chg="addSp delSp modSp">
        <pc:chgData name="Maresa Beazley, Senior Researcher" userId="S::maresa.beazley@essex.gov.uk::5f8a0d0f-7495-4475-8968-cf1e28e5c564" providerId="AD" clId="Web-{3A7C941C-760D-4A38-B568-F93F70637F45}" dt="2020-06-01T11:56:59.090" v="121"/>
        <pc:sldMkLst>
          <pc:docMk/>
          <pc:sldMk cId="767253477" sldId="401"/>
        </pc:sldMkLst>
        <pc:spChg chg="add mod">
          <ac:chgData name="Maresa Beazley, Senior Researcher" userId="S::maresa.beazley@essex.gov.uk::5f8a0d0f-7495-4475-8968-cf1e28e5c564" providerId="AD" clId="Web-{3A7C941C-760D-4A38-B568-F93F70637F45}" dt="2020-06-01T11:54:58.138" v="33" actId="20577"/>
          <ac:spMkLst>
            <pc:docMk/>
            <pc:sldMk cId="767253477" sldId="401"/>
            <ac:spMk id="2" creationId="{7B86416C-CD26-481C-A9ED-6CAFB7E03F5B}"/>
          </ac:spMkLst>
        </pc:spChg>
        <pc:spChg chg="add del">
          <ac:chgData name="Maresa Beazley, Senior Researcher" userId="S::maresa.beazley@essex.gov.uk::5f8a0d0f-7495-4475-8968-cf1e28e5c564" providerId="AD" clId="Web-{3A7C941C-760D-4A38-B568-F93F70637F45}" dt="2020-06-01T11:55:01.153" v="37"/>
          <ac:spMkLst>
            <pc:docMk/>
            <pc:sldMk cId="767253477" sldId="401"/>
            <ac:spMk id="4" creationId="{D587E65E-3D99-4A49-905F-119AB249E4AF}"/>
          </ac:spMkLst>
        </pc:spChg>
        <pc:spChg chg="add del mod">
          <ac:chgData name="Maresa Beazley, Senior Researcher" userId="S::maresa.beazley@essex.gov.uk::5f8a0d0f-7495-4475-8968-cf1e28e5c564" providerId="AD" clId="Web-{3A7C941C-760D-4A38-B568-F93F70637F45}" dt="2020-06-01T11:54:43.685" v="31" actId="20577"/>
          <ac:spMkLst>
            <pc:docMk/>
            <pc:sldMk cId="767253477" sldId="401"/>
            <ac:spMk id="5" creationId="{E1AB353D-C3DD-45D0-A928-76F68198F592}"/>
          </ac:spMkLst>
        </pc:spChg>
        <pc:spChg chg="add mod">
          <ac:chgData name="Maresa Beazley, Senior Researcher" userId="S::maresa.beazley@essex.gov.uk::5f8a0d0f-7495-4475-8968-cf1e28e5c564" providerId="AD" clId="Web-{3A7C941C-760D-4A38-B568-F93F70637F45}" dt="2020-06-01T11:56:59.090" v="121"/>
          <ac:spMkLst>
            <pc:docMk/>
            <pc:sldMk cId="767253477" sldId="401"/>
            <ac:spMk id="8" creationId="{E6B7FB61-2994-4DFB-960F-D51CE70BD72D}"/>
          </ac:spMkLst>
        </pc:spChg>
      </pc:sldChg>
      <pc:sldChg chg="addSp modSp">
        <pc:chgData name="Maresa Beazley, Senior Researcher" userId="S::maresa.beazley@essex.gov.uk::5f8a0d0f-7495-4475-8968-cf1e28e5c564" providerId="AD" clId="Web-{3A7C941C-760D-4A38-B568-F93F70637F45}" dt="2020-06-01T12:01:27.196" v="298" actId="20577"/>
        <pc:sldMkLst>
          <pc:docMk/>
          <pc:sldMk cId="3052706552" sldId="402"/>
        </pc:sldMkLst>
        <pc:spChg chg="add mod">
          <ac:chgData name="Maresa Beazley, Senior Researcher" userId="S::maresa.beazley@essex.gov.uk::5f8a0d0f-7495-4475-8968-cf1e28e5c564" providerId="AD" clId="Web-{3A7C941C-760D-4A38-B568-F93F70637F45}" dt="2020-06-01T12:00:37.369" v="278" actId="20577"/>
          <ac:spMkLst>
            <pc:docMk/>
            <pc:sldMk cId="3052706552" sldId="402"/>
            <ac:spMk id="2" creationId="{CC2F9DB6-C941-4B40-B411-7A0194DD4628}"/>
          </ac:spMkLst>
        </pc:spChg>
        <pc:spChg chg="mod">
          <ac:chgData name="Maresa Beazley, Senior Researcher" userId="S::maresa.beazley@essex.gov.uk::5f8a0d0f-7495-4475-8968-cf1e28e5c564" providerId="AD" clId="Web-{3A7C941C-760D-4A38-B568-F93F70637F45}" dt="2020-06-01T12:01:27.196" v="298" actId="20577"/>
          <ac:spMkLst>
            <pc:docMk/>
            <pc:sldMk cId="3052706552" sldId="402"/>
            <ac:spMk id="5" creationId="{E1AB353D-C3DD-45D0-A928-76F68198F592}"/>
          </ac:spMkLst>
        </pc:spChg>
      </pc:sldChg>
      <pc:sldChg chg="del">
        <pc:chgData name="Maresa Beazley, Senior Researcher" userId="S::maresa.beazley@essex.gov.uk::5f8a0d0f-7495-4475-8968-cf1e28e5c564" providerId="AD" clId="Web-{3A7C941C-760D-4A38-B568-F93F70637F45}" dt="2020-06-01T12:01:35.337" v="299"/>
        <pc:sldMkLst>
          <pc:docMk/>
          <pc:sldMk cId="3777184603" sldId="403"/>
        </pc:sldMkLst>
      </pc:sldChg>
      <pc:sldChg chg="del">
        <pc:chgData name="Maresa Beazley, Senior Researcher" userId="S::maresa.beazley@essex.gov.uk::5f8a0d0f-7495-4475-8968-cf1e28e5c564" providerId="AD" clId="Web-{3A7C941C-760D-4A38-B568-F93F70637F45}" dt="2020-06-01T12:03:01.492" v="406"/>
        <pc:sldMkLst>
          <pc:docMk/>
          <pc:sldMk cId="4261559733" sldId="405"/>
        </pc:sldMkLst>
      </pc:sldChg>
      <pc:sldChg chg="modSp add replId">
        <pc:chgData name="Maresa Beazley, Senior Researcher" userId="S::maresa.beazley@essex.gov.uk::5f8a0d0f-7495-4475-8968-cf1e28e5c564" providerId="AD" clId="Web-{3A7C941C-760D-4A38-B568-F93F70637F45}" dt="2020-06-01T12:04:24.929" v="460" actId="20577"/>
        <pc:sldMkLst>
          <pc:docMk/>
          <pc:sldMk cId="1104663591" sldId="406"/>
        </pc:sldMkLst>
        <pc:spChg chg="mod">
          <ac:chgData name="Maresa Beazley, Senior Researcher" userId="S::maresa.beazley@essex.gov.uk::5f8a0d0f-7495-4475-8968-cf1e28e5c564" providerId="AD" clId="Web-{3A7C941C-760D-4A38-B568-F93F70637F45}" dt="2020-06-01T12:03:26.195" v="412"/>
          <ac:spMkLst>
            <pc:docMk/>
            <pc:sldMk cId="1104663591" sldId="406"/>
            <ac:spMk id="2" creationId="{CC2F9DB6-C941-4B40-B411-7A0194DD4628}"/>
          </ac:spMkLst>
        </pc:spChg>
        <pc:spChg chg="mod">
          <ac:chgData name="Maresa Beazley, Senior Researcher" userId="S::maresa.beazley@essex.gov.uk::5f8a0d0f-7495-4475-8968-cf1e28e5c564" providerId="AD" clId="Web-{3A7C941C-760D-4A38-B568-F93F70637F45}" dt="2020-06-01T12:04:24.929" v="460" actId="20577"/>
          <ac:spMkLst>
            <pc:docMk/>
            <pc:sldMk cId="1104663591" sldId="406"/>
            <ac:spMk id="5" creationId="{E1AB353D-C3DD-45D0-A928-76F68198F592}"/>
          </ac:spMkLst>
        </pc:spChg>
      </pc:sldChg>
    </pc:docChg>
  </pc:docChgLst>
  <pc:docChgLst>
    <pc:chgData name="Maresa Beazley, Senior Researcher" userId="S::maresa.beazley@essex.gov.uk::5f8a0d0f-7495-4475-8968-cf1e28e5c564" providerId="AD" clId="Web-{538E8365-23F6-4AD0-8BD2-AD6F034CC42D}"/>
    <pc:docChg chg="delSld modSld">
      <pc:chgData name="Maresa Beazley, Senior Researcher" userId="S::maresa.beazley@essex.gov.uk::5f8a0d0f-7495-4475-8968-cf1e28e5c564" providerId="AD" clId="Web-{538E8365-23F6-4AD0-8BD2-AD6F034CC42D}" dt="2020-06-11T10:01:54.267" v="145"/>
      <pc:docMkLst>
        <pc:docMk/>
      </pc:docMkLst>
      <pc:sldChg chg="modSp">
        <pc:chgData name="Maresa Beazley, Senior Researcher" userId="S::maresa.beazley@essex.gov.uk::5f8a0d0f-7495-4475-8968-cf1e28e5c564" providerId="AD" clId="Web-{538E8365-23F6-4AD0-8BD2-AD6F034CC42D}" dt="2020-06-11T10:00:35.110" v="117" actId="20577"/>
        <pc:sldMkLst>
          <pc:docMk/>
          <pc:sldMk cId="3052706552" sldId="402"/>
        </pc:sldMkLst>
        <pc:spChg chg="mod">
          <ac:chgData name="Maresa Beazley, Senior Researcher" userId="S::maresa.beazley@essex.gov.uk::5f8a0d0f-7495-4475-8968-cf1e28e5c564" providerId="AD" clId="Web-{538E8365-23F6-4AD0-8BD2-AD6F034CC42D}" dt="2020-06-11T10:00:35.110" v="117" actId="20577"/>
          <ac:spMkLst>
            <pc:docMk/>
            <pc:sldMk cId="3052706552" sldId="402"/>
            <ac:spMk id="5" creationId="{E1AB353D-C3DD-45D0-A928-76F68198F592}"/>
          </ac:spMkLst>
        </pc:spChg>
      </pc:sldChg>
      <pc:sldChg chg="modSp">
        <pc:chgData name="Maresa Beazley, Senior Researcher" userId="S::maresa.beazley@essex.gov.uk::5f8a0d0f-7495-4475-8968-cf1e28e5c564" providerId="AD" clId="Web-{538E8365-23F6-4AD0-8BD2-AD6F034CC42D}" dt="2020-06-11T09:59:45.469" v="83" actId="1076"/>
        <pc:sldMkLst>
          <pc:docMk/>
          <pc:sldMk cId="3192038873" sldId="415"/>
        </pc:sldMkLst>
        <pc:spChg chg="mod">
          <ac:chgData name="Maresa Beazley, Senior Researcher" userId="S::maresa.beazley@essex.gov.uk::5f8a0d0f-7495-4475-8968-cf1e28e5c564" providerId="AD" clId="Web-{538E8365-23F6-4AD0-8BD2-AD6F034CC42D}" dt="2020-06-11T09:59:45.469" v="83" actId="1076"/>
          <ac:spMkLst>
            <pc:docMk/>
            <pc:sldMk cId="3192038873" sldId="415"/>
            <ac:spMk id="13" creationId="{D6BDCAE3-6B28-491F-B3E8-FB66AC5B6309}"/>
          </ac:spMkLst>
        </pc:spChg>
        <pc:picChg chg="mod">
          <ac:chgData name="Maresa Beazley, Senior Researcher" userId="S::maresa.beazley@essex.gov.uk::5f8a0d0f-7495-4475-8968-cf1e28e5c564" providerId="AD" clId="Web-{538E8365-23F6-4AD0-8BD2-AD6F034CC42D}" dt="2020-06-11T09:59:45.454" v="82" actId="1076"/>
          <ac:picMkLst>
            <pc:docMk/>
            <pc:sldMk cId="3192038873" sldId="415"/>
            <ac:picMk id="15" creationId="{0F1E5C8B-03F9-4918-81A3-FC94449E92A7}"/>
          </ac:picMkLst>
        </pc:picChg>
      </pc:sldChg>
      <pc:sldChg chg="del">
        <pc:chgData name="Maresa Beazley, Senior Researcher" userId="S::maresa.beazley@essex.gov.uk::5f8a0d0f-7495-4475-8968-cf1e28e5c564" providerId="AD" clId="Web-{538E8365-23F6-4AD0-8BD2-AD6F034CC42D}" dt="2020-06-11T10:01:54.267" v="145"/>
        <pc:sldMkLst>
          <pc:docMk/>
          <pc:sldMk cId="2808111424" sldId="428"/>
        </pc:sldMkLst>
      </pc:sldChg>
      <pc:sldChg chg="modSp">
        <pc:chgData name="Maresa Beazley, Senior Researcher" userId="S::maresa.beazley@essex.gov.uk::5f8a0d0f-7495-4475-8968-cf1e28e5c564" providerId="AD" clId="Web-{538E8365-23F6-4AD0-8BD2-AD6F034CC42D}" dt="2020-06-11T10:01:34.517" v="144" actId="20577"/>
        <pc:sldMkLst>
          <pc:docMk/>
          <pc:sldMk cId="422803581" sldId="429"/>
        </pc:sldMkLst>
        <pc:spChg chg="mod">
          <ac:chgData name="Maresa Beazley, Senior Researcher" userId="S::maresa.beazley@essex.gov.uk::5f8a0d0f-7495-4475-8968-cf1e28e5c564" providerId="AD" clId="Web-{538E8365-23F6-4AD0-8BD2-AD6F034CC42D}" dt="2020-06-11T10:01:34.517" v="144" actId="20577"/>
          <ac:spMkLst>
            <pc:docMk/>
            <pc:sldMk cId="422803581" sldId="429"/>
            <ac:spMk id="4" creationId="{F1373249-189F-4C9A-89A4-30B0EE6CD7CC}"/>
          </ac:spMkLst>
        </pc:spChg>
      </pc:sldChg>
    </pc:docChg>
  </pc:docChgLst>
  <pc:docChgLst>
    <pc:chgData name="Maura O'Malley, Researcher" userId="S::maura.o-malley@essex.gov.uk::debcc6ab-8d4c-4f20-82e6-146e5bb09687" providerId="AD" clId="Web-{DC989F35-2416-4BB6-84D9-ACF70C23824F}"/>
    <pc:docChg chg="modSld">
      <pc:chgData name="Maura O'Malley, Researcher" userId="S::maura.o-malley@essex.gov.uk::debcc6ab-8d4c-4f20-82e6-146e5bb09687" providerId="AD" clId="Web-{DC989F35-2416-4BB6-84D9-ACF70C23824F}" dt="2020-06-16T17:58:00.933" v="1113" actId="20577"/>
      <pc:docMkLst>
        <pc:docMk/>
      </pc:docMkLst>
      <pc:sldChg chg="modSp">
        <pc:chgData name="Maura O'Malley, Researcher" userId="S::maura.o-malley@essex.gov.uk::debcc6ab-8d4c-4f20-82e6-146e5bb09687" providerId="AD" clId="Web-{DC989F35-2416-4BB6-84D9-ACF70C23824F}" dt="2020-06-16T17:30:29.039" v="0" actId="20577"/>
        <pc:sldMkLst>
          <pc:docMk/>
          <pc:sldMk cId="422803581" sldId="429"/>
        </pc:sldMkLst>
        <pc:spChg chg="mod">
          <ac:chgData name="Maura O'Malley, Researcher" userId="S::maura.o-malley@essex.gov.uk::debcc6ab-8d4c-4f20-82e6-146e5bb09687" providerId="AD" clId="Web-{DC989F35-2416-4BB6-84D9-ACF70C23824F}" dt="2020-06-16T17:30:29.039" v="0" actId="20577"/>
          <ac:spMkLst>
            <pc:docMk/>
            <pc:sldMk cId="422803581" sldId="429"/>
            <ac:spMk id="13" creationId="{34147166-8720-42A1-8980-07CCA563AB3D}"/>
          </ac:spMkLst>
        </pc:spChg>
      </pc:sldChg>
      <pc:sldChg chg="addSp delSp modSp">
        <pc:chgData name="Maura O'Malley, Researcher" userId="S::maura.o-malley@essex.gov.uk::debcc6ab-8d4c-4f20-82e6-146e5bb09687" providerId="AD" clId="Web-{DC989F35-2416-4BB6-84D9-ACF70C23824F}" dt="2020-06-16T17:58:00.933" v="1112" actId="20577"/>
        <pc:sldMkLst>
          <pc:docMk/>
          <pc:sldMk cId="2623582356" sldId="446"/>
        </pc:sldMkLst>
        <pc:spChg chg="mod">
          <ac:chgData name="Maura O'Malley, Researcher" userId="S::maura.o-malley@essex.gov.uk::debcc6ab-8d4c-4f20-82e6-146e5bb09687" providerId="AD" clId="Web-{DC989F35-2416-4BB6-84D9-ACF70C23824F}" dt="2020-06-16T17:57:03.602" v="938" actId="20577"/>
          <ac:spMkLst>
            <pc:docMk/>
            <pc:sldMk cId="2623582356" sldId="446"/>
            <ac:spMk id="2" creationId="{B86E3F7B-6A20-4AB5-B5B5-890DB4982E62}"/>
          </ac:spMkLst>
        </pc:spChg>
        <pc:spChg chg="mod">
          <ac:chgData name="Maura O'Malley, Researcher" userId="S::maura.o-malley@essex.gov.uk::debcc6ab-8d4c-4f20-82e6-146e5bb09687" providerId="AD" clId="Web-{DC989F35-2416-4BB6-84D9-ACF70C23824F}" dt="2020-06-16T17:58:00.933" v="1112" actId="20577"/>
          <ac:spMkLst>
            <pc:docMk/>
            <pc:sldMk cId="2623582356" sldId="446"/>
            <ac:spMk id="8" creationId="{4FD30C16-0094-4D40-873D-1FF0F6095569}"/>
          </ac:spMkLst>
        </pc:spChg>
        <pc:spChg chg="mod">
          <ac:chgData name="Maura O'Malley, Researcher" userId="S::maura.o-malley@essex.gov.uk::debcc6ab-8d4c-4f20-82e6-146e5bb09687" providerId="AD" clId="Web-{DC989F35-2416-4BB6-84D9-ACF70C23824F}" dt="2020-06-16T17:56:28.756" v="866" actId="20577"/>
          <ac:spMkLst>
            <pc:docMk/>
            <pc:sldMk cId="2623582356" sldId="446"/>
            <ac:spMk id="9" creationId="{52FB8EDF-926E-4FF6-AFC3-330EDC944E8B}"/>
          </ac:spMkLst>
        </pc:spChg>
        <pc:spChg chg="mod">
          <ac:chgData name="Maura O'Malley, Researcher" userId="S::maura.o-malley@essex.gov.uk::debcc6ab-8d4c-4f20-82e6-146e5bb09687" providerId="AD" clId="Web-{DC989F35-2416-4BB6-84D9-ACF70C23824F}" dt="2020-06-16T17:57:26.947" v="969" actId="20577"/>
          <ac:spMkLst>
            <pc:docMk/>
            <pc:sldMk cId="2623582356" sldId="446"/>
            <ac:spMk id="13" creationId="{F157136B-D1B5-4A3D-888F-25A73344D58D}"/>
          </ac:spMkLst>
        </pc:spChg>
        <pc:spChg chg="del mod">
          <ac:chgData name="Maura O'Malley, Researcher" userId="S::maura.o-malley@essex.gov.uk::debcc6ab-8d4c-4f20-82e6-146e5bb09687" providerId="AD" clId="Web-{DC989F35-2416-4BB6-84D9-ACF70C23824F}" dt="2020-06-16T17:57:35.744" v="975"/>
          <ac:spMkLst>
            <pc:docMk/>
            <pc:sldMk cId="2623582356" sldId="446"/>
            <ac:spMk id="14" creationId="{AB64865B-E9A2-400A-B5EC-276B80D886A8}"/>
          </ac:spMkLst>
        </pc:spChg>
        <pc:spChg chg="add">
          <ac:chgData name="Maura O'Malley, Researcher" userId="S::maura.o-malley@essex.gov.uk::debcc6ab-8d4c-4f20-82e6-146e5bb09687" providerId="AD" clId="Web-{DC989F35-2416-4BB6-84D9-ACF70C23824F}" dt="2020-06-16T17:54:01.980" v="586"/>
          <ac:spMkLst>
            <pc:docMk/>
            <pc:sldMk cId="2623582356" sldId="446"/>
            <ac:spMk id="16" creationId="{4CE6CE8C-09A0-4BDE-89BD-6C6366B4CEDC}"/>
          </ac:spMkLst>
        </pc:spChg>
        <pc:picChg chg="del">
          <ac:chgData name="Maura O'Malley, Researcher" userId="S::maura.o-malley@essex.gov.uk::debcc6ab-8d4c-4f20-82e6-146e5bb09687" providerId="AD" clId="Web-{DC989F35-2416-4BB6-84D9-ACF70C23824F}" dt="2020-06-16T17:49:10.489" v="569"/>
          <ac:picMkLst>
            <pc:docMk/>
            <pc:sldMk cId="2623582356" sldId="446"/>
            <ac:picMk id="10" creationId="{58F1F67F-CF53-4783-9467-6DF491290C0D}"/>
          </ac:picMkLst>
        </pc:picChg>
        <pc:picChg chg="add mod">
          <ac:chgData name="Maura O'Malley, Researcher" userId="S::maura.o-malley@essex.gov.uk::debcc6ab-8d4c-4f20-82e6-146e5bb09687" providerId="AD" clId="Web-{DC989F35-2416-4BB6-84D9-ACF70C23824F}" dt="2020-06-16T17:53:42.975" v="585" actId="14100"/>
          <ac:picMkLst>
            <pc:docMk/>
            <pc:sldMk cId="2623582356" sldId="446"/>
            <ac:picMk id="12" creationId="{0BD23528-A9A0-49F1-886D-99EE6B33B146}"/>
          </ac:picMkLst>
        </pc:picChg>
        <pc:picChg chg="mod">
          <ac:chgData name="Maura O'Malley, Researcher" userId="S::maura.o-malley@essex.gov.uk::debcc6ab-8d4c-4f20-82e6-146e5bb09687" providerId="AD" clId="Web-{DC989F35-2416-4BB6-84D9-ACF70C23824F}" dt="2020-06-16T17:54:29.529" v="596" actId="1076"/>
          <ac:picMkLst>
            <pc:docMk/>
            <pc:sldMk cId="2623582356" sldId="446"/>
            <ac:picMk id="15" creationId="{337190D0-30D7-405A-83F7-312BEB3E2D50}"/>
          </ac:picMkLst>
        </pc:picChg>
      </pc:sldChg>
    </pc:docChg>
  </pc:docChgLst>
  <pc:docChgLst>
    <pc:chgData name="Maresa Beazley, Senior Researcher" userId="S::maresa.beazley@essex.gov.uk::5f8a0d0f-7495-4475-8968-cf1e28e5c564" providerId="AD" clId="Web-{814DD957-645D-4D3B-9624-FDD618B8F4A3}"/>
    <pc:docChg chg="modSld">
      <pc:chgData name="Maresa Beazley, Senior Researcher" userId="S::maresa.beazley@essex.gov.uk::5f8a0d0f-7495-4475-8968-cf1e28e5c564" providerId="AD" clId="Web-{814DD957-645D-4D3B-9624-FDD618B8F4A3}" dt="2020-06-05T12:07:15.863" v="317" actId="20577"/>
      <pc:docMkLst>
        <pc:docMk/>
      </pc:docMkLst>
      <pc:sldChg chg="modSp">
        <pc:chgData name="Maresa Beazley, Senior Researcher" userId="S::maresa.beazley@essex.gov.uk::5f8a0d0f-7495-4475-8968-cf1e28e5c564" providerId="AD" clId="Web-{814DD957-645D-4D3B-9624-FDD618B8F4A3}" dt="2020-06-05T12:07:15.863" v="316" actId="20577"/>
        <pc:sldMkLst>
          <pc:docMk/>
          <pc:sldMk cId="3237541940" sldId="359"/>
        </pc:sldMkLst>
        <pc:spChg chg="mod">
          <ac:chgData name="Maresa Beazley, Senior Researcher" userId="S::maresa.beazley@essex.gov.uk::5f8a0d0f-7495-4475-8968-cf1e28e5c564" providerId="AD" clId="Web-{814DD957-645D-4D3B-9624-FDD618B8F4A3}" dt="2020-06-05T12:07:15.863" v="316" actId="20577"/>
          <ac:spMkLst>
            <pc:docMk/>
            <pc:sldMk cId="3237541940" sldId="359"/>
            <ac:spMk id="4" creationId="{9DB2612D-A933-466B-BB57-C688125F80F9}"/>
          </ac:spMkLst>
        </pc:spChg>
        <pc:spChg chg="mod">
          <ac:chgData name="Maresa Beazley, Senior Researcher" userId="S::maresa.beazley@essex.gov.uk::5f8a0d0f-7495-4475-8968-cf1e28e5c564" providerId="AD" clId="Web-{814DD957-645D-4D3B-9624-FDD618B8F4A3}" dt="2020-06-05T12:07:03.160" v="310" actId="20577"/>
          <ac:spMkLst>
            <pc:docMk/>
            <pc:sldMk cId="3237541940" sldId="359"/>
            <ac:spMk id="11" creationId="{3BA3CC20-9B4D-40F2-8321-D0D6B42443FB}"/>
          </ac:spMkLst>
        </pc:spChg>
      </pc:sldChg>
      <pc:sldChg chg="modSp">
        <pc:chgData name="Maresa Beazley, Senior Researcher" userId="S::maresa.beazley@essex.gov.uk::5f8a0d0f-7495-4475-8968-cf1e28e5c564" providerId="AD" clId="Web-{814DD957-645D-4D3B-9624-FDD618B8F4A3}" dt="2020-06-05T12:05:48.191" v="306" actId="20577"/>
        <pc:sldMkLst>
          <pc:docMk/>
          <pc:sldMk cId="447836792" sldId="400"/>
        </pc:sldMkLst>
        <pc:spChg chg="mod">
          <ac:chgData name="Maresa Beazley, Senior Researcher" userId="S::maresa.beazley@essex.gov.uk::5f8a0d0f-7495-4475-8968-cf1e28e5c564" providerId="AD" clId="Web-{814DD957-645D-4D3B-9624-FDD618B8F4A3}" dt="2020-06-05T12:05:48.191" v="306" actId="20577"/>
          <ac:spMkLst>
            <pc:docMk/>
            <pc:sldMk cId="447836792" sldId="400"/>
            <ac:spMk id="10" creationId="{A550A8D6-DA17-499A-87EF-9B6E5F844D1A}"/>
          </ac:spMkLst>
        </pc:spChg>
      </pc:sldChg>
      <pc:sldChg chg="modSp">
        <pc:chgData name="Maresa Beazley, Senior Researcher" userId="S::maresa.beazley@essex.gov.uk::5f8a0d0f-7495-4475-8968-cf1e28e5c564" providerId="AD" clId="Web-{814DD957-645D-4D3B-9624-FDD618B8F4A3}" dt="2020-06-05T12:04:20.332" v="299" actId="20577"/>
        <pc:sldMkLst>
          <pc:docMk/>
          <pc:sldMk cId="3052706552" sldId="402"/>
        </pc:sldMkLst>
        <pc:spChg chg="mod">
          <ac:chgData name="Maresa Beazley, Senior Researcher" userId="S::maresa.beazley@essex.gov.uk::5f8a0d0f-7495-4475-8968-cf1e28e5c564" providerId="AD" clId="Web-{814DD957-645D-4D3B-9624-FDD618B8F4A3}" dt="2020-06-05T12:04:12.301" v="296" actId="20577"/>
          <ac:spMkLst>
            <pc:docMk/>
            <pc:sldMk cId="3052706552" sldId="402"/>
            <ac:spMk id="3" creationId="{FC8656B9-CA80-4411-A58F-D286A4B7217A}"/>
          </ac:spMkLst>
        </pc:spChg>
        <pc:spChg chg="mod">
          <ac:chgData name="Maresa Beazley, Senior Researcher" userId="S::maresa.beazley@essex.gov.uk::5f8a0d0f-7495-4475-8968-cf1e28e5c564" providerId="AD" clId="Web-{814DD957-645D-4D3B-9624-FDD618B8F4A3}" dt="2020-06-05T12:04:20.332" v="299" actId="20577"/>
          <ac:spMkLst>
            <pc:docMk/>
            <pc:sldMk cId="3052706552" sldId="402"/>
            <ac:spMk id="6" creationId="{467949D8-A72E-48B1-8ACF-6993E19F840A}"/>
          </ac:spMkLst>
        </pc:spChg>
      </pc:sldChg>
      <pc:sldChg chg="modSp">
        <pc:chgData name="Maresa Beazley, Senior Researcher" userId="S::maresa.beazley@essex.gov.uk::5f8a0d0f-7495-4475-8968-cf1e28e5c564" providerId="AD" clId="Web-{814DD957-645D-4D3B-9624-FDD618B8F4A3}" dt="2020-06-05T12:00:13.285" v="2" actId="20577"/>
        <pc:sldMkLst>
          <pc:docMk/>
          <pc:sldMk cId="2187380053" sldId="412"/>
        </pc:sldMkLst>
        <pc:spChg chg="mod">
          <ac:chgData name="Maresa Beazley, Senior Researcher" userId="S::maresa.beazley@essex.gov.uk::5f8a0d0f-7495-4475-8968-cf1e28e5c564" providerId="AD" clId="Web-{814DD957-645D-4D3B-9624-FDD618B8F4A3}" dt="2020-06-05T12:00:13.285" v="2" actId="20577"/>
          <ac:spMkLst>
            <pc:docMk/>
            <pc:sldMk cId="2187380053" sldId="412"/>
            <ac:spMk id="4" creationId="{9DB2612D-A933-466B-BB57-C688125F80F9}"/>
          </ac:spMkLst>
        </pc:spChg>
      </pc:sldChg>
      <pc:sldChg chg="modSp">
        <pc:chgData name="Maresa Beazley, Senior Researcher" userId="S::maresa.beazley@essex.gov.uk::5f8a0d0f-7495-4475-8968-cf1e28e5c564" providerId="AD" clId="Web-{814DD957-645D-4D3B-9624-FDD618B8F4A3}" dt="2020-06-05T12:05:13.488" v="303" actId="20577"/>
        <pc:sldMkLst>
          <pc:docMk/>
          <pc:sldMk cId="3192038873" sldId="415"/>
        </pc:sldMkLst>
        <pc:spChg chg="mod">
          <ac:chgData name="Maresa Beazley, Senior Researcher" userId="S::maresa.beazley@essex.gov.uk::5f8a0d0f-7495-4475-8968-cf1e28e5c564" providerId="AD" clId="Web-{814DD957-645D-4D3B-9624-FDD618B8F4A3}" dt="2020-06-05T12:05:13.488" v="303" actId="20577"/>
          <ac:spMkLst>
            <pc:docMk/>
            <pc:sldMk cId="3192038873" sldId="415"/>
            <ac:spMk id="11" creationId="{7C382022-D33C-456D-B41D-101F7C8F5381}"/>
          </ac:spMkLst>
        </pc:spChg>
      </pc:sldChg>
    </pc:docChg>
  </pc:docChgLst>
  <pc:docChgLst>
    <pc:chgData name="Maura O'Malley, Researcher" userId="S::maura.o-malley@essex.gov.uk::debcc6ab-8d4c-4f20-82e6-146e5bb09687" providerId="AD" clId="Web-{6E19994C-0DDF-3820-BBBA-976B327BEC2C}"/>
    <pc:docChg chg="modSld">
      <pc:chgData name="Maura O'Malley, Researcher" userId="S::maura.o-malley@essex.gov.uk::debcc6ab-8d4c-4f20-82e6-146e5bb09687" providerId="AD" clId="Web-{6E19994C-0DDF-3820-BBBA-976B327BEC2C}" dt="2020-06-19T20:17:47.875" v="113" actId="20577"/>
      <pc:docMkLst>
        <pc:docMk/>
      </pc:docMkLst>
      <pc:sldChg chg="modSp">
        <pc:chgData name="Maura O'Malley, Researcher" userId="S::maura.o-malley@essex.gov.uk::debcc6ab-8d4c-4f20-82e6-146e5bb09687" providerId="AD" clId="Web-{6E19994C-0DDF-3820-BBBA-976B327BEC2C}" dt="2020-06-19T20:17:47.875" v="112" actId="20577"/>
        <pc:sldMkLst>
          <pc:docMk/>
          <pc:sldMk cId="1069382561" sldId="465"/>
        </pc:sldMkLst>
        <pc:spChg chg="mod">
          <ac:chgData name="Maura O'Malley, Researcher" userId="S::maura.o-malley@essex.gov.uk::debcc6ab-8d4c-4f20-82e6-146e5bb09687" providerId="AD" clId="Web-{6E19994C-0DDF-3820-BBBA-976B327BEC2C}" dt="2020-06-19T20:17:47.875" v="112" actId="20577"/>
          <ac:spMkLst>
            <pc:docMk/>
            <pc:sldMk cId="1069382561" sldId="465"/>
            <ac:spMk id="20" creationId="{1500FB25-A4C5-4898-889D-E0B5005E291E}"/>
          </ac:spMkLst>
        </pc:spChg>
      </pc:sldChg>
    </pc:docChg>
  </pc:docChgLst>
  <pc:docChgLst>
    <pc:chgData name="Katerina" userId="de2edfa1-0aa9-41ab-9f34-1fb333eb4396" providerId="ADAL" clId="{C1B63289-E38D-4C52-8F3A-02A64B7D597F}"/>
    <pc:docChg chg="undo custSel mod addSld modSld">
      <pc:chgData name="Katerina" userId="de2edfa1-0aa9-41ab-9f34-1fb333eb4396" providerId="ADAL" clId="{C1B63289-E38D-4C52-8F3A-02A64B7D597F}" dt="2021-02-08T22:58:51.805" v="565" actId="20577"/>
      <pc:docMkLst>
        <pc:docMk/>
      </pc:docMkLst>
      <pc:sldChg chg="modSp mod">
        <pc:chgData name="Katerina" userId="de2edfa1-0aa9-41ab-9f34-1fb333eb4396" providerId="ADAL" clId="{C1B63289-E38D-4C52-8F3A-02A64B7D597F}" dt="2021-02-08T22:49:12.830" v="9" actId="20577"/>
        <pc:sldMkLst>
          <pc:docMk/>
          <pc:sldMk cId="4231481942" sldId="262"/>
        </pc:sldMkLst>
        <pc:spChg chg="mod">
          <ac:chgData name="Katerina" userId="de2edfa1-0aa9-41ab-9f34-1fb333eb4396" providerId="ADAL" clId="{C1B63289-E38D-4C52-8F3A-02A64B7D597F}" dt="2021-02-08T22:49:12.830" v="9" actId="20577"/>
          <ac:spMkLst>
            <pc:docMk/>
            <pc:sldMk cId="4231481942" sldId="262"/>
            <ac:spMk id="13" creationId="{F508B5EC-BAFE-44A0-B48D-41AA4F9F6B14}"/>
          </ac:spMkLst>
        </pc:spChg>
      </pc:sldChg>
      <pc:sldChg chg="addSp delSp modSp mod setBg">
        <pc:chgData name="Katerina" userId="de2edfa1-0aa9-41ab-9f34-1fb333eb4396" providerId="ADAL" clId="{C1B63289-E38D-4C52-8F3A-02A64B7D597F}" dt="2021-02-08T22:49:20.084" v="13" actId="26606"/>
        <pc:sldMkLst>
          <pc:docMk/>
          <pc:sldMk cId="603577304" sldId="480"/>
        </pc:sldMkLst>
        <pc:spChg chg="mod">
          <ac:chgData name="Katerina" userId="de2edfa1-0aa9-41ab-9f34-1fb333eb4396" providerId="ADAL" clId="{C1B63289-E38D-4C52-8F3A-02A64B7D597F}" dt="2021-02-08T22:49:20.084" v="13" actId="26606"/>
          <ac:spMkLst>
            <pc:docMk/>
            <pc:sldMk cId="603577304" sldId="480"/>
            <ac:spMk id="2" creationId="{C4B0934F-0246-4ADF-A968-84E4F2EF688D}"/>
          </ac:spMkLst>
        </pc:spChg>
        <pc:spChg chg="add del">
          <ac:chgData name="Katerina" userId="de2edfa1-0aa9-41ab-9f34-1fb333eb4396" providerId="ADAL" clId="{C1B63289-E38D-4C52-8F3A-02A64B7D597F}" dt="2021-02-08T22:49:20.084" v="13" actId="26606"/>
          <ac:spMkLst>
            <pc:docMk/>
            <pc:sldMk cId="603577304" sldId="480"/>
            <ac:spMk id="28" creationId="{1A95671B-3CC6-4792-9114-B74FAEA224E6}"/>
          </ac:spMkLst>
        </pc:spChg>
        <pc:picChg chg="del">
          <ac:chgData name="Katerina" userId="de2edfa1-0aa9-41ab-9f34-1fb333eb4396" providerId="ADAL" clId="{C1B63289-E38D-4C52-8F3A-02A64B7D597F}" dt="2021-02-08T22:49:15.865" v="10" actId="478"/>
          <ac:picMkLst>
            <pc:docMk/>
            <pc:sldMk cId="603577304" sldId="480"/>
            <ac:picMk id="4" creationId="{F971C1CC-8851-41B3-9743-DA5D671BC671}"/>
          </ac:picMkLst>
        </pc:picChg>
        <pc:picChg chg="add mod ord">
          <ac:chgData name="Katerina" userId="de2edfa1-0aa9-41ab-9f34-1fb333eb4396" providerId="ADAL" clId="{C1B63289-E38D-4C52-8F3A-02A64B7D597F}" dt="2021-02-08T22:49:20.084" v="13" actId="26606"/>
          <ac:picMkLst>
            <pc:docMk/>
            <pc:sldMk cId="603577304" sldId="480"/>
            <ac:picMk id="6" creationId="{51E301D4-4A44-4E64-853D-BD41628AFFB1}"/>
          </ac:picMkLst>
        </pc:picChg>
      </pc:sldChg>
      <pc:sldChg chg="addSp delSp modSp add mod">
        <pc:chgData name="Katerina" userId="de2edfa1-0aa9-41ab-9f34-1fb333eb4396" providerId="ADAL" clId="{C1B63289-E38D-4C52-8F3A-02A64B7D597F}" dt="2021-02-08T22:58:51.805" v="565" actId="20577"/>
        <pc:sldMkLst>
          <pc:docMk/>
          <pc:sldMk cId="3707088291" sldId="486"/>
        </pc:sldMkLst>
        <pc:spChg chg="add mod">
          <ac:chgData name="Katerina" userId="de2edfa1-0aa9-41ab-9f34-1fb333eb4396" providerId="ADAL" clId="{C1B63289-E38D-4C52-8F3A-02A64B7D597F}" dt="2021-02-08T22:58:13.776" v="539" actId="20577"/>
          <ac:spMkLst>
            <pc:docMk/>
            <pc:sldMk cId="3707088291" sldId="486"/>
            <ac:spMk id="2" creationId="{5DDFD8A8-EF67-42A6-8ECC-136C78BDF704}"/>
          </ac:spMkLst>
        </pc:spChg>
        <pc:spChg chg="mod">
          <ac:chgData name="Katerina" userId="de2edfa1-0aa9-41ab-9f34-1fb333eb4396" providerId="ADAL" clId="{C1B63289-E38D-4C52-8F3A-02A64B7D597F}" dt="2021-02-08T22:58:51.805" v="565" actId="20577"/>
          <ac:spMkLst>
            <pc:docMk/>
            <pc:sldMk cId="3707088291" sldId="486"/>
            <ac:spMk id="15" creationId="{C1C0D43C-32B3-48D8-9B56-30EE2BBC7048}"/>
          </ac:spMkLst>
        </pc:spChg>
        <pc:spChg chg="mod">
          <ac:chgData name="Katerina" userId="de2edfa1-0aa9-41ab-9f34-1fb333eb4396" providerId="ADAL" clId="{C1B63289-E38D-4C52-8F3A-02A64B7D597F}" dt="2021-02-08T22:50:17.971" v="31" actId="6549"/>
          <ac:spMkLst>
            <pc:docMk/>
            <pc:sldMk cId="3707088291" sldId="486"/>
            <ac:spMk id="16" creationId="{B0502870-9A7D-4131-8E96-CC96C8B15E62}"/>
          </ac:spMkLst>
        </pc:spChg>
        <pc:spChg chg="del">
          <ac:chgData name="Katerina" userId="de2edfa1-0aa9-41ab-9f34-1fb333eb4396" providerId="ADAL" clId="{C1B63289-E38D-4C52-8F3A-02A64B7D597F}" dt="2021-02-08T22:50:22.470" v="32" actId="478"/>
          <ac:spMkLst>
            <pc:docMk/>
            <pc:sldMk cId="3707088291" sldId="486"/>
            <ac:spMk id="17" creationId="{61177EF2-EFE6-4004-8D1F-08585483BC5F}"/>
          </ac:spMkLst>
        </pc:spChg>
        <pc:spChg chg="mod">
          <ac:chgData name="Katerina" userId="de2edfa1-0aa9-41ab-9f34-1fb333eb4396" providerId="ADAL" clId="{C1B63289-E38D-4C52-8F3A-02A64B7D597F}" dt="2021-02-08T22:58:21.432" v="540" actId="1076"/>
          <ac:spMkLst>
            <pc:docMk/>
            <pc:sldMk cId="3707088291" sldId="486"/>
            <ac:spMk id="19" creationId="{D74A459F-7CD6-410C-9A7E-5ACCB02D9371}"/>
          </ac:spMkLst>
        </pc:spChg>
        <pc:picChg chg="del">
          <ac:chgData name="Katerina" userId="de2edfa1-0aa9-41ab-9f34-1fb333eb4396" providerId="ADAL" clId="{C1B63289-E38D-4C52-8F3A-02A64B7D597F}" dt="2021-02-08T22:50:39.687" v="35" actId="478"/>
          <ac:picMkLst>
            <pc:docMk/>
            <pc:sldMk cId="3707088291" sldId="486"/>
            <ac:picMk id="3" creationId="{2731CD6A-5179-4E56-94A6-B33FACA56916}"/>
          </ac:picMkLst>
        </pc:picChg>
        <pc:picChg chg="add mod ord">
          <ac:chgData name="Katerina" userId="de2edfa1-0aa9-41ab-9f34-1fb333eb4396" providerId="ADAL" clId="{C1B63289-E38D-4C52-8F3A-02A64B7D597F}" dt="2021-02-08T22:51:00.594" v="38" actId="167"/>
          <ac:picMkLst>
            <pc:docMk/>
            <pc:sldMk cId="3707088291" sldId="486"/>
            <ac:picMk id="10" creationId="{00B1A681-9716-45E4-B345-49E196B19E89}"/>
          </ac:picMkLst>
        </pc:picChg>
        <pc:picChg chg="del">
          <ac:chgData name="Katerina" userId="de2edfa1-0aa9-41ab-9f34-1fb333eb4396" providerId="ADAL" clId="{C1B63289-E38D-4C52-8F3A-02A64B7D597F}" dt="2021-02-08T22:50:37.370" v="34" actId="478"/>
          <ac:picMkLst>
            <pc:docMk/>
            <pc:sldMk cId="3707088291" sldId="486"/>
            <ac:picMk id="14" creationId="{F178B2F7-1B9B-4809-8382-C81CA040158B}"/>
          </ac:picMkLst>
        </pc:picChg>
      </pc:sldChg>
    </pc:docChg>
  </pc:docChgLst>
  <pc:docChgLst>
    <pc:chgData name="Maura O'Malley, Researcher" userId="S::maura.o-malley@essex.gov.uk::debcc6ab-8d4c-4f20-82e6-146e5bb09687" providerId="AD" clId="Web-{17710F67-4342-4DA7-8F6A-DC773F2E7300}"/>
    <pc:docChg chg="modSld">
      <pc:chgData name="Maura O'Malley, Researcher" userId="S::maura.o-malley@essex.gov.uk::debcc6ab-8d4c-4f20-82e6-146e5bb09687" providerId="AD" clId="Web-{17710F67-4342-4DA7-8F6A-DC773F2E7300}" dt="2020-05-26T11:37:13.986" v="30" actId="20577"/>
      <pc:docMkLst>
        <pc:docMk/>
      </pc:docMkLst>
      <pc:sldChg chg="modSp">
        <pc:chgData name="Maura O'Malley, Researcher" userId="S::maura.o-malley@essex.gov.uk::debcc6ab-8d4c-4f20-82e6-146e5bb09687" providerId="AD" clId="Web-{17710F67-4342-4DA7-8F6A-DC773F2E7300}" dt="2020-05-26T11:37:13.986" v="29" actId="20577"/>
        <pc:sldMkLst>
          <pc:docMk/>
          <pc:sldMk cId="2100498708" sldId="346"/>
        </pc:sldMkLst>
        <pc:spChg chg="mod">
          <ac:chgData name="Maura O'Malley, Researcher" userId="S::maura.o-malley@essex.gov.uk::debcc6ab-8d4c-4f20-82e6-146e5bb09687" providerId="AD" clId="Web-{17710F67-4342-4DA7-8F6A-DC773F2E7300}" dt="2020-05-26T11:37:13.986" v="29" actId="20577"/>
          <ac:spMkLst>
            <pc:docMk/>
            <pc:sldMk cId="2100498708" sldId="346"/>
            <ac:spMk id="18" creationId="{51DCEFCC-EDA3-470F-BFA1-F8B3E8E94CCC}"/>
          </ac:spMkLst>
        </pc:spChg>
      </pc:sldChg>
      <pc:sldChg chg="modSp">
        <pc:chgData name="Maura O'Malley, Researcher" userId="S::maura.o-malley@essex.gov.uk::debcc6ab-8d4c-4f20-82e6-146e5bb09687" providerId="AD" clId="Web-{17710F67-4342-4DA7-8F6A-DC773F2E7300}" dt="2020-05-26T11:36:07.049" v="0" actId="1076"/>
        <pc:sldMkLst>
          <pc:docMk/>
          <pc:sldMk cId="1771183439" sldId="378"/>
        </pc:sldMkLst>
        <pc:spChg chg="mod">
          <ac:chgData name="Maura O'Malley, Researcher" userId="S::maura.o-malley@essex.gov.uk::debcc6ab-8d4c-4f20-82e6-146e5bb09687" providerId="AD" clId="Web-{17710F67-4342-4DA7-8F6A-DC773F2E7300}" dt="2020-05-26T11:36:07.049" v="0" actId="1076"/>
          <ac:spMkLst>
            <pc:docMk/>
            <pc:sldMk cId="1771183439" sldId="378"/>
            <ac:spMk id="46" creationId="{0FE4A286-0833-4733-94CD-B597AFD07D79}"/>
          </ac:spMkLst>
        </pc:spChg>
      </pc:sldChg>
    </pc:docChg>
  </pc:docChgLst>
  <pc:docChgLst>
    <pc:chgData name="Maresa Beazley, Senior Researcher" userId="S::maresa.beazley@essex.gov.uk::5f8a0d0f-7495-4475-8968-cf1e28e5c564" providerId="AD" clId="Web-{E02F6E3D-26A4-46FF-8386-E9A29DDEF225}"/>
    <pc:docChg chg="modSld">
      <pc:chgData name="Maresa Beazley, Senior Researcher" userId="S::maresa.beazley@essex.gov.uk::5f8a0d0f-7495-4475-8968-cf1e28e5c564" providerId="AD" clId="Web-{E02F6E3D-26A4-46FF-8386-E9A29DDEF225}" dt="2020-05-26T11:45:25.723" v="46" actId="20577"/>
      <pc:docMkLst>
        <pc:docMk/>
      </pc:docMkLst>
      <pc:sldChg chg="modSp">
        <pc:chgData name="Maresa Beazley, Senior Researcher" userId="S::maresa.beazley@essex.gov.uk::5f8a0d0f-7495-4475-8968-cf1e28e5c564" providerId="AD" clId="Web-{E02F6E3D-26A4-46FF-8386-E9A29DDEF225}" dt="2020-05-26T11:45:25.723" v="46" actId="20577"/>
        <pc:sldMkLst>
          <pc:docMk/>
          <pc:sldMk cId="1309248427" sldId="344"/>
        </pc:sldMkLst>
        <pc:spChg chg="mod">
          <ac:chgData name="Maresa Beazley, Senior Researcher" userId="S::maresa.beazley@essex.gov.uk::5f8a0d0f-7495-4475-8968-cf1e28e5c564" providerId="AD" clId="Web-{E02F6E3D-26A4-46FF-8386-E9A29DDEF225}" dt="2020-05-26T11:45:25.723" v="46" actId="20577"/>
          <ac:spMkLst>
            <pc:docMk/>
            <pc:sldMk cId="1309248427" sldId="344"/>
            <ac:spMk id="7" creationId="{5BF28DFC-B23B-45C4-8473-3007892C614F}"/>
          </ac:spMkLst>
        </pc:spChg>
      </pc:sldChg>
    </pc:docChg>
  </pc:docChgLst>
  <pc:docChgLst>
    <pc:chgData name="Poppy Reece, Researcher" userId="dc98a925-bdaa-4bee-b207-d103908056d7" providerId="ADAL" clId="{78A426F3-005C-4CE0-8A3E-B2C267EBF4A1}"/>
    <pc:docChg chg="undo redo custSel mod addSld delSld modSld sldOrd">
      <pc:chgData name="Poppy Reece, Researcher" userId="dc98a925-bdaa-4bee-b207-d103908056d7" providerId="ADAL" clId="{78A426F3-005C-4CE0-8A3E-B2C267EBF4A1}" dt="2020-06-19T13:36:17.314" v="41087" actId="20577"/>
      <pc:docMkLst>
        <pc:docMk/>
      </pc:docMkLst>
      <pc:sldChg chg="del">
        <pc:chgData name="Poppy Reece, Researcher" userId="dc98a925-bdaa-4bee-b207-d103908056d7" providerId="ADAL" clId="{78A426F3-005C-4CE0-8A3E-B2C267EBF4A1}" dt="2020-06-03T08:43:43.816" v="17072" actId="2696"/>
        <pc:sldMkLst>
          <pc:docMk/>
          <pc:sldMk cId="3461471365" sldId="330"/>
        </pc:sldMkLst>
      </pc:sldChg>
      <pc:sldChg chg="addSp delSp modSp ord">
        <pc:chgData name="Poppy Reece, Researcher" userId="dc98a925-bdaa-4bee-b207-d103908056d7" providerId="ADAL" clId="{78A426F3-005C-4CE0-8A3E-B2C267EBF4A1}" dt="2020-06-04T10:26:10.462" v="20315"/>
        <pc:sldMkLst>
          <pc:docMk/>
          <pc:sldMk cId="948215425" sldId="331"/>
        </pc:sldMkLst>
        <pc:spChg chg="mod">
          <ac:chgData name="Poppy Reece, Researcher" userId="dc98a925-bdaa-4bee-b207-d103908056d7" providerId="ADAL" clId="{78A426F3-005C-4CE0-8A3E-B2C267EBF4A1}" dt="2020-06-03T08:57:21.420" v="17388" actId="13926"/>
          <ac:spMkLst>
            <pc:docMk/>
            <pc:sldMk cId="948215425" sldId="331"/>
            <ac:spMk id="12" creationId="{13342358-90AF-49DB-BEFD-79115F36BF33}"/>
          </ac:spMkLst>
        </pc:spChg>
        <pc:picChg chg="add del">
          <ac:chgData name="Poppy Reece, Researcher" userId="dc98a925-bdaa-4bee-b207-d103908056d7" providerId="ADAL" clId="{78A426F3-005C-4CE0-8A3E-B2C267EBF4A1}" dt="2020-06-04T08:39:35.866" v="18130"/>
          <ac:picMkLst>
            <pc:docMk/>
            <pc:sldMk cId="948215425" sldId="331"/>
            <ac:picMk id="16" creationId="{B87514B6-F8B8-46E3-A677-5E4911ECD283}"/>
          </ac:picMkLst>
        </pc:picChg>
      </pc:sldChg>
      <pc:sldChg chg="modSp">
        <pc:chgData name="Poppy Reece, Researcher" userId="dc98a925-bdaa-4bee-b207-d103908056d7" providerId="ADAL" clId="{78A426F3-005C-4CE0-8A3E-B2C267EBF4A1}" dt="2020-05-27T10:21:57.195" v="961" actId="20577"/>
        <pc:sldMkLst>
          <pc:docMk/>
          <pc:sldMk cId="3528816184" sldId="334"/>
        </pc:sldMkLst>
        <pc:spChg chg="mod">
          <ac:chgData name="Poppy Reece, Researcher" userId="dc98a925-bdaa-4bee-b207-d103908056d7" providerId="ADAL" clId="{78A426F3-005C-4CE0-8A3E-B2C267EBF4A1}" dt="2020-05-27T10:21:39.198" v="946" actId="20577"/>
          <ac:spMkLst>
            <pc:docMk/>
            <pc:sldMk cId="3528816184" sldId="334"/>
            <ac:spMk id="7" creationId="{681F7599-90E5-4636-9494-FA271D05AE64}"/>
          </ac:spMkLst>
        </pc:spChg>
        <pc:spChg chg="mod">
          <ac:chgData name="Poppy Reece, Researcher" userId="dc98a925-bdaa-4bee-b207-d103908056d7" providerId="ADAL" clId="{78A426F3-005C-4CE0-8A3E-B2C267EBF4A1}" dt="2020-05-27T10:21:57.195" v="961" actId="20577"/>
          <ac:spMkLst>
            <pc:docMk/>
            <pc:sldMk cId="3528816184" sldId="334"/>
            <ac:spMk id="8" creationId="{4A6A1ADD-949A-4A32-B2BE-4362380C19C8}"/>
          </ac:spMkLst>
        </pc:spChg>
      </pc:sldChg>
      <pc:sldChg chg="modSp">
        <pc:chgData name="Poppy Reece, Researcher" userId="dc98a925-bdaa-4bee-b207-d103908056d7" providerId="ADAL" clId="{78A426F3-005C-4CE0-8A3E-B2C267EBF4A1}" dt="2020-05-27T15:43:17.837" v="1334" actId="20577"/>
        <pc:sldMkLst>
          <pc:docMk/>
          <pc:sldMk cId="1309248427" sldId="344"/>
        </pc:sldMkLst>
        <pc:spChg chg="mod">
          <ac:chgData name="Poppy Reece, Researcher" userId="dc98a925-bdaa-4bee-b207-d103908056d7" providerId="ADAL" clId="{78A426F3-005C-4CE0-8A3E-B2C267EBF4A1}" dt="2020-05-27T15:43:17.837" v="1334" actId="20577"/>
          <ac:spMkLst>
            <pc:docMk/>
            <pc:sldMk cId="1309248427" sldId="344"/>
            <ac:spMk id="7" creationId="{5BF28DFC-B23B-45C4-8473-3007892C614F}"/>
          </ac:spMkLst>
        </pc:spChg>
      </pc:sldChg>
      <pc:sldChg chg="modSp">
        <pc:chgData name="Poppy Reece, Researcher" userId="dc98a925-bdaa-4bee-b207-d103908056d7" providerId="ADAL" clId="{78A426F3-005C-4CE0-8A3E-B2C267EBF4A1}" dt="2020-06-19T09:19:09.215" v="40669" actId="20577"/>
        <pc:sldMkLst>
          <pc:docMk/>
          <pc:sldMk cId="2100498708" sldId="346"/>
        </pc:sldMkLst>
        <pc:spChg chg="mod">
          <ac:chgData name="Poppy Reece, Researcher" userId="dc98a925-bdaa-4bee-b207-d103908056d7" providerId="ADAL" clId="{78A426F3-005C-4CE0-8A3E-B2C267EBF4A1}" dt="2020-06-19T09:19:09.215" v="40669" actId="20577"/>
          <ac:spMkLst>
            <pc:docMk/>
            <pc:sldMk cId="2100498708" sldId="346"/>
            <ac:spMk id="5" creationId="{ED34343C-FCA4-4182-8A14-F4447A1CE25C}"/>
          </ac:spMkLst>
        </pc:spChg>
        <pc:spChg chg="mod">
          <ac:chgData name="Poppy Reece, Researcher" userId="dc98a925-bdaa-4bee-b207-d103908056d7" providerId="ADAL" clId="{78A426F3-005C-4CE0-8A3E-B2C267EBF4A1}" dt="2020-05-27T10:20:15.278" v="937" actId="20577"/>
          <ac:spMkLst>
            <pc:docMk/>
            <pc:sldMk cId="2100498708" sldId="346"/>
            <ac:spMk id="6" creationId="{75FBB7AE-3870-4C8B-94B0-EBACFF5E5AF6}"/>
          </ac:spMkLst>
        </pc:spChg>
        <pc:spChg chg="mod">
          <ac:chgData name="Poppy Reece, Researcher" userId="dc98a925-bdaa-4bee-b207-d103908056d7" providerId="ADAL" clId="{78A426F3-005C-4CE0-8A3E-B2C267EBF4A1}" dt="2020-05-27T10:20:44.399" v="945" actId="20577"/>
          <ac:spMkLst>
            <pc:docMk/>
            <pc:sldMk cId="2100498708" sldId="346"/>
            <ac:spMk id="9" creationId="{AAC680CA-A4EF-46F0-B8C3-561803644983}"/>
          </ac:spMkLst>
        </pc:spChg>
        <pc:spChg chg="mod">
          <ac:chgData name="Poppy Reece, Researcher" userId="dc98a925-bdaa-4bee-b207-d103908056d7" providerId="ADAL" clId="{78A426F3-005C-4CE0-8A3E-B2C267EBF4A1}" dt="2020-06-03T09:01:49.312" v="17409" actId="20577"/>
          <ac:spMkLst>
            <pc:docMk/>
            <pc:sldMk cId="2100498708" sldId="346"/>
            <ac:spMk id="18" creationId="{51DCEFCC-EDA3-470F-BFA1-F8B3E8E94CCC}"/>
          </ac:spMkLst>
        </pc:spChg>
      </pc:sldChg>
      <pc:sldChg chg="addSp delSp modSp ord addCm delCm modCm modNotesTx">
        <pc:chgData name="Poppy Reece, Researcher" userId="dc98a925-bdaa-4bee-b207-d103908056d7" providerId="ADAL" clId="{78A426F3-005C-4CE0-8A3E-B2C267EBF4A1}" dt="2020-06-19T08:44:27.155" v="39921" actId="20577"/>
        <pc:sldMkLst>
          <pc:docMk/>
          <pc:sldMk cId="2263966757" sldId="356"/>
        </pc:sldMkLst>
        <pc:spChg chg="add mod">
          <ac:chgData name="Poppy Reece, Researcher" userId="dc98a925-bdaa-4bee-b207-d103908056d7" providerId="ADAL" clId="{78A426F3-005C-4CE0-8A3E-B2C267EBF4A1}" dt="2020-06-04T16:07:37.319" v="25100" actId="20577"/>
          <ac:spMkLst>
            <pc:docMk/>
            <pc:sldMk cId="2263966757" sldId="356"/>
            <ac:spMk id="2" creationId="{B86E3F7B-6A20-4AB5-B5B5-890DB4982E62}"/>
          </ac:spMkLst>
        </pc:spChg>
        <pc:spChg chg="mod">
          <ac:chgData name="Poppy Reece, Researcher" userId="dc98a925-bdaa-4bee-b207-d103908056d7" providerId="ADAL" clId="{78A426F3-005C-4CE0-8A3E-B2C267EBF4A1}" dt="2020-06-17T14:27:10.222" v="38070" actId="13926"/>
          <ac:spMkLst>
            <pc:docMk/>
            <pc:sldMk cId="2263966757" sldId="356"/>
            <ac:spMk id="3" creationId="{0CE65435-0BBF-486E-8B7B-670D4AA398AD}"/>
          </ac:spMkLst>
        </pc:spChg>
        <pc:spChg chg="add mod">
          <ac:chgData name="Poppy Reece, Researcher" userId="dc98a925-bdaa-4bee-b207-d103908056d7" providerId="ADAL" clId="{78A426F3-005C-4CE0-8A3E-B2C267EBF4A1}" dt="2020-06-19T08:09:44.571" v="39679" actId="14100"/>
          <ac:spMkLst>
            <pc:docMk/>
            <pc:sldMk cId="2263966757" sldId="356"/>
            <ac:spMk id="4" creationId="{0F161D12-FDEB-469E-94DB-0B358468FF3C}"/>
          </ac:spMkLst>
        </pc:spChg>
        <pc:spChg chg="add mod">
          <ac:chgData name="Poppy Reece, Researcher" userId="dc98a925-bdaa-4bee-b207-d103908056d7" providerId="ADAL" clId="{78A426F3-005C-4CE0-8A3E-B2C267EBF4A1}" dt="2020-06-19T08:09:56.696" v="39680" actId="1076"/>
          <ac:spMkLst>
            <pc:docMk/>
            <pc:sldMk cId="2263966757" sldId="356"/>
            <ac:spMk id="6" creationId="{0B522E20-846D-40F2-83CC-C750C6A42F53}"/>
          </ac:spMkLst>
        </pc:spChg>
        <pc:spChg chg="add mod">
          <ac:chgData name="Poppy Reece, Researcher" userId="dc98a925-bdaa-4bee-b207-d103908056d7" providerId="ADAL" clId="{78A426F3-005C-4CE0-8A3E-B2C267EBF4A1}" dt="2020-06-19T08:10:01.511" v="39690" actId="1035"/>
          <ac:spMkLst>
            <pc:docMk/>
            <pc:sldMk cId="2263966757" sldId="356"/>
            <ac:spMk id="7" creationId="{A429D587-9307-407C-AE47-E7584346B67D}"/>
          </ac:spMkLst>
        </pc:spChg>
        <pc:spChg chg="add mod">
          <ac:chgData name="Poppy Reece, Researcher" userId="dc98a925-bdaa-4bee-b207-d103908056d7" providerId="ADAL" clId="{78A426F3-005C-4CE0-8A3E-B2C267EBF4A1}" dt="2020-06-19T08:10:07.523" v="39696" actId="1035"/>
          <ac:spMkLst>
            <pc:docMk/>
            <pc:sldMk cId="2263966757" sldId="356"/>
            <ac:spMk id="8" creationId="{4FD30C16-0094-4D40-873D-1FF0F6095569}"/>
          </ac:spMkLst>
        </pc:spChg>
        <pc:spChg chg="add mod">
          <ac:chgData name="Poppy Reece, Researcher" userId="dc98a925-bdaa-4bee-b207-d103908056d7" providerId="ADAL" clId="{78A426F3-005C-4CE0-8A3E-B2C267EBF4A1}" dt="2020-06-19T08:09:59.704" v="39685" actId="1035"/>
          <ac:spMkLst>
            <pc:docMk/>
            <pc:sldMk cId="2263966757" sldId="356"/>
            <ac:spMk id="9" creationId="{52FB8EDF-926E-4FF6-AFC3-330EDC944E8B}"/>
          </ac:spMkLst>
        </pc:spChg>
        <pc:spChg chg="add mod">
          <ac:chgData name="Poppy Reece, Researcher" userId="dc98a925-bdaa-4bee-b207-d103908056d7" providerId="ADAL" clId="{78A426F3-005C-4CE0-8A3E-B2C267EBF4A1}" dt="2020-06-19T08:10:06.173" v="39693" actId="1035"/>
          <ac:spMkLst>
            <pc:docMk/>
            <pc:sldMk cId="2263966757" sldId="356"/>
            <ac:spMk id="11" creationId="{09393E94-E6D4-4358-8046-37CDB2908BB8}"/>
          </ac:spMkLst>
        </pc:spChg>
        <pc:spChg chg="add mod">
          <ac:chgData name="Poppy Reece, Researcher" userId="dc98a925-bdaa-4bee-b207-d103908056d7" providerId="ADAL" clId="{78A426F3-005C-4CE0-8A3E-B2C267EBF4A1}" dt="2020-06-19T08:44:27.155" v="39921" actId="20577"/>
          <ac:spMkLst>
            <pc:docMk/>
            <pc:sldMk cId="2263966757" sldId="356"/>
            <ac:spMk id="13" creationId="{F157136B-D1B5-4A3D-888F-25A73344D58D}"/>
          </ac:spMkLst>
        </pc:spChg>
        <pc:spChg chg="add mod">
          <ac:chgData name="Poppy Reece, Researcher" userId="dc98a925-bdaa-4bee-b207-d103908056d7" providerId="ADAL" clId="{78A426F3-005C-4CE0-8A3E-B2C267EBF4A1}" dt="2020-06-19T08:10:09.552" v="39699" actId="1035"/>
          <ac:spMkLst>
            <pc:docMk/>
            <pc:sldMk cId="2263966757" sldId="356"/>
            <ac:spMk id="14" creationId="{AB64865B-E9A2-400A-B5EC-276B80D886A8}"/>
          </ac:spMkLst>
        </pc:spChg>
        <pc:picChg chg="add mod">
          <ac:chgData name="Poppy Reece, Researcher" userId="dc98a925-bdaa-4bee-b207-d103908056d7" providerId="ADAL" clId="{78A426F3-005C-4CE0-8A3E-B2C267EBF4A1}" dt="2020-06-04T16:14:36.698" v="25616" actId="1076"/>
          <ac:picMkLst>
            <pc:docMk/>
            <pc:sldMk cId="2263966757" sldId="356"/>
            <ac:picMk id="10" creationId="{58F1F67F-CF53-4783-9467-6DF491290C0D}"/>
          </ac:picMkLst>
        </pc:picChg>
        <pc:picChg chg="add del mod">
          <ac:chgData name="Poppy Reece, Researcher" userId="dc98a925-bdaa-4bee-b207-d103908056d7" providerId="ADAL" clId="{78A426F3-005C-4CE0-8A3E-B2C267EBF4A1}" dt="2020-06-11T09:45:15.839" v="27299" actId="478"/>
          <ac:picMkLst>
            <pc:docMk/>
            <pc:sldMk cId="2263966757" sldId="356"/>
            <ac:picMk id="12" creationId="{2E7B9EE5-7172-474F-9D3B-50961D237BEF}"/>
          </ac:picMkLst>
        </pc:picChg>
        <pc:picChg chg="add mod">
          <ac:chgData name="Poppy Reece, Researcher" userId="dc98a925-bdaa-4bee-b207-d103908056d7" providerId="ADAL" clId="{78A426F3-005C-4CE0-8A3E-B2C267EBF4A1}" dt="2020-06-19T08:09:21.179" v="39675" actId="1036"/>
          <ac:picMkLst>
            <pc:docMk/>
            <pc:sldMk cId="2263966757" sldId="356"/>
            <ac:picMk id="15" creationId="{337190D0-30D7-405A-83F7-312BEB3E2D50}"/>
          </ac:picMkLst>
        </pc:picChg>
      </pc:sldChg>
      <pc:sldChg chg="addSp delSp modSp ord modNotesTx">
        <pc:chgData name="Poppy Reece, Researcher" userId="dc98a925-bdaa-4bee-b207-d103908056d7" providerId="ADAL" clId="{78A426F3-005C-4CE0-8A3E-B2C267EBF4A1}" dt="2020-06-18T15:48:05.537" v="39224" actId="14100"/>
        <pc:sldMkLst>
          <pc:docMk/>
          <pc:sldMk cId="1401127612" sldId="357"/>
        </pc:sldMkLst>
        <pc:spChg chg="add mod">
          <ac:chgData name="Poppy Reece, Researcher" userId="dc98a925-bdaa-4bee-b207-d103908056d7" providerId="ADAL" clId="{78A426F3-005C-4CE0-8A3E-B2C267EBF4A1}" dt="2020-06-12T08:12:44.211" v="30120" actId="20577"/>
          <ac:spMkLst>
            <pc:docMk/>
            <pc:sldMk cId="1401127612" sldId="357"/>
            <ac:spMk id="2" creationId="{C3800895-8F00-4CD6-BE1C-65A271588A69}"/>
          </ac:spMkLst>
        </pc:spChg>
        <pc:spChg chg="add del mod">
          <ac:chgData name="Poppy Reece, Researcher" userId="dc98a925-bdaa-4bee-b207-d103908056d7" providerId="ADAL" clId="{78A426F3-005C-4CE0-8A3E-B2C267EBF4A1}" dt="2020-06-12T14:18:12.655" v="36976" actId="14100"/>
          <ac:spMkLst>
            <pc:docMk/>
            <pc:sldMk cId="1401127612" sldId="357"/>
            <ac:spMk id="3" creationId="{892CEA78-EDD2-4CD9-8AE0-43BC11A2C0DA}"/>
          </ac:spMkLst>
        </pc:spChg>
        <pc:spChg chg="add mod">
          <ac:chgData name="Poppy Reece, Researcher" userId="dc98a925-bdaa-4bee-b207-d103908056d7" providerId="ADAL" clId="{78A426F3-005C-4CE0-8A3E-B2C267EBF4A1}" dt="2020-06-12T08:13:07.097" v="30124" actId="1035"/>
          <ac:spMkLst>
            <pc:docMk/>
            <pc:sldMk cId="1401127612" sldId="357"/>
            <ac:spMk id="4" creationId="{75EA4B7A-05E0-4770-89F5-1B7D9FC1BB68}"/>
          </ac:spMkLst>
        </pc:spChg>
        <pc:spChg chg="add mod">
          <ac:chgData name="Poppy Reece, Researcher" userId="dc98a925-bdaa-4bee-b207-d103908056d7" providerId="ADAL" clId="{78A426F3-005C-4CE0-8A3E-B2C267EBF4A1}" dt="2020-06-18T15:48:05.537" v="39224" actId="14100"/>
          <ac:spMkLst>
            <pc:docMk/>
            <pc:sldMk cId="1401127612" sldId="357"/>
            <ac:spMk id="7" creationId="{DB698DC2-A80D-4EDB-B06D-81F096095860}"/>
          </ac:spMkLst>
        </pc:spChg>
        <pc:spChg chg="add mod">
          <ac:chgData name="Poppy Reece, Researcher" userId="dc98a925-bdaa-4bee-b207-d103908056d7" providerId="ADAL" clId="{78A426F3-005C-4CE0-8A3E-B2C267EBF4A1}" dt="2020-06-12T08:14:24.758" v="30136" actId="1035"/>
          <ac:spMkLst>
            <pc:docMk/>
            <pc:sldMk cId="1401127612" sldId="357"/>
            <ac:spMk id="8" creationId="{27245F76-4E33-4250-8718-0BA243CEBB5B}"/>
          </ac:spMkLst>
        </pc:spChg>
        <pc:spChg chg="add del mod">
          <ac:chgData name="Poppy Reece, Researcher" userId="dc98a925-bdaa-4bee-b207-d103908056d7" providerId="ADAL" clId="{78A426F3-005C-4CE0-8A3E-B2C267EBF4A1}" dt="2020-06-12T08:07:50.923" v="29956" actId="478"/>
          <ac:spMkLst>
            <pc:docMk/>
            <pc:sldMk cId="1401127612" sldId="357"/>
            <ac:spMk id="9" creationId="{4CB92870-EAE1-43C1-AA3A-87F657F6F366}"/>
          </ac:spMkLst>
        </pc:spChg>
        <pc:spChg chg="add mod">
          <ac:chgData name="Poppy Reece, Researcher" userId="dc98a925-bdaa-4bee-b207-d103908056d7" providerId="ADAL" clId="{78A426F3-005C-4CE0-8A3E-B2C267EBF4A1}" dt="2020-06-04T11:41:54.837" v="23130"/>
          <ac:spMkLst>
            <pc:docMk/>
            <pc:sldMk cId="1401127612" sldId="357"/>
            <ac:spMk id="10" creationId="{3D8B9BEB-49BB-4260-A629-AB5FDFD4D810}"/>
          </ac:spMkLst>
        </pc:spChg>
        <pc:spChg chg="add mod">
          <ac:chgData name="Poppy Reece, Researcher" userId="dc98a925-bdaa-4bee-b207-d103908056d7" providerId="ADAL" clId="{78A426F3-005C-4CE0-8A3E-B2C267EBF4A1}" dt="2020-06-15T08:28:01.680" v="37711" actId="1036"/>
          <ac:spMkLst>
            <pc:docMk/>
            <pc:sldMk cId="1401127612" sldId="357"/>
            <ac:spMk id="11" creationId="{46B29109-D013-42E9-88B4-8EB3FBEF708A}"/>
          </ac:spMkLst>
        </pc:spChg>
        <pc:spChg chg="add del mod">
          <ac:chgData name="Poppy Reece, Researcher" userId="dc98a925-bdaa-4bee-b207-d103908056d7" providerId="ADAL" clId="{78A426F3-005C-4CE0-8A3E-B2C267EBF4A1}" dt="2020-06-04T11:49:13.342" v="23421" actId="478"/>
          <ac:spMkLst>
            <pc:docMk/>
            <pc:sldMk cId="1401127612" sldId="357"/>
            <ac:spMk id="12" creationId="{2259EEC1-5C93-4E21-90D6-E228BAC4FE15}"/>
          </ac:spMkLst>
        </pc:spChg>
        <pc:spChg chg="add mod">
          <ac:chgData name="Poppy Reece, Researcher" userId="dc98a925-bdaa-4bee-b207-d103908056d7" providerId="ADAL" clId="{78A426F3-005C-4CE0-8A3E-B2C267EBF4A1}" dt="2020-06-12T08:13:09.122" v="30127" actId="1035"/>
          <ac:spMkLst>
            <pc:docMk/>
            <pc:sldMk cId="1401127612" sldId="357"/>
            <ac:spMk id="12" creationId="{86612291-0533-47D3-9576-E3F459362938}"/>
          </ac:spMkLst>
        </pc:spChg>
        <pc:spChg chg="add del mod">
          <ac:chgData name="Poppy Reece, Researcher" userId="dc98a925-bdaa-4bee-b207-d103908056d7" providerId="ADAL" clId="{78A426F3-005C-4CE0-8A3E-B2C267EBF4A1}" dt="2020-06-04T16:22:26.268" v="26200"/>
          <ac:spMkLst>
            <pc:docMk/>
            <pc:sldMk cId="1401127612" sldId="357"/>
            <ac:spMk id="13" creationId="{46F1BC15-93BF-440F-97E1-A8D3AF7FB795}"/>
          </ac:spMkLst>
        </pc:spChg>
        <pc:spChg chg="add mod">
          <ac:chgData name="Poppy Reece, Researcher" userId="dc98a925-bdaa-4bee-b207-d103908056d7" providerId="ADAL" clId="{78A426F3-005C-4CE0-8A3E-B2C267EBF4A1}" dt="2020-06-12T08:10:01.497" v="30055" actId="1035"/>
          <ac:spMkLst>
            <pc:docMk/>
            <pc:sldMk cId="1401127612" sldId="357"/>
            <ac:spMk id="14" creationId="{86CFB4EE-E6F1-4F70-B70A-E87011161F23}"/>
          </ac:spMkLst>
        </pc:spChg>
        <pc:spChg chg="add mod">
          <ac:chgData name="Poppy Reece, Researcher" userId="dc98a925-bdaa-4bee-b207-d103908056d7" providerId="ADAL" clId="{78A426F3-005C-4CE0-8A3E-B2C267EBF4A1}" dt="2020-06-12T08:09:47.872" v="30033" actId="1036"/>
          <ac:spMkLst>
            <pc:docMk/>
            <pc:sldMk cId="1401127612" sldId="357"/>
            <ac:spMk id="15" creationId="{3A6FAD70-E919-4836-BAAB-1D453CEA9326}"/>
          </ac:spMkLst>
        </pc:spChg>
        <pc:spChg chg="add mod">
          <ac:chgData name="Poppy Reece, Researcher" userId="dc98a925-bdaa-4bee-b207-d103908056d7" providerId="ADAL" clId="{78A426F3-005C-4CE0-8A3E-B2C267EBF4A1}" dt="2020-06-15T08:28:20.754" v="37736" actId="1035"/>
          <ac:spMkLst>
            <pc:docMk/>
            <pc:sldMk cId="1401127612" sldId="357"/>
            <ac:spMk id="16" creationId="{6C27DC18-160B-4FD1-9F6C-A9D26DD4673A}"/>
          </ac:spMkLst>
        </pc:spChg>
        <pc:spChg chg="add mod">
          <ac:chgData name="Poppy Reece, Researcher" userId="dc98a925-bdaa-4bee-b207-d103908056d7" providerId="ADAL" clId="{78A426F3-005C-4CE0-8A3E-B2C267EBF4A1}" dt="2020-06-15T08:28:14.186" v="37731" actId="1035"/>
          <ac:spMkLst>
            <pc:docMk/>
            <pc:sldMk cId="1401127612" sldId="357"/>
            <ac:spMk id="17" creationId="{B5CE1D89-138F-40FA-BD09-8B7E34A33BD7}"/>
          </ac:spMkLst>
        </pc:spChg>
        <pc:spChg chg="add mod">
          <ac:chgData name="Poppy Reece, Researcher" userId="dc98a925-bdaa-4bee-b207-d103908056d7" providerId="ADAL" clId="{78A426F3-005C-4CE0-8A3E-B2C267EBF4A1}" dt="2020-06-15T08:28:17.871" v="37734" actId="1035"/>
          <ac:spMkLst>
            <pc:docMk/>
            <pc:sldMk cId="1401127612" sldId="357"/>
            <ac:spMk id="18" creationId="{98AF47CE-7E5A-49B0-97E1-F08EA9FCA293}"/>
          </ac:spMkLst>
        </pc:spChg>
        <pc:picChg chg="add del mod">
          <ac:chgData name="Poppy Reece, Researcher" userId="dc98a925-bdaa-4bee-b207-d103908056d7" providerId="ADAL" clId="{78A426F3-005C-4CE0-8A3E-B2C267EBF4A1}" dt="2020-06-12T08:17:17.273" v="30147" actId="478"/>
          <ac:picMkLst>
            <pc:docMk/>
            <pc:sldMk cId="1401127612" sldId="357"/>
            <ac:picMk id="6" creationId="{27EB491E-CDA5-4942-A506-9371AAFA631F}"/>
          </ac:picMkLst>
        </pc:picChg>
        <pc:picChg chg="add mod">
          <ac:chgData name="Poppy Reece, Researcher" userId="dc98a925-bdaa-4bee-b207-d103908056d7" providerId="ADAL" clId="{78A426F3-005C-4CE0-8A3E-B2C267EBF4A1}" dt="2020-06-12T08:10:02.327" v="30057" actId="1035"/>
          <ac:picMkLst>
            <pc:docMk/>
            <pc:sldMk cId="1401127612" sldId="357"/>
            <ac:picMk id="13" creationId="{F3832DCB-A55B-4F8A-927A-5A6E8C899B20}"/>
          </ac:picMkLst>
        </pc:picChg>
        <pc:picChg chg="add del mod">
          <ac:chgData name="Poppy Reece, Researcher" userId="dc98a925-bdaa-4bee-b207-d103908056d7" providerId="ADAL" clId="{78A426F3-005C-4CE0-8A3E-B2C267EBF4A1}" dt="2020-06-11T09:45:22.951" v="27302" actId="478"/>
          <ac:picMkLst>
            <pc:docMk/>
            <pc:sldMk cId="1401127612" sldId="357"/>
            <ac:picMk id="15" creationId="{BA186E07-944A-4626-BA52-D2E8C3E770ED}"/>
          </ac:picMkLst>
        </pc:picChg>
        <pc:picChg chg="add mod">
          <ac:chgData name="Poppy Reece, Researcher" userId="dc98a925-bdaa-4bee-b207-d103908056d7" providerId="ADAL" clId="{78A426F3-005C-4CE0-8A3E-B2C267EBF4A1}" dt="2020-06-15T08:28:31.420" v="37748" actId="14100"/>
          <ac:picMkLst>
            <pc:docMk/>
            <pc:sldMk cId="1401127612" sldId="357"/>
            <ac:picMk id="1026" creationId="{0137043B-35C6-47D8-8E2C-FEB4D84A4F83}"/>
          </ac:picMkLst>
        </pc:picChg>
      </pc:sldChg>
      <pc:sldChg chg="addSp delSp modSp ord modNotesTx">
        <pc:chgData name="Poppy Reece, Researcher" userId="dc98a925-bdaa-4bee-b207-d103908056d7" providerId="ADAL" clId="{78A426F3-005C-4CE0-8A3E-B2C267EBF4A1}" dt="2020-06-18T13:33:33.529" v="38755" actId="113"/>
        <pc:sldMkLst>
          <pc:docMk/>
          <pc:sldMk cId="3237541940" sldId="359"/>
        </pc:sldMkLst>
        <pc:spChg chg="add mod">
          <ac:chgData name="Poppy Reece, Researcher" userId="dc98a925-bdaa-4bee-b207-d103908056d7" providerId="ADAL" clId="{78A426F3-005C-4CE0-8A3E-B2C267EBF4A1}" dt="2020-06-10T09:53:25.064" v="27198" actId="207"/>
          <ac:spMkLst>
            <pc:docMk/>
            <pc:sldMk cId="3237541940" sldId="359"/>
            <ac:spMk id="2" creationId="{9E4CF728-5206-416B-A820-1287C0A6CDBA}"/>
          </ac:spMkLst>
        </pc:spChg>
        <pc:spChg chg="add mod">
          <ac:chgData name="Poppy Reece, Researcher" userId="dc98a925-bdaa-4bee-b207-d103908056d7" providerId="ADAL" clId="{78A426F3-005C-4CE0-8A3E-B2C267EBF4A1}" dt="2020-06-02T13:35:22.383" v="11513" actId="20577"/>
          <ac:spMkLst>
            <pc:docMk/>
            <pc:sldMk cId="3237541940" sldId="359"/>
            <ac:spMk id="3" creationId="{95B1FEE1-983A-4CE2-86F0-0A1A30DA577B}"/>
          </ac:spMkLst>
        </pc:spChg>
        <pc:spChg chg="add mod">
          <ac:chgData name="Poppy Reece, Researcher" userId="dc98a925-bdaa-4bee-b207-d103908056d7" providerId="ADAL" clId="{78A426F3-005C-4CE0-8A3E-B2C267EBF4A1}" dt="2020-06-18T13:33:33.529" v="38755" actId="113"/>
          <ac:spMkLst>
            <pc:docMk/>
            <pc:sldMk cId="3237541940" sldId="359"/>
            <ac:spMk id="4" creationId="{9DB2612D-A933-466B-BB57-C688125F80F9}"/>
          </ac:spMkLst>
        </pc:spChg>
        <pc:spChg chg="mod">
          <ac:chgData name="Poppy Reece, Researcher" userId="dc98a925-bdaa-4bee-b207-d103908056d7" providerId="ADAL" clId="{78A426F3-005C-4CE0-8A3E-B2C267EBF4A1}" dt="2020-06-03T08:44:23.621" v="17126" actId="20577"/>
          <ac:spMkLst>
            <pc:docMk/>
            <pc:sldMk cId="3237541940" sldId="359"/>
            <ac:spMk id="5" creationId="{E1AB353D-C3DD-45D0-A928-76F68198F592}"/>
          </ac:spMkLst>
        </pc:spChg>
        <pc:spChg chg="add mod">
          <ac:chgData name="Poppy Reece, Researcher" userId="dc98a925-bdaa-4bee-b207-d103908056d7" providerId="ADAL" clId="{78A426F3-005C-4CE0-8A3E-B2C267EBF4A1}" dt="2020-06-15T09:50:29.078" v="37852" actId="1076"/>
          <ac:spMkLst>
            <pc:docMk/>
            <pc:sldMk cId="3237541940" sldId="359"/>
            <ac:spMk id="6" creationId="{B688DE75-F533-4A54-8F35-E189CA37584A}"/>
          </ac:spMkLst>
        </pc:spChg>
        <pc:spChg chg="add mod">
          <ac:chgData name="Poppy Reece, Researcher" userId="dc98a925-bdaa-4bee-b207-d103908056d7" providerId="ADAL" clId="{78A426F3-005C-4CE0-8A3E-B2C267EBF4A1}" dt="2020-06-15T09:50:45.995" v="37862" actId="1036"/>
          <ac:spMkLst>
            <pc:docMk/>
            <pc:sldMk cId="3237541940" sldId="359"/>
            <ac:spMk id="7" creationId="{B9B79F53-1808-402A-9468-028E1F8C9D9E}"/>
          </ac:spMkLst>
        </pc:spChg>
        <pc:spChg chg="add mod">
          <ac:chgData name="Poppy Reece, Researcher" userId="dc98a925-bdaa-4bee-b207-d103908056d7" providerId="ADAL" clId="{78A426F3-005C-4CE0-8A3E-B2C267EBF4A1}" dt="2020-06-15T09:49:45.254" v="37851" actId="1076"/>
          <ac:spMkLst>
            <pc:docMk/>
            <pc:sldMk cId="3237541940" sldId="359"/>
            <ac:spMk id="8" creationId="{6302B22E-9144-4FC9-8D5E-46EE55055250}"/>
          </ac:spMkLst>
        </pc:spChg>
        <pc:spChg chg="add mod">
          <ac:chgData name="Poppy Reece, Researcher" userId="dc98a925-bdaa-4bee-b207-d103908056d7" providerId="ADAL" clId="{78A426F3-005C-4CE0-8A3E-B2C267EBF4A1}" dt="2020-06-15T09:50:44.422" v="37857" actId="1036"/>
          <ac:spMkLst>
            <pc:docMk/>
            <pc:sldMk cId="3237541940" sldId="359"/>
            <ac:spMk id="9" creationId="{6240FF42-FA73-4525-9D8A-B2237302A46C}"/>
          </ac:spMkLst>
        </pc:spChg>
        <pc:spChg chg="add del mod">
          <ac:chgData name="Poppy Reece, Researcher" userId="dc98a925-bdaa-4bee-b207-d103908056d7" providerId="ADAL" clId="{78A426F3-005C-4CE0-8A3E-B2C267EBF4A1}" dt="2020-06-02T15:24:33.859" v="15019"/>
          <ac:spMkLst>
            <pc:docMk/>
            <pc:sldMk cId="3237541940" sldId="359"/>
            <ac:spMk id="10" creationId="{8453E241-98E0-481B-B470-DF5943EB5296}"/>
          </ac:spMkLst>
        </pc:spChg>
        <pc:spChg chg="add mod">
          <ac:chgData name="Poppy Reece, Researcher" userId="dc98a925-bdaa-4bee-b207-d103908056d7" providerId="ADAL" clId="{78A426F3-005C-4CE0-8A3E-B2C267EBF4A1}" dt="2020-06-04T15:48:53.221" v="24031" actId="1076"/>
          <ac:spMkLst>
            <pc:docMk/>
            <pc:sldMk cId="3237541940" sldId="359"/>
            <ac:spMk id="10" creationId="{B7FCDC03-D15F-4F03-9837-1381109B5A98}"/>
          </ac:spMkLst>
        </pc:spChg>
        <pc:spChg chg="add mod">
          <ac:chgData name="Poppy Reece, Researcher" userId="dc98a925-bdaa-4bee-b207-d103908056d7" providerId="ADAL" clId="{78A426F3-005C-4CE0-8A3E-B2C267EBF4A1}" dt="2020-06-15T09:50:48.339" v="37867" actId="1036"/>
          <ac:spMkLst>
            <pc:docMk/>
            <pc:sldMk cId="3237541940" sldId="359"/>
            <ac:spMk id="11" creationId="{3BA3CC20-9B4D-40F2-8321-D0D6B42443FB}"/>
          </ac:spMkLst>
        </pc:spChg>
        <pc:spChg chg="add del mod">
          <ac:chgData name="Poppy Reece, Researcher" userId="dc98a925-bdaa-4bee-b207-d103908056d7" providerId="ADAL" clId="{78A426F3-005C-4CE0-8A3E-B2C267EBF4A1}" dt="2020-06-02T15:24:49.821" v="15021"/>
          <ac:spMkLst>
            <pc:docMk/>
            <pc:sldMk cId="3237541940" sldId="359"/>
            <ac:spMk id="11" creationId="{7AED80D4-671A-4DF6-84DB-0EA772100249}"/>
          </ac:spMkLst>
        </pc:spChg>
        <pc:spChg chg="add del mod">
          <ac:chgData name="Poppy Reece, Researcher" userId="dc98a925-bdaa-4bee-b207-d103908056d7" providerId="ADAL" clId="{78A426F3-005C-4CE0-8A3E-B2C267EBF4A1}" dt="2020-06-04T15:47:35.706" v="24012" actId="478"/>
          <ac:spMkLst>
            <pc:docMk/>
            <pc:sldMk cId="3237541940" sldId="359"/>
            <ac:spMk id="12" creationId="{13C9C07E-5BC1-4760-9332-B9411FF1A422}"/>
          </ac:spMkLst>
        </pc:spChg>
        <pc:spChg chg="add mod">
          <ac:chgData name="Poppy Reece, Researcher" userId="dc98a925-bdaa-4bee-b207-d103908056d7" providerId="ADAL" clId="{78A426F3-005C-4CE0-8A3E-B2C267EBF4A1}" dt="2020-06-15T08:15:14.430" v="37323" actId="1036"/>
          <ac:spMkLst>
            <pc:docMk/>
            <pc:sldMk cId="3237541940" sldId="359"/>
            <ac:spMk id="13" creationId="{B6C4CD97-56F5-4807-82E0-1762B59AAF62}"/>
          </ac:spMkLst>
        </pc:spChg>
        <pc:spChg chg="add mod">
          <ac:chgData name="Poppy Reece, Researcher" userId="dc98a925-bdaa-4bee-b207-d103908056d7" providerId="ADAL" clId="{78A426F3-005C-4CE0-8A3E-B2C267EBF4A1}" dt="2020-06-11T09:36:07.893" v="27252" actId="207"/>
          <ac:spMkLst>
            <pc:docMk/>
            <pc:sldMk cId="3237541940" sldId="359"/>
            <ac:spMk id="15" creationId="{67E8DCBC-4DC1-487E-B472-29014EB88337}"/>
          </ac:spMkLst>
        </pc:spChg>
        <pc:picChg chg="add del mod">
          <ac:chgData name="Poppy Reece, Researcher" userId="dc98a925-bdaa-4bee-b207-d103908056d7" providerId="ADAL" clId="{78A426F3-005C-4CE0-8A3E-B2C267EBF4A1}" dt="2020-06-11T09:43:38.870" v="27280" actId="478"/>
          <ac:picMkLst>
            <pc:docMk/>
            <pc:sldMk cId="3237541940" sldId="359"/>
            <ac:picMk id="14" creationId="{E7FF4320-D122-4ABE-81DF-C47C29EAC7E0}"/>
          </ac:picMkLst>
        </pc:picChg>
        <pc:picChg chg="add del mod">
          <ac:chgData name="Poppy Reece, Researcher" userId="dc98a925-bdaa-4bee-b207-d103908056d7" providerId="ADAL" clId="{78A426F3-005C-4CE0-8A3E-B2C267EBF4A1}" dt="2020-06-11T09:44:58.055" v="27293" actId="478"/>
          <ac:picMkLst>
            <pc:docMk/>
            <pc:sldMk cId="3237541940" sldId="359"/>
            <ac:picMk id="16" creationId="{78FDB6FA-6F34-4456-A037-F8C710E8F1A5}"/>
          </ac:picMkLst>
        </pc:picChg>
        <pc:picChg chg="add mod">
          <ac:chgData name="Poppy Reece, Researcher" userId="dc98a925-bdaa-4bee-b207-d103908056d7" providerId="ADAL" clId="{78A426F3-005C-4CE0-8A3E-B2C267EBF4A1}" dt="2020-06-11T09:50:20.554" v="27467" actId="1035"/>
          <ac:picMkLst>
            <pc:docMk/>
            <pc:sldMk cId="3237541940" sldId="359"/>
            <ac:picMk id="17" creationId="{A0D4E07A-9F0A-4712-BA9C-848A2EB69849}"/>
          </ac:picMkLst>
        </pc:picChg>
      </pc:sldChg>
      <pc:sldChg chg="del">
        <pc:chgData name="Poppy Reece, Researcher" userId="dc98a925-bdaa-4bee-b207-d103908056d7" providerId="ADAL" clId="{78A426F3-005C-4CE0-8A3E-B2C267EBF4A1}" dt="2020-06-02T12:35:12.340" v="9009" actId="2696"/>
        <pc:sldMkLst>
          <pc:docMk/>
          <pc:sldMk cId="1249488905" sldId="361"/>
        </pc:sldMkLst>
      </pc:sldChg>
      <pc:sldChg chg="del">
        <pc:chgData name="Poppy Reece, Researcher" userId="dc98a925-bdaa-4bee-b207-d103908056d7" providerId="ADAL" clId="{78A426F3-005C-4CE0-8A3E-B2C267EBF4A1}" dt="2020-06-02T12:35:30.352" v="9011" actId="2696"/>
        <pc:sldMkLst>
          <pc:docMk/>
          <pc:sldMk cId="2353453099" sldId="362"/>
        </pc:sldMkLst>
      </pc:sldChg>
      <pc:sldChg chg="addSp delSp modSp ord modNotesTx">
        <pc:chgData name="Poppy Reece, Researcher" userId="dc98a925-bdaa-4bee-b207-d103908056d7" providerId="ADAL" clId="{78A426F3-005C-4CE0-8A3E-B2C267EBF4A1}" dt="2020-06-19T08:36:15.759" v="39832" actId="20577"/>
        <pc:sldMkLst>
          <pc:docMk/>
          <pc:sldMk cId="2933295998" sldId="364"/>
        </pc:sldMkLst>
        <pc:spChg chg="add mod">
          <ac:chgData name="Poppy Reece, Researcher" userId="dc98a925-bdaa-4bee-b207-d103908056d7" providerId="ADAL" clId="{78A426F3-005C-4CE0-8A3E-B2C267EBF4A1}" dt="2020-06-19T08:33:58.075" v="39817" actId="14100"/>
          <ac:spMkLst>
            <pc:docMk/>
            <pc:sldMk cId="2933295998" sldId="364"/>
            <ac:spMk id="2" creationId="{3BA83729-84F5-4242-A277-62BC4FEE096C}"/>
          </ac:spMkLst>
        </pc:spChg>
        <pc:spChg chg="mod">
          <ac:chgData name="Poppy Reece, Researcher" userId="dc98a925-bdaa-4bee-b207-d103908056d7" providerId="ADAL" clId="{78A426F3-005C-4CE0-8A3E-B2C267EBF4A1}" dt="2020-06-19T08:36:15.759" v="39832" actId="20577"/>
          <ac:spMkLst>
            <pc:docMk/>
            <pc:sldMk cId="2933295998" sldId="364"/>
            <ac:spMk id="3" creationId="{8C856387-CA6F-4469-9867-00B150AF705B}"/>
          </ac:spMkLst>
        </pc:spChg>
        <pc:spChg chg="mod">
          <ac:chgData name="Poppy Reece, Researcher" userId="dc98a925-bdaa-4bee-b207-d103908056d7" providerId="ADAL" clId="{78A426F3-005C-4CE0-8A3E-B2C267EBF4A1}" dt="2020-06-19T08:33:28.297" v="39810" actId="1076"/>
          <ac:spMkLst>
            <pc:docMk/>
            <pc:sldMk cId="2933295998" sldId="364"/>
            <ac:spMk id="4" creationId="{91C56FEB-C71D-4833-8F7B-96B226257259}"/>
          </ac:spMkLst>
        </pc:spChg>
        <pc:spChg chg="mod">
          <ac:chgData name="Poppy Reece, Researcher" userId="dc98a925-bdaa-4bee-b207-d103908056d7" providerId="ADAL" clId="{78A426F3-005C-4CE0-8A3E-B2C267EBF4A1}" dt="2020-06-03T08:47:57.370" v="17152" actId="20577"/>
          <ac:spMkLst>
            <pc:docMk/>
            <pc:sldMk cId="2933295998" sldId="364"/>
            <ac:spMk id="5" creationId="{E1AB353D-C3DD-45D0-A928-76F68198F592}"/>
          </ac:spMkLst>
        </pc:spChg>
        <pc:spChg chg="mod">
          <ac:chgData name="Poppy Reece, Researcher" userId="dc98a925-bdaa-4bee-b207-d103908056d7" providerId="ADAL" clId="{78A426F3-005C-4CE0-8A3E-B2C267EBF4A1}" dt="2020-06-19T08:34:39.469" v="39823" actId="14100"/>
          <ac:spMkLst>
            <pc:docMk/>
            <pc:sldMk cId="2933295998" sldId="364"/>
            <ac:spMk id="9" creationId="{67E4611C-77EC-4FC5-B281-CDEFD7465403}"/>
          </ac:spMkLst>
        </pc:spChg>
        <pc:picChg chg="add del">
          <ac:chgData name="Poppy Reece, Researcher" userId="dc98a925-bdaa-4bee-b207-d103908056d7" providerId="ADAL" clId="{78A426F3-005C-4CE0-8A3E-B2C267EBF4A1}" dt="2020-06-04T08:39:31.688" v="18128"/>
          <ac:picMkLst>
            <pc:docMk/>
            <pc:sldMk cId="2933295998" sldId="364"/>
            <ac:picMk id="4" creationId="{44C3062C-B5BA-432C-96C4-FBCC09C386BB}"/>
          </ac:picMkLst>
        </pc:picChg>
        <pc:picChg chg="mod">
          <ac:chgData name="Poppy Reece, Researcher" userId="dc98a925-bdaa-4bee-b207-d103908056d7" providerId="ADAL" clId="{78A426F3-005C-4CE0-8A3E-B2C267EBF4A1}" dt="2020-06-19T08:33:31.332" v="39811" actId="1076"/>
          <ac:picMkLst>
            <pc:docMk/>
            <pc:sldMk cId="2933295998" sldId="364"/>
            <ac:picMk id="6" creationId="{04AFA613-024C-48EC-9BF0-A3ED701C552D}"/>
          </ac:picMkLst>
        </pc:picChg>
        <pc:picChg chg="mod">
          <ac:chgData name="Poppy Reece, Researcher" userId="dc98a925-bdaa-4bee-b207-d103908056d7" providerId="ADAL" clId="{78A426F3-005C-4CE0-8A3E-B2C267EBF4A1}" dt="2020-06-19T08:35:44.111" v="39827" actId="1037"/>
          <ac:picMkLst>
            <pc:docMk/>
            <pc:sldMk cId="2933295998" sldId="364"/>
            <ac:picMk id="10" creationId="{994AD5E6-A84A-4B43-AC28-48CE13F6D30A}"/>
          </ac:picMkLst>
        </pc:picChg>
      </pc:sldChg>
      <pc:sldChg chg="ord">
        <pc:chgData name="Poppy Reece, Researcher" userId="dc98a925-bdaa-4bee-b207-d103908056d7" providerId="ADAL" clId="{78A426F3-005C-4CE0-8A3E-B2C267EBF4A1}" dt="2020-06-02T12:35:39.095" v="9014"/>
        <pc:sldMkLst>
          <pc:docMk/>
          <pc:sldMk cId="3657328677" sldId="365"/>
        </pc:sldMkLst>
      </pc:sldChg>
      <pc:sldChg chg="del">
        <pc:chgData name="Poppy Reece, Researcher" userId="dc98a925-bdaa-4bee-b207-d103908056d7" providerId="ADAL" clId="{78A426F3-005C-4CE0-8A3E-B2C267EBF4A1}" dt="2020-06-03T08:46:36.661" v="17137" actId="2696"/>
        <pc:sldMkLst>
          <pc:docMk/>
          <pc:sldMk cId="1858546633" sldId="366"/>
        </pc:sldMkLst>
      </pc:sldChg>
      <pc:sldChg chg="del">
        <pc:chgData name="Poppy Reece, Researcher" userId="dc98a925-bdaa-4bee-b207-d103908056d7" providerId="ADAL" clId="{78A426F3-005C-4CE0-8A3E-B2C267EBF4A1}" dt="2020-06-02T12:35:24.837" v="9010" actId="2696"/>
        <pc:sldMkLst>
          <pc:docMk/>
          <pc:sldMk cId="1419680825" sldId="367"/>
        </pc:sldMkLst>
      </pc:sldChg>
      <pc:sldChg chg="addCm modCm">
        <pc:chgData name="Poppy Reece, Researcher" userId="dc98a925-bdaa-4bee-b207-d103908056d7" providerId="ADAL" clId="{78A426F3-005C-4CE0-8A3E-B2C267EBF4A1}" dt="2020-06-12T13:04:35.306" v="35662"/>
        <pc:sldMkLst>
          <pc:docMk/>
          <pc:sldMk cId="586041243" sldId="371"/>
        </pc:sldMkLst>
      </pc:sldChg>
      <pc:sldChg chg="modSp">
        <pc:chgData name="Poppy Reece, Researcher" userId="dc98a925-bdaa-4bee-b207-d103908056d7" providerId="ADAL" clId="{78A426F3-005C-4CE0-8A3E-B2C267EBF4A1}" dt="2020-06-19T09:11:37.395" v="40511" actId="20577"/>
        <pc:sldMkLst>
          <pc:docMk/>
          <pc:sldMk cId="3923956637" sldId="372"/>
        </pc:sldMkLst>
        <pc:spChg chg="mod">
          <ac:chgData name="Poppy Reece, Researcher" userId="dc98a925-bdaa-4bee-b207-d103908056d7" providerId="ADAL" clId="{78A426F3-005C-4CE0-8A3E-B2C267EBF4A1}" dt="2020-06-19T09:11:37.395" v="40511" actId="20577"/>
          <ac:spMkLst>
            <pc:docMk/>
            <pc:sldMk cId="3923956637" sldId="372"/>
            <ac:spMk id="3" creationId="{D94082C3-A739-4586-84F5-DBED494E9815}"/>
          </ac:spMkLst>
        </pc:spChg>
      </pc:sldChg>
      <pc:sldChg chg="delSp modSp">
        <pc:chgData name="Poppy Reece, Researcher" userId="dc98a925-bdaa-4bee-b207-d103908056d7" providerId="ADAL" clId="{78A426F3-005C-4CE0-8A3E-B2C267EBF4A1}" dt="2020-05-27T11:49:22.393" v="1045" actId="478"/>
        <pc:sldMkLst>
          <pc:docMk/>
          <pc:sldMk cId="2168100537" sldId="374"/>
        </pc:sldMkLst>
        <pc:spChg chg="del">
          <ac:chgData name="Poppy Reece, Researcher" userId="dc98a925-bdaa-4bee-b207-d103908056d7" providerId="ADAL" clId="{78A426F3-005C-4CE0-8A3E-B2C267EBF4A1}" dt="2020-05-27T11:49:22.393" v="1045" actId="478"/>
          <ac:spMkLst>
            <pc:docMk/>
            <pc:sldMk cId="2168100537" sldId="374"/>
            <ac:spMk id="2" creationId="{7CA12635-EF15-4070-883B-51FA9BD25CAB}"/>
          </ac:spMkLst>
        </pc:spChg>
        <pc:spChg chg="mod">
          <ac:chgData name="Poppy Reece, Researcher" userId="dc98a925-bdaa-4bee-b207-d103908056d7" providerId="ADAL" clId="{78A426F3-005C-4CE0-8A3E-B2C267EBF4A1}" dt="2020-05-27T10:19:50.280" v="929" actId="122"/>
          <ac:spMkLst>
            <pc:docMk/>
            <pc:sldMk cId="2168100537" sldId="374"/>
            <ac:spMk id="7" creationId="{5BF28DFC-B23B-45C4-8473-3007892C614F}"/>
          </ac:spMkLst>
        </pc:spChg>
        <pc:spChg chg="mod">
          <ac:chgData name="Poppy Reece, Researcher" userId="dc98a925-bdaa-4bee-b207-d103908056d7" providerId="ADAL" clId="{78A426F3-005C-4CE0-8A3E-B2C267EBF4A1}" dt="2020-05-27T10:19:20.212" v="921" actId="20577"/>
          <ac:spMkLst>
            <pc:docMk/>
            <pc:sldMk cId="2168100537" sldId="374"/>
            <ac:spMk id="11" creationId="{00B12A2E-2363-4DD7-A7A5-519CF6FADB3C}"/>
          </ac:spMkLst>
        </pc:spChg>
      </pc:sldChg>
      <pc:sldChg chg="delSp modSp">
        <pc:chgData name="Poppy Reece, Researcher" userId="dc98a925-bdaa-4bee-b207-d103908056d7" providerId="ADAL" clId="{78A426F3-005C-4CE0-8A3E-B2C267EBF4A1}" dt="2020-05-27T15:41:27.495" v="1213" actId="20577"/>
        <pc:sldMkLst>
          <pc:docMk/>
          <pc:sldMk cId="3322000455" sldId="375"/>
        </pc:sldMkLst>
        <pc:spChg chg="del">
          <ac:chgData name="Poppy Reece, Researcher" userId="dc98a925-bdaa-4bee-b207-d103908056d7" providerId="ADAL" clId="{78A426F3-005C-4CE0-8A3E-B2C267EBF4A1}" dt="2020-05-27T15:26:40.231" v="1098" actId="478"/>
          <ac:spMkLst>
            <pc:docMk/>
            <pc:sldMk cId="3322000455" sldId="375"/>
            <ac:spMk id="9" creationId="{74CAAD94-4E63-4D1F-8912-8F12F38232AE}"/>
          </ac:spMkLst>
        </pc:spChg>
        <pc:spChg chg="del">
          <ac:chgData name="Poppy Reece, Researcher" userId="dc98a925-bdaa-4bee-b207-d103908056d7" providerId="ADAL" clId="{78A426F3-005C-4CE0-8A3E-B2C267EBF4A1}" dt="2020-05-27T15:26:59.350" v="1106" actId="478"/>
          <ac:spMkLst>
            <pc:docMk/>
            <pc:sldMk cId="3322000455" sldId="375"/>
            <ac:spMk id="18" creationId="{1C91BBCB-1317-4372-ACDA-274BE1426717}"/>
          </ac:spMkLst>
        </pc:spChg>
        <pc:spChg chg="del">
          <ac:chgData name="Poppy Reece, Researcher" userId="dc98a925-bdaa-4bee-b207-d103908056d7" providerId="ADAL" clId="{78A426F3-005C-4CE0-8A3E-B2C267EBF4A1}" dt="2020-05-27T15:27:02.974" v="1108" actId="478"/>
          <ac:spMkLst>
            <pc:docMk/>
            <pc:sldMk cId="3322000455" sldId="375"/>
            <ac:spMk id="19" creationId="{EEE61ED5-B3E0-4DE5-BADC-C9BDCC3E98BC}"/>
          </ac:spMkLst>
        </pc:spChg>
        <pc:spChg chg="del">
          <ac:chgData name="Poppy Reece, Researcher" userId="dc98a925-bdaa-4bee-b207-d103908056d7" providerId="ADAL" clId="{78A426F3-005C-4CE0-8A3E-B2C267EBF4A1}" dt="2020-05-27T15:26:46.140" v="1100" actId="478"/>
          <ac:spMkLst>
            <pc:docMk/>
            <pc:sldMk cId="3322000455" sldId="375"/>
            <ac:spMk id="20" creationId="{BDC15B94-CE2C-4C1E-8819-CFAECFF65349}"/>
          </ac:spMkLst>
        </pc:spChg>
        <pc:spChg chg="del">
          <ac:chgData name="Poppy Reece, Researcher" userId="dc98a925-bdaa-4bee-b207-d103908056d7" providerId="ADAL" clId="{78A426F3-005C-4CE0-8A3E-B2C267EBF4A1}" dt="2020-05-27T15:26:46.140" v="1100" actId="478"/>
          <ac:spMkLst>
            <pc:docMk/>
            <pc:sldMk cId="3322000455" sldId="375"/>
            <ac:spMk id="21" creationId="{0F27B1D5-D1D0-47B8-AE31-A5EDFAABBC09}"/>
          </ac:spMkLst>
        </pc:spChg>
        <pc:spChg chg="del">
          <ac:chgData name="Poppy Reece, Researcher" userId="dc98a925-bdaa-4bee-b207-d103908056d7" providerId="ADAL" clId="{78A426F3-005C-4CE0-8A3E-B2C267EBF4A1}" dt="2020-05-27T15:26:46.140" v="1100" actId="478"/>
          <ac:spMkLst>
            <pc:docMk/>
            <pc:sldMk cId="3322000455" sldId="375"/>
            <ac:spMk id="22" creationId="{D0089388-2997-476C-B5A2-3A3C24A73015}"/>
          </ac:spMkLst>
        </pc:spChg>
        <pc:spChg chg="del">
          <ac:chgData name="Poppy Reece, Researcher" userId="dc98a925-bdaa-4bee-b207-d103908056d7" providerId="ADAL" clId="{78A426F3-005C-4CE0-8A3E-B2C267EBF4A1}" dt="2020-05-27T15:26:50.900" v="1102" actId="478"/>
          <ac:spMkLst>
            <pc:docMk/>
            <pc:sldMk cId="3322000455" sldId="375"/>
            <ac:spMk id="25" creationId="{C3ED0C3D-2F77-4032-B7F3-4C576F02ED3E}"/>
          </ac:spMkLst>
        </pc:spChg>
        <pc:spChg chg="del">
          <ac:chgData name="Poppy Reece, Researcher" userId="dc98a925-bdaa-4bee-b207-d103908056d7" providerId="ADAL" clId="{78A426F3-005C-4CE0-8A3E-B2C267EBF4A1}" dt="2020-05-27T15:26:57.874" v="1105" actId="478"/>
          <ac:spMkLst>
            <pc:docMk/>
            <pc:sldMk cId="3322000455" sldId="375"/>
            <ac:spMk id="26" creationId="{86D3F190-8EAF-40D3-8A18-FDEC616D4E8D}"/>
          </ac:spMkLst>
        </pc:spChg>
        <pc:spChg chg="del">
          <ac:chgData name="Poppy Reece, Researcher" userId="dc98a925-bdaa-4bee-b207-d103908056d7" providerId="ADAL" clId="{78A426F3-005C-4CE0-8A3E-B2C267EBF4A1}" dt="2020-05-27T15:27:01.300" v="1107" actId="478"/>
          <ac:spMkLst>
            <pc:docMk/>
            <pc:sldMk cId="3322000455" sldId="375"/>
            <ac:spMk id="27" creationId="{F5BA4838-31E6-4918-A866-C0D12D9A3F63}"/>
          </ac:spMkLst>
        </pc:spChg>
        <pc:spChg chg="del">
          <ac:chgData name="Poppy Reece, Researcher" userId="dc98a925-bdaa-4bee-b207-d103908056d7" providerId="ADAL" clId="{78A426F3-005C-4CE0-8A3E-B2C267EBF4A1}" dt="2020-05-27T15:26:53.006" v="1103" actId="478"/>
          <ac:spMkLst>
            <pc:docMk/>
            <pc:sldMk cId="3322000455" sldId="375"/>
            <ac:spMk id="28" creationId="{DD17FF45-3ED2-4295-8C71-C40436CB0B71}"/>
          </ac:spMkLst>
        </pc:spChg>
        <pc:spChg chg="mod">
          <ac:chgData name="Poppy Reece, Researcher" userId="dc98a925-bdaa-4bee-b207-d103908056d7" providerId="ADAL" clId="{78A426F3-005C-4CE0-8A3E-B2C267EBF4A1}" dt="2020-05-27T15:41:27.495" v="1213" actId="20577"/>
          <ac:spMkLst>
            <pc:docMk/>
            <pc:sldMk cId="3322000455" sldId="375"/>
            <ac:spMk id="33" creationId="{480F5672-C033-4584-A384-B199FCF2D881}"/>
          </ac:spMkLst>
        </pc:spChg>
        <pc:spChg chg="del">
          <ac:chgData name="Poppy Reece, Researcher" userId="dc98a925-bdaa-4bee-b207-d103908056d7" providerId="ADAL" clId="{78A426F3-005C-4CE0-8A3E-B2C267EBF4A1}" dt="2020-05-27T15:26:48.428" v="1101" actId="478"/>
          <ac:spMkLst>
            <pc:docMk/>
            <pc:sldMk cId="3322000455" sldId="375"/>
            <ac:spMk id="34" creationId="{CA4CA0B3-EBCE-488D-90E5-C659350E3789}"/>
          </ac:spMkLst>
        </pc:spChg>
        <pc:spChg chg="del">
          <ac:chgData name="Poppy Reece, Researcher" userId="dc98a925-bdaa-4bee-b207-d103908056d7" providerId="ADAL" clId="{78A426F3-005C-4CE0-8A3E-B2C267EBF4A1}" dt="2020-05-27T15:26:46.140" v="1100" actId="478"/>
          <ac:spMkLst>
            <pc:docMk/>
            <pc:sldMk cId="3322000455" sldId="375"/>
            <ac:spMk id="43" creationId="{A0501F10-B82A-44C9-9850-71C9ABCCEFB8}"/>
          </ac:spMkLst>
        </pc:spChg>
        <pc:spChg chg="del">
          <ac:chgData name="Poppy Reece, Researcher" userId="dc98a925-bdaa-4bee-b207-d103908056d7" providerId="ADAL" clId="{78A426F3-005C-4CE0-8A3E-B2C267EBF4A1}" dt="2020-05-27T15:26:46.140" v="1100" actId="478"/>
          <ac:spMkLst>
            <pc:docMk/>
            <pc:sldMk cId="3322000455" sldId="375"/>
            <ac:spMk id="44" creationId="{05AD358A-5324-40EA-A946-54C4935278EC}"/>
          </ac:spMkLst>
        </pc:spChg>
        <pc:spChg chg="del">
          <ac:chgData name="Poppy Reece, Researcher" userId="dc98a925-bdaa-4bee-b207-d103908056d7" providerId="ADAL" clId="{78A426F3-005C-4CE0-8A3E-B2C267EBF4A1}" dt="2020-05-27T15:26:46.140" v="1100" actId="478"/>
          <ac:spMkLst>
            <pc:docMk/>
            <pc:sldMk cId="3322000455" sldId="375"/>
            <ac:spMk id="45" creationId="{7E052CE8-0404-4BFE-AC21-1E77966999E1}"/>
          </ac:spMkLst>
        </pc:spChg>
        <pc:cxnChg chg="del mod">
          <ac:chgData name="Poppy Reece, Researcher" userId="dc98a925-bdaa-4bee-b207-d103908056d7" providerId="ADAL" clId="{78A426F3-005C-4CE0-8A3E-B2C267EBF4A1}" dt="2020-05-27T15:26:35.724" v="1096" actId="478"/>
          <ac:cxnSpMkLst>
            <pc:docMk/>
            <pc:sldMk cId="3322000455" sldId="375"/>
            <ac:cxnSpMk id="3" creationId="{C996E70D-C7BD-43D9-8CED-92C6D92F0083}"/>
          </ac:cxnSpMkLst>
        </pc:cxnChg>
        <pc:cxnChg chg="del mod">
          <ac:chgData name="Poppy Reece, Researcher" userId="dc98a925-bdaa-4bee-b207-d103908056d7" providerId="ADAL" clId="{78A426F3-005C-4CE0-8A3E-B2C267EBF4A1}" dt="2020-05-27T15:26:54.315" v="1104" actId="478"/>
          <ac:cxnSpMkLst>
            <pc:docMk/>
            <pc:sldMk cId="3322000455" sldId="375"/>
            <ac:cxnSpMk id="16" creationId="{C8C4C1DF-8F50-47B9-956C-5361E8B06A32}"/>
          </ac:cxnSpMkLst>
        </pc:cxnChg>
        <pc:cxnChg chg="del mod">
          <ac:chgData name="Poppy Reece, Researcher" userId="dc98a925-bdaa-4bee-b207-d103908056d7" providerId="ADAL" clId="{78A426F3-005C-4CE0-8A3E-B2C267EBF4A1}" dt="2020-05-27T15:27:04.408" v="1109" actId="478"/>
          <ac:cxnSpMkLst>
            <pc:docMk/>
            <pc:sldMk cId="3322000455" sldId="375"/>
            <ac:cxnSpMk id="17" creationId="{D50E3ECD-553C-43DC-BE83-783EFA9EE8AD}"/>
          </ac:cxnSpMkLst>
        </pc:cxnChg>
      </pc:sldChg>
      <pc:sldChg chg="addSp delSp modSp">
        <pc:chgData name="Poppy Reece, Researcher" userId="dc98a925-bdaa-4bee-b207-d103908056d7" providerId="ADAL" clId="{78A426F3-005C-4CE0-8A3E-B2C267EBF4A1}" dt="2020-06-19T08:27:22.907" v="39727" actId="20577"/>
        <pc:sldMkLst>
          <pc:docMk/>
          <pc:sldMk cId="697628778" sldId="376"/>
        </pc:sldMkLst>
        <pc:spChg chg="del">
          <ac:chgData name="Poppy Reece, Researcher" userId="dc98a925-bdaa-4bee-b207-d103908056d7" providerId="ADAL" clId="{78A426F3-005C-4CE0-8A3E-B2C267EBF4A1}" dt="2020-05-27T11:49:12.743" v="1043" actId="478"/>
          <ac:spMkLst>
            <pc:docMk/>
            <pc:sldMk cId="697628778" sldId="376"/>
            <ac:spMk id="2" creationId="{7CA12635-EF15-4070-883B-51FA9BD25CAB}"/>
          </ac:spMkLst>
        </pc:spChg>
        <pc:spChg chg="mod">
          <ac:chgData name="Poppy Reece, Researcher" userId="dc98a925-bdaa-4bee-b207-d103908056d7" providerId="ADAL" clId="{78A426F3-005C-4CE0-8A3E-B2C267EBF4A1}" dt="2020-06-01T09:57:55.090" v="2670" actId="14100"/>
          <ac:spMkLst>
            <pc:docMk/>
            <pc:sldMk cId="697628778" sldId="376"/>
            <ac:spMk id="6" creationId="{3A68F409-8D99-4305-82DE-37EA14CCD393}"/>
          </ac:spMkLst>
        </pc:spChg>
        <pc:spChg chg="mod">
          <ac:chgData name="Poppy Reece, Researcher" userId="dc98a925-bdaa-4bee-b207-d103908056d7" providerId="ADAL" clId="{78A426F3-005C-4CE0-8A3E-B2C267EBF4A1}" dt="2020-06-01T12:25:23.735" v="2735" actId="20577"/>
          <ac:spMkLst>
            <pc:docMk/>
            <pc:sldMk cId="697628778" sldId="376"/>
            <ac:spMk id="7" creationId="{5BF28DFC-B23B-45C4-8473-3007892C614F}"/>
          </ac:spMkLst>
        </pc:spChg>
        <pc:spChg chg="del">
          <ac:chgData name="Poppy Reece, Researcher" userId="dc98a925-bdaa-4bee-b207-d103908056d7" providerId="ADAL" clId="{78A426F3-005C-4CE0-8A3E-B2C267EBF4A1}" dt="2020-06-01T09:46:55.370" v="1651" actId="478"/>
          <ac:spMkLst>
            <pc:docMk/>
            <pc:sldMk cId="697628778" sldId="376"/>
            <ac:spMk id="9" creationId="{74CAAD94-4E63-4D1F-8912-8F12F38232AE}"/>
          </ac:spMkLst>
        </pc:spChg>
        <pc:spChg chg="mod">
          <ac:chgData name="Poppy Reece, Researcher" userId="dc98a925-bdaa-4bee-b207-d103908056d7" providerId="ADAL" clId="{78A426F3-005C-4CE0-8A3E-B2C267EBF4A1}" dt="2020-05-26T10:42:11.276" v="4" actId="20577"/>
          <ac:spMkLst>
            <pc:docMk/>
            <pc:sldMk cId="697628778" sldId="376"/>
            <ac:spMk id="11" creationId="{00B12A2E-2363-4DD7-A7A5-519CF6FADB3C}"/>
          </ac:spMkLst>
        </pc:spChg>
        <pc:spChg chg="del">
          <ac:chgData name="Poppy Reece, Researcher" userId="dc98a925-bdaa-4bee-b207-d103908056d7" providerId="ADAL" clId="{78A426F3-005C-4CE0-8A3E-B2C267EBF4A1}" dt="2020-06-01T09:46:55.370" v="1651" actId="478"/>
          <ac:spMkLst>
            <pc:docMk/>
            <pc:sldMk cId="697628778" sldId="376"/>
            <ac:spMk id="18" creationId="{1C91BBCB-1317-4372-ACDA-274BE1426717}"/>
          </ac:spMkLst>
        </pc:spChg>
        <pc:spChg chg="del">
          <ac:chgData name="Poppy Reece, Researcher" userId="dc98a925-bdaa-4bee-b207-d103908056d7" providerId="ADAL" clId="{78A426F3-005C-4CE0-8A3E-B2C267EBF4A1}" dt="2020-06-01T09:46:55.370" v="1651" actId="478"/>
          <ac:spMkLst>
            <pc:docMk/>
            <pc:sldMk cId="697628778" sldId="376"/>
            <ac:spMk id="19" creationId="{EEE61ED5-B3E0-4DE5-BADC-C9BDCC3E98BC}"/>
          </ac:spMkLst>
        </pc:spChg>
        <pc:spChg chg="del">
          <ac:chgData name="Poppy Reece, Researcher" userId="dc98a925-bdaa-4bee-b207-d103908056d7" providerId="ADAL" clId="{78A426F3-005C-4CE0-8A3E-B2C267EBF4A1}" dt="2020-06-01T09:46:55.370" v="1651" actId="478"/>
          <ac:spMkLst>
            <pc:docMk/>
            <pc:sldMk cId="697628778" sldId="376"/>
            <ac:spMk id="20" creationId="{BDC15B94-CE2C-4C1E-8819-CFAECFF65349}"/>
          </ac:spMkLst>
        </pc:spChg>
        <pc:spChg chg="del">
          <ac:chgData name="Poppy Reece, Researcher" userId="dc98a925-bdaa-4bee-b207-d103908056d7" providerId="ADAL" clId="{78A426F3-005C-4CE0-8A3E-B2C267EBF4A1}" dt="2020-06-01T09:46:55.370" v="1651" actId="478"/>
          <ac:spMkLst>
            <pc:docMk/>
            <pc:sldMk cId="697628778" sldId="376"/>
            <ac:spMk id="21" creationId="{0F27B1D5-D1D0-47B8-AE31-A5EDFAABBC09}"/>
          </ac:spMkLst>
        </pc:spChg>
        <pc:spChg chg="del">
          <ac:chgData name="Poppy Reece, Researcher" userId="dc98a925-bdaa-4bee-b207-d103908056d7" providerId="ADAL" clId="{78A426F3-005C-4CE0-8A3E-B2C267EBF4A1}" dt="2020-06-01T09:46:55.370" v="1651" actId="478"/>
          <ac:spMkLst>
            <pc:docMk/>
            <pc:sldMk cId="697628778" sldId="376"/>
            <ac:spMk id="22" creationId="{D0089388-2997-476C-B5A2-3A3C24A73015}"/>
          </ac:spMkLst>
        </pc:spChg>
        <pc:spChg chg="del">
          <ac:chgData name="Poppy Reece, Researcher" userId="dc98a925-bdaa-4bee-b207-d103908056d7" providerId="ADAL" clId="{78A426F3-005C-4CE0-8A3E-B2C267EBF4A1}" dt="2020-06-01T09:46:59.589" v="1653" actId="478"/>
          <ac:spMkLst>
            <pc:docMk/>
            <pc:sldMk cId="697628778" sldId="376"/>
            <ac:spMk id="25" creationId="{C3ED0C3D-2F77-4032-B7F3-4C576F02ED3E}"/>
          </ac:spMkLst>
        </pc:spChg>
        <pc:spChg chg="del">
          <ac:chgData name="Poppy Reece, Researcher" userId="dc98a925-bdaa-4bee-b207-d103908056d7" providerId="ADAL" clId="{78A426F3-005C-4CE0-8A3E-B2C267EBF4A1}" dt="2020-06-01T09:47:04.093" v="1656" actId="478"/>
          <ac:spMkLst>
            <pc:docMk/>
            <pc:sldMk cId="697628778" sldId="376"/>
            <ac:spMk id="26" creationId="{86D3F190-8EAF-40D3-8A18-FDEC616D4E8D}"/>
          </ac:spMkLst>
        </pc:spChg>
        <pc:spChg chg="del">
          <ac:chgData name="Poppy Reece, Researcher" userId="dc98a925-bdaa-4bee-b207-d103908056d7" providerId="ADAL" clId="{78A426F3-005C-4CE0-8A3E-B2C267EBF4A1}" dt="2020-06-01T09:47:01.477" v="1655" actId="478"/>
          <ac:spMkLst>
            <pc:docMk/>
            <pc:sldMk cId="697628778" sldId="376"/>
            <ac:spMk id="27" creationId="{F5BA4838-31E6-4918-A866-C0D12D9A3F63}"/>
          </ac:spMkLst>
        </pc:spChg>
        <pc:spChg chg="del mod">
          <ac:chgData name="Poppy Reece, Researcher" userId="dc98a925-bdaa-4bee-b207-d103908056d7" providerId="ADAL" clId="{78A426F3-005C-4CE0-8A3E-B2C267EBF4A1}" dt="2020-06-01T09:46:58.685" v="1652" actId="478"/>
          <ac:spMkLst>
            <pc:docMk/>
            <pc:sldMk cId="697628778" sldId="376"/>
            <ac:spMk id="28" creationId="{DD17FF45-3ED2-4295-8C71-C40436CB0B71}"/>
          </ac:spMkLst>
        </pc:spChg>
        <pc:spChg chg="del">
          <ac:chgData name="Poppy Reece, Researcher" userId="dc98a925-bdaa-4bee-b207-d103908056d7" providerId="ADAL" clId="{78A426F3-005C-4CE0-8A3E-B2C267EBF4A1}" dt="2020-06-01T09:46:52.288" v="1650" actId="478"/>
          <ac:spMkLst>
            <pc:docMk/>
            <pc:sldMk cId="697628778" sldId="376"/>
            <ac:spMk id="29" creationId="{CD62E0DC-9FA7-4D78-AB83-2D6780148D36}"/>
          </ac:spMkLst>
        </pc:spChg>
        <pc:spChg chg="del mod">
          <ac:chgData name="Poppy Reece, Researcher" userId="dc98a925-bdaa-4bee-b207-d103908056d7" providerId="ADAL" clId="{78A426F3-005C-4CE0-8A3E-B2C267EBF4A1}" dt="2020-06-01T09:47:00.423" v="1654" actId="478"/>
          <ac:spMkLst>
            <pc:docMk/>
            <pc:sldMk cId="697628778" sldId="376"/>
            <ac:spMk id="30" creationId="{09BC5D04-4498-4996-B552-5EDDEC3582AC}"/>
          </ac:spMkLst>
        </pc:spChg>
        <pc:spChg chg="add mod">
          <ac:chgData name="Poppy Reece, Researcher" userId="dc98a925-bdaa-4bee-b207-d103908056d7" providerId="ADAL" clId="{78A426F3-005C-4CE0-8A3E-B2C267EBF4A1}" dt="2020-06-19T08:27:22.907" v="39727" actId="20577"/>
          <ac:spMkLst>
            <pc:docMk/>
            <pc:sldMk cId="697628778" sldId="376"/>
            <ac:spMk id="32" creationId="{7143E7CF-2102-4767-83CF-47598F036180}"/>
          </ac:spMkLst>
        </pc:spChg>
        <pc:spChg chg="del mod">
          <ac:chgData name="Poppy Reece, Researcher" userId="dc98a925-bdaa-4bee-b207-d103908056d7" providerId="ADAL" clId="{78A426F3-005C-4CE0-8A3E-B2C267EBF4A1}" dt="2020-06-01T09:46:55.370" v="1651" actId="478"/>
          <ac:spMkLst>
            <pc:docMk/>
            <pc:sldMk cId="697628778" sldId="376"/>
            <ac:spMk id="43" creationId="{A0501F10-B82A-44C9-9850-71C9ABCCEFB8}"/>
          </ac:spMkLst>
        </pc:spChg>
        <pc:spChg chg="del mod">
          <ac:chgData name="Poppy Reece, Researcher" userId="dc98a925-bdaa-4bee-b207-d103908056d7" providerId="ADAL" clId="{78A426F3-005C-4CE0-8A3E-B2C267EBF4A1}" dt="2020-06-01T09:46:55.370" v="1651" actId="478"/>
          <ac:spMkLst>
            <pc:docMk/>
            <pc:sldMk cId="697628778" sldId="376"/>
            <ac:spMk id="44" creationId="{05AD358A-5324-40EA-A946-54C4935278EC}"/>
          </ac:spMkLst>
        </pc:spChg>
        <pc:spChg chg="del mod">
          <ac:chgData name="Poppy Reece, Researcher" userId="dc98a925-bdaa-4bee-b207-d103908056d7" providerId="ADAL" clId="{78A426F3-005C-4CE0-8A3E-B2C267EBF4A1}" dt="2020-06-01T09:46:55.370" v="1651" actId="478"/>
          <ac:spMkLst>
            <pc:docMk/>
            <pc:sldMk cId="697628778" sldId="376"/>
            <ac:spMk id="45" creationId="{7E052CE8-0404-4BFE-AC21-1E77966999E1}"/>
          </ac:spMkLst>
        </pc:spChg>
        <pc:picChg chg="add del">
          <ac:chgData name="Poppy Reece, Researcher" userId="dc98a925-bdaa-4bee-b207-d103908056d7" providerId="ADAL" clId="{78A426F3-005C-4CE0-8A3E-B2C267EBF4A1}" dt="2020-05-26T10:42:00.250" v="1" actId="478"/>
          <ac:picMkLst>
            <pc:docMk/>
            <pc:sldMk cId="697628778" sldId="376"/>
            <ac:picMk id="32" creationId="{7D5E5DEB-827D-416B-B6B0-9D31178D8D80}"/>
          </ac:picMkLst>
        </pc:picChg>
        <pc:cxnChg chg="del mod">
          <ac:chgData name="Poppy Reece, Researcher" userId="dc98a925-bdaa-4bee-b207-d103908056d7" providerId="ADAL" clId="{78A426F3-005C-4CE0-8A3E-B2C267EBF4A1}" dt="2020-06-01T09:46:55.370" v="1651" actId="478"/>
          <ac:cxnSpMkLst>
            <pc:docMk/>
            <pc:sldMk cId="697628778" sldId="376"/>
            <ac:cxnSpMk id="3" creationId="{C996E70D-C7BD-43D9-8CED-92C6D92F0083}"/>
          </ac:cxnSpMkLst>
        </pc:cxnChg>
        <pc:cxnChg chg="del mod">
          <ac:chgData name="Poppy Reece, Researcher" userId="dc98a925-bdaa-4bee-b207-d103908056d7" providerId="ADAL" clId="{78A426F3-005C-4CE0-8A3E-B2C267EBF4A1}" dt="2020-06-01T09:46:55.370" v="1651" actId="478"/>
          <ac:cxnSpMkLst>
            <pc:docMk/>
            <pc:sldMk cId="697628778" sldId="376"/>
            <ac:cxnSpMk id="16" creationId="{C8C4C1DF-8F50-47B9-956C-5361E8B06A32}"/>
          </ac:cxnSpMkLst>
        </pc:cxnChg>
        <pc:cxnChg chg="del mod">
          <ac:chgData name="Poppy Reece, Researcher" userId="dc98a925-bdaa-4bee-b207-d103908056d7" providerId="ADAL" clId="{78A426F3-005C-4CE0-8A3E-B2C267EBF4A1}" dt="2020-06-01T09:46:55.370" v="1651" actId="478"/>
          <ac:cxnSpMkLst>
            <pc:docMk/>
            <pc:sldMk cId="697628778" sldId="376"/>
            <ac:cxnSpMk id="17" creationId="{D50E3ECD-553C-43DC-BE83-783EFA9EE8AD}"/>
          </ac:cxnSpMkLst>
        </pc:cxnChg>
      </pc:sldChg>
      <pc:sldChg chg="modSp">
        <pc:chgData name="Poppy Reece, Researcher" userId="dc98a925-bdaa-4bee-b207-d103908056d7" providerId="ADAL" clId="{78A426F3-005C-4CE0-8A3E-B2C267EBF4A1}" dt="2020-05-27T15:11:36.889" v="1072" actId="1076"/>
        <pc:sldMkLst>
          <pc:docMk/>
          <pc:sldMk cId="1771183439" sldId="378"/>
        </pc:sldMkLst>
        <pc:picChg chg="mod">
          <ac:chgData name="Poppy Reece, Researcher" userId="dc98a925-bdaa-4bee-b207-d103908056d7" providerId="ADAL" clId="{78A426F3-005C-4CE0-8A3E-B2C267EBF4A1}" dt="2020-05-27T15:11:36.889" v="1072" actId="1076"/>
          <ac:picMkLst>
            <pc:docMk/>
            <pc:sldMk cId="1771183439" sldId="378"/>
            <ac:picMk id="4" creationId="{C4F840A7-98B0-4F85-B317-879B2AAFD6DD}"/>
          </ac:picMkLst>
        </pc:picChg>
      </pc:sldChg>
      <pc:sldChg chg="del ord">
        <pc:chgData name="Poppy Reece, Researcher" userId="dc98a925-bdaa-4bee-b207-d103908056d7" providerId="ADAL" clId="{78A426F3-005C-4CE0-8A3E-B2C267EBF4A1}" dt="2020-06-03T09:00:24.831" v="17406" actId="2696"/>
        <pc:sldMkLst>
          <pc:docMk/>
          <pc:sldMk cId="4088549624" sldId="379"/>
        </pc:sldMkLst>
      </pc:sldChg>
      <pc:sldChg chg="ord">
        <pc:chgData name="Poppy Reece, Researcher" userId="dc98a925-bdaa-4bee-b207-d103908056d7" providerId="ADAL" clId="{78A426F3-005C-4CE0-8A3E-B2C267EBF4A1}" dt="2020-06-03T09:00:48.539" v="17408"/>
        <pc:sldMkLst>
          <pc:docMk/>
          <pc:sldMk cId="190252235" sldId="380"/>
        </pc:sldMkLst>
      </pc:sldChg>
      <pc:sldChg chg="del">
        <pc:chgData name="Poppy Reece, Researcher" userId="dc98a925-bdaa-4bee-b207-d103908056d7" providerId="ADAL" clId="{78A426F3-005C-4CE0-8A3E-B2C267EBF4A1}" dt="2020-06-02T15:22:07.019" v="15008" actId="2696"/>
        <pc:sldMkLst>
          <pc:docMk/>
          <pc:sldMk cId="432331257" sldId="382"/>
        </pc:sldMkLst>
      </pc:sldChg>
      <pc:sldChg chg="delSp modSp add del">
        <pc:chgData name="Poppy Reece, Researcher" userId="dc98a925-bdaa-4bee-b207-d103908056d7" providerId="ADAL" clId="{78A426F3-005C-4CE0-8A3E-B2C267EBF4A1}" dt="2020-06-01T09:44:08.435" v="1543" actId="2696"/>
        <pc:sldMkLst>
          <pc:docMk/>
          <pc:sldMk cId="2598409951" sldId="383"/>
        </pc:sldMkLst>
        <pc:spChg chg="del">
          <ac:chgData name="Poppy Reece, Researcher" userId="dc98a925-bdaa-4bee-b207-d103908056d7" providerId="ADAL" clId="{78A426F3-005C-4CE0-8A3E-B2C267EBF4A1}" dt="2020-05-27T11:49:14.990" v="1044" actId="478"/>
          <ac:spMkLst>
            <pc:docMk/>
            <pc:sldMk cId="2598409951" sldId="383"/>
            <ac:spMk id="2" creationId="{7CA12635-EF15-4070-883B-51FA9BD25CAB}"/>
          </ac:spMkLst>
        </pc:spChg>
        <pc:spChg chg="mod">
          <ac:chgData name="Poppy Reece, Researcher" userId="dc98a925-bdaa-4bee-b207-d103908056d7" providerId="ADAL" clId="{78A426F3-005C-4CE0-8A3E-B2C267EBF4A1}" dt="2020-05-27T10:22:49.305" v="1042" actId="20577"/>
          <ac:spMkLst>
            <pc:docMk/>
            <pc:sldMk cId="2598409951" sldId="383"/>
            <ac:spMk id="7" creationId="{5BF28DFC-B23B-45C4-8473-3007892C614F}"/>
          </ac:spMkLst>
        </pc:spChg>
        <pc:spChg chg="mod">
          <ac:chgData name="Poppy Reece, Researcher" userId="dc98a925-bdaa-4bee-b207-d103908056d7" providerId="ADAL" clId="{78A426F3-005C-4CE0-8A3E-B2C267EBF4A1}" dt="2020-05-26T11:05:07.998" v="845" actId="20577"/>
          <ac:spMkLst>
            <pc:docMk/>
            <pc:sldMk cId="2598409951" sldId="383"/>
            <ac:spMk id="11" creationId="{00B12A2E-2363-4DD7-A7A5-519CF6FADB3C}"/>
          </ac:spMkLst>
        </pc:spChg>
        <pc:spChg chg="mod">
          <ac:chgData name="Poppy Reece, Researcher" userId="dc98a925-bdaa-4bee-b207-d103908056d7" providerId="ADAL" clId="{78A426F3-005C-4CE0-8A3E-B2C267EBF4A1}" dt="2020-05-26T13:35:34.054" v="912" actId="20577"/>
          <ac:spMkLst>
            <pc:docMk/>
            <pc:sldMk cId="2598409951" sldId="383"/>
            <ac:spMk id="28" creationId="{DD17FF45-3ED2-4295-8C71-C40436CB0B71}"/>
          </ac:spMkLst>
        </pc:spChg>
        <pc:spChg chg="mod">
          <ac:chgData name="Poppy Reece, Researcher" userId="dc98a925-bdaa-4bee-b207-d103908056d7" providerId="ADAL" clId="{78A426F3-005C-4CE0-8A3E-B2C267EBF4A1}" dt="2020-05-27T11:51:01.849" v="1049" actId="1076"/>
          <ac:spMkLst>
            <pc:docMk/>
            <pc:sldMk cId="2598409951" sldId="383"/>
            <ac:spMk id="30" creationId="{09BC5D04-4498-4996-B552-5EDDEC3582AC}"/>
          </ac:spMkLst>
        </pc:spChg>
        <pc:spChg chg="mod">
          <ac:chgData name="Poppy Reece, Researcher" userId="dc98a925-bdaa-4bee-b207-d103908056d7" providerId="ADAL" clId="{78A426F3-005C-4CE0-8A3E-B2C267EBF4A1}" dt="2020-05-27T11:51:08.656" v="1071" actId="1076"/>
          <ac:spMkLst>
            <pc:docMk/>
            <pc:sldMk cId="2598409951" sldId="383"/>
            <ac:spMk id="43" creationId="{A0501F10-B82A-44C9-9850-71C9ABCCEFB8}"/>
          </ac:spMkLst>
        </pc:spChg>
        <pc:spChg chg="mod">
          <ac:chgData name="Poppy Reece, Researcher" userId="dc98a925-bdaa-4bee-b207-d103908056d7" providerId="ADAL" clId="{78A426F3-005C-4CE0-8A3E-B2C267EBF4A1}" dt="2020-05-26T11:02:09.099" v="824" actId="1076"/>
          <ac:spMkLst>
            <pc:docMk/>
            <pc:sldMk cId="2598409951" sldId="383"/>
            <ac:spMk id="44" creationId="{05AD358A-5324-40EA-A946-54C4935278EC}"/>
          </ac:spMkLst>
        </pc:spChg>
        <pc:spChg chg="mod">
          <ac:chgData name="Poppy Reece, Researcher" userId="dc98a925-bdaa-4bee-b207-d103908056d7" providerId="ADAL" clId="{78A426F3-005C-4CE0-8A3E-B2C267EBF4A1}" dt="2020-05-26T11:02:12.442" v="825" actId="1076"/>
          <ac:spMkLst>
            <pc:docMk/>
            <pc:sldMk cId="2598409951" sldId="383"/>
            <ac:spMk id="45" creationId="{7E052CE8-0404-4BFE-AC21-1E77966999E1}"/>
          </ac:spMkLst>
        </pc:spChg>
      </pc:sldChg>
      <pc:sldChg chg="addSp delSp modSp add ord">
        <pc:chgData name="Poppy Reece, Researcher" userId="dc98a925-bdaa-4bee-b207-d103908056d7" providerId="ADAL" clId="{78A426F3-005C-4CE0-8A3E-B2C267EBF4A1}" dt="2020-05-27T15:44:36.284" v="1400" actId="478"/>
        <pc:sldMkLst>
          <pc:docMk/>
          <pc:sldMk cId="1136255497" sldId="384"/>
        </pc:sldMkLst>
        <pc:spChg chg="del">
          <ac:chgData name="Poppy Reece, Researcher" userId="dc98a925-bdaa-4bee-b207-d103908056d7" providerId="ADAL" clId="{78A426F3-005C-4CE0-8A3E-B2C267EBF4A1}" dt="2020-05-27T15:43:38.993" v="1338" actId="478"/>
          <ac:spMkLst>
            <pc:docMk/>
            <pc:sldMk cId="1136255497" sldId="384"/>
            <ac:spMk id="6" creationId="{3A68F409-8D99-4305-82DE-37EA14CCD393}"/>
          </ac:spMkLst>
        </pc:spChg>
        <pc:spChg chg="mod">
          <ac:chgData name="Poppy Reece, Researcher" userId="dc98a925-bdaa-4bee-b207-d103908056d7" providerId="ADAL" clId="{78A426F3-005C-4CE0-8A3E-B2C267EBF4A1}" dt="2020-05-27T15:44:05.672" v="1394" actId="20577"/>
          <ac:spMkLst>
            <pc:docMk/>
            <pc:sldMk cId="1136255497" sldId="384"/>
            <ac:spMk id="7" creationId="{5BF28DFC-B23B-45C4-8473-3007892C614F}"/>
          </ac:spMkLst>
        </pc:spChg>
        <pc:spChg chg="del">
          <ac:chgData name="Poppy Reece, Researcher" userId="dc98a925-bdaa-4bee-b207-d103908056d7" providerId="ADAL" clId="{78A426F3-005C-4CE0-8A3E-B2C267EBF4A1}" dt="2020-05-27T15:44:36.284" v="1400" actId="478"/>
          <ac:spMkLst>
            <pc:docMk/>
            <pc:sldMk cId="1136255497" sldId="384"/>
            <ac:spMk id="11" creationId="{00B12A2E-2363-4DD7-A7A5-519CF6FADB3C}"/>
          </ac:spMkLst>
        </pc:spChg>
        <pc:picChg chg="add mod">
          <ac:chgData name="Poppy Reece, Researcher" userId="dc98a925-bdaa-4bee-b207-d103908056d7" providerId="ADAL" clId="{78A426F3-005C-4CE0-8A3E-B2C267EBF4A1}" dt="2020-05-27T15:44:30.982" v="1399" actId="1076"/>
          <ac:picMkLst>
            <pc:docMk/>
            <pc:sldMk cId="1136255497" sldId="384"/>
            <ac:picMk id="3" creationId="{FD5247CA-5444-48C0-AFF4-6D6D3E82B9BE}"/>
          </ac:picMkLst>
        </pc:picChg>
        <pc:picChg chg="del">
          <ac:chgData name="Poppy Reece, Researcher" userId="dc98a925-bdaa-4bee-b207-d103908056d7" providerId="ADAL" clId="{78A426F3-005C-4CE0-8A3E-B2C267EBF4A1}" dt="2020-05-27T15:44:11.347" v="1395" actId="478"/>
          <ac:picMkLst>
            <pc:docMk/>
            <pc:sldMk cId="1136255497" sldId="384"/>
            <ac:picMk id="29" creationId="{56D7483C-7109-4D03-9BD1-9597844D2B99}"/>
          </ac:picMkLst>
        </pc:picChg>
      </pc:sldChg>
      <pc:sldChg chg="addSp modSp">
        <pc:chgData name="Poppy Reece, Researcher" userId="dc98a925-bdaa-4bee-b207-d103908056d7" providerId="ADAL" clId="{78A426F3-005C-4CE0-8A3E-B2C267EBF4A1}" dt="2020-06-12T11:12:37.799" v="33203" actId="20577"/>
        <pc:sldMkLst>
          <pc:docMk/>
          <pc:sldMk cId="1967806232" sldId="389"/>
        </pc:sldMkLst>
        <pc:spChg chg="add mod">
          <ac:chgData name="Poppy Reece, Researcher" userId="dc98a925-bdaa-4bee-b207-d103908056d7" providerId="ADAL" clId="{78A426F3-005C-4CE0-8A3E-B2C267EBF4A1}" dt="2020-06-11T12:56:00.982" v="27552" actId="1076"/>
          <ac:spMkLst>
            <pc:docMk/>
            <pc:sldMk cId="1967806232" sldId="389"/>
            <ac:spMk id="4" creationId="{03A4E13F-4311-4560-BA2D-2C14A1A32484}"/>
          </ac:spMkLst>
        </pc:spChg>
        <pc:graphicFrameChg chg="mod">
          <ac:chgData name="Poppy Reece, Researcher" userId="dc98a925-bdaa-4bee-b207-d103908056d7" providerId="ADAL" clId="{78A426F3-005C-4CE0-8A3E-B2C267EBF4A1}" dt="2020-06-12T11:12:00.605" v="33202" actId="20577"/>
          <ac:graphicFrameMkLst>
            <pc:docMk/>
            <pc:sldMk cId="1967806232" sldId="389"/>
            <ac:graphicFrameMk id="3" creationId="{24570EA3-7190-41FB-BDB6-D79C240632A3}"/>
          </ac:graphicFrameMkLst>
        </pc:graphicFrameChg>
        <pc:graphicFrameChg chg="mod">
          <ac:chgData name="Poppy Reece, Researcher" userId="dc98a925-bdaa-4bee-b207-d103908056d7" providerId="ADAL" clId="{78A426F3-005C-4CE0-8A3E-B2C267EBF4A1}" dt="2020-06-12T11:12:37.799" v="33203" actId="20577"/>
          <ac:graphicFrameMkLst>
            <pc:docMk/>
            <pc:sldMk cId="1967806232" sldId="389"/>
            <ac:graphicFrameMk id="6" creationId="{685C3DB6-81A5-425F-AE99-1197D8682A4F}"/>
          </ac:graphicFrameMkLst>
        </pc:graphicFrameChg>
        <pc:graphicFrameChg chg="mod">
          <ac:chgData name="Poppy Reece, Researcher" userId="dc98a925-bdaa-4bee-b207-d103908056d7" providerId="ADAL" clId="{78A426F3-005C-4CE0-8A3E-B2C267EBF4A1}" dt="2020-06-11T09:52:52.808" v="27493" actId="20577"/>
          <ac:graphicFrameMkLst>
            <pc:docMk/>
            <pc:sldMk cId="1967806232" sldId="389"/>
            <ac:graphicFrameMk id="7" creationId="{920F5B50-213D-4CEC-8464-EA6FDD3895FF}"/>
          </ac:graphicFrameMkLst>
        </pc:graphicFrameChg>
      </pc:sldChg>
      <pc:sldChg chg="modSp modNotesTx">
        <pc:chgData name="Poppy Reece, Researcher" userId="dc98a925-bdaa-4bee-b207-d103908056d7" providerId="ADAL" clId="{78A426F3-005C-4CE0-8A3E-B2C267EBF4A1}" dt="2020-06-19T09:15:23.128" v="40641" actId="20577"/>
        <pc:sldMkLst>
          <pc:docMk/>
          <pc:sldMk cId="535985543" sldId="390"/>
        </pc:sldMkLst>
        <pc:spChg chg="mod">
          <ac:chgData name="Poppy Reece, Researcher" userId="dc98a925-bdaa-4bee-b207-d103908056d7" providerId="ADAL" clId="{78A426F3-005C-4CE0-8A3E-B2C267EBF4A1}" dt="2020-06-12T13:08:39.958" v="35684" actId="13926"/>
          <ac:spMkLst>
            <pc:docMk/>
            <pc:sldMk cId="535985543" sldId="390"/>
            <ac:spMk id="3" creationId="{11A45833-B316-42E9-9514-099712E4A046}"/>
          </ac:spMkLst>
        </pc:spChg>
      </pc:sldChg>
      <pc:sldChg chg="addSp delSp modSp">
        <pc:chgData name="Poppy Reece, Researcher" userId="dc98a925-bdaa-4bee-b207-d103908056d7" providerId="ADAL" clId="{78A426F3-005C-4CE0-8A3E-B2C267EBF4A1}" dt="2020-06-11T09:49:41.806" v="27452" actId="1076"/>
        <pc:sldMkLst>
          <pc:docMk/>
          <pc:sldMk cId="2386228596" sldId="393"/>
        </pc:sldMkLst>
        <pc:spChg chg="mod">
          <ac:chgData name="Poppy Reece, Researcher" userId="dc98a925-bdaa-4bee-b207-d103908056d7" providerId="ADAL" clId="{78A426F3-005C-4CE0-8A3E-B2C267EBF4A1}" dt="2020-06-11T09:49:36.977" v="27451" actId="20577"/>
          <ac:spMkLst>
            <pc:docMk/>
            <pc:sldMk cId="2386228596" sldId="393"/>
            <ac:spMk id="4" creationId="{65523957-F6A6-4B2E-B5BC-CC34FCA07576}"/>
          </ac:spMkLst>
        </pc:spChg>
        <pc:picChg chg="del">
          <ac:chgData name="Poppy Reece, Researcher" userId="dc98a925-bdaa-4bee-b207-d103908056d7" providerId="ADAL" clId="{78A426F3-005C-4CE0-8A3E-B2C267EBF4A1}" dt="2020-06-11T09:49:22.857" v="27446" actId="478"/>
          <ac:picMkLst>
            <pc:docMk/>
            <pc:sldMk cId="2386228596" sldId="393"/>
            <ac:picMk id="6" creationId="{48EB7FE1-CA77-4030-A550-0E8D234BA198}"/>
          </ac:picMkLst>
        </pc:picChg>
        <pc:picChg chg="add mod">
          <ac:chgData name="Poppy Reece, Researcher" userId="dc98a925-bdaa-4bee-b207-d103908056d7" providerId="ADAL" clId="{78A426F3-005C-4CE0-8A3E-B2C267EBF4A1}" dt="2020-06-11T09:49:41.806" v="27452" actId="1076"/>
          <ac:picMkLst>
            <pc:docMk/>
            <pc:sldMk cId="2386228596" sldId="393"/>
            <ac:picMk id="7" creationId="{BCB75C12-DF51-43E0-A578-467B87F59C61}"/>
          </ac:picMkLst>
        </pc:picChg>
      </pc:sldChg>
      <pc:sldChg chg="del">
        <pc:chgData name="Poppy Reece, Researcher" userId="dc98a925-bdaa-4bee-b207-d103908056d7" providerId="ADAL" clId="{78A426F3-005C-4CE0-8A3E-B2C267EBF4A1}" dt="2020-06-02T12:34:40.722" v="9006" actId="2696"/>
        <pc:sldMkLst>
          <pc:docMk/>
          <pc:sldMk cId="3441286430" sldId="396"/>
        </pc:sldMkLst>
      </pc:sldChg>
      <pc:sldChg chg="addSp delSp modSp">
        <pc:chgData name="Poppy Reece, Researcher" userId="dc98a925-bdaa-4bee-b207-d103908056d7" providerId="ADAL" clId="{78A426F3-005C-4CE0-8A3E-B2C267EBF4A1}" dt="2020-06-19T09:02:54.758" v="40357" actId="20577"/>
        <pc:sldMkLst>
          <pc:docMk/>
          <pc:sldMk cId="447836792" sldId="400"/>
        </pc:sldMkLst>
        <pc:spChg chg="mod">
          <ac:chgData name="Poppy Reece, Researcher" userId="dc98a925-bdaa-4bee-b207-d103908056d7" providerId="ADAL" clId="{78A426F3-005C-4CE0-8A3E-B2C267EBF4A1}" dt="2020-06-19T09:02:54.758" v="40357" actId="20577"/>
          <ac:spMkLst>
            <pc:docMk/>
            <pc:sldMk cId="447836792" sldId="400"/>
            <ac:spMk id="10" creationId="{A550A8D6-DA17-499A-87EF-9B6E5F844D1A}"/>
          </ac:spMkLst>
        </pc:spChg>
        <pc:spChg chg="mod">
          <ac:chgData name="Poppy Reece, Researcher" userId="dc98a925-bdaa-4bee-b207-d103908056d7" providerId="ADAL" clId="{78A426F3-005C-4CE0-8A3E-B2C267EBF4A1}" dt="2020-06-19T09:02:05.942" v="40331" actId="1036"/>
          <ac:spMkLst>
            <pc:docMk/>
            <pc:sldMk cId="447836792" sldId="400"/>
            <ac:spMk id="12" creationId="{9C24C6A9-5DA5-4A0F-9CE9-D3F9B13B56E4}"/>
          </ac:spMkLst>
        </pc:spChg>
        <pc:spChg chg="mod">
          <ac:chgData name="Poppy Reece, Researcher" userId="dc98a925-bdaa-4bee-b207-d103908056d7" providerId="ADAL" clId="{78A426F3-005C-4CE0-8A3E-B2C267EBF4A1}" dt="2020-06-19T09:02:21.524" v="40354" actId="1076"/>
          <ac:spMkLst>
            <pc:docMk/>
            <pc:sldMk cId="447836792" sldId="400"/>
            <ac:spMk id="13" creationId="{0F415C4F-7E8D-445E-9043-7C5757C85148}"/>
          </ac:spMkLst>
        </pc:spChg>
        <pc:spChg chg="mod">
          <ac:chgData name="Poppy Reece, Researcher" userId="dc98a925-bdaa-4bee-b207-d103908056d7" providerId="ADAL" clId="{78A426F3-005C-4CE0-8A3E-B2C267EBF4A1}" dt="2020-06-19T09:02:13.100" v="40346" actId="1036"/>
          <ac:spMkLst>
            <pc:docMk/>
            <pc:sldMk cId="447836792" sldId="400"/>
            <ac:spMk id="15" creationId="{BFBD6D9E-7F1F-46AB-9A2B-F8F143C207FD}"/>
          </ac:spMkLst>
        </pc:spChg>
        <pc:spChg chg="mod">
          <ac:chgData name="Poppy Reece, Researcher" userId="dc98a925-bdaa-4bee-b207-d103908056d7" providerId="ADAL" clId="{78A426F3-005C-4CE0-8A3E-B2C267EBF4A1}" dt="2020-06-19T09:02:13.100" v="40346" actId="1036"/>
          <ac:spMkLst>
            <pc:docMk/>
            <pc:sldMk cId="447836792" sldId="400"/>
            <ac:spMk id="17" creationId="{65BCAC06-AB26-4E13-8088-B95FFD8B49CA}"/>
          </ac:spMkLst>
        </pc:spChg>
        <pc:spChg chg="mod">
          <ac:chgData name="Poppy Reece, Researcher" userId="dc98a925-bdaa-4bee-b207-d103908056d7" providerId="ADAL" clId="{78A426F3-005C-4CE0-8A3E-B2C267EBF4A1}" dt="2020-06-19T09:02:13.100" v="40346" actId="1036"/>
          <ac:spMkLst>
            <pc:docMk/>
            <pc:sldMk cId="447836792" sldId="400"/>
            <ac:spMk id="18" creationId="{5C258F38-E66D-4A87-A4E0-388FE9822FE9}"/>
          </ac:spMkLst>
        </pc:spChg>
        <pc:spChg chg="mod">
          <ac:chgData name="Poppy Reece, Researcher" userId="dc98a925-bdaa-4bee-b207-d103908056d7" providerId="ADAL" clId="{78A426F3-005C-4CE0-8A3E-B2C267EBF4A1}" dt="2020-06-19T09:02:13.100" v="40346" actId="1036"/>
          <ac:spMkLst>
            <pc:docMk/>
            <pc:sldMk cId="447836792" sldId="400"/>
            <ac:spMk id="23" creationId="{BBCDD3C5-3DA2-44AE-9CFF-01541254A46D}"/>
          </ac:spMkLst>
        </pc:spChg>
        <pc:picChg chg="del mod">
          <ac:chgData name="Poppy Reece, Researcher" userId="dc98a925-bdaa-4bee-b207-d103908056d7" providerId="ADAL" clId="{78A426F3-005C-4CE0-8A3E-B2C267EBF4A1}" dt="2020-06-11T09:48:45.362" v="27414" actId="478"/>
          <ac:picMkLst>
            <pc:docMk/>
            <pc:sldMk cId="447836792" sldId="400"/>
            <ac:picMk id="3" creationId="{D869BA22-B1B7-4F81-B6DF-F321C9FE51DD}"/>
          </ac:picMkLst>
        </pc:picChg>
        <pc:picChg chg="add mod">
          <ac:chgData name="Poppy Reece, Researcher" userId="dc98a925-bdaa-4bee-b207-d103908056d7" providerId="ADAL" clId="{78A426F3-005C-4CE0-8A3E-B2C267EBF4A1}" dt="2020-06-19T09:02:07.175" v="40336" actId="1036"/>
          <ac:picMkLst>
            <pc:docMk/>
            <pc:sldMk cId="447836792" sldId="400"/>
            <ac:picMk id="16" creationId="{3817C25E-9E5B-43F2-81B1-BCFB377D5368}"/>
          </ac:picMkLst>
        </pc:picChg>
        <pc:picChg chg="mod">
          <ac:chgData name="Poppy Reece, Researcher" userId="dc98a925-bdaa-4bee-b207-d103908056d7" providerId="ADAL" clId="{78A426F3-005C-4CE0-8A3E-B2C267EBF4A1}" dt="2020-06-19T09:02:13.100" v="40346" actId="1036"/>
          <ac:picMkLst>
            <pc:docMk/>
            <pc:sldMk cId="447836792" sldId="400"/>
            <ac:picMk id="24" creationId="{49DD8712-29A9-46FC-8303-89EADD29CA2A}"/>
          </ac:picMkLst>
        </pc:picChg>
        <pc:picChg chg="mod">
          <ac:chgData name="Poppy Reece, Researcher" userId="dc98a925-bdaa-4bee-b207-d103908056d7" providerId="ADAL" clId="{78A426F3-005C-4CE0-8A3E-B2C267EBF4A1}" dt="2020-06-19T09:02:13.100" v="40346" actId="1036"/>
          <ac:picMkLst>
            <pc:docMk/>
            <pc:sldMk cId="447836792" sldId="400"/>
            <ac:picMk id="25" creationId="{AE8348C0-04E1-4C1E-961C-1595D0F8FFA3}"/>
          </ac:picMkLst>
        </pc:picChg>
        <pc:picChg chg="mod">
          <ac:chgData name="Poppy Reece, Researcher" userId="dc98a925-bdaa-4bee-b207-d103908056d7" providerId="ADAL" clId="{78A426F3-005C-4CE0-8A3E-B2C267EBF4A1}" dt="2020-06-19T09:02:13.100" v="40346" actId="1036"/>
          <ac:picMkLst>
            <pc:docMk/>
            <pc:sldMk cId="447836792" sldId="400"/>
            <ac:picMk id="27" creationId="{5B7143F0-1FCA-448A-9C6F-47D269BB06BA}"/>
          </ac:picMkLst>
        </pc:picChg>
        <pc:picChg chg="mod">
          <ac:chgData name="Poppy Reece, Researcher" userId="dc98a925-bdaa-4bee-b207-d103908056d7" providerId="ADAL" clId="{78A426F3-005C-4CE0-8A3E-B2C267EBF4A1}" dt="2020-06-19T09:02:13.100" v="40346" actId="1036"/>
          <ac:picMkLst>
            <pc:docMk/>
            <pc:sldMk cId="447836792" sldId="400"/>
            <ac:picMk id="28" creationId="{B73CBC11-7FF0-4D58-B782-AF296199B2BD}"/>
          </ac:picMkLst>
        </pc:picChg>
      </pc:sldChg>
      <pc:sldChg chg="addSp modSp modNotesTx">
        <pc:chgData name="Poppy Reece, Researcher" userId="dc98a925-bdaa-4bee-b207-d103908056d7" providerId="ADAL" clId="{78A426F3-005C-4CE0-8A3E-B2C267EBF4A1}" dt="2020-06-19T09:01:27.858" v="40318" actId="20577"/>
        <pc:sldMkLst>
          <pc:docMk/>
          <pc:sldMk cId="3052706552" sldId="402"/>
        </pc:sldMkLst>
        <pc:spChg chg="mod">
          <ac:chgData name="Poppy Reece, Researcher" userId="dc98a925-bdaa-4bee-b207-d103908056d7" providerId="ADAL" clId="{78A426F3-005C-4CE0-8A3E-B2C267EBF4A1}" dt="2020-06-19T08:53:54.989" v="40171" actId="14100"/>
          <ac:spMkLst>
            <pc:docMk/>
            <pc:sldMk cId="3052706552" sldId="402"/>
            <ac:spMk id="2" creationId="{CC2F9DB6-C941-4B40-B411-7A0194DD4628}"/>
          </ac:spMkLst>
        </pc:spChg>
        <pc:spChg chg="mod">
          <ac:chgData name="Poppy Reece, Researcher" userId="dc98a925-bdaa-4bee-b207-d103908056d7" providerId="ADAL" clId="{78A426F3-005C-4CE0-8A3E-B2C267EBF4A1}" dt="2020-06-19T09:00:45.350" v="40289" actId="1036"/>
          <ac:spMkLst>
            <pc:docMk/>
            <pc:sldMk cId="3052706552" sldId="402"/>
            <ac:spMk id="3" creationId="{FC8656B9-CA80-4411-A58F-D286A4B7217A}"/>
          </ac:spMkLst>
        </pc:spChg>
        <pc:spChg chg="add mod">
          <ac:chgData name="Poppy Reece, Researcher" userId="dc98a925-bdaa-4bee-b207-d103908056d7" providerId="ADAL" clId="{78A426F3-005C-4CE0-8A3E-B2C267EBF4A1}" dt="2020-06-19T09:00:49.288" v="40290" actId="1076"/>
          <ac:spMkLst>
            <pc:docMk/>
            <pc:sldMk cId="3052706552" sldId="402"/>
            <ac:spMk id="4" creationId="{921A8A06-D9F3-4055-9132-AFE414CF736E}"/>
          </ac:spMkLst>
        </pc:spChg>
        <pc:spChg chg="mod ord">
          <ac:chgData name="Poppy Reece, Researcher" userId="dc98a925-bdaa-4bee-b207-d103908056d7" providerId="ADAL" clId="{78A426F3-005C-4CE0-8A3E-B2C267EBF4A1}" dt="2020-06-19T09:00:42.519" v="40282" actId="1036"/>
          <ac:spMkLst>
            <pc:docMk/>
            <pc:sldMk cId="3052706552" sldId="402"/>
            <ac:spMk id="6" creationId="{467949D8-A72E-48B1-8ACF-6993E19F840A}"/>
          </ac:spMkLst>
        </pc:spChg>
        <pc:spChg chg="mod">
          <ac:chgData name="Poppy Reece, Researcher" userId="dc98a925-bdaa-4bee-b207-d103908056d7" providerId="ADAL" clId="{78A426F3-005C-4CE0-8A3E-B2C267EBF4A1}" dt="2020-06-19T09:01:05.964" v="40296" actId="14100"/>
          <ac:spMkLst>
            <pc:docMk/>
            <pc:sldMk cId="3052706552" sldId="402"/>
            <ac:spMk id="8" creationId="{010912D7-D087-433D-9A4F-23A32CCED944}"/>
          </ac:spMkLst>
        </pc:spChg>
        <pc:spChg chg="mod">
          <ac:chgData name="Poppy Reece, Researcher" userId="dc98a925-bdaa-4bee-b207-d103908056d7" providerId="ADAL" clId="{78A426F3-005C-4CE0-8A3E-B2C267EBF4A1}" dt="2020-06-19T09:01:19.676" v="40303" actId="1076"/>
          <ac:spMkLst>
            <pc:docMk/>
            <pc:sldMk cId="3052706552" sldId="402"/>
            <ac:spMk id="9" creationId="{A254612D-383B-481C-9A56-C64872857E47}"/>
          </ac:spMkLst>
        </pc:spChg>
        <pc:spChg chg="add mod">
          <ac:chgData name="Poppy Reece, Researcher" userId="dc98a925-bdaa-4bee-b207-d103908056d7" providerId="ADAL" clId="{78A426F3-005C-4CE0-8A3E-B2C267EBF4A1}" dt="2020-06-19T08:58:06.185" v="40224" actId="948"/>
          <ac:spMkLst>
            <pc:docMk/>
            <pc:sldMk cId="3052706552" sldId="402"/>
            <ac:spMk id="10" creationId="{F0DD21B1-09D2-4A51-8626-894637E748FE}"/>
          </ac:spMkLst>
        </pc:spChg>
        <pc:picChg chg="mod">
          <ac:chgData name="Poppy Reece, Researcher" userId="dc98a925-bdaa-4bee-b207-d103908056d7" providerId="ADAL" clId="{78A426F3-005C-4CE0-8A3E-B2C267EBF4A1}" dt="2020-06-19T09:01:15.039" v="40299" actId="1076"/>
          <ac:picMkLst>
            <pc:docMk/>
            <pc:sldMk cId="3052706552" sldId="402"/>
            <ac:picMk id="7" creationId="{4E06D5B3-CE54-407B-B4B7-12F3401D4E7C}"/>
          </ac:picMkLst>
        </pc:picChg>
      </pc:sldChg>
      <pc:sldChg chg="addSp delSp modSp">
        <pc:chgData name="Poppy Reece, Researcher" userId="dc98a925-bdaa-4bee-b207-d103908056d7" providerId="ADAL" clId="{78A426F3-005C-4CE0-8A3E-B2C267EBF4A1}" dt="2020-06-19T09:08:14.595" v="40485" actId="20577"/>
        <pc:sldMkLst>
          <pc:docMk/>
          <pc:sldMk cId="1104663591" sldId="406"/>
        </pc:sldMkLst>
        <pc:spChg chg="add del mod">
          <ac:chgData name="Poppy Reece, Researcher" userId="dc98a925-bdaa-4bee-b207-d103908056d7" providerId="ADAL" clId="{78A426F3-005C-4CE0-8A3E-B2C267EBF4A1}" dt="2020-06-19T09:07:48.448" v="40469" actId="20577"/>
          <ac:spMkLst>
            <pc:docMk/>
            <pc:sldMk cId="1104663591" sldId="406"/>
            <ac:spMk id="2" creationId="{CC2F9DB6-C941-4B40-B411-7A0194DD4628}"/>
          </ac:spMkLst>
        </pc:spChg>
        <pc:spChg chg="mod">
          <ac:chgData name="Poppy Reece, Researcher" userId="dc98a925-bdaa-4bee-b207-d103908056d7" providerId="ADAL" clId="{78A426F3-005C-4CE0-8A3E-B2C267EBF4A1}" dt="2020-06-19T09:07:51.440" v="40474" actId="1036"/>
          <ac:spMkLst>
            <pc:docMk/>
            <pc:sldMk cId="1104663591" sldId="406"/>
            <ac:spMk id="3" creationId="{892FBE34-CCDA-4F32-A890-EC11561382ED}"/>
          </ac:spMkLst>
        </pc:spChg>
        <pc:spChg chg="add mod">
          <ac:chgData name="Poppy Reece, Researcher" userId="dc98a925-bdaa-4bee-b207-d103908056d7" providerId="ADAL" clId="{78A426F3-005C-4CE0-8A3E-B2C267EBF4A1}" dt="2020-06-19T09:07:55.053" v="40478" actId="1036"/>
          <ac:spMkLst>
            <pc:docMk/>
            <pc:sldMk cId="1104663591" sldId="406"/>
            <ac:spMk id="4" creationId="{5C5A5371-AA5E-4004-AC63-C886A9406CDD}"/>
          </ac:spMkLst>
        </pc:spChg>
        <pc:spChg chg="mod">
          <ac:chgData name="Poppy Reece, Researcher" userId="dc98a925-bdaa-4bee-b207-d103908056d7" providerId="ADAL" clId="{78A426F3-005C-4CE0-8A3E-B2C267EBF4A1}" dt="2020-06-19T09:08:14.595" v="40485" actId="20577"/>
          <ac:spMkLst>
            <pc:docMk/>
            <pc:sldMk cId="1104663591" sldId="406"/>
            <ac:spMk id="6" creationId="{058145EE-356B-4EE4-82C0-0C21FB6AB53A}"/>
          </ac:spMkLst>
        </pc:spChg>
      </pc:sldChg>
      <pc:sldChg chg="delSp modSp ord">
        <pc:chgData name="Poppy Reece, Researcher" userId="dc98a925-bdaa-4bee-b207-d103908056d7" providerId="ADAL" clId="{78A426F3-005C-4CE0-8A3E-B2C267EBF4A1}" dt="2020-06-04T10:26:38.251" v="20316"/>
        <pc:sldMkLst>
          <pc:docMk/>
          <pc:sldMk cId="617303548" sldId="407"/>
        </pc:sldMkLst>
        <pc:spChg chg="del">
          <ac:chgData name="Poppy Reece, Researcher" userId="dc98a925-bdaa-4bee-b207-d103908056d7" providerId="ADAL" clId="{78A426F3-005C-4CE0-8A3E-B2C267EBF4A1}" dt="2020-06-01T14:28:39.864" v="2836" actId="478"/>
          <ac:spMkLst>
            <pc:docMk/>
            <pc:sldMk cId="617303548" sldId="407"/>
            <ac:spMk id="2" creationId="{0428FE8B-FB5C-43C3-8BA9-B2FCB0F8D224}"/>
          </ac:spMkLst>
        </pc:spChg>
        <pc:spChg chg="mod">
          <ac:chgData name="Poppy Reece, Researcher" userId="dc98a925-bdaa-4bee-b207-d103908056d7" providerId="ADAL" clId="{78A426F3-005C-4CE0-8A3E-B2C267EBF4A1}" dt="2020-06-01T14:28:45.653" v="2838" actId="14100"/>
          <ac:spMkLst>
            <pc:docMk/>
            <pc:sldMk cId="617303548" sldId="407"/>
            <ac:spMk id="3" creationId="{C42ED56C-8DA8-4CC1-A725-3E7FA0723638}"/>
          </ac:spMkLst>
        </pc:spChg>
      </pc:sldChg>
      <pc:sldChg chg="addSp delSp modSp add ord modNotesTx">
        <pc:chgData name="Poppy Reece, Researcher" userId="dc98a925-bdaa-4bee-b207-d103908056d7" providerId="ADAL" clId="{78A426F3-005C-4CE0-8A3E-B2C267EBF4A1}" dt="2020-06-15T08:25:15.987" v="37634" actId="1076"/>
        <pc:sldMkLst>
          <pc:docMk/>
          <pc:sldMk cId="4153639064" sldId="408"/>
        </pc:sldMkLst>
        <pc:spChg chg="mod">
          <ac:chgData name="Poppy Reece, Researcher" userId="dc98a925-bdaa-4bee-b207-d103908056d7" providerId="ADAL" clId="{78A426F3-005C-4CE0-8A3E-B2C267EBF4A1}" dt="2020-06-04T15:57:13.609" v="24472" actId="14100"/>
          <ac:spMkLst>
            <pc:docMk/>
            <pc:sldMk cId="4153639064" sldId="408"/>
            <ac:spMk id="2" creationId="{B86E3F7B-6A20-4AB5-B5B5-890DB4982E62}"/>
          </ac:spMkLst>
        </pc:spChg>
        <pc:spChg chg="mod">
          <ac:chgData name="Poppy Reece, Researcher" userId="dc98a925-bdaa-4bee-b207-d103908056d7" providerId="ADAL" clId="{78A426F3-005C-4CE0-8A3E-B2C267EBF4A1}" dt="2020-06-15T08:17:17.828" v="37399" actId="20577"/>
          <ac:spMkLst>
            <pc:docMk/>
            <pc:sldMk cId="4153639064" sldId="408"/>
            <ac:spMk id="3" creationId="{0CE65435-0BBF-486E-8B7B-670D4AA398AD}"/>
          </ac:spMkLst>
        </pc:spChg>
        <pc:spChg chg="mod">
          <ac:chgData name="Poppy Reece, Researcher" userId="dc98a925-bdaa-4bee-b207-d103908056d7" providerId="ADAL" clId="{78A426F3-005C-4CE0-8A3E-B2C267EBF4A1}" dt="2020-06-15T08:17:10.968" v="37390" actId="1035"/>
          <ac:spMkLst>
            <pc:docMk/>
            <pc:sldMk cId="4153639064" sldId="408"/>
            <ac:spMk id="4" creationId="{0F161D12-FDEB-469E-94DB-0B358468FF3C}"/>
          </ac:spMkLst>
        </pc:spChg>
        <pc:spChg chg="mod">
          <ac:chgData name="Poppy Reece, Researcher" userId="dc98a925-bdaa-4bee-b207-d103908056d7" providerId="ADAL" clId="{78A426F3-005C-4CE0-8A3E-B2C267EBF4A1}" dt="2020-06-02T10:06:08.063" v="4863" actId="20577"/>
          <ac:spMkLst>
            <pc:docMk/>
            <pc:sldMk cId="4153639064" sldId="408"/>
            <ac:spMk id="5" creationId="{E1AB353D-C3DD-45D0-A928-76F68198F592}"/>
          </ac:spMkLst>
        </pc:spChg>
        <pc:spChg chg="del mod">
          <ac:chgData name="Poppy Reece, Researcher" userId="dc98a925-bdaa-4bee-b207-d103908056d7" providerId="ADAL" clId="{78A426F3-005C-4CE0-8A3E-B2C267EBF4A1}" dt="2020-06-02T11:10:24.315" v="8604" actId="478"/>
          <ac:spMkLst>
            <pc:docMk/>
            <pc:sldMk cId="4153639064" sldId="408"/>
            <ac:spMk id="6" creationId="{0B522E20-846D-40F2-83CC-C750C6A42F53}"/>
          </ac:spMkLst>
        </pc:spChg>
        <pc:spChg chg="add mod">
          <ac:chgData name="Poppy Reece, Researcher" userId="dc98a925-bdaa-4bee-b207-d103908056d7" providerId="ADAL" clId="{78A426F3-005C-4CE0-8A3E-B2C267EBF4A1}" dt="2020-06-15T08:24:13.142" v="37629" actId="1038"/>
          <ac:spMkLst>
            <pc:docMk/>
            <pc:sldMk cId="4153639064" sldId="408"/>
            <ac:spMk id="6" creationId="{73DD0CF9-2056-40B2-8160-84663A5030CF}"/>
          </ac:spMkLst>
        </pc:spChg>
        <pc:spChg chg="mod">
          <ac:chgData name="Poppy Reece, Researcher" userId="dc98a925-bdaa-4bee-b207-d103908056d7" providerId="ADAL" clId="{78A426F3-005C-4CE0-8A3E-B2C267EBF4A1}" dt="2020-06-15T08:17:33.953" v="37413" actId="1036"/>
          <ac:spMkLst>
            <pc:docMk/>
            <pc:sldMk cId="4153639064" sldId="408"/>
            <ac:spMk id="7" creationId="{A429D587-9307-407C-AE47-E7584346B67D}"/>
          </ac:spMkLst>
        </pc:spChg>
        <pc:spChg chg="del">
          <ac:chgData name="Poppy Reece, Researcher" userId="dc98a925-bdaa-4bee-b207-d103908056d7" providerId="ADAL" clId="{78A426F3-005C-4CE0-8A3E-B2C267EBF4A1}" dt="2020-06-02T10:06:35.590" v="5053" actId="478"/>
          <ac:spMkLst>
            <pc:docMk/>
            <pc:sldMk cId="4153639064" sldId="408"/>
            <ac:spMk id="8" creationId="{4FD30C16-0094-4D40-873D-1FF0F6095569}"/>
          </ac:spMkLst>
        </pc:spChg>
        <pc:spChg chg="add mod">
          <ac:chgData name="Poppy Reece, Researcher" userId="dc98a925-bdaa-4bee-b207-d103908056d7" providerId="ADAL" clId="{78A426F3-005C-4CE0-8A3E-B2C267EBF4A1}" dt="2020-06-15T08:17:05.167" v="37386" actId="1035"/>
          <ac:spMkLst>
            <pc:docMk/>
            <pc:sldMk cId="4153639064" sldId="408"/>
            <ac:spMk id="9" creationId="{5961C8DC-53AE-4DAA-BDF3-AEF1988758F8}"/>
          </ac:spMkLst>
        </pc:spChg>
        <pc:spChg chg="add mod">
          <ac:chgData name="Poppy Reece, Researcher" userId="dc98a925-bdaa-4bee-b207-d103908056d7" providerId="ADAL" clId="{78A426F3-005C-4CE0-8A3E-B2C267EBF4A1}" dt="2020-06-15T08:22:58.422" v="37624" actId="1076"/>
          <ac:spMkLst>
            <pc:docMk/>
            <pc:sldMk cId="4153639064" sldId="408"/>
            <ac:spMk id="11" creationId="{BA310D87-3E12-4776-8F8C-C9EC008EA94E}"/>
          </ac:spMkLst>
        </pc:spChg>
        <pc:spChg chg="add del mod">
          <ac:chgData name="Poppy Reece, Researcher" userId="dc98a925-bdaa-4bee-b207-d103908056d7" providerId="ADAL" clId="{78A426F3-005C-4CE0-8A3E-B2C267EBF4A1}" dt="2020-06-02T10:59:41.008" v="7823"/>
          <ac:spMkLst>
            <pc:docMk/>
            <pc:sldMk cId="4153639064" sldId="408"/>
            <ac:spMk id="12" creationId="{3B70BDF2-3961-43FD-B56A-8C10B798420C}"/>
          </ac:spMkLst>
        </pc:spChg>
        <pc:spChg chg="add del mod">
          <ac:chgData name="Poppy Reece, Researcher" userId="dc98a925-bdaa-4bee-b207-d103908056d7" providerId="ADAL" clId="{78A426F3-005C-4CE0-8A3E-B2C267EBF4A1}" dt="2020-06-02T12:48:08.711" v="9291"/>
          <ac:spMkLst>
            <pc:docMk/>
            <pc:sldMk cId="4153639064" sldId="408"/>
            <ac:spMk id="13" creationId="{03C75FD4-9F44-4C0B-84AF-B9523535B01F}"/>
          </ac:spMkLst>
        </pc:spChg>
        <pc:spChg chg="add del mod">
          <ac:chgData name="Poppy Reece, Researcher" userId="dc98a925-bdaa-4bee-b207-d103908056d7" providerId="ADAL" clId="{78A426F3-005C-4CE0-8A3E-B2C267EBF4A1}" dt="2020-06-02T10:54:56.122" v="7441" actId="478"/>
          <ac:spMkLst>
            <pc:docMk/>
            <pc:sldMk cId="4153639064" sldId="408"/>
            <ac:spMk id="14" creationId="{D2341F2F-E00A-459C-A927-7BECACD1EE13}"/>
          </ac:spMkLst>
        </pc:spChg>
        <pc:spChg chg="add mod">
          <ac:chgData name="Poppy Reece, Researcher" userId="dc98a925-bdaa-4bee-b207-d103908056d7" providerId="ADAL" clId="{78A426F3-005C-4CE0-8A3E-B2C267EBF4A1}" dt="2020-06-15T08:25:15.987" v="37634" actId="1076"/>
          <ac:spMkLst>
            <pc:docMk/>
            <pc:sldMk cId="4153639064" sldId="408"/>
            <ac:spMk id="19" creationId="{4C3C44C8-94A7-4421-A557-F45C1A98FE86}"/>
          </ac:spMkLst>
        </pc:spChg>
        <pc:picChg chg="del">
          <ac:chgData name="Poppy Reece, Researcher" userId="dc98a925-bdaa-4bee-b207-d103908056d7" providerId="ADAL" clId="{78A426F3-005C-4CE0-8A3E-B2C267EBF4A1}" dt="2020-06-02T10:06:36.207" v="5054" actId="478"/>
          <ac:picMkLst>
            <pc:docMk/>
            <pc:sldMk cId="4153639064" sldId="408"/>
            <ac:picMk id="10" creationId="{58F1F67F-CF53-4783-9467-6DF491290C0D}"/>
          </ac:picMkLst>
        </pc:picChg>
        <pc:picChg chg="add del mod">
          <ac:chgData name="Poppy Reece, Researcher" userId="dc98a925-bdaa-4bee-b207-d103908056d7" providerId="ADAL" clId="{78A426F3-005C-4CE0-8A3E-B2C267EBF4A1}" dt="2020-06-11T09:44:35.220" v="27288" actId="478"/>
          <ac:picMkLst>
            <pc:docMk/>
            <pc:sldMk cId="4153639064" sldId="408"/>
            <ac:picMk id="12" creationId="{7FE94894-98DB-4849-89A2-CD7451CC6F3E}"/>
          </ac:picMkLst>
        </pc:picChg>
        <pc:picChg chg="add mod">
          <ac:chgData name="Poppy Reece, Researcher" userId="dc98a925-bdaa-4bee-b207-d103908056d7" providerId="ADAL" clId="{78A426F3-005C-4CE0-8A3E-B2C267EBF4A1}" dt="2020-06-15T08:24:10.148" v="37625" actId="1076"/>
          <ac:picMkLst>
            <pc:docMk/>
            <pc:sldMk cId="4153639064" sldId="408"/>
            <ac:picMk id="13" creationId="{D5E56BA7-3F7E-45C2-9213-6985D2A95BE4}"/>
          </ac:picMkLst>
        </pc:picChg>
        <pc:picChg chg="add del mod">
          <ac:chgData name="Poppy Reece, Researcher" userId="dc98a925-bdaa-4bee-b207-d103908056d7" providerId="ADAL" clId="{78A426F3-005C-4CE0-8A3E-B2C267EBF4A1}" dt="2020-06-02T11:12:17.316" v="8647" actId="478"/>
          <ac:picMkLst>
            <pc:docMk/>
            <pc:sldMk cId="4153639064" sldId="408"/>
            <ac:picMk id="16" creationId="{3EBA986F-0CC0-484E-8098-EF95E4266314}"/>
          </ac:picMkLst>
        </pc:picChg>
        <pc:picChg chg="add mod">
          <ac:chgData name="Poppy Reece, Researcher" userId="dc98a925-bdaa-4bee-b207-d103908056d7" providerId="ADAL" clId="{78A426F3-005C-4CE0-8A3E-B2C267EBF4A1}" dt="2020-06-04T15:57:38.444" v="24485" actId="1076"/>
          <ac:picMkLst>
            <pc:docMk/>
            <pc:sldMk cId="4153639064" sldId="408"/>
            <ac:picMk id="18" creationId="{119635AF-16D6-4ECB-A9E5-860A2A3828C1}"/>
          </ac:picMkLst>
        </pc:picChg>
      </pc:sldChg>
      <pc:sldChg chg="addSp delSp modSp add ord">
        <pc:chgData name="Poppy Reece, Researcher" userId="dc98a925-bdaa-4bee-b207-d103908056d7" providerId="ADAL" clId="{78A426F3-005C-4CE0-8A3E-B2C267EBF4A1}" dt="2020-06-15T13:10:12.007" v="38025" actId="14100"/>
        <pc:sldMkLst>
          <pc:docMk/>
          <pc:sldMk cId="2258328034" sldId="409"/>
        </pc:sldMkLst>
        <pc:spChg chg="add mod">
          <ac:chgData name="Poppy Reece, Researcher" userId="dc98a925-bdaa-4bee-b207-d103908056d7" providerId="ADAL" clId="{78A426F3-005C-4CE0-8A3E-B2C267EBF4A1}" dt="2020-06-04T10:12:43.721" v="20008"/>
          <ac:spMkLst>
            <pc:docMk/>
            <pc:sldMk cId="2258328034" sldId="409"/>
            <ac:spMk id="2" creationId="{004D81CA-3C21-459F-88C1-584534B19556}"/>
          </ac:spMkLst>
        </pc:spChg>
        <pc:spChg chg="del">
          <ac:chgData name="Poppy Reece, Researcher" userId="dc98a925-bdaa-4bee-b207-d103908056d7" providerId="ADAL" clId="{78A426F3-005C-4CE0-8A3E-B2C267EBF4A1}" dt="2020-06-02T11:26:40.493" v="8912" actId="478"/>
          <ac:spMkLst>
            <pc:docMk/>
            <pc:sldMk cId="2258328034" sldId="409"/>
            <ac:spMk id="2" creationId="{B86E3F7B-6A20-4AB5-B5B5-890DB4982E62}"/>
          </ac:spMkLst>
        </pc:spChg>
        <pc:spChg chg="del">
          <ac:chgData name="Poppy Reece, Researcher" userId="dc98a925-bdaa-4bee-b207-d103908056d7" providerId="ADAL" clId="{78A426F3-005C-4CE0-8A3E-B2C267EBF4A1}" dt="2020-06-02T11:21:06.871" v="8794" actId="478"/>
          <ac:spMkLst>
            <pc:docMk/>
            <pc:sldMk cId="2258328034" sldId="409"/>
            <ac:spMk id="3" creationId="{0CE65435-0BBF-486E-8B7B-670D4AA398AD}"/>
          </ac:spMkLst>
        </pc:spChg>
        <pc:spChg chg="add mod">
          <ac:chgData name="Poppy Reece, Researcher" userId="dc98a925-bdaa-4bee-b207-d103908056d7" providerId="ADAL" clId="{78A426F3-005C-4CE0-8A3E-B2C267EBF4A1}" dt="2020-06-15T08:26:50.394" v="37686" actId="1035"/>
          <ac:spMkLst>
            <pc:docMk/>
            <pc:sldMk cId="2258328034" sldId="409"/>
            <ac:spMk id="3" creationId="{3581F226-C825-407E-B95F-BF42D465925A}"/>
          </ac:spMkLst>
        </pc:spChg>
        <pc:spChg chg="add mod">
          <ac:chgData name="Poppy Reece, Researcher" userId="dc98a925-bdaa-4bee-b207-d103908056d7" providerId="ADAL" clId="{78A426F3-005C-4CE0-8A3E-B2C267EBF4A1}" dt="2020-06-15T13:10:12.007" v="38025" actId="14100"/>
          <ac:spMkLst>
            <pc:docMk/>
            <pc:sldMk cId="2258328034" sldId="409"/>
            <ac:spMk id="4" creationId="{034DC73A-97DA-4111-B72C-8157D2B866D4}"/>
          </ac:spMkLst>
        </pc:spChg>
        <pc:spChg chg="del">
          <ac:chgData name="Poppy Reece, Researcher" userId="dc98a925-bdaa-4bee-b207-d103908056d7" providerId="ADAL" clId="{78A426F3-005C-4CE0-8A3E-B2C267EBF4A1}" dt="2020-06-02T11:21:10.837" v="8797" actId="478"/>
          <ac:spMkLst>
            <pc:docMk/>
            <pc:sldMk cId="2258328034" sldId="409"/>
            <ac:spMk id="4" creationId="{0F161D12-FDEB-469E-94DB-0B358468FF3C}"/>
          </ac:spMkLst>
        </pc:spChg>
        <pc:spChg chg="add mod">
          <ac:chgData name="Poppy Reece, Researcher" userId="dc98a925-bdaa-4bee-b207-d103908056d7" providerId="ADAL" clId="{78A426F3-005C-4CE0-8A3E-B2C267EBF4A1}" dt="2020-06-15T08:25:59.867" v="37678" actId="1035"/>
          <ac:spMkLst>
            <pc:docMk/>
            <pc:sldMk cId="2258328034" sldId="409"/>
            <ac:spMk id="6" creationId="{54E2C335-D813-4987-895A-40CA9CF67B13}"/>
          </ac:spMkLst>
        </pc:spChg>
        <pc:spChg chg="add mod">
          <ac:chgData name="Poppy Reece, Researcher" userId="dc98a925-bdaa-4bee-b207-d103908056d7" providerId="ADAL" clId="{78A426F3-005C-4CE0-8A3E-B2C267EBF4A1}" dt="2020-06-04T16:03:16.518" v="24961" actId="20577"/>
          <ac:spMkLst>
            <pc:docMk/>
            <pc:sldMk cId="2258328034" sldId="409"/>
            <ac:spMk id="7" creationId="{8F7ADDD9-E133-4E10-8F52-13883EF41097}"/>
          </ac:spMkLst>
        </pc:spChg>
        <pc:spChg chg="del">
          <ac:chgData name="Poppy Reece, Researcher" userId="dc98a925-bdaa-4bee-b207-d103908056d7" providerId="ADAL" clId="{78A426F3-005C-4CE0-8A3E-B2C267EBF4A1}" dt="2020-06-02T11:21:12.398" v="8798" actId="478"/>
          <ac:spMkLst>
            <pc:docMk/>
            <pc:sldMk cId="2258328034" sldId="409"/>
            <ac:spMk id="7" creationId="{A429D587-9307-407C-AE47-E7584346B67D}"/>
          </ac:spMkLst>
        </pc:spChg>
        <pc:spChg chg="add mod">
          <ac:chgData name="Poppy Reece, Researcher" userId="dc98a925-bdaa-4bee-b207-d103908056d7" providerId="ADAL" clId="{78A426F3-005C-4CE0-8A3E-B2C267EBF4A1}" dt="2020-06-15T08:25:56.236" v="37673" actId="1035"/>
          <ac:spMkLst>
            <pc:docMk/>
            <pc:sldMk cId="2258328034" sldId="409"/>
            <ac:spMk id="8" creationId="{695497C4-5F34-42C1-A421-D3F73944D5F9}"/>
          </ac:spMkLst>
        </pc:spChg>
        <pc:spChg chg="add mod">
          <ac:chgData name="Poppy Reece, Researcher" userId="dc98a925-bdaa-4bee-b207-d103908056d7" providerId="ADAL" clId="{78A426F3-005C-4CE0-8A3E-B2C267EBF4A1}" dt="2020-06-15T08:25:57.541" v="37676" actId="1035"/>
          <ac:spMkLst>
            <pc:docMk/>
            <pc:sldMk cId="2258328034" sldId="409"/>
            <ac:spMk id="9" creationId="{0AC9203B-142C-4DE0-8A02-0A477C81C0CE}"/>
          </ac:spMkLst>
        </pc:spChg>
        <pc:spChg chg="del">
          <ac:chgData name="Poppy Reece, Researcher" userId="dc98a925-bdaa-4bee-b207-d103908056d7" providerId="ADAL" clId="{78A426F3-005C-4CE0-8A3E-B2C267EBF4A1}" dt="2020-06-02T11:21:09.936" v="8796" actId="478"/>
          <ac:spMkLst>
            <pc:docMk/>
            <pc:sldMk cId="2258328034" sldId="409"/>
            <ac:spMk id="9" creationId="{5961C8DC-53AE-4DAA-BDF3-AEF1988758F8}"/>
          </ac:spMkLst>
        </pc:spChg>
        <pc:spChg chg="add mod">
          <ac:chgData name="Poppy Reece, Researcher" userId="dc98a925-bdaa-4bee-b207-d103908056d7" providerId="ADAL" clId="{78A426F3-005C-4CE0-8A3E-B2C267EBF4A1}" dt="2020-06-15T08:25:54.937" v="37670" actId="1035"/>
          <ac:spMkLst>
            <pc:docMk/>
            <pc:sldMk cId="2258328034" sldId="409"/>
            <ac:spMk id="10" creationId="{B31186FC-B4F4-4579-8D47-2DE8F1F97B60}"/>
          </ac:spMkLst>
        </pc:spChg>
        <pc:spChg chg="mod">
          <ac:chgData name="Poppy Reece, Researcher" userId="dc98a925-bdaa-4bee-b207-d103908056d7" providerId="ADAL" clId="{78A426F3-005C-4CE0-8A3E-B2C267EBF4A1}" dt="2020-06-15T08:25:26.821" v="37639" actId="20577"/>
          <ac:spMkLst>
            <pc:docMk/>
            <pc:sldMk cId="2258328034" sldId="409"/>
            <ac:spMk id="11" creationId="{BA310D87-3E12-4776-8F8C-C9EC008EA94E}"/>
          </ac:spMkLst>
        </pc:spChg>
        <pc:spChg chg="add mod">
          <ac:chgData name="Poppy Reece, Researcher" userId="dc98a925-bdaa-4bee-b207-d103908056d7" providerId="ADAL" clId="{78A426F3-005C-4CE0-8A3E-B2C267EBF4A1}" dt="2020-06-15T08:25:41.123" v="37654" actId="1036"/>
          <ac:spMkLst>
            <pc:docMk/>
            <pc:sldMk cId="2258328034" sldId="409"/>
            <ac:spMk id="12" creationId="{88FCCC3D-D628-40C7-B7BF-B7357C9FDCCA}"/>
          </ac:spMkLst>
        </pc:spChg>
        <pc:spChg chg="del">
          <ac:chgData name="Poppy Reece, Researcher" userId="dc98a925-bdaa-4bee-b207-d103908056d7" providerId="ADAL" clId="{78A426F3-005C-4CE0-8A3E-B2C267EBF4A1}" dt="2020-06-02T11:21:08.991" v="8795" actId="478"/>
          <ac:spMkLst>
            <pc:docMk/>
            <pc:sldMk cId="2258328034" sldId="409"/>
            <ac:spMk id="13" creationId="{03C75FD4-9F44-4C0B-84AF-B9523535B01F}"/>
          </ac:spMkLst>
        </pc:spChg>
        <pc:spChg chg="add mod">
          <ac:chgData name="Poppy Reece, Researcher" userId="dc98a925-bdaa-4bee-b207-d103908056d7" providerId="ADAL" clId="{78A426F3-005C-4CE0-8A3E-B2C267EBF4A1}" dt="2020-06-15T08:25:36.260" v="37644" actId="1036"/>
          <ac:spMkLst>
            <pc:docMk/>
            <pc:sldMk cId="2258328034" sldId="409"/>
            <ac:spMk id="14" creationId="{93FF2F43-8F6E-4292-8677-4B852F33B90A}"/>
          </ac:spMkLst>
        </pc:spChg>
        <pc:spChg chg="add mod">
          <ac:chgData name="Poppy Reece, Researcher" userId="dc98a925-bdaa-4bee-b207-d103908056d7" providerId="ADAL" clId="{78A426F3-005C-4CE0-8A3E-B2C267EBF4A1}" dt="2020-06-04T16:04:36.656" v="25004" actId="1036"/>
          <ac:spMkLst>
            <pc:docMk/>
            <pc:sldMk cId="2258328034" sldId="409"/>
            <ac:spMk id="16" creationId="{73E6529D-4FBD-478A-9B5E-838A615ED8D5}"/>
          </ac:spMkLst>
        </pc:spChg>
        <pc:picChg chg="add mod">
          <ac:chgData name="Poppy Reece, Researcher" userId="dc98a925-bdaa-4bee-b207-d103908056d7" providerId="ADAL" clId="{78A426F3-005C-4CE0-8A3E-B2C267EBF4A1}" dt="2020-06-04T10:18:05.727" v="20018" actId="1076"/>
          <ac:picMkLst>
            <pc:docMk/>
            <pc:sldMk cId="2258328034" sldId="409"/>
            <ac:picMk id="15" creationId="{33B7550C-E07F-4370-BD75-022FA3FEE4AC}"/>
          </ac:picMkLst>
        </pc:picChg>
        <pc:picChg chg="add del mod">
          <ac:chgData name="Poppy Reece, Researcher" userId="dc98a925-bdaa-4bee-b207-d103908056d7" providerId="ADAL" clId="{78A426F3-005C-4CE0-8A3E-B2C267EBF4A1}" dt="2020-06-11T09:45:08.256" v="27296" actId="478"/>
          <ac:picMkLst>
            <pc:docMk/>
            <pc:sldMk cId="2258328034" sldId="409"/>
            <ac:picMk id="17" creationId="{41F49459-A804-4734-A606-1C79FBFED65C}"/>
          </ac:picMkLst>
        </pc:picChg>
        <pc:picChg chg="del">
          <ac:chgData name="Poppy Reece, Researcher" userId="dc98a925-bdaa-4bee-b207-d103908056d7" providerId="ADAL" clId="{78A426F3-005C-4CE0-8A3E-B2C267EBF4A1}" dt="2020-06-02T12:56:02.431" v="9695" actId="478"/>
          <ac:picMkLst>
            <pc:docMk/>
            <pc:sldMk cId="2258328034" sldId="409"/>
            <ac:picMk id="18" creationId="{119635AF-16D6-4ECB-A9E5-860A2A3828C1}"/>
          </ac:picMkLst>
        </pc:picChg>
        <pc:picChg chg="add mod">
          <ac:chgData name="Poppy Reece, Researcher" userId="dc98a925-bdaa-4bee-b207-d103908056d7" providerId="ADAL" clId="{78A426F3-005C-4CE0-8A3E-B2C267EBF4A1}" dt="2020-06-15T08:25:37.885" v="37649" actId="1036"/>
          <ac:picMkLst>
            <pc:docMk/>
            <pc:sldMk cId="2258328034" sldId="409"/>
            <ac:picMk id="18" creationId="{3BEC13B3-A963-4AB4-AC9B-51FBEF002135}"/>
          </ac:picMkLst>
        </pc:picChg>
        <pc:cxnChg chg="add mod">
          <ac:chgData name="Poppy Reece, Researcher" userId="dc98a925-bdaa-4bee-b207-d103908056d7" providerId="ADAL" clId="{78A426F3-005C-4CE0-8A3E-B2C267EBF4A1}" dt="2020-06-15T08:25:44.518" v="37664" actId="1036"/>
          <ac:cxnSpMkLst>
            <pc:docMk/>
            <pc:sldMk cId="2258328034" sldId="409"/>
            <ac:cxnSpMk id="13" creationId="{70BE45E4-B9C8-4F27-B1F2-2FDB9FB7F022}"/>
          </ac:cxnSpMkLst>
        </pc:cxnChg>
      </pc:sldChg>
      <pc:sldChg chg="addSp delSp modSp add ord">
        <pc:chgData name="Poppy Reece, Researcher" userId="dc98a925-bdaa-4bee-b207-d103908056d7" providerId="ADAL" clId="{78A426F3-005C-4CE0-8A3E-B2C267EBF4A1}" dt="2020-06-18T15:07:21.476" v="38810" actId="1076"/>
        <pc:sldMkLst>
          <pc:docMk/>
          <pc:sldMk cId="2187380053" sldId="412"/>
        </pc:sldMkLst>
        <pc:spChg chg="del">
          <ac:chgData name="Poppy Reece, Researcher" userId="dc98a925-bdaa-4bee-b207-d103908056d7" providerId="ADAL" clId="{78A426F3-005C-4CE0-8A3E-B2C267EBF4A1}" dt="2020-06-02T15:19:44.375" v="14935" actId="478"/>
          <ac:spMkLst>
            <pc:docMk/>
            <pc:sldMk cId="2187380053" sldId="412"/>
            <ac:spMk id="2" creationId="{9E4CF728-5206-416B-A820-1287C0A6CDBA}"/>
          </ac:spMkLst>
        </pc:spChg>
        <pc:spChg chg="add del mod">
          <ac:chgData name="Poppy Reece, Researcher" userId="dc98a925-bdaa-4bee-b207-d103908056d7" providerId="ADAL" clId="{78A426F3-005C-4CE0-8A3E-B2C267EBF4A1}" dt="2020-06-12T08:28:39.512" v="30342" actId="478"/>
          <ac:spMkLst>
            <pc:docMk/>
            <pc:sldMk cId="2187380053" sldId="412"/>
            <ac:spMk id="2" creationId="{EC2D83D0-FDFF-48AD-AED8-A4E6AE6B95A8}"/>
          </ac:spMkLst>
        </pc:spChg>
        <pc:spChg chg="mod">
          <ac:chgData name="Poppy Reece, Researcher" userId="dc98a925-bdaa-4bee-b207-d103908056d7" providerId="ADAL" clId="{78A426F3-005C-4CE0-8A3E-B2C267EBF4A1}" dt="2020-06-11T15:23:52.374" v="28762" actId="20577"/>
          <ac:spMkLst>
            <pc:docMk/>
            <pc:sldMk cId="2187380053" sldId="412"/>
            <ac:spMk id="3" creationId="{95B1FEE1-983A-4CE2-86F0-0A1A30DA577B}"/>
          </ac:spMkLst>
        </pc:spChg>
        <pc:spChg chg="mod">
          <ac:chgData name="Poppy Reece, Researcher" userId="dc98a925-bdaa-4bee-b207-d103908056d7" providerId="ADAL" clId="{78A426F3-005C-4CE0-8A3E-B2C267EBF4A1}" dt="2020-06-18T15:07:13.926" v="38806" actId="1076"/>
          <ac:spMkLst>
            <pc:docMk/>
            <pc:sldMk cId="2187380053" sldId="412"/>
            <ac:spMk id="4" creationId="{9DB2612D-A933-466B-BB57-C688125F80F9}"/>
          </ac:spMkLst>
        </pc:spChg>
        <pc:spChg chg="mod">
          <ac:chgData name="Poppy Reece, Researcher" userId="dc98a925-bdaa-4bee-b207-d103908056d7" providerId="ADAL" clId="{78A426F3-005C-4CE0-8A3E-B2C267EBF4A1}" dt="2020-06-03T08:44:30.123" v="17136" actId="20577"/>
          <ac:spMkLst>
            <pc:docMk/>
            <pc:sldMk cId="2187380053" sldId="412"/>
            <ac:spMk id="5" creationId="{E1AB353D-C3DD-45D0-A928-76F68198F592}"/>
          </ac:spMkLst>
        </pc:spChg>
        <pc:spChg chg="add del mod">
          <ac:chgData name="Poppy Reece, Researcher" userId="dc98a925-bdaa-4bee-b207-d103908056d7" providerId="ADAL" clId="{78A426F3-005C-4CE0-8A3E-B2C267EBF4A1}" dt="2020-06-04T09:05:28.958" v="18866" actId="478"/>
          <ac:spMkLst>
            <pc:docMk/>
            <pc:sldMk cId="2187380053" sldId="412"/>
            <ac:spMk id="6" creationId="{89DB3090-99CC-4BA6-A528-01EB56E6E1DD}"/>
          </ac:spMkLst>
        </pc:spChg>
        <pc:spChg chg="add del mod">
          <ac:chgData name="Poppy Reece, Researcher" userId="dc98a925-bdaa-4bee-b207-d103908056d7" providerId="ADAL" clId="{78A426F3-005C-4CE0-8A3E-B2C267EBF4A1}" dt="2020-06-18T15:04:51.748" v="38758" actId="478"/>
          <ac:spMkLst>
            <pc:docMk/>
            <pc:sldMk cId="2187380053" sldId="412"/>
            <ac:spMk id="6" creationId="{9391F604-3330-41B8-9366-146F7CA20523}"/>
          </ac:spMkLst>
        </pc:spChg>
        <pc:spChg chg="del">
          <ac:chgData name="Poppy Reece, Researcher" userId="dc98a925-bdaa-4bee-b207-d103908056d7" providerId="ADAL" clId="{78A426F3-005C-4CE0-8A3E-B2C267EBF4A1}" dt="2020-06-02T15:19:43.410" v="14934" actId="478"/>
          <ac:spMkLst>
            <pc:docMk/>
            <pc:sldMk cId="2187380053" sldId="412"/>
            <ac:spMk id="6" creationId="{B688DE75-F533-4A54-8F35-E189CA37584A}"/>
          </ac:spMkLst>
        </pc:spChg>
        <pc:spChg chg="del">
          <ac:chgData name="Poppy Reece, Researcher" userId="dc98a925-bdaa-4bee-b207-d103908056d7" providerId="ADAL" clId="{78A426F3-005C-4CE0-8A3E-B2C267EBF4A1}" dt="2020-06-02T15:19:37.463" v="14930" actId="478"/>
          <ac:spMkLst>
            <pc:docMk/>
            <pc:sldMk cId="2187380053" sldId="412"/>
            <ac:spMk id="7" creationId="{B9B79F53-1808-402A-9468-028E1F8C9D9E}"/>
          </ac:spMkLst>
        </pc:spChg>
        <pc:spChg chg="del mod">
          <ac:chgData name="Poppy Reece, Researcher" userId="dc98a925-bdaa-4bee-b207-d103908056d7" providerId="ADAL" clId="{78A426F3-005C-4CE0-8A3E-B2C267EBF4A1}" dt="2020-06-02T15:19:42.218" v="14933" actId="478"/>
          <ac:spMkLst>
            <pc:docMk/>
            <pc:sldMk cId="2187380053" sldId="412"/>
            <ac:spMk id="8" creationId="{6302B22E-9144-4FC9-8D5E-46EE55055250}"/>
          </ac:spMkLst>
        </pc:spChg>
        <pc:spChg chg="add del mod">
          <ac:chgData name="Poppy Reece, Researcher" userId="dc98a925-bdaa-4bee-b207-d103908056d7" providerId="ADAL" clId="{78A426F3-005C-4CE0-8A3E-B2C267EBF4A1}" dt="2020-06-12T08:28:40.642" v="30343" actId="478"/>
          <ac:spMkLst>
            <pc:docMk/>
            <pc:sldMk cId="2187380053" sldId="412"/>
            <ac:spMk id="8" creationId="{FC353014-6950-42EF-B5D7-43A6638D099D}"/>
          </ac:spMkLst>
        </pc:spChg>
        <pc:spChg chg="del">
          <ac:chgData name="Poppy Reece, Researcher" userId="dc98a925-bdaa-4bee-b207-d103908056d7" providerId="ADAL" clId="{78A426F3-005C-4CE0-8A3E-B2C267EBF4A1}" dt="2020-06-02T15:19:36.436" v="14929" actId="478"/>
          <ac:spMkLst>
            <pc:docMk/>
            <pc:sldMk cId="2187380053" sldId="412"/>
            <ac:spMk id="9" creationId="{6240FF42-FA73-4525-9D8A-B2237302A46C}"/>
          </ac:spMkLst>
        </pc:spChg>
        <pc:spChg chg="add mod">
          <ac:chgData name="Poppy Reece, Researcher" userId="dc98a925-bdaa-4bee-b207-d103908056d7" providerId="ADAL" clId="{78A426F3-005C-4CE0-8A3E-B2C267EBF4A1}" dt="2020-06-18T15:07:21.476" v="38810" actId="1076"/>
          <ac:spMkLst>
            <pc:docMk/>
            <pc:sldMk cId="2187380053" sldId="412"/>
            <ac:spMk id="9" creationId="{DF335F02-76BB-4A7F-9547-FF6F97A91E3F}"/>
          </ac:spMkLst>
        </pc:spChg>
        <pc:spChg chg="add del mod">
          <ac:chgData name="Poppy Reece, Researcher" userId="dc98a925-bdaa-4bee-b207-d103908056d7" providerId="ADAL" clId="{78A426F3-005C-4CE0-8A3E-B2C267EBF4A1}" dt="2020-06-18T15:04:53.904" v="38760" actId="478"/>
          <ac:spMkLst>
            <pc:docMk/>
            <pc:sldMk cId="2187380053" sldId="412"/>
            <ac:spMk id="10" creationId="{790F178C-BA4F-4EF6-AF50-44CFE435FE18}"/>
          </ac:spMkLst>
        </pc:spChg>
        <pc:spChg chg="del">
          <ac:chgData name="Poppy Reece, Researcher" userId="dc98a925-bdaa-4bee-b207-d103908056d7" providerId="ADAL" clId="{78A426F3-005C-4CE0-8A3E-B2C267EBF4A1}" dt="2020-06-02T15:19:49.471" v="14937" actId="478"/>
          <ac:spMkLst>
            <pc:docMk/>
            <pc:sldMk cId="2187380053" sldId="412"/>
            <ac:spMk id="10" creationId="{8453E241-98E0-481B-B470-DF5943EB5296}"/>
          </ac:spMkLst>
        </pc:spChg>
        <pc:spChg chg="add del mod">
          <ac:chgData name="Poppy Reece, Researcher" userId="dc98a925-bdaa-4bee-b207-d103908056d7" providerId="ADAL" clId="{78A426F3-005C-4CE0-8A3E-B2C267EBF4A1}" dt="2020-06-04T09:04:16.940" v="18766"/>
          <ac:spMkLst>
            <pc:docMk/>
            <pc:sldMk cId="2187380053" sldId="412"/>
            <ac:spMk id="10" creationId="{994936D2-407D-4376-960B-916CE13CC55B}"/>
          </ac:spMkLst>
        </pc:spChg>
        <pc:spChg chg="add mod">
          <ac:chgData name="Poppy Reece, Researcher" userId="dc98a925-bdaa-4bee-b207-d103908056d7" providerId="ADAL" clId="{78A426F3-005C-4CE0-8A3E-B2C267EBF4A1}" dt="2020-06-18T15:07:19.484" v="38809" actId="1076"/>
          <ac:spMkLst>
            <pc:docMk/>
            <pc:sldMk cId="2187380053" sldId="412"/>
            <ac:spMk id="11" creationId="{675475B3-5403-4638-8528-2D48493A6FBB}"/>
          </ac:spMkLst>
        </pc:spChg>
        <pc:spChg chg="del">
          <ac:chgData name="Poppy Reece, Researcher" userId="dc98a925-bdaa-4bee-b207-d103908056d7" providerId="ADAL" clId="{78A426F3-005C-4CE0-8A3E-B2C267EBF4A1}" dt="2020-06-02T15:19:48.264" v="14936" actId="478"/>
          <ac:spMkLst>
            <pc:docMk/>
            <pc:sldMk cId="2187380053" sldId="412"/>
            <ac:spMk id="11" creationId="{7AED80D4-671A-4DF6-84DB-0EA772100249}"/>
          </ac:spMkLst>
        </pc:spChg>
        <pc:spChg chg="add del mod">
          <ac:chgData name="Poppy Reece, Researcher" userId="dc98a925-bdaa-4bee-b207-d103908056d7" providerId="ADAL" clId="{78A426F3-005C-4CE0-8A3E-B2C267EBF4A1}" dt="2020-06-12T08:28:42.063" v="30344" actId="478"/>
          <ac:spMkLst>
            <pc:docMk/>
            <pc:sldMk cId="2187380053" sldId="412"/>
            <ac:spMk id="12" creationId="{644852D1-62B5-40F0-AE94-F3AFA6054FE9}"/>
          </ac:spMkLst>
        </pc:spChg>
        <pc:spChg chg="add del mod">
          <ac:chgData name="Poppy Reece, Researcher" userId="dc98a925-bdaa-4bee-b207-d103908056d7" providerId="ADAL" clId="{78A426F3-005C-4CE0-8A3E-B2C267EBF4A1}" dt="2020-06-12T08:28:43.121" v="30345" actId="478"/>
          <ac:spMkLst>
            <pc:docMk/>
            <pc:sldMk cId="2187380053" sldId="412"/>
            <ac:spMk id="13" creationId="{CB375171-AD14-472F-830C-8BF99499943F}"/>
          </ac:spMkLst>
        </pc:spChg>
        <pc:spChg chg="add del mod">
          <ac:chgData name="Poppy Reece, Researcher" userId="dc98a925-bdaa-4bee-b207-d103908056d7" providerId="ADAL" clId="{78A426F3-005C-4CE0-8A3E-B2C267EBF4A1}" dt="2020-06-18T15:04:54.891" v="38761" actId="478"/>
          <ac:spMkLst>
            <pc:docMk/>
            <pc:sldMk cId="2187380053" sldId="412"/>
            <ac:spMk id="14" creationId="{9E8A40F3-F6B5-4999-84FB-52DB1CE8C0E1}"/>
          </ac:spMkLst>
        </pc:spChg>
        <pc:spChg chg="add del mod">
          <ac:chgData name="Poppy Reece, Researcher" userId="dc98a925-bdaa-4bee-b207-d103908056d7" providerId="ADAL" clId="{78A426F3-005C-4CE0-8A3E-B2C267EBF4A1}" dt="2020-06-12T08:28:44.569" v="30347" actId="478"/>
          <ac:spMkLst>
            <pc:docMk/>
            <pc:sldMk cId="2187380053" sldId="412"/>
            <ac:spMk id="15" creationId="{C1C0D43C-32B3-48D8-9B56-30EE2BBC7048}"/>
          </ac:spMkLst>
        </pc:spChg>
        <pc:spChg chg="add del mod">
          <ac:chgData name="Poppy Reece, Researcher" userId="dc98a925-bdaa-4bee-b207-d103908056d7" providerId="ADAL" clId="{78A426F3-005C-4CE0-8A3E-B2C267EBF4A1}" dt="2020-06-04T10:29:13.784" v="20538"/>
          <ac:spMkLst>
            <pc:docMk/>
            <pc:sldMk cId="2187380053" sldId="412"/>
            <ac:spMk id="16" creationId="{8047EDF6-DB57-4674-BC8B-E9D96D299515}"/>
          </ac:spMkLst>
        </pc:spChg>
        <pc:spChg chg="add del mod">
          <ac:chgData name="Poppy Reece, Researcher" userId="dc98a925-bdaa-4bee-b207-d103908056d7" providerId="ADAL" clId="{78A426F3-005C-4CE0-8A3E-B2C267EBF4A1}" dt="2020-06-18T15:04:50.913" v="38757" actId="478"/>
          <ac:spMkLst>
            <pc:docMk/>
            <pc:sldMk cId="2187380053" sldId="412"/>
            <ac:spMk id="16" creationId="{C5BF50C1-A748-4936-88FE-9F3E018DC3E3}"/>
          </ac:spMkLst>
        </pc:spChg>
        <pc:spChg chg="add mod">
          <ac:chgData name="Poppy Reece, Researcher" userId="dc98a925-bdaa-4bee-b207-d103908056d7" providerId="ADAL" clId="{78A426F3-005C-4CE0-8A3E-B2C267EBF4A1}" dt="2020-06-18T15:07:17.159" v="38808" actId="1076"/>
          <ac:spMkLst>
            <pc:docMk/>
            <pc:sldMk cId="2187380053" sldId="412"/>
            <ac:spMk id="17" creationId="{CEFB8767-8641-497D-A3A7-A2ABCBEEBDCE}"/>
          </ac:spMkLst>
        </pc:spChg>
        <pc:spChg chg="add del mod">
          <ac:chgData name="Poppy Reece, Researcher" userId="dc98a925-bdaa-4bee-b207-d103908056d7" providerId="ADAL" clId="{78A426F3-005C-4CE0-8A3E-B2C267EBF4A1}" dt="2020-06-12T08:28:38.515" v="30341" actId="478"/>
          <ac:spMkLst>
            <pc:docMk/>
            <pc:sldMk cId="2187380053" sldId="412"/>
            <ac:spMk id="18" creationId="{2D9FBF13-6F44-4FBA-809B-42AA5DBA65B8}"/>
          </ac:spMkLst>
        </pc:spChg>
        <pc:spChg chg="add del mod">
          <ac:chgData name="Poppy Reece, Researcher" userId="dc98a925-bdaa-4bee-b207-d103908056d7" providerId="ADAL" clId="{78A426F3-005C-4CE0-8A3E-B2C267EBF4A1}" dt="2020-06-18T15:04:52.516" v="38759" actId="478"/>
          <ac:spMkLst>
            <pc:docMk/>
            <pc:sldMk cId="2187380053" sldId="412"/>
            <ac:spMk id="20" creationId="{961EB46F-3494-45F5-ADB6-E43CF3CBA563}"/>
          </ac:spMkLst>
        </pc:spChg>
        <pc:spChg chg="add del mod">
          <ac:chgData name="Poppy Reece, Researcher" userId="dc98a925-bdaa-4bee-b207-d103908056d7" providerId="ADAL" clId="{78A426F3-005C-4CE0-8A3E-B2C267EBF4A1}" dt="2020-06-18T15:04:55.756" v="38762" actId="478"/>
          <ac:spMkLst>
            <pc:docMk/>
            <pc:sldMk cId="2187380053" sldId="412"/>
            <ac:spMk id="21" creationId="{3F4891B8-ABB2-41EA-AFDF-E809D4926879}"/>
          </ac:spMkLst>
        </pc:spChg>
        <pc:spChg chg="add del mod">
          <ac:chgData name="Poppy Reece, Researcher" userId="dc98a925-bdaa-4bee-b207-d103908056d7" providerId="ADAL" clId="{78A426F3-005C-4CE0-8A3E-B2C267EBF4A1}" dt="2020-06-18T15:04:58.173" v="38763" actId="478"/>
          <ac:spMkLst>
            <pc:docMk/>
            <pc:sldMk cId="2187380053" sldId="412"/>
            <ac:spMk id="22" creationId="{1590A76B-A7BB-4B2D-B425-F06D446A96BC}"/>
          </ac:spMkLst>
        </pc:spChg>
        <pc:spChg chg="add del">
          <ac:chgData name="Poppy Reece, Researcher" userId="dc98a925-bdaa-4bee-b207-d103908056d7" providerId="ADAL" clId="{78A426F3-005C-4CE0-8A3E-B2C267EBF4A1}" dt="2020-06-12T12:47:56" v="35208" actId="478"/>
          <ac:spMkLst>
            <pc:docMk/>
            <pc:sldMk cId="2187380053" sldId="412"/>
            <ac:spMk id="23" creationId="{BF90A97F-4D67-441A-AC85-0D97F924A66A}"/>
          </ac:spMkLst>
        </pc:spChg>
        <pc:spChg chg="add del">
          <ac:chgData name="Poppy Reece, Researcher" userId="dc98a925-bdaa-4bee-b207-d103908056d7" providerId="ADAL" clId="{78A426F3-005C-4CE0-8A3E-B2C267EBF4A1}" dt="2020-06-12T12:48:02.881" v="35210" actId="478"/>
          <ac:spMkLst>
            <pc:docMk/>
            <pc:sldMk cId="2187380053" sldId="412"/>
            <ac:spMk id="24" creationId="{DEA7CEA6-98F9-4699-8C9C-B1849880175B}"/>
          </ac:spMkLst>
        </pc:spChg>
        <pc:picChg chg="add mod">
          <ac:chgData name="Poppy Reece, Researcher" userId="dc98a925-bdaa-4bee-b207-d103908056d7" providerId="ADAL" clId="{78A426F3-005C-4CE0-8A3E-B2C267EBF4A1}" dt="2020-06-04T10:36:30.021" v="20843" actId="1038"/>
          <ac:picMkLst>
            <pc:docMk/>
            <pc:sldMk cId="2187380053" sldId="412"/>
            <ac:picMk id="14" creationId="{04C383FB-4333-4EED-8E14-8D884BCBCCD1}"/>
          </ac:picMkLst>
        </pc:picChg>
        <pc:picChg chg="del mod">
          <ac:chgData name="Poppy Reece, Researcher" userId="dc98a925-bdaa-4bee-b207-d103908056d7" providerId="ADAL" clId="{78A426F3-005C-4CE0-8A3E-B2C267EBF4A1}" dt="2020-06-12T08:28:43.560" v="30346" actId="478"/>
          <ac:picMkLst>
            <pc:docMk/>
            <pc:sldMk cId="2187380053" sldId="412"/>
            <ac:picMk id="19" creationId="{BE1DCB39-975E-4863-AFBF-5BE07BAFC276}"/>
          </ac:picMkLst>
        </pc:picChg>
        <pc:picChg chg="add del mod">
          <ac:chgData name="Poppy Reece, Researcher" userId="dc98a925-bdaa-4bee-b207-d103908056d7" providerId="ADAL" clId="{78A426F3-005C-4CE0-8A3E-B2C267EBF4A1}" dt="2020-06-12T12:49:23.900" v="35221" actId="478"/>
          <ac:picMkLst>
            <pc:docMk/>
            <pc:sldMk cId="2187380053" sldId="412"/>
            <ac:picMk id="26" creationId="{1A09F22B-1256-449D-A647-CFB19D076927}"/>
          </ac:picMkLst>
        </pc:picChg>
        <pc:picChg chg="add mod">
          <ac:chgData name="Poppy Reece, Researcher" userId="dc98a925-bdaa-4bee-b207-d103908056d7" providerId="ADAL" clId="{78A426F3-005C-4CE0-8A3E-B2C267EBF4A1}" dt="2020-06-18T15:06:34.706" v="38793" actId="14100"/>
          <ac:picMkLst>
            <pc:docMk/>
            <pc:sldMk cId="2187380053" sldId="412"/>
            <ac:picMk id="2054" creationId="{0FDAA12F-3424-4EAD-A0D4-ADB9A0A257A0}"/>
          </ac:picMkLst>
        </pc:picChg>
        <pc:cxnChg chg="add del mod">
          <ac:chgData name="Poppy Reece, Researcher" userId="dc98a925-bdaa-4bee-b207-d103908056d7" providerId="ADAL" clId="{78A426F3-005C-4CE0-8A3E-B2C267EBF4A1}" dt="2020-06-12T08:29:31.163" v="30361" actId="478"/>
          <ac:cxnSpMkLst>
            <pc:docMk/>
            <pc:sldMk cId="2187380053" sldId="412"/>
            <ac:cxnSpMk id="7" creationId="{A89E3C92-89AC-40E5-BB98-0F71647421C8}"/>
          </ac:cxnSpMkLst>
        </pc:cxnChg>
      </pc:sldChg>
      <pc:sldChg chg="modSp">
        <pc:chgData name="Poppy Reece, Researcher" userId="dc98a925-bdaa-4bee-b207-d103908056d7" providerId="ADAL" clId="{78A426F3-005C-4CE0-8A3E-B2C267EBF4A1}" dt="2020-06-19T08:53:45.171" v="40170" actId="1076"/>
        <pc:sldMkLst>
          <pc:docMk/>
          <pc:sldMk cId="1091210631" sldId="413"/>
        </pc:sldMkLst>
        <pc:spChg chg="mod">
          <ac:chgData name="Poppy Reece, Researcher" userId="dc98a925-bdaa-4bee-b207-d103908056d7" providerId="ADAL" clId="{78A426F3-005C-4CE0-8A3E-B2C267EBF4A1}" dt="2020-06-19T08:53:40.085" v="40169" actId="1076"/>
          <ac:spMkLst>
            <pc:docMk/>
            <pc:sldMk cId="1091210631" sldId="413"/>
            <ac:spMk id="2" creationId="{A91F2953-C9F3-4EFB-8AF3-A401ED223527}"/>
          </ac:spMkLst>
        </pc:spChg>
        <pc:spChg chg="mod">
          <ac:chgData name="Poppy Reece, Researcher" userId="dc98a925-bdaa-4bee-b207-d103908056d7" providerId="ADAL" clId="{78A426F3-005C-4CE0-8A3E-B2C267EBF4A1}" dt="2020-06-19T08:53:37.852" v="40168" actId="1076"/>
          <ac:spMkLst>
            <pc:docMk/>
            <pc:sldMk cId="1091210631" sldId="413"/>
            <ac:spMk id="3" creationId="{950490B5-4648-4667-BDCE-753CEBFED603}"/>
          </ac:spMkLst>
        </pc:spChg>
        <pc:spChg chg="mod">
          <ac:chgData name="Poppy Reece, Researcher" userId="dc98a925-bdaa-4bee-b207-d103908056d7" providerId="ADAL" clId="{78A426F3-005C-4CE0-8A3E-B2C267EBF4A1}" dt="2020-06-19T08:53:26.893" v="40164" actId="20577"/>
          <ac:spMkLst>
            <pc:docMk/>
            <pc:sldMk cId="1091210631" sldId="413"/>
            <ac:spMk id="6" creationId="{5043EFD6-95B7-4B22-9639-DAFC0122C9D5}"/>
          </ac:spMkLst>
        </pc:spChg>
        <pc:spChg chg="mod">
          <ac:chgData name="Poppy Reece, Researcher" userId="dc98a925-bdaa-4bee-b207-d103908056d7" providerId="ADAL" clId="{78A426F3-005C-4CE0-8A3E-B2C267EBF4A1}" dt="2020-06-19T08:53:45.171" v="40170" actId="1076"/>
          <ac:spMkLst>
            <pc:docMk/>
            <pc:sldMk cId="1091210631" sldId="413"/>
            <ac:spMk id="7" creationId="{CB50782B-7D2D-42CF-A93F-9F3491603FA0}"/>
          </ac:spMkLst>
        </pc:spChg>
      </pc:sldChg>
      <pc:sldChg chg="add del">
        <pc:chgData name="Poppy Reece, Researcher" userId="dc98a925-bdaa-4bee-b207-d103908056d7" providerId="ADAL" clId="{78A426F3-005C-4CE0-8A3E-B2C267EBF4A1}" dt="2020-06-02T15:52:33.688" v="16124" actId="2696"/>
        <pc:sldMkLst>
          <pc:docMk/>
          <pc:sldMk cId="801555522" sldId="414"/>
        </pc:sldMkLst>
      </pc:sldChg>
      <pc:sldChg chg="addSp delSp modSp addCm delCm modCm modNotesTx">
        <pc:chgData name="Poppy Reece, Researcher" userId="dc98a925-bdaa-4bee-b207-d103908056d7" providerId="ADAL" clId="{78A426F3-005C-4CE0-8A3E-B2C267EBF4A1}" dt="2020-06-19T08:53:17.598" v="40162" actId="1076"/>
        <pc:sldMkLst>
          <pc:docMk/>
          <pc:sldMk cId="3192038873" sldId="415"/>
        </pc:sldMkLst>
        <pc:spChg chg="mod">
          <ac:chgData name="Poppy Reece, Researcher" userId="dc98a925-bdaa-4bee-b207-d103908056d7" providerId="ADAL" clId="{78A426F3-005C-4CE0-8A3E-B2C267EBF4A1}" dt="2020-06-19T08:51:57.203" v="40119" actId="1036"/>
          <ac:spMkLst>
            <pc:docMk/>
            <pc:sldMk cId="3192038873" sldId="415"/>
            <ac:spMk id="2" creationId="{056F8416-716D-4555-BB35-0733F171B8B6}"/>
          </ac:spMkLst>
        </pc:spChg>
        <pc:spChg chg="mod">
          <ac:chgData name="Poppy Reece, Researcher" userId="dc98a925-bdaa-4bee-b207-d103908056d7" providerId="ADAL" clId="{78A426F3-005C-4CE0-8A3E-B2C267EBF4A1}" dt="2020-06-19T08:53:17.598" v="40162" actId="1076"/>
          <ac:spMkLst>
            <pc:docMk/>
            <pc:sldMk cId="3192038873" sldId="415"/>
            <ac:spMk id="3" creationId="{12275291-E9FD-4A5E-80FD-5CFA1B6194F3}"/>
          </ac:spMkLst>
        </pc:spChg>
        <pc:spChg chg="mod">
          <ac:chgData name="Poppy Reece, Researcher" userId="dc98a925-bdaa-4bee-b207-d103908056d7" providerId="ADAL" clId="{78A426F3-005C-4CE0-8A3E-B2C267EBF4A1}" dt="2020-06-19T08:51:57.203" v="40119" actId="1036"/>
          <ac:spMkLst>
            <pc:docMk/>
            <pc:sldMk cId="3192038873" sldId="415"/>
            <ac:spMk id="5" creationId="{ED34343C-FCA4-4182-8A14-F4447A1CE25C}"/>
          </ac:spMkLst>
        </pc:spChg>
        <pc:spChg chg="mod">
          <ac:chgData name="Poppy Reece, Researcher" userId="dc98a925-bdaa-4bee-b207-d103908056d7" providerId="ADAL" clId="{78A426F3-005C-4CE0-8A3E-B2C267EBF4A1}" dt="2020-06-19T08:51:57.203" v="40119" actId="1036"/>
          <ac:spMkLst>
            <pc:docMk/>
            <pc:sldMk cId="3192038873" sldId="415"/>
            <ac:spMk id="7" creationId="{3C044940-6FDD-47DE-9AF9-886FE9DBC1AD}"/>
          </ac:spMkLst>
        </pc:spChg>
        <pc:spChg chg="mod">
          <ac:chgData name="Poppy Reece, Researcher" userId="dc98a925-bdaa-4bee-b207-d103908056d7" providerId="ADAL" clId="{78A426F3-005C-4CE0-8A3E-B2C267EBF4A1}" dt="2020-06-19T08:51:57.203" v="40119" actId="1036"/>
          <ac:spMkLst>
            <pc:docMk/>
            <pc:sldMk cId="3192038873" sldId="415"/>
            <ac:spMk id="8" creationId="{67AE1961-0067-4D7B-84DD-CA7C286619B7}"/>
          </ac:spMkLst>
        </pc:spChg>
        <pc:spChg chg="mod">
          <ac:chgData name="Poppy Reece, Researcher" userId="dc98a925-bdaa-4bee-b207-d103908056d7" providerId="ADAL" clId="{78A426F3-005C-4CE0-8A3E-B2C267EBF4A1}" dt="2020-06-19T08:51:57.203" v="40119" actId="1036"/>
          <ac:spMkLst>
            <pc:docMk/>
            <pc:sldMk cId="3192038873" sldId="415"/>
            <ac:spMk id="10" creationId="{513B4E98-16C8-4C4B-8C71-BFD81C2334F6}"/>
          </ac:spMkLst>
        </pc:spChg>
        <pc:spChg chg="mod">
          <ac:chgData name="Poppy Reece, Researcher" userId="dc98a925-bdaa-4bee-b207-d103908056d7" providerId="ADAL" clId="{78A426F3-005C-4CE0-8A3E-B2C267EBF4A1}" dt="2020-06-19T08:51:57.203" v="40119" actId="1036"/>
          <ac:spMkLst>
            <pc:docMk/>
            <pc:sldMk cId="3192038873" sldId="415"/>
            <ac:spMk id="11" creationId="{7C382022-D33C-456D-B41D-101F7C8F5381}"/>
          </ac:spMkLst>
        </pc:spChg>
        <pc:spChg chg="mod">
          <ac:chgData name="Poppy Reece, Researcher" userId="dc98a925-bdaa-4bee-b207-d103908056d7" providerId="ADAL" clId="{78A426F3-005C-4CE0-8A3E-B2C267EBF4A1}" dt="2020-06-19T08:51:45.530" v="40112" actId="14100"/>
          <ac:spMkLst>
            <pc:docMk/>
            <pc:sldMk cId="3192038873" sldId="415"/>
            <ac:spMk id="13" creationId="{D6BDCAE3-6B28-491F-B3E8-FB66AC5B6309}"/>
          </ac:spMkLst>
        </pc:spChg>
        <pc:spChg chg="mod">
          <ac:chgData name="Poppy Reece, Researcher" userId="dc98a925-bdaa-4bee-b207-d103908056d7" providerId="ADAL" clId="{78A426F3-005C-4CE0-8A3E-B2C267EBF4A1}" dt="2020-06-19T08:51:57.203" v="40119" actId="1036"/>
          <ac:spMkLst>
            <pc:docMk/>
            <pc:sldMk cId="3192038873" sldId="415"/>
            <ac:spMk id="16" creationId="{86C6E10F-F90B-4840-A797-D59D1C037715}"/>
          </ac:spMkLst>
        </pc:spChg>
        <pc:spChg chg="mod">
          <ac:chgData name="Poppy Reece, Researcher" userId="dc98a925-bdaa-4bee-b207-d103908056d7" providerId="ADAL" clId="{78A426F3-005C-4CE0-8A3E-B2C267EBF4A1}" dt="2020-06-19T08:51:57.203" v="40119" actId="1036"/>
          <ac:spMkLst>
            <pc:docMk/>
            <pc:sldMk cId="3192038873" sldId="415"/>
            <ac:spMk id="17" creationId="{452850F4-F8EF-41C3-AFB2-1C466FC11F0F}"/>
          </ac:spMkLst>
        </pc:spChg>
        <pc:picChg chg="del">
          <ac:chgData name="Poppy Reece, Researcher" userId="dc98a925-bdaa-4bee-b207-d103908056d7" providerId="ADAL" clId="{78A426F3-005C-4CE0-8A3E-B2C267EBF4A1}" dt="2020-06-11T09:45:36.123" v="27305" actId="478"/>
          <ac:picMkLst>
            <pc:docMk/>
            <pc:sldMk cId="3192038873" sldId="415"/>
            <ac:picMk id="14" creationId="{ADA74A07-C740-4931-9161-E57E5FDFC799}"/>
          </ac:picMkLst>
        </pc:picChg>
        <pc:picChg chg="add mod">
          <ac:chgData name="Poppy Reece, Researcher" userId="dc98a925-bdaa-4bee-b207-d103908056d7" providerId="ADAL" clId="{78A426F3-005C-4CE0-8A3E-B2C267EBF4A1}" dt="2020-06-19T08:50:25.935" v="40046" actId="1036"/>
          <ac:picMkLst>
            <pc:docMk/>
            <pc:sldMk cId="3192038873" sldId="415"/>
            <ac:picMk id="15" creationId="{0F1E5C8B-03F9-4918-81A3-FC94449E92A7}"/>
          </ac:picMkLst>
        </pc:picChg>
      </pc:sldChg>
      <pc:sldChg chg="addSp delSp modSp">
        <pc:chgData name="Poppy Reece, Researcher" userId="dc98a925-bdaa-4bee-b207-d103908056d7" providerId="ADAL" clId="{78A426F3-005C-4CE0-8A3E-B2C267EBF4A1}" dt="2020-06-19T09:03:06.271" v="40367" actId="1037"/>
        <pc:sldMkLst>
          <pc:docMk/>
          <pc:sldMk cId="1931570260" sldId="417"/>
        </pc:sldMkLst>
        <pc:spChg chg="mod">
          <ac:chgData name="Poppy Reece, Researcher" userId="dc98a925-bdaa-4bee-b207-d103908056d7" providerId="ADAL" clId="{78A426F3-005C-4CE0-8A3E-B2C267EBF4A1}" dt="2020-06-04T08:31:57.914" v="17963" actId="14100"/>
          <ac:spMkLst>
            <pc:docMk/>
            <pc:sldMk cId="1931570260" sldId="417"/>
            <ac:spMk id="2" creationId="{CC2F9DB6-C941-4B40-B411-7A0194DD4628}"/>
          </ac:spMkLst>
        </pc:spChg>
        <pc:spChg chg="mod">
          <ac:chgData name="Poppy Reece, Researcher" userId="dc98a925-bdaa-4bee-b207-d103908056d7" providerId="ADAL" clId="{78A426F3-005C-4CE0-8A3E-B2C267EBF4A1}" dt="2020-06-04T08:32:52.407" v="17980" actId="20577"/>
          <ac:spMkLst>
            <pc:docMk/>
            <pc:sldMk cId="1931570260" sldId="417"/>
            <ac:spMk id="3" creationId="{FC8656B9-CA80-4411-A58F-D286A4B7217A}"/>
          </ac:spMkLst>
        </pc:spChg>
        <pc:spChg chg="mod">
          <ac:chgData name="Poppy Reece, Researcher" userId="dc98a925-bdaa-4bee-b207-d103908056d7" providerId="ADAL" clId="{78A426F3-005C-4CE0-8A3E-B2C267EBF4A1}" dt="2020-06-04T08:31:46.092" v="17960" actId="1076"/>
          <ac:spMkLst>
            <pc:docMk/>
            <pc:sldMk cId="1931570260" sldId="417"/>
            <ac:spMk id="8" creationId="{010912D7-D087-433D-9A4F-23A32CCED944}"/>
          </ac:spMkLst>
        </pc:spChg>
        <pc:spChg chg="del mod">
          <ac:chgData name="Poppy Reece, Researcher" userId="dc98a925-bdaa-4bee-b207-d103908056d7" providerId="ADAL" clId="{78A426F3-005C-4CE0-8A3E-B2C267EBF4A1}" dt="2020-06-04T08:30:16.850" v="17931" actId="478"/>
          <ac:spMkLst>
            <pc:docMk/>
            <pc:sldMk cId="1931570260" sldId="417"/>
            <ac:spMk id="9" creationId="{A254612D-383B-481C-9A56-C64872857E47}"/>
          </ac:spMkLst>
        </pc:spChg>
        <pc:spChg chg="mod">
          <ac:chgData name="Poppy Reece, Researcher" userId="dc98a925-bdaa-4bee-b207-d103908056d7" providerId="ADAL" clId="{78A426F3-005C-4CE0-8A3E-B2C267EBF4A1}" dt="2020-06-04T08:32:13.836" v="17973" actId="14100"/>
          <ac:spMkLst>
            <pc:docMk/>
            <pc:sldMk cId="1931570260" sldId="417"/>
            <ac:spMk id="13" creationId="{83D6FF98-4986-41D1-BB6A-2437C5A88DDA}"/>
          </ac:spMkLst>
        </pc:spChg>
        <pc:spChg chg="mod">
          <ac:chgData name="Poppy Reece, Researcher" userId="dc98a925-bdaa-4bee-b207-d103908056d7" providerId="ADAL" clId="{78A426F3-005C-4CE0-8A3E-B2C267EBF4A1}" dt="2020-06-04T08:32:06.250" v="17972" actId="1035"/>
          <ac:spMkLst>
            <pc:docMk/>
            <pc:sldMk cId="1931570260" sldId="417"/>
            <ac:spMk id="14" creationId="{EAB9DAC0-098B-4B5E-85B2-1D38156DC012}"/>
          </ac:spMkLst>
        </pc:spChg>
        <pc:spChg chg="mod">
          <ac:chgData name="Poppy Reece, Researcher" userId="dc98a925-bdaa-4bee-b207-d103908056d7" providerId="ADAL" clId="{78A426F3-005C-4CE0-8A3E-B2C267EBF4A1}" dt="2020-06-04T08:32:04.699" v="17967" actId="1035"/>
          <ac:spMkLst>
            <pc:docMk/>
            <pc:sldMk cId="1931570260" sldId="417"/>
            <ac:spMk id="17" creationId="{14130BA1-162E-4DA9-A3A0-189696535A73}"/>
          </ac:spMkLst>
        </pc:spChg>
        <pc:spChg chg="mod">
          <ac:chgData name="Poppy Reece, Researcher" userId="dc98a925-bdaa-4bee-b207-d103908056d7" providerId="ADAL" clId="{78A426F3-005C-4CE0-8A3E-B2C267EBF4A1}" dt="2020-06-04T08:31:19.249" v="17956" actId="20577"/>
          <ac:spMkLst>
            <pc:docMk/>
            <pc:sldMk cId="1931570260" sldId="417"/>
            <ac:spMk id="18" creationId="{73FA3C4D-CC06-439D-8424-ED9E4D5654D2}"/>
          </ac:spMkLst>
        </pc:spChg>
        <pc:spChg chg="mod">
          <ac:chgData name="Poppy Reece, Researcher" userId="dc98a925-bdaa-4bee-b207-d103908056d7" providerId="ADAL" clId="{78A426F3-005C-4CE0-8A3E-B2C267EBF4A1}" dt="2020-06-11T09:49:09.663" v="27432" actId="1036"/>
          <ac:spMkLst>
            <pc:docMk/>
            <pc:sldMk cId="1931570260" sldId="417"/>
            <ac:spMk id="19" creationId="{F2ED8B36-8D82-45C7-8DEC-7EB257229721}"/>
          </ac:spMkLst>
        </pc:spChg>
        <pc:picChg chg="mod">
          <ac:chgData name="Poppy Reece, Researcher" userId="dc98a925-bdaa-4bee-b207-d103908056d7" providerId="ADAL" clId="{78A426F3-005C-4CE0-8A3E-B2C267EBF4A1}" dt="2020-06-04T08:31:47.559" v="17961" actId="1076"/>
          <ac:picMkLst>
            <pc:docMk/>
            <pc:sldMk cId="1931570260" sldId="417"/>
            <ac:picMk id="12" creationId="{E2433F75-6661-4173-BE6C-36E5862630B4}"/>
          </ac:picMkLst>
        </pc:picChg>
        <pc:picChg chg="add mod">
          <ac:chgData name="Poppy Reece, Researcher" userId="dc98a925-bdaa-4bee-b207-d103908056d7" providerId="ADAL" clId="{78A426F3-005C-4CE0-8A3E-B2C267EBF4A1}" dt="2020-06-19T09:03:06.271" v="40367" actId="1037"/>
          <ac:picMkLst>
            <pc:docMk/>
            <pc:sldMk cId="1931570260" sldId="417"/>
            <ac:picMk id="15" creationId="{58CE4144-A27E-46C0-9570-44715F130CA2}"/>
          </ac:picMkLst>
        </pc:picChg>
        <pc:picChg chg="del mod">
          <ac:chgData name="Poppy Reece, Researcher" userId="dc98a925-bdaa-4bee-b207-d103908056d7" providerId="ADAL" clId="{78A426F3-005C-4CE0-8A3E-B2C267EBF4A1}" dt="2020-06-11T09:48:58.239" v="27419" actId="478"/>
          <ac:picMkLst>
            <pc:docMk/>
            <pc:sldMk cId="1931570260" sldId="417"/>
            <ac:picMk id="20" creationId="{22D298F6-2FCA-47B3-9186-D271D5D6EC92}"/>
          </ac:picMkLst>
        </pc:picChg>
      </pc:sldChg>
      <pc:sldChg chg="modSp">
        <pc:chgData name="Poppy Reece, Researcher" userId="dc98a925-bdaa-4bee-b207-d103908056d7" providerId="ADAL" clId="{78A426F3-005C-4CE0-8A3E-B2C267EBF4A1}" dt="2020-06-04T08:20:26.481" v="17664" actId="14100"/>
        <pc:sldMkLst>
          <pc:docMk/>
          <pc:sldMk cId="4159638713" sldId="419"/>
        </pc:sldMkLst>
        <pc:spChg chg="mod">
          <ac:chgData name="Poppy Reece, Researcher" userId="dc98a925-bdaa-4bee-b207-d103908056d7" providerId="ADAL" clId="{78A426F3-005C-4CE0-8A3E-B2C267EBF4A1}" dt="2020-06-04T08:18:38.592" v="17641" actId="14100"/>
          <ac:spMkLst>
            <pc:docMk/>
            <pc:sldMk cId="4159638713" sldId="419"/>
            <ac:spMk id="6" creationId="{3A68F409-8D99-4305-82DE-37EA14CCD393}"/>
          </ac:spMkLst>
        </pc:spChg>
        <pc:spChg chg="mod">
          <ac:chgData name="Poppy Reece, Researcher" userId="dc98a925-bdaa-4bee-b207-d103908056d7" providerId="ADAL" clId="{78A426F3-005C-4CE0-8A3E-B2C267EBF4A1}" dt="2020-06-04T08:19:08.427" v="17657" actId="14100"/>
          <ac:spMkLst>
            <pc:docMk/>
            <pc:sldMk cId="4159638713" sldId="419"/>
            <ac:spMk id="13" creationId="{6992E43E-2398-479B-999E-CAEB819E6DEA}"/>
          </ac:spMkLst>
        </pc:spChg>
        <pc:spChg chg="mod">
          <ac:chgData name="Poppy Reece, Researcher" userId="dc98a925-bdaa-4bee-b207-d103908056d7" providerId="ADAL" clId="{78A426F3-005C-4CE0-8A3E-B2C267EBF4A1}" dt="2020-06-04T08:20:26.481" v="17664" actId="14100"/>
          <ac:spMkLst>
            <pc:docMk/>
            <pc:sldMk cId="4159638713" sldId="419"/>
            <ac:spMk id="14" creationId="{8A72CCE2-9FB4-4374-8EEC-DABC40EC433F}"/>
          </ac:spMkLst>
        </pc:spChg>
        <pc:spChg chg="mod">
          <ac:chgData name="Poppy Reece, Researcher" userId="dc98a925-bdaa-4bee-b207-d103908056d7" providerId="ADAL" clId="{78A426F3-005C-4CE0-8A3E-B2C267EBF4A1}" dt="2020-06-04T08:19:11.949" v="17658" actId="1076"/>
          <ac:spMkLst>
            <pc:docMk/>
            <pc:sldMk cId="4159638713" sldId="419"/>
            <ac:spMk id="16" creationId="{ED822C59-5852-4617-A8C0-7BCC9AE448E9}"/>
          </ac:spMkLst>
        </pc:spChg>
      </pc:sldChg>
      <pc:sldChg chg="addSp delSp modSp add del">
        <pc:chgData name="Poppy Reece, Researcher" userId="dc98a925-bdaa-4bee-b207-d103908056d7" providerId="ADAL" clId="{78A426F3-005C-4CE0-8A3E-B2C267EBF4A1}" dt="2020-06-12T08:41:12.896" v="30760" actId="2696"/>
        <pc:sldMkLst>
          <pc:docMk/>
          <pc:sldMk cId="775117820" sldId="424"/>
        </pc:sldMkLst>
        <pc:spChg chg="del mod">
          <ac:chgData name="Poppy Reece, Researcher" userId="dc98a925-bdaa-4bee-b207-d103908056d7" providerId="ADAL" clId="{78A426F3-005C-4CE0-8A3E-B2C267EBF4A1}" dt="2020-06-04T09:17:50.801" v="19398" actId="478"/>
          <ac:spMkLst>
            <pc:docMk/>
            <pc:sldMk cId="775117820" sldId="424"/>
            <ac:spMk id="2" creationId="{EC2D83D0-FDFF-48AD-AED8-A4E6AE6B95A8}"/>
          </ac:spMkLst>
        </pc:spChg>
        <pc:spChg chg="mod">
          <ac:chgData name="Poppy Reece, Researcher" userId="dc98a925-bdaa-4bee-b207-d103908056d7" providerId="ADAL" clId="{78A426F3-005C-4CE0-8A3E-B2C267EBF4A1}" dt="2020-06-04T10:41:26.129" v="20986" actId="14100"/>
          <ac:spMkLst>
            <pc:docMk/>
            <pc:sldMk cId="775117820" sldId="424"/>
            <ac:spMk id="3" creationId="{95B1FEE1-983A-4CE2-86F0-0A1A30DA577B}"/>
          </ac:spMkLst>
        </pc:spChg>
        <pc:spChg chg="mod">
          <ac:chgData name="Poppy Reece, Researcher" userId="dc98a925-bdaa-4bee-b207-d103908056d7" providerId="ADAL" clId="{78A426F3-005C-4CE0-8A3E-B2C267EBF4A1}" dt="2020-06-04T10:33:20.019" v="20576" actId="113"/>
          <ac:spMkLst>
            <pc:docMk/>
            <pc:sldMk cId="775117820" sldId="424"/>
            <ac:spMk id="4" creationId="{9DB2612D-A933-466B-BB57-C688125F80F9}"/>
          </ac:spMkLst>
        </pc:spChg>
        <pc:spChg chg="add mod">
          <ac:chgData name="Poppy Reece, Researcher" userId="dc98a925-bdaa-4bee-b207-d103908056d7" providerId="ADAL" clId="{78A426F3-005C-4CE0-8A3E-B2C267EBF4A1}" dt="2020-06-10T09:51:29.768" v="27192" actId="207"/>
          <ac:spMkLst>
            <pc:docMk/>
            <pc:sldMk cId="775117820" sldId="424"/>
            <ac:spMk id="6" creationId="{DF49882B-5BBE-4D25-A03B-C53F5F7A34E2}"/>
          </ac:spMkLst>
        </pc:spChg>
        <pc:spChg chg="del">
          <ac:chgData name="Poppy Reece, Researcher" userId="dc98a925-bdaa-4bee-b207-d103908056d7" providerId="ADAL" clId="{78A426F3-005C-4CE0-8A3E-B2C267EBF4A1}" dt="2020-06-04T09:17:52.158" v="19399" actId="478"/>
          <ac:spMkLst>
            <pc:docMk/>
            <pc:sldMk cId="775117820" sldId="424"/>
            <ac:spMk id="8" creationId="{FC353014-6950-42EF-B5D7-43A6638D099D}"/>
          </ac:spMkLst>
        </pc:spChg>
        <pc:spChg chg="add mod">
          <ac:chgData name="Poppy Reece, Researcher" userId="dc98a925-bdaa-4bee-b207-d103908056d7" providerId="ADAL" clId="{78A426F3-005C-4CE0-8A3E-B2C267EBF4A1}" dt="2020-06-10T09:51:38.277" v="27194" actId="207"/>
          <ac:spMkLst>
            <pc:docMk/>
            <pc:sldMk cId="775117820" sldId="424"/>
            <ac:spMk id="9" creationId="{1030C3A5-8E05-485E-8A34-D3DDD6122874}"/>
          </ac:spMkLst>
        </pc:spChg>
        <pc:spChg chg="add mod">
          <ac:chgData name="Poppy Reece, Researcher" userId="dc98a925-bdaa-4bee-b207-d103908056d7" providerId="ADAL" clId="{78A426F3-005C-4CE0-8A3E-B2C267EBF4A1}" dt="2020-06-10T09:51:33.187" v="27193" actId="207"/>
          <ac:spMkLst>
            <pc:docMk/>
            <pc:sldMk cId="775117820" sldId="424"/>
            <ac:spMk id="10" creationId="{C2AD44FE-194D-4E35-8CA7-8619CA32B101}"/>
          </ac:spMkLst>
        </pc:spChg>
        <pc:spChg chg="add mod">
          <ac:chgData name="Poppy Reece, Researcher" userId="dc98a925-bdaa-4bee-b207-d103908056d7" providerId="ADAL" clId="{78A426F3-005C-4CE0-8A3E-B2C267EBF4A1}" dt="2020-06-10T09:51:41.084" v="27195" actId="207"/>
          <ac:spMkLst>
            <pc:docMk/>
            <pc:sldMk cId="775117820" sldId="424"/>
            <ac:spMk id="11" creationId="{0C6E1C1E-314D-4164-94C2-74C17A7E9F39}"/>
          </ac:spMkLst>
        </pc:spChg>
        <pc:spChg chg="del">
          <ac:chgData name="Poppy Reece, Researcher" userId="dc98a925-bdaa-4bee-b207-d103908056d7" providerId="ADAL" clId="{78A426F3-005C-4CE0-8A3E-B2C267EBF4A1}" dt="2020-06-04T09:17:53.181" v="19400" actId="478"/>
          <ac:spMkLst>
            <pc:docMk/>
            <pc:sldMk cId="775117820" sldId="424"/>
            <ac:spMk id="12" creationId="{644852D1-62B5-40F0-AE94-F3AFA6054FE9}"/>
          </ac:spMkLst>
        </pc:spChg>
        <pc:spChg chg="del">
          <ac:chgData name="Poppy Reece, Researcher" userId="dc98a925-bdaa-4bee-b207-d103908056d7" providerId="ADAL" clId="{78A426F3-005C-4CE0-8A3E-B2C267EBF4A1}" dt="2020-06-04T09:17:54.396" v="19401" actId="478"/>
          <ac:spMkLst>
            <pc:docMk/>
            <pc:sldMk cId="775117820" sldId="424"/>
            <ac:spMk id="13" creationId="{CB375171-AD14-472F-830C-8BF99499943F}"/>
          </ac:spMkLst>
        </pc:spChg>
        <pc:spChg chg="del">
          <ac:chgData name="Poppy Reece, Researcher" userId="dc98a925-bdaa-4bee-b207-d103908056d7" providerId="ADAL" clId="{78A426F3-005C-4CE0-8A3E-B2C267EBF4A1}" dt="2020-06-04T09:17:47.708" v="19394" actId="478"/>
          <ac:spMkLst>
            <pc:docMk/>
            <pc:sldMk cId="775117820" sldId="424"/>
            <ac:spMk id="15" creationId="{C1C0D43C-32B3-48D8-9B56-30EE2BBC7048}"/>
          </ac:spMkLst>
        </pc:spChg>
        <pc:spChg chg="add mod">
          <ac:chgData name="Poppy Reece, Researcher" userId="dc98a925-bdaa-4bee-b207-d103908056d7" providerId="ADAL" clId="{78A426F3-005C-4CE0-8A3E-B2C267EBF4A1}" dt="2020-06-12T08:32:06.831" v="30411" actId="313"/>
          <ac:spMkLst>
            <pc:docMk/>
            <pc:sldMk cId="775117820" sldId="424"/>
            <ac:spMk id="16" creationId="{6A34F206-AAD3-44B0-9631-54051BEA77C6}"/>
          </ac:spMkLst>
        </pc:spChg>
        <pc:spChg chg="add mod">
          <ac:chgData name="Poppy Reece, Researcher" userId="dc98a925-bdaa-4bee-b207-d103908056d7" providerId="ADAL" clId="{78A426F3-005C-4CE0-8A3E-B2C267EBF4A1}" dt="2020-06-12T08:35:31.141" v="30458" actId="20577"/>
          <ac:spMkLst>
            <pc:docMk/>
            <pc:sldMk cId="775117820" sldId="424"/>
            <ac:spMk id="17" creationId="{1FEC3708-7681-4E8F-9183-98F20DD5B9CC}"/>
          </ac:spMkLst>
        </pc:spChg>
        <pc:picChg chg="del">
          <ac:chgData name="Poppy Reece, Researcher" userId="dc98a925-bdaa-4bee-b207-d103908056d7" providerId="ADAL" clId="{78A426F3-005C-4CE0-8A3E-B2C267EBF4A1}" dt="2020-06-04T09:17:48.648" v="19396" actId="478"/>
          <ac:picMkLst>
            <pc:docMk/>
            <pc:sldMk cId="775117820" sldId="424"/>
            <ac:picMk id="14" creationId="{04C383FB-4333-4EED-8E14-8D884BCBCCD1}"/>
          </ac:picMkLst>
        </pc:picChg>
        <pc:cxnChg chg="del">
          <ac:chgData name="Poppy Reece, Researcher" userId="dc98a925-bdaa-4bee-b207-d103908056d7" providerId="ADAL" clId="{78A426F3-005C-4CE0-8A3E-B2C267EBF4A1}" dt="2020-06-04T09:17:48.219" v="19395" actId="478"/>
          <ac:cxnSpMkLst>
            <pc:docMk/>
            <pc:sldMk cId="775117820" sldId="424"/>
            <ac:cxnSpMk id="7" creationId="{A89E3C92-89AC-40E5-BB98-0F71647421C8}"/>
          </ac:cxnSpMkLst>
        </pc:cxnChg>
      </pc:sldChg>
      <pc:sldChg chg="addSp delSp modSp add addCm delCm modCm modNotesTx">
        <pc:chgData name="Poppy Reece, Researcher" userId="dc98a925-bdaa-4bee-b207-d103908056d7" providerId="ADAL" clId="{78A426F3-005C-4CE0-8A3E-B2C267EBF4A1}" dt="2020-06-19T08:29:08.355" v="39761" actId="20577"/>
        <pc:sldMkLst>
          <pc:docMk/>
          <pc:sldMk cId="1903635988" sldId="426"/>
        </pc:sldMkLst>
        <pc:spChg chg="add del mod">
          <ac:chgData name="Poppy Reece, Researcher" userId="dc98a925-bdaa-4bee-b207-d103908056d7" providerId="ADAL" clId="{78A426F3-005C-4CE0-8A3E-B2C267EBF4A1}" dt="2020-06-12T11:42:06.023" v="34211" actId="478"/>
          <ac:spMkLst>
            <pc:docMk/>
            <pc:sldMk cId="1903635988" sldId="426"/>
            <ac:spMk id="2" creationId="{3236D2A3-48C3-4946-8F52-F27EF92FD781}"/>
          </ac:spMkLst>
        </pc:spChg>
        <pc:spChg chg="mod">
          <ac:chgData name="Poppy Reece, Researcher" userId="dc98a925-bdaa-4bee-b207-d103908056d7" providerId="ADAL" clId="{78A426F3-005C-4CE0-8A3E-B2C267EBF4A1}" dt="2020-06-12T12:31:07.307" v="34774" actId="1076"/>
          <ac:spMkLst>
            <pc:docMk/>
            <pc:sldMk cId="1903635988" sldId="426"/>
            <ac:spMk id="3" creationId="{95B1FEE1-983A-4CE2-86F0-0A1A30DA577B}"/>
          </ac:spMkLst>
        </pc:spChg>
        <pc:spChg chg="mod">
          <ac:chgData name="Poppy Reece, Researcher" userId="dc98a925-bdaa-4bee-b207-d103908056d7" providerId="ADAL" clId="{78A426F3-005C-4CE0-8A3E-B2C267EBF4A1}" dt="2020-06-18T15:24:23.958" v="39202" actId="1036"/>
          <ac:spMkLst>
            <pc:docMk/>
            <pc:sldMk cId="1903635988" sldId="426"/>
            <ac:spMk id="4" creationId="{9DB2612D-A933-466B-BB57-C688125F80F9}"/>
          </ac:spMkLst>
        </pc:spChg>
        <pc:spChg chg="mod">
          <ac:chgData name="Poppy Reece, Researcher" userId="dc98a925-bdaa-4bee-b207-d103908056d7" providerId="ADAL" clId="{78A426F3-005C-4CE0-8A3E-B2C267EBF4A1}" dt="2020-06-11T15:25:25.906" v="28807" actId="20577"/>
          <ac:spMkLst>
            <pc:docMk/>
            <pc:sldMk cId="1903635988" sldId="426"/>
            <ac:spMk id="5" creationId="{E1AB353D-C3DD-45D0-A928-76F68198F592}"/>
          </ac:spMkLst>
        </pc:spChg>
        <pc:spChg chg="del mod">
          <ac:chgData name="Poppy Reece, Researcher" userId="dc98a925-bdaa-4bee-b207-d103908056d7" providerId="ADAL" clId="{78A426F3-005C-4CE0-8A3E-B2C267EBF4A1}" dt="2020-06-18T15:21:44.867" v="39146" actId="478"/>
          <ac:spMkLst>
            <pc:docMk/>
            <pc:sldMk cId="1903635988" sldId="426"/>
            <ac:spMk id="6" creationId="{DF49882B-5BBE-4D25-A03B-C53F5F7A34E2}"/>
          </ac:spMkLst>
        </pc:spChg>
        <pc:spChg chg="del">
          <ac:chgData name="Poppy Reece, Researcher" userId="dc98a925-bdaa-4bee-b207-d103908056d7" providerId="ADAL" clId="{78A426F3-005C-4CE0-8A3E-B2C267EBF4A1}" dt="2020-06-05T14:39:48.724" v="26479" actId="478"/>
          <ac:spMkLst>
            <pc:docMk/>
            <pc:sldMk cId="1903635988" sldId="426"/>
            <ac:spMk id="9" creationId="{1030C3A5-8E05-485E-8A34-D3DDD6122874}"/>
          </ac:spMkLst>
        </pc:spChg>
        <pc:spChg chg="add mod">
          <ac:chgData name="Poppy Reece, Researcher" userId="dc98a925-bdaa-4bee-b207-d103908056d7" providerId="ADAL" clId="{78A426F3-005C-4CE0-8A3E-B2C267EBF4A1}" dt="2020-06-18T15:24:22.019" v="39199" actId="1076"/>
          <ac:spMkLst>
            <pc:docMk/>
            <pc:sldMk cId="1903635988" sldId="426"/>
            <ac:spMk id="9" creationId="{3215CB7A-0467-4041-8311-D600BD52D078}"/>
          </ac:spMkLst>
        </pc:spChg>
        <pc:spChg chg="del">
          <ac:chgData name="Poppy Reece, Researcher" userId="dc98a925-bdaa-4bee-b207-d103908056d7" providerId="ADAL" clId="{78A426F3-005C-4CE0-8A3E-B2C267EBF4A1}" dt="2020-06-05T14:39:50.428" v="26480" actId="478"/>
          <ac:spMkLst>
            <pc:docMk/>
            <pc:sldMk cId="1903635988" sldId="426"/>
            <ac:spMk id="10" creationId="{C2AD44FE-194D-4E35-8CA7-8619CA32B101}"/>
          </ac:spMkLst>
        </pc:spChg>
        <pc:spChg chg="del">
          <ac:chgData name="Poppy Reece, Researcher" userId="dc98a925-bdaa-4bee-b207-d103908056d7" providerId="ADAL" clId="{78A426F3-005C-4CE0-8A3E-B2C267EBF4A1}" dt="2020-06-05T14:39:45.557" v="26477" actId="478"/>
          <ac:spMkLst>
            <pc:docMk/>
            <pc:sldMk cId="1903635988" sldId="426"/>
            <ac:spMk id="11" creationId="{0C6E1C1E-314D-4164-94C2-74C17A7E9F39}"/>
          </ac:spMkLst>
        </pc:spChg>
        <pc:spChg chg="add mod topLvl">
          <ac:chgData name="Poppy Reece, Researcher" userId="dc98a925-bdaa-4bee-b207-d103908056d7" providerId="ADAL" clId="{78A426F3-005C-4CE0-8A3E-B2C267EBF4A1}" dt="2020-06-18T15:23:03.291" v="39183" actId="1076"/>
          <ac:spMkLst>
            <pc:docMk/>
            <pc:sldMk cId="1903635988" sldId="426"/>
            <ac:spMk id="12" creationId="{B3BA4E1E-E18C-41F6-868E-68F75FCB5BC0}"/>
          </ac:spMkLst>
        </pc:spChg>
        <pc:spChg chg="add mod">
          <ac:chgData name="Poppy Reece, Researcher" userId="dc98a925-bdaa-4bee-b207-d103908056d7" providerId="ADAL" clId="{78A426F3-005C-4CE0-8A3E-B2C267EBF4A1}" dt="2020-06-18T15:24:35.445" v="39203" actId="113"/>
          <ac:spMkLst>
            <pc:docMk/>
            <pc:sldMk cId="1903635988" sldId="426"/>
            <ac:spMk id="13" creationId="{C27F730B-1628-46D2-8E14-6F8DBFEBCB9C}"/>
          </ac:spMkLst>
        </pc:spChg>
        <pc:spChg chg="add mod topLvl">
          <ac:chgData name="Poppy Reece, Researcher" userId="dc98a925-bdaa-4bee-b207-d103908056d7" providerId="ADAL" clId="{78A426F3-005C-4CE0-8A3E-B2C267EBF4A1}" dt="2020-06-15T11:10:44.202" v="37911" actId="14100"/>
          <ac:spMkLst>
            <pc:docMk/>
            <pc:sldMk cId="1903635988" sldId="426"/>
            <ac:spMk id="14" creationId="{F3F64841-551F-4DCC-8982-2FC1612E55D1}"/>
          </ac:spMkLst>
        </pc:spChg>
        <pc:spChg chg="add mod topLvl">
          <ac:chgData name="Poppy Reece, Researcher" userId="dc98a925-bdaa-4bee-b207-d103908056d7" providerId="ADAL" clId="{78A426F3-005C-4CE0-8A3E-B2C267EBF4A1}" dt="2020-06-15T11:10:54.512" v="37930" actId="1076"/>
          <ac:spMkLst>
            <pc:docMk/>
            <pc:sldMk cId="1903635988" sldId="426"/>
            <ac:spMk id="15" creationId="{C01BDD4A-CC7E-4DA5-9660-E2CD2FEFB776}"/>
          </ac:spMkLst>
        </pc:spChg>
        <pc:spChg chg="add mod topLvl">
          <ac:chgData name="Poppy Reece, Researcher" userId="dc98a925-bdaa-4bee-b207-d103908056d7" providerId="ADAL" clId="{78A426F3-005C-4CE0-8A3E-B2C267EBF4A1}" dt="2020-06-12T12:44:30.401" v="35145" actId="164"/>
          <ac:spMkLst>
            <pc:docMk/>
            <pc:sldMk cId="1903635988" sldId="426"/>
            <ac:spMk id="16" creationId="{27919FCF-B75C-4EBA-B376-4A18B45A6E91}"/>
          </ac:spMkLst>
        </pc:spChg>
        <pc:spChg chg="del">
          <ac:chgData name="Poppy Reece, Researcher" userId="dc98a925-bdaa-4bee-b207-d103908056d7" providerId="ADAL" clId="{78A426F3-005C-4CE0-8A3E-B2C267EBF4A1}" dt="2020-06-05T14:39:46.781" v="26478" actId="478"/>
          <ac:spMkLst>
            <pc:docMk/>
            <pc:sldMk cId="1903635988" sldId="426"/>
            <ac:spMk id="16" creationId="{6A34F206-AAD3-44B0-9631-54051BEA77C6}"/>
          </ac:spMkLst>
        </pc:spChg>
        <pc:spChg chg="del">
          <ac:chgData name="Poppy Reece, Researcher" userId="dc98a925-bdaa-4bee-b207-d103908056d7" providerId="ADAL" clId="{78A426F3-005C-4CE0-8A3E-B2C267EBF4A1}" dt="2020-06-05T14:39:41.757" v="26475" actId="478"/>
          <ac:spMkLst>
            <pc:docMk/>
            <pc:sldMk cId="1903635988" sldId="426"/>
            <ac:spMk id="17" creationId="{1FEC3708-7681-4E8F-9183-98F20DD5B9CC}"/>
          </ac:spMkLst>
        </pc:spChg>
        <pc:spChg chg="add mod topLvl">
          <ac:chgData name="Poppy Reece, Researcher" userId="dc98a925-bdaa-4bee-b207-d103908056d7" providerId="ADAL" clId="{78A426F3-005C-4CE0-8A3E-B2C267EBF4A1}" dt="2020-06-12T12:44:30.401" v="35145" actId="164"/>
          <ac:spMkLst>
            <pc:docMk/>
            <pc:sldMk cId="1903635988" sldId="426"/>
            <ac:spMk id="17" creationId="{D56FF877-439A-4ACC-92F2-8D614EFB489D}"/>
          </ac:spMkLst>
        </pc:spChg>
        <pc:spChg chg="add mod topLvl">
          <ac:chgData name="Poppy Reece, Researcher" userId="dc98a925-bdaa-4bee-b207-d103908056d7" providerId="ADAL" clId="{78A426F3-005C-4CE0-8A3E-B2C267EBF4A1}" dt="2020-06-12T12:45:04.492" v="35156" actId="207"/>
          <ac:spMkLst>
            <pc:docMk/>
            <pc:sldMk cId="1903635988" sldId="426"/>
            <ac:spMk id="18" creationId="{E1E5F7AB-8C1E-457C-91B1-C5942BB78876}"/>
          </ac:spMkLst>
        </pc:spChg>
        <pc:spChg chg="add mod topLvl">
          <ac:chgData name="Poppy Reece, Researcher" userId="dc98a925-bdaa-4bee-b207-d103908056d7" providerId="ADAL" clId="{78A426F3-005C-4CE0-8A3E-B2C267EBF4A1}" dt="2020-06-12T12:44:30.401" v="35145" actId="164"/>
          <ac:spMkLst>
            <pc:docMk/>
            <pc:sldMk cId="1903635988" sldId="426"/>
            <ac:spMk id="22" creationId="{75668D5C-23F3-4204-A8C4-A6EF7927F41A}"/>
          </ac:spMkLst>
        </pc:spChg>
        <pc:spChg chg="add mod topLvl">
          <ac:chgData name="Poppy Reece, Researcher" userId="dc98a925-bdaa-4bee-b207-d103908056d7" providerId="ADAL" clId="{78A426F3-005C-4CE0-8A3E-B2C267EBF4A1}" dt="2020-06-12T12:44:30.401" v="35145" actId="164"/>
          <ac:spMkLst>
            <pc:docMk/>
            <pc:sldMk cId="1903635988" sldId="426"/>
            <ac:spMk id="23" creationId="{EC945613-3BB1-47B7-8D3A-21CC13308994}"/>
          </ac:spMkLst>
        </pc:spChg>
        <pc:spChg chg="add del mod">
          <ac:chgData name="Poppy Reece, Researcher" userId="dc98a925-bdaa-4bee-b207-d103908056d7" providerId="ADAL" clId="{78A426F3-005C-4CE0-8A3E-B2C267EBF4A1}" dt="2020-06-18T15:21:46.021" v="39147" actId="478"/>
          <ac:spMkLst>
            <pc:docMk/>
            <pc:sldMk cId="1903635988" sldId="426"/>
            <ac:spMk id="25" creationId="{0493BF84-4761-454A-A329-815222559A1C}"/>
          </ac:spMkLst>
        </pc:spChg>
        <pc:spChg chg="add mod">
          <ac:chgData name="Poppy Reece, Researcher" userId="dc98a925-bdaa-4bee-b207-d103908056d7" providerId="ADAL" clId="{78A426F3-005C-4CE0-8A3E-B2C267EBF4A1}" dt="2020-06-18T15:24:18.683" v="39198" actId="1076"/>
          <ac:spMkLst>
            <pc:docMk/>
            <pc:sldMk cId="1903635988" sldId="426"/>
            <ac:spMk id="26" creationId="{8B0205D8-EB09-4AAF-A468-29710228A77F}"/>
          </ac:spMkLst>
        </pc:spChg>
        <pc:spChg chg="add mod topLvl">
          <ac:chgData name="Poppy Reece, Researcher" userId="dc98a925-bdaa-4bee-b207-d103908056d7" providerId="ADAL" clId="{78A426F3-005C-4CE0-8A3E-B2C267EBF4A1}" dt="2020-06-19T08:29:08.355" v="39761" actId="20577"/>
          <ac:spMkLst>
            <pc:docMk/>
            <pc:sldMk cId="1903635988" sldId="426"/>
            <ac:spMk id="28" creationId="{675B2ADF-14F0-4441-A6CB-5585234D8B2F}"/>
          </ac:spMkLst>
        </pc:spChg>
        <pc:spChg chg="add mod">
          <ac:chgData name="Poppy Reece, Researcher" userId="dc98a925-bdaa-4bee-b207-d103908056d7" providerId="ADAL" clId="{78A426F3-005C-4CE0-8A3E-B2C267EBF4A1}" dt="2020-06-18T15:22:57.819" v="39181" actId="1076"/>
          <ac:spMkLst>
            <pc:docMk/>
            <pc:sldMk cId="1903635988" sldId="426"/>
            <ac:spMk id="30" creationId="{141FBC15-89E1-4E08-894D-9E9CC9D68D85}"/>
          </ac:spMkLst>
        </pc:spChg>
        <pc:spChg chg="add del mod">
          <ac:chgData name="Poppy Reece, Researcher" userId="dc98a925-bdaa-4bee-b207-d103908056d7" providerId="ADAL" clId="{78A426F3-005C-4CE0-8A3E-B2C267EBF4A1}" dt="2020-06-12T12:59:52.666" v="35533" actId="478"/>
          <ac:spMkLst>
            <pc:docMk/>
            <pc:sldMk cId="1903635988" sldId="426"/>
            <ac:spMk id="35" creationId="{064DBA94-7FA1-4CDB-ACDE-F8DC042ABB0A}"/>
          </ac:spMkLst>
        </pc:spChg>
        <pc:grpChg chg="add del mod">
          <ac:chgData name="Poppy Reece, Researcher" userId="dc98a925-bdaa-4bee-b207-d103908056d7" providerId="ADAL" clId="{78A426F3-005C-4CE0-8A3E-B2C267EBF4A1}" dt="2020-06-12T12:30:10.183" v="34759" actId="165"/>
          <ac:grpSpMkLst>
            <pc:docMk/>
            <pc:sldMk cId="1903635988" sldId="426"/>
            <ac:grpSpMk id="10" creationId="{46818E2F-58C7-4312-A689-4BB8052AF3D9}"/>
          </ac:grpSpMkLst>
        </pc:grpChg>
        <pc:grpChg chg="add del mod">
          <ac:chgData name="Poppy Reece, Researcher" userId="dc98a925-bdaa-4bee-b207-d103908056d7" providerId="ADAL" clId="{78A426F3-005C-4CE0-8A3E-B2C267EBF4A1}" dt="2020-06-12T12:36:35.844" v="34966" actId="165"/>
          <ac:grpSpMkLst>
            <pc:docMk/>
            <pc:sldMk cId="1903635988" sldId="426"/>
            <ac:grpSpMk id="31" creationId="{3E948D65-CD5E-464E-9C9C-8D4F3F3481B5}"/>
          </ac:grpSpMkLst>
        </pc:grpChg>
        <pc:grpChg chg="add del mod">
          <ac:chgData name="Poppy Reece, Researcher" userId="dc98a925-bdaa-4bee-b207-d103908056d7" providerId="ADAL" clId="{78A426F3-005C-4CE0-8A3E-B2C267EBF4A1}" dt="2020-06-12T12:35:48.804" v="34953" actId="165"/>
          <ac:grpSpMkLst>
            <pc:docMk/>
            <pc:sldMk cId="1903635988" sldId="426"/>
            <ac:grpSpMk id="32" creationId="{574B90E1-4AB0-4768-A0E3-FA21713CBEBB}"/>
          </ac:grpSpMkLst>
        </pc:grpChg>
        <pc:grpChg chg="add del mod">
          <ac:chgData name="Poppy Reece, Researcher" userId="dc98a925-bdaa-4bee-b207-d103908056d7" providerId="ADAL" clId="{78A426F3-005C-4CE0-8A3E-B2C267EBF4A1}" dt="2020-06-12T12:37:57.959" v="35004" actId="165"/>
          <ac:grpSpMkLst>
            <pc:docMk/>
            <pc:sldMk cId="1903635988" sldId="426"/>
            <ac:grpSpMk id="33" creationId="{A8656239-1FFF-40FD-8D8F-57BCA7313D58}"/>
          </ac:grpSpMkLst>
        </pc:grpChg>
        <pc:grpChg chg="add del mod">
          <ac:chgData name="Poppy Reece, Researcher" userId="dc98a925-bdaa-4bee-b207-d103908056d7" providerId="ADAL" clId="{78A426F3-005C-4CE0-8A3E-B2C267EBF4A1}" dt="2020-06-12T12:44:14.693" v="35128" actId="165"/>
          <ac:grpSpMkLst>
            <pc:docMk/>
            <pc:sldMk cId="1903635988" sldId="426"/>
            <ac:grpSpMk id="34" creationId="{D75A91D2-22AD-4C4A-93FC-911F0ED58D1B}"/>
          </ac:grpSpMkLst>
        </pc:grpChg>
        <pc:grpChg chg="add mod">
          <ac:chgData name="Poppy Reece, Researcher" userId="dc98a925-bdaa-4bee-b207-d103908056d7" providerId="ADAL" clId="{78A426F3-005C-4CE0-8A3E-B2C267EBF4A1}" dt="2020-06-18T15:23:37.715" v="39194" actId="1076"/>
          <ac:grpSpMkLst>
            <pc:docMk/>
            <pc:sldMk cId="1903635988" sldId="426"/>
            <ac:grpSpMk id="36" creationId="{012DDF4F-022F-43E5-B66F-9C288024204B}"/>
          </ac:grpSpMkLst>
        </pc:grpChg>
        <pc:picChg chg="add mod topLvl">
          <ac:chgData name="Poppy Reece, Researcher" userId="dc98a925-bdaa-4bee-b207-d103908056d7" providerId="ADAL" clId="{78A426F3-005C-4CE0-8A3E-B2C267EBF4A1}" dt="2020-06-12T12:44:30.401" v="35145" actId="164"/>
          <ac:picMkLst>
            <pc:docMk/>
            <pc:sldMk cId="1903635988" sldId="426"/>
            <ac:picMk id="19" creationId="{C3E6CD81-8F21-4D8F-B2ED-66D54FDF5415}"/>
          </ac:picMkLst>
        </pc:picChg>
        <pc:picChg chg="add mod topLvl">
          <ac:chgData name="Poppy Reece, Researcher" userId="dc98a925-bdaa-4bee-b207-d103908056d7" providerId="ADAL" clId="{78A426F3-005C-4CE0-8A3E-B2C267EBF4A1}" dt="2020-06-12T12:44:30.401" v="35145" actId="164"/>
          <ac:picMkLst>
            <pc:docMk/>
            <pc:sldMk cId="1903635988" sldId="426"/>
            <ac:picMk id="20" creationId="{7DFA9D9A-DD1F-49C6-A597-92A191763AAA}"/>
          </ac:picMkLst>
        </pc:picChg>
        <pc:picChg chg="add del mod topLvl">
          <ac:chgData name="Poppy Reece, Researcher" userId="dc98a925-bdaa-4bee-b207-d103908056d7" providerId="ADAL" clId="{78A426F3-005C-4CE0-8A3E-B2C267EBF4A1}" dt="2020-06-12T12:44:30.401" v="35145" actId="164"/>
          <ac:picMkLst>
            <pc:docMk/>
            <pc:sldMk cId="1903635988" sldId="426"/>
            <ac:picMk id="21" creationId="{BC410AA5-5E21-408B-9753-F8BF5540505A}"/>
          </ac:picMkLst>
        </pc:picChg>
        <pc:picChg chg="add mod topLvl">
          <ac:chgData name="Poppy Reece, Researcher" userId="dc98a925-bdaa-4bee-b207-d103908056d7" providerId="ADAL" clId="{78A426F3-005C-4CE0-8A3E-B2C267EBF4A1}" dt="2020-06-12T12:44:30.401" v="35145" actId="164"/>
          <ac:picMkLst>
            <pc:docMk/>
            <pc:sldMk cId="1903635988" sldId="426"/>
            <ac:picMk id="24" creationId="{4661175A-8B08-43D5-9921-7AA8A20DE6D0}"/>
          </ac:picMkLst>
        </pc:picChg>
        <pc:picChg chg="add mod topLvl">
          <ac:chgData name="Poppy Reece, Researcher" userId="dc98a925-bdaa-4bee-b207-d103908056d7" providerId="ADAL" clId="{78A426F3-005C-4CE0-8A3E-B2C267EBF4A1}" dt="2020-06-18T15:22:59.682" v="39182" actId="1076"/>
          <ac:picMkLst>
            <pc:docMk/>
            <pc:sldMk cId="1903635988" sldId="426"/>
            <ac:picMk id="27" creationId="{340A3F6F-6A6E-4E55-80B8-DD168CAA4FDA}"/>
          </ac:picMkLst>
        </pc:picChg>
        <pc:picChg chg="add mod topLvl">
          <ac:chgData name="Poppy Reece, Researcher" userId="dc98a925-bdaa-4bee-b207-d103908056d7" providerId="ADAL" clId="{78A426F3-005C-4CE0-8A3E-B2C267EBF4A1}" dt="2020-06-18T15:22:43.953" v="39180" actId="1035"/>
          <ac:picMkLst>
            <pc:docMk/>
            <pc:sldMk cId="1903635988" sldId="426"/>
            <ac:picMk id="29" creationId="{17A19EF2-2DD9-44E2-B695-6082EE3967EC}"/>
          </ac:picMkLst>
        </pc:picChg>
        <pc:cxnChg chg="add mod topLvl">
          <ac:chgData name="Poppy Reece, Researcher" userId="dc98a925-bdaa-4bee-b207-d103908056d7" providerId="ADAL" clId="{78A426F3-005C-4CE0-8A3E-B2C267EBF4A1}" dt="2020-06-12T12:44:30.401" v="35145" actId="164"/>
          <ac:cxnSpMkLst>
            <pc:docMk/>
            <pc:sldMk cId="1903635988" sldId="426"/>
            <ac:cxnSpMk id="7" creationId="{75B0C404-56D6-4985-98CB-3ABC5B44123B}"/>
          </ac:cxnSpMkLst>
        </pc:cxnChg>
      </pc:sldChg>
      <pc:sldChg chg="modSp">
        <pc:chgData name="Poppy Reece, Researcher" userId="dc98a925-bdaa-4bee-b207-d103908056d7" providerId="ADAL" clId="{78A426F3-005C-4CE0-8A3E-B2C267EBF4A1}" dt="2020-06-19T09:09:15.395" v="40507" actId="1035"/>
        <pc:sldMkLst>
          <pc:docMk/>
          <pc:sldMk cId="422803581" sldId="429"/>
        </pc:sldMkLst>
        <pc:spChg chg="mod">
          <ac:chgData name="Poppy Reece, Researcher" userId="dc98a925-bdaa-4bee-b207-d103908056d7" providerId="ADAL" clId="{78A426F3-005C-4CE0-8A3E-B2C267EBF4A1}" dt="2020-06-19T09:09:15.395" v="40507" actId="1035"/>
          <ac:spMkLst>
            <pc:docMk/>
            <pc:sldMk cId="422803581" sldId="429"/>
            <ac:spMk id="2" creationId="{056F8416-716D-4555-BB35-0733F171B8B6}"/>
          </ac:spMkLst>
        </pc:spChg>
        <pc:spChg chg="mod">
          <ac:chgData name="Poppy Reece, Researcher" userId="dc98a925-bdaa-4bee-b207-d103908056d7" providerId="ADAL" clId="{78A426F3-005C-4CE0-8A3E-B2C267EBF4A1}" dt="2020-06-19T09:08:40.890" v="40488" actId="1076"/>
          <ac:spMkLst>
            <pc:docMk/>
            <pc:sldMk cId="422803581" sldId="429"/>
            <ac:spMk id="3" creationId="{3FF04C2D-DA67-42A9-97EC-06C52FEF16F3}"/>
          </ac:spMkLst>
        </pc:spChg>
        <pc:spChg chg="mod">
          <ac:chgData name="Poppy Reece, Researcher" userId="dc98a925-bdaa-4bee-b207-d103908056d7" providerId="ADAL" clId="{78A426F3-005C-4CE0-8A3E-B2C267EBF4A1}" dt="2020-06-19T09:09:15.395" v="40507" actId="1035"/>
          <ac:spMkLst>
            <pc:docMk/>
            <pc:sldMk cId="422803581" sldId="429"/>
            <ac:spMk id="5" creationId="{ED34343C-FCA4-4182-8A14-F4447A1CE25C}"/>
          </ac:spMkLst>
        </pc:spChg>
        <pc:spChg chg="mod">
          <ac:chgData name="Poppy Reece, Researcher" userId="dc98a925-bdaa-4bee-b207-d103908056d7" providerId="ADAL" clId="{78A426F3-005C-4CE0-8A3E-B2C267EBF4A1}" dt="2020-06-19T09:09:15.395" v="40507" actId="1035"/>
          <ac:spMkLst>
            <pc:docMk/>
            <pc:sldMk cId="422803581" sldId="429"/>
            <ac:spMk id="6" creationId="{75FBB7AE-3870-4C8B-94B0-EBACFF5E5AF6}"/>
          </ac:spMkLst>
        </pc:spChg>
        <pc:spChg chg="mod">
          <ac:chgData name="Poppy Reece, Researcher" userId="dc98a925-bdaa-4bee-b207-d103908056d7" providerId="ADAL" clId="{78A426F3-005C-4CE0-8A3E-B2C267EBF4A1}" dt="2020-06-19T09:09:15.395" v="40507" actId="1035"/>
          <ac:spMkLst>
            <pc:docMk/>
            <pc:sldMk cId="422803581" sldId="429"/>
            <ac:spMk id="7" creationId="{3C044940-6FDD-47DE-9AF9-886FE9DBC1AD}"/>
          </ac:spMkLst>
        </pc:spChg>
        <pc:spChg chg="mod">
          <ac:chgData name="Poppy Reece, Researcher" userId="dc98a925-bdaa-4bee-b207-d103908056d7" providerId="ADAL" clId="{78A426F3-005C-4CE0-8A3E-B2C267EBF4A1}" dt="2020-06-19T09:09:15.395" v="40507" actId="1035"/>
          <ac:spMkLst>
            <pc:docMk/>
            <pc:sldMk cId="422803581" sldId="429"/>
            <ac:spMk id="8" creationId="{67AE1961-0067-4D7B-84DD-CA7C286619B7}"/>
          </ac:spMkLst>
        </pc:spChg>
        <pc:spChg chg="mod">
          <ac:chgData name="Poppy Reece, Researcher" userId="dc98a925-bdaa-4bee-b207-d103908056d7" providerId="ADAL" clId="{78A426F3-005C-4CE0-8A3E-B2C267EBF4A1}" dt="2020-06-19T09:09:15.395" v="40507" actId="1035"/>
          <ac:spMkLst>
            <pc:docMk/>
            <pc:sldMk cId="422803581" sldId="429"/>
            <ac:spMk id="9" creationId="{AAC680CA-A4EF-46F0-B8C3-561803644983}"/>
          </ac:spMkLst>
        </pc:spChg>
        <pc:spChg chg="mod">
          <ac:chgData name="Poppy Reece, Researcher" userId="dc98a925-bdaa-4bee-b207-d103908056d7" providerId="ADAL" clId="{78A426F3-005C-4CE0-8A3E-B2C267EBF4A1}" dt="2020-06-19T09:09:15.395" v="40507" actId="1035"/>
          <ac:spMkLst>
            <pc:docMk/>
            <pc:sldMk cId="422803581" sldId="429"/>
            <ac:spMk id="10" creationId="{513B4E98-16C8-4C4B-8C71-BFD81C2334F6}"/>
          </ac:spMkLst>
        </pc:spChg>
        <pc:spChg chg="mod">
          <ac:chgData name="Poppy Reece, Researcher" userId="dc98a925-bdaa-4bee-b207-d103908056d7" providerId="ADAL" clId="{78A426F3-005C-4CE0-8A3E-B2C267EBF4A1}" dt="2020-06-19T09:09:15.395" v="40507" actId="1035"/>
          <ac:spMkLst>
            <pc:docMk/>
            <pc:sldMk cId="422803581" sldId="429"/>
            <ac:spMk id="11" creationId="{7C382022-D33C-456D-B41D-101F7C8F5381}"/>
          </ac:spMkLst>
        </pc:spChg>
        <pc:spChg chg="mod">
          <ac:chgData name="Poppy Reece, Researcher" userId="dc98a925-bdaa-4bee-b207-d103908056d7" providerId="ADAL" clId="{78A426F3-005C-4CE0-8A3E-B2C267EBF4A1}" dt="2020-06-19T09:09:04.633" v="40500" actId="14100"/>
          <ac:spMkLst>
            <pc:docMk/>
            <pc:sldMk cId="422803581" sldId="429"/>
            <ac:spMk id="13" creationId="{34147166-8720-42A1-8980-07CCA563AB3D}"/>
          </ac:spMkLst>
        </pc:spChg>
        <pc:spChg chg="mod">
          <ac:chgData name="Poppy Reece, Researcher" userId="dc98a925-bdaa-4bee-b207-d103908056d7" providerId="ADAL" clId="{78A426F3-005C-4CE0-8A3E-B2C267EBF4A1}" dt="2020-06-19T09:04:32.575" v="40416" actId="113"/>
          <ac:spMkLst>
            <pc:docMk/>
            <pc:sldMk cId="422803581" sldId="429"/>
            <ac:spMk id="18" creationId="{51DCEFCC-EDA3-470F-BFA1-F8B3E8E94CCC}"/>
          </ac:spMkLst>
        </pc:spChg>
        <pc:picChg chg="mod">
          <ac:chgData name="Poppy Reece, Researcher" userId="dc98a925-bdaa-4bee-b207-d103908056d7" providerId="ADAL" clId="{78A426F3-005C-4CE0-8A3E-B2C267EBF4A1}" dt="2020-06-19T09:09:00.832" v="40499" actId="1076"/>
          <ac:picMkLst>
            <pc:docMk/>
            <pc:sldMk cId="422803581" sldId="429"/>
            <ac:picMk id="14" creationId="{D395CEB6-9FF5-4793-8B66-9A31F4341154}"/>
          </ac:picMkLst>
        </pc:picChg>
      </pc:sldChg>
      <pc:sldChg chg="addSp delSp modSp">
        <pc:chgData name="Poppy Reece, Researcher" userId="dc98a925-bdaa-4bee-b207-d103908056d7" providerId="ADAL" clId="{78A426F3-005C-4CE0-8A3E-B2C267EBF4A1}" dt="2020-06-19T08:40:20.962" v="39914" actId="20577"/>
        <pc:sldMkLst>
          <pc:docMk/>
          <pc:sldMk cId="2958419360" sldId="430"/>
        </pc:sldMkLst>
        <pc:spChg chg="mod">
          <ac:chgData name="Poppy Reece, Researcher" userId="dc98a925-bdaa-4bee-b207-d103908056d7" providerId="ADAL" clId="{78A426F3-005C-4CE0-8A3E-B2C267EBF4A1}" dt="2020-06-19T08:40:07.606" v="39909" actId="20577"/>
          <ac:spMkLst>
            <pc:docMk/>
            <pc:sldMk cId="2958419360" sldId="430"/>
            <ac:spMk id="2" creationId="{3BA83729-84F5-4242-A277-62BC4FEE096C}"/>
          </ac:spMkLst>
        </pc:spChg>
        <pc:spChg chg="mod">
          <ac:chgData name="Poppy Reece, Researcher" userId="dc98a925-bdaa-4bee-b207-d103908056d7" providerId="ADAL" clId="{78A426F3-005C-4CE0-8A3E-B2C267EBF4A1}" dt="2020-06-19T08:40:15.304" v="39912" actId="1076"/>
          <ac:spMkLst>
            <pc:docMk/>
            <pc:sldMk cId="2958419360" sldId="430"/>
            <ac:spMk id="6" creationId="{016E4392-E7D9-4BB7-8863-54E07EF51F07}"/>
          </ac:spMkLst>
        </pc:spChg>
        <pc:spChg chg="mod">
          <ac:chgData name="Poppy Reece, Researcher" userId="dc98a925-bdaa-4bee-b207-d103908056d7" providerId="ADAL" clId="{78A426F3-005C-4CE0-8A3E-B2C267EBF4A1}" dt="2020-06-19T08:40:20.962" v="39914" actId="20577"/>
          <ac:spMkLst>
            <pc:docMk/>
            <pc:sldMk cId="2958419360" sldId="430"/>
            <ac:spMk id="9" creationId="{343472BF-A853-46C2-9063-1457FE7CC432}"/>
          </ac:spMkLst>
        </pc:spChg>
        <pc:spChg chg="mod">
          <ac:chgData name="Poppy Reece, Researcher" userId="dc98a925-bdaa-4bee-b207-d103908056d7" providerId="ADAL" clId="{78A426F3-005C-4CE0-8A3E-B2C267EBF4A1}" dt="2020-06-11T09:50:13.469" v="27461" actId="20577"/>
          <ac:spMkLst>
            <pc:docMk/>
            <pc:sldMk cId="2958419360" sldId="430"/>
            <ac:spMk id="11" creationId="{3C0F9CA0-3D2A-4A74-8FEE-117BD2A2434D}"/>
          </ac:spMkLst>
        </pc:spChg>
        <pc:spChg chg="mod">
          <ac:chgData name="Poppy Reece, Researcher" userId="dc98a925-bdaa-4bee-b207-d103908056d7" providerId="ADAL" clId="{78A426F3-005C-4CE0-8A3E-B2C267EBF4A1}" dt="2020-06-19T08:39:55.424" v="39906" actId="20577"/>
          <ac:spMkLst>
            <pc:docMk/>
            <pc:sldMk cId="2958419360" sldId="430"/>
            <ac:spMk id="11" creationId="{CF05B7AF-F788-4894-B71B-359AEC7AC4EC}"/>
          </ac:spMkLst>
        </pc:spChg>
        <pc:picChg chg="del">
          <ac:chgData name="Poppy Reece, Researcher" userId="dc98a925-bdaa-4bee-b207-d103908056d7" providerId="ADAL" clId="{78A426F3-005C-4CE0-8A3E-B2C267EBF4A1}" dt="2020-06-11T09:50:02.403" v="27453" actId="478"/>
          <ac:picMkLst>
            <pc:docMk/>
            <pc:sldMk cId="2958419360" sldId="430"/>
            <ac:picMk id="10" creationId="{2724BB42-E111-427A-94E9-8E5576AB76AD}"/>
          </ac:picMkLst>
        </pc:picChg>
        <pc:picChg chg="add mod">
          <ac:chgData name="Poppy Reece, Researcher" userId="dc98a925-bdaa-4bee-b207-d103908056d7" providerId="ADAL" clId="{78A426F3-005C-4CE0-8A3E-B2C267EBF4A1}" dt="2020-06-11T09:50:05.126" v="27455" actId="1076"/>
          <ac:picMkLst>
            <pc:docMk/>
            <pc:sldMk cId="2958419360" sldId="430"/>
            <ac:picMk id="12" creationId="{45565365-F5FE-4908-A981-2C849F1DCF6F}"/>
          </ac:picMkLst>
        </pc:picChg>
        <pc:picChg chg="mod">
          <ac:chgData name="Poppy Reece, Researcher" userId="dc98a925-bdaa-4bee-b207-d103908056d7" providerId="ADAL" clId="{78A426F3-005C-4CE0-8A3E-B2C267EBF4A1}" dt="2020-06-19T08:40:01.024" v="39907" actId="1076"/>
          <ac:picMkLst>
            <pc:docMk/>
            <pc:sldMk cId="2958419360" sldId="430"/>
            <ac:picMk id="13" creationId="{8EAF2CA4-2D07-43AF-A8D6-8CE594444419}"/>
          </ac:picMkLst>
        </pc:picChg>
      </pc:sldChg>
      <pc:sldChg chg="modSp">
        <pc:chgData name="Poppy Reece, Researcher" userId="dc98a925-bdaa-4bee-b207-d103908056d7" providerId="ADAL" clId="{78A426F3-005C-4CE0-8A3E-B2C267EBF4A1}" dt="2020-06-19T09:22:36.908" v="40739" actId="20577"/>
        <pc:sldMkLst>
          <pc:docMk/>
          <pc:sldMk cId="790774682" sldId="431"/>
        </pc:sldMkLst>
        <pc:spChg chg="mod">
          <ac:chgData name="Poppy Reece, Researcher" userId="dc98a925-bdaa-4bee-b207-d103908056d7" providerId="ADAL" clId="{78A426F3-005C-4CE0-8A3E-B2C267EBF4A1}" dt="2020-06-19T09:22:34.240" v="40728" actId="14100"/>
          <ac:spMkLst>
            <pc:docMk/>
            <pc:sldMk cId="790774682" sldId="431"/>
            <ac:spMk id="2" creationId="{056F8416-716D-4555-BB35-0733F171B8B6}"/>
          </ac:spMkLst>
        </pc:spChg>
        <pc:spChg chg="mod">
          <ac:chgData name="Poppy Reece, Researcher" userId="dc98a925-bdaa-4bee-b207-d103908056d7" providerId="ADAL" clId="{78A426F3-005C-4CE0-8A3E-B2C267EBF4A1}" dt="2020-06-19T09:22:33.915" v="40726" actId="20577"/>
          <ac:spMkLst>
            <pc:docMk/>
            <pc:sldMk cId="790774682" sldId="431"/>
            <ac:spMk id="3" creationId="{CE2B8406-DE52-4444-B7E7-2ECFEC53FA7D}"/>
          </ac:spMkLst>
        </pc:spChg>
        <pc:spChg chg="mod">
          <ac:chgData name="Poppy Reece, Researcher" userId="dc98a925-bdaa-4bee-b207-d103908056d7" providerId="ADAL" clId="{78A426F3-005C-4CE0-8A3E-B2C267EBF4A1}" dt="2020-06-19T09:22:35.447" v="40734" actId="14100"/>
          <ac:spMkLst>
            <pc:docMk/>
            <pc:sldMk cId="790774682" sldId="431"/>
            <ac:spMk id="5" creationId="{ED34343C-FCA4-4182-8A14-F4447A1CE25C}"/>
          </ac:spMkLst>
        </pc:spChg>
        <pc:spChg chg="mod">
          <ac:chgData name="Poppy Reece, Researcher" userId="dc98a925-bdaa-4bee-b207-d103908056d7" providerId="ADAL" clId="{78A426F3-005C-4CE0-8A3E-B2C267EBF4A1}" dt="2020-06-19T09:22:36.908" v="40739" actId="20577"/>
          <ac:spMkLst>
            <pc:docMk/>
            <pc:sldMk cId="790774682" sldId="431"/>
            <ac:spMk id="10" creationId="{513B4E98-16C8-4C4B-8C71-BFD81C2334F6}"/>
          </ac:spMkLst>
        </pc:spChg>
      </pc:sldChg>
      <pc:sldChg chg="modSp addCm modCm">
        <pc:chgData name="Poppy Reece, Researcher" userId="dc98a925-bdaa-4bee-b207-d103908056d7" providerId="ADAL" clId="{78A426F3-005C-4CE0-8A3E-B2C267EBF4A1}" dt="2020-06-19T09:16:36.848" v="40662" actId="20577"/>
        <pc:sldMkLst>
          <pc:docMk/>
          <pc:sldMk cId="3905898129" sldId="432"/>
        </pc:sldMkLst>
        <pc:spChg chg="mod">
          <ac:chgData name="Poppy Reece, Researcher" userId="dc98a925-bdaa-4bee-b207-d103908056d7" providerId="ADAL" clId="{78A426F3-005C-4CE0-8A3E-B2C267EBF4A1}" dt="2020-06-19T09:16:36.848" v="40662" actId="20577"/>
          <ac:spMkLst>
            <pc:docMk/>
            <pc:sldMk cId="3905898129" sldId="432"/>
            <ac:spMk id="12" creationId="{16422191-DE39-43E0-A625-D695C4C9FA0D}"/>
          </ac:spMkLst>
        </pc:spChg>
      </pc:sldChg>
      <pc:sldChg chg="addSp modSp">
        <pc:chgData name="Poppy Reece, Researcher" userId="dc98a925-bdaa-4bee-b207-d103908056d7" providerId="ADAL" clId="{78A426F3-005C-4CE0-8A3E-B2C267EBF4A1}" dt="2020-06-19T08:32:47.836" v="39802" actId="1076"/>
        <pc:sldMkLst>
          <pc:docMk/>
          <pc:sldMk cId="2871590473" sldId="433"/>
        </pc:sldMkLst>
        <pc:spChg chg="add mod">
          <ac:chgData name="Poppy Reece, Researcher" userId="dc98a925-bdaa-4bee-b207-d103908056d7" providerId="ADAL" clId="{78A426F3-005C-4CE0-8A3E-B2C267EBF4A1}" dt="2020-06-19T08:32:06.212" v="39788" actId="14100"/>
          <ac:spMkLst>
            <pc:docMk/>
            <pc:sldMk cId="2871590473" sldId="433"/>
            <ac:spMk id="2" creationId="{18E9D183-34BF-4F6F-AB16-9F9E90235777}"/>
          </ac:spMkLst>
        </pc:spChg>
        <pc:spChg chg="mod">
          <ac:chgData name="Poppy Reece, Researcher" userId="dc98a925-bdaa-4bee-b207-d103908056d7" providerId="ADAL" clId="{78A426F3-005C-4CE0-8A3E-B2C267EBF4A1}" dt="2020-06-19T08:32:40.273" v="39800" actId="20577"/>
          <ac:spMkLst>
            <pc:docMk/>
            <pc:sldMk cId="2871590473" sldId="433"/>
            <ac:spMk id="6" creationId="{903E9090-1837-4766-90EB-2CDD3AF649A7}"/>
          </ac:spMkLst>
        </pc:spChg>
        <pc:spChg chg="mod">
          <ac:chgData name="Poppy Reece, Researcher" userId="dc98a925-bdaa-4bee-b207-d103908056d7" providerId="ADAL" clId="{78A426F3-005C-4CE0-8A3E-B2C267EBF4A1}" dt="2020-06-19T08:32:45.877" v="39801" actId="1076"/>
          <ac:spMkLst>
            <pc:docMk/>
            <pc:sldMk cId="2871590473" sldId="433"/>
            <ac:spMk id="8" creationId="{00D824AA-8952-40F7-9C38-018B07D33849}"/>
          </ac:spMkLst>
        </pc:spChg>
        <pc:spChg chg="mod">
          <ac:chgData name="Poppy Reece, Researcher" userId="dc98a925-bdaa-4bee-b207-d103908056d7" providerId="ADAL" clId="{78A426F3-005C-4CE0-8A3E-B2C267EBF4A1}" dt="2020-06-19T08:32:10.966" v="39790" actId="20577"/>
          <ac:spMkLst>
            <pc:docMk/>
            <pc:sldMk cId="2871590473" sldId="433"/>
            <ac:spMk id="10" creationId="{EAEECB0C-D875-4767-B746-185B1AB210CA}"/>
          </ac:spMkLst>
        </pc:spChg>
        <pc:spChg chg="mod">
          <ac:chgData name="Poppy Reece, Researcher" userId="dc98a925-bdaa-4bee-b207-d103908056d7" providerId="ADAL" clId="{78A426F3-005C-4CE0-8A3E-B2C267EBF4A1}" dt="2020-06-19T08:31:58.990" v="39786" actId="14100"/>
          <ac:spMkLst>
            <pc:docMk/>
            <pc:sldMk cId="2871590473" sldId="433"/>
            <ac:spMk id="12" creationId="{16422191-DE39-43E0-A625-D695C4C9FA0D}"/>
          </ac:spMkLst>
        </pc:spChg>
        <pc:spChg chg="mod">
          <ac:chgData name="Poppy Reece, Researcher" userId="dc98a925-bdaa-4bee-b207-d103908056d7" providerId="ADAL" clId="{78A426F3-005C-4CE0-8A3E-B2C267EBF4A1}" dt="2020-06-19T08:31:53.905" v="39784" actId="1076"/>
          <ac:spMkLst>
            <pc:docMk/>
            <pc:sldMk cId="2871590473" sldId="433"/>
            <ac:spMk id="18" creationId="{51DCEFCC-EDA3-470F-BFA1-F8B3E8E94CCC}"/>
          </ac:spMkLst>
        </pc:spChg>
        <pc:picChg chg="mod">
          <ac:chgData name="Poppy Reece, Researcher" userId="dc98a925-bdaa-4bee-b207-d103908056d7" providerId="ADAL" clId="{78A426F3-005C-4CE0-8A3E-B2C267EBF4A1}" dt="2020-06-19T08:32:47.836" v="39802" actId="1076"/>
          <ac:picMkLst>
            <pc:docMk/>
            <pc:sldMk cId="2871590473" sldId="433"/>
            <ac:picMk id="9" creationId="{BDBA7E07-CA75-46CA-AB83-5517F5BB0564}"/>
          </ac:picMkLst>
        </pc:picChg>
      </pc:sldChg>
      <pc:sldChg chg="delSp modSp add del">
        <pc:chgData name="Poppy Reece, Researcher" userId="dc98a925-bdaa-4bee-b207-d103908056d7" providerId="ADAL" clId="{78A426F3-005C-4CE0-8A3E-B2C267EBF4A1}" dt="2020-06-12T08:48:27.942" v="30967" actId="2696"/>
        <pc:sldMkLst>
          <pc:docMk/>
          <pc:sldMk cId="625720751" sldId="434"/>
        </pc:sldMkLst>
        <pc:spChg chg="mod">
          <ac:chgData name="Poppy Reece, Researcher" userId="dc98a925-bdaa-4bee-b207-d103908056d7" providerId="ADAL" clId="{78A426F3-005C-4CE0-8A3E-B2C267EBF4A1}" dt="2020-06-12T08:21:46.644" v="30291" actId="20577"/>
          <ac:spMkLst>
            <pc:docMk/>
            <pc:sldMk cId="625720751" sldId="434"/>
            <ac:spMk id="3" creationId="{95B1FEE1-983A-4CE2-86F0-0A1A30DA577B}"/>
          </ac:spMkLst>
        </pc:spChg>
        <pc:spChg chg="mod">
          <ac:chgData name="Poppy Reece, Researcher" userId="dc98a925-bdaa-4bee-b207-d103908056d7" providerId="ADAL" clId="{78A426F3-005C-4CE0-8A3E-B2C267EBF4A1}" dt="2020-06-12T08:22:05.187" v="30337" actId="5793"/>
          <ac:spMkLst>
            <pc:docMk/>
            <pc:sldMk cId="625720751" sldId="434"/>
            <ac:spMk id="4" creationId="{9DB2612D-A933-466B-BB57-C688125F80F9}"/>
          </ac:spMkLst>
        </pc:spChg>
        <pc:spChg chg="mod">
          <ac:chgData name="Poppy Reece, Researcher" userId="dc98a925-bdaa-4bee-b207-d103908056d7" providerId="ADAL" clId="{78A426F3-005C-4CE0-8A3E-B2C267EBF4A1}" dt="2020-06-12T08:21:38.408" v="30250" actId="20577"/>
          <ac:spMkLst>
            <pc:docMk/>
            <pc:sldMk cId="625720751" sldId="434"/>
            <ac:spMk id="5" creationId="{E1AB353D-C3DD-45D0-A928-76F68198F592}"/>
          </ac:spMkLst>
        </pc:spChg>
        <pc:spChg chg="mod">
          <ac:chgData name="Poppy Reece, Researcher" userId="dc98a925-bdaa-4bee-b207-d103908056d7" providerId="ADAL" clId="{78A426F3-005C-4CE0-8A3E-B2C267EBF4A1}" dt="2020-06-12T08:22:01.628" v="30317" actId="313"/>
          <ac:spMkLst>
            <pc:docMk/>
            <pc:sldMk cId="625720751" sldId="434"/>
            <ac:spMk id="6" creationId="{DF49882B-5BBE-4D25-A03B-C53F5F7A34E2}"/>
          </ac:spMkLst>
        </pc:spChg>
        <pc:spChg chg="del">
          <ac:chgData name="Poppy Reece, Researcher" userId="dc98a925-bdaa-4bee-b207-d103908056d7" providerId="ADAL" clId="{78A426F3-005C-4CE0-8A3E-B2C267EBF4A1}" dt="2020-06-12T08:21:58.056" v="30297" actId="478"/>
          <ac:spMkLst>
            <pc:docMk/>
            <pc:sldMk cId="625720751" sldId="434"/>
            <ac:spMk id="9" creationId="{1030C3A5-8E05-485E-8A34-D3DDD6122874}"/>
          </ac:spMkLst>
        </pc:spChg>
        <pc:spChg chg="del">
          <ac:chgData name="Poppy Reece, Researcher" userId="dc98a925-bdaa-4bee-b207-d103908056d7" providerId="ADAL" clId="{78A426F3-005C-4CE0-8A3E-B2C267EBF4A1}" dt="2020-06-12T08:21:56.944" v="30296" actId="478"/>
          <ac:spMkLst>
            <pc:docMk/>
            <pc:sldMk cId="625720751" sldId="434"/>
            <ac:spMk id="10" creationId="{C2AD44FE-194D-4E35-8CA7-8619CA32B101}"/>
          </ac:spMkLst>
        </pc:spChg>
        <pc:spChg chg="del">
          <ac:chgData name="Poppy Reece, Researcher" userId="dc98a925-bdaa-4bee-b207-d103908056d7" providerId="ADAL" clId="{78A426F3-005C-4CE0-8A3E-B2C267EBF4A1}" dt="2020-06-12T08:21:53.675" v="30294" actId="478"/>
          <ac:spMkLst>
            <pc:docMk/>
            <pc:sldMk cId="625720751" sldId="434"/>
            <ac:spMk id="11" creationId="{0C6E1C1E-314D-4164-94C2-74C17A7E9F39}"/>
          </ac:spMkLst>
        </pc:spChg>
        <pc:spChg chg="del">
          <ac:chgData name="Poppy Reece, Researcher" userId="dc98a925-bdaa-4bee-b207-d103908056d7" providerId="ADAL" clId="{78A426F3-005C-4CE0-8A3E-B2C267EBF4A1}" dt="2020-06-12T08:21:55.680" v="30295" actId="478"/>
          <ac:spMkLst>
            <pc:docMk/>
            <pc:sldMk cId="625720751" sldId="434"/>
            <ac:spMk id="16" creationId="{6A34F206-AAD3-44B0-9631-54051BEA77C6}"/>
          </ac:spMkLst>
        </pc:spChg>
        <pc:spChg chg="del">
          <ac:chgData name="Poppy Reece, Researcher" userId="dc98a925-bdaa-4bee-b207-d103908056d7" providerId="ADAL" clId="{78A426F3-005C-4CE0-8A3E-B2C267EBF4A1}" dt="2020-06-12T08:21:48.346" v="30292" actId="478"/>
          <ac:spMkLst>
            <pc:docMk/>
            <pc:sldMk cId="625720751" sldId="434"/>
            <ac:spMk id="17" creationId="{1FEC3708-7681-4E8F-9183-98F20DD5B9CC}"/>
          </ac:spMkLst>
        </pc:spChg>
      </pc:sldChg>
      <pc:sldChg chg="addSp delSp modSp add modNotesTx">
        <pc:chgData name="Poppy Reece, Researcher" userId="dc98a925-bdaa-4bee-b207-d103908056d7" providerId="ADAL" clId="{78A426F3-005C-4CE0-8A3E-B2C267EBF4A1}" dt="2020-06-18T15:18:12.364" v="38976" actId="1076"/>
        <pc:sldMkLst>
          <pc:docMk/>
          <pc:sldMk cId="331025716" sldId="435"/>
        </pc:sldMkLst>
        <pc:spChg chg="mod">
          <ac:chgData name="Poppy Reece, Researcher" userId="dc98a925-bdaa-4bee-b207-d103908056d7" providerId="ADAL" clId="{78A426F3-005C-4CE0-8A3E-B2C267EBF4A1}" dt="2020-06-18T15:16:25.962" v="38962" actId="14100"/>
          <ac:spMkLst>
            <pc:docMk/>
            <pc:sldMk cId="331025716" sldId="435"/>
            <ac:spMk id="2" creationId="{EC2D83D0-FDFF-48AD-AED8-A4E6AE6B95A8}"/>
          </ac:spMkLst>
        </pc:spChg>
        <pc:spChg chg="del mod">
          <ac:chgData name="Poppy Reece, Researcher" userId="dc98a925-bdaa-4bee-b207-d103908056d7" providerId="ADAL" clId="{78A426F3-005C-4CE0-8A3E-B2C267EBF4A1}" dt="2020-06-12T08:41:37.066" v="30763" actId="478"/>
          <ac:spMkLst>
            <pc:docMk/>
            <pc:sldMk cId="331025716" sldId="435"/>
            <ac:spMk id="3" creationId="{95B1FEE1-983A-4CE2-86F0-0A1A30DA577B}"/>
          </ac:spMkLst>
        </pc:spChg>
        <pc:spChg chg="del">
          <ac:chgData name="Poppy Reece, Researcher" userId="dc98a925-bdaa-4bee-b207-d103908056d7" providerId="ADAL" clId="{78A426F3-005C-4CE0-8A3E-B2C267EBF4A1}" dt="2020-06-12T08:28:47.842" v="30348" actId="478"/>
          <ac:spMkLst>
            <pc:docMk/>
            <pc:sldMk cId="331025716" sldId="435"/>
            <ac:spMk id="4" creationId="{9DB2612D-A933-466B-BB57-C688125F80F9}"/>
          </ac:spMkLst>
        </pc:spChg>
        <pc:spChg chg="mod">
          <ac:chgData name="Poppy Reece, Researcher" userId="dc98a925-bdaa-4bee-b207-d103908056d7" providerId="ADAL" clId="{78A426F3-005C-4CE0-8A3E-B2C267EBF4A1}" dt="2020-06-12T08:43:49.452" v="30810" actId="20577"/>
          <ac:spMkLst>
            <pc:docMk/>
            <pc:sldMk cId="331025716" sldId="435"/>
            <ac:spMk id="5" creationId="{E1AB353D-C3DD-45D0-A928-76F68198F592}"/>
          </ac:spMkLst>
        </pc:spChg>
        <pc:spChg chg="add del mod">
          <ac:chgData name="Poppy Reece, Researcher" userId="dc98a925-bdaa-4bee-b207-d103908056d7" providerId="ADAL" clId="{78A426F3-005C-4CE0-8A3E-B2C267EBF4A1}" dt="2020-06-12T08:53:05.276" v="31093"/>
          <ac:spMkLst>
            <pc:docMk/>
            <pc:sldMk cId="331025716" sldId="435"/>
            <ac:spMk id="6" creationId="{3C07D0DF-D888-4B61-8BD2-A3977B78DCCE}"/>
          </ac:spMkLst>
        </pc:spChg>
        <pc:spChg chg="mod">
          <ac:chgData name="Poppy Reece, Researcher" userId="dc98a925-bdaa-4bee-b207-d103908056d7" providerId="ADAL" clId="{78A426F3-005C-4CE0-8A3E-B2C267EBF4A1}" dt="2020-06-18T15:12:41.337" v="38913" actId="1076"/>
          <ac:spMkLst>
            <pc:docMk/>
            <pc:sldMk cId="331025716" sldId="435"/>
            <ac:spMk id="8" creationId="{FC353014-6950-42EF-B5D7-43A6638D099D}"/>
          </ac:spMkLst>
        </pc:spChg>
        <pc:spChg chg="del">
          <ac:chgData name="Poppy Reece, Researcher" userId="dc98a925-bdaa-4bee-b207-d103908056d7" providerId="ADAL" clId="{78A426F3-005C-4CE0-8A3E-B2C267EBF4A1}" dt="2020-06-12T08:28:54.794" v="30352" actId="478"/>
          <ac:spMkLst>
            <pc:docMk/>
            <pc:sldMk cId="331025716" sldId="435"/>
            <ac:spMk id="9" creationId="{DF335F02-76BB-4A7F-9547-FF6F97A91E3F}"/>
          </ac:spMkLst>
        </pc:spChg>
        <pc:spChg chg="add del">
          <ac:chgData name="Poppy Reece, Researcher" userId="dc98a925-bdaa-4bee-b207-d103908056d7" providerId="ADAL" clId="{78A426F3-005C-4CE0-8A3E-B2C267EBF4A1}" dt="2020-06-12T08:52:48.463" v="31081"/>
          <ac:spMkLst>
            <pc:docMk/>
            <pc:sldMk cId="331025716" sldId="435"/>
            <ac:spMk id="10" creationId="{5C11DBF2-0587-4A37-AF5D-9C98C7D5DD34}"/>
          </ac:spMkLst>
        </pc:spChg>
        <pc:spChg chg="del">
          <ac:chgData name="Poppy Reece, Researcher" userId="dc98a925-bdaa-4bee-b207-d103908056d7" providerId="ADAL" clId="{78A426F3-005C-4CE0-8A3E-B2C267EBF4A1}" dt="2020-06-12T08:28:53.467" v="30351" actId="478"/>
          <ac:spMkLst>
            <pc:docMk/>
            <pc:sldMk cId="331025716" sldId="435"/>
            <ac:spMk id="11" creationId="{675475B3-5403-4638-8528-2D48493A6FBB}"/>
          </ac:spMkLst>
        </pc:spChg>
        <pc:spChg chg="mod">
          <ac:chgData name="Poppy Reece, Researcher" userId="dc98a925-bdaa-4bee-b207-d103908056d7" providerId="ADAL" clId="{78A426F3-005C-4CE0-8A3E-B2C267EBF4A1}" dt="2020-06-18T15:12:32.863" v="38910" actId="1076"/>
          <ac:spMkLst>
            <pc:docMk/>
            <pc:sldMk cId="331025716" sldId="435"/>
            <ac:spMk id="12" creationId="{644852D1-62B5-40F0-AE94-F3AFA6054FE9}"/>
          </ac:spMkLst>
        </pc:spChg>
        <pc:spChg chg="mod">
          <ac:chgData name="Poppy Reece, Researcher" userId="dc98a925-bdaa-4bee-b207-d103908056d7" providerId="ADAL" clId="{78A426F3-005C-4CE0-8A3E-B2C267EBF4A1}" dt="2020-06-18T15:12:31.143" v="38909" actId="1076"/>
          <ac:spMkLst>
            <pc:docMk/>
            <pc:sldMk cId="331025716" sldId="435"/>
            <ac:spMk id="13" creationId="{CB375171-AD14-472F-830C-8BF99499943F}"/>
          </ac:spMkLst>
        </pc:spChg>
        <pc:spChg chg="add del mod">
          <ac:chgData name="Poppy Reece, Researcher" userId="dc98a925-bdaa-4bee-b207-d103908056d7" providerId="ADAL" clId="{78A426F3-005C-4CE0-8A3E-B2C267EBF4A1}" dt="2020-06-18T15:10:32.581" v="38863" actId="478"/>
          <ac:spMkLst>
            <pc:docMk/>
            <pc:sldMk cId="331025716" sldId="435"/>
            <ac:spMk id="14" creationId="{E02B3A9E-26BF-4B96-AB60-F76113ED9588}"/>
          </ac:spMkLst>
        </pc:spChg>
        <pc:spChg chg="mod">
          <ac:chgData name="Poppy Reece, Researcher" userId="dc98a925-bdaa-4bee-b207-d103908056d7" providerId="ADAL" clId="{78A426F3-005C-4CE0-8A3E-B2C267EBF4A1}" dt="2020-06-18T15:12:25.199" v="38907" actId="14100"/>
          <ac:spMkLst>
            <pc:docMk/>
            <pc:sldMk cId="331025716" sldId="435"/>
            <ac:spMk id="15" creationId="{C1C0D43C-32B3-48D8-9B56-30EE2BBC7048}"/>
          </ac:spMkLst>
        </pc:spChg>
        <pc:spChg chg="add del mod">
          <ac:chgData name="Poppy Reece, Researcher" userId="dc98a925-bdaa-4bee-b207-d103908056d7" providerId="ADAL" clId="{78A426F3-005C-4CE0-8A3E-B2C267EBF4A1}" dt="2020-06-18T15:10:26.342" v="38857" actId="478"/>
          <ac:spMkLst>
            <pc:docMk/>
            <pc:sldMk cId="331025716" sldId="435"/>
            <ac:spMk id="16" creationId="{BF2B6A27-1DA9-42DF-B466-CCB9D451120E}"/>
          </ac:spMkLst>
        </pc:spChg>
        <pc:spChg chg="del">
          <ac:chgData name="Poppy Reece, Researcher" userId="dc98a925-bdaa-4bee-b207-d103908056d7" providerId="ADAL" clId="{78A426F3-005C-4CE0-8A3E-B2C267EBF4A1}" dt="2020-06-12T08:28:52.458" v="30350" actId="478"/>
          <ac:spMkLst>
            <pc:docMk/>
            <pc:sldMk cId="331025716" sldId="435"/>
            <ac:spMk id="17" creationId="{CEFB8767-8641-497D-A3A7-A2ABCBEEBDCE}"/>
          </ac:spMkLst>
        </pc:spChg>
        <pc:spChg chg="mod">
          <ac:chgData name="Poppy Reece, Researcher" userId="dc98a925-bdaa-4bee-b207-d103908056d7" providerId="ADAL" clId="{78A426F3-005C-4CE0-8A3E-B2C267EBF4A1}" dt="2020-06-18T15:16:22.729" v="38961" actId="14100"/>
          <ac:spMkLst>
            <pc:docMk/>
            <pc:sldMk cId="331025716" sldId="435"/>
            <ac:spMk id="18" creationId="{2D9FBF13-6F44-4FBA-809B-42AA5DBA65B8}"/>
          </ac:spMkLst>
        </pc:spChg>
        <pc:spChg chg="add del mod">
          <ac:chgData name="Poppy Reece, Researcher" userId="dc98a925-bdaa-4bee-b207-d103908056d7" providerId="ADAL" clId="{78A426F3-005C-4CE0-8A3E-B2C267EBF4A1}" dt="2020-06-12T08:53:05.274" v="31091"/>
          <ac:spMkLst>
            <pc:docMk/>
            <pc:sldMk cId="331025716" sldId="435"/>
            <ac:spMk id="20" creationId="{2B64BCDC-06E1-4EEC-B43C-8DCC71976E9A}"/>
          </ac:spMkLst>
        </pc:spChg>
        <pc:spChg chg="add del mod">
          <ac:chgData name="Poppy Reece, Researcher" userId="dc98a925-bdaa-4bee-b207-d103908056d7" providerId="ADAL" clId="{78A426F3-005C-4CE0-8A3E-B2C267EBF4A1}" dt="2020-06-18T15:10:35.289" v="38865" actId="478"/>
          <ac:spMkLst>
            <pc:docMk/>
            <pc:sldMk cId="331025716" sldId="435"/>
            <ac:spMk id="21" creationId="{6F0A83B7-91F6-447F-91EA-EC4B8CD74151}"/>
          </ac:spMkLst>
        </pc:spChg>
        <pc:spChg chg="add del">
          <ac:chgData name="Poppy Reece, Researcher" userId="dc98a925-bdaa-4bee-b207-d103908056d7" providerId="ADAL" clId="{78A426F3-005C-4CE0-8A3E-B2C267EBF4A1}" dt="2020-06-12T09:22:45.156" v="31895"/>
          <ac:spMkLst>
            <pc:docMk/>
            <pc:sldMk cId="331025716" sldId="435"/>
            <ac:spMk id="22" creationId="{853E1B89-3D8E-4F2A-8A13-30AB6FFC46E5}"/>
          </ac:spMkLst>
        </pc:spChg>
        <pc:spChg chg="add del mod">
          <ac:chgData name="Poppy Reece, Researcher" userId="dc98a925-bdaa-4bee-b207-d103908056d7" providerId="ADAL" clId="{78A426F3-005C-4CE0-8A3E-B2C267EBF4A1}" dt="2020-06-18T15:10:28.457" v="38859" actId="478"/>
          <ac:spMkLst>
            <pc:docMk/>
            <pc:sldMk cId="331025716" sldId="435"/>
            <ac:spMk id="23" creationId="{15C0A005-BA23-43C8-8339-077F0E511B62}"/>
          </ac:spMkLst>
        </pc:spChg>
        <pc:spChg chg="add del mod">
          <ac:chgData name="Poppy Reece, Researcher" userId="dc98a925-bdaa-4bee-b207-d103908056d7" providerId="ADAL" clId="{78A426F3-005C-4CE0-8A3E-B2C267EBF4A1}" dt="2020-06-18T15:10:30.720" v="38861" actId="478"/>
          <ac:spMkLst>
            <pc:docMk/>
            <pc:sldMk cId="331025716" sldId="435"/>
            <ac:spMk id="24" creationId="{DAA6D776-3312-4D3A-B2B3-0533D970F58F}"/>
          </ac:spMkLst>
        </pc:spChg>
        <pc:spChg chg="add del mod">
          <ac:chgData name="Poppy Reece, Researcher" userId="dc98a925-bdaa-4bee-b207-d103908056d7" providerId="ADAL" clId="{78A426F3-005C-4CE0-8A3E-B2C267EBF4A1}" dt="2020-06-18T15:10:29.474" v="38860" actId="478"/>
          <ac:spMkLst>
            <pc:docMk/>
            <pc:sldMk cId="331025716" sldId="435"/>
            <ac:spMk id="26" creationId="{7EA78F8F-E072-47FC-A681-C409E55EB07A}"/>
          </ac:spMkLst>
        </pc:spChg>
        <pc:spChg chg="add del">
          <ac:chgData name="Poppy Reece, Researcher" userId="dc98a925-bdaa-4bee-b207-d103908056d7" providerId="ADAL" clId="{78A426F3-005C-4CE0-8A3E-B2C267EBF4A1}" dt="2020-06-12T09:44:15.055" v="32397"/>
          <ac:spMkLst>
            <pc:docMk/>
            <pc:sldMk cId="331025716" sldId="435"/>
            <ac:spMk id="38" creationId="{D94FFE15-CF87-4FD0-9703-91389431ED2E}"/>
          </ac:spMkLst>
        </pc:spChg>
        <pc:spChg chg="add del">
          <ac:chgData name="Poppy Reece, Researcher" userId="dc98a925-bdaa-4bee-b207-d103908056d7" providerId="ADAL" clId="{78A426F3-005C-4CE0-8A3E-B2C267EBF4A1}" dt="2020-06-12T09:44:20.295" v="32399"/>
          <ac:spMkLst>
            <pc:docMk/>
            <pc:sldMk cId="331025716" sldId="435"/>
            <ac:spMk id="39" creationId="{84AEF596-AFE1-4C88-8915-C621C5E23842}"/>
          </ac:spMkLst>
        </pc:spChg>
        <pc:spChg chg="add del mod">
          <ac:chgData name="Poppy Reece, Researcher" userId="dc98a925-bdaa-4bee-b207-d103908056d7" providerId="ADAL" clId="{78A426F3-005C-4CE0-8A3E-B2C267EBF4A1}" dt="2020-06-18T15:10:33.753" v="38864" actId="478"/>
          <ac:spMkLst>
            <pc:docMk/>
            <pc:sldMk cId="331025716" sldId="435"/>
            <ac:spMk id="40" creationId="{C8502ACF-2147-4AF7-94CC-0F301CFDB232}"/>
          </ac:spMkLst>
        </pc:spChg>
        <pc:spChg chg="add del mod">
          <ac:chgData name="Poppy Reece, Researcher" userId="dc98a925-bdaa-4bee-b207-d103908056d7" providerId="ADAL" clId="{78A426F3-005C-4CE0-8A3E-B2C267EBF4A1}" dt="2020-06-18T15:10:36.845" v="38866" actId="478"/>
          <ac:spMkLst>
            <pc:docMk/>
            <pc:sldMk cId="331025716" sldId="435"/>
            <ac:spMk id="41" creationId="{F9FC835D-5948-455D-A73A-EFAFD3DFCB73}"/>
          </ac:spMkLst>
        </pc:spChg>
        <pc:picChg chg="add del">
          <ac:chgData name="Poppy Reece, Researcher" userId="dc98a925-bdaa-4bee-b207-d103908056d7" providerId="ADAL" clId="{78A426F3-005C-4CE0-8A3E-B2C267EBF4A1}" dt="2020-06-18T15:17:34.101" v="38964" actId="478"/>
          <ac:picMkLst>
            <pc:docMk/>
            <pc:sldMk cId="331025716" sldId="435"/>
            <ac:picMk id="3" creationId="{64AD280C-C674-4EEB-B391-EE4C3ADEE47D}"/>
          </ac:picMkLst>
        </pc:picChg>
        <pc:picChg chg="add mod">
          <ac:chgData name="Poppy Reece, Researcher" userId="dc98a925-bdaa-4bee-b207-d103908056d7" providerId="ADAL" clId="{78A426F3-005C-4CE0-8A3E-B2C267EBF4A1}" dt="2020-06-18T15:18:12.364" v="38976" actId="1076"/>
          <ac:picMkLst>
            <pc:docMk/>
            <pc:sldMk cId="331025716" sldId="435"/>
            <ac:picMk id="6" creationId="{AF0F5705-A4F5-43AD-966C-579DABEC00B9}"/>
          </ac:picMkLst>
        </pc:picChg>
        <pc:picChg chg="mod">
          <ac:chgData name="Poppy Reece, Researcher" userId="dc98a925-bdaa-4bee-b207-d103908056d7" providerId="ADAL" clId="{78A426F3-005C-4CE0-8A3E-B2C267EBF4A1}" dt="2020-06-15T08:13:23.326" v="37275" actId="1038"/>
          <ac:picMkLst>
            <pc:docMk/>
            <pc:sldMk cId="331025716" sldId="435"/>
            <ac:picMk id="19" creationId="{BE1DCB39-975E-4863-AFBF-5BE07BAFC276}"/>
          </ac:picMkLst>
        </pc:picChg>
        <pc:picChg chg="mod">
          <ac:chgData name="Poppy Reece, Researcher" userId="dc98a925-bdaa-4bee-b207-d103908056d7" providerId="ADAL" clId="{78A426F3-005C-4CE0-8A3E-B2C267EBF4A1}" dt="2020-06-18T15:12:46.550" v="38915" actId="1076"/>
          <ac:picMkLst>
            <pc:docMk/>
            <pc:sldMk cId="331025716" sldId="435"/>
            <ac:picMk id="20" creationId="{0B3080AD-60A5-46B6-9286-0AC070E2CF06}"/>
          </ac:picMkLst>
        </pc:picChg>
        <pc:cxnChg chg="del">
          <ac:chgData name="Poppy Reece, Researcher" userId="dc98a925-bdaa-4bee-b207-d103908056d7" providerId="ADAL" clId="{78A426F3-005C-4CE0-8A3E-B2C267EBF4A1}" dt="2020-06-12T08:41:32.990" v="30761" actId="478"/>
          <ac:cxnSpMkLst>
            <pc:docMk/>
            <pc:sldMk cId="331025716" sldId="435"/>
            <ac:cxnSpMk id="7" creationId="{A89E3C92-89AC-40E5-BB98-0F71647421C8}"/>
          </ac:cxnSpMkLst>
        </pc:cxnChg>
        <pc:cxnChg chg="add del mod">
          <ac:chgData name="Poppy Reece, Researcher" userId="dc98a925-bdaa-4bee-b207-d103908056d7" providerId="ADAL" clId="{78A426F3-005C-4CE0-8A3E-B2C267EBF4A1}" dt="2020-06-12T09:29:59.143" v="32285" actId="478"/>
          <ac:cxnSpMkLst>
            <pc:docMk/>
            <pc:sldMk cId="331025716" sldId="435"/>
            <ac:cxnSpMk id="25" creationId="{01BC71CF-A27B-4200-BB28-B8D9C8251507}"/>
          </ac:cxnSpMkLst>
        </pc:cxnChg>
        <pc:cxnChg chg="add del mod">
          <ac:chgData name="Poppy Reece, Researcher" userId="dc98a925-bdaa-4bee-b207-d103908056d7" providerId="ADAL" clId="{78A426F3-005C-4CE0-8A3E-B2C267EBF4A1}" dt="2020-06-18T15:10:31.640" v="38862" actId="478"/>
          <ac:cxnSpMkLst>
            <pc:docMk/>
            <pc:sldMk cId="331025716" sldId="435"/>
            <ac:cxnSpMk id="31" creationId="{1A53984E-4485-44E5-A41D-5A71573F526F}"/>
          </ac:cxnSpMkLst>
        </pc:cxnChg>
        <pc:cxnChg chg="add del mod">
          <ac:chgData name="Poppy Reece, Researcher" userId="dc98a925-bdaa-4bee-b207-d103908056d7" providerId="ADAL" clId="{78A426F3-005C-4CE0-8A3E-B2C267EBF4A1}" dt="2020-06-12T09:29:50.036" v="32282" actId="478"/>
          <ac:cxnSpMkLst>
            <pc:docMk/>
            <pc:sldMk cId="331025716" sldId="435"/>
            <ac:cxnSpMk id="34" creationId="{506D76E9-9DE2-4E5E-805D-4282E38E4825}"/>
          </ac:cxnSpMkLst>
        </pc:cxnChg>
        <pc:cxnChg chg="add del mod">
          <ac:chgData name="Poppy Reece, Researcher" userId="dc98a925-bdaa-4bee-b207-d103908056d7" providerId="ADAL" clId="{78A426F3-005C-4CE0-8A3E-B2C267EBF4A1}" dt="2020-06-18T15:10:27.255" v="38858" actId="478"/>
          <ac:cxnSpMkLst>
            <pc:docMk/>
            <pc:sldMk cId="331025716" sldId="435"/>
            <ac:cxnSpMk id="35" creationId="{4C2F7FF2-C5B6-4586-9770-86A39101F49F}"/>
          </ac:cxnSpMkLst>
        </pc:cxnChg>
      </pc:sldChg>
      <pc:sldChg chg="addSp delSp modSp add del mod setBg">
        <pc:chgData name="Poppy Reece, Researcher" userId="dc98a925-bdaa-4bee-b207-d103908056d7" providerId="ADAL" clId="{78A426F3-005C-4CE0-8A3E-B2C267EBF4A1}" dt="2020-06-12T13:16:16.011" v="35721" actId="2696"/>
        <pc:sldMkLst>
          <pc:docMk/>
          <pc:sldMk cId="1815104567" sldId="438"/>
        </pc:sldMkLst>
        <pc:spChg chg="add del mod">
          <ac:chgData name="Poppy Reece, Researcher" userId="dc98a925-bdaa-4bee-b207-d103908056d7" providerId="ADAL" clId="{78A426F3-005C-4CE0-8A3E-B2C267EBF4A1}" dt="2020-06-12T13:16:02.920" v="35718"/>
          <ac:spMkLst>
            <pc:docMk/>
            <pc:sldMk cId="1815104567" sldId="438"/>
            <ac:spMk id="10" creationId="{9208ECDF-653B-4ED5-B660-9B576D7B02AD}"/>
          </ac:spMkLst>
        </pc:spChg>
        <pc:spChg chg="add mod">
          <ac:chgData name="Poppy Reece, Researcher" userId="dc98a925-bdaa-4bee-b207-d103908056d7" providerId="ADAL" clId="{78A426F3-005C-4CE0-8A3E-B2C267EBF4A1}" dt="2020-06-12T13:10:00.843" v="35704" actId="14100"/>
          <ac:spMkLst>
            <pc:docMk/>
            <pc:sldMk cId="1815104567" sldId="438"/>
            <ac:spMk id="11" creationId="{1014EA0C-FB5A-4CB7-8715-16CB3E249022}"/>
          </ac:spMkLst>
        </pc:spChg>
        <pc:spChg chg="add">
          <ac:chgData name="Poppy Reece, Researcher" userId="dc98a925-bdaa-4bee-b207-d103908056d7" providerId="ADAL" clId="{78A426F3-005C-4CE0-8A3E-B2C267EBF4A1}" dt="2020-06-12T13:07:51.557" v="35681" actId="26606"/>
          <ac:spMkLst>
            <pc:docMk/>
            <pc:sldMk cId="1815104567" sldId="438"/>
            <ac:spMk id="14" creationId="{E97C36FC-DEAA-4DCA-B0AB-7F9357FA4016}"/>
          </ac:spMkLst>
        </pc:spChg>
        <pc:spChg chg="add">
          <ac:chgData name="Poppy Reece, Researcher" userId="dc98a925-bdaa-4bee-b207-d103908056d7" providerId="ADAL" clId="{78A426F3-005C-4CE0-8A3E-B2C267EBF4A1}" dt="2020-06-12T13:07:51.557" v="35681" actId="26606"/>
          <ac:spMkLst>
            <pc:docMk/>
            <pc:sldMk cId="1815104567" sldId="438"/>
            <ac:spMk id="16" creationId="{278C38CD-A630-49FF-8417-6792A2B13FCA}"/>
          </ac:spMkLst>
        </pc:spChg>
        <pc:picChg chg="add del mod">
          <ac:chgData name="Poppy Reece, Researcher" userId="dc98a925-bdaa-4bee-b207-d103908056d7" providerId="ADAL" clId="{78A426F3-005C-4CE0-8A3E-B2C267EBF4A1}" dt="2020-06-12T13:07:23.612" v="35673" actId="931"/>
          <ac:picMkLst>
            <pc:docMk/>
            <pc:sldMk cId="1815104567" sldId="438"/>
            <ac:picMk id="3" creationId="{33BB6063-FEC0-4DCD-928E-937F0B49AEA1}"/>
          </ac:picMkLst>
        </pc:picChg>
        <pc:picChg chg="add del mod">
          <ac:chgData name="Poppy Reece, Researcher" userId="dc98a925-bdaa-4bee-b207-d103908056d7" providerId="ADAL" clId="{78A426F3-005C-4CE0-8A3E-B2C267EBF4A1}" dt="2020-06-12T13:07:23.612" v="35673" actId="931"/>
          <ac:picMkLst>
            <pc:docMk/>
            <pc:sldMk cId="1815104567" sldId="438"/>
            <ac:picMk id="5" creationId="{243DF9A2-C5C7-4D61-B8F2-B776DAB7B3AD}"/>
          </ac:picMkLst>
        </pc:picChg>
        <pc:picChg chg="add mod ord">
          <ac:chgData name="Poppy Reece, Researcher" userId="dc98a925-bdaa-4bee-b207-d103908056d7" providerId="ADAL" clId="{78A426F3-005C-4CE0-8A3E-B2C267EBF4A1}" dt="2020-06-12T13:09:49.836" v="35698" actId="1076"/>
          <ac:picMkLst>
            <pc:docMk/>
            <pc:sldMk cId="1815104567" sldId="438"/>
            <ac:picMk id="7" creationId="{5B301735-9933-4A29-A86D-F0F9EBF1D4FC}"/>
          </ac:picMkLst>
        </pc:picChg>
        <pc:picChg chg="add mod">
          <ac:chgData name="Poppy Reece, Researcher" userId="dc98a925-bdaa-4bee-b207-d103908056d7" providerId="ADAL" clId="{78A426F3-005C-4CE0-8A3E-B2C267EBF4A1}" dt="2020-06-12T13:07:51.557" v="35681" actId="26606"/>
          <ac:picMkLst>
            <pc:docMk/>
            <pc:sldMk cId="1815104567" sldId="438"/>
            <ac:picMk id="9" creationId="{38637442-5B3E-43FA-8B01-3F7666E9B5A5}"/>
          </ac:picMkLst>
        </pc:picChg>
        <pc:picChg chg="add mod">
          <ac:chgData name="Poppy Reece, Researcher" userId="dc98a925-bdaa-4bee-b207-d103908056d7" providerId="ADAL" clId="{78A426F3-005C-4CE0-8A3E-B2C267EBF4A1}" dt="2020-06-12T13:15:08.124" v="35708" actId="27614"/>
          <ac:picMkLst>
            <pc:docMk/>
            <pc:sldMk cId="1815104567" sldId="438"/>
            <ac:picMk id="13" creationId="{CB6B5A6F-B862-4EFB-8178-9E615B929A1B}"/>
          </ac:picMkLst>
        </pc:picChg>
      </pc:sldChg>
      <pc:sldChg chg="addSp delSp modSp add del mod setBg">
        <pc:chgData name="Poppy Reece, Researcher" userId="dc98a925-bdaa-4bee-b207-d103908056d7" providerId="ADAL" clId="{78A426F3-005C-4CE0-8A3E-B2C267EBF4A1}" dt="2020-06-12T13:28:13.790" v="35846" actId="2696"/>
        <pc:sldMkLst>
          <pc:docMk/>
          <pc:sldMk cId="4025352316" sldId="439"/>
        </pc:sldMkLst>
        <pc:spChg chg="add del mod">
          <ac:chgData name="Poppy Reece, Researcher" userId="dc98a925-bdaa-4bee-b207-d103908056d7" providerId="ADAL" clId="{78A426F3-005C-4CE0-8A3E-B2C267EBF4A1}" dt="2020-06-12T13:19:26.994" v="35769"/>
          <ac:spMkLst>
            <pc:docMk/>
            <pc:sldMk cId="4025352316" sldId="439"/>
            <ac:spMk id="5" creationId="{26F2CBA7-2F96-4D37-BFC1-451ED0C4CD6B}"/>
          </ac:spMkLst>
        </pc:spChg>
        <pc:spChg chg="add mod">
          <ac:chgData name="Poppy Reece, Researcher" userId="dc98a925-bdaa-4bee-b207-d103908056d7" providerId="ADAL" clId="{78A426F3-005C-4CE0-8A3E-B2C267EBF4A1}" dt="2020-06-12T13:16:21.939" v="35723" actId="1076"/>
          <ac:spMkLst>
            <pc:docMk/>
            <pc:sldMk cId="4025352316" sldId="439"/>
            <ac:spMk id="7" creationId="{74668D31-31C5-4DBD-AE66-74B378980E59}"/>
          </ac:spMkLst>
        </pc:spChg>
        <pc:spChg chg="add">
          <ac:chgData name="Poppy Reece, Researcher" userId="dc98a925-bdaa-4bee-b207-d103908056d7" providerId="ADAL" clId="{78A426F3-005C-4CE0-8A3E-B2C267EBF4A1}" dt="2020-06-12T13:15:56.095" v="35715" actId="26606"/>
          <ac:spMkLst>
            <pc:docMk/>
            <pc:sldMk cId="4025352316" sldId="439"/>
            <ac:spMk id="9" creationId="{749FA6A2-2239-4EF2-9EB3-B1DC295FE14D}"/>
          </ac:spMkLst>
        </pc:spChg>
        <pc:picChg chg="add mod">
          <ac:chgData name="Poppy Reece, Researcher" userId="dc98a925-bdaa-4bee-b207-d103908056d7" providerId="ADAL" clId="{78A426F3-005C-4CE0-8A3E-B2C267EBF4A1}" dt="2020-06-12T13:17:46.222" v="35755" actId="1036"/>
          <ac:picMkLst>
            <pc:docMk/>
            <pc:sldMk cId="4025352316" sldId="439"/>
            <ac:picMk id="2" creationId="{732E3139-3922-4164-A061-66B02AF9EBF7}"/>
          </ac:picMkLst>
        </pc:picChg>
        <pc:picChg chg="add mod ord modCrop">
          <ac:chgData name="Poppy Reece, Researcher" userId="dc98a925-bdaa-4bee-b207-d103908056d7" providerId="ADAL" clId="{78A426F3-005C-4CE0-8A3E-B2C267EBF4A1}" dt="2020-06-12T13:17:47.310" v="35757" actId="1036"/>
          <ac:picMkLst>
            <pc:docMk/>
            <pc:sldMk cId="4025352316" sldId="439"/>
            <ac:picMk id="3" creationId="{61D346D9-970E-4ED3-9981-1A838F3DF065}"/>
          </ac:picMkLst>
        </pc:picChg>
        <pc:picChg chg="add mod modCrop">
          <ac:chgData name="Poppy Reece, Researcher" userId="dc98a925-bdaa-4bee-b207-d103908056d7" providerId="ADAL" clId="{78A426F3-005C-4CE0-8A3E-B2C267EBF4A1}" dt="2020-06-12T13:17:41.874" v="35753" actId="1076"/>
          <ac:picMkLst>
            <pc:docMk/>
            <pc:sldMk cId="4025352316" sldId="439"/>
            <ac:picMk id="4" creationId="{3F569533-087A-4685-99E7-307D5EDE3FCE}"/>
          </ac:picMkLst>
        </pc:picChg>
      </pc:sldChg>
      <pc:sldChg chg="addSp modSp add">
        <pc:chgData name="Poppy Reece, Researcher" userId="dc98a925-bdaa-4bee-b207-d103908056d7" providerId="ADAL" clId="{78A426F3-005C-4CE0-8A3E-B2C267EBF4A1}" dt="2020-06-12T14:08:33.817" v="36890" actId="1036"/>
        <pc:sldMkLst>
          <pc:docMk/>
          <pc:sldMk cId="3765162467" sldId="440"/>
        </pc:sldMkLst>
        <pc:spChg chg="add mod">
          <ac:chgData name="Poppy Reece, Researcher" userId="dc98a925-bdaa-4bee-b207-d103908056d7" providerId="ADAL" clId="{78A426F3-005C-4CE0-8A3E-B2C267EBF4A1}" dt="2020-06-12T13:27:38.941" v="35834" actId="120"/>
          <ac:spMkLst>
            <pc:docMk/>
            <pc:sldMk cId="3765162467" sldId="440"/>
            <ac:spMk id="5" creationId="{6E3B49F1-798D-46D6-83E1-245B5B018F8A}"/>
          </ac:spMkLst>
        </pc:spChg>
        <pc:spChg chg="add mod">
          <ac:chgData name="Poppy Reece, Researcher" userId="dc98a925-bdaa-4bee-b207-d103908056d7" providerId="ADAL" clId="{78A426F3-005C-4CE0-8A3E-B2C267EBF4A1}" dt="2020-06-12T14:08:17.786" v="36886" actId="207"/>
          <ac:spMkLst>
            <pc:docMk/>
            <pc:sldMk cId="3765162467" sldId="440"/>
            <ac:spMk id="6" creationId="{26ED10A8-7FB2-4478-8C0C-0DE1A6A689EA}"/>
          </ac:spMkLst>
        </pc:spChg>
        <pc:spChg chg="add mod">
          <ac:chgData name="Poppy Reece, Researcher" userId="dc98a925-bdaa-4bee-b207-d103908056d7" providerId="ADAL" clId="{78A426F3-005C-4CE0-8A3E-B2C267EBF4A1}" dt="2020-06-12T14:07:50.319" v="36882" actId="207"/>
          <ac:spMkLst>
            <pc:docMk/>
            <pc:sldMk cId="3765162467" sldId="440"/>
            <ac:spMk id="7" creationId="{D831E926-2BCB-4231-ABE1-8BBCE23A0856}"/>
          </ac:spMkLst>
        </pc:spChg>
        <pc:spChg chg="add mod">
          <ac:chgData name="Poppy Reece, Researcher" userId="dc98a925-bdaa-4bee-b207-d103908056d7" providerId="ADAL" clId="{78A426F3-005C-4CE0-8A3E-B2C267EBF4A1}" dt="2020-06-12T14:08:33.817" v="36890" actId="1036"/>
          <ac:spMkLst>
            <pc:docMk/>
            <pc:sldMk cId="3765162467" sldId="440"/>
            <ac:spMk id="8" creationId="{350AF518-D0BA-4195-A3B6-05BA4E3C4F70}"/>
          </ac:spMkLst>
        </pc:spChg>
        <pc:spChg chg="add mod ord">
          <ac:chgData name="Poppy Reece, Researcher" userId="dc98a925-bdaa-4bee-b207-d103908056d7" providerId="ADAL" clId="{78A426F3-005C-4CE0-8A3E-B2C267EBF4A1}" dt="2020-06-12T14:08:08.655" v="36885" actId="208"/>
          <ac:spMkLst>
            <pc:docMk/>
            <pc:sldMk cId="3765162467" sldId="440"/>
            <ac:spMk id="9" creationId="{0E67B6C9-B05A-4D13-86C8-7363DF8D67F2}"/>
          </ac:spMkLst>
        </pc:spChg>
        <pc:picChg chg="add">
          <ac:chgData name="Poppy Reece, Researcher" userId="dc98a925-bdaa-4bee-b207-d103908056d7" providerId="ADAL" clId="{78A426F3-005C-4CE0-8A3E-B2C267EBF4A1}" dt="2020-06-12T13:18:11.031" v="35760"/>
          <ac:picMkLst>
            <pc:docMk/>
            <pc:sldMk cId="3765162467" sldId="440"/>
            <ac:picMk id="2" creationId="{6FFD8FBE-495E-4369-AFCB-DDDF2E79AAFB}"/>
          </ac:picMkLst>
        </pc:picChg>
        <pc:picChg chg="add mod">
          <ac:chgData name="Poppy Reece, Researcher" userId="dc98a925-bdaa-4bee-b207-d103908056d7" providerId="ADAL" clId="{78A426F3-005C-4CE0-8A3E-B2C267EBF4A1}" dt="2020-06-12T13:32:09.175" v="35847" actId="1035"/>
          <ac:picMkLst>
            <pc:docMk/>
            <pc:sldMk cId="3765162467" sldId="440"/>
            <ac:picMk id="3" creationId="{BCC0E7F9-3E9D-4492-8140-50C52E6ADA5E}"/>
          </ac:picMkLst>
        </pc:picChg>
        <pc:picChg chg="add">
          <ac:chgData name="Poppy Reece, Researcher" userId="dc98a925-bdaa-4bee-b207-d103908056d7" providerId="ADAL" clId="{78A426F3-005C-4CE0-8A3E-B2C267EBF4A1}" dt="2020-06-12T13:18:27.318" v="35762"/>
          <ac:picMkLst>
            <pc:docMk/>
            <pc:sldMk cId="3765162467" sldId="440"/>
            <ac:picMk id="4" creationId="{88A7E453-236B-4C57-BF4D-0E5543377327}"/>
          </ac:picMkLst>
        </pc:picChg>
      </pc:sldChg>
      <pc:sldChg chg="addSp delSp modSp add">
        <pc:chgData name="Poppy Reece, Researcher" userId="dc98a925-bdaa-4bee-b207-d103908056d7" providerId="ADAL" clId="{78A426F3-005C-4CE0-8A3E-B2C267EBF4A1}" dt="2020-06-15T08:16:12.975" v="37355" actId="20577"/>
        <pc:sldMkLst>
          <pc:docMk/>
          <pc:sldMk cId="316021206" sldId="441"/>
        </pc:sldMkLst>
        <pc:spChg chg="add del mod">
          <ac:chgData name="Poppy Reece, Researcher" userId="dc98a925-bdaa-4bee-b207-d103908056d7" providerId="ADAL" clId="{78A426F3-005C-4CE0-8A3E-B2C267EBF4A1}" dt="2020-06-12T13:41:46.376" v="35874" actId="478"/>
          <ac:spMkLst>
            <pc:docMk/>
            <pc:sldMk cId="316021206" sldId="441"/>
            <ac:spMk id="10" creationId="{6D50A459-3319-491F-A213-BA843666A889}"/>
          </ac:spMkLst>
        </pc:spChg>
        <pc:spChg chg="add del mod">
          <ac:chgData name="Poppy Reece, Researcher" userId="dc98a925-bdaa-4bee-b207-d103908056d7" providerId="ADAL" clId="{78A426F3-005C-4CE0-8A3E-B2C267EBF4A1}" dt="2020-06-12T14:11:07.627" v="36902" actId="478"/>
          <ac:spMkLst>
            <pc:docMk/>
            <pc:sldMk cId="316021206" sldId="441"/>
            <ac:spMk id="11" creationId="{95D59B05-2EBC-4A29-AAA6-5570C05F2BBF}"/>
          </ac:spMkLst>
        </pc:spChg>
        <pc:spChg chg="add mod">
          <ac:chgData name="Poppy Reece, Researcher" userId="dc98a925-bdaa-4bee-b207-d103908056d7" providerId="ADAL" clId="{78A426F3-005C-4CE0-8A3E-B2C267EBF4A1}" dt="2020-06-15T08:16:12.975" v="37355" actId="20577"/>
          <ac:spMkLst>
            <pc:docMk/>
            <pc:sldMk cId="316021206" sldId="441"/>
            <ac:spMk id="20" creationId="{839ECF08-F5B8-40F4-B338-BA441800FDC2}"/>
          </ac:spMkLst>
        </pc:spChg>
        <pc:spChg chg="add mod ord">
          <ac:chgData name="Poppy Reece, Researcher" userId="dc98a925-bdaa-4bee-b207-d103908056d7" providerId="ADAL" clId="{78A426F3-005C-4CE0-8A3E-B2C267EBF4A1}" dt="2020-06-12T14:14:07.018" v="36962" actId="14100"/>
          <ac:spMkLst>
            <pc:docMk/>
            <pc:sldMk cId="316021206" sldId="441"/>
            <ac:spMk id="21" creationId="{C01AEDC1-C375-4A15-B132-3AFA53658585}"/>
          </ac:spMkLst>
        </pc:spChg>
        <pc:picChg chg="add mod modCrop">
          <ac:chgData name="Poppy Reece, Researcher" userId="dc98a925-bdaa-4bee-b207-d103908056d7" providerId="ADAL" clId="{78A426F3-005C-4CE0-8A3E-B2C267EBF4A1}" dt="2020-06-12T14:12:00.571" v="36922" actId="1076"/>
          <ac:picMkLst>
            <pc:docMk/>
            <pc:sldMk cId="316021206" sldId="441"/>
            <ac:picMk id="3" creationId="{4C1E94F4-5A5A-4EBE-BB87-9CB66027A486}"/>
          </ac:picMkLst>
        </pc:picChg>
        <pc:picChg chg="add del mod">
          <ac:chgData name="Poppy Reece, Researcher" userId="dc98a925-bdaa-4bee-b207-d103908056d7" providerId="ADAL" clId="{78A426F3-005C-4CE0-8A3E-B2C267EBF4A1}" dt="2020-06-12T13:46:59.368" v="35910" actId="478"/>
          <ac:picMkLst>
            <pc:docMk/>
            <pc:sldMk cId="316021206" sldId="441"/>
            <ac:picMk id="5" creationId="{52AA70E7-B5D2-4513-A555-067FF0D292D1}"/>
          </ac:picMkLst>
        </pc:picChg>
        <pc:picChg chg="add mod ord modCrop">
          <ac:chgData name="Poppy Reece, Researcher" userId="dc98a925-bdaa-4bee-b207-d103908056d7" providerId="ADAL" clId="{78A426F3-005C-4CE0-8A3E-B2C267EBF4A1}" dt="2020-06-12T14:12:34.147" v="36930" actId="1076"/>
          <ac:picMkLst>
            <pc:docMk/>
            <pc:sldMk cId="316021206" sldId="441"/>
            <ac:picMk id="7" creationId="{10061405-006E-4F60-B99F-E0AD8A65EFD2}"/>
          </ac:picMkLst>
        </pc:picChg>
        <pc:picChg chg="add del mod">
          <ac:chgData name="Poppy Reece, Researcher" userId="dc98a925-bdaa-4bee-b207-d103908056d7" providerId="ADAL" clId="{78A426F3-005C-4CE0-8A3E-B2C267EBF4A1}" dt="2020-06-12T13:44:17.288" v="35895"/>
          <ac:picMkLst>
            <pc:docMk/>
            <pc:sldMk cId="316021206" sldId="441"/>
            <ac:picMk id="9" creationId="{98593D0A-44BE-4B16-8D99-4D79343D2A8B}"/>
          </ac:picMkLst>
        </pc:picChg>
        <pc:picChg chg="add mod ord modCrop">
          <ac:chgData name="Poppy Reece, Researcher" userId="dc98a925-bdaa-4bee-b207-d103908056d7" providerId="ADAL" clId="{78A426F3-005C-4CE0-8A3E-B2C267EBF4A1}" dt="2020-06-12T14:12:41.506" v="36932" actId="1076"/>
          <ac:picMkLst>
            <pc:docMk/>
            <pc:sldMk cId="316021206" sldId="441"/>
            <ac:picMk id="13" creationId="{D20BCB06-8EFD-4F6A-8A18-2858D4CE42B3}"/>
          </ac:picMkLst>
        </pc:picChg>
        <pc:picChg chg="add mod ord modCrop">
          <ac:chgData name="Poppy Reece, Researcher" userId="dc98a925-bdaa-4bee-b207-d103908056d7" providerId="ADAL" clId="{78A426F3-005C-4CE0-8A3E-B2C267EBF4A1}" dt="2020-06-12T14:14:53.533" v="36972" actId="1037"/>
          <ac:picMkLst>
            <pc:docMk/>
            <pc:sldMk cId="316021206" sldId="441"/>
            <ac:picMk id="15" creationId="{26D952C2-48EB-4FD2-807D-FC9CD8150CEC}"/>
          </ac:picMkLst>
        </pc:picChg>
        <pc:picChg chg="add mod">
          <ac:chgData name="Poppy Reece, Researcher" userId="dc98a925-bdaa-4bee-b207-d103908056d7" providerId="ADAL" clId="{78A426F3-005C-4CE0-8A3E-B2C267EBF4A1}" dt="2020-06-12T13:50:32.853" v="35923" actId="1076"/>
          <ac:picMkLst>
            <pc:docMk/>
            <pc:sldMk cId="316021206" sldId="441"/>
            <ac:picMk id="17" creationId="{65D18AA7-B11B-44E7-84E7-A60FFC0CF41C}"/>
          </ac:picMkLst>
        </pc:picChg>
        <pc:picChg chg="add mod">
          <ac:chgData name="Poppy Reece, Researcher" userId="dc98a925-bdaa-4bee-b207-d103908056d7" providerId="ADAL" clId="{78A426F3-005C-4CE0-8A3E-B2C267EBF4A1}" dt="2020-06-12T13:50:42.782" v="35926" actId="1076"/>
          <ac:picMkLst>
            <pc:docMk/>
            <pc:sldMk cId="316021206" sldId="441"/>
            <ac:picMk id="19" creationId="{22D7B35E-D5A1-4FA1-B177-B269C77798FF}"/>
          </ac:picMkLst>
        </pc:picChg>
        <pc:picChg chg="add mod">
          <ac:chgData name="Poppy Reece, Researcher" userId="dc98a925-bdaa-4bee-b207-d103908056d7" providerId="ADAL" clId="{78A426F3-005C-4CE0-8A3E-B2C267EBF4A1}" dt="2020-06-12T14:14:30.106" v="36965" actId="1076"/>
          <ac:picMkLst>
            <pc:docMk/>
            <pc:sldMk cId="316021206" sldId="441"/>
            <ac:picMk id="22" creationId="{54EFCFA4-8308-40CE-A0C9-5A85F1466146}"/>
          </ac:picMkLst>
        </pc:picChg>
        <pc:picChg chg="add mod modCrop">
          <ac:chgData name="Poppy Reece, Researcher" userId="dc98a925-bdaa-4bee-b207-d103908056d7" providerId="ADAL" clId="{78A426F3-005C-4CE0-8A3E-B2C267EBF4A1}" dt="2020-06-12T14:14:45.354" v="36966" actId="1076"/>
          <ac:picMkLst>
            <pc:docMk/>
            <pc:sldMk cId="316021206" sldId="441"/>
            <ac:picMk id="23" creationId="{2F4E67BD-B643-489A-B55F-09AE91387457}"/>
          </ac:picMkLst>
        </pc:picChg>
        <pc:picChg chg="add mod modCrop">
          <ac:chgData name="Poppy Reece, Researcher" userId="dc98a925-bdaa-4bee-b207-d103908056d7" providerId="ADAL" clId="{78A426F3-005C-4CE0-8A3E-B2C267EBF4A1}" dt="2020-06-12T14:14:52.483" v="36970" actId="1038"/>
          <ac:picMkLst>
            <pc:docMk/>
            <pc:sldMk cId="316021206" sldId="441"/>
            <ac:picMk id="24" creationId="{305E89E1-D296-41D7-8908-337FECD0A4C3}"/>
          </ac:picMkLst>
        </pc:picChg>
      </pc:sldChg>
      <pc:sldChg chg="addSp delSp modSp add del">
        <pc:chgData name="Poppy Reece, Researcher" userId="dc98a925-bdaa-4bee-b207-d103908056d7" providerId="ADAL" clId="{78A426F3-005C-4CE0-8A3E-B2C267EBF4A1}" dt="2020-06-12T14:01:26.029" v="36544" actId="2696"/>
        <pc:sldMkLst>
          <pc:docMk/>
          <pc:sldMk cId="3430675864" sldId="442"/>
        </pc:sldMkLst>
        <pc:picChg chg="add del mod">
          <ac:chgData name="Poppy Reece, Researcher" userId="dc98a925-bdaa-4bee-b207-d103908056d7" providerId="ADAL" clId="{78A426F3-005C-4CE0-8A3E-B2C267EBF4A1}" dt="2020-06-12T13:56:06.082" v="36493"/>
          <ac:picMkLst>
            <pc:docMk/>
            <pc:sldMk cId="3430675864" sldId="442"/>
            <ac:picMk id="3" creationId="{23F556CB-FF75-48EA-872C-0B6C22021AD7}"/>
          </ac:picMkLst>
        </pc:picChg>
        <pc:picChg chg="add del mod">
          <ac:chgData name="Poppy Reece, Researcher" userId="dc98a925-bdaa-4bee-b207-d103908056d7" providerId="ADAL" clId="{78A426F3-005C-4CE0-8A3E-B2C267EBF4A1}" dt="2020-06-12T13:55:36.143" v="36486"/>
          <ac:picMkLst>
            <pc:docMk/>
            <pc:sldMk cId="3430675864" sldId="442"/>
            <ac:picMk id="4" creationId="{937171E9-9D1D-486F-A18B-A58DB1DDA74B}"/>
          </ac:picMkLst>
        </pc:picChg>
        <pc:picChg chg="add del mod">
          <ac:chgData name="Poppy Reece, Researcher" userId="dc98a925-bdaa-4bee-b207-d103908056d7" providerId="ADAL" clId="{78A426F3-005C-4CE0-8A3E-B2C267EBF4A1}" dt="2020-06-12T13:56:17.590" v="36497"/>
          <ac:picMkLst>
            <pc:docMk/>
            <pc:sldMk cId="3430675864" sldId="442"/>
            <ac:picMk id="5" creationId="{382C9E20-FDAD-4C0D-AFEC-6D8CE2B425D4}"/>
          </ac:picMkLst>
        </pc:picChg>
      </pc:sldChg>
      <pc:sldChg chg="delSp modSp">
        <pc:chgData name="Poppy Reece, Researcher" userId="dc98a925-bdaa-4bee-b207-d103908056d7" providerId="ADAL" clId="{78A426F3-005C-4CE0-8A3E-B2C267EBF4A1}" dt="2020-06-18T12:14:46.398" v="38706" actId="20577"/>
        <pc:sldMkLst>
          <pc:docMk/>
          <pc:sldMk cId="2623582356" sldId="446"/>
        </pc:sldMkLst>
        <pc:spChg chg="mod">
          <ac:chgData name="Poppy Reece, Researcher" userId="dc98a925-bdaa-4bee-b207-d103908056d7" providerId="ADAL" clId="{78A426F3-005C-4CE0-8A3E-B2C267EBF4A1}" dt="2020-06-18T12:14:46.398" v="38706" actId="20577"/>
          <ac:spMkLst>
            <pc:docMk/>
            <pc:sldMk cId="2623582356" sldId="446"/>
            <ac:spMk id="2" creationId="{B86E3F7B-6A20-4AB5-B5B5-890DB4982E62}"/>
          </ac:spMkLst>
        </pc:spChg>
        <pc:spChg chg="mod">
          <ac:chgData name="Poppy Reece, Researcher" userId="dc98a925-bdaa-4bee-b207-d103908056d7" providerId="ADAL" clId="{78A426F3-005C-4CE0-8A3E-B2C267EBF4A1}" dt="2020-06-18T12:13:13.663" v="38702" actId="20577"/>
          <ac:spMkLst>
            <pc:docMk/>
            <pc:sldMk cId="2623582356" sldId="446"/>
            <ac:spMk id="4" creationId="{0F161D12-FDEB-469E-94DB-0B358468FF3C}"/>
          </ac:spMkLst>
        </pc:spChg>
        <pc:spChg chg="mod">
          <ac:chgData name="Poppy Reece, Researcher" userId="dc98a925-bdaa-4bee-b207-d103908056d7" providerId="ADAL" clId="{78A426F3-005C-4CE0-8A3E-B2C267EBF4A1}" dt="2020-06-18T12:10:14.923" v="38692" actId="20577"/>
          <ac:spMkLst>
            <pc:docMk/>
            <pc:sldMk cId="2623582356" sldId="446"/>
            <ac:spMk id="10" creationId="{CF860C74-0AFF-41B5-A516-7F655DF8C1EB}"/>
          </ac:spMkLst>
        </pc:spChg>
        <pc:spChg chg="mod">
          <ac:chgData name="Poppy Reece, Researcher" userId="dc98a925-bdaa-4bee-b207-d103908056d7" providerId="ADAL" clId="{78A426F3-005C-4CE0-8A3E-B2C267EBF4A1}" dt="2020-06-18T12:11:34.608" v="38701" actId="20577"/>
          <ac:spMkLst>
            <pc:docMk/>
            <pc:sldMk cId="2623582356" sldId="446"/>
            <ac:spMk id="13" creationId="{F157136B-D1B5-4A3D-888F-25A73344D58D}"/>
          </ac:spMkLst>
        </pc:spChg>
        <pc:spChg chg="mod">
          <ac:chgData name="Poppy Reece, Researcher" userId="dc98a925-bdaa-4bee-b207-d103908056d7" providerId="ADAL" clId="{78A426F3-005C-4CE0-8A3E-B2C267EBF4A1}" dt="2020-06-18T12:01:42.125" v="38656" actId="14100"/>
          <ac:spMkLst>
            <pc:docMk/>
            <pc:sldMk cId="2623582356" sldId="446"/>
            <ac:spMk id="16" creationId="{4CE6CE8C-09A0-4BDE-89BD-6C6366B4CEDC}"/>
          </ac:spMkLst>
        </pc:spChg>
        <pc:spChg chg="del mod">
          <ac:chgData name="Poppy Reece, Researcher" userId="dc98a925-bdaa-4bee-b207-d103908056d7" providerId="ADAL" clId="{78A426F3-005C-4CE0-8A3E-B2C267EBF4A1}" dt="2020-06-18T12:00:43.834" v="38625" actId="478"/>
          <ac:spMkLst>
            <pc:docMk/>
            <pc:sldMk cId="2623582356" sldId="446"/>
            <ac:spMk id="19" creationId="{61A3E24C-4A9F-4F6C-B2C3-3DA64845EA65}"/>
          </ac:spMkLst>
        </pc:spChg>
        <pc:spChg chg="mod">
          <ac:chgData name="Poppy Reece, Researcher" userId="dc98a925-bdaa-4bee-b207-d103908056d7" providerId="ADAL" clId="{78A426F3-005C-4CE0-8A3E-B2C267EBF4A1}" dt="2020-06-18T12:08:47.052" v="38666" actId="14100"/>
          <ac:spMkLst>
            <pc:docMk/>
            <pc:sldMk cId="2623582356" sldId="446"/>
            <ac:spMk id="20" creationId="{F1FBC9FF-EE1D-462E-866D-EEE82FC9BFFA}"/>
          </ac:spMkLst>
        </pc:spChg>
        <pc:spChg chg="mod">
          <ac:chgData name="Poppy Reece, Researcher" userId="dc98a925-bdaa-4bee-b207-d103908056d7" providerId="ADAL" clId="{78A426F3-005C-4CE0-8A3E-B2C267EBF4A1}" dt="2020-06-18T12:10:24.149" v="38693" actId="14100"/>
          <ac:spMkLst>
            <pc:docMk/>
            <pc:sldMk cId="2623582356" sldId="446"/>
            <ac:spMk id="22" creationId="{0C6F5EA8-8942-45BD-AC0F-FD451C92BB7A}"/>
          </ac:spMkLst>
        </pc:spChg>
        <pc:picChg chg="mod">
          <ac:chgData name="Poppy Reece, Researcher" userId="dc98a925-bdaa-4bee-b207-d103908056d7" providerId="ADAL" clId="{78A426F3-005C-4CE0-8A3E-B2C267EBF4A1}" dt="2020-06-18T12:00:49.106" v="38628" actId="1076"/>
          <ac:picMkLst>
            <pc:docMk/>
            <pc:sldMk cId="2623582356" sldId="446"/>
            <ac:picMk id="12" creationId="{0BD23528-A9A0-49F1-886D-99EE6B33B146}"/>
          </ac:picMkLst>
        </pc:picChg>
        <pc:picChg chg="mod">
          <ac:chgData name="Poppy Reece, Researcher" userId="dc98a925-bdaa-4bee-b207-d103908056d7" providerId="ADAL" clId="{78A426F3-005C-4CE0-8A3E-B2C267EBF4A1}" dt="2020-06-18T12:00:38.978" v="38623" actId="1076"/>
          <ac:picMkLst>
            <pc:docMk/>
            <pc:sldMk cId="2623582356" sldId="446"/>
            <ac:picMk id="15" creationId="{337190D0-30D7-405A-83F7-312BEB3E2D50}"/>
          </ac:picMkLst>
        </pc:picChg>
      </pc:sldChg>
      <pc:sldChg chg="addSp delSp modSp">
        <pc:chgData name="Poppy Reece, Researcher" userId="dc98a925-bdaa-4bee-b207-d103908056d7" providerId="ADAL" clId="{78A426F3-005C-4CE0-8A3E-B2C267EBF4A1}" dt="2020-06-17T14:29:23.043" v="38076" actId="167"/>
        <pc:sldMkLst>
          <pc:docMk/>
          <pc:sldMk cId="4037306198" sldId="447"/>
        </pc:sldMkLst>
        <pc:spChg chg="add del ord">
          <ac:chgData name="Poppy Reece, Researcher" userId="dc98a925-bdaa-4bee-b207-d103908056d7" providerId="ADAL" clId="{78A426F3-005C-4CE0-8A3E-B2C267EBF4A1}" dt="2020-06-17T14:29:23.043" v="38076" actId="167"/>
          <ac:spMkLst>
            <pc:docMk/>
            <pc:sldMk cId="4037306198" sldId="447"/>
            <ac:spMk id="4" creationId="{0F161D12-FDEB-469E-94DB-0B358468FF3C}"/>
          </ac:spMkLst>
        </pc:spChg>
      </pc:sldChg>
      <pc:sldChg chg="addSp delSp modSp">
        <pc:chgData name="Poppy Reece, Researcher" userId="dc98a925-bdaa-4bee-b207-d103908056d7" providerId="ADAL" clId="{78A426F3-005C-4CE0-8A3E-B2C267EBF4A1}" dt="2020-06-18T09:36:55.368" v="38085" actId="478"/>
        <pc:sldMkLst>
          <pc:docMk/>
          <pc:sldMk cId="942315555" sldId="448"/>
        </pc:sldMkLst>
        <pc:spChg chg="add del mod">
          <ac:chgData name="Poppy Reece, Researcher" userId="dc98a925-bdaa-4bee-b207-d103908056d7" providerId="ADAL" clId="{78A426F3-005C-4CE0-8A3E-B2C267EBF4A1}" dt="2020-06-18T09:36:55.368" v="38085" actId="478"/>
          <ac:spMkLst>
            <pc:docMk/>
            <pc:sldMk cId="942315555" sldId="448"/>
            <ac:spMk id="19" creationId="{C15C2A9E-EB01-4BD7-9253-2A54098558F2}"/>
          </ac:spMkLst>
        </pc:spChg>
        <pc:spChg chg="mod">
          <ac:chgData name="Poppy Reece, Researcher" userId="dc98a925-bdaa-4bee-b207-d103908056d7" providerId="ADAL" clId="{78A426F3-005C-4CE0-8A3E-B2C267EBF4A1}" dt="2020-06-18T09:36:24.848" v="38081" actId="1076"/>
          <ac:spMkLst>
            <pc:docMk/>
            <pc:sldMk cId="942315555" sldId="448"/>
            <ac:spMk id="23" creationId="{BBCDD3C5-3DA2-44AE-9CFF-01541254A46D}"/>
          </ac:spMkLst>
        </pc:spChg>
      </pc:sldChg>
      <pc:sldChg chg="addSp delSp modSp add setBg">
        <pc:chgData name="Poppy Reece, Researcher" userId="dc98a925-bdaa-4bee-b207-d103908056d7" providerId="ADAL" clId="{78A426F3-005C-4CE0-8A3E-B2C267EBF4A1}" dt="2020-06-19T08:25:44.841" v="39708" actId="20577"/>
        <pc:sldMkLst>
          <pc:docMk/>
          <pc:sldMk cId="1843746054" sldId="450"/>
        </pc:sldMkLst>
        <pc:spChg chg="add mod">
          <ac:chgData name="Poppy Reece, Researcher" userId="dc98a925-bdaa-4bee-b207-d103908056d7" providerId="ADAL" clId="{78A426F3-005C-4CE0-8A3E-B2C267EBF4A1}" dt="2020-06-18T11:30:43.739" v="38402" actId="207"/>
          <ac:spMkLst>
            <pc:docMk/>
            <pc:sldMk cId="1843746054" sldId="450"/>
            <ac:spMk id="2" creationId="{F2C82E14-396B-436D-BC9E-54CD09C6BB9C}"/>
          </ac:spMkLst>
        </pc:spChg>
        <pc:spChg chg="mod">
          <ac:chgData name="Poppy Reece, Researcher" userId="dc98a925-bdaa-4bee-b207-d103908056d7" providerId="ADAL" clId="{78A426F3-005C-4CE0-8A3E-B2C267EBF4A1}" dt="2020-06-18T11:29:08.186" v="38374"/>
          <ac:spMkLst>
            <pc:docMk/>
            <pc:sldMk cId="1843746054" sldId="450"/>
            <ac:spMk id="3" creationId="{D94082C3-A739-4586-84F5-DBED494E9815}"/>
          </ac:spMkLst>
        </pc:spChg>
        <pc:spChg chg="add mod">
          <ac:chgData name="Poppy Reece, Researcher" userId="dc98a925-bdaa-4bee-b207-d103908056d7" providerId="ADAL" clId="{78A426F3-005C-4CE0-8A3E-B2C267EBF4A1}" dt="2020-06-18T11:30:47.185" v="38403" actId="207"/>
          <ac:spMkLst>
            <pc:docMk/>
            <pc:sldMk cId="1843746054" sldId="450"/>
            <ac:spMk id="4" creationId="{A38AE731-82A5-443C-804C-6E9AEEFD4019}"/>
          </ac:spMkLst>
        </pc:spChg>
        <pc:spChg chg="add mod">
          <ac:chgData name="Poppy Reece, Researcher" userId="dc98a925-bdaa-4bee-b207-d103908056d7" providerId="ADAL" clId="{78A426F3-005C-4CE0-8A3E-B2C267EBF4A1}" dt="2020-06-18T11:30:49.574" v="38404" actId="207"/>
          <ac:spMkLst>
            <pc:docMk/>
            <pc:sldMk cId="1843746054" sldId="450"/>
            <ac:spMk id="5" creationId="{886B3337-FB57-454B-AF6D-CC71BF29BB0A}"/>
          </ac:spMkLst>
        </pc:spChg>
        <pc:spChg chg="add del mod">
          <ac:chgData name="Poppy Reece, Researcher" userId="dc98a925-bdaa-4bee-b207-d103908056d7" providerId="ADAL" clId="{78A426F3-005C-4CE0-8A3E-B2C267EBF4A1}" dt="2020-06-18T11:25:14.514" v="38284" actId="478"/>
          <ac:spMkLst>
            <pc:docMk/>
            <pc:sldMk cId="1843746054" sldId="450"/>
            <ac:spMk id="6" creationId="{544C2D98-A14D-4BCB-A903-C263F83BE37D}"/>
          </ac:spMkLst>
        </pc:spChg>
        <pc:spChg chg="add mod">
          <ac:chgData name="Poppy Reece, Researcher" userId="dc98a925-bdaa-4bee-b207-d103908056d7" providerId="ADAL" clId="{78A426F3-005C-4CE0-8A3E-B2C267EBF4A1}" dt="2020-06-19T08:25:44.841" v="39708" actId="20577"/>
          <ac:spMkLst>
            <pc:docMk/>
            <pc:sldMk cId="1843746054" sldId="450"/>
            <ac:spMk id="7" creationId="{5E73740B-8C79-4C58-9100-E59FE81726E1}"/>
          </ac:spMkLst>
        </pc:spChg>
        <pc:spChg chg="add mod">
          <ac:chgData name="Poppy Reece, Researcher" userId="dc98a925-bdaa-4bee-b207-d103908056d7" providerId="ADAL" clId="{78A426F3-005C-4CE0-8A3E-B2C267EBF4A1}" dt="2020-06-18T11:33:43.541" v="38521" actId="1036"/>
          <ac:spMkLst>
            <pc:docMk/>
            <pc:sldMk cId="1843746054" sldId="450"/>
            <ac:spMk id="8" creationId="{F045C061-C18F-423B-A5B3-CE6590B4F6D8}"/>
          </ac:spMkLst>
        </pc:spChg>
        <pc:spChg chg="add mod">
          <ac:chgData name="Poppy Reece, Researcher" userId="dc98a925-bdaa-4bee-b207-d103908056d7" providerId="ADAL" clId="{78A426F3-005C-4CE0-8A3E-B2C267EBF4A1}" dt="2020-06-18T11:30:18.718" v="38396" actId="404"/>
          <ac:spMkLst>
            <pc:docMk/>
            <pc:sldMk cId="1843746054" sldId="450"/>
            <ac:spMk id="9" creationId="{6EFAE1F5-F5AF-4A29-8468-64EA1331E094}"/>
          </ac:spMkLst>
        </pc:spChg>
      </pc:sldChg>
      <pc:sldChg chg="modSp">
        <pc:chgData name="Poppy Reece, Researcher" userId="dc98a925-bdaa-4bee-b207-d103908056d7" providerId="ADAL" clId="{78A426F3-005C-4CE0-8A3E-B2C267EBF4A1}" dt="2020-06-19T09:19:30.735" v="40672" actId="1035"/>
        <pc:sldMkLst>
          <pc:docMk/>
          <pc:sldMk cId="4071533732" sldId="452"/>
        </pc:sldMkLst>
        <pc:spChg chg="mod">
          <ac:chgData name="Poppy Reece, Researcher" userId="dc98a925-bdaa-4bee-b207-d103908056d7" providerId="ADAL" clId="{78A426F3-005C-4CE0-8A3E-B2C267EBF4A1}" dt="2020-06-19T09:19:28.915" v="40670" actId="1035"/>
          <ac:spMkLst>
            <pc:docMk/>
            <pc:sldMk cId="4071533732" sldId="452"/>
            <ac:spMk id="5" creationId="{ED34343C-FCA4-4182-8A14-F4447A1CE25C}"/>
          </ac:spMkLst>
        </pc:spChg>
        <pc:spChg chg="mod">
          <ac:chgData name="Poppy Reece, Researcher" userId="dc98a925-bdaa-4bee-b207-d103908056d7" providerId="ADAL" clId="{78A426F3-005C-4CE0-8A3E-B2C267EBF4A1}" dt="2020-06-19T09:19:30.096" v="40671" actId="1035"/>
          <ac:spMkLst>
            <pc:docMk/>
            <pc:sldMk cId="4071533732" sldId="452"/>
            <ac:spMk id="10" creationId="{513B4E98-16C8-4C4B-8C71-BFD81C2334F6}"/>
          </ac:spMkLst>
        </pc:spChg>
        <pc:spChg chg="mod">
          <ac:chgData name="Poppy Reece, Researcher" userId="dc98a925-bdaa-4bee-b207-d103908056d7" providerId="ADAL" clId="{78A426F3-005C-4CE0-8A3E-B2C267EBF4A1}" dt="2020-06-19T09:19:30.735" v="40672" actId="1035"/>
          <ac:spMkLst>
            <pc:docMk/>
            <pc:sldMk cId="4071533732" sldId="452"/>
            <ac:spMk id="12" creationId="{F23C264B-4D80-4BC7-857D-2E20C0384755}"/>
          </ac:spMkLst>
        </pc:spChg>
      </pc:sldChg>
      <pc:sldChg chg="modSp">
        <pc:chgData name="Poppy Reece, Researcher" userId="dc98a925-bdaa-4bee-b207-d103908056d7" providerId="ADAL" clId="{78A426F3-005C-4CE0-8A3E-B2C267EBF4A1}" dt="2020-06-19T08:40:42.158" v="39916" actId="14100"/>
        <pc:sldMkLst>
          <pc:docMk/>
          <pc:sldMk cId="673834068" sldId="453"/>
        </pc:sldMkLst>
        <pc:spChg chg="mod">
          <ac:chgData name="Poppy Reece, Researcher" userId="dc98a925-bdaa-4bee-b207-d103908056d7" providerId="ADAL" clId="{78A426F3-005C-4CE0-8A3E-B2C267EBF4A1}" dt="2020-06-19T08:40:42.158" v="39916" actId="14100"/>
          <ac:spMkLst>
            <pc:docMk/>
            <pc:sldMk cId="673834068" sldId="453"/>
            <ac:spMk id="3" creationId="{D94082C3-A739-4586-84F5-DBED494E9815}"/>
          </ac:spMkLst>
        </pc:spChg>
      </pc:sldChg>
      <pc:sldChg chg="modSp">
        <pc:chgData name="Poppy Reece, Researcher" userId="dc98a925-bdaa-4bee-b207-d103908056d7" providerId="ADAL" clId="{78A426F3-005C-4CE0-8A3E-B2C267EBF4A1}" dt="2020-06-19T09:19:59.560" v="40675" actId="1035"/>
        <pc:sldMkLst>
          <pc:docMk/>
          <pc:sldMk cId="1493395294" sldId="454"/>
        </pc:sldMkLst>
        <pc:spChg chg="mod">
          <ac:chgData name="Poppy Reece, Researcher" userId="dc98a925-bdaa-4bee-b207-d103908056d7" providerId="ADAL" clId="{78A426F3-005C-4CE0-8A3E-B2C267EBF4A1}" dt="2020-06-19T09:19:58.179" v="40673" actId="1035"/>
          <ac:spMkLst>
            <pc:docMk/>
            <pc:sldMk cId="1493395294" sldId="454"/>
            <ac:spMk id="5" creationId="{ED34343C-FCA4-4182-8A14-F4447A1CE25C}"/>
          </ac:spMkLst>
        </pc:spChg>
        <pc:spChg chg="mod">
          <ac:chgData name="Poppy Reece, Researcher" userId="dc98a925-bdaa-4bee-b207-d103908056d7" providerId="ADAL" clId="{78A426F3-005C-4CE0-8A3E-B2C267EBF4A1}" dt="2020-06-19T09:19:58.963" v="40674" actId="1035"/>
          <ac:spMkLst>
            <pc:docMk/>
            <pc:sldMk cId="1493395294" sldId="454"/>
            <ac:spMk id="10" creationId="{513B4E98-16C8-4C4B-8C71-BFD81C2334F6}"/>
          </ac:spMkLst>
        </pc:spChg>
        <pc:spChg chg="mod">
          <ac:chgData name="Poppy Reece, Researcher" userId="dc98a925-bdaa-4bee-b207-d103908056d7" providerId="ADAL" clId="{78A426F3-005C-4CE0-8A3E-B2C267EBF4A1}" dt="2020-06-19T09:19:59.560" v="40675" actId="1035"/>
          <ac:spMkLst>
            <pc:docMk/>
            <pc:sldMk cId="1493395294" sldId="454"/>
            <ac:spMk id="12" creationId="{2FBFF387-0508-47EB-A09A-CC6C02213906}"/>
          </ac:spMkLst>
        </pc:spChg>
      </pc:sldChg>
      <pc:sldChg chg="del">
        <pc:chgData name="Poppy Reece, Researcher" userId="dc98a925-bdaa-4bee-b207-d103908056d7" providerId="ADAL" clId="{78A426F3-005C-4CE0-8A3E-B2C267EBF4A1}" dt="2020-06-19T09:14:08.431" v="40512" actId="2696"/>
        <pc:sldMkLst>
          <pc:docMk/>
          <pc:sldMk cId="2486079458" sldId="457"/>
        </pc:sldMkLst>
      </pc:sldChg>
      <pc:sldChg chg="modNotesTx">
        <pc:chgData name="Poppy Reece, Researcher" userId="dc98a925-bdaa-4bee-b207-d103908056d7" providerId="ADAL" clId="{78A426F3-005C-4CE0-8A3E-B2C267EBF4A1}" dt="2020-06-19T09:14:48.872" v="40592" actId="20577"/>
        <pc:sldMkLst>
          <pc:docMk/>
          <pc:sldMk cId="4169863156" sldId="459"/>
        </pc:sldMkLst>
      </pc:sldChg>
      <pc:sldChg chg="addSp delSp modSp add">
        <pc:chgData name="Poppy Reece, Researcher" userId="dc98a925-bdaa-4bee-b207-d103908056d7" providerId="ADAL" clId="{78A426F3-005C-4CE0-8A3E-B2C267EBF4A1}" dt="2020-06-18T15:09:33.009" v="38851" actId="14100"/>
        <pc:sldMkLst>
          <pc:docMk/>
          <pc:sldMk cId="3289079823" sldId="461"/>
        </pc:sldMkLst>
        <pc:spChg chg="del">
          <ac:chgData name="Poppy Reece, Researcher" userId="dc98a925-bdaa-4bee-b207-d103908056d7" providerId="ADAL" clId="{78A426F3-005C-4CE0-8A3E-B2C267EBF4A1}" dt="2020-06-18T15:07:26.943" v="38811" actId="478"/>
          <ac:spMkLst>
            <pc:docMk/>
            <pc:sldMk cId="3289079823" sldId="461"/>
            <ac:spMk id="3" creationId="{95B1FEE1-983A-4CE2-86F0-0A1A30DA577B}"/>
          </ac:spMkLst>
        </pc:spChg>
        <pc:spChg chg="del">
          <ac:chgData name="Poppy Reece, Researcher" userId="dc98a925-bdaa-4bee-b207-d103908056d7" providerId="ADAL" clId="{78A426F3-005C-4CE0-8A3E-B2C267EBF4A1}" dt="2020-06-18T15:07:27.962" v="38812" actId="478"/>
          <ac:spMkLst>
            <pc:docMk/>
            <pc:sldMk cId="3289079823" sldId="461"/>
            <ac:spMk id="4" creationId="{9DB2612D-A933-466B-BB57-C688125F80F9}"/>
          </ac:spMkLst>
        </pc:spChg>
        <pc:spChg chg="mod">
          <ac:chgData name="Poppy Reece, Researcher" userId="dc98a925-bdaa-4bee-b207-d103908056d7" providerId="ADAL" clId="{78A426F3-005C-4CE0-8A3E-B2C267EBF4A1}" dt="2020-06-18T15:07:53.173" v="38822" actId="1076"/>
          <ac:spMkLst>
            <pc:docMk/>
            <pc:sldMk cId="3289079823" sldId="461"/>
            <ac:spMk id="6" creationId="{9391F604-3330-41B8-9366-146F7CA20523}"/>
          </ac:spMkLst>
        </pc:spChg>
        <pc:spChg chg="del">
          <ac:chgData name="Poppy Reece, Researcher" userId="dc98a925-bdaa-4bee-b207-d103908056d7" providerId="ADAL" clId="{78A426F3-005C-4CE0-8A3E-B2C267EBF4A1}" dt="2020-06-18T15:07:31.285" v="38815" actId="478"/>
          <ac:spMkLst>
            <pc:docMk/>
            <pc:sldMk cId="3289079823" sldId="461"/>
            <ac:spMk id="9" creationId="{DF335F02-76BB-4A7F-9547-FF6F97A91E3F}"/>
          </ac:spMkLst>
        </pc:spChg>
        <pc:spChg chg="mod">
          <ac:chgData name="Poppy Reece, Researcher" userId="dc98a925-bdaa-4bee-b207-d103908056d7" providerId="ADAL" clId="{78A426F3-005C-4CE0-8A3E-B2C267EBF4A1}" dt="2020-06-18T15:08:48.081" v="38843" actId="20577"/>
          <ac:spMkLst>
            <pc:docMk/>
            <pc:sldMk cId="3289079823" sldId="461"/>
            <ac:spMk id="10" creationId="{790F178C-BA4F-4EF6-AF50-44CFE435FE18}"/>
          </ac:spMkLst>
        </pc:spChg>
        <pc:spChg chg="del">
          <ac:chgData name="Poppy Reece, Researcher" userId="dc98a925-bdaa-4bee-b207-d103908056d7" providerId="ADAL" clId="{78A426F3-005C-4CE0-8A3E-B2C267EBF4A1}" dt="2020-06-18T15:07:29.935" v="38814" actId="478"/>
          <ac:spMkLst>
            <pc:docMk/>
            <pc:sldMk cId="3289079823" sldId="461"/>
            <ac:spMk id="11" creationId="{675475B3-5403-4638-8528-2D48493A6FBB}"/>
          </ac:spMkLst>
        </pc:spChg>
        <pc:spChg chg="mod">
          <ac:chgData name="Poppy Reece, Researcher" userId="dc98a925-bdaa-4bee-b207-d103908056d7" providerId="ADAL" clId="{78A426F3-005C-4CE0-8A3E-B2C267EBF4A1}" dt="2020-06-18T15:08:58.543" v="38846" actId="1076"/>
          <ac:spMkLst>
            <pc:docMk/>
            <pc:sldMk cId="3289079823" sldId="461"/>
            <ac:spMk id="14" creationId="{9E8A40F3-F6B5-4999-84FB-52DB1CE8C0E1}"/>
          </ac:spMkLst>
        </pc:spChg>
        <pc:spChg chg="mod">
          <ac:chgData name="Poppy Reece, Researcher" userId="dc98a925-bdaa-4bee-b207-d103908056d7" providerId="ADAL" clId="{78A426F3-005C-4CE0-8A3E-B2C267EBF4A1}" dt="2020-06-18T15:09:33.009" v="38851" actId="14100"/>
          <ac:spMkLst>
            <pc:docMk/>
            <pc:sldMk cId="3289079823" sldId="461"/>
            <ac:spMk id="16" creationId="{C5BF50C1-A748-4936-88FE-9F3E018DC3E3}"/>
          </ac:spMkLst>
        </pc:spChg>
        <pc:spChg chg="del">
          <ac:chgData name="Poppy Reece, Researcher" userId="dc98a925-bdaa-4bee-b207-d103908056d7" providerId="ADAL" clId="{78A426F3-005C-4CE0-8A3E-B2C267EBF4A1}" dt="2020-06-18T15:07:29.134" v="38813" actId="478"/>
          <ac:spMkLst>
            <pc:docMk/>
            <pc:sldMk cId="3289079823" sldId="461"/>
            <ac:spMk id="17" creationId="{CEFB8767-8641-497D-A3A7-A2ABCBEEBDCE}"/>
          </ac:spMkLst>
        </pc:spChg>
        <pc:spChg chg="mod">
          <ac:chgData name="Poppy Reece, Researcher" userId="dc98a925-bdaa-4bee-b207-d103908056d7" providerId="ADAL" clId="{78A426F3-005C-4CE0-8A3E-B2C267EBF4A1}" dt="2020-06-18T15:08:04.815" v="38827" actId="1076"/>
          <ac:spMkLst>
            <pc:docMk/>
            <pc:sldMk cId="3289079823" sldId="461"/>
            <ac:spMk id="20" creationId="{961EB46F-3494-45F5-ADB6-E43CF3CBA563}"/>
          </ac:spMkLst>
        </pc:spChg>
        <pc:spChg chg="mod">
          <ac:chgData name="Poppy Reece, Researcher" userId="dc98a925-bdaa-4bee-b207-d103908056d7" providerId="ADAL" clId="{78A426F3-005C-4CE0-8A3E-B2C267EBF4A1}" dt="2020-06-18T15:08:38.238" v="38838" actId="1076"/>
          <ac:spMkLst>
            <pc:docMk/>
            <pc:sldMk cId="3289079823" sldId="461"/>
            <ac:spMk id="21" creationId="{3F4891B8-ABB2-41EA-AFDF-E809D4926879}"/>
          </ac:spMkLst>
        </pc:spChg>
        <pc:spChg chg="mod">
          <ac:chgData name="Poppy Reece, Researcher" userId="dc98a925-bdaa-4bee-b207-d103908056d7" providerId="ADAL" clId="{78A426F3-005C-4CE0-8A3E-B2C267EBF4A1}" dt="2020-06-18T15:09:07.841" v="38849" actId="1076"/>
          <ac:spMkLst>
            <pc:docMk/>
            <pc:sldMk cId="3289079823" sldId="461"/>
            <ac:spMk id="22" creationId="{1590A76B-A7BB-4B2D-B425-F06D446A96BC}"/>
          </ac:spMkLst>
        </pc:spChg>
        <pc:picChg chg="add">
          <ac:chgData name="Poppy Reece, Researcher" userId="dc98a925-bdaa-4bee-b207-d103908056d7" providerId="ADAL" clId="{78A426F3-005C-4CE0-8A3E-B2C267EBF4A1}" dt="2020-06-18T15:07:45.459" v="38819"/>
          <ac:picMkLst>
            <pc:docMk/>
            <pc:sldMk cId="3289079823" sldId="461"/>
            <ac:picMk id="18" creationId="{2772B053-812D-43E0-8461-B86BDA0CB9D8}"/>
          </ac:picMkLst>
        </pc:picChg>
        <pc:picChg chg="del">
          <ac:chgData name="Poppy Reece, Researcher" userId="dc98a925-bdaa-4bee-b207-d103908056d7" providerId="ADAL" clId="{78A426F3-005C-4CE0-8A3E-B2C267EBF4A1}" dt="2020-06-18T15:07:41.113" v="38818" actId="478"/>
          <ac:picMkLst>
            <pc:docMk/>
            <pc:sldMk cId="3289079823" sldId="461"/>
            <ac:picMk id="2054" creationId="{0FDAA12F-3424-4EAD-A0D4-ADB9A0A257A0}"/>
          </ac:picMkLst>
        </pc:picChg>
      </pc:sldChg>
      <pc:sldChg chg="addSp delSp modSp add">
        <pc:chgData name="Poppy Reece, Researcher" userId="dc98a925-bdaa-4bee-b207-d103908056d7" providerId="ADAL" clId="{78A426F3-005C-4CE0-8A3E-B2C267EBF4A1}" dt="2020-06-18T15:19:44.627" v="38999" actId="1076"/>
        <pc:sldMkLst>
          <pc:docMk/>
          <pc:sldMk cId="516107999" sldId="462"/>
        </pc:sldMkLst>
        <pc:spChg chg="del">
          <ac:chgData name="Poppy Reece, Researcher" userId="dc98a925-bdaa-4bee-b207-d103908056d7" providerId="ADAL" clId="{78A426F3-005C-4CE0-8A3E-B2C267EBF4A1}" dt="2020-06-18T15:12:58.202" v="38918" actId="478"/>
          <ac:spMkLst>
            <pc:docMk/>
            <pc:sldMk cId="516107999" sldId="462"/>
            <ac:spMk id="2" creationId="{EC2D83D0-FDFF-48AD-AED8-A4E6AE6B95A8}"/>
          </ac:spMkLst>
        </pc:spChg>
        <pc:spChg chg="del">
          <ac:chgData name="Poppy Reece, Researcher" userId="dc98a925-bdaa-4bee-b207-d103908056d7" providerId="ADAL" clId="{78A426F3-005C-4CE0-8A3E-B2C267EBF4A1}" dt="2020-06-18T15:12:59.083" v="38919" actId="478"/>
          <ac:spMkLst>
            <pc:docMk/>
            <pc:sldMk cId="516107999" sldId="462"/>
            <ac:spMk id="8" creationId="{FC353014-6950-42EF-B5D7-43A6638D099D}"/>
          </ac:spMkLst>
        </pc:spChg>
        <pc:spChg chg="del">
          <ac:chgData name="Poppy Reece, Researcher" userId="dc98a925-bdaa-4bee-b207-d103908056d7" providerId="ADAL" clId="{78A426F3-005C-4CE0-8A3E-B2C267EBF4A1}" dt="2020-06-18T15:12:59.969" v="38920" actId="478"/>
          <ac:spMkLst>
            <pc:docMk/>
            <pc:sldMk cId="516107999" sldId="462"/>
            <ac:spMk id="12" creationId="{644852D1-62B5-40F0-AE94-F3AFA6054FE9}"/>
          </ac:spMkLst>
        </pc:spChg>
        <pc:spChg chg="del">
          <ac:chgData name="Poppy Reece, Researcher" userId="dc98a925-bdaa-4bee-b207-d103908056d7" providerId="ADAL" clId="{78A426F3-005C-4CE0-8A3E-B2C267EBF4A1}" dt="2020-06-18T15:13:00.840" v="38921" actId="478"/>
          <ac:spMkLst>
            <pc:docMk/>
            <pc:sldMk cId="516107999" sldId="462"/>
            <ac:spMk id="13" creationId="{CB375171-AD14-472F-830C-8BF99499943F}"/>
          </ac:spMkLst>
        </pc:spChg>
        <pc:spChg chg="mod">
          <ac:chgData name="Poppy Reece, Researcher" userId="dc98a925-bdaa-4bee-b207-d103908056d7" providerId="ADAL" clId="{78A426F3-005C-4CE0-8A3E-B2C267EBF4A1}" dt="2020-06-18T15:19:38.930" v="38996" actId="1076"/>
          <ac:spMkLst>
            <pc:docMk/>
            <pc:sldMk cId="516107999" sldId="462"/>
            <ac:spMk id="14" creationId="{E02B3A9E-26BF-4B96-AB60-F76113ED9588}"/>
          </ac:spMkLst>
        </pc:spChg>
        <pc:spChg chg="del">
          <ac:chgData name="Poppy Reece, Researcher" userId="dc98a925-bdaa-4bee-b207-d103908056d7" providerId="ADAL" clId="{78A426F3-005C-4CE0-8A3E-B2C267EBF4A1}" dt="2020-06-18T15:13:01.743" v="38922" actId="478"/>
          <ac:spMkLst>
            <pc:docMk/>
            <pc:sldMk cId="516107999" sldId="462"/>
            <ac:spMk id="15" creationId="{C1C0D43C-32B3-48D8-9B56-30EE2BBC7048}"/>
          </ac:spMkLst>
        </pc:spChg>
        <pc:spChg chg="mod">
          <ac:chgData name="Poppy Reece, Researcher" userId="dc98a925-bdaa-4bee-b207-d103908056d7" providerId="ADAL" clId="{78A426F3-005C-4CE0-8A3E-B2C267EBF4A1}" dt="2020-06-18T15:15:43.608" v="38960" actId="1076"/>
          <ac:spMkLst>
            <pc:docMk/>
            <pc:sldMk cId="516107999" sldId="462"/>
            <ac:spMk id="16" creationId="{BF2B6A27-1DA9-42DF-B466-CCB9D451120E}"/>
          </ac:spMkLst>
        </pc:spChg>
        <pc:spChg chg="del">
          <ac:chgData name="Poppy Reece, Researcher" userId="dc98a925-bdaa-4bee-b207-d103908056d7" providerId="ADAL" clId="{78A426F3-005C-4CE0-8A3E-B2C267EBF4A1}" dt="2020-06-18T15:12:57.431" v="38917" actId="478"/>
          <ac:spMkLst>
            <pc:docMk/>
            <pc:sldMk cId="516107999" sldId="462"/>
            <ac:spMk id="18" creationId="{2D9FBF13-6F44-4FBA-809B-42AA5DBA65B8}"/>
          </ac:spMkLst>
        </pc:spChg>
        <pc:spChg chg="mod">
          <ac:chgData name="Poppy Reece, Researcher" userId="dc98a925-bdaa-4bee-b207-d103908056d7" providerId="ADAL" clId="{78A426F3-005C-4CE0-8A3E-B2C267EBF4A1}" dt="2020-06-18T15:19:29.665" v="38993" actId="20577"/>
          <ac:spMkLst>
            <pc:docMk/>
            <pc:sldMk cId="516107999" sldId="462"/>
            <ac:spMk id="21" creationId="{6F0A83B7-91F6-447F-91EA-EC4B8CD74151}"/>
          </ac:spMkLst>
        </pc:spChg>
        <pc:spChg chg="mod">
          <ac:chgData name="Poppy Reece, Researcher" userId="dc98a925-bdaa-4bee-b207-d103908056d7" providerId="ADAL" clId="{78A426F3-005C-4CE0-8A3E-B2C267EBF4A1}" dt="2020-06-18T15:13:47.580" v="38935" actId="164"/>
          <ac:spMkLst>
            <pc:docMk/>
            <pc:sldMk cId="516107999" sldId="462"/>
            <ac:spMk id="23" creationId="{15C0A005-BA23-43C8-8339-077F0E511B62}"/>
          </ac:spMkLst>
        </pc:spChg>
        <pc:spChg chg="mod">
          <ac:chgData name="Poppy Reece, Researcher" userId="dc98a925-bdaa-4bee-b207-d103908056d7" providerId="ADAL" clId="{78A426F3-005C-4CE0-8A3E-B2C267EBF4A1}" dt="2020-06-18T15:13:47.580" v="38935" actId="164"/>
          <ac:spMkLst>
            <pc:docMk/>
            <pc:sldMk cId="516107999" sldId="462"/>
            <ac:spMk id="24" creationId="{DAA6D776-3312-4D3A-B2B3-0533D970F58F}"/>
          </ac:spMkLst>
        </pc:spChg>
        <pc:spChg chg="mod">
          <ac:chgData name="Poppy Reece, Researcher" userId="dc98a925-bdaa-4bee-b207-d103908056d7" providerId="ADAL" clId="{78A426F3-005C-4CE0-8A3E-B2C267EBF4A1}" dt="2020-06-18T15:13:47.580" v="38935" actId="164"/>
          <ac:spMkLst>
            <pc:docMk/>
            <pc:sldMk cId="516107999" sldId="462"/>
            <ac:spMk id="26" creationId="{7EA78F8F-E072-47FC-A681-C409E55EB07A}"/>
          </ac:spMkLst>
        </pc:spChg>
        <pc:spChg chg="mod">
          <ac:chgData name="Poppy Reece, Researcher" userId="dc98a925-bdaa-4bee-b207-d103908056d7" providerId="ADAL" clId="{78A426F3-005C-4CE0-8A3E-B2C267EBF4A1}" dt="2020-06-18T15:19:42.554" v="38998" actId="1076"/>
          <ac:spMkLst>
            <pc:docMk/>
            <pc:sldMk cId="516107999" sldId="462"/>
            <ac:spMk id="40" creationId="{C8502ACF-2147-4AF7-94CC-0F301CFDB232}"/>
          </ac:spMkLst>
        </pc:spChg>
        <pc:spChg chg="mod">
          <ac:chgData name="Poppy Reece, Researcher" userId="dc98a925-bdaa-4bee-b207-d103908056d7" providerId="ADAL" clId="{78A426F3-005C-4CE0-8A3E-B2C267EBF4A1}" dt="2020-06-18T15:19:44.627" v="38999" actId="1076"/>
          <ac:spMkLst>
            <pc:docMk/>
            <pc:sldMk cId="516107999" sldId="462"/>
            <ac:spMk id="41" creationId="{F9FC835D-5948-455D-A73A-EFAFD3DFCB73}"/>
          </ac:spMkLst>
        </pc:spChg>
        <pc:grpChg chg="add mod">
          <ac:chgData name="Poppy Reece, Researcher" userId="dc98a925-bdaa-4bee-b207-d103908056d7" providerId="ADAL" clId="{78A426F3-005C-4CE0-8A3E-B2C267EBF4A1}" dt="2020-06-18T15:19:36.474" v="38995" actId="1076"/>
          <ac:grpSpMkLst>
            <pc:docMk/>
            <pc:sldMk cId="516107999" sldId="462"/>
            <ac:grpSpMk id="6" creationId="{9007155E-56D6-4378-993A-4CAE34245EB5}"/>
          </ac:grpSpMkLst>
        </pc:grpChg>
        <pc:picChg chg="del">
          <ac:chgData name="Poppy Reece, Researcher" userId="dc98a925-bdaa-4bee-b207-d103908056d7" providerId="ADAL" clId="{78A426F3-005C-4CE0-8A3E-B2C267EBF4A1}" dt="2020-06-18T15:13:02.212" v="38923" actId="478"/>
          <ac:picMkLst>
            <pc:docMk/>
            <pc:sldMk cId="516107999" sldId="462"/>
            <ac:picMk id="20" creationId="{0B3080AD-60A5-46B6-9286-0AC070E2CF06}"/>
          </ac:picMkLst>
        </pc:picChg>
        <pc:picChg chg="add">
          <ac:chgData name="Poppy Reece, Researcher" userId="dc98a925-bdaa-4bee-b207-d103908056d7" providerId="ADAL" clId="{78A426F3-005C-4CE0-8A3E-B2C267EBF4A1}" dt="2020-06-18T15:19:03.021" v="38990"/>
          <ac:picMkLst>
            <pc:docMk/>
            <pc:sldMk cId="516107999" sldId="462"/>
            <ac:picMk id="25" creationId="{AE70AC6A-04BE-4954-B47E-DCADD17947AA}"/>
          </ac:picMkLst>
        </pc:picChg>
        <pc:cxnChg chg="mod">
          <ac:chgData name="Poppy Reece, Researcher" userId="dc98a925-bdaa-4bee-b207-d103908056d7" providerId="ADAL" clId="{78A426F3-005C-4CE0-8A3E-B2C267EBF4A1}" dt="2020-06-18T15:13:47.580" v="38935" actId="164"/>
          <ac:cxnSpMkLst>
            <pc:docMk/>
            <pc:sldMk cId="516107999" sldId="462"/>
            <ac:cxnSpMk id="31" creationId="{1A53984E-4485-44E5-A41D-5A71573F526F}"/>
          </ac:cxnSpMkLst>
        </pc:cxnChg>
        <pc:cxnChg chg="mod">
          <ac:chgData name="Poppy Reece, Researcher" userId="dc98a925-bdaa-4bee-b207-d103908056d7" providerId="ADAL" clId="{78A426F3-005C-4CE0-8A3E-B2C267EBF4A1}" dt="2020-06-18T15:13:47.580" v="38935" actId="164"/>
          <ac:cxnSpMkLst>
            <pc:docMk/>
            <pc:sldMk cId="516107999" sldId="462"/>
            <ac:cxnSpMk id="35" creationId="{4C2F7FF2-C5B6-4586-9770-86A39101F49F}"/>
          </ac:cxnSpMkLst>
        </pc:cxnChg>
      </pc:sldChg>
      <pc:sldChg chg="modSp">
        <pc:chgData name="Poppy Reece, Researcher" userId="dc98a925-bdaa-4bee-b207-d103908056d7" providerId="ADAL" clId="{78A426F3-005C-4CE0-8A3E-B2C267EBF4A1}" dt="2020-06-19T13:36:17.314" v="41087" actId="20577"/>
        <pc:sldMkLst>
          <pc:docMk/>
          <pc:sldMk cId="1605518849" sldId="467"/>
        </pc:sldMkLst>
        <pc:graphicFrameChg chg="modGraphic">
          <ac:chgData name="Poppy Reece, Researcher" userId="dc98a925-bdaa-4bee-b207-d103908056d7" providerId="ADAL" clId="{78A426F3-005C-4CE0-8A3E-B2C267EBF4A1}" dt="2020-06-19T13:36:17.314" v="41087" actId="20577"/>
          <ac:graphicFrameMkLst>
            <pc:docMk/>
            <pc:sldMk cId="1605518849" sldId="467"/>
            <ac:graphicFrameMk id="2" creationId="{2E34F1B8-A6FC-40BC-9657-6314617C6284}"/>
          </ac:graphicFrameMkLst>
        </pc:graphicFrameChg>
      </pc:sldChg>
    </pc:docChg>
  </pc:docChgLst>
  <pc:docChgLst>
    <pc:chgData name="Katerina Glover, Senior Researcher" userId="S::katerina.glover@essex.gov.uk::de2edfa1-0aa9-41ab-9f34-1fb333eb4396" providerId="AD" clId="Web-{8A80DA28-0245-4145-B618-C7F321C66DB6}"/>
    <pc:docChg chg="addSld modSld">
      <pc:chgData name="Katerina Glover, Senior Researcher" userId="S::katerina.glover@essex.gov.uk::de2edfa1-0aa9-41ab-9f34-1fb333eb4396" providerId="AD" clId="Web-{8A80DA28-0245-4145-B618-C7F321C66DB6}" dt="2020-06-01T13:28:03.695" v="6" actId="20577"/>
      <pc:docMkLst>
        <pc:docMk/>
      </pc:docMkLst>
      <pc:sldChg chg="modSp new">
        <pc:chgData name="Katerina Glover, Senior Researcher" userId="S::katerina.glover@essex.gov.uk::de2edfa1-0aa9-41ab-9f34-1fb333eb4396" providerId="AD" clId="Web-{8A80DA28-0245-4145-B618-C7F321C66DB6}" dt="2020-06-01T13:28:03.695" v="5" actId="20577"/>
        <pc:sldMkLst>
          <pc:docMk/>
          <pc:sldMk cId="617303548" sldId="407"/>
        </pc:sldMkLst>
        <pc:spChg chg="mod">
          <ac:chgData name="Katerina Glover, Senior Researcher" userId="S::katerina.glover@essex.gov.uk::de2edfa1-0aa9-41ab-9f34-1fb333eb4396" providerId="AD" clId="Web-{8A80DA28-0245-4145-B618-C7F321C66DB6}" dt="2020-06-01T13:28:03.695" v="5" actId="20577"/>
          <ac:spMkLst>
            <pc:docMk/>
            <pc:sldMk cId="617303548" sldId="407"/>
            <ac:spMk id="3" creationId="{C42ED56C-8DA8-4CC1-A725-3E7FA0723638}"/>
          </ac:spMkLst>
        </pc:spChg>
      </pc:sldChg>
    </pc:docChg>
  </pc:docChgLst>
  <pc:docChgLst>
    <pc:chgData name="Katerina Glover" userId="de2edfa1-0aa9-41ab-9f34-1fb333eb4396" providerId="ADAL" clId="{8AA01147-618C-4E52-A645-52C0070854D1}"/>
    <pc:docChg chg="undo custSel addSld modSld">
      <pc:chgData name="Katerina Glover" userId="de2edfa1-0aa9-41ab-9f34-1fb333eb4396" providerId="ADAL" clId="{8AA01147-618C-4E52-A645-52C0070854D1}" dt="2020-06-12T15:09:21.158" v="8448" actId="20577"/>
      <pc:docMkLst>
        <pc:docMk/>
      </pc:docMkLst>
      <pc:sldChg chg="modSp">
        <pc:chgData name="Katerina Glover" userId="de2edfa1-0aa9-41ab-9f34-1fb333eb4396" providerId="ADAL" clId="{8AA01147-618C-4E52-A645-52C0070854D1}" dt="2020-06-12T13:40:10.385" v="8063" actId="20577"/>
        <pc:sldMkLst>
          <pc:docMk/>
          <pc:sldMk cId="2100498708" sldId="346"/>
        </pc:sldMkLst>
        <pc:spChg chg="mod">
          <ac:chgData name="Katerina Glover" userId="de2edfa1-0aa9-41ab-9f34-1fb333eb4396" providerId="ADAL" clId="{8AA01147-618C-4E52-A645-52C0070854D1}" dt="2020-06-12T13:40:10.385" v="8063" actId="20577"/>
          <ac:spMkLst>
            <pc:docMk/>
            <pc:sldMk cId="2100498708" sldId="346"/>
            <ac:spMk id="2" creationId="{056F8416-716D-4555-BB35-0733F171B8B6}"/>
          </ac:spMkLst>
        </pc:spChg>
      </pc:sldChg>
      <pc:sldChg chg="addCm delCm modCm">
        <pc:chgData name="Katerina Glover" userId="de2edfa1-0aa9-41ab-9f34-1fb333eb4396" providerId="ADAL" clId="{8AA01147-618C-4E52-A645-52C0070854D1}" dt="2020-06-03T22:14:27.062" v="7862"/>
        <pc:sldMkLst>
          <pc:docMk/>
          <pc:sldMk cId="2263966757" sldId="356"/>
        </pc:sldMkLst>
      </pc:sldChg>
      <pc:sldChg chg="modSp">
        <pc:chgData name="Katerina Glover" userId="de2edfa1-0aa9-41ab-9f34-1fb333eb4396" providerId="ADAL" clId="{8AA01147-618C-4E52-A645-52C0070854D1}" dt="2020-06-03T15:51:36.178" v="7551" actId="20577"/>
        <pc:sldMkLst>
          <pc:docMk/>
          <pc:sldMk cId="3237541940" sldId="359"/>
        </pc:sldMkLst>
        <pc:spChg chg="mod">
          <ac:chgData name="Katerina Glover" userId="de2edfa1-0aa9-41ab-9f34-1fb333eb4396" providerId="ADAL" clId="{8AA01147-618C-4E52-A645-52C0070854D1}" dt="2020-06-03T13:26:26.615" v="63" actId="2711"/>
          <ac:spMkLst>
            <pc:docMk/>
            <pc:sldMk cId="3237541940" sldId="359"/>
            <ac:spMk id="5" creationId="{E1AB353D-C3DD-45D0-A928-76F68198F592}"/>
          </ac:spMkLst>
        </pc:spChg>
        <pc:spChg chg="mod">
          <ac:chgData name="Katerina Glover" userId="de2edfa1-0aa9-41ab-9f34-1fb333eb4396" providerId="ADAL" clId="{8AA01147-618C-4E52-A645-52C0070854D1}" dt="2020-06-03T15:51:36.178" v="7551" actId="20577"/>
          <ac:spMkLst>
            <pc:docMk/>
            <pc:sldMk cId="3237541940" sldId="359"/>
            <ac:spMk id="12" creationId="{13C9C07E-5BC1-4760-9332-B9411FF1A422}"/>
          </ac:spMkLst>
        </pc:spChg>
      </pc:sldChg>
      <pc:sldChg chg="modSp">
        <pc:chgData name="Katerina Glover" userId="de2edfa1-0aa9-41ab-9f34-1fb333eb4396" providerId="ADAL" clId="{8AA01147-618C-4E52-A645-52C0070854D1}" dt="2020-06-12T13:50:53.857" v="8109" actId="20577"/>
        <pc:sldMkLst>
          <pc:docMk/>
          <pc:sldMk cId="2933295998" sldId="364"/>
        </pc:sldMkLst>
        <pc:spChg chg="mod">
          <ac:chgData name="Katerina Glover" userId="de2edfa1-0aa9-41ab-9f34-1fb333eb4396" providerId="ADAL" clId="{8AA01147-618C-4E52-A645-52C0070854D1}" dt="2020-06-12T13:50:07.373" v="8101" actId="20577"/>
          <ac:spMkLst>
            <pc:docMk/>
            <pc:sldMk cId="2933295998" sldId="364"/>
            <ac:spMk id="2" creationId="{3BA83729-84F5-4242-A277-62BC4FEE096C}"/>
          </ac:spMkLst>
        </pc:spChg>
        <pc:spChg chg="mod">
          <ac:chgData name="Katerina Glover" userId="de2edfa1-0aa9-41ab-9f34-1fb333eb4396" providerId="ADAL" clId="{8AA01147-618C-4E52-A645-52C0070854D1}" dt="2020-06-12T13:50:53.857" v="8109" actId="20577"/>
          <ac:spMkLst>
            <pc:docMk/>
            <pc:sldMk cId="2933295998" sldId="364"/>
            <ac:spMk id="4" creationId="{91C56FEB-C71D-4833-8F7B-96B226257259}"/>
          </ac:spMkLst>
        </pc:spChg>
      </pc:sldChg>
      <pc:sldChg chg="modSp addCm modCm">
        <pc:chgData name="Katerina Glover" userId="de2edfa1-0aa9-41ab-9f34-1fb333eb4396" providerId="ADAL" clId="{8AA01147-618C-4E52-A645-52C0070854D1}" dt="2020-06-12T13:27:11.839" v="8040"/>
        <pc:sldMkLst>
          <pc:docMk/>
          <pc:sldMk cId="586041243" sldId="371"/>
        </pc:sldMkLst>
        <pc:spChg chg="mod">
          <ac:chgData name="Katerina Glover" userId="de2edfa1-0aa9-41ab-9f34-1fb333eb4396" providerId="ADAL" clId="{8AA01147-618C-4E52-A645-52C0070854D1}" dt="2020-06-01T09:18:57.465" v="1" actId="6549"/>
          <ac:spMkLst>
            <pc:docMk/>
            <pc:sldMk cId="586041243" sldId="371"/>
            <ac:spMk id="3" creationId="{E35D71F5-59E7-4485-A028-D295F09DA633}"/>
          </ac:spMkLst>
        </pc:spChg>
        <pc:spChg chg="mod">
          <ac:chgData name="Katerina Glover" userId="de2edfa1-0aa9-41ab-9f34-1fb333eb4396" providerId="ADAL" clId="{8AA01147-618C-4E52-A645-52C0070854D1}" dt="2020-06-08T12:30:27.865" v="7870" actId="6549"/>
          <ac:spMkLst>
            <pc:docMk/>
            <pc:sldMk cId="586041243" sldId="371"/>
            <ac:spMk id="9" creationId="{E7F716B4-1EE3-4A04-9D35-2D14B933868E}"/>
          </ac:spMkLst>
        </pc:spChg>
      </pc:sldChg>
      <pc:sldChg chg="modSp">
        <pc:chgData name="Katerina Glover" userId="de2edfa1-0aa9-41ab-9f34-1fb333eb4396" providerId="ADAL" clId="{8AA01147-618C-4E52-A645-52C0070854D1}" dt="2020-06-01T09:20:51.139" v="8" actId="113"/>
        <pc:sldMkLst>
          <pc:docMk/>
          <pc:sldMk cId="2168100537" sldId="374"/>
        </pc:sldMkLst>
        <pc:spChg chg="mod">
          <ac:chgData name="Katerina Glover" userId="de2edfa1-0aa9-41ab-9f34-1fb333eb4396" providerId="ADAL" clId="{8AA01147-618C-4E52-A645-52C0070854D1}" dt="2020-06-01T09:20:51.139" v="8" actId="113"/>
          <ac:spMkLst>
            <pc:docMk/>
            <pc:sldMk cId="2168100537" sldId="374"/>
            <ac:spMk id="14" creationId="{8A72CCE2-9FB4-4374-8EEC-DABC40EC433F}"/>
          </ac:spMkLst>
        </pc:spChg>
      </pc:sldChg>
      <pc:sldChg chg="modSp">
        <pc:chgData name="Katerina Glover" userId="de2edfa1-0aa9-41ab-9f34-1fb333eb4396" providerId="ADAL" clId="{8AA01147-618C-4E52-A645-52C0070854D1}" dt="2020-06-12T13:28:01.533" v="8047" actId="20577"/>
        <pc:sldMkLst>
          <pc:docMk/>
          <pc:sldMk cId="1967806232" sldId="389"/>
        </pc:sldMkLst>
        <pc:graphicFrameChg chg="mod">
          <ac:chgData name="Katerina Glover" userId="de2edfa1-0aa9-41ab-9f34-1fb333eb4396" providerId="ADAL" clId="{8AA01147-618C-4E52-A645-52C0070854D1}" dt="2020-06-12T13:28:01.533" v="8047" actId="20577"/>
          <ac:graphicFrameMkLst>
            <pc:docMk/>
            <pc:sldMk cId="1967806232" sldId="389"/>
            <ac:graphicFrameMk id="3" creationId="{24570EA3-7190-41FB-BDB6-D79C240632A3}"/>
          </ac:graphicFrameMkLst>
        </pc:graphicFrameChg>
      </pc:sldChg>
      <pc:sldChg chg="modSp addCm modCm">
        <pc:chgData name="Katerina Glover" userId="de2edfa1-0aa9-41ab-9f34-1fb333eb4396" providerId="ADAL" clId="{8AA01147-618C-4E52-A645-52C0070854D1}" dt="2020-06-01T09:23:25.216" v="14"/>
        <pc:sldMkLst>
          <pc:docMk/>
          <pc:sldMk cId="113096363" sldId="394"/>
        </pc:sldMkLst>
        <pc:spChg chg="mod">
          <ac:chgData name="Katerina Glover" userId="de2edfa1-0aa9-41ab-9f34-1fb333eb4396" providerId="ADAL" clId="{8AA01147-618C-4E52-A645-52C0070854D1}" dt="2020-06-01T09:22:08.546" v="12" actId="20577"/>
          <ac:spMkLst>
            <pc:docMk/>
            <pc:sldMk cId="113096363" sldId="394"/>
            <ac:spMk id="14" creationId="{8A72CCE2-9FB4-4374-8EEC-DABC40EC433F}"/>
          </ac:spMkLst>
        </pc:spChg>
      </pc:sldChg>
      <pc:sldChg chg="modSp">
        <pc:chgData name="Katerina Glover" userId="de2edfa1-0aa9-41ab-9f34-1fb333eb4396" providerId="ADAL" clId="{8AA01147-618C-4E52-A645-52C0070854D1}" dt="2020-06-12T13:43:50.080" v="8086" actId="14100"/>
        <pc:sldMkLst>
          <pc:docMk/>
          <pc:sldMk cId="2187380053" sldId="412"/>
        </pc:sldMkLst>
        <pc:spChg chg="mod">
          <ac:chgData name="Katerina Glover" userId="de2edfa1-0aa9-41ab-9f34-1fb333eb4396" providerId="ADAL" clId="{8AA01147-618C-4E52-A645-52C0070854D1}" dt="2020-06-12T13:41:48.644" v="8068" actId="20577"/>
          <ac:spMkLst>
            <pc:docMk/>
            <pc:sldMk cId="2187380053" sldId="412"/>
            <ac:spMk id="4" creationId="{9DB2612D-A933-466B-BB57-C688125F80F9}"/>
          </ac:spMkLst>
        </pc:spChg>
        <pc:spChg chg="mod">
          <ac:chgData name="Katerina Glover" userId="de2edfa1-0aa9-41ab-9f34-1fb333eb4396" providerId="ADAL" clId="{8AA01147-618C-4E52-A645-52C0070854D1}" dt="2020-06-12T13:42:35.230" v="8069" actId="20577"/>
          <ac:spMkLst>
            <pc:docMk/>
            <pc:sldMk cId="2187380053" sldId="412"/>
            <ac:spMk id="17" creationId="{CEFB8767-8641-497D-A3A7-A2ABCBEEBDCE}"/>
          </ac:spMkLst>
        </pc:spChg>
        <pc:spChg chg="mod">
          <ac:chgData name="Katerina Glover" userId="de2edfa1-0aa9-41ab-9f34-1fb333eb4396" providerId="ADAL" clId="{8AA01147-618C-4E52-A645-52C0070854D1}" dt="2020-06-12T13:43:50.080" v="8086" actId="14100"/>
          <ac:spMkLst>
            <pc:docMk/>
            <pc:sldMk cId="2187380053" sldId="412"/>
            <ac:spMk id="21" creationId="{3F4891B8-ABB2-41EA-AFDF-E809D4926879}"/>
          </ac:spMkLst>
        </pc:spChg>
      </pc:sldChg>
      <pc:sldChg chg="modSp">
        <pc:chgData name="Katerina Glover" userId="de2edfa1-0aa9-41ab-9f34-1fb333eb4396" providerId="ADAL" clId="{8AA01147-618C-4E52-A645-52C0070854D1}" dt="2020-06-12T13:56:27.690" v="8120" actId="20577"/>
        <pc:sldMkLst>
          <pc:docMk/>
          <pc:sldMk cId="1091210631" sldId="413"/>
        </pc:sldMkLst>
        <pc:spChg chg="mod">
          <ac:chgData name="Katerina Glover" userId="de2edfa1-0aa9-41ab-9f34-1fb333eb4396" providerId="ADAL" clId="{8AA01147-618C-4E52-A645-52C0070854D1}" dt="2020-06-12T13:56:27.690" v="8120" actId="20577"/>
          <ac:spMkLst>
            <pc:docMk/>
            <pc:sldMk cId="1091210631" sldId="413"/>
            <ac:spMk id="7" creationId="{CB50782B-7D2D-42CF-A93F-9F3491603FA0}"/>
          </ac:spMkLst>
        </pc:spChg>
      </pc:sldChg>
      <pc:sldChg chg="addSp delSp modSp add">
        <pc:chgData name="Katerina Glover" userId="de2edfa1-0aa9-41ab-9f34-1fb333eb4396" providerId="ADAL" clId="{8AA01147-618C-4E52-A645-52C0070854D1}" dt="2020-06-03T16:05:04.146" v="7856" actId="108"/>
        <pc:sldMkLst>
          <pc:docMk/>
          <pc:sldMk cId="4104654736" sldId="418"/>
        </pc:sldMkLst>
        <pc:spChg chg="del">
          <ac:chgData name="Katerina Glover" userId="de2edfa1-0aa9-41ab-9f34-1fb333eb4396" providerId="ADAL" clId="{8AA01147-618C-4E52-A645-52C0070854D1}" dt="2020-06-03T13:24:50.432" v="16" actId="478"/>
          <ac:spMkLst>
            <pc:docMk/>
            <pc:sldMk cId="4104654736" sldId="418"/>
            <ac:spMk id="2" creationId="{3BA83729-84F5-4242-A277-62BC4FEE096C}"/>
          </ac:spMkLst>
        </pc:spChg>
        <pc:spChg chg="add mod">
          <ac:chgData name="Katerina Glover" userId="de2edfa1-0aa9-41ab-9f34-1fb333eb4396" providerId="ADAL" clId="{8AA01147-618C-4E52-A645-52C0070854D1}" dt="2020-06-03T13:27:47.389" v="136" actId="20577"/>
          <ac:spMkLst>
            <pc:docMk/>
            <pc:sldMk cId="4104654736" sldId="418"/>
            <ac:spMk id="3" creationId="{37759A5F-8C5B-4705-9FB3-F34D0045CCF7}"/>
          </ac:spMkLst>
        </pc:spChg>
        <pc:spChg chg="add del mod">
          <ac:chgData name="Katerina Glover" userId="de2edfa1-0aa9-41ab-9f34-1fb333eb4396" providerId="ADAL" clId="{8AA01147-618C-4E52-A645-52C0070854D1}" dt="2020-06-03T13:30:20.787" v="144" actId="478"/>
          <ac:spMkLst>
            <pc:docMk/>
            <pc:sldMk cId="4104654736" sldId="418"/>
            <ac:spMk id="4" creationId="{7EF908F4-08AA-4B09-B0A6-070D7C8966E5}"/>
          </ac:spMkLst>
        </pc:spChg>
        <pc:spChg chg="mod">
          <ac:chgData name="Katerina Glover" userId="de2edfa1-0aa9-41ab-9f34-1fb333eb4396" providerId="ADAL" clId="{8AA01147-618C-4E52-A645-52C0070854D1}" dt="2020-06-03T13:26:16.203" v="62" actId="20577"/>
          <ac:spMkLst>
            <pc:docMk/>
            <pc:sldMk cId="4104654736" sldId="418"/>
            <ac:spMk id="5" creationId="{E1AB353D-C3DD-45D0-A928-76F68198F592}"/>
          </ac:spMkLst>
        </pc:spChg>
        <pc:spChg chg="add mod">
          <ac:chgData name="Katerina Glover" userId="de2edfa1-0aa9-41ab-9f34-1fb333eb4396" providerId="ADAL" clId="{8AA01147-618C-4E52-A645-52C0070854D1}" dt="2020-06-03T15:52:00.959" v="7553" actId="404"/>
          <ac:spMkLst>
            <pc:docMk/>
            <pc:sldMk cId="4104654736" sldId="418"/>
            <ac:spMk id="6" creationId="{AF03B604-3AE3-42E5-889E-6EE30C74AF5C}"/>
          </ac:spMkLst>
        </pc:spChg>
        <pc:spChg chg="add mod">
          <ac:chgData name="Katerina Glover" userId="de2edfa1-0aa9-41ab-9f34-1fb333eb4396" providerId="ADAL" clId="{8AA01147-618C-4E52-A645-52C0070854D1}" dt="2020-06-03T16:04:59.014" v="7855" actId="404"/>
          <ac:spMkLst>
            <pc:docMk/>
            <pc:sldMk cId="4104654736" sldId="418"/>
            <ac:spMk id="7" creationId="{F72E90ED-60BA-488C-AC17-59B47BED8FDA}"/>
          </ac:spMkLst>
        </pc:spChg>
        <pc:spChg chg="add mod">
          <ac:chgData name="Katerina Glover" userId="de2edfa1-0aa9-41ab-9f34-1fb333eb4396" providerId="ADAL" clId="{8AA01147-618C-4E52-A645-52C0070854D1}" dt="2020-06-03T16:05:04.146" v="7856" actId="108"/>
          <ac:spMkLst>
            <pc:docMk/>
            <pc:sldMk cId="4104654736" sldId="418"/>
            <ac:spMk id="8" creationId="{F053739F-BFCD-4F93-B514-2D4C0D9023CC}"/>
          </ac:spMkLst>
        </pc:spChg>
      </pc:sldChg>
      <pc:sldChg chg="modSp add">
        <pc:chgData name="Katerina Glover" userId="de2edfa1-0aa9-41ab-9f34-1fb333eb4396" providerId="ADAL" clId="{8AA01147-618C-4E52-A645-52C0070854D1}" dt="2020-06-03T15:06:23.422" v="5452" actId="20577"/>
        <pc:sldMkLst>
          <pc:docMk/>
          <pc:sldMk cId="4159638713" sldId="419"/>
        </pc:sldMkLst>
        <pc:spChg chg="mod">
          <ac:chgData name="Katerina Glover" userId="de2edfa1-0aa9-41ab-9f34-1fb333eb4396" providerId="ADAL" clId="{8AA01147-618C-4E52-A645-52C0070854D1}" dt="2020-06-03T14:03:02.531" v="1675" actId="20577"/>
          <ac:spMkLst>
            <pc:docMk/>
            <pc:sldMk cId="4159638713" sldId="419"/>
            <ac:spMk id="4" creationId="{F1373249-189F-4C9A-89A4-30B0EE6CD7CC}"/>
          </ac:spMkLst>
        </pc:spChg>
        <pc:spChg chg="mod">
          <ac:chgData name="Katerina Glover" userId="de2edfa1-0aa9-41ab-9f34-1fb333eb4396" providerId="ADAL" clId="{8AA01147-618C-4E52-A645-52C0070854D1}" dt="2020-06-03T14:15:13.579" v="3188" actId="1076"/>
          <ac:spMkLst>
            <pc:docMk/>
            <pc:sldMk cId="4159638713" sldId="419"/>
            <ac:spMk id="13" creationId="{6992E43E-2398-479B-999E-CAEB819E6DEA}"/>
          </ac:spMkLst>
        </pc:spChg>
        <pc:spChg chg="mod">
          <ac:chgData name="Katerina Glover" userId="de2edfa1-0aa9-41ab-9f34-1fb333eb4396" providerId="ADAL" clId="{8AA01147-618C-4E52-A645-52C0070854D1}" dt="2020-06-03T15:06:23.422" v="5452" actId="20577"/>
          <ac:spMkLst>
            <pc:docMk/>
            <pc:sldMk cId="4159638713" sldId="419"/>
            <ac:spMk id="14" creationId="{8A72CCE2-9FB4-4374-8EEC-DABC40EC433F}"/>
          </ac:spMkLst>
        </pc:spChg>
        <pc:spChg chg="mod">
          <ac:chgData name="Katerina Glover" userId="de2edfa1-0aa9-41ab-9f34-1fb333eb4396" providerId="ADAL" clId="{8AA01147-618C-4E52-A645-52C0070854D1}" dt="2020-06-03T14:43:16.371" v="3945" actId="14100"/>
          <ac:spMkLst>
            <pc:docMk/>
            <pc:sldMk cId="4159638713" sldId="419"/>
            <ac:spMk id="16" creationId="{ED822C59-5852-4617-A8C0-7BCC9AE448E9}"/>
          </ac:spMkLst>
        </pc:spChg>
      </pc:sldChg>
      <pc:sldChg chg="addSp modSp add">
        <pc:chgData name="Katerina Glover" userId="de2edfa1-0aa9-41ab-9f34-1fb333eb4396" providerId="ADAL" clId="{8AA01147-618C-4E52-A645-52C0070854D1}" dt="2020-06-03T16:05:13.105" v="7858" actId="108"/>
        <pc:sldMkLst>
          <pc:docMk/>
          <pc:sldMk cId="2847313853" sldId="420"/>
        </pc:sldMkLst>
        <pc:spChg chg="add mod">
          <ac:chgData name="Katerina Glover" userId="de2edfa1-0aa9-41ab-9f34-1fb333eb4396" providerId="ADAL" clId="{8AA01147-618C-4E52-A645-52C0070854D1}" dt="2020-06-03T16:05:13.105" v="7858" actId="108"/>
          <ac:spMkLst>
            <pc:docMk/>
            <pc:sldMk cId="2847313853" sldId="420"/>
            <ac:spMk id="2" creationId="{4E26E8A7-38DB-446A-B25F-41BC53DC2954}"/>
          </ac:spMkLst>
        </pc:spChg>
        <pc:spChg chg="mod">
          <ac:chgData name="Katerina Glover" userId="de2edfa1-0aa9-41ab-9f34-1fb333eb4396" providerId="ADAL" clId="{8AA01147-618C-4E52-A645-52C0070854D1}" dt="2020-06-03T16:03:17.073" v="7853" actId="1035"/>
          <ac:spMkLst>
            <pc:docMk/>
            <pc:sldMk cId="2847313853" sldId="420"/>
            <ac:spMk id="3" creationId="{37759A5F-8C5B-4705-9FB3-F34D0045CCF7}"/>
          </ac:spMkLst>
        </pc:spChg>
        <pc:spChg chg="mod">
          <ac:chgData name="Katerina Glover" userId="de2edfa1-0aa9-41ab-9f34-1fb333eb4396" providerId="ADAL" clId="{8AA01147-618C-4E52-A645-52C0070854D1}" dt="2020-06-03T15:52:31.771" v="7577" actId="404"/>
          <ac:spMkLst>
            <pc:docMk/>
            <pc:sldMk cId="2847313853" sldId="420"/>
            <ac:spMk id="6" creationId="{AF03B604-3AE3-42E5-889E-6EE30C74AF5C}"/>
          </ac:spMkLst>
        </pc:spChg>
        <pc:spChg chg="mod">
          <ac:chgData name="Katerina Glover" userId="de2edfa1-0aa9-41ab-9f34-1fb333eb4396" providerId="ADAL" clId="{8AA01147-618C-4E52-A645-52C0070854D1}" dt="2020-06-03T16:05:09.524" v="7857" actId="108"/>
          <ac:spMkLst>
            <pc:docMk/>
            <pc:sldMk cId="2847313853" sldId="420"/>
            <ac:spMk id="7" creationId="{F72E90ED-60BA-488C-AC17-59B47BED8FDA}"/>
          </ac:spMkLst>
        </pc:spChg>
      </pc:sldChg>
      <pc:sldChg chg="delSp modSp add">
        <pc:chgData name="Katerina Glover" userId="de2edfa1-0aa9-41ab-9f34-1fb333eb4396" providerId="ADAL" clId="{8AA01147-618C-4E52-A645-52C0070854D1}" dt="2020-06-03T15:55:43.231" v="7675" actId="478"/>
        <pc:sldMkLst>
          <pc:docMk/>
          <pc:sldMk cId="1035251124" sldId="421"/>
        </pc:sldMkLst>
        <pc:spChg chg="del">
          <ac:chgData name="Katerina Glover" userId="de2edfa1-0aa9-41ab-9f34-1fb333eb4396" providerId="ADAL" clId="{8AA01147-618C-4E52-A645-52C0070854D1}" dt="2020-06-03T15:55:43.231" v="7675" actId="478"/>
          <ac:spMkLst>
            <pc:docMk/>
            <pc:sldMk cId="1035251124" sldId="421"/>
            <ac:spMk id="2" creationId="{4E26E8A7-38DB-446A-B25F-41BC53DC2954}"/>
          </ac:spMkLst>
        </pc:spChg>
        <pc:spChg chg="mod">
          <ac:chgData name="Katerina Glover" userId="de2edfa1-0aa9-41ab-9f34-1fb333eb4396" providerId="ADAL" clId="{8AA01147-618C-4E52-A645-52C0070854D1}" dt="2020-06-03T15:55:40.195" v="7674" actId="20577"/>
          <ac:spMkLst>
            <pc:docMk/>
            <pc:sldMk cId="1035251124" sldId="421"/>
            <ac:spMk id="3" creationId="{37759A5F-8C5B-4705-9FB3-F34D0045CCF7}"/>
          </ac:spMkLst>
        </pc:spChg>
        <pc:spChg chg="mod">
          <ac:chgData name="Katerina Glover" userId="de2edfa1-0aa9-41ab-9f34-1fb333eb4396" providerId="ADAL" clId="{8AA01147-618C-4E52-A645-52C0070854D1}" dt="2020-06-03T15:55:34.029" v="7669" actId="20577"/>
          <ac:spMkLst>
            <pc:docMk/>
            <pc:sldMk cId="1035251124" sldId="421"/>
            <ac:spMk id="5" creationId="{E1AB353D-C3DD-45D0-A928-76F68198F592}"/>
          </ac:spMkLst>
        </pc:spChg>
        <pc:spChg chg="mod">
          <ac:chgData name="Katerina Glover" userId="de2edfa1-0aa9-41ab-9f34-1fb333eb4396" providerId="ADAL" clId="{8AA01147-618C-4E52-A645-52C0070854D1}" dt="2020-06-03T15:55:18.010" v="7623" actId="20577"/>
          <ac:spMkLst>
            <pc:docMk/>
            <pc:sldMk cId="1035251124" sldId="421"/>
            <ac:spMk id="6" creationId="{AF03B604-3AE3-42E5-889E-6EE30C74AF5C}"/>
          </ac:spMkLst>
        </pc:spChg>
        <pc:spChg chg="mod">
          <ac:chgData name="Katerina Glover" userId="de2edfa1-0aa9-41ab-9f34-1fb333eb4396" providerId="ADAL" clId="{8AA01147-618C-4E52-A645-52C0070854D1}" dt="2020-06-03T15:55:14.091" v="7615" actId="20577"/>
          <ac:spMkLst>
            <pc:docMk/>
            <pc:sldMk cId="1035251124" sldId="421"/>
            <ac:spMk id="7" creationId="{F72E90ED-60BA-488C-AC17-59B47BED8FDA}"/>
          </ac:spMkLst>
        </pc:spChg>
      </pc:sldChg>
      <pc:sldChg chg="modSp add">
        <pc:chgData name="Katerina Glover" userId="de2edfa1-0aa9-41ab-9f34-1fb333eb4396" providerId="ADAL" clId="{8AA01147-618C-4E52-A645-52C0070854D1}" dt="2020-06-12T15:09:21.158" v="8448" actId="20577"/>
        <pc:sldMkLst>
          <pc:docMk/>
          <pc:sldMk cId="260703289" sldId="422"/>
        </pc:sldMkLst>
        <pc:spChg chg="mod">
          <ac:chgData name="Katerina Glover" userId="de2edfa1-0aa9-41ab-9f34-1fb333eb4396" providerId="ADAL" clId="{8AA01147-618C-4E52-A645-52C0070854D1}" dt="2020-06-12T15:09:21.158" v="8448" actId="20577"/>
          <ac:spMkLst>
            <pc:docMk/>
            <pc:sldMk cId="260703289" sldId="422"/>
            <ac:spMk id="6" creationId="{AF03B604-3AE3-42E5-889E-6EE30C74AF5C}"/>
          </ac:spMkLst>
        </pc:spChg>
      </pc:sldChg>
      <pc:sldChg chg="modSp">
        <pc:chgData name="Katerina Glover" userId="de2edfa1-0aa9-41ab-9f34-1fb333eb4396" providerId="ADAL" clId="{8AA01147-618C-4E52-A645-52C0070854D1}" dt="2020-06-12T13:41:15.642" v="8066" actId="20578"/>
        <pc:sldMkLst>
          <pc:docMk/>
          <pc:sldMk cId="451994621" sldId="423"/>
        </pc:sldMkLst>
        <pc:spChg chg="mod">
          <ac:chgData name="Katerina Glover" userId="de2edfa1-0aa9-41ab-9f34-1fb333eb4396" providerId="ADAL" clId="{8AA01147-618C-4E52-A645-52C0070854D1}" dt="2020-06-12T13:41:15.642" v="8066" actId="20578"/>
          <ac:spMkLst>
            <pc:docMk/>
            <pc:sldMk cId="451994621" sldId="423"/>
            <ac:spMk id="6" creationId="{AF03B604-3AE3-42E5-889E-6EE30C74AF5C}"/>
          </ac:spMkLst>
        </pc:spChg>
      </pc:sldChg>
      <pc:sldChg chg="addCm modCm">
        <pc:chgData name="Katerina Glover" userId="de2edfa1-0aa9-41ab-9f34-1fb333eb4396" providerId="ADAL" clId="{8AA01147-618C-4E52-A645-52C0070854D1}" dt="2020-06-12T13:49:41.638" v="8088"/>
        <pc:sldMkLst>
          <pc:docMk/>
          <pc:sldMk cId="1903635988" sldId="426"/>
        </pc:sldMkLst>
      </pc:sldChg>
      <pc:sldChg chg="modSp">
        <pc:chgData name="Katerina Glover" userId="de2edfa1-0aa9-41ab-9f34-1fb333eb4396" providerId="ADAL" clId="{8AA01147-618C-4E52-A645-52C0070854D1}" dt="2020-06-12T13:51:24.165" v="8113" actId="20577"/>
        <pc:sldMkLst>
          <pc:docMk/>
          <pc:sldMk cId="2958419360" sldId="430"/>
        </pc:sldMkLst>
        <pc:spChg chg="mod">
          <ac:chgData name="Katerina Glover" userId="de2edfa1-0aa9-41ab-9f34-1fb333eb4396" providerId="ADAL" clId="{8AA01147-618C-4E52-A645-52C0070854D1}" dt="2020-06-12T13:51:16.253" v="8111" actId="313"/>
          <ac:spMkLst>
            <pc:docMk/>
            <pc:sldMk cId="2958419360" sldId="430"/>
            <ac:spMk id="2" creationId="{3BA83729-84F5-4242-A277-62BC4FEE096C}"/>
          </ac:spMkLst>
        </pc:spChg>
        <pc:spChg chg="mod">
          <ac:chgData name="Katerina Glover" userId="de2edfa1-0aa9-41ab-9f34-1fb333eb4396" providerId="ADAL" clId="{8AA01147-618C-4E52-A645-52C0070854D1}" dt="2020-06-12T13:51:24.165" v="8113" actId="20577"/>
          <ac:spMkLst>
            <pc:docMk/>
            <pc:sldMk cId="2958419360" sldId="430"/>
            <ac:spMk id="9" creationId="{343472BF-A853-46C2-9063-1457FE7CC432}"/>
          </ac:spMkLst>
        </pc:spChg>
      </pc:sldChg>
      <pc:sldChg chg="modSp">
        <pc:chgData name="Katerina Glover" userId="de2edfa1-0aa9-41ab-9f34-1fb333eb4396" providerId="ADAL" clId="{8AA01147-618C-4E52-A645-52C0070854D1}" dt="2020-06-12T13:59:25.445" v="8125" actId="20577"/>
        <pc:sldMkLst>
          <pc:docMk/>
          <pc:sldMk cId="3905898129" sldId="432"/>
        </pc:sldMkLst>
        <pc:spChg chg="mod">
          <ac:chgData name="Katerina Glover" userId="de2edfa1-0aa9-41ab-9f34-1fb333eb4396" providerId="ADAL" clId="{8AA01147-618C-4E52-A645-52C0070854D1}" dt="2020-06-12T13:59:25.445" v="8125" actId="20577"/>
          <ac:spMkLst>
            <pc:docMk/>
            <pc:sldMk cId="3905898129" sldId="432"/>
            <ac:spMk id="12" creationId="{16422191-DE39-43E0-A625-D695C4C9FA0D}"/>
          </ac:spMkLst>
        </pc:spChg>
      </pc:sldChg>
      <pc:sldChg chg="add">
        <pc:chgData name="Katerina Glover" userId="de2edfa1-0aa9-41ab-9f34-1fb333eb4396" providerId="ADAL" clId="{8AA01147-618C-4E52-A645-52C0070854D1}" dt="2020-06-12T14:50:28.829" v="8126"/>
        <pc:sldMkLst>
          <pc:docMk/>
          <pc:sldMk cId="584034506" sldId="442"/>
        </pc:sldMkLst>
      </pc:sldChg>
    </pc:docChg>
  </pc:docChgLst>
  <pc:docChgLst>
    <pc:chgData name="Maura O'Malley, Researcher" userId="S::maura.o-malley@essex.gov.uk::debcc6ab-8d4c-4f20-82e6-146e5bb09687" providerId="AD" clId="Web-{F4C8AB1C-5434-4BB6-B099-CE276E474B0D}"/>
    <pc:docChg chg="addSld modSld">
      <pc:chgData name="Maura O'Malley, Researcher" userId="S::maura.o-malley@essex.gov.uk::debcc6ab-8d4c-4f20-82e6-146e5bb09687" providerId="AD" clId="Web-{F4C8AB1C-5434-4BB6-B099-CE276E474B0D}" dt="2020-05-29T12:05:47.861" v="268" actId="20577"/>
      <pc:docMkLst>
        <pc:docMk/>
      </pc:docMkLst>
      <pc:sldChg chg="modSp">
        <pc:chgData name="Maura O'Malley, Researcher" userId="S::maura.o-malley@essex.gov.uk::debcc6ab-8d4c-4f20-82e6-146e5bb09687" providerId="AD" clId="Web-{F4C8AB1C-5434-4BB6-B099-CE276E474B0D}" dt="2020-05-29T12:03:04.141" v="180" actId="20577"/>
        <pc:sldMkLst>
          <pc:docMk/>
          <pc:sldMk cId="1136255497" sldId="384"/>
        </pc:sldMkLst>
        <pc:spChg chg="mod">
          <ac:chgData name="Maura O'Malley, Researcher" userId="S::maura.o-malley@essex.gov.uk::debcc6ab-8d4c-4f20-82e6-146e5bb09687" providerId="AD" clId="Web-{F4C8AB1C-5434-4BB6-B099-CE276E474B0D}" dt="2020-05-29T12:03:04.141" v="180" actId="20577"/>
          <ac:spMkLst>
            <pc:docMk/>
            <pc:sldMk cId="1136255497" sldId="384"/>
            <ac:spMk id="7" creationId="{5BF28DFC-B23B-45C4-8473-3007892C614F}"/>
          </ac:spMkLst>
        </pc:spChg>
      </pc:sldChg>
      <pc:sldChg chg="modSp add replId">
        <pc:chgData name="Maura O'Malley, Researcher" userId="S::maura.o-malley@essex.gov.uk::debcc6ab-8d4c-4f20-82e6-146e5bb09687" providerId="AD" clId="Web-{F4C8AB1C-5434-4BB6-B099-CE276E474B0D}" dt="2020-05-29T12:05:47.861" v="268" actId="20577"/>
        <pc:sldMkLst>
          <pc:docMk/>
          <pc:sldMk cId="585352158" sldId="386"/>
        </pc:sldMkLst>
        <pc:spChg chg="mod">
          <ac:chgData name="Maura O'Malley, Researcher" userId="S::maura.o-malley@essex.gov.uk::debcc6ab-8d4c-4f20-82e6-146e5bb09687" providerId="AD" clId="Web-{F4C8AB1C-5434-4BB6-B099-CE276E474B0D}" dt="2020-05-29T12:05:47.861" v="268" actId="20577"/>
          <ac:spMkLst>
            <pc:docMk/>
            <pc:sldMk cId="585352158" sldId="386"/>
            <ac:spMk id="7" creationId="{5BF28DFC-B23B-45C4-8473-3007892C614F}"/>
          </ac:spMkLst>
        </pc:spChg>
      </pc:sldChg>
    </pc:docChg>
  </pc:docChgLst>
  <pc:docChgLst>
    <pc:chgData name="Maura O'Malley, Researcher" userId="S::maura.o-malley@essex.gov.uk::debcc6ab-8d4c-4f20-82e6-146e5bb09687" providerId="AD" clId="Web-{D7D8740A-2F82-47C8-B553-BECE041D8830}"/>
    <pc:docChg chg="modSld">
      <pc:chgData name="Maura O'Malley, Researcher" userId="S::maura.o-malley@essex.gov.uk::debcc6ab-8d4c-4f20-82e6-146e5bb09687" providerId="AD" clId="Web-{D7D8740A-2F82-47C8-B553-BECE041D8830}" dt="2020-05-29T15:49:38.696" v="4" actId="1076"/>
      <pc:docMkLst>
        <pc:docMk/>
      </pc:docMkLst>
      <pc:sldChg chg="modSp">
        <pc:chgData name="Maura O'Malley, Researcher" userId="S::maura.o-malley@essex.gov.uk::debcc6ab-8d4c-4f20-82e6-146e5bb09687" providerId="AD" clId="Web-{D7D8740A-2F82-47C8-B553-BECE041D8830}" dt="2020-05-29T15:49:38.696" v="4" actId="1076"/>
        <pc:sldMkLst>
          <pc:docMk/>
          <pc:sldMk cId="2168100537" sldId="374"/>
        </pc:sldMkLst>
        <pc:spChg chg="mod">
          <ac:chgData name="Maura O'Malley, Researcher" userId="S::maura.o-malley@essex.gov.uk::debcc6ab-8d4c-4f20-82e6-146e5bb09687" providerId="AD" clId="Web-{D7D8740A-2F82-47C8-B553-BECE041D8830}" dt="2020-05-29T15:49:29.368" v="2" actId="14100"/>
          <ac:spMkLst>
            <pc:docMk/>
            <pc:sldMk cId="2168100537" sldId="374"/>
            <ac:spMk id="6" creationId="{3A68F409-8D99-4305-82DE-37EA14CCD393}"/>
          </ac:spMkLst>
        </pc:spChg>
        <pc:spChg chg="mod">
          <ac:chgData name="Maura O'Malley, Researcher" userId="S::maura.o-malley@essex.gov.uk::debcc6ab-8d4c-4f20-82e6-146e5bb09687" providerId="AD" clId="Web-{D7D8740A-2F82-47C8-B553-BECE041D8830}" dt="2020-05-29T15:49:21.337" v="0" actId="1076"/>
          <ac:spMkLst>
            <pc:docMk/>
            <pc:sldMk cId="2168100537" sldId="374"/>
            <ac:spMk id="7" creationId="{5BF28DFC-B23B-45C4-8473-3007892C614F}"/>
          </ac:spMkLst>
        </pc:spChg>
        <pc:spChg chg="mod">
          <ac:chgData name="Maura O'Malley, Researcher" userId="S::maura.o-malley@essex.gov.uk::debcc6ab-8d4c-4f20-82e6-146e5bb09687" providerId="AD" clId="Web-{D7D8740A-2F82-47C8-B553-BECE041D8830}" dt="2020-05-29T15:49:38.696" v="4" actId="1076"/>
          <ac:spMkLst>
            <pc:docMk/>
            <pc:sldMk cId="2168100537" sldId="374"/>
            <ac:spMk id="15" creationId="{1774EB99-0509-44A1-A957-38F1D1404488}"/>
          </ac:spMkLst>
        </pc:spChg>
      </pc:sldChg>
    </pc:docChg>
  </pc:docChgLst>
  <pc:docChgLst>
    <pc:chgData name="Katerina Glover - Senior Researcher" userId="S::katerina.glover@essex.gov.uk::de2edfa1-0aa9-41ab-9f34-1fb333eb4396" providerId="AD" clId="Web-{9BF56287-6889-4885-BA05-78F197C67243}"/>
    <pc:docChg chg="modSld">
      <pc:chgData name="Katerina Glover - Senior Researcher" userId="S::katerina.glover@essex.gov.uk::de2edfa1-0aa9-41ab-9f34-1fb333eb4396" providerId="AD" clId="Web-{9BF56287-6889-4885-BA05-78F197C67243}" dt="2020-09-28T17:05:33.195" v="0" actId="1076"/>
      <pc:docMkLst>
        <pc:docMk/>
      </pc:docMkLst>
      <pc:sldChg chg="modSp">
        <pc:chgData name="Katerina Glover - Senior Researcher" userId="S::katerina.glover@essex.gov.uk::de2edfa1-0aa9-41ab-9f34-1fb333eb4396" providerId="AD" clId="Web-{9BF56287-6889-4885-BA05-78F197C67243}" dt="2020-09-28T17:05:33.195" v="0" actId="1076"/>
        <pc:sldMkLst>
          <pc:docMk/>
          <pc:sldMk cId="4153639064" sldId="408"/>
        </pc:sldMkLst>
        <pc:spChg chg="mod">
          <ac:chgData name="Katerina Glover - Senior Researcher" userId="S::katerina.glover@essex.gov.uk::de2edfa1-0aa9-41ab-9f34-1fb333eb4396" providerId="AD" clId="Web-{9BF56287-6889-4885-BA05-78F197C67243}" dt="2020-09-28T17:05:33.195" v="0" actId="1076"/>
          <ac:spMkLst>
            <pc:docMk/>
            <pc:sldMk cId="4153639064" sldId="408"/>
            <ac:spMk id="7" creationId="{A429D587-9307-407C-AE47-E7584346B67D}"/>
          </ac:spMkLst>
        </pc:spChg>
      </pc:sldChg>
    </pc:docChg>
  </pc:docChgLst>
  <pc:docChgLst>
    <pc:chgData name="Maresa Beazley, Senior Researcher" userId="S::maresa.beazley@essex.gov.uk::5f8a0d0f-7495-4475-8968-cf1e28e5c564" providerId="AD" clId="Web-{B1CB869B-EC15-41E6-97D8-44E86289210E}"/>
    <pc:docChg chg="modSld">
      <pc:chgData name="Maresa Beazley, Senior Researcher" userId="S::maresa.beazley@essex.gov.uk::5f8a0d0f-7495-4475-8968-cf1e28e5c564" providerId="AD" clId="Web-{B1CB869B-EC15-41E6-97D8-44E86289210E}" dt="2020-05-26T12:46:45.643" v="1" actId="14100"/>
      <pc:docMkLst>
        <pc:docMk/>
      </pc:docMkLst>
      <pc:sldChg chg="delSp modSp">
        <pc:chgData name="Maresa Beazley, Senior Researcher" userId="S::maresa.beazley@essex.gov.uk::5f8a0d0f-7495-4475-8968-cf1e28e5c564" providerId="AD" clId="Web-{B1CB869B-EC15-41E6-97D8-44E86289210E}" dt="2020-05-26T12:46:45.643" v="1" actId="14100"/>
        <pc:sldMkLst>
          <pc:docMk/>
          <pc:sldMk cId="1771183439" sldId="378"/>
        </pc:sldMkLst>
        <pc:picChg chg="mod">
          <ac:chgData name="Maresa Beazley, Senior Researcher" userId="S::maresa.beazley@essex.gov.uk::5f8a0d0f-7495-4475-8968-cf1e28e5c564" providerId="AD" clId="Web-{B1CB869B-EC15-41E6-97D8-44E86289210E}" dt="2020-05-26T12:46:45.643" v="1" actId="14100"/>
          <ac:picMkLst>
            <pc:docMk/>
            <pc:sldMk cId="1771183439" sldId="378"/>
            <ac:picMk id="2" creationId="{C6F353BD-09B6-4B67-A3D3-5C694E950B3A}"/>
          </ac:picMkLst>
        </pc:picChg>
        <pc:picChg chg="del">
          <ac:chgData name="Maresa Beazley, Senior Researcher" userId="S::maresa.beazley@essex.gov.uk::5f8a0d0f-7495-4475-8968-cf1e28e5c564" providerId="AD" clId="Web-{B1CB869B-EC15-41E6-97D8-44E86289210E}" dt="2020-05-26T12:46:39.800" v="0"/>
          <ac:picMkLst>
            <pc:docMk/>
            <pc:sldMk cId="1771183439" sldId="378"/>
            <ac:picMk id="69" creationId="{DD658787-8D67-4A9F-9A84-F463311F09E1}"/>
          </ac:picMkLst>
        </pc:picChg>
      </pc:sldChg>
    </pc:docChg>
  </pc:docChgLst>
  <pc:docChgLst>
    <pc:chgData name="Maresa Beazley, Senior Researcher" userId="S::maresa.beazley@essex.gov.uk::5f8a0d0f-7495-4475-8968-cf1e28e5c564" providerId="AD" clId="Web-{CEFA994D-FB37-40D0-BD82-0DD1455D15D6}"/>
    <pc:docChg chg="modSld">
      <pc:chgData name="Maresa Beazley, Senior Researcher" userId="S::maresa.beazley@essex.gov.uk::5f8a0d0f-7495-4475-8968-cf1e28e5c564" providerId="AD" clId="Web-{CEFA994D-FB37-40D0-BD82-0DD1455D15D6}" dt="2020-06-19T08:49:10.865" v="55" actId="20577"/>
      <pc:docMkLst>
        <pc:docMk/>
      </pc:docMkLst>
      <pc:sldChg chg="modSp">
        <pc:chgData name="Maresa Beazley, Senior Researcher" userId="S::maresa.beazley@essex.gov.uk::5f8a0d0f-7495-4475-8968-cf1e28e5c564" providerId="AD" clId="Web-{CEFA994D-FB37-40D0-BD82-0DD1455D15D6}" dt="2020-06-19T08:43:46.866" v="6" actId="20577"/>
        <pc:sldMkLst>
          <pc:docMk/>
          <pc:sldMk cId="2263966757" sldId="356"/>
        </pc:sldMkLst>
        <pc:spChg chg="mod">
          <ac:chgData name="Maresa Beazley, Senior Researcher" userId="S::maresa.beazley@essex.gov.uk::5f8a0d0f-7495-4475-8968-cf1e28e5c564" providerId="AD" clId="Web-{CEFA994D-FB37-40D0-BD82-0DD1455D15D6}" dt="2020-06-19T08:43:46.866" v="6" actId="20577"/>
          <ac:spMkLst>
            <pc:docMk/>
            <pc:sldMk cId="2263966757" sldId="356"/>
            <ac:spMk id="13" creationId="{F157136B-D1B5-4A3D-888F-25A73344D58D}"/>
          </ac:spMkLst>
        </pc:spChg>
        <pc:spChg chg="mod">
          <ac:chgData name="Maresa Beazley, Senior Researcher" userId="S::maresa.beazley@essex.gov.uk::5f8a0d0f-7495-4475-8968-cf1e28e5c564" providerId="AD" clId="Web-{CEFA994D-FB37-40D0-BD82-0DD1455D15D6}" dt="2020-06-19T08:43:38.303" v="2" actId="20577"/>
          <ac:spMkLst>
            <pc:docMk/>
            <pc:sldMk cId="2263966757" sldId="356"/>
            <ac:spMk id="14" creationId="{AB64865B-E9A2-400A-B5EC-276B80D886A8}"/>
          </ac:spMkLst>
        </pc:spChg>
      </pc:sldChg>
      <pc:sldChg chg="modSp">
        <pc:chgData name="Maresa Beazley, Senior Researcher" userId="S::maresa.beazley@essex.gov.uk::5f8a0d0f-7495-4475-8968-cf1e28e5c564" providerId="AD" clId="Web-{CEFA994D-FB37-40D0-BD82-0DD1455D15D6}" dt="2020-06-19T08:49:10.865" v="55" actId="20577"/>
        <pc:sldMkLst>
          <pc:docMk/>
          <pc:sldMk cId="2187380053" sldId="412"/>
        </pc:sldMkLst>
        <pc:spChg chg="mod">
          <ac:chgData name="Maresa Beazley, Senior Researcher" userId="S::maresa.beazley@essex.gov.uk::5f8a0d0f-7495-4475-8968-cf1e28e5c564" providerId="AD" clId="Web-{CEFA994D-FB37-40D0-BD82-0DD1455D15D6}" dt="2020-06-19T08:49:10.865" v="55" actId="20577"/>
          <ac:spMkLst>
            <pc:docMk/>
            <pc:sldMk cId="2187380053" sldId="412"/>
            <ac:spMk id="3" creationId="{95B1FEE1-983A-4CE2-86F0-0A1A30DA577B}"/>
          </ac:spMkLst>
        </pc:spChg>
        <pc:spChg chg="mod">
          <ac:chgData name="Maresa Beazley, Senior Researcher" userId="S::maresa.beazley@essex.gov.uk::5f8a0d0f-7495-4475-8968-cf1e28e5c564" providerId="AD" clId="Web-{CEFA994D-FB37-40D0-BD82-0DD1455D15D6}" dt="2020-06-19T08:44:27.194" v="12" actId="20577"/>
          <ac:spMkLst>
            <pc:docMk/>
            <pc:sldMk cId="2187380053" sldId="412"/>
            <ac:spMk id="11" creationId="{675475B3-5403-4638-8528-2D48493A6FBB}"/>
          </ac:spMkLst>
        </pc:spChg>
      </pc:sldChg>
      <pc:sldChg chg="modSp">
        <pc:chgData name="Maresa Beazley, Senior Researcher" userId="S::maresa.beazley@essex.gov.uk::5f8a0d0f-7495-4475-8968-cf1e28e5c564" providerId="AD" clId="Web-{CEFA994D-FB37-40D0-BD82-0DD1455D15D6}" dt="2020-06-19T08:46:20.256" v="28" actId="20577"/>
        <pc:sldMkLst>
          <pc:docMk/>
          <pc:sldMk cId="1903635988" sldId="426"/>
        </pc:sldMkLst>
        <pc:spChg chg="mod">
          <ac:chgData name="Maresa Beazley, Senior Researcher" userId="S::maresa.beazley@essex.gov.uk::5f8a0d0f-7495-4475-8968-cf1e28e5c564" providerId="AD" clId="Web-{CEFA994D-FB37-40D0-BD82-0DD1455D15D6}" dt="2020-06-19T08:46:20.256" v="28" actId="20577"/>
          <ac:spMkLst>
            <pc:docMk/>
            <pc:sldMk cId="1903635988" sldId="426"/>
            <ac:spMk id="13" creationId="{C27F730B-1628-46D2-8E14-6F8DBFEBCB9C}"/>
          </ac:spMkLst>
        </pc:spChg>
      </pc:sldChg>
      <pc:sldChg chg="modSp">
        <pc:chgData name="Maresa Beazley, Senior Researcher" userId="S::maresa.beazley@essex.gov.uk::5f8a0d0f-7495-4475-8968-cf1e28e5c564" providerId="AD" clId="Web-{CEFA994D-FB37-40D0-BD82-0DD1455D15D6}" dt="2020-06-19T08:48:40.068" v="46" actId="20577"/>
        <pc:sldMkLst>
          <pc:docMk/>
          <pc:sldMk cId="1180847141" sldId="451"/>
        </pc:sldMkLst>
        <pc:spChg chg="mod">
          <ac:chgData name="Maresa Beazley, Senior Researcher" userId="S::maresa.beazley@essex.gov.uk::5f8a0d0f-7495-4475-8968-cf1e28e5c564" providerId="AD" clId="Web-{CEFA994D-FB37-40D0-BD82-0DD1455D15D6}" dt="2020-06-19T08:48:40.068" v="46" actId="20577"/>
          <ac:spMkLst>
            <pc:docMk/>
            <pc:sldMk cId="1180847141" sldId="451"/>
            <ac:spMk id="3" creationId="{D94082C3-A739-4586-84F5-DBED494E9815}"/>
          </ac:spMkLst>
        </pc:spChg>
      </pc:sldChg>
      <pc:sldChg chg="modSp">
        <pc:chgData name="Maresa Beazley, Senior Researcher" userId="S::maresa.beazley@essex.gov.uk::5f8a0d0f-7495-4475-8968-cf1e28e5c564" providerId="AD" clId="Web-{CEFA994D-FB37-40D0-BD82-0DD1455D15D6}" dt="2020-06-19T08:44:15.866" v="9" actId="20577"/>
        <pc:sldMkLst>
          <pc:docMk/>
          <pc:sldMk cId="4071533732" sldId="452"/>
        </pc:sldMkLst>
        <pc:spChg chg="mod">
          <ac:chgData name="Maresa Beazley, Senior Researcher" userId="S::maresa.beazley@essex.gov.uk::5f8a0d0f-7495-4475-8968-cf1e28e5c564" providerId="AD" clId="Web-{CEFA994D-FB37-40D0-BD82-0DD1455D15D6}" dt="2020-06-19T08:44:15.866" v="9" actId="20577"/>
          <ac:spMkLst>
            <pc:docMk/>
            <pc:sldMk cId="4071533732" sldId="452"/>
            <ac:spMk id="2" creationId="{056F8416-716D-4555-BB35-0733F171B8B6}"/>
          </ac:spMkLst>
        </pc:spChg>
      </pc:sldChg>
      <pc:sldChg chg="modSp">
        <pc:chgData name="Maresa Beazley, Senior Researcher" userId="S::maresa.beazley@essex.gov.uk::5f8a0d0f-7495-4475-8968-cf1e28e5c564" providerId="AD" clId="Web-{CEFA994D-FB37-40D0-BD82-0DD1455D15D6}" dt="2020-06-19T08:47:10.396" v="32" actId="20577"/>
        <pc:sldMkLst>
          <pc:docMk/>
          <pc:sldMk cId="673834068" sldId="453"/>
        </pc:sldMkLst>
        <pc:spChg chg="mod">
          <ac:chgData name="Maresa Beazley, Senior Researcher" userId="S::maresa.beazley@essex.gov.uk::5f8a0d0f-7495-4475-8968-cf1e28e5c564" providerId="AD" clId="Web-{CEFA994D-FB37-40D0-BD82-0DD1455D15D6}" dt="2020-06-19T08:47:10.396" v="32" actId="20577"/>
          <ac:spMkLst>
            <pc:docMk/>
            <pc:sldMk cId="673834068" sldId="453"/>
            <ac:spMk id="3" creationId="{D94082C3-A739-4586-84F5-DBED494E9815}"/>
          </ac:spMkLst>
        </pc:spChg>
      </pc:sldChg>
      <pc:sldChg chg="modSp">
        <pc:chgData name="Maresa Beazley, Senior Researcher" userId="S::maresa.beazley@essex.gov.uk::5f8a0d0f-7495-4475-8968-cf1e28e5c564" providerId="AD" clId="Web-{CEFA994D-FB37-40D0-BD82-0DD1455D15D6}" dt="2020-06-19T08:46:07.100" v="22" actId="20577"/>
        <pc:sldMkLst>
          <pc:docMk/>
          <pc:sldMk cId="516107999" sldId="462"/>
        </pc:sldMkLst>
        <pc:spChg chg="mod">
          <ac:chgData name="Maresa Beazley, Senior Researcher" userId="S::maresa.beazley@essex.gov.uk::5f8a0d0f-7495-4475-8968-cf1e28e5c564" providerId="AD" clId="Web-{CEFA994D-FB37-40D0-BD82-0DD1455D15D6}" dt="2020-06-19T08:45:59.881" v="18" actId="20577"/>
          <ac:spMkLst>
            <pc:docMk/>
            <pc:sldMk cId="516107999" sldId="462"/>
            <ac:spMk id="14" creationId="{E02B3A9E-26BF-4B96-AB60-F76113ED9588}"/>
          </ac:spMkLst>
        </pc:spChg>
        <pc:spChg chg="mod">
          <ac:chgData name="Maresa Beazley, Senior Researcher" userId="S::maresa.beazley@essex.gov.uk::5f8a0d0f-7495-4475-8968-cf1e28e5c564" providerId="AD" clId="Web-{CEFA994D-FB37-40D0-BD82-0DD1455D15D6}" dt="2020-06-19T08:46:07.100" v="22" actId="20577"/>
          <ac:spMkLst>
            <pc:docMk/>
            <pc:sldMk cId="516107999" sldId="462"/>
            <ac:spMk id="40" creationId="{C8502ACF-2147-4AF7-94CC-0F301CFDB232}"/>
          </ac:spMkLst>
        </pc:spChg>
      </pc:sldChg>
    </pc:docChg>
  </pc:docChgLst>
  <pc:docChgLst>
    <pc:chgData name="Maresa Beazley, Senior Researcher" userId="S::maresa.beazley@essex.gov.uk::5f8a0d0f-7495-4475-8968-cf1e28e5c564" providerId="AD" clId="Web-{1691AC97-79C9-4145-9599-8F896E4D1C5B}"/>
    <pc:docChg chg="modSld">
      <pc:chgData name="Maresa Beazley, Senior Researcher" userId="S::maresa.beazley@essex.gov.uk::5f8a0d0f-7495-4475-8968-cf1e28e5c564" providerId="AD" clId="Web-{1691AC97-79C9-4145-9599-8F896E4D1C5B}" dt="2020-06-02T07:47:08.756" v="264" actId="20577"/>
      <pc:docMkLst>
        <pc:docMk/>
      </pc:docMkLst>
      <pc:sldChg chg="modSp">
        <pc:chgData name="Maresa Beazley, Senior Researcher" userId="S::maresa.beazley@essex.gov.uk::5f8a0d0f-7495-4475-8968-cf1e28e5c564" providerId="AD" clId="Web-{1691AC97-79C9-4145-9599-8F896E4D1C5B}" dt="2020-06-02T07:40:15.362" v="2" actId="20577"/>
        <pc:sldMkLst>
          <pc:docMk/>
          <pc:sldMk cId="1220670086" sldId="392"/>
        </pc:sldMkLst>
        <pc:spChg chg="mod">
          <ac:chgData name="Maresa Beazley, Senior Researcher" userId="S::maresa.beazley@essex.gov.uk::5f8a0d0f-7495-4475-8968-cf1e28e5c564" providerId="AD" clId="Web-{1691AC97-79C9-4145-9599-8F896E4D1C5B}" dt="2020-06-02T07:40:15.362" v="2" actId="20577"/>
          <ac:spMkLst>
            <pc:docMk/>
            <pc:sldMk cId="1220670086" sldId="392"/>
            <ac:spMk id="29" creationId="{40C3A700-EF8F-41E9-AE75-3116AAB31600}"/>
          </ac:spMkLst>
        </pc:spChg>
      </pc:sldChg>
      <pc:sldChg chg="modSp">
        <pc:chgData name="Maresa Beazley, Senior Researcher" userId="S::maresa.beazley@essex.gov.uk::5f8a0d0f-7495-4475-8968-cf1e28e5c564" providerId="AD" clId="Web-{1691AC97-79C9-4145-9599-8F896E4D1C5B}" dt="2020-06-02T07:47:05.537" v="262" actId="20577"/>
        <pc:sldMkLst>
          <pc:docMk/>
          <pc:sldMk cId="2715914701" sldId="397"/>
        </pc:sldMkLst>
        <pc:spChg chg="mod">
          <ac:chgData name="Maresa Beazley, Senior Researcher" userId="S::maresa.beazley@essex.gov.uk::5f8a0d0f-7495-4475-8968-cf1e28e5c564" providerId="AD" clId="Web-{1691AC97-79C9-4145-9599-8F896E4D1C5B}" dt="2020-06-02T07:47:05.537" v="262" actId="20577"/>
          <ac:spMkLst>
            <pc:docMk/>
            <pc:sldMk cId="2715914701" sldId="397"/>
            <ac:spMk id="3" creationId="{D94082C3-A739-4586-84F5-DBED494E9815}"/>
          </ac:spMkLst>
        </pc:spChg>
      </pc:sldChg>
      <pc:sldChg chg="modSp">
        <pc:chgData name="Maresa Beazley, Senior Researcher" userId="S::maresa.beazley@essex.gov.uk::5f8a0d0f-7495-4475-8968-cf1e28e5c564" providerId="AD" clId="Web-{1691AC97-79C9-4145-9599-8F896E4D1C5B}" dt="2020-06-02T07:40:38.878" v="10" actId="20577"/>
        <pc:sldMkLst>
          <pc:docMk/>
          <pc:sldMk cId="2253077561" sldId="399"/>
        </pc:sldMkLst>
        <pc:spChg chg="mod">
          <ac:chgData name="Maresa Beazley, Senior Researcher" userId="S::maresa.beazley@essex.gov.uk::5f8a0d0f-7495-4475-8968-cf1e28e5c564" providerId="AD" clId="Web-{1691AC97-79C9-4145-9599-8F896E4D1C5B}" dt="2020-06-02T07:40:38.878" v="10" actId="20577"/>
          <ac:spMkLst>
            <pc:docMk/>
            <pc:sldMk cId="2253077561" sldId="399"/>
            <ac:spMk id="2" creationId="{56AB0CD5-4B18-4196-A986-3B8C6317ED1C}"/>
          </ac:spMkLst>
        </pc:spChg>
      </pc:sldChg>
      <pc:sldChg chg="modSp">
        <pc:chgData name="Maresa Beazley, Senior Researcher" userId="S::maresa.beazley@essex.gov.uk::5f8a0d0f-7495-4475-8968-cf1e28e5c564" providerId="AD" clId="Web-{1691AC97-79C9-4145-9599-8F896E4D1C5B}" dt="2020-06-02T07:46:03.803" v="197" actId="20577"/>
        <pc:sldMkLst>
          <pc:docMk/>
          <pc:sldMk cId="3052706552" sldId="402"/>
        </pc:sldMkLst>
        <pc:spChg chg="mod">
          <ac:chgData name="Maresa Beazley, Senior Researcher" userId="S::maresa.beazley@essex.gov.uk::5f8a0d0f-7495-4475-8968-cf1e28e5c564" providerId="AD" clId="Web-{1691AC97-79C9-4145-9599-8F896E4D1C5B}" dt="2020-06-02T07:46:03.803" v="197" actId="20577"/>
          <ac:spMkLst>
            <pc:docMk/>
            <pc:sldMk cId="3052706552" sldId="402"/>
            <ac:spMk id="2" creationId="{CC2F9DB6-C941-4B40-B411-7A0194DD4628}"/>
          </ac:spMkLst>
        </pc:spChg>
        <pc:spChg chg="mod">
          <ac:chgData name="Maresa Beazley, Senior Researcher" userId="S::maresa.beazley@essex.gov.uk::5f8a0d0f-7495-4475-8968-cf1e28e5c564" providerId="AD" clId="Web-{1691AC97-79C9-4145-9599-8F896E4D1C5B}" dt="2020-06-02T07:42:43.739" v="132" actId="20577"/>
          <ac:spMkLst>
            <pc:docMk/>
            <pc:sldMk cId="3052706552" sldId="402"/>
            <ac:spMk id="3" creationId="{FC8656B9-CA80-4411-A58F-D286A4B7217A}"/>
          </ac:spMkLst>
        </pc:spChg>
        <pc:spChg chg="mod">
          <ac:chgData name="Maresa Beazley, Senior Researcher" userId="S::maresa.beazley@essex.gov.uk::5f8a0d0f-7495-4475-8968-cf1e28e5c564" providerId="AD" clId="Web-{1691AC97-79C9-4145-9599-8F896E4D1C5B}" dt="2020-06-02T07:45:33.865" v="161" actId="20577"/>
          <ac:spMkLst>
            <pc:docMk/>
            <pc:sldMk cId="3052706552" sldId="402"/>
            <ac:spMk id="6" creationId="{467949D8-A72E-48B1-8ACF-6993E19F840A}"/>
          </ac:spMkLst>
        </pc:spChg>
      </pc:sldChg>
    </pc:docChg>
  </pc:docChgLst>
  <pc:docChgLst>
    <pc:chgData name="Maresa Beazley, Senior Researcher" userId="S::maresa.beazley@essex.gov.uk::5f8a0d0f-7495-4475-8968-cf1e28e5c564" providerId="AD" clId="Web-{234A5FAA-C5C2-4E86-BBBF-B1F5C653EF18}"/>
    <pc:docChg chg="modSld">
      <pc:chgData name="Maresa Beazley, Senior Researcher" userId="S::maresa.beazley@essex.gov.uk::5f8a0d0f-7495-4475-8968-cf1e28e5c564" providerId="AD" clId="Web-{234A5FAA-C5C2-4E86-BBBF-B1F5C653EF18}" dt="2020-06-01T11:47:46.493" v="223" actId="20577"/>
      <pc:docMkLst>
        <pc:docMk/>
      </pc:docMkLst>
      <pc:sldChg chg="modSp">
        <pc:chgData name="Maresa Beazley, Senior Researcher" userId="S::maresa.beazley@essex.gov.uk::5f8a0d0f-7495-4475-8968-cf1e28e5c564" providerId="AD" clId="Web-{234A5FAA-C5C2-4E86-BBBF-B1F5C653EF18}" dt="2020-06-01T11:44:23.214" v="8" actId="20577"/>
        <pc:sldMkLst>
          <pc:docMk/>
          <pc:sldMk cId="2715914701" sldId="397"/>
        </pc:sldMkLst>
        <pc:spChg chg="mod">
          <ac:chgData name="Maresa Beazley, Senior Researcher" userId="S::maresa.beazley@essex.gov.uk::5f8a0d0f-7495-4475-8968-cf1e28e5c564" providerId="AD" clId="Web-{234A5FAA-C5C2-4E86-BBBF-B1F5C653EF18}" dt="2020-06-01T11:44:23.214" v="8" actId="20577"/>
          <ac:spMkLst>
            <pc:docMk/>
            <pc:sldMk cId="2715914701" sldId="397"/>
            <ac:spMk id="3" creationId="{D94082C3-A739-4586-84F5-DBED494E9815}"/>
          </ac:spMkLst>
        </pc:spChg>
      </pc:sldChg>
      <pc:sldChg chg="addSp modSp">
        <pc:chgData name="Maresa Beazley, Senior Researcher" userId="S::maresa.beazley@essex.gov.uk::5f8a0d0f-7495-4475-8968-cf1e28e5c564" providerId="AD" clId="Web-{234A5FAA-C5C2-4E86-BBBF-B1F5C653EF18}" dt="2020-06-01T11:45:49.338" v="78" actId="20577"/>
        <pc:sldMkLst>
          <pc:docMk/>
          <pc:sldMk cId="2253077561" sldId="399"/>
        </pc:sldMkLst>
        <pc:spChg chg="add mod">
          <ac:chgData name="Maresa Beazley, Senior Researcher" userId="S::maresa.beazley@essex.gov.uk::5f8a0d0f-7495-4475-8968-cf1e28e5c564" providerId="AD" clId="Web-{234A5FAA-C5C2-4E86-BBBF-B1F5C653EF18}" dt="2020-06-01T11:45:49.338" v="78" actId="20577"/>
          <ac:spMkLst>
            <pc:docMk/>
            <pc:sldMk cId="2253077561" sldId="399"/>
            <ac:spMk id="2" creationId="{56AB0CD5-4B18-4196-A986-3B8C6317ED1C}"/>
          </ac:spMkLst>
        </pc:spChg>
        <pc:spChg chg="add mod">
          <ac:chgData name="Maresa Beazley, Senior Researcher" userId="S::maresa.beazley@essex.gov.uk::5f8a0d0f-7495-4475-8968-cf1e28e5c564" providerId="AD" clId="Web-{234A5FAA-C5C2-4E86-BBBF-B1F5C653EF18}" dt="2020-06-01T11:45:46.401" v="77" actId="1076"/>
          <ac:spMkLst>
            <pc:docMk/>
            <pc:sldMk cId="2253077561" sldId="399"/>
            <ac:spMk id="3" creationId="{914C2AB4-8814-4A77-BA60-E61D2EA78030}"/>
          </ac:spMkLst>
        </pc:spChg>
        <pc:spChg chg="mod">
          <ac:chgData name="Maresa Beazley, Senior Researcher" userId="S::maresa.beazley@essex.gov.uk::5f8a0d0f-7495-4475-8968-cf1e28e5c564" providerId="AD" clId="Web-{234A5FAA-C5C2-4E86-BBBF-B1F5C653EF18}" dt="2020-06-01T11:45:13.761" v="38" actId="20577"/>
          <ac:spMkLst>
            <pc:docMk/>
            <pc:sldMk cId="2253077561" sldId="399"/>
            <ac:spMk id="5" creationId="{E1AB353D-C3DD-45D0-A928-76F68198F592}"/>
          </ac:spMkLst>
        </pc:spChg>
      </pc:sldChg>
      <pc:sldChg chg="addSp modSp">
        <pc:chgData name="Maresa Beazley, Senior Researcher" userId="S::maresa.beazley@essex.gov.uk::5f8a0d0f-7495-4475-8968-cf1e28e5c564" providerId="AD" clId="Web-{234A5FAA-C5C2-4E86-BBBF-B1F5C653EF18}" dt="2020-06-01T11:47:46.493" v="222" actId="20577"/>
        <pc:sldMkLst>
          <pc:docMk/>
          <pc:sldMk cId="447836792" sldId="400"/>
        </pc:sldMkLst>
        <pc:spChg chg="add mod">
          <ac:chgData name="Maresa Beazley, Senior Researcher" userId="S::maresa.beazley@essex.gov.uk::5f8a0d0f-7495-4475-8968-cf1e28e5c564" providerId="AD" clId="Web-{234A5FAA-C5C2-4E86-BBBF-B1F5C653EF18}" dt="2020-06-01T11:47:46.493" v="222" actId="20577"/>
          <ac:spMkLst>
            <pc:docMk/>
            <pc:sldMk cId="447836792" sldId="400"/>
            <ac:spMk id="2" creationId="{C7AE2A16-1145-4D12-976A-763068FC3341}"/>
          </ac:spMkLst>
        </pc:spChg>
        <pc:spChg chg="mod">
          <ac:chgData name="Maresa Beazley, Senior Researcher" userId="S::maresa.beazley@essex.gov.uk::5f8a0d0f-7495-4475-8968-cf1e28e5c564" providerId="AD" clId="Web-{234A5FAA-C5C2-4E86-BBBF-B1F5C653EF18}" dt="2020-06-01T11:46:03.245" v="81" actId="20577"/>
          <ac:spMkLst>
            <pc:docMk/>
            <pc:sldMk cId="447836792" sldId="400"/>
            <ac:spMk id="5" creationId="{E1AB353D-C3DD-45D0-A928-76F68198F592}"/>
          </ac:spMkLst>
        </pc:spChg>
      </pc:sldChg>
    </pc:docChg>
  </pc:docChgLst>
  <pc:docChgLst>
    <pc:chgData name="Poppy Reece, Researcher" userId="S::poppy.reece@essex.gov.uk::dc98a925-bdaa-4bee-b207-d103908056d7" providerId="AD" clId="Web-{2C1490E7-DFBB-41BC-9708-86BFA567723C}"/>
    <pc:docChg chg="modSld">
      <pc:chgData name="Poppy Reece, Researcher" userId="S::poppy.reece@essex.gov.uk::dc98a925-bdaa-4bee-b207-d103908056d7" providerId="AD" clId="Web-{2C1490E7-DFBB-41BC-9708-86BFA567723C}" dt="2020-05-26T13:58:13.906" v="144" actId="20577"/>
      <pc:docMkLst>
        <pc:docMk/>
      </pc:docMkLst>
      <pc:sldChg chg="modSp">
        <pc:chgData name="Poppy Reece, Researcher" userId="S::poppy.reece@essex.gov.uk::dc98a925-bdaa-4bee-b207-d103908056d7" providerId="AD" clId="Web-{2C1490E7-DFBB-41BC-9708-86BFA567723C}" dt="2020-05-26T13:58:13.906" v="144" actId="20577"/>
        <pc:sldMkLst>
          <pc:docMk/>
          <pc:sldMk cId="2100498708" sldId="346"/>
        </pc:sldMkLst>
        <pc:spChg chg="mod">
          <ac:chgData name="Poppy Reece, Researcher" userId="S::poppy.reece@essex.gov.uk::dc98a925-bdaa-4bee-b207-d103908056d7" providerId="AD" clId="Web-{2C1490E7-DFBB-41BC-9708-86BFA567723C}" dt="2020-05-26T13:58:13.906" v="144" actId="20577"/>
          <ac:spMkLst>
            <pc:docMk/>
            <pc:sldMk cId="2100498708" sldId="346"/>
            <ac:spMk id="6" creationId="{75FBB7AE-3870-4C8B-94B0-EBACFF5E5AF6}"/>
          </ac:spMkLst>
        </pc:spChg>
      </pc:sldChg>
    </pc:docChg>
  </pc:docChgLst>
  <pc:docChgLst>
    <pc:chgData name="Katerina" userId="de2edfa1-0aa9-41ab-9f34-1fb333eb4396" providerId="ADAL" clId="{7701E4BB-F68B-4DB9-8550-CDFCB1A5436E}"/>
    <pc:docChg chg="modSld">
      <pc:chgData name="Katerina" userId="de2edfa1-0aa9-41ab-9f34-1fb333eb4396" providerId="ADAL" clId="{7701E4BB-F68B-4DB9-8550-CDFCB1A5436E}" dt="2020-09-25T10:34:31.367" v="0" actId="20577"/>
      <pc:docMkLst>
        <pc:docMk/>
      </pc:docMkLst>
      <pc:sldChg chg="modSp">
        <pc:chgData name="Katerina" userId="de2edfa1-0aa9-41ab-9f34-1fb333eb4396" providerId="ADAL" clId="{7701E4BB-F68B-4DB9-8550-CDFCB1A5436E}" dt="2020-09-25T10:34:31.367" v="0" actId="20577"/>
        <pc:sldMkLst>
          <pc:docMk/>
          <pc:sldMk cId="331025716" sldId="435"/>
        </pc:sldMkLst>
        <pc:spChg chg="mod">
          <ac:chgData name="Katerina" userId="de2edfa1-0aa9-41ab-9f34-1fb333eb4396" providerId="ADAL" clId="{7701E4BB-F68B-4DB9-8550-CDFCB1A5436E}" dt="2020-09-25T10:34:31.367" v="0" actId="20577"/>
          <ac:spMkLst>
            <pc:docMk/>
            <pc:sldMk cId="331025716" sldId="435"/>
            <ac:spMk id="19" creationId="{D74A459F-7CD6-410C-9A7E-5ACCB02D9371}"/>
          </ac:spMkLst>
        </pc:spChg>
      </pc:sldChg>
    </pc:docChg>
  </pc:docChgLst>
  <pc:docChgLst>
    <pc:chgData name="Katerina" userId="de2edfa1-0aa9-41ab-9f34-1fb333eb4396" providerId="ADAL" clId="{348F1648-F511-401E-A6BD-6B4CBA178FA0}"/>
    <pc:docChg chg="undo custSel addSld delSld modSld sldOrd">
      <pc:chgData name="Katerina" userId="de2edfa1-0aa9-41ab-9f34-1fb333eb4396" providerId="ADAL" clId="{348F1648-F511-401E-A6BD-6B4CBA178FA0}" dt="2020-08-17T15:37:36.110" v="3597" actId="20577"/>
      <pc:docMkLst>
        <pc:docMk/>
      </pc:docMkLst>
      <pc:sldChg chg="modSp add del">
        <pc:chgData name="Katerina" userId="de2edfa1-0aa9-41ab-9f34-1fb333eb4396" providerId="ADAL" clId="{348F1648-F511-401E-A6BD-6B4CBA178FA0}" dt="2020-08-17T15:37:36.110" v="3597" actId="20577"/>
        <pc:sldMkLst>
          <pc:docMk/>
          <pc:sldMk cId="4231481942" sldId="262"/>
        </pc:sldMkLst>
        <pc:spChg chg="mod">
          <ac:chgData name="Katerina" userId="de2edfa1-0aa9-41ab-9f34-1fb333eb4396" providerId="ADAL" clId="{348F1648-F511-401E-A6BD-6B4CBA178FA0}" dt="2020-08-17T15:37:36.110" v="3597" actId="20577"/>
          <ac:spMkLst>
            <pc:docMk/>
            <pc:sldMk cId="4231481942" sldId="262"/>
            <ac:spMk id="13" creationId="{F508B5EC-BAFE-44A0-B48D-41AA4F9F6B14}"/>
          </ac:spMkLst>
        </pc:spChg>
      </pc:sldChg>
      <pc:sldChg chg="modSp">
        <pc:chgData name="Katerina" userId="de2edfa1-0aa9-41ab-9f34-1fb333eb4396" providerId="ADAL" clId="{348F1648-F511-401E-A6BD-6B4CBA178FA0}" dt="2020-08-10T13:00:06.397" v="857" actId="20577"/>
        <pc:sldMkLst>
          <pc:docMk/>
          <pc:sldMk cId="2263966757" sldId="356"/>
        </pc:sldMkLst>
        <pc:spChg chg="mod">
          <ac:chgData name="Katerina" userId="de2edfa1-0aa9-41ab-9f34-1fb333eb4396" providerId="ADAL" clId="{348F1648-F511-401E-A6BD-6B4CBA178FA0}" dt="2020-08-10T12:58:21.174" v="838" actId="20577"/>
          <ac:spMkLst>
            <pc:docMk/>
            <pc:sldMk cId="2263966757" sldId="356"/>
            <ac:spMk id="3" creationId="{0CE65435-0BBF-486E-8B7B-670D4AA398AD}"/>
          </ac:spMkLst>
        </pc:spChg>
        <pc:spChg chg="mod">
          <ac:chgData name="Katerina" userId="de2edfa1-0aa9-41ab-9f34-1fb333eb4396" providerId="ADAL" clId="{348F1648-F511-401E-A6BD-6B4CBA178FA0}" dt="2020-08-10T12:59:13.589" v="844" actId="20577"/>
          <ac:spMkLst>
            <pc:docMk/>
            <pc:sldMk cId="2263966757" sldId="356"/>
            <ac:spMk id="4" creationId="{0F161D12-FDEB-469E-94DB-0B358468FF3C}"/>
          </ac:spMkLst>
        </pc:spChg>
        <pc:spChg chg="mod">
          <ac:chgData name="Katerina" userId="de2edfa1-0aa9-41ab-9f34-1fb333eb4396" providerId="ADAL" clId="{348F1648-F511-401E-A6BD-6B4CBA178FA0}" dt="2020-08-10T13:00:06.397" v="857" actId="20577"/>
          <ac:spMkLst>
            <pc:docMk/>
            <pc:sldMk cId="2263966757" sldId="356"/>
            <ac:spMk id="7" creationId="{A429D587-9307-407C-AE47-E7584346B67D}"/>
          </ac:spMkLst>
        </pc:spChg>
      </pc:sldChg>
      <pc:sldChg chg="modSp">
        <pc:chgData name="Katerina" userId="de2edfa1-0aa9-41ab-9f34-1fb333eb4396" providerId="ADAL" clId="{348F1648-F511-401E-A6BD-6B4CBA178FA0}" dt="2020-08-10T12:50:34.240" v="772" actId="313"/>
        <pc:sldMkLst>
          <pc:docMk/>
          <pc:sldMk cId="3237541940" sldId="359"/>
        </pc:sldMkLst>
        <pc:spChg chg="mod">
          <ac:chgData name="Katerina" userId="de2edfa1-0aa9-41ab-9f34-1fb333eb4396" providerId="ADAL" clId="{348F1648-F511-401E-A6BD-6B4CBA178FA0}" dt="2020-08-10T12:50:34.240" v="772" actId="313"/>
          <ac:spMkLst>
            <pc:docMk/>
            <pc:sldMk cId="3237541940" sldId="359"/>
            <ac:spMk id="13" creationId="{B6C4CD97-56F5-4807-82E0-1762B59AAF62}"/>
          </ac:spMkLst>
        </pc:spChg>
      </pc:sldChg>
      <pc:sldChg chg="modSp">
        <pc:chgData name="Katerina" userId="de2edfa1-0aa9-41ab-9f34-1fb333eb4396" providerId="ADAL" clId="{348F1648-F511-401E-A6BD-6B4CBA178FA0}" dt="2020-08-10T12:43:28.077" v="646" actId="6549"/>
        <pc:sldMkLst>
          <pc:docMk/>
          <pc:sldMk cId="2933295998" sldId="364"/>
        </pc:sldMkLst>
        <pc:spChg chg="mod">
          <ac:chgData name="Katerina" userId="de2edfa1-0aa9-41ab-9f34-1fb333eb4396" providerId="ADAL" clId="{348F1648-F511-401E-A6BD-6B4CBA178FA0}" dt="2020-08-10T12:42:28.512" v="639" actId="20577"/>
          <ac:spMkLst>
            <pc:docMk/>
            <pc:sldMk cId="2933295998" sldId="364"/>
            <ac:spMk id="2" creationId="{3BA83729-84F5-4242-A277-62BC4FEE096C}"/>
          </ac:spMkLst>
        </pc:spChg>
        <pc:spChg chg="mod">
          <ac:chgData name="Katerina" userId="de2edfa1-0aa9-41ab-9f34-1fb333eb4396" providerId="ADAL" clId="{348F1648-F511-401E-A6BD-6B4CBA178FA0}" dt="2020-08-10T12:42:59.460" v="643" actId="6549"/>
          <ac:spMkLst>
            <pc:docMk/>
            <pc:sldMk cId="2933295998" sldId="364"/>
            <ac:spMk id="3" creationId="{8C856387-CA6F-4469-9867-00B150AF705B}"/>
          </ac:spMkLst>
        </pc:spChg>
        <pc:spChg chg="mod">
          <ac:chgData name="Katerina" userId="de2edfa1-0aa9-41ab-9f34-1fb333eb4396" providerId="ADAL" clId="{348F1648-F511-401E-A6BD-6B4CBA178FA0}" dt="2020-08-10T12:43:28.077" v="646" actId="6549"/>
          <ac:spMkLst>
            <pc:docMk/>
            <pc:sldMk cId="2933295998" sldId="364"/>
            <ac:spMk id="4" creationId="{91C56FEB-C71D-4833-8F7B-96B226257259}"/>
          </ac:spMkLst>
        </pc:spChg>
      </pc:sldChg>
      <pc:sldChg chg="del">
        <pc:chgData name="Katerina" userId="de2edfa1-0aa9-41ab-9f34-1fb333eb4396" providerId="ADAL" clId="{348F1648-F511-401E-A6BD-6B4CBA178FA0}" dt="2020-08-06T20:05:50.519" v="10" actId="2696"/>
        <pc:sldMkLst>
          <pc:docMk/>
          <pc:sldMk cId="586041243" sldId="371"/>
        </pc:sldMkLst>
      </pc:sldChg>
      <pc:sldChg chg="modSp">
        <pc:chgData name="Katerina" userId="de2edfa1-0aa9-41ab-9f34-1fb333eb4396" providerId="ADAL" clId="{348F1648-F511-401E-A6BD-6B4CBA178FA0}" dt="2020-08-10T12:54:50.623" v="788" actId="20577"/>
        <pc:sldMkLst>
          <pc:docMk/>
          <pc:sldMk cId="4153639064" sldId="408"/>
        </pc:sldMkLst>
        <pc:spChg chg="mod">
          <ac:chgData name="Katerina" userId="de2edfa1-0aa9-41ab-9f34-1fb333eb4396" providerId="ADAL" clId="{348F1648-F511-401E-A6BD-6B4CBA178FA0}" dt="2020-08-10T12:52:28.928" v="774" actId="6549"/>
          <ac:spMkLst>
            <pc:docMk/>
            <pc:sldMk cId="4153639064" sldId="408"/>
            <ac:spMk id="2" creationId="{B86E3F7B-6A20-4AB5-B5B5-890DB4982E62}"/>
          </ac:spMkLst>
        </pc:spChg>
        <pc:spChg chg="mod">
          <ac:chgData name="Katerina" userId="de2edfa1-0aa9-41ab-9f34-1fb333eb4396" providerId="ADAL" clId="{348F1648-F511-401E-A6BD-6B4CBA178FA0}" dt="2020-08-10T12:54:30.384" v="781" actId="20577"/>
          <ac:spMkLst>
            <pc:docMk/>
            <pc:sldMk cId="4153639064" sldId="408"/>
            <ac:spMk id="7" creationId="{A429D587-9307-407C-AE47-E7584346B67D}"/>
          </ac:spMkLst>
        </pc:spChg>
        <pc:spChg chg="mod">
          <ac:chgData name="Katerina" userId="de2edfa1-0aa9-41ab-9f34-1fb333eb4396" providerId="ADAL" clId="{348F1648-F511-401E-A6BD-6B4CBA178FA0}" dt="2020-08-10T12:54:50.623" v="788" actId="20577"/>
          <ac:spMkLst>
            <pc:docMk/>
            <pc:sldMk cId="4153639064" sldId="408"/>
            <ac:spMk id="19" creationId="{4C3C44C8-94A7-4421-A557-F45C1A98FE86}"/>
          </ac:spMkLst>
        </pc:spChg>
      </pc:sldChg>
      <pc:sldChg chg="modSp">
        <pc:chgData name="Katerina" userId="de2edfa1-0aa9-41ab-9f34-1fb333eb4396" providerId="ADAL" clId="{348F1648-F511-401E-A6BD-6B4CBA178FA0}" dt="2020-08-10T12:57:56.047" v="803" actId="6549"/>
        <pc:sldMkLst>
          <pc:docMk/>
          <pc:sldMk cId="2258328034" sldId="409"/>
        </pc:sldMkLst>
        <pc:spChg chg="mod">
          <ac:chgData name="Katerina" userId="de2edfa1-0aa9-41ab-9f34-1fb333eb4396" providerId="ADAL" clId="{348F1648-F511-401E-A6BD-6B4CBA178FA0}" dt="2020-08-10T12:57:24.140" v="800" actId="6549"/>
          <ac:spMkLst>
            <pc:docMk/>
            <pc:sldMk cId="2258328034" sldId="409"/>
            <ac:spMk id="3" creationId="{3581F226-C825-407E-B95F-BF42D465925A}"/>
          </ac:spMkLst>
        </pc:spChg>
        <pc:spChg chg="mod">
          <ac:chgData name="Katerina" userId="de2edfa1-0aa9-41ab-9f34-1fb333eb4396" providerId="ADAL" clId="{348F1648-F511-401E-A6BD-6B4CBA178FA0}" dt="2020-08-10T12:56:48.550" v="792" actId="20577"/>
          <ac:spMkLst>
            <pc:docMk/>
            <pc:sldMk cId="2258328034" sldId="409"/>
            <ac:spMk id="8" creationId="{695497C4-5F34-42C1-A421-D3F73944D5F9}"/>
          </ac:spMkLst>
        </pc:spChg>
        <pc:spChg chg="mod">
          <ac:chgData name="Katerina" userId="de2edfa1-0aa9-41ab-9f34-1fb333eb4396" providerId="ADAL" clId="{348F1648-F511-401E-A6BD-6B4CBA178FA0}" dt="2020-08-10T12:56:36.805" v="791" actId="6549"/>
          <ac:spMkLst>
            <pc:docMk/>
            <pc:sldMk cId="2258328034" sldId="409"/>
            <ac:spMk id="10" creationId="{B31186FC-B4F4-4579-8D47-2DE8F1F97B60}"/>
          </ac:spMkLst>
        </pc:spChg>
        <pc:spChg chg="mod">
          <ac:chgData name="Katerina" userId="de2edfa1-0aa9-41ab-9f34-1fb333eb4396" providerId="ADAL" clId="{348F1648-F511-401E-A6BD-6B4CBA178FA0}" dt="2020-08-10T12:57:56.047" v="803" actId="6549"/>
          <ac:spMkLst>
            <pc:docMk/>
            <pc:sldMk cId="2258328034" sldId="409"/>
            <ac:spMk id="12" creationId="{88FCCC3D-D628-40C7-B7BF-B7357C9FDCCA}"/>
          </ac:spMkLst>
        </pc:spChg>
      </pc:sldChg>
      <pc:sldChg chg="modSp">
        <pc:chgData name="Katerina" userId="de2edfa1-0aa9-41ab-9f34-1fb333eb4396" providerId="ADAL" clId="{348F1648-F511-401E-A6BD-6B4CBA178FA0}" dt="2020-08-10T12:32:08.060" v="510" actId="6549"/>
        <pc:sldMkLst>
          <pc:docMk/>
          <pc:sldMk cId="2187380053" sldId="412"/>
        </pc:sldMkLst>
        <pc:spChg chg="mod">
          <ac:chgData name="Katerina" userId="de2edfa1-0aa9-41ab-9f34-1fb333eb4396" providerId="ADAL" clId="{348F1648-F511-401E-A6BD-6B4CBA178FA0}" dt="2020-08-10T12:30:02.452" v="480" actId="20577"/>
          <ac:spMkLst>
            <pc:docMk/>
            <pc:sldMk cId="2187380053" sldId="412"/>
            <ac:spMk id="4" creationId="{9DB2612D-A933-466B-BB57-C688125F80F9}"/>
          </ac:spMkLst>
        </pc:spChg>
        <pc:spChg chg="mod">
          <ac:chgData name="Katerina" userId="de2edfa1-0aa9-41ab-9f34-1fb333eb4396" providerId="ADAL" clId="{348F1648-F511-401E-A6BD-6B4CBA178FA0}" dt="2020-08-10T12:32:08.060" v="510" actId="6549"/>
          <ac:spMkLst>
            <pc:docMk/>
            <pc:sldMk cId="2187380053" sldId="412"/>
            <ac:spMk id="9" creationId="{DF335F02-76BB-4A7F-9547-FF6F97A91E3F}"/>
          </ac:spMkLst>
        </pc:spChg>
        <pc:spChg chg="mod">
          <ac:chgData name="Katerina" userId="de2edfa1-0aa9-41ab-9f34-1fb333eb4396" providerId="ADAL" clId="{348F1648-F511-401E-A6BD-6B4CBA178FA0}" dt="2020-08-10T12:31:08.277" v="488" actId="20577"/>
          <ac:spMkLst>
            <pc:docMk/>
            <pc:sldMk cId="2187380053" sldId="412"/>
            <ac:spMk id="11" creationId="{675475B3-5403-4638-8528-2D48493A6FBB}"/>
          </ac:spMkLst>
        </pc:spChg>
        <pc:spChg chg="mod">
          <ac:chgData name="Katerina" userId="de2edfa1-0aa9-41ab-9f34-1fb333eb4396" providerId="ADAL" clId="{348F1648-F511-401E-A6BD-6B4CBA178FA0}" dt="2020-08-10T12:32:00.677" v="509" actId="20577"/>
          <ac:spMkLst>
            <pc:docMk/>
            <pc:sldMk cId="2187380053" sldId="412"/>
            <ac:spMk id="17" creationId="{CEFB8767-8641-497D-A3A7-A2ABCBEEBDCE}"/>
          </ac:spMkLst>
        </pc:spChg>
      </pc:sldChg>
      <pc:sldChg chg="modSp">
        <pc:chgData name="Katerina" userId="de2edfa1-0aa9-41ab-9f34-1fb333eb4396" providerId="ADAL" clId="{348F1648-F511-401E-A6BD-6B4CBA178FA0}" dt="2020-08-10T12:41:27.005" v="636" actId="20577"/>
        <pc:sldMkLst>
          <pc:docMk/>
          <pc:sldMk cId="1903635988" sldId="426"/>
        </pc:sldMkLst>
        <pc:spChg chg="mod">
          <ac:chgData name="Katerina" userId="de2edfa1-0aa9-41ab-9f34-1fb333eb4396" providerId="ADAL" clId="{348F1648-F511-401E-A6BD-6B4CBA178FA0}" dt="2020-08-10T12:39:37.924" v="597" actId="20577"/>
          <ac:spMkLst>
            <pc:docMk/>
            <pc:sldMk cId="1903635988" sldId="426"/>
            <ac:spMk id="4" creationId="{9DB2612D-A933-466B-BB57-C688125F80F9}"/>
          </ac:spMkLst>
        </pc:spChg>
        <pc:spChg chg="mod">
          <ac:chgData name="Katerina" userId="de2edfa1-0aa9-41ab-9f34-1fb333eb4396" providerId="ADAL" clId="{348F1648-F511-401E-A6BD-6B4CBA178FA0}" dt="2020-08-10T12:39:54.053" v="602" actId="6549"/>
          <ac:spMkLst>
            <pc:docMk/>
            <pc:sldMk cId="1903635988" sldId="426"/>
            <ac:spMk id="9" creationId="{3215CB7A-0467-4041-8311-D600BD52D078}"/>
          </ac:spMkLst>
        </pc:spChg>
        <pc:spChg chg="mod">
          <ac:chgData name="Katerina" userId="de2edfa1-0aa9-41ab-9f34-1fb333eb4396" providerId="ADAL" clId="{348F1648-F511-401E-A6BD-6B4CBA178FA0}" dt="2020-08-10T12:40:24.113" v="621" actId="20577"/>
          <ac:spMkLst>
            <pc:docMk/>
            <pc:sldMk cId="1903635988" sldId="426"/>
            <ac:spMk id="26" creationId="{8B0205D8-EB09-4AAF-A468-29710228A77F}"/>
          </ac:spMkLst>
        </pc:spChg>
        <pc:spChg chg="mod">
          <ac:chgData name="Katerina" userId="de2edfa1-0aa9-41ab-9f34-1fb333eb4396" providerId="ADAL" clId="{348F1648-F511-401E-A6BD-6B4CBA178FA0}" dt="2020-08-10T12:41:27.005" v="636" actId="20577"/>
          <ac:spMkLst>
            <pc:docMk/>
            <pc:sldMk cId="1903635988" sldId="426"/>
            <ac:spMk id="30" creationId="{141FBC15-89E1-4E08-894D-9E9CC9D68D85}"/>
          </ac:spMkLst>
        </pc:spChg>
      </pc:sldChg>
      <pc:sldChg chg="modSp">
        <pc:chgData name="Katerina" userId="de2edfa1-0aa9-41ab-9f34-1fb333eb4396" providerId="ADAL" clId="{348F1648-F511-401E-A6BD-6B4CBA178FA0}" dt="2020-08-10T12:45:19.361" v="680" actId="1035"/>
        <pc:sldMkLst>
          <pc:docMk/>
          <pc:sldMk cId="2958419360" sldId="430"/>
        </pc:sldMkLst>
        <pc:spChg chg="mod">
          <ac:chgData name="Katerina" userId="de2edfa1-0aa9-41ab-9f34-1fb333eb4396" providerId="ADAL" clId="{348F1648-F511-401E-A6BD-6B4CBA178FA0}" dt="2020-08-10T12:44:34.442" v="665" actId="20577"/>
          <ac:spMkLst>
            <pc:docMk/>
            <pc:sldMk cId="2958419360" sldId="430"/>
            <ac:spMk id="2" creationId="{3BA83729-84F5-4242-A277-62BC4FEE096C}"/>
          </ac:spMkLst>
        </pc:spChg>
        <pc:spChg chg="mod">
          <ac:chgData name="Katerina" userId="de2edfa1-0aa9-41ab-9f34-1fb333eb4396" providerId="ADAL" clId="{348F1648-F511-401E-A6BD-6B4CBA178FA0}" dt="2020-08-10T12:45:09.668" v="667" actId="20577"/>
          <ac:spMkLst>
            <pc:docMk/>
            <pc:sldMk cId="2958419360" sldId="430"/>
            <ac:spMk id="6" creationId="{016E4392-E7D9-4BB7-8863-54E07EF51F07}"/>
          </ac:spMkLst>
        </pc:spChg>
        <pc:spChg chg="mod">
          <ac:chgData name="Katerina" userId="de2edfa1-0aa9-41ab-9f34-1fb333eb4396" providerId="ADAL" clId="{348F1648-F511-401E-A6BD-6B4CBA178FA0}" dt="2020-08-10T12:45:04.786" v="666" actId="20577"/>
          <ac:spMkLst>
            <pc:docMk/>
            <pc:sldMk cId="2958419360" sldId="430"/>
            <ac:spMk id="9" creationId="{343472BF-A853-46C2-9063-1457FE7CC432}"/>
          </ac:spMkLst>
        </pc:spChg>
        <pc:spChg chg="mod">
          <ac:chgData name="Katerina" userId="de2edfa1-0aa9-41ab-9f34-1fb333eb4396" providerId="ADAL" clId="{348F1648-F511-401E-A6BD-6B4CBA178FA0}" dt="2020-08-10T12:45:19.361" v="680" actId="1035"/>
          <ac:spMkLst>
            <pc:docMk/>
            <pc:sldMk cId="2958419360" sldId="430"/>
            <ac:spMk id="11" creationId="{CF05B7AF-F788-4894-B71B-359AEC7AC4EC}"/>
          </ac:spMkLst>
        </pc:spChg>
      </pc:sldChg>
      <pc:sldChg chg="modSp">
        <pc:chgData name="Katerina" userId="de2edfa1-0aa9-41ab-9f34-1fb333eb4396" providerId="ADAL" clId="{348F1648-F511-401E-A6BD-6B4CBA178FA0}" dt="2020-08-17T14:34:06.569" v="2973" actId="20577"/>
        <pc:sldMkLst>
          <pc:docMk/>
          <pc:sldMk cId="3905898129" sldId="432"/>
        </pc:sldMkLst>
        <pc:spChg chg="mod">
          <ac:chgData name="Katerina" userId="de2edfa1-0aa9-41ab-9f34-1fb333eb4396" providerId="ADAL" clId="{348F1648-F511-401E-A6BD-6B4CBA178FA0}" dt="2020-08-17T14:34:06.569" v="2973" actId="20577"/>
          <ac:spMkLst>
            <pc:docMk/>
            <pc:sldMk cId="3905898129" sldId="432"/>
            <ac:spMk id="12" creationId="{16422191-DE39-43E0-A625-D695C4C9FA0D}"/>
          </ac:spMkLst>
        </pc:spChg>
      </pc:sldChg>
      <pc:sldChg chg="modSp">
        <pc:chgData name="Katerina" userId="de2edfa1-0aa9-41ab-9f34-1fb333eb4396" providerId="ADAL" clId="{348F1648-F511-401E-A6BD-6B4CBA178FA0}" dt="2020-08-17T08:50:57.870" v="1087" actId="20577"/>
        <pc:sldMkLst>
          <pc:docMk/>
          <pc:sldMk cId="2871590473" sldId="433"/>
        </pc:sldMkLst>
        <pc:spChg chg="mod">
          <ac:chgData name="Katerina" userId="de2edfa1-0aa9-41ab-9f34-1fb333eb4396" providerId="ADAL" clId="{348F1648-F511-401E-A6BD-6B4CBA178FA0}" dt="2020-08-10T13:02:54.138" v="863" actId="1076"/>
          <ac:spMkLst>
            <pc:docMk/>
            <pc:sldMk cId="2871590473" sldId="433"/>
            <ac:spMk id="6" creationId="{903E9090-1837-4766-90EB-2CDD3AF649A7}"/>
          </ac:spMkLst>
        </pc:spChg>
        <pc:spChg chg="mod">
          <ac:chgData name="Katerina" userId="de2edfa1-0aa9-41ab-9f34-1fb333eb4396" providerId="ADAL" clId="{348F1648-F511-401E-A6BD-6B4CBA178FA0}" dt="2020-08-10T13:03:42.673" v="973" actId="1035"/>
          <ac:spMkLst>
            <pc:docMk/>
            <pc:sldMk cId="2871590473" sldId="433"/>
            <ac:spMk id="8" creationId="{00D824AA-8952-40F7-9C38-018B07D33849}"/>
          </ac:spMkLst>
        </pc:spChg>
        <pc:spChg chg="mod">
          <ac:chgData name="Katerina" userId="de2edfa1-0aa9-41ab-9f34-1fb333eb4396" providerId="ADAL" clId="{348F1648-F511-401E-A6BD-6B4CBA178FA0}" dt="2020-08-10T13:03:50.004" v="984" actId="6549"/>
          <ac:spMkLst>
            <pc:docMk/>
            <pc:sldMk cId="2871590473" sldId="433"/>
            <ac:spMk id="10" creationId="{EAEECB0C-D875-4767-B746-185B1AB210CA}"/>
          </ac:spMkLst>
        </pc:spChg>
        <pc:spChg chg="mod">
          <ac:chgData name="Katerina" userId="de2edfa1-0aa9-41ab-9f34-1fb333eb4396" providerId="ADAL" clId="{348F1648-F511-401E-A6BD-6B4CBA178FA0}" dt="2020-08-17T08:50:57.870" v="1087" actId="20577"/>
          <ac:spMkLst>
            <pc:docMk/>
            <pc:sldMk cId="2871590473" sldId="433"/>
            <ac:spMk id="12" creationId="{16422191-DE39-43E0-A625-D695C4C9FA0D}"/>
          </ac:spMkLst>
        </pc:spChg>
        <pc:picChg chg="mod">
          <ac:chgData name="Katerina" userId="de2edfa1-0aa9-41ab-9f34-1fb333eb4396" providerId="ADAL" clId="{348F1648-F511-401E-A6BD-6B4CBA178FA0}" dt="2020-08-10T13:03:44.794" v="981" actId="1035"/>
          <ac:picMkLst>
            <pc:docMk/>
            <pc:sldMk cId="2871590473" sldId="433"/>
            <ac:picMk id="9" creationId="{BDBA7E07-CA75-46CA-AB83-5517F5BB0564}"/>
          </ac:picMkLst>
        </pc:picChg>
      </pc:sldChg>
      <pc:sldChg chg="addSp delSp modSp ord">
        <pc:chgData name="Katerina" userId="de2edfa1-0aa9-41ab-9f34-1fb333eb4396" providerId="ADAL" clId="{348F1648-F511-401E-A6BD-6B4CBA178FA0}" dt="2020-08-17T13:58:51.412" v="1909" actId="14100"/>
        <pc:sldMkLst>
          <pc:docMk/>
          <pc:sldMk cId="331025716" sldId="435"/>
        </pc:sldMkLst>
        <pc:spChg chg="del">
          <ac:chgData name="Katerina" userId="de2edfa1-0aa9-41ab-9f34-1fb333eb4396" providerId="ADAL" clId="{348F1648-F511-401E-A6BD-6B4CBA178FA0}" dt="2020-08-17T13:49:03.561" v="1529" actId="478"/>
          <ac:spMkLst>
            <pc:docMk/>
            <pc:sldMk cId="331025716" sldId="435"/>
            <ac:spMk id="2" creationId="{EC2D83D0-FDFF-48AD-AED8-A4E6AE6B95A8}"/>
          </ac:spMkLst>
        </pc:spChg>
        <pc:spChg chg="del mod">
          <ac:chgData name="Katerina" userId="de2edfa1-0aa9-41ab-9f34-1fb333eb4396" providerId="ADAL" clId="{348F1648-F511-401E-A6BD-6B4CBA178FA0}" dt="2020-08-17T13:50:10.953" v="1588" actId="478"/>
          <ac:spMkLst>
            <pc:docMk/>
            <pc:sldMk cId="331025716" sldId="435"/>
            <ac:spMk id="8" creationId="{FC353014-6950-42EF-B5D7-43A6638D099D}"/>
          </ac:spMkLst>
        </pc:spChg>
        <pc:spChg chg="del">
          <ac:chgData name="Katerina" userId="de2edfa1-0aa9-41ab-9f34-1fb333eb4396" providerId="ADAL" clId="{348F1648-F511-401E-A6BD-6B4CBA178FA0}" dt="2020-08-17T13:50:09.633" v="1587" actId="478"/>
          <ac:spMkLst>
            <pc:docMk/>
            <pc:sldMk cId="331025716" sldId="435"/>
            <ac:spMk id="12" creationId="{644852D1-62B5-40F0-AE94-F3AFA6054FE9}"/>
          </ac:spMkLst>
        </pc:spChg>
        <pc:spChg chg="del">
          <ac:chgData name="Katerina" userId="de2edfa1-0aa9-41ab-9f34-1fb333eb4396" providerId="ADAL" clId="{348F1648-F511-401E-A6BD-6B4CBA178FA0}" dt="2020-08-17T13:50:08.262" v="1586" actId="478"/>
          <ac:spMkLst>
            <pc:docMk/>
            <pc:sldMk cId="331025716" sldId="435"/>
            <ac:spMk id="13" creationId="{CB375171-AD14-472F-830C-8BF99499943F}"/>
          </ac:spMkLst>
        </pc:spChg>
        <pc:spChg chg="mod">
          <ac:chgData name="Katerina" userId="de2edfa1-0aa9-41ab-9f34-1fb333eb4396" providerId="ADAL" clId="{348F1648-F511-401E-A6BD-6B4CBA178FA0}" dt="2020-08-17T13:49:18.068" v="1577" actId="20577"/>
          <ac:spMkLst>
            <pc:docMk/>
            <pc:sldMk cId="331025716" sldId="435"/>
            <ac:spMk id="15" creationId="{C1C0D43C-32B3-48D8-9B56-30EE2BBC7048}"/>
          </ac:spMkLst>
        </pc:spChg>
        <pc:spChg chg="add mod">
          <ac:chgData name="Katerina" userId="de2edfa1-0aa9-41ab-9f34-1fb333eb4396" providerId="ADAL" clId="{348F1648-F511-401E-A6BD-6B4CBA178FA0}" dt="2020-08-17T13:51:45.984" v="1653" actId="404"/>
          <ac:spMkLst>
            <pc:docMk/>
            <pc:sldMk cId="331025716" sldId="435"/>
            <ac:spMk id="16" creationId="{B0502870-9A7D-4131-8E96-CC96C8B15E62}"/>
          </ac:spMkLst>
        </pc:spChg>
        <pc:spChg chg="add mod">
          <ac:chgData name="Katerina" userId="de2edfa1-0aa9-41ab-9f34-1fb333eb4396" providerId="ADAL" clId="{348F1648-F511-401E-A6BD-6B4CBA178FA0}" dt="2020-08-17T13:51:50.179" v="1654" actId="404"/>
          <ac:spMkLst>
            <pc:docMk/>
            <pc:sldMk cId="331025716" sldId="435"/>
            <ac:spMk id="17" creationId="{61177EF2-EFE6-4004-8D1F-08585483BC5F}"/>
          </ac:spMkLst>
        </pc:spChg>
        <pc:spChg chg="del">
          <ac:chgData name="Katerina" userId="de2edfa1-0aa9-41ab-9f34-1fb333eb4396" providerId="ADAL" clId="{348F1648-F511-401E-A6BD-6B4CBA178FA0}" dt="2020-08-17T13:49:01.832" v="1528" actId="478"/>
          <ac:spMkLst>
            <pc:docMk/>
            <pc:sldMk cId="331025716" sldId="435"/>
            <ac:spMk id="18" creationId="{2D9FBF13-6F44-4FBA-809B-42AA5DBA65B8}"/>
          </ac:spMkLst>
        </pc:spChg>
        <pc:spChg chg="add mod">
          <ac:chgData name="Katerina" userId="de2edfa1-0aa9-41ab-9f34-1fb333eb4396" providerId="ADAL" clId="{348F1648-F511-401E-A6BD-6B4CBA178FA0}" dt="2020-08-17T13:53:33.895" v="1903" actId="20577"/>
          <ac:spMkLst>
            <pc:docMk/>
            <pc:sldMk cId="331025716" sldId="435"/>
            <ac:spMk id="19" creationId="{D74A459F-7CD6-410C-9A7E-5ACCB02D9371}"/>
          </ac:spMkLst>
        </pc:spChg>
        <pc:picChg chg="add mod">
          <ac:chgData name="Katerina" userId="de2edfa1-0aa9-41ab-9f34-1fb333eb4396" providerId="ADAL" clId="{348F1648-F511-401E-A6BD-6B4CBA178FA0}" dt="2020-08-17T13:58:51.412" v="1909" actId="14100"/>
          <ac:picMkLst>
            <pc:docMk/>
            <pc:sldMk cId="331025716" sldId="435"/>
            <ac:picMk id="3" creationId="{2731CD6A-5179-4E56-94A6-B33FACA56916}"/>
          </ac:picMkLst>
        </pc:picChg>
        <pc:picChg chg="add del mod">
          <ac:chgData name="Katerina" userId="de2edfa1-0aa9-41ab-9f34-1fb333eb4396" providerId="ADAL" clId="{348F1648-F511-401E-A6BD-6B4CBA178FA0}" dt="2020-08-17T13:58:36.600" v="1904" actId="478"/>
          <ac:picMkLst>
            <pc:docMk/>
            <pc:sldMk cId="331025716" sldId="435"/>
            <ac:picMk id="11" creationId="{77E997C7-B86D-4A7F-B222-9D50AD6BA773}"/>
          </ac:picMkLst>
        </pc:picChg>
        <pc:picChg chg="add mod">
          <ac:chgData name="Katerina" userId="de2edfa1-0aa9-41ab-9f34-1fb333eb4396" providerId="ADAL" clId="{348F1648-F511-401E-A6BD-6B4CBA178FA0}" dt="2020-08-17T13:50:56.620" v="1600" actId="1076"/>
          <ac:picMkLst>
            <pc:docMk/>
            <pc:sldMk cId="331025716" sldId="435"/>
            <ac:picMk id="14" creationId="{F178B2F7-1B9B-4809-8382-C81CA040158B}"/>
          </ac:picMkLst>
        </pc:picChg>
        <pc:picChg chg="del">
          <ac:chgData name="Katerina" userId="de2edfa1-0aa9-41ab-9f34-1fb333eb4396" providerId="ADAL" clId="{348F1648-F511-401E-A6BD-6B4CBA178FA0}" dt="2020-08-17T13:49:30.040" v="1581" actId="478"/>
          <ac:picMkLst>
            <pc:docMk/>
            <pc:sldMk cId="331025716" sldId="435"/>
            <ac:picMk id="20" creationId="{0B3080AD-60A5-46B6-9286-0AC070E2CF06}"/>
          </ac:picMkLst>
        </pc:picChg>
      </pc:sldChg>
      <pc:sldChg chg="modSp">
        <pc:chgData name="Katerina" userId="de2edfa1-0aa9-41ab-9f34-1fb333eb4396" providerId="ADAL" clId="{348F1648-F511-401E-A6BD-6B4CBA178FA0}" dt="2020-08-17T13:21:08.248" v="1441" actId="6549"/>
        <pc:sldMkLst>
          <pc:docMk/>
          <pc:sldMk cId="1180847141" sldId="451"/>
        </pc:sldMkLst>
        <pc:spChg chg="mod">
          <ac:chgData name="Katerina" userId="de2edfa1-0aa9-41ab-9f34-1fb333eb4396" providerId="ADAL" clId="{348F1648-F511-401E-A6BD-6B4CBA178FA0}" dt="2020-08-17T13:21:08.248" v="1441" actId="6549"/>
          <ac:spMkLst>
            <pc:docMk/>
            <pc:sldMk cId="1180847141" sldId="451"/>
            <ac:spMk id="3" creationId="{D94082C3-A739-4586-84F5-DBED494E9815}"/>
          </ac:spMkLst>
        </pc:spChg>
      </pc:sldChg>
      <pc:sldChg chg="modSp del">
        <pc:chgData name="Katerina" userId="de2edfa1-0aa9-41ab-9f34-1fb333eb4396" providerId="ADAL" clId="{348F1648-F511-401E-A6BD-6B4CBA178FA0}" dt="2020-08-17T14:02:25.640" v="1919" actId="2696"/>
        <pc:sldMkLst>
          <pc:docMk/>
          <pc:sldMk cId="4071533732" sldId="452"/>
        </pc:sldMkLst>
        <pc:spChg chg="mod">
          <ac:chgData name="Katerina" userId="de2edfa1-0aa9-41ab-9f34-1fb333eb4396" providerId="ADAL" clId="{348F1648-F511-401E-A6BD-6B4CBA178FA0}" dt="2020-08-10T12:25:55.099" v="285" actId="20577"/>
          <ac:spMkLst>
            <pc:docMk/>
            <pc:sldMk cId="4071533732" sldId="452"/>
            <ac:spMk id="2" creationId="{056F8416-716D-4555-BB35-0733F171B8B6}"/>
          </ac:spMkLst>
        </pc:spChg>
        <pc:spChg chg="mod">
          <ac:chgData name="Katerina" userId="de2edfa1-0aa9-41ab-9f34-1fb333eb4396" providerId="ADAL" clId="{348F1648-F511-401E-A6BD-6B4CBA178FA0}" dt="2020-08-10T12:28:56.576" v="446" actId="20577"/>
          <ac:spMkLst>
            <pc:docMk/>
            <pc:sldMk cId="4071533732" sldId="452"/>
            <ac:spMk id="3" creationId="{CE2B8406-DE52-4444-B7E7-2ECFEC53FA7D}"/>
          </ac:spMkLst>
        </pc:spChg>
        <pc:spChg chg="mod">
          <ac:chgData name="Katerina" userId="de2edfa1-0aa9-41ab-9f34-1fb333eb4396" providerId="ADAL" clId="{348F1648-F511-401E-A6BD-6B4CBA178FA0}" dt="2020-08-10T12:26:21.960" v="301" actId="20577"/>
          <ac:spMkLst>
            <pc:docMk/>
            <pc:sldMk cId="4071533732" sldId="452"/>
            <ac:spMk id="10" creationId="{513B4E98-16C8-4C4B-8C71-BFD81C2334F6}"/>
          </ac:spMkLst>
        </pc:spChg>
      </pc:sldChg>
      <pc:sldChg chg="modSp">
        <pc:chgData name="Katerina" userId="de2edfa1-0aa9-41ab-9f34-1fb333eb4396" providerId="ADAL" clId="{348F1648-F511-401E-A6BD-6B4CBA178FA0}" dt="2020-08-17T13:26:22.176" v="1458" actId="20577"/>
        <pc:sldMkLst>
          <pc:docMk/>
          <pc:sldMk cId="673834068" sldId="453"/>
        </pc:sldMkLst>
        <pc:spChg chg="mod">
          <ac:chgData name="Katerina" userId="de2edfa1-0aa9-41ab-9f34-1fb333eb4396" providerId="ADAL" clId="{348F1648-F511-401E-A6BD-6B4CBA178FA0}" dt="2020-08-17T13:26:22.176" v="1458" actId="20577"/>
          <ac:spMkLst>
            <pc:docMk/>
            <pc:sldMk cId="673834068" sldId="453"/>
            <ac:spMk id="3" creationId="{D94082C3-A739-4586-84F5-DBED494E9815}"/>
          </ac:spMkLst>
        </pc:spChg>
      </pc:sldChg>
      <pc:sldChg chg="modSp del">
        <pc:chgData name="Katerina" userId="de2edfa1-0aa9-41ab-9f34-1fb333eb4396" providerId="ADAL" clId="{348F1648-F511-401E-A6BD-6B4CBA178FA0}" dt="2020-08-17T14:02:33.252" v="1920" actId="2696"/>
        <pc:sldMkLst>
          <pc:docMk/>
          <pc:sldMk cId="1493395294" sldId="454"/>
        </pc:sldMkLst>
        <pc:spChg chg="mod">
          <ac:chgData name="Katerina" userId="de2edfa1-0aa9-41ab-9f34-1fb333eb4396" providerId="ADAL" clId="{348F1648-F511-401E-A6BD-6B4CBA178FA0}" dt="2020-08-10T12:48:29.563" v="726" actId="20577"/>
          <ac:spMkLst>
            <pc:docMk/>
            <pc:sldMk cId="1493395294" sldId="454"/>
            <ac:spMk id="3" creationId="{CE2B8406-DE52-4444-B7E7-2ECFEC53FA7D}"/>
          </ac:spMkLst>
        </pc:spChg>
        <pc:spChg chg="mod">
          <ac:chgData name="Katerina" userId="de2edfa1-0aa9-41ab-9f34-1fb333eb4396" providerId="ADAL" clId="{348F1648-F511-401E-A6BD-6B4CBA178FA0}" dt="2020-08-10T12:49:09.988" v="770" actId="6549"/>
          <ac:spMkLst>
            <pc:docMk/>
            <pc:sldMk cId="1493395294" sldId="454"/>
            <ac:spMk id="10" creationId="{513B4E98-16C8-4C4B-8C71-BFD81C2334F6}"/>
          </ac:spMkLst>
        </pc:spChg>
      </pc:sldChg>
      <pc:sldChg chg="modSp">
        <pc:chgData name="Katerina" userId="de2edfa1-0aa9-41ab-9f34-1fb333eb4396" providerId="ADAL" clId="{348F1648-F511-401E-A6BD-6B4CBA178FA0}" dt="2020-08-10T12:34:03.561" v="558" actId="20577"/>
        <pc:sldMkLst>
          <pc:docMk/>
          <pc:sldMk cId="3289079823" sldId="461"/>
        </pc:sldMkLst>
        <pc:spChg chg="mod">
          <ac:chgData name="Katerina" userId="de2edfa1-0aa9-41ab-9f34-1fb333eb4396" providerId="ADAL" clId="{348F1648-F511-401E-A6BD-6B4CBA178FA0}" dt="2020-08-10T12:33:37.938" v="539" actId="6549"/>
          <ac:spMkLst>
            <pc:docMk/>
            <pc:sldMk cId="3289079823" sldId="461"/>
            <ac:spMk id="10" creationId="{790F178C-BA4F-4EF6-AF50-44CFE435FE18}"/>
          </ac:spMkLst>
        </pc:spChg>
        <pc:spChg chg="mod">
          <ac:chgData name="Katerina" userId="de2edfa1-0aa9-41ab-9f34-1fb333eb4396" providerId="ADAL" clId="{348F1648-F511-401E-A6BD-6B4CBA178FA0}" dt="2020-08-10T12:33:25.794" v="538" actId="14100"/>
          <ac:spMkLst>
            <pc:docMk/>
            <pc:sldMk cId="3289079823" sldId="461"/>
            <ac:spMk id="14" creationId="{9E8A40F3-F6B5-4999-84FB-52DB1CE8C0E1}"/>
          </ac:spMkLst>
        </pc:spChg>
        <pc:spChg chg="mod">
          <ac:chgData name="Katerina" userId="de2edfa1-0aa9-41ab-9f34-1fb333eb4396" providerId="ADAL" clId="{348F1648-F511-401E-A6BD-6B4CBA178FA0}" dt="2020-08-10T12:32:55.299" v="515" actId="20577"/>
          <ac:spMkLst>
            <pc:docMk/>
            <pc:sldMk cId="3289079823" sldId="461"/>
            <ac:spMk id="21" creationId="{3F4891B8-ABB2-41EA-AFDF-E809D4926879}"/>
          </ac:spMkLst>
        </pc:spChg>
        <pc:spChg chg="mod">
          <ac:chgData name="Katerina" userId="de2edfa1-0aa9-41ab-9f34-1fb333eb4396" providerId="ADAL" clId="{348F1648-F511-401E-A6BD-6B4CBA178FA0}" dt="2020-08-10T12:34:03.561" v="558" actId="20577"/>
          <ac:spMkLst>
            <pc:docMk/>
            <pc:sldMk cId="3289079823" sldId="461"/>
            <ac:spMk id="22" creationId="{1590A76B-A7BB-4B2D-B425-F06D446A96BC}"/>
          </ac:spMkLst>
        </pc:spChg>
      </pc:sldChg>
      <pc:sldChg chg="modSp">
        <pc:chgData name="Katerina" userId="de2edfa1-0aa9-41ab-9f34-1fb333eb4396" providerId="ADAL" clId="{348F1648-F511-401E-A6BD-6B4CBA178FA0}" dt="2020-08-10T12:38:31.878" v="592" actId="1035"/>
        <pc:sldMkLst>
          <pc:docMk/>
          <pc:sldMk cId="516107999" sldId="462"/>
        </pc:sldMkLst>
        <pc:spChg chg="mod">
          <ac:chgData name="Katerina" userId="de2edfa1-0aa9-41ab-9f34-1fb333eb4396" providerId="ADAL" clId="{348F1648-F511-401E-A6BD-6B4CBA178FA0}" dt="2020-08-10T12:37:54.291" v="578" actId="20577"/>
          <ac:spMkLst>
            <pc:docMk/>
            <pc:sldMk cId="516107999" sldId="462"/>
            <ac:spMk id="14" creationId="{E02B3A9E-26BF-4B96-AB60-F76113ED9588}"/>
          </ac:spMkLst>
        </pc:spChg>
        <pc:spChg chg="mod">
          <ac:chgData name="Katerina" userId="de2edfa1-0aa9-41ab-9f34-1fb333eb4396" providerId="ADAL" clId="{348F1648-F511-401E-A6BD-6B4CBA178FA0}" dt="2020-08-10T12:35:37.769" v="564" actId="20577"/>
          <ac:spMkLst>
            <pc:docMk/>
            <pc:sldMk cId="516107999" sldId="462"/>
            <ac:spMk id="21" creationId="{6F0A83B7-91F6-447F-91EA-EC4B8CD74151}"/>
          </ac:spMkLst>
        </pc:spChg>
        <pc:spChg chg="mod">
          <ac:chgData name="Katerina" userId="de2edfa1-0aa9-41ab-9f34-1fb333eb4396" providerId="ADAL" clId="{348F1648-F511-401E-A6BD-6B4CBA178FA0}" dt="2020-08-10T12:37:08.457" v="566" actId="207"/>
          <ac:spMkLst>
            <pc:docMk/>
            <pc:sldMk cId="516107999" sldId="462"/>
            <ac:spMk id="26" creationId="{7EA78F8F-E072-47FC-A681-C409E55EB07A}"/>
          </ac:spMkLst>
        </pc:spChg>
        <pc:spChg chg="mod">
          <ac:chgData name="Katerina" userId="de2edfa1-0aa9-41ab-9f34-1fb333eb4396" providerId="ADAL" clId="{348F1648-F511-401E-A6BD-6B4CBA178FA0}" dt="2020-08-10T12:38:19.485" v="583" actId="20577"/>
          <ac:spMkLst>
            <pc:docMk/>
            <pc:sldMk cId="516107999" sldId="462"/>
            <ac:spMk id="40" creationId="{C8502ACF-2147-4AF7-94CC-0F301CFDB232}"/>
          </ac:spMkLst>
        </pc:spChg>
        <pc:spChg chg="mod">
          <ac:chgData name="Katerina" userId="de2edfa1-0aa9-41ab-9f34-1fb333eb4396" providerId="ADAL" clId="{348F1648-F511-401E-A6BD-6B4CBA178FA0}" dt="2020-08-10T12:38:31.878" v="592" actId="1035"/>
          <ac:spMkLst>
            <pc:docMk/>
            <pc:sldMk cId="516107999" sldId="462"/>
            <ac:spMk id="41" creationId="{F9FC835D-5948-455D-A73A-EFAFD3DFCB73}"/>
          </ac:spMkLst>
        </pc:spChg>
      </pc:sldChg>
      <pc:sldChg chg="addSp modSp">
        <pc:chgData name="Katerina" userId="de2edfa1-0aa9-41ab-9f34-1fb333eb4396" providerId="ADAL" clId="{348F1648-F511-401E-A6BD-6B4CBA178FA0}" dt="2020-08-17T14:41:18.223" v="3497" actId="1036"/>
        <pc:sldMkLst>
          <pc:docMk/>
          <pc:sldMk cId="3520376704" sldId="464"/>
        </pc:sldMkLst>
        <pc:spChg chg="mod">
          <ac:chgData name="Katerina" userId="de2edfa1-0aa9-41ab-9f34-1fb333eb4396" providerId="ADAL" clId="{348F1648-F511-401E-A6BD-6B4CBA178FA0}" dt="2020-08-17T14:38:26.815" v="3360" actId="1036"/>
          <ac:spMkLst>
            <pc:docMk/>
            <pc:sldMk cId="3520376704" sldId="464"/>
            <ac:spMk id="2" creationId="{D15AC812-8C08-42CA-AC42-4C2A0055CAE6}"/>
          </ac:spMkLst>
        </pc:spChg>
        <pc:spChg chg="mod">
          <ac:chgData name="Katerina" userId="de2edfa1-0aa9-41ab-9f34-1fb333eb4396" providerId="ADAL" clId="{348F1648-F511-401E-A6BD-6B4CBA178FA0}" dt="2020-08-17T14:39:09.679" v="3374" actId="113"/>
          <ac:spMkLst>
            <pc:docMk/>
            <pc:sldMk cId="3520376704" sldId="464"/>
            <ac:spMk id="5" creationId="{802DAEAE-6C9D-4E20-8DAB-02DBA7B6BF59}"/>
          </ac:spMkLst>
        </pc:spChg>
        <pc:spChg chg="mod">
          <ac:chgData name="Katerina" userId="de2edfa1-0aa9-41ab-9f34-1fb333eb4396" providerId="ADAL" clId="{348F1648-F511-401E-A6BD-6B4CBA178FA0}" dt="2020-08-17T14:38:28.006" v="3363" actId="1036"/>
          <ac:spMkLst>
            <pc:docMk/>
            <pc:sldMk cId="3520376704" sldId="464"/>
            <ac:spMk id="6" creationId="{FF4C9CAB-4C25-42BE-9CC9-DCB8A508848E}"/>
          </ac:spMkLst>
        </pc:spChg>
        <pc:spChg chg="add mod">
          <ac:chgData name="Katerina" userId="de2edfa1-0aa9-41ab-9f34-1fb333eb4396" providerId="ADAL" clId="{348F1648-F511-401E-A6BD-6B4CBA178FA0}" dt="2020-08-17T14:38:29.592" v="3367" actId="1036"/>
          <ac:spMkLst>
            <pc:docMk/>
            <pc:sldMk cId="3520376704" sldId="464"/>
            <ac:spMk id="10" creationId="{569F0894-2F87-4177-BA40-9CA7482EBC0D}"/>
          </ac:spMkLst>
        </pc:spChg>
        <pc:spChg chg="mod">
          <ac:chgData name="Katerina" userId="de2edfa1-0aa9-41ab-9f34-1fb333eb4396" providerId="ADAL" clId="{348F1648-F511-401E-A6BD-6B4CBA178FA0}" dt="2020-08-17T14:35:19.725" v="3095" actId="1076"/>
          <ac:spMkLst>
            <pc:docMk/>
            <pc:sldMk cId="3520376704" sldId="464"/>
            <ac:spMk id="11" creationId="{DBBD6099-9C44-4CBE-9C6E-BD8B4841D723}"/>
          </ac:spMkLst>
        </pc:spChg>
        <pc:spChg chg="mod">
          <ac:chgData name="Katerina" userId="de2edfa1-0aa9-41ab-9f34-1fb333eb4396" providerId="ADAL" clId="{348F1648-F511-401E-A6BD-6B4CBA178FA0}" dt="2020-08-17T14:41:18.223" v="3497" actId="1036"/>
          <ac:spMkLst>
            <pc:docMk/>
            <pc:sldMk cId="3520376704" sldId="464"/>
            <ac:spMk id="18" creationId="{51DCEFCC-EDA3-470F-BFA1-F8B3E8E94CCC}"/>
          </ac:spMkLst>
        </pc:spChg>
        <pc:picChg chg="mod">
          <ac:chgData name="Katerina" userId="de2edfa1-0aa9-41ab-9f34-1fb333eb4396" providerId="ADAL" clId="{348F1648-F511-401E-A6BD-6B4CBA178FA0}" dt="2020-08-17T14:41:15.406" v="3495" actId="1076"/>
          <ac:picMkLst>
            <pc:docMk/>
            <pc:sldMk cId="3520376704" sldId="464"/>
            <ac:picMk id="9" creationId="{9C6231AD-27BD-46B3-B8E1-54A3AE994ECE}"/>
          </ac:picMkLst>
        </pc:picChg>
        <pc:picChg chg="mod">
          <ac:chgData name="Katerina" userId="de2edfa1-0aa9-41ab-9f34-1fb333eb4396" providerId="ADAL" clId="{348F1648-F511-401E-A6BD-6B4CBA178FA0}" dt="2020-08-17T14:35:21.381" v="3096" actId="1076"/>
          <ac:picMkLst>
            <pc:docMk/>
            <pc:sldMk cId="3520376704" sldId="464"/>
            <ac:picMk id="13" creationId="{B43BD60B-272B-4375-94F2-D1ED256AF1BC}"/>
          </ac:picMkLst>
        </pc:picChg>
      </pc:sldChg>
      <pc:sldChg chg="modSp">
        <pc:chgData name="Katerina" userId="de2edfa1-0aa9-41ab-9f34-1fb333eb4396" providerId="ADAL" clId="{348F1648-F511-401E-A6BD-6B4CBA178FA0}" dt="2020-08-17T14:04:04.068" v="1960" actId="14100"/>
        <pc:sldMkLst>
          <pc:docMk/>
          <pc:sldMk cId="3582419398" sldId="465"/>
        </pc:sldMkLst>
        <pc:spChg chg="mod">
          <ac:chgData name="Katerina" userId="de2edfa1-0aa9-41ab-9f34-1fb333eb4396" providerId="ADAL" clId="{348F1648-F511-401E-A6BD-6B4CBA178FA0}" dt="2020-08-10T13:06:35.503" v="1050" actId="20577"/>
          <ac:spMkLst>
            <pc:docMk/>
            <pc:sldMk cId="3582419398" sldId="465"/>
            <ac:spMk id="7" creationId="{40C0259B-73EA-4791-A5B2-F9A39D2CF9C4}"/>
          </ac:spMkLst>
        </pc:spChg>
        <pc:spChg chg="mod">
          <ac:chgData name="Katerina" userId="de2edfa1-0aa9-41ab-9f34-1fb333eb4396" providerId="ADAL" clId="{348F1648-F511-401E-A6BD-6B4CBA178FA0}" dt="2020-08-17T14:04:04.068" v="1960" actId="14100"/>
          <ac:spMkLst>
            <pc:docMk/>
            <pc:sldMk cId="3582419398" sldId="465"/>
            <ac:spMk id="10" creationId="{60E7055B-A8D9-4442-BF08-EE1AAEEA5DF9}"/>
          </ac:spMkLst>
        </pc:spChg>
        <pc:spChg chg="mod">
          <ac:chgData name="Katerina" userId="de2edfa1-0aa9-41ab-9f34-1fb333eb4396" providerId="ADAL" clId="{348F1648-F511-401E-A6BD-6B4CBA178FA0}" dt="2020-08-10T13:05:40.931" v="1035" actId="313"/>
          <ac:spMkLst>
            <pc:docMk/>
            <pc:sldMk cId="3582419398" sldId="465"/>
            <ac:spMk id="12" creationId="{16422191-DE39-43E0-A625-D695C4C9FA0D}"/>
          </ac:spMkLst>
        </pc:spChg>
      </pc:sldChg>
      <pc:sldChg chg="modSp add del">
        <pc:chgData name="Katerina" userId="de2edfa1-0aa9-41ab-9f34-1fb333eb4396" providerId="ADAL" clId="{348F1648-F511-401E-A6BD-6B4CBA178FA0}" dt="2020-08-17T08:56:17.023" v="1130" actId="2696"/>
        <pc:sldMkLst>
          <pc:docMk/>
          <pc:sldMk cId="3821887280" sldId="466"/>
        </pc:sldMkLst>
        <pc:spChg chg="mod">
          <ac:chgData name="Katerina" userId="de2edfa1-0aa9-41ab-9f34-1fb333eb4396" providerId="ADAL" clId="{348F1648-F511-401E-A6BD-6B4CBA178FA0}" dt="2020-08-17T08:51:47.828" v="1091"/>
          <ac:spMkLst>
            <pc:docMk/>
            <pc:sldMk cId="3821887280" sldId="466"/>
            <ac:spMk id="13" creationId="{F508B5EC-BAFE-44A0-B48D-41AA4F9F6B14}"/>
          </ac:spMkLst>
        </pc:spChg>
      </pc:sldChg>
      <pc:sldChg chg="modSp add del">
        <pc:chgData name="Katerina" userId="de2edfa1-0aa9-41ab-9f34-1fb333eb4396" providerId="ADAL" clId="{348F1648-F511-401E-A6BD-6B4CBA178FA0}" dt="2020-08-17T14:04:24.815" v="1962" actId="2696"/>
        <pc:sldMkLst>
          <pc:docMk/>
          <pc:sldMk cId="2337521879" sldId="479"/>
        </pc:sldMkLst>
        <pc:spChg chg="mod">
          <ac:chgData name="Katerina" userId="de2edfa1-0aa9-41ab-9f34-1fb333eb4396" providerId="ADAL" clId="{348F1648-F511-401E-A6BD-6B4CBA178FA0}" dt="2020-08-06T20:08:13.915" v="211" actId="6549"/>
          <ac:spMkLst>
            <pc:docMk/>
            <pc:sldMk cId="2337521879" sldId="479"/>
            <ac:spMk id="3" creationId="{E35D71F5-59E7-4485-A028-D295F09DA633}"/>
          </ac:spMkLst>
        </pc:spChg>
      </pc:sldChg>
      <pc:sldChg chg="modSp add">
        <pc:chgData name="Katerina" userId="de2edfa1-0aa9-41ab-9f34-1fb333eb4396" providerId="ADAL" clId="{348F1648-F511-401E-A6BD-6B4CBA178FA0}" dt="2020-08-17T13:20:34.637" v="1440" actId="113"/>
        <pc:sldMkLst>
          <pc:docMk/>
          <pc:sldMk cId="603577304" sldId="480"/>
        </pc:sldMkLst>
        <pc:spChg chg="mod">
          <ac:chgData name="Katerina" userId="de2edfa1-0aa9-41ab-9f34-1fb333eb4396" providerId="ADAL" clId="{348F1648-F511-401E-A6BD-6B4CBA178FA0}" dt="2020-08-17T08:47:30.265" v="1077"/>
          <ac:spMkLst>
            <pc:docMk/>
            <pc:sldMk cId="603577304" sldId="480"/>
            <ac:spMk id="3" creationId="{E35D71F5-59E7-4485-A028-D295F09DA633}"/>
          </ac:spMkLst>
        </pc:spChg>
        <pc:spChg chg="mod">
          <ac:chgData name="Katerina" userId="de2edfa1-0aa9-41ab-9f34-1fb333eb4396" providerId="ADAL" clId="{348F1648-F511-401E-A6BD-6B4CBA178FA0}" dt="2020-08-17T13:20:34.637" v="1440" actId="113"/>
          <ac:spMkLst>
            <pc:docMk/>
            <pc:sldMk cId="603577304" sldId="480"/>
            <ac:spMk id="23" creationId="{597EDB95-07AD-4D5D-B140-5946876E08DF}"/>
          </ac:spMkLst>
        </pc:spChg>
      </pc:sldChg>
      <pc:sldChg chg="addSp delSp modSp add">
        <pc:chgData name="Katerina" userId="de2edfa1-0aa9-41ab-9f34-1fb333eb4396" providerId="ADAL" clId="{348F1648-F511-401E-A6BD-6B4CBA178FA0}" dt="2020-08-17T14:11:29.012" v="2012" actId="14100"/>
        <pc:sldMkLst>
          <pc:docMk/>
          <pc:sldMk cId="442105187" sldId="482"/>
        </pc:sldMkLst>
        <pc:spChg chg="mod">
          <ac:chgData name="Katerina" userId="de2edfa1-0aa9-41ab-9f34-1fb333eb4396" providerId="ADAL" clId="{348F1648-F511-401E-A6BD-6B4CBA178FA0}" dt="2020-08-17T14:09:24.842" v="1996" actId="20577"/>
          <ac:spMkLst>
            <pc:docMk/>
            <pc:sldMk cId="442105187" sldId="482"/>
            <ac:spMk id="3" creationId="{AD00FD5B-8B40-4EF9-A480-2A5CF4089889}"/>
          </ac:spMkLst>
        </pc:spChg>
        <pc:spChg chg="add del mod">
          <ac:chgData name="Katerina" userId="de2edfa1-0aa9-41ab-9f34-1fb333eb4396" providerId="ADAL" clId="{348F1648-F511-401E-A6BD-6B4CBA178FA0}" dt="2020-08-17T14:09:14.468" v="1979" actId="478"/>
          <ac:spMkLst>
            <pc:docMk/>
            <pc:sldMk cId="442105187" sldId="482"/>
            <ac:spMk id="4" creationId="{C49DD48C-5845-42E6-A254-4AA0609600AF}"/>
          </ac:spMkLst>
        </pc:spChg>
        <pc:graphicFrameChg chg="mod modGraphic">
          <ac:chgData name="Katerina" userId="de2edfa1-0aa9-41ab-9f34-1fb333eb4396" providerId="ADAL" clId="{348F1648-F511-401E-A6BD-6B4CBA178FA0}" dt="2020-08-17T14:11:29.012" v="2012" actId="14100"/>
          <ac:graphicFrameMkLst>
            <pc:docMk/>
            <pc:sldMk cId="442105187" sldId="482"/>
            <ac:graphicFrameMk id="2" creationId="{2E34F1B8-A6FC-40BC-9657-6314617C6284}"/>
          </ac:graphicFrameMkLst>
        </pc:graphicFrameChg>
        <pc:picChg chg="mod">
          <ac:chgData name="Katerina" userId="de2edfa1-0aa9-41ab-9f34-1fb333eb4396" providerId="ADAL" clId="{348F1648-F511-401E-A6BD-6B4CBA178FA0}" dt="2020-08-17T14:10:30.405" v="2004" actId="1076"/>
          <ac:picMkLst>
            <pc:docMk/>
            <pc:sldMk cId="442105187" sldId="482"/>
            <ac:picMk id="6" creationId="{F56EB559-67CF-470C-88A5-8F83EED00EA1}"/>
          </ac:picMkLst>
        </pc:picChg>
      </pc:sldChg>
      <pc:sldChg chg="modSp add">
        <pc:chgData name="Katerina" userId="de2edfa1-0aa9-41ab-9f34-1fb333eb4396" providerId="ADAL" clId="{348F1648-F511-401E-A6BD-6B4CBA178FA0}" dt="2020-08-17T15:15:50.509" v="3594" actId="6549"/>
        <pc:sldMkLst>
          <pc:docMk/>
          <pc:sldMk cId="2330050446" sldId="483"/>
        </pc:sldMkLst>
        <pc:spChg chg="mod">
          <ac:chgData name="Katerina" userId="de2edfa1-0aa9-41ab-9f34-1fb333eb4396" providerId="ADAL" clId="{348F1648-F511-401E-A6BD-6B4CBA178FA0}" dt="2020-08-17T15:15:50.509" v="3594" actId="6549"/>
          <ac:spMkLst>
            <pc:docMk/>
            <pc:sldMk cId="2330050446" sldId="483"/>
            <ac:spMk id="3" creationId="{E35D71F5-59E7-4485-A028-D295F09DA633}"/>
          </ac:spMkLst>
        </pc:spChg>
      </pc:sldChg>
      <pc:sldChg chg="modSp add ord">
        <pc:chgData name="Katerina" userId="de2edfa1-0aa9-41ab-9f34-1fb333eb4396" providerId="ADAL" clId="{348F1648-F511-401E-A6BD-6B4CBA178FA0}" dt="2020-08-17T13:48:46.165" v="1526"/>
        <pc:sldMkLst>
          <pc:docMk/>
          <pc:sldMk cId="3285424073" sldId="484"/>
        </pc:sldMkLst>
        <pc:spChg chg="mod">
          <ac:chgData name="Katerina" userId="de2edfa1-0aa9-41ab-9f34-1fb333eb4396" providerId="ADAL" clId="{348F1648-F511-401E-A6BD-6B4CBA178FA0}" dt="2020-08-17T13:48:17.075" v="1523" actId="1035"/>
          <ac:spMkLst>
            <pc:docMk/>
            <pc:sldMk cId="3285424073" sldId="484"/>
            <ac:spMk id="15" creationId="{C1C0D43C-32B3-48D8-9B56-30EE2BBC7048}"/>
          </ac:spMkLst>
        </pc:spChg>
      </pc:sldChg>
      <pc:sldChg chg="addSp modSp add">
        <pc:chgData name="Katerina" userId="de2edfa1-0aa9-41ab-9f34-1fb333eb4396" providerId="ADAL" clId="{348F1648-F511-401E-A6BD-6B4CBA178FA0}" dt="2020-08-17T14:02:03.838" v="1918" actId="20577"/>
        <pc:sldMkLst>
          <pc:docMk/>
          <pc:sldMk cId="1958494302" sldId="485"/>
        </pc:sldMkLst>
        <pc:spChg chg="mod">
          <ac:chgData name="Katerina" userId="de2edfa1-0aa9-41ab-9f34-1fb333eb4396" providerId="ADAL" clId="{348F1648-F511-401E-A6BD-6B4CBA178FA0}" dt="2020-08-17T14:01:20.715" v="1911" actId="1076"/>
          <ac:spMkLst>
            <pc:docMk/>
            <pc:sldMk cId="1958494302" sldId="485"/>
            <ac:spMk id="2" creationId="{056F8416-716D-4555-BB35-0733F171B8B6}"/>
          </ac:spMkLst>
        </pc:spChg>
        <pc:spChg chg="mod">
          <ac:chgData name="Katerina" userId="de2edfa1-0aa9-41ab-9f34-1fb333eb4396" providerId="ADAL" clId="{348F1648-F511-401E-A6BD-6B4CBA178FA0}" dt="2020-08-17T14:02:03.838" v="1918" actId="20577"/>
          <ac:spMkLst>
            <pc:docMk/>
            <pc:sldMk cId="1958494302" sldId="485"/>
            <ac:spMk id="3" creationId="{CE2B8406-DE52-4444-B7E7-2ECFEC53FA7D}"/>
          </ac:spMkLst>
        </pc:spChg>
        <pc:spChg chg="mod">
          <ac:chgData name="Katerina" userId="de2edfa1-0aa9-41ab-9f34-1fb333eb4396" providerId="ADAL" clId="{348F1648-F511-401E-A6BD-6B4CBA178FA0}" dt="2020-08-17T14:01:20.715" v="1911" actId="1076"/>
          <ac:spMkLst>
            <pc:docMk/>
            <pc:sldMk cId="1958494302" sldId="485"/>
            <ac:spMk id="5" creationId="{ED34343C-FCA4-4182-8A14-F4447A1CE25C}"/>
          </ac:spMkLst>
        </pc:spChg>
        <pc:spChg chg="mod">
          <ac:chgData name="Katerina" userId="de2edfa1-0aa9-41ab-9f34-1fb333eb4396" providerId="ADAL" clId="{348F1648-F511-401E-A6BD-6B4CBA178FA0}" dt="2020-08-17T14:01:20.715" v="1911" actId="1076"/>
          <ac:spMkLst>
            <pc:docMk/>
            <pc:sldMk cId="1958494302" sldId="485"/>
            <ac:spMk id="7" creationId="{3C044940-6FDD-47DE-9AF9-886FE9DBC1AD}"/>
          </ac:spMkLst>
        </pc:spChg>
        <pc:spChg chg="mod">
          <ac:chgData name="Katerina" userId="de2edfa1-0aa9-41ab-9f34-1fb333eb4396" providerId="ADAL" clId="{348F1648-F511-401E-A6BD-6B4CBA178FA0}" dt="2020-08-17T14:01:20.715" v="1911" actId="1076"/>
          <ac:spMkLst>
            <pc:docMk/>
            <pc:sldMk cId="1958494302" sldId="485"/>
            <ac:spMk id="8" creationId="{67AE1961-0067-4D7B-84DD-CA7C286619B7}"/>
          </ac:spMkLst>
        </pc:spChg>
        <pc:spChg chg="mod">
          <ac:chgData name="Katerina" userId="de2edfa1-0aa9-41ab-9f34-1fb333eb4396" providerId="ADAL" clId="{348F1648-F511-401E-A6BD-6B4CBA178FA0}" dt="2020-08-17T14:01:20.715" v="1911" actId="1076"/>
          <ac:spMkLst>
            <pc:docMk/>
            <pc:sldMk cId="1958494302" sldId="485"/>
            <ac:spMk id="10" creationId="{513B4E98-16C8-4C4B-8C71-BFD81C2334F6}"/>
          </ac:spMkLst>
        </pc:spChg>
        <pc:spChg chg="mod">
          <ac:chgData name="Katerina" userId="de2edfa1-0aa9-41ab-9f34-1fb333eb4396" providerId="ADAL" clId="{348F1648-F511-401E-A6BD-6B4CBA178FA0}" dt="2020-08-17T14:01:20.715" v="1911" actId="1076"/>
          <ac:spMkLst>
            <pc:docMk/>
            <pc:sldMk cId="1958494302" sldId="485"/>
            <ac:spMk id="11" creationId="{7C382022-D33C-456D-B41D-101F7C8F5381}"/>
          </ac:spMkLst>
        </pc:spChg>
        <pc:spChg chg="mod">
          <ac:chgData name="Katerina" userId="de2edfa1-0aa9-41ab-9f34-1fb333eb4396" providerId="ADAL" clId="{348F1648-F511-401E-A6BD-6B4CBA178FA0}" dt="2020-08-17T14:01:20.715" v="1911" actId="1076"/>
          <ac:spMkLst>
            <pc:docMk/>
            <pc:sldMk cId="1958494302" sldId="485"/>
            <ac:spMk id="12" creationId="{F23C264B-4D80-4BC7-857D-2E20C0384755}"/>
          </ac:spMkLst>
        </pc:spChg>
        <pc:spChg chg="mod">
          <ac:chgData name="Katerina" userId="de2edfa1-0aa9-41ab-9f34-1fb333eb4396" providerId="ADAL" clId="{348F1648-F511-401E-A6BD-6B4CBA178FA0}" dt="2020-08-17T14:01:20.715" v="1911" actId="1076"/>
          <ac:spMkLst>
            <pc:docMk/>
            <pc:sldMk cId="1958494302" sldId="485"/>
            <ac:spMk id="13" creationId="{3E4F4444-8570-4E50-AAC2-50738CAB5A03}"/>
          </ac:spMkLst>
        </pc:spChg>
        <pc:spChg chg="add mod">
          <ac:chgData name="Katerina" userId="de2edfa1-0aa9-41ab-9f34-1fb333eb4396" providerId="ADAL" clId="{348F1648-F511-401E-A6BD-6B4CBA178FA0}" dt="2020-08-17T14:01:55.251" v="1916" actId="14100"/>
          <ac:spMkLst>
            <pc:docMk/>
            <pc:sldMk cId="1958494302" sldId="485"/>
            <ac:spMk id="15" creationId="{74E20354-981E-449C-A5E3-D2574A9A7E8C}"/>
          </ac:spMkLst>
        </pc:spChg>
      </pc:sldChg>
      <pc:sldChg chg="add del">
        <pc:chgData name="Katerina" userId="de2edfa1-0aa9-41ab-9f34-1fb333eb4396" providerId="ADAL" clId="{348F1648-F511-401E-A6BD-6B4CBA178FA0}" dt="2020-08-17T14:41:20.713" v="3498" actId="2696"/>
        <pc:sldMkLst>
          <pc:docMk/>
          <pc:sldMk cId="1177712968" sldId="486"/>
        </pc:sldMkLst>
      </pc:sldChg>
    </pc:docChg>
  </pc:docChgLst>
  <pc:docChgLst>
    <pc:chgData name="Maresa Beazley" userId="5f8a0d0f-7495-4475-8968-cf1e28e5c564" providerId="ADAL" clId="{98F31EEE-B128-4F2A-984C-05CE340AA349}"/>
    <pc:docChg chg="undo redo custSel addSld delSld modSld sldOrd">
      <pc:chgData name="Maresa Beazley" userId="5f8a0d0f-7495-4475-8968-cf1e28e5c564" providerId="ADAL" clId="{98F31EEE-B128-4F2A-984C-05CE340AA349}" dt="2020-06-15T14:01:32.601" v="17250" actId="1076"/>
      <pc:docMkLst>
        <pc:docMk/>
      </pc:docMkLst>
      <pc:sldChg chg="del">
        <pc:chgData name="Maresa Beazley" userId="5f8a0d0f-7495-4475-8968-cf1e28e5c564" providerId="ADAL" clId="{98F31EEE-B128-4F2A-984C-05CE340AA349}" dt="2020-06-03T09:23:44.690" v="9474" actId="2696"/>
        <pc:sldMkLst>
          <pc:docMk/>
          <pc:sldMk cId="4028810417" sldId="363"/>
        </pc:sldMkLst>
      </pc:sldChg>
      <pc:sldChg chg="addSp modSp delCm modNotesTx">
        <pc:chgData name="Maresa Beazley" userId="5f8a0d0f-7495-4475-8968-cf1e28e5c564" providerId="ADAL" clId="{98F31EEE-B128-4F2A-984C-05CE340AA349}" dt="2020-06-15T10:54:24.383" v="16827" actId="1076"/>
        <pc:sldMkLst>
          <pc:docMk/>
          <pc:sldMk cId="2933295998" sldId="364"/>
        </pc:sldMkLst>
        <pc:spChg chg="add mod">
          <ac:chgData name="Maresa Beazley" userId="5f8a0d0f-7495-4475-8968-cf1e28e5c564" providerId="ADAL" clId="{98F31EEE-B128-4F2A-984C-05CE340AA349}" dt="2020-06-11T16:18:05.732" v="16821" actId="6549"/>
          <ac:spMkLst>
            <pc:docMk/>
            <pc:sldMk cId="2933295998" sldId="364"/>
            <ac:spMk id="4" creationId="{91C56FEB-C71D-4833-8F7B-96B226257259}"/>
          </ac:spMkLst>
        </pc:spChg>
        <pc:spChg chg="add mod">
          <ac:chgData name="Maresa Beazley" userId="5f8a0d0f-7495-4475-8968-cf1e28e5c564" providerId="ADAL" clId="{98F31EEE-B128-4F2A-984C-05CE340AA349}" dt="2020-06-11T16:10:11.150" v="16820" actId="6549"/>
          <ac:spMkLst>
            <pc:docMk/>
            <pc:sldMk cId="2933295998" sldId="364"/>
            <ac:spMk id="9" creationId="{67E4611C-77EC-4FC5-B281-CDEFD7465403}"/>
          </ac:spMkLst>
        </pc:spChg>
        <pc:picChg chg="add mod">
          <ac:chgData name="Maresa Beazley" userId="5f8a0d0f-7495-4475-8968-cf1e28e5c564" providerId="ADAL" clId="{98F31EEE-B128-4F2A-984C-05CE340AA349}" dt="2020-06-15T10:54:24.383" v="16827" actId="1076"/>
          <ac:picMkLst>
            <pc:docMk/>
            <pc:sldMk cId="2933295998" sldId="364"/>
            <ac:picMk id="6" creationId="{04AFA613-024C-48EC-9BF0-A3ED701C552D}"/>
          </ac:picMkLst>
        </pc:picChg>
        <pc:picChg chg="add mod">
          <ac:chgData name="Maresa Beazley" userId="5f8a0d0f-7495-4475-8968-cf1e28e5c564" providerId="ADAL" clId="{98F31EEE-B128-4F2A-984C-05CE340AA349}" dt="2020-06-11T15:18:06.104" v="15608" actId="1076"/>
          <ac:picMkLst>
            <pc:docMk/>
            <pc:sldMk cId="2933295998" sldId="364"/>
            <ac:picMk id="10" creationId="{994AD5E6-A84A-4B43-AC28-48CE13F6D30A}"/>
          </ac:picMkLst>
        </pc:picChg>
      </pc:sldChg>
      <pc:sldChg chg="addSp delSp modSp add addCm delCm">
        <pc:chgData name="Maresa Beazley" userId="5f8a0d0f-7495-4475-8968-cf1e28e5c564" providerId="ADAL" clId="{98F31EEE-B128-4F2A-984C-05CE340AA349}" dt="2020-06-11T15:26:50.972" v="15942" actId="13926"/>
        <pc:sldMkLst>
          <pc:docMk/>
          <pc:sldMk cId="543339700" sldId="366"/>
        </pc:sldMkLst>
        <pc:spChg chg="mod">
          <ac:chgData name="Maresa Beazley" userId="5f8a0d0f-7495-4475-8968-cf1e28e5c564" providerId="ADAL" clId="{98F31EEE-B128-4F2A-984C-05CE340AA349}" dt="2020-06-11T15:25:50.054" v="15887" actId="1076"/>
          <ac:spMkLst>
            <pc:docMk/>
            <pc:sldMk cId="543339700" sldId="366"/>
            <ac:spMk id="2" creationId="{F37603B4-4A6C-4991-8294-ED759018D280}"/>
          </ac:spMkLst>
        </pc:spChg>
        <pc:spChg chg="add mod">
          <ac:chgData name="Maresa Beazley" userId="5f8a0d0f-7495-4475-8968-cf1e28e5c564" providerId="ADAL" clId="{98F31EEE-B128-4F2A-984C-05CE340AA349}" dt="2020-06-11T15:26:50.972" v="15942" actId="13926"/>
          <ac:spMkLst>
            <pc:docMk/>
            <pc:sldMk cId="543339700" sldId="366"/>
            <ac:spMk id="3" creationId="{77CD4C64-6B53-4DDF-B959-36E7401A4BBF}"/>
          </ac:spMkLst>
        </pc:spChg>
        <pc:spChg chg="mod">
          <ac:chgData name="Maresa Beazley" userId="5f8a0d0f-7495-4475-8968-cf1e28e5c564" providerId="ADAL" clId="{98F31EEE-B128-4F2A-984C-05CE340AA349}" dt="2020-06-11T15:25:48.173" v="15886" actId="1076"/>
          <ac:spMkLst>
            <pc:docMk/>
            <pc:sldMk cId="543339700" sldId="366"/>
            <ac:spMk id="9" creationId="{D3C7576D-FBE9-4FB1-A1B7-DB5CF63FF6C9}"/>
          </ac:spMkLst>
        </pc:spChg>
        <pc:spChg chg="mod">
          <ac:chgData name="Maresa Beazley" userId="5f8a0d0f-7495-4475-8968-cf1e28e5c564" providerId="ADAL" clId="{98F31EEE-B128-4F2A-984C-05CE340AA349}" dt="2020-06-11T15:23:18.051" v="15829"/>
          <ac:spMkLst>
            <pc:docMk/>
            <pc:sldMk cId="543339700" sldId="366"/>
            <ac:spMk id="15" creationId="{59D5AD1D-3B1F-441C-8837-C8EA0097A5E3}"/>
          </ac:spMkLst>
        </pc:spChg>
        <pc:spChg chg="mod">
          <ac:chgData name="Maresa Beazley" userId="5f8a0d0f-7495-4475-8968-cf1e28e5c564" providerId="ADAL" clId="{98F31EEE-B128-4F2A-984C-05CE340AA349}" dt="2020-06-11T15:25:56.325" v="15888" actId="1076"/>
          <ac:spMkLst>
            <pc:docMk/>
            <pc:sldMk cId="543339700" sldId="366"/>
            <ac:spMk id="16" creationId="{1BD73B42-2943-4A3E-ABF2-78DE5A0BFBC4}"/>
          </ac:spMkLst>
        </pc:spChg>
        <pc:spChg chg="del">
          <ac:chgData name="Maresa Beazley" userId="5f8a0d0f-7495-4475-8968-cf1e28e5c564" providerId="ADAL" clId="{98F31EEE-B128-4F2A-984C-05CE340AA349}" dt="2020-06-11T15:23:28.597" v="15830" actId="478"/>
          <ac:spMkLst>
            <pc:docMk/>
            <pc:sldMk cId="543339700" sldId="366"/>
            <ac:spMk id="17" creationId="{F832606A-7CEF-4F39-962B-ECE356D4A884}"/>
          </ac:spMkLst>
        </pc:spChg>
        <pc:spChg chg="mod">
          <ac:chgData name="Maresa Beazley" userId="5f8a0d0f-7495-4475-8968-cf1e28e5c564" providerId="ADAL" clId="{98F31EEE-B128-4F2A-984C-05CE340AA349}" dt="2020-06-11T15:25:56.325" v="15888" actId="1076"/>
          <ac:spMkLst>
            <pc:docMk/>
            <pc:sldMk cId="543339700" sldId="366"/>
            <ac:spMk id="19" creationId="{0711B363-D4E6-491F-A61F-3B7395D39828}"/>
          </ac:spMkLst>
        </pc:spChg>
        <pc:spChg chg="mod">
          <ac:chgData name="Maresa Beazley" userId="5f8a0d0f-7495-4475-8968-cf1e28e5c564" providerId="ADAL" clId="{98F31EEE-B128-4F2A-984C-05CE340AA349}" dt="2020-06-11T15:25:56.325" v="15888" actId="1076"/>
          <ac:spMkLst>
            <pc:docMk/>
            <pc:sldMk cId="543339700" sldId="366"/>
            <ac:spMk id="20" creationId="{2FF361AE-3A52-43BD-A79C-492CB0EAAB5D}"/>
          </ac:spMkLst>
        </pc:spChg>
        <pc:spChg chg="mod">
          <ac:chgData name="Maresa Beazley" userId="5f8a0d0f-7495-4475-8968-cf1e28e5c564" providerId="ADAL" clId="{98F31EEE-B128-4F2A-984C-05CE340AA349}" dt="2020-06-11T15:25:56.325" v="15888" actId="1076"/>
          <ac:spMkLst>
            <pc:docMk/>
            <pc:sldMk cId="543339700" sldId="366"/>
            <ac:spMk id="21" creationId="{B05B479F-C3B8-4B9A-8F0A-B1A95828F5C6}"/>
          </ac:spMkLst>
        </pc:spChg>
        <pc:spChg chg="mod">
          <ac:chgData name="Maresa Beazley" userId="5f8a0d0f-7495-4475-8968-cf1e28e5c564" providerId="ADAL" clId="{98F31EEE-B128-4F2A-984C-05CE340AA349}" dt="2020-06-11T15:25:56.325" v="15888" actId="1076"/>
          <ac:spMkLst>
            <pc:docMk/>
            <pc:sldMk cId="543339700" sldId="366"/>
            <ac:spMk id="22" creationId="{19740AEE-5128-4D37-A3CD-3D8ADAE4F4EC}"/>
          </ac:spMkLst>
        </pc:spChg>
        <pc:spChg chg="mod">
          <ac:chgData name="Maresa Beazley" userId="5f8a0d0f-7495-4475-8968-cf1e28e5c564" providerId="ADAL" clId="{98F31EEE-B128-4F2A-984C-05CE340AA349}" dt="2020-06-11T15:25:56.325" v="15888" actId="1076"/>
          <ac:spMkLst>
            <pc:docMk/>
            <pc:sldMk cId="543339700" sldId="366"/>
            <ac:spMk id="23" creationId="{79A337A2-381C-45E7-9C63-EF4F2CC01363}"/>
          </ac:spMkLst>
        </pc:spChg>
        <pc:spChg chg="mod">
          <ac:chgData name="Maresa Beazley" userId="5f8a0d0f-7495-4475-8968-cf1e28e5c564" providerId="ADAL" clId="{98F31EEE-B128-4F2A-984C-05CE340AA349}" dt="2020-06-11T15:25:56.325" v="15888" actId="1076"/>
          <ac:spMkLst>
            <pc:docMk/>
            <pc:sldMk cId="543339700" sldId="366"/>
            <ac:spMk id="24" creationId="{32F4E388-9279-4274-8581-A03A75F930B6}"/>
          </ac:spMkLst>
        </pc:spChg>
        <pc:spChg chg="mod">
          <ac:chgData name="Maresa Beazley" userId="5f8a0d0f-7495-4475-8968-cf1e28e5c564" providerId="ADAL" clId="{98F31EEE-B128-4F2A-984C-05CE340AA349}" dt="2020-06-11T15:25:56.325" v="15888" actId="1076"/>
          <ac:spMkLst>
            <pc:docMk/>
            <pc:sldMk cId="543339700" sldId="366"/>
            <ac:spMk id="25" creationId="{88505544-4911-4874-AF4B-F9E1F560F4D8}"/>
          </ac:spMkLst>
        </pc:spChg>
        <pc:spChg chg="del mod">
          <ac:chgData name="Maresa Beazley" userId="5f8a0d0f-7495-4475-8968-cf1e28e5c564" providerId="ADAL" clId="{98F31EEE-B128-4F2A-984C-05CE340AA349}" dt="2020-06-11T15:23:33.964" v="15834" actId="478"/>
          <ac:spMkLst>
            <pc:docMk/>
            <pc:sldMk cId="543339700" sldId="366"/>
            <ac:spMk id="27" creationId="{3E01C7A4-9E5A-4A41-9C8E-765DA502488F}"/>
          </ac:spMkLst>
        </pc:spChg>
        <pc:spChg chg="add mod">
          <ac:chgData name="Maresa Beazley" userId="5f8a0d0f-7495-4475-8968-cf1e28e5c564" providerId="ADAL" clId="{98F31EEE-B128-4F2A-984C-05CE340AA349}" dt="2020-06-11T15:26:01.685" v="15889" actId="1076"/>
          <ac:spMkLst>
            <pc:docMk/>
            <pc:sldMk cId="543339700" sldId="366"/>
            <ac:spMk id="29" creationId="{FF7EA73B-373C-4DC0-A1F1-5BED5A454C87}"/>
          </ac:spMkLst>
        </pc:spChg>
        <pc:spChg chg="add mod">
          <ac:chgData name="Maresa Beazley" userId="5f8a0d0f-7495-4475-8968-cf1e28e5c564" providerId="ADAL" clId="{98F31EEE-B128-4F2A-984C-05CE340AA349}" dt="2020-06-11T15:26:19.908" v="15897" actId="20577"/>
          <ac:spMkLst>
            <pc:docMk/>
            <pc:sldMk cId="543339700" sldId="366"/>
            <ac:spMk id="30" creationId="{ACD895B3-3399-4B2D-BA51-652289B8173C}"/>
          </ac:spMkLst>
        </pc:spChg>
        <pc:picChg chg="del">
          <ac:chgData name="Maresa Beazley" userId="5f8a0d0f-7495-4475-8968-cf1e28e5c564" providerId="ADAL" clId="{98F31EEE-B128-4F2A-984C-05CE340AA349}" dt="2020-06-11T15:23:29.742" v="15831" actId="478"/>
          <ac:picMkLst>
            <pc:docMk/>
            <pc:sldMk cId="543339700" sldId="366"/>
            <ac:picMk id="26" creationId="{1AEE0B53-4C90-4A61-B7EF-5B85E58FD5B0}"/>
          </ac:picMkLst>
        </pc:picChg>
        <pc:picChg chg="del">
          <ac:chgData name="Maresa Beazley" userId="5f8a0d0f-7495-4475-8968-cf1e28e5c564" providerId="ADAL" clId="{98F31EEE-B128-4F2A-984C-05CE340AA349}" dt="2020-06-11T15:23:31.788" v="15833" actId="478"/>
          <ac:picMkLst>
            <pc:docMk/>
            <pc:sldMk cId="543339700" sldId="366"/>
            <ac:picMk id="28" creationId="{F0641B25-CBD1-4E60-8B3C-5CABC5187B74}"/>
          </ac:picMkLst>
        </pc:picChg>
      </pc:sldChg>
      <pc:sldChg chg="modSp delCm modCm">
        <pc:chgData name="Maresa Beazley" userId="5f8a0d0f-7495-4475-8968-cf1e28e5c564" providerId="ADAL" clId="{98F31EEE-B128-4F2A-984C-05CE340AA349}" dt="2020-06-15T10:50:45.624" v="16826" actId="1592"/>
        <pc:sldMkLst>
          <pc:docMk/>
          <pc:sldMk cId="586041243" sldId="371"/>
        </pc:sldMkLst>
        <pc:spChg chg="mod">
          <ac:chgData name="Maresa Beazley" userId="5f8a0d0f-7495-4475-8968-cf1e28e5c564" providerId="ADAL" clId="{98F31EEE-B128-4F2A-984C-05CE340AA349}" dt="2020-06-03T14:03:11.526" v="12140" actId="6549"/>
          <ac:spMkLst>
            <pc:docMk/>
            <pc:sldMk cId="586041243" sldId="371"/>
            <ac:spMk id="23" creationId="{597EDB95-07AD-4D5D-B140-5946876E08DF}"/>
          </ac:spMkLst>
        </pc:spChg>
      </pc:sldChg>
      <pc:sldChg chg="modSp">
        <pc:chgData name="Maresa Beazley" userId="5f8a0d0f-7495-4475-8968-cf1e28e5c564" providerId="ADAL" clId="{98F31EEE-B128-4F2A-984C-05CE340AA349}" dt="2020-06-03T09:21:10.954" v="9356" actId="6549"/>
        <pc:sldMkLst>
          <pc:docMk/>
          <pc:sldMk cId="697628778" sldId="376"/>
        </pc:sldMkLst>
        <pc:spChg chg="mod">
          <ac:chgData name="Maresa Beazley" userId="5f8a0d0f-7495-4475-8968-cf1e28e5c564" providerId="ADAL" clId="{98F31EEE-B128-4F2A-984C-05CE340AA349}" dt="2020-06-03T09:21:10.954" v="9356" actId="6549"/>
          <ac:spMkLst>
            <pc:docMk/>
            <pc:sldMk cId="697628778" sldId="376"/>
            <ac:spMk id="7" creationId="{5BF28DFC-B23B-45C4-8473-3007892C614F}"/>
          </ac:spMkLst>
        </pc:spChg>
      </pc:sldChg>
      <pc:sldChg chg="modSp">
        <pc:chgData name="Maresa Beazley" userId="5f8a0d0f-7495-4475-8968-cf1e28e5c564" providerId="ADAL" clId="{98F31EEE-B128-4F2A-984C-05CE340AA349}" dt="2020-06-03T08:02:03.250" v="5671" actId="1076"/>
        <pc:sldMkLst>
          <pc:docMk/>
          <pc:sldMk cId="585352158" sldId="386"/>
        </pc:sldMkLst>
        <pc:spChg chg="mod">
          <ac:chgData name="Maresa Beazley" userId="5f8a0d0f-7495-4475-8968-cf1e28e5c564" providerId="ADAL" clId="{98F31EEE-B128-4F2A-984C-05CE340AA349}" dt="2020-06-03T08:02:03.250" v="5671" actId="1076"/>
          <ac:spMkLst>
            <pc:docMk/>
            <pc:sldMk cId="585352158" sldId="386"/>
            <ac:spMk id="2" creationId="{32C1D5FB-2ADE-417E-928A-C3A43BA34096}"/>
          </ac:spMkLst>
        </pc:spChg>
      </pc:sldChg>
      <pc:sldChg chg="modSp">
        <pc:chgData name="Maresa Beazley" userId="5f8a0d0f-7495-4475-8968-cf1e28e5c564" providerId="ADAL" clId="{98F31EEE-B128-4F2A-984C-05CE340AA349}" dt="2020-06-11T12:59:58.311" v="15029"/>
        <pc:sldMkLst>
          <pc:docMk/>
          <pc:sldMk cId="1967806232" sldId="389"/>
        </pc:sldMkLst>
        <pc:graphicFrameChg chg="mod">
          <ac:chgData name="Maresa Beazley" userId="5f8a0d0f-7495-4475-8968-cf1e28e5c564" providerId="ADAL" clId="{98F31EEE-B128-4F2A-984C-05CE340AA349}" dt="2020-06-11T12:59:58.311" v="15029"/>
          <ac:graphicFrameMkLst>
            <pc:docMk/>
            <pc:sldMk cId="1967806232" sldId="389"/>
            <ac:graphicFrameMk id="6" creationId="{685C3DB6-81A5-425F-AE99-1197D8682A4F}"/>
          </ac:graphicFrameMkLst>
        </pc:graphicFrameChg>
      </pc:sldChg>
      <pc:sldChg chg="ord">
        <pc:chgData name="Maresa Beazley" userId="5f8a0d0f-7495-4475-8968-cf1e28e5c564" providerId="ADAL" clId="{98F31EEE-B128-4F2A-984C-05CE340AA349}" dt="2020-06-15T11:25:30.657" v="16920"/>
        <pc:sldMkLst>
          <pc:docMk/>
          <pc:sldMk cId="977378539" sldId="391"/>
        </pc:sldMkLst>
      </pc:sldChg>
      <pc:sldChg chg="modSp">
        <pc:chgData name="Maresa Beazley" userId="5f8a0d0f-7495-4475-8968-cf1e28e5c564" providerId="ADAL" clId="{98F31EEE-B128-4F2A-984C-05CE340AA349}" dt="2020-06-03T07:59:28.417" v="5413" actId="1076"/>
        <pc:sldMkLst>
          <pc:docMk/>
          <pc:sldMk cId="1220670086" sldId="392"/>
        </pc:sldMkLst>
        <pc:spChg chg="mod">
          <ac:chgData name="Maresa Beazley" userId="5f8a0d0f-7495-4475-8968-cf1e28e5c564" providerId="ADAL" clId="{98F31EEE-B128-4F2A-984C-05CE340AA349}" dt="2020-06-03T07:59:28.417" v="5413" actId="1076"/>
          <ac:spMkLst>
            <pc:docMk/>
            <pc:sldMk cId="1220670086" sldId="392"/>
            <ac:spMk id="29" creationId="{40C3A700-EF8F-41E9-AE75-3116AAB31600}"/>
          </ac:spMkLst>
        </pc:spChg>
      </pc:sldChg>
      <pc:sldChg chg="modSp">
        <pc:chgData name="Maresa Beazley" userId="5f8a0d0f-7495-4475-8968-cf1e28e5c564" providerId="ADAL" clId="{98F31EEE-B128-4F2A-984C-05CE340AA349}" dt="2020-06-02T14:22:00.349" v="2847" actId="20577"/>
        <pc:sldMkLst>
          <pc:docMk/>
          <pc:sldMk cId="2715914701" sldId="397"/>
        </pc:sldMkLst>
        <pc:spChg chg="mod">
          <ac:chgData name="Maresa Beazley" userId="5f8a0d0f-7495-4475-8968-cf1e28e5c564" providerId="ADAL" clId="{98F31EEE-B128-4F2A-984C-05CE340AA349}" dt="2020-06-02T14:22:00.349" v="2847" actId="20577"/>
          <ac:spMkLst>
            <pc:docMk/>
            <pc:sldMk cId="2715914701" sldId="397"/>
            <ac:spMk id="3" creationId="{D94082C3-A739-4586-84F5-DBED494E9815}"/>
          </ac:spMkLst>
        </pc:spChg>
      </pc:sldChg>
      <pc:sldChg chg="add del">
        <pc:chgData name="Maresa Beazley" userId="5f8a0d0f-7495-4475-8968-cf1e28e5c564" providerId="ADAL" clId="{98F31EEE-B128-4F2A-984C-05CE340AA349}" dt="2020-06-01T09:39:28.463" v="4"/>
        <pc:sldMkLst>
          <pc:docMk/>
          <pc:sldMk cId="192226121" sldId="398"/>
        </pc:sldMkLst>
      </pc:sldChg>
      <pc:sldChg chg="addSp add del">
        <pc:chgData name="Maresa Beazley" userId="5f8a0d0f-7495-4475-8968-cf1e28e5c564" providerId="ADAL" clId="{98F31EEE-B128-4F2A-984C-05CE340AA349}" dt="2020-06-02T16:19:10.006" v="4626" actId="2696"/>
        <pc:sldMkLst>
          <pc:docMk/>
          <pc:sldMk cId="2952698251" sldId="398"/>
        </pc:sldMkLst>
        <pc:spChg chg="add">
          <ac:chgData name="Maresa Beazley" userId="5f8a0d0f-7495-4475-8968-cf1e28e5c564" providerId="ADAL" clId="{98F31EEE-B128-4F2A-984C-05CE340AA349}" dt="2020-06-01T09:39:46.156" v="7"/>
          <ac:spMkLst>
            <pc:docMk/>
            <pc:sldMk cId="2952698251" sldId="398"/>
            <ac:spMk id="2" creationId="{46A6D7EF-FC48-482A-B5FB-F6C259017A1B}"/>
          </ac:spMkLst>
        </pc:spChg>
      </pc:sldChg>
      <pc:sldChg chg="addSp delSp modSp add del">
        <pc:chgData name="Maresa Beazley" userId="5f8a0d0f-7495-4475-8968-cf1e28e5c564" providerId="ADAL" clId="{98F31EEE-B128-4F2A-984C-05CE340AA349}" dt="2020-06-02T16:14:10.432" v="4420" actId="2696"/>
        <pc:sldMkLst>
          <pc:docMk/>
          <pc:sldMk cId="2253077561" sldId="399"/>
        </pc:sldMkLst>
        <pc:spChg chg="mod">
          <ac:chgData name="Maresa Beazley" userId="5f8a0d0f-7495-4475-8968-cf1e28e5c564" providerId="ADAL" clId="{98F31EEE-B128-4F2A-984C-05CE340AA349}" dt="2020-06-02T13:17:20.577" v="1347" actId="20577"/>
          <ac:spMkLst>
            <pc:docMk/>
            <pc:sldMk cId="2253077561" sldId="399"/>
            <ac:spMk id="2" creationId="{56AB0CD5-4B18-4196-A986-3B8C6317ED1C}"/>
          </ac:spMkLst>
        </pc:spChg>
        <pc:spChg chg="del">
          <ac:chgData name="Maresa Beazley" userId="5f8a0d0f-7495-4475-8968-cf1e28e5c564" providerId="ADAL" clId="{98F31EEE-B128-4F2A-984C-05CE340AA349}" dt="2020-06-02T12:10:38.961" v="231" actId="478"/>
          <ac:spMkLst>
            <pc:docMk/>
            <pc:sldMk cId="2253077561" sldId="399"/>
            <ac:spMk id="3" creationId="{914C2AB4-8814-4A77-BA60-E61D2EA78030}"/>
          </ac:spMkLst>
        </pc:spChg>
        <pc:spChg chg="mod">
          <ac:chgData name="Maresa Beazley" userId="5f8a0d0f-7495-4475-8968-cf1e28e5c564" providerId="ADAL" clId="{98F31EEE-B128-4F2A-984C-05CE340AA349}" dt="2020-06-01T09:43:36.070" v="9"/>
          <ac:spMkLst>
            <pc:docMk/>
            <pc:sldMk cId="2253077561" sldId="399"/>
            <ac:spMk id="5" creationId="{E1AB353D-C3DD-45D0-A928-76F68198F592}"/>
          </ac:spMkLst>
        </pc:spChg>
        <pc:spChg chg="mod">
          <ac:chgData name="Maresa Beazley" userId="5f8a0d0f-7495-4475-8968-cf1e28e5c564" providerId="ADAL" clId="{98F31EEE-B128-4F2A-984C-05CE340AA349}" dt="2020-06-02T14:50:13.559" v="3480" actId="20577"/>
          <ac:spMkLst>
            <pc:docMk/>
            <pc:sldMk cId="2253077561" sldId="399"/>
            <ac:spMk id="6" creationId="{5043EFD6-95B7-4B22-9639-DAFC0122C9D5}"/>
          </ac:spMkLst>
        </pc:spChg>
        <pc:spChg chg="del mod">
          <ac:chgData name="Maresa Beazley" userId="5f8a0d0f-7495-4475-8968-cf1e28e5c564" providerId="ADAL" clId="{98F31EEE-B128-4F2A-984C-05CE340AA349}" dt="2020-06-02T12:09:57.778" v="168" actId="478"/>
          <ac:spMkLst>
            <pc:docMk/>
            <pc:sldMk cId="2253077561" sldId="399"/>
            <ac:spMk id="7" creationId="{60C3D213-8469-4C04-86FF-DEE6BCE9D9FD}"/>
          </ac:spMkLst>
        </pc:spChg>
        <pc:spChg chg="add mod">
          <ac:chgData name="Maresa Beazley" userId="5f8a0d0f-7495-4475-8968-cf1e28e5c564" providerId="ADAL" clId="{98F31EEE-B128-4F2A-984C-05CE340AA349}" dt="2020-06-02T13:10:43.251" v="1094" actId="6549"/>
          <ac:spMkLst>
            <pc:docMk/>
            <pc:sldMk cId="2253077561" sldId="399"/>
            <ac:spMk id="8" creationId="{7197F285-60F1-479C-8F25-CAC3D4562CE3}"/>
          </ac:spMkLst>
        </pc:spChg>
        <pc:spChg chg="del mod">
          <ac:chgData name="Maresa Beazley" userId="5f8a0d0f-7495-4475-8968-cf1e28e5c564" providerId="ADAL" clId="{98F31EEE-B128-4F2A-984C-05CE340AA349}" dt="2020-06-02T14:41:19.922" v="3380"/>
          <ac:spMkLst>
            <pc:docMk/>
            <pc:sldMk cId="2253077561" sldId="399"/>
            <ac:spMk id="9" creationId="{ACAF322E-6C03-460A-AA18-5C3CCEAC2119}"/>
          </ac:spMkLst>
        </pc:spChg>
        <pc:spChg chg="add del">
          <ac:chgData name="Maresa Beazley" userId="5f8a0d0f-7495-4475-8968-cf1e28e5c564" providerId="ADAL" clId="{98F31EEE-B128-4F2A-984C-05CE340AA349}" dt="2020-06-02T12:15:41.579" v="270" actId="478"/>
          <ac:spMkLst>
            <pc:docMk/>
            <pc:sldMk cId="2253077561" sldId="399"/>
            <ac:spMk id="10" creationId="{3776EC3D-E84A-4E63-989C-4AE40081CA83}"/>
          </ac:spMkLst>
        </pc:spChg>
      </pc:sldChg>
      <pc:sldChg chg="addSp delSp modSp add">
        <pc:chgData name="Maresa Beazley" userId="5f8a0d0f-7495-4475-8968-cf1e28e5c564" providerId="ADAL" clId="{98F31EEE-B128-4F2A-984C-05CE340AA349}" dt="2020-06-03T11:20:45.257" v="9865" actId="1038"/>
        <pc:sldMkLst>
          <pc:docMk/>
          <pc:sldMk cId="447836792" sldId="400"/>
        </pc:sldMkLst>
        <pc:spChg chg="mod">
          <ac:chgData name="Maresa Beazley" userId="5f8a0d0f-7495-4475-8968-cf1e28e5c564" providerId="ADAL" clId="{98F31EEE-B128-4F2A-984C-05CE340AA349}" dt="2020-06-03T09:27:01.431" v="9540" actId="404"/>
          <ac:spMkLst>
            <pc:docMk/>
            <pc:sldMk cId="447836792" sldId="400"/>
            <ac:spMk id="5" creationId="{E1AB353D-C3DD-45D0-A928-76F68198F592}"/>
          </ac:spMkLst>
        </pc:spChg>
        <pc:spChg chg="mod">
          <ac:chgData name="Maresa Beazley" userId="5f8a0d0f-7495-4475-8968-cf1e28e5c564" providerId="ADAL" clId="{98F31EEE-B128-4F2A-984C-05CE340AA349}" dt="2020-06-03T11:20:28.315" v="9850" actId="1076"/>
          <ac:spMkLst>
            <pc:docMk/>
            <pc:sldMk cId="447836792" sldId="400"/>
            <ac:spMk id="12" creationId="{9C24C6A9-5DA5-4A0F-9CE9-D3F9B13B56E4}"/>
          </ac:spMkLst>
        </pc:spChg>
        <pc:spChg chg="mod">
          <ac:chgData name="Maresa Beazley" userId="5f8a0d0f-7495-4475-8968-cf1e28e5c564" providerId="ADAL" clId="{98F31EEE-B128-4F2A-984C-05CE340AA349}" dt="2020-06-03T11:20:45.257" v="9865" actId="1038"/>
          <ac:spMkLst>
            <pc:docMk/>
            <pc:sldMk cId="447836792" sldId="400"/>
            <ac:spMk id="15" creationId="{BFBD6D9E-7F1F-46AB-9A2B-F8F143C207FD}"/>
          </ac:spMkLst>
        </pc:spChg>
        <pc:spChg chg="mod">
          <ac:chgData name="Maresa Beazley" userId="5f8a0d0f-7495-4475-8968-cf1e28e5c564" providerId="ADAL" clId="{98F31EEE-B128-4F2A-984C-05CE340AA349}" dt="2020-06-03T11:20:45.257" v="9865" actId="1038"/>
          <ac:spMkLst>
            <pc:docMk/>
            <pc:sldMk cId="447836792" sldId="400"/>
            <ac:spMk id="17" creationId="{65BCAC06-AB26-4E13-8088-B95FFD8B49CA}"/>
          </ac:spMkLst>
        </pc:spChg>
        <pc:spChg chg="mod">
          <ac:chgData name="Maresa Beazley" userId="5f8a0d0f-7495-4475-8968-cf1e28e5c564" providerId="ADAL" clId="{98F31EEE-B128-4F2A-984C-05CE340AA349}" dt="2020-06-03T11:20:45.257" v="9865" actId="1038"/>
          <ac:spMkLst>
            <pc:docMk/>
            <pc:sldMk cId="447836792" sldId="400"/>
            <ac:spMk id="18" creationId="{5C258F38-E66D-4A87-A4E0-388FE9822FE9}"/>
          </ac:spMkLst>
        </pc:spChg>
        <pc:spChg chg="mod">
          <ac:chgData name="Maresa Beazley" userId="5f8a0d0f-7495-4475-8968-cf1e28e5c564" providerId="ADAL" clId="{98F31EEE-B128-4F2A-984C-05CE340AA349}" dt="2020-06-03T11:20:45.257" v="9865" actId="1038"/>
          <ac:spMkLst>
            <pc:docMk/>
            <pc:sldMk cId="447836792" sldId="400"/>
            <ac:spMk id="23" creationId="{BBCDD3C5-3DA2-44AE-9CFF-01541254A46D}"/>
          </ac:spMkLst>
        </pc:spChg>
        <pc:picChg chg="del">
          <ac:chgData name="Maresa Beazley" userId="5f8a0d0f-7495-4475-8968-cf1e28e5c564" providerId="ADAL" clId="{98F31EEE-B128-4F2A-984C-05CE340AA349}" dt="2020-06-03T10:49:39.805" v="9847" actId="478"/>
          <ac:picMkLst>
            <pc:docMk/>
            <pc:sldMk cId="447836792" sldId="400"/>
            <ac:picMk id="16" creationId="{3B97B2E1-015B-4FC8-BF70-A92329AAA3D1}"/>
          </ac:picMkLst>
        </pc:picChg>
        <pc:picChg chg="add mod">
          <ac:chgData name="Maresa Beazley" userId="5f8a0d0f-7495-4475-8968-cf1e28e5c564" providerId="ADAL" clId="{98F31EEE-B128-4F2A-984C-05CE340AA349}" dt="2020-06-03T11:20:45.257" v="9865" actId="1038"/>
          <ac:picMkLst>
            <pc:docMk/>
            <pc:sldMk cId="447836792" sldId="400"/>
            <ac:picMk id="24" creationId="{49DD8712-29A9-46FC-8303-89EADD29CA2A}"/>
          </ac:picMkLst>
        </pc:picChg>
        <pc:picChg chg="mod">
          <ac:chgData name="Maresa Beazley" userId="5f8a0d0f-7495-4475-8968-cf1e28e5c564" providerId="ADAL" clId="{98F31EEE-B128-4F2A-984C-05CE340AA349}" dt="2020-06-03T11:20:45.257" v="9865" actId="1038"/>
          <ac:picMkLst>
            <pc:docMk/>
            <pc:sldMk cId="447836792" sldId="400"/>
            <ac:picMk id="25" creationId="{AE8348C0-04E1-4C1E-961C-1595D0F8FFA3}"/>
          </ac:picMkLst>
        </pc:picChg>
        <pc:picChg chg="del mod">
          <ac:chgData name="Maresa Beazley" userId="5f8a0d0f-7495-4475-8968-cf1e28e5c564" providerId="ADAL" clId="{98F31EEE-B128-4F2A-984C-05CE340AA349}" dt="2020-06-03T10:49:29.971" v="9843" actId="478"/>
          <ac:picMkLst>
            <pc:docMk/>
            <pc:sldMk cId="447836792" sldId="400"/>
            <ac:picMk id="26" creationId="{099E6938-0F8D-4415-AEB7-8034944742A8}"/>
          </ac:picMkLst>
        </pc:picChg>
        <pc:picChg chg="mod">
          <ac:chgData name="Maresa Beazley" userId="5f8a0d0f-7495-4475-8968-cf1e28e5c564" providerId="ADAL" clId="{98F31EEE-B128-4F2A-984C-05CE340AA349}" dt="2020-06-03T11:20:45.257" v="9865" actId="1038"/>
          <ac:picMkLst>
            <pc:docMk/>
            <pc:sldMk cId="447836792" sldId="400"/>
            <ac:picMk id="27" creationId="{5B7143F0-1FCA-448A-9C6F-47D269BB06BA}"/>
          </ac:picMkLst>
        </pc:picChg>
        <pc:picChg chg="add mod">
          <ac:chgData name="Maresa Beazley" userId="5f8a0d0f-7495-4475-8968-cf1e28e5c564" providerId="ADAL" clId="{98F31EEE-B128-4F2A-984C-05CE340AA349}" dt="2020-06-03T11:20:45.257" v="9865" actId="1038"/>
          <ac:picMkLst>
            <pc:docMk/>
            <pc:sldMk cId="447836792" sldId="400"/>
            <ac:picMk id="28" creationId="{B73CBC11-7FF0-4D58-B782-AF296199B2BD}"/>
          </ac:picMkLst>
        </pc:picChg>
      </pc:sldChg>
      <pc:sldChg chg="modSp add">
        <pc:chgData name="Maresa Beazley" userId="5f8a0d0f-7495-4475-8968-cf1e28e5c564" providerId="ADAL" clId="{98F31EEE-B128-4F2A-984C-05CE340AA349}" dt="2020-06-03T09:27:45.313" v="9551" actId="403"/>
        <pc:sldMkLst>
          <pc:docMk/>
          <pc:sldMk cId="767253477" sldId="401"/>
        </pc:sldMkLst>
        <pc:spChg chg="mod">
          <ac:chgData name="Maresa Beazley" userId="5f8a0d0f-7495-4475-8968-cf1e28e5c564" providerId="ADAL" clId="{98F31EEE-B128-4F2A-984C-05CE340AA349}" dt="2020-06-03T09:27:45.313" v="9551" actId="403"/>
          <ac:spMkLst>
            <pc:docMk/>
            <pc:sldMk cId="767253477" sldId="401"/>
            <ac:spMk id="5" creationId="{E1AB353D-C3DD-45D0-A928-76F68198F592}"/>
          </ac:spMkLst>
        </pc:spChg>
      </pc:sldChg>
      <pc:sldChg chg="addSp modSp add">
        <pc:chgData name="Maresa Beazley" userId="5f8a0d0f-7495-4475-8968-cf1e28e5c564" providerId="ADAL" clId="{98F31EEE-B128-4F2A-984C-05CE340AA349}" dt="2020-06-03T13:53:18.085" v="12005" actId="20577"/>
        <pc:sldMkLst>
          <pc:docMk/>
          <pc:sldMk cId="3052706552" sldId="402"/>
        </pc:sldMkLst>
        <pc:spChg chg="mod">
          <ac:chgData name="Maresa Beazley" userId="5f8a0d0f-7495-4475-8968-cf1e28e5c564" providerId="ADAL" clId="{98F31EEE-B128-4F2A-984C-05CE340AA349}" dt="2020-06-03T09:05:51.466" v="8302" actId="20577"/>
          <ac:spMkLst>
            <pc:docMk/>
            <pc:sldMk cId="3052706552" sldId="402"/>
            <ac:spMk id="2" creationId="{CC2F9DB6-C941-4B40-B411-7A0194DD4628}"/>
          </ac:spMkLst>
        </pc:spChg>
        <pc:spChg chg="add mod">
          <ac:chgData name="Maresa Beazley" userId="5f8a0d0f-7495-4475-8968-cf1e28e5c564" providerId="ADAL" clId="{98F31EEE-B128-4F2A-984C-05CE340AA349}" dt="2020-06-02T16:54:53.259" v="5151" actId="20577"/>
          <ac:spMkLst>
            <pc:docMk/>
            <pc:sldMk cId="3052706552" sldId="402"/>
            <ac:spMk id="3" creationId="{FC8656B9-CA80-4411-A58F-D286A4B7217A}"/>
          </ac:spMkLst>
        </pc:spChg>
        <pc:spChg chg="add mod">
          <ac:chgData name="Maresa Beazley" userId="5f8a0d0f-7495-4475-8968-cf1e28e5c564" providerId="ADAL" clId="{98F31EEE-B128-4F2A-984C-05CE340AA349}" dt="2020-06-02T16:53:16.625" v="5114" actId="113"/>
          <ac:spMkLst>
            <pc:docMk/>
            <pc:sldMk cId="3052706552" sldId="402"/>
            <ac:spMk id="6" creationId="{467949D8-A72E-48B1-8ACF-6993E19F840A}"/>
          </ac:spMkLst>
        </pc:spChg>
        <pc:spChg chg="add mod">
          <ac:chgData name="Maresa Beazley" userId="5f8a0d0f-7495-4475-8968-cf1e28e5c564" providerId="ADAL" clId="{98F31EEE-B128-4F2A-984C-05CE340AA349}" dt="2020-06-03T13:53:18.085" v="12005" actId="20577"/>
          <ac:spMkLst>
            <pc:docMk/>
            <pc:sldMk cId="3052706552" sldId="402"/>
            <ac:spMk id="8" creationId="{010912D7-D087-433D-9A4F-23A32CCED944}"/>
          </ac:spMkLst>
        </pc:spChg>
        <pc:spChg chg="add mod">
          <ac:chgData name="Maresa Beazley" userId="5f8a0d0f-7495-4475-8968-cf1e28e5c564" providerId="ADAL" clId="{98F31EEE-B128-4F2A-984C-05CE340AA349}" dt="2020-06-02T16:35:24.725" v="4681" actId="122"/>
          <ac:spMkLst>
            <pc:docMk/>
            <pc:sldMk cId="3052706552" sldId="402"/>
            <ac:spMk id="9" creationId="{A254612D-383B-481C-9A56-C64872857E47}"/>
          </ac:spMkLst>
        </pc:spChg>
        <pc:picChg chg="add mod">
          <ac:chgData name="Maresa Beazley" userId="5f8a0d0f-7495-4475-8968-cf1e28e5c564" providerId="ADAL" clId="{98F31EEE-B128-4F2A-984C-05CE340AA349}" dt="2020-06-02T16:35:17.449" v="4679" actId="1076"/>
          <ac:picMkLst>
            <pc:docMk/>
            <pc:sldMk cId="3052706552" sldId="402"/>
            <ac:picMk id="7" creationId="{4E06D5B3-CE54-407B-B4B7-12F3401D4E7C}"/>
          </ac:picMkLst>
        </pc:picChg>
      </pc:sldChg>
      <pc:sldChg chg="modSp add">
        <pc:chgData name="Maresa Beazley" userId="5f8a0d0f-7495-4475-8968-cf1e28e5c564" providerId="ADAL" clId="{98F31EEE-B128-4F2A-984C-05CE340AA349}" dt="2020-06-01T09:49:13.603" v="17"/>
        <pc:sldMkLst>
          <pc:docMk/>
          <pc:sldMk cId="3777184603" sldId="403"/>
        </pc:sldMkLst>
        <pc:spChg chg="mod">
          <ac:chgData name="Maresa Beazley" userId="5f8a0d0f-7495-4475-8968-cf1e28e5c564" providerId="ADAL" clId="{98F31EEE-B128-4F2A-984C-05CE340AA349}" dt="2020-06-01T09:49:13.603" v="17"/>
          <ac:spMkLst>
            <pc:docMk/>
            <pc:sldMk cId="3777184603" sldId="403"/>
            <ac:spMk id="5" creationId="{E1AB353D-C3DD-45D0-A928-76F68198F592}"/>
          </ac:spMkLst>
        </pc:spChg>
      </pc:sldChg>
      <pc:sldChg chg="add">
        <pc:chgData name="Maresa Beazley" userId="5f8a0d0f-7495-4475-8968-cf1e28e5c564" providerId="ADAL" clId="{98F31EEE-B128-4F2A-984C-05CE340AA349}" dt="2020-06-01T09:49:34.901" v="18"/>
        <pc:sldMkLst>
          <pc:docMk/>
          <pc:sldMk cId="708319585" sldId="404"/>
        </pc:sldMkLst>
      </pc:sldChg>
      <pc:sldChg chg="modSp add">
        <pc:chgData name="Maresa Beazley" userId="5f8a0d0f-7495-4475-8968-cf1e28e5c564" providerId="ADAL" clId="{98F31EEE-B128-4F2A-984C-05CE340AA349}" dt="2020-06-01T09:49:44.801" v="20"/>
        <pc:sldMkLst>
          <pc:docMk/>
          <pc:sldMk cId="4261559733" sldId="405"/>
        </pc:sldMkLst>
        <pc:spChg chg="mod">
          <ac:chgData name="Maresa Beazley" userId="5f8a0d0f-7495-4475-8968-cf1e28e5c564" providerId="ADAL" clId="{98F31EEE-B128-4F2A-984C-05CE340AA349}" dt="2020-06-01T09:49:44.801" v="20"/>
          <ac:spMkLst>
            <pc:docMk/>
            <pc:sldMk cId="4261559733" sldId="405"/>
            <ac:spMk id="5" creationId="{E1AB353D-C3DD-45D0-A928-76F68198F592}"/>
          </ac:spMkLst>
        </pc:spChg>
      </pc:sldChg>
      <pc:sldChg chg="addSp delSp modSp">
        <pc:chgData name="Maresa Beazley" userId="5f8a0d0f-7495-4475-8968-cf1e28e5c564" providerId="ADAL" clId="{98F31EEE-B128-4F2A-984C-05CE340AA349}" dt="2020-06-11T10:29:50.738" v="12901" actId="20577"/>
        <pc:sldMkLst>
          <pc:docMk/>
          <pc:sldMk cId="1104663591" sldId="406"/>
        </pc:sldMkLst>
        <pc:spChg chg="mod">
          <ac:chgData name="Maresa Beazley" userId="5f8a0d0f-7495-4475-8968-cf1e28e5c564" providerId="ADAL" clId="{98F31EEE-B128-4F2A-984C-05CE340AA349}" dt="2020-06-03T11:55:21.944" v="10975" actId="20577"/>
          <ac:spMkLst>
            <pc:docMk/>
            <pc:sldMk cId="1104663591" sldId="406"/>
            <ac:spMk id="2" creationId="{CC2F9DB6-C941-4B40-B411-7A0194DD4628}"/>
          </ac:spMkLst>
        </pc:spChg>
        <pc:spChg chg="mod">
          <ac:chgData name="Maresa Beazley" userId="5f8a0d0f-7495-4475-8968-cf1e28e5c564" providerId="ADAL" clId="{98F31EEE-B128-4F2A-984C-05CE340AA349}" dt="2020-06-11T10:29:50.738" v="12901" actId="20577"/>
          <ac:spMkLst>
            <pc:docMk/>
            <pc:sldMk cId="1104663591" sldId="406"/>
            <ac:spMk id="3" creationId="{892FBE34-CCDA-4F32-A890-EC11561382ED}"/>
          </ac:spMkLst>
        </pc:spChg>
        <pc:spChg chg="mod">
          <ac:chgData name="Maresa Beazley" userId="5f8a0d0f-7495-4475-8968-cf1e28e5c564" providerId="ADAL" clId="{98F31EEE-B128-4F2A-984C-05CE340AA349}" dt="2020-06-03T10:36:55.726" v="9804" actId="404"/>
          <ac:spMkLst>
            <pc:docMk/>
            <pc:sldMk cId="1104663591" sldId="406"/>
            <ac:spMk id="5" creationId="{E1AB353D-C3DD-45D0-A928-76F68198F592}"/>
          </ac:spMkLst>
        </pc:spChg>
        <pc:spChg chg="add mod">
          <ac:chgData name="Maresa Beazley" userId="5f8a0d0f-7495-4475-8968-cf1e28e5c564" providerId="ADAL" clId="{98F31EEE-B128-4F2A-984C-05CE340AA349}" dt="2020-06-03T13:36:22.782" v="11993" actId="20577"/>
          <ac:spMkLst>
            <pc:docMk/>
            <pc:sldMk cId="1104663591" sldId="406"/>
            <ac:spMk id="6" creationId="{058145EE-356B-4EE4-82C0-0C21FB6AB53A}"/>
          </ac:spMkLst>
        </pc:spChg>
        <pc:spChg chg="del">
          <ac:chgData name="Maresa Beazley" userId="5f8a0d0f-7495-4475-8968-cf1e28e5c564" providerId="ADAL" clId="{98F31EEE-B128-4F2A-984C-05CE340AA349}" dt="2020-06-03T08:03:45.985" v="5678" actId="478"/>
          <ac:spMkLst>
            <pc:docMk/>
            <pc:sldMk cId="1104663591" sldId="406"/>
            <ac:spMk id="7" creationId="{00A6C689-43DA-4CE9-ADA9-14E1ABD2A2A3}"/>
          </ac:spMkLst>
        </pc:spChg>
      </pc:sldChg>
      <pc:sldChg chg="modSp">
        <pc:chgData name="Maresa Beazley" userId="5f8a0d0f-7495-4475-8968-cf1e28e5c564" providerId="ADAL" clId="{98F31EEE-B128-4F2A-984C-05CE340AA349}" dt="2020-06-03T09:27:41.202" v="9550" actId="403"/>
        <pc:sldMkLst>
          <pc:docMk/>
          <pc:sldMk cId="1436833938" sldId="410"/>
        </pc:sldMkLst>
        <pc:spChg chg="mod">
          <ac:chgData name="Maresa Beazley" userId="5f8a0d0f-7495-4475-8968-cf1e28e5c564" providerId="ADAL" clId="{98F31EEE-B128-4F2A-984C-05CE340AA349}" dt="2020-06-03T09:27:41.202" v="9550" actId="403"/>
          <ac:spMkLst>
            <pc:docMk/>
            <pc:sldMk cId="1436833938" sldId="410"/>
            <ac:spMk id="5" creationId="{E1AB353D-C3DD-45D0-A928-76F68198F592}"/>
          </ac:spMkLst>
        </pc:spChg>
      </pc:sldChg>
      <pc:sldChg chg="addSp delSp modSp add del">
        <pc:chgData name="Maresa Beazley" userId="5f8a0d0f-7495-4475-8968-cf1e28e5c564" providerId="ADAL" clId="{98F31EEE-B128-4F2A-984C-05CE340AA349}" dt="2020-06-03T08:36:17.379" v="7269" actId="2696"/>
        <pc:sldMkLst>
          <pc:docMk/>
          <pc:sldMk cId="950957121" sldId="411"/>
        </pc:sldMkLst>
        <pc:spChg chg="mod">
          <ac:chgData name="Maresa Beazley" userId="5f8a0d0f-7495-4475-8968-cf1e28e5c564" providerId="ADAL" clId="{98F31EEE-B128-4F2A-984C-05CE340AA349}" dt="2020-06-02T16:15:34.184" v="4513" actId="1038"/>
          <ac:spMkLst>
            <pc:docMk/>
            <pc:sldMk cId="950957121" sldId="411"/>
            <ac:spMk id="2" creationId="{56AB0CD5-4B18-4196-A986-3B8C6317ED1C}"/>
          </ac:spMkLst>
        </pc:spChg>
        <pc:spChg chg="add del mod">
          <ac:chgData name="Maresa Beazley" userId="5f8a0d0f-7495-4475-8968-cf1e28e5c564" providerId="ADAL" clId="{98F31EEE-B128-4F2A-984C-05CE340AA349}" dt="2020-06-02T14:41:07.259" v="3376" actId="478"/>
          <ac:spMkLst>
            <pc:docMk/>
            <pc:sldMk cId="950957121" sldId="411"/>
            <ac:spMk id="3" creationId="{7B031975-AC57-4C2F-A298-7B567256403E}"/>
          </ac:spMkLst>
        </pc:spChg>
        <pc:spChg chg="mod">
          <ac:chgData name="Maresa Beazley" userId="5f8a0d0f-7495-4475-8968-cf1e28e5c564" providerId="ADAL" clId="{98F31EEE-B128-4F2A-984C-05CE340AA349}" dt="2020-06-02T15:32:11.249" v="4010" actId="20577"/>
          <ac:spMkLst>
            <pc:docMk/>
            <pc:sldMk cId="950957121" sldId="411"/>
            <ac:spMk id="5" creationId="{E1AB353D-C3DD-45D0-A928-76F68198F592}"/>
          </ac:spMkLst>
        </pc:spChg>
        <pc:spChg chg="mod">
          <ac:chgData name="Maresa Beazley" userId="5f8a0d0f-7495-4475-8968-cf1e28e5c564" providerId="ADAL" clId="{98F31EEE-B128-4F2A-984C-05CE340AA349}" dt="2020-06-02T16:15:34.184" v="4513" actId="1038"/>
          <ac:spMkLst>
            <pc:docMk/>
            <pc:sldMk cId="950957121" sldId="411"/>
            <ac:spMk id="6" creationId="{5043EFD6-95B7-4B22-9639-DAFC0122C9D5}"/>
          </ac:spMkLst>
        </pc:spChg>
        <pc:spChg chg="del mod">
          <ac:chgData name="Maresa Beazley" userId="5f8a0d0f-7495-4475-8968-cf1e28e5c564" providerId="ADAL" clId="{98F31EEE-B128-4F2A-984C-05CE340AA349}" dt="2020-06-02T14:22:29.555" v="2850" actId="478"/>
          <ac:spMkLst>
            <pc:docMk/>
            <pc:sldMk cId="950957121" sldId="411"/>
            <ac:spMk id="8" creationId="{7197F285-60F1-479C-8F25-CAC3D4562CE3}"/>
          </ac:spMkLst>
        </pc:spChg>
        <pc:spChg chg="del mod">
          <ac:chgData name="Maresa Beazley" userId="5f8a0d0f-7495-4475-8968-cf1e28e5c564" providerId="ADAL" clId="{98F31EEE-B128-4F2A-984C-05CE340AA349}" dt="2020-06-02T13:40:28.446" v="1507" actId="478"/>
          <ac:spMkLst>
            <pc:docMk/>
            <pc:sldMk cId="950957121" sldId="411"/>
            <ac:spMk id="9" creationId="{ACAF322E-6C03-460A-AA18-5C3CCEAC2119}"/>
          </ac:spMkLst>
        </pc:spChg>
        <pc:spChg chg="add del mod">
          <ac:chgData name="Maresa Beazley" userId="5f8a0d0f-7495-4475-8968-cf1e28e5c564" providerId="ADAL" clId="{98F31EEE-B128-4F2A-984C-05CE340AA349}" dt="2020-06-02T13:51:26.453" v="2067" actId="478"/>
          <ac:spMkLst>
            <pc:docMk/>
            <pc:sldMk cId="950957121" sldId="411"/>
            <ac:spMk id="10" creationId="{40F71B8C-B710-42E4-98E1-76A2265E92F3}"/>
          </ac:spMkLst>
        </pc:spChg>
        <pc:spChg chg="add del">
          <ac:chgData name="Maresa Beazley" userId="5f8a0d0f-7495-4475-8968-cf1e28e5c564" providerId="ADAL" clId="{98F31EEE-B128-4F2A-984C-05CE340AA349}" dt="2020-06-02T13:40:12.947" v="1505" actId="478"/>
          <ac:spMkLst>
            <pc:docMk/>
            <pc:sldMk cId="950957121" sldId="411"/>
            <ac:spMk id="15" creationId="{8E47B7B4-1021-4D87-A898-EEA6AD38AD62}"/>
          </ac:spMkLst>
        </pc:spChg>
        <pc:spChg chg="add del">
          <ac:chgData name="Maresa Beazley" userId="5f8a0d0f-7495-4475-8968-cf1e28e5c564" providerId="ADAL" clId="{98F31EEE-B128-4F2A-984C-05CE340AA349}" dt="2020-06-02T13:40:12.522" v="1504" actId="478"/>
          <ac:spMkLst>
            <pc:docMk/>
            <pc:sldMk cId="950957121" sldId="411"/>
            <ac:spMk id="17" creationId="{83E94CAC-7CDA-4F9E-AB8C-E182A83FD596}"/>
          </ac:spMkLst>
        </pc:spChg>
        <pc:spChg chg="add del mod">
          <ac:chgData name="Maresa Beazley" userId="5f8a0d0f-7495-4475-8968-cf1e28e5c564" providerId="ADAL" clId="{98F31EEE-B128-4F2A-984C-05CE340AA349}" dt="2020-06-02T14:14:52.961" v="2731" actId="478"/>
          <ac:spMkLst>
            <pc:docMk/>
            <pc:sldMk cId="950957121" sldId="411"/>
            <ac:spMk id="33" creationId="{949FA815-4CCB-4A08-AA9B-F0E519A2A655}"/>
          </ac:spMkLst>
        </pc:spChg>
        <pc:spChg chg="add del mod">
          <ac:chgData name="Maresa Beazley" userId="5f8a0d0f-7495-4475-8968-cf1e28e5c564" providerId="ADAL" clId="{98F31EEE-B128-4F2A-984C-05CE340AA349}" dt="2020-06-02T14:40:56.343" v="3370"/>
          <ac:spMkLst>
            <pc:docMk/>
            <pc:sldMk cId="950957121" sldId="411"/>
            <ac:spMk id="38" creationId="{D27F2F88-E49F-4BB3-A3D6-1EE8BCC8239E}"/>
          </ac:spMkLst>
        </pc:spChg>
        <pc:spChg chg="add del mod">
          <ac:chgData name="Maresa Beazley" userId="5f8a0d0f-7495-4475-8968-cf1e28e5c564" providerId="ADAL" clId="{98F31EEE-B128-4F2A-984C-05CE340AA349}" dt="2020-06-02T14:40:56.342" v="3366"/>
          <ac:spMkLst>
            <pc:docMk/>
            <pc:sldMk cId="950957121" sldId="411"/>
            <ac:spMk id="39" creationId="{7C8E8845-7BD3-4239-8B35-FF2174EFE79E}"/>
          </ac:spMkLst>
        </pc:spChg>
        <pc:spChg chg="add del mod">
          <ac:chgData name="Maresa Beazley" userId="5f8a0d0f-7495-4475-8968-cf1e28e5c564" providerId="ADAL" clId="{98F31EEE-B128-4F2A-984C-05CE340AA349}" dt="2020-06-02T14:40:56.342" v="3368"/>
          <ac:spMkLst>
            <pc:docMk/>
            <pc:sldMk cId="950957121" sldId="411"/>
            <ac:spMk id="40" creationId="{7698A9E1-D919-440B-A5D6-00D4E685ABDD}"/>
          </ac:spMkLst>
        </pc:spChg>
        <pc:spChg chg="add del mod">
          <ac:chgData name="Maresa Beazley" userId="5f8a0d0f-7495-4475-8968-cf1e28e5c564" providerId="ADAL" clId="{98F31EEE-B128-4F2A-984C-05CE340AA349}" dt="2020-06-02T14:40:56.340" v="3364"/>
          <ac:spMkLst>
            <pc:docMk/>
            <pc:sldMk cId="950957121" sldId="411"/>
            <ac:spMk id="41" creationId="{25C3FF45-60C5-43A8-ABA4-DD2315E7E633}"/>
          </ac:spMkLst>
        </pc:spChg>
        <pc:spChg chg="add del mod">
          <ac:chgData name="Maresa Beazley" userId="5f8a0d0f-7495-4475-8968-cf1e28e5c564" providerId="ADAL" clId="{98F31EEE-B128-4F2A-984C-05CE340AA349}" dt="2020-06-02T14:40:56.339" v="3362"/>
          <ac:spMkLst>
            <pc:docMk/>
            <pc:sldMk cId="950957121" sldId="411"/>
            <ac:spMk id="42" creationId="{D248BFC2-B802-4DBA-A66A-60DBD8945544}"/>
          </ac:spMkLst>
        </pc:spChg>
        <pc:spChg chg="add mod">
          <ac:chgData name="Maresa Beazley" userId="5f8a0d0f-7495-4475-8968-cf1e28e5c564" providerId="ADAL" clId="{98F31EEE-B128-4F2A-984C-05CE340AA349}" dt="2020-06-02T16:14:35.743" v="4503" actId="20577"/>
          <ac:spMkLst>
            <pc:docMk/>
            <pc:sldMk cId="950957121" sldId="411"/>
            <ac:spMk id="44" creationId="{B3FE4771-BCEF-458C-9B9E-57DB11E391B3}"/>
          </ac:spMkLst>
        </pc:spChg>
        <pc:grpChg chg="add del mod">
          <ac:chgData name="Maresa Beazley" userId="5f8a0d0f-7495-4475-8968-cf1e28e5c564" providerId="ADAL" clId="{98F31EEE-B128-4F2A-984C-05CE340AA349}" dt="2020-06-02T14:14:55.549" v="2732" actId="478"/>
          <ac:grpSpMkLst>
            <pc:docMk/>
            <pc:sldMk cId="950957121" sldId="411"/>
            <ac:grpSpMk id="14" creationId="{BE5C5468-9EAB-4601-ACEF-26EB202FB79C}"/>
          </ac:grpSpMkLst>
        </pc:grpChg>
        <pc:picChg chg="add del mod">
          <ac:chgData name="Maresa Beazley" userId="5f8a0d0f-7495-4475-8968-cf1e28e5c564" providerId="ADAL" clId="{98F31EEE-B128-4F2A-984C-05CE340AA349}" dt="2020-06-02T14:41:11.511" v="3377" actId="478"/>
          <ac:picMkLst>
            <pc:docMk/>
            <pc:sldMk cId="950957121" sldId="411"/>
            <ac:picMk id="7" creationId="{C9B63FC8-3744-4CDA-A7A2-CEBC437A8F33}"/>
          </ac:picMkLst>
        </pc:picChg>
        <pc:picChg chg="add del mod">
          <ac:chgData name="Maresa Beazley" userId="5f8a0d0f-7495-4475-8968-cf1e28e5c564" providerId="ADAL" clId="{98F31EEE-B128-4F2A-984C-05CE340AA349}" dt="2020-06-02T13:37:47.015" v="1495"/>
          <ac:picMkLst>
            <pc:docMk/>
            <pc:sldMk cId="950957121" sldId="411"/>
            <ac:picMk id="12" creationId="{D9B7B1B8-B643-4EBF-AFF8-BFB924146E92}"/>
          </ac:picMkLst>
        </pc:picChg>
        <pc:picChg chg="add del">
          <ac:chgData name="Maresa Beazley" userId="5f8a0d0f-7495-4475-8968-cf1e28e5c564" providerId="ADAL" clId="{98F31EEE-B128-4F2A-984C-05CE340AA349}" dt="2020-06-02T13:39:49.392" v="1497" actId="27803"/>
          <ac:picMkLst>
            <pc:docMk/>
            <pc:sldMk cId="950957121" sldId="411"/>
            <ac:picMk id="13" creationId="{BE5C5468-9EAB-4601-ACEF-26EB202FB79C}"/>
          </ac:picMkLst>
        </pc:picChg>
        <pc:picChg chg="add del mod">
          <ac:chgData name="Maresa Beazley" userId="5f8a0d0f-7495-4475-8968-cf1e28e5c564" providerId="ADAL" clId="{98F31EEE-B128-4F2A-984C-05CE340AA349}" dt="2020-06-02T14:41:12.449" v="3378" actId="478"/>
          <ac:picMkLst>
            <pc:docMk/>
            <pc:sldMk cId="950957121" sldId="411"/>
            <ac:picMk id="20" creationId="{2E00A8E3-BDDF-4484-A07F-BBCC384B28F4}"/>
          </ac:picMkLst>
        </pc:picChg>
        <pc:picChg chg="add del mod">
          <ac:chgData name="Maresa Beazley" userId="5f8a0d0f-7495-4475-8968-cf1e28e5c564" providerId="ADAL" clId="{98F31EEE-B128-4F2A-984C-05CE340AA349}" dt="2020-06-02T14:40:57.905" v="3372" actId="478"/>
          <ac:picMkLst>
            <pc:docMk/>
            <pc:sldMk cId="950957121" sldId="411"/>
            <ac:picMk id="22" creationId="{B02A1DF4-E1EA-4F47-835D-AE0E5D8A7A3D}"/>
          </ac:picMkLst>
        </pc:picChg>
        <pc:picChg chg="add del mod">
          <ac:chgData name="Maresa Beazley" userId="5f8a0d0f-7495-4475-8968-cf1e28e5c564" providerId="ADAL" clId="{98F31EEE-B128-4F2A-984C-05CE340AA349}" dt="2020-06-02T14:12:32.971" v="2723" actId="478"/>
          <ac:picMkLst>
            <pc:docMk/>
            <pc:sldMk cId="950957121" sldId="411"/>
            <ac:picMk id="24" creationId="{4B5247C3-E48D-4A34-97A0-DDF9FF1A880B}"/>
          </ac:picMkLst>
        </pc:picChg>
        <pc:picChg chg="add del mod">
          <ac:chgData name="Maresa Beazley" userId="5f8a0d0f-7495-4475-8968-cf1e28e5c564" providerId="ADAL" clId="{98F31EEE-B128-4F2A-984C-05CE340AA349}" dt="2020-06-02T14:05:42.743" v="2392" actId="478"/>
          <ac:picMkLst>
            <pc:docMk/>
            <pc:sldMk cId="950957121" sldId="411"/>
            <ac:picMk id="26" creationId="{9DED331C-F260-4BD9-BA98-8DB994494096}"/>
          </ac:picMkLst>
        </pc:picChg>
        <pc:picChg chg="add del mod">
          <ac:chgData name="Maresa Beazley" userId="5f8a0d0f-7495-4475-8968-cf1e28e5c564" providerId="ADAL" clId="{98F31EEE-B128-4F2A-984C-05CE340AA349}" dt="2020-06-02T14:40:58.660" v="3373" actId="478"/>
          <ac:picMkLst>
            <pc:docMk/>
            <pc:sldMk cId="950957121" sldId="411"/>
            <ac:picMk id="28" creationId="{9F2E459C-44B6-45ED-AA8E-EE43041773CE}"/>
          </ac:picMkLst>
        </pc:picChg>
        <pc:picChg chg="add del mod">
          <ac:chgData name="Maresa Beazley" userId="5f8a0d0f-7495-4475-8968-cf1e28e5c564" providerId="ADAL" clId="{98F31EEE-B128-4F2A-984C-05CE340AA349}" dt="2020-06-02T14:25:51.812" v="3055" actId="478"/>
          <ac:picMkLst>
            <pc:docMk/>
            <pc:sldMk cId="950957121" sldId="411"/>
            <ac:picMk id="30" creationId="{5D37A2A2-8550-4422-BF5D-B396B51FC1A8}"/>
          </ac:picMkLst>
        </pc:picChg>
        <pc:picChg chg="add del mod">
          <ac:chgData name="Maresa Beazley" userId="5f8a0d0f-7495-4475-8968-cf1e28e5c564" providerId="ADAL" clId="{98F31EEE-B128-4F2A-984C-05CE340AA349}" dt="2020-06-02T14:14:52.961" v="2731" actId="478"/>
          <ac:picMkLst>
            <pc:docMk/>
            <pc:sldMk cId="950957121" sldId="411"/>
            <ac:picMk id="32" creationId="{C7E41781-0960-41A8-B7DD-55B63E42F867}"/>
          </ac:picMkLst>
        </pc:picChg>
        <pc:picChg chg="add del mod">
          <ac:chgData name="Maresa Beazley" userId="5f8a0d0f-7495-4475-8968-cf1e28e5c564" providerId="ADAL" clId="{98F31EEE-B128-4F2A-984C-05CE340AA349}" dt="2020-06-02T14:40:59.392" v="3374" actId="478"/>
          <ac:picMkLst>
            <pc:docMk/>
            <pc:sldMk cId="950957121" sldId="411"/>
            <ac:picMk id="34" creationId="{1ECE4F9D-B42B-40F9-BB77-8E02C2AE92A1}"/>
          </ac:picMkLst>
        </pc:picChg>
        <pc:picChg chg="add del mod">
          <ac:chgData name="Maresa Beazley" userId="5f8a0d0f-7495-4475-8968-cf1e28e5c564" providerId="ADAL" clId="{98F31EEE-B128-4F2A-984C-05CE340AA349}" dt="2020-06-02T14:40:57.160" v="3371" actId="478"/>
          <ac:picMkLst>
            <pc:docMk/>
            <pc:sldMk cId="950957121" sldId="411"/>
            <ac:picMk id="36" creationId="{A4530FCF-B53E-49E5-B304-CD3466802C7D}"/>
          </ac:picMkLst>
        </pc:picChg>
        <pc:picChg chg="add del mod">
          <ac:chgData name="Maresa Beazley" userId="5f8a0d0f-7495-4475-8968-cf1e28e5c564" providerId="ADAL" clId="{98F31EEE-B128-4F2A-984C-05CE340AA349}" dt="2020-06-02T14:31:59.775" v="3231" actId="478"/>
          <ac:picMkLst>
            <pc:docMk/>
            <pc:sldMk cId="950957121" sldId="411"/>
            <ac:picMk id="37" creationId="{D1D20947-114E-4D63-9233-9A6B85CF7FDA}"/>
          </ac:picMkLst>
        </pc:picChg>
        <pc:picChg chg="add del mod">
          <ac:chgData name="Maresa Beazley" userId="5f8a0d0f-7495-4475-8968-cf1e28e5c564" providerId="ADAL" clId="{98F31EEE-B128-4F2A-984C-05CE340AA349}" dt="2020-06-02T14:40:56.332" v="3360" actId="478"/>
          <ac:picMkLst>
            <pc:docMk/>
            <pc:sldMk cId="950957121" sldId="411"/>
            <ac:picMk id="1026" creationId="{1040123C-671C-4C90-8141-F0A3E4B49A0E}"/>
          </ac:picMkLst>
        </pc:picChg>
      </pc:sldChg>
      <pc:sldChg chg="addSp delSp modSp add delCm">
        <pc:chgData name="Maresa Beazley" userId="5f8a0d0f-7495-4475-8968-cf1e28e5c564" providerId="ADAL" clId="{98F31EEE-B128-4F2A-984C-05CE340AA349}" dt="2020-06-03T11:58:06.843" v="11147"/>
        <pc:sldMkLst>
          <pc:docMk/>
          <pc:sldMk cId="1091210631" sldId="413"/>
        </pc:sldMkLst>
        <pc:spChg chg="del">
          <ac:chgData name="Maresa Beazley" userId="5f8a0d0f-7495-4475-8968-cf1e28e5c564" providerId="ADAL" clId="{98F31EEE-B128-4F2A-984C-05CE340AA349}" dt="2020-06-02T15:32:36.996" v="4014" actId="478"/>
          <ac:spMkLst>
            <pc:docMk/>
            <pc:sldMk cId="1091210631" sldId="413"/>
            <ac:spMk id="2" creationId="{56AB0CD5-4B18-4196-A986-3B8C6317ED1C}"/>
          </ac:spMkLst>
        </pc:spChg>
        <pc:spChg chg="add mod">
          <ac:chgData name="Maresa Beazley" userId="5f8a0d0f-7495-4475-8968-cf1e28e5c564" providerId="ADAL" clId="{98F31EEE-B128-4F2A-984C-05CE340AA349}" dt="2020-06-03T10:42:48.004" v="9814" actId="20577"/>
          <ac:spMkLst>
            <pc:docMk/>
            <pc:sldMk cId="1091210631" sldId="413"/>
            <ac:spMk id="2" creationId="{A91F2953-C9F3-4EFB-8AF3-A401ED223527}"/>
          </ac:spMkLst>
        </pc:spChg>
        <pc:spChg chg="add mod">
          <ac:chgData name="Maresa Beazley" userId="5f8a0d0f-7495-4475-8968-cf1e28e5c564" providerId="ADAL" clId="{98F31EEE-B128-4F2A-984C-05CE340AA349}" dt="2020-06-03T09:00:27.437" v="8222" actId="1035"/>
          <ac:spMkLst>
            <pc:docMk/>
            <pc:sldMk cId="1091210631" sldId="413"/>
            <ac:spMk id="3" creationId="{950490B5-4648-4667-BDCE-753CEBFED603}"/>
          </ac:spMkLst>
        </pc:spChg>
        <pc:spChg chg="mod">
          <ac:chgData name="Maresa Beazley" userId="5f8a0d0f-7495-4475-8968-cf1e28e5c564" providerId="ADAL" clId="{98F31EEE-B128-4F2A-984C-05CE340AA349}" dt="2020-06-03T09:27:33.745" v="9548" actId="403"/>
          <ac:spMkLst>
            <pc:docMk/>
            <pc:sldMk cId="1091210631" sldId="413"/>
            <ac:spMk id="5" creationId="{E1AB353D-C3DD-45D0-A928-76F68198F592}"/>
          </ac:spMkLst>
        </pc:spChg>
        <pc:spChg chg="mod">
          <ac:chgData name="Maresa Beazley" userId="5f8a0d0f-7495-4475-8968-cf1e28e5c564" providerId="ADAL" clId="{98F31EEE-B128-4F2A-984C-05CE340AA349}" dt="2020-06-03T11:58:06.843" v="11147"/>
          <ac:spMkLst>
            <pc:docMk/>
            <pc:sldMk cId="1091210631" sldId="413"/>
            <ac:spMk id="6" creationId="{5043EFD6-95B7-4B22-9639-DAFC0122C9D5}"/>
          </ac:spMkLst>
        </pc:spChg>
        <pc:spChg chg="add mod">
          <ac:chgData name="Maresa Beazley" userId="5f8a0d0f-7495-4475-8968-cf1e28e5c564" providerId="ADAL" clId="{98F31EEE-B128-4F2A-984C-05CE340AA349}" dt="2020-06-03T09:29:03.927" v="9569" actId="20577"/>
          <ac:spMkLst>
            <pc:docMk/>
            <pc:sldMk cId="1091210631" sldId="413"/>
            <ac:spMk id="7" creationId="{CB50782B-7D2D-42CF-A93F-9F3491603FA0}"/>
          </ac:spMkLst>
        </pc:spChg>
        <pc:spChg chg="add del mod">
          <ac:chgData name="Maresa Beazley" userId="5f8a0d0f-7495-4475-8968-cf1e28e5c564" providerId="ADAL" clId="{98F31EEE-B128-4F2A-984C-05CE340AA349}" dt="2020-06-03T08:03:17.780" v="5677" actId="478"/>
          <ac:spMkLst>
            <pc:docMk/>
            <pc:sldMk cId="1091210631" sldId="413"/>
            <ac:spMk id="8" creationId="{22995EDC-1DD3-4B8A-8080-1C5C280792A9}"/>
          </ac:spMkLst>
        </pc:spChg>
        <pc:spChg chg="del">
          <ac:chgData name="Maresa Beazley" userId="5f8a0d0f-7495-4475-8968-cf1e28e5c564" providerId="ADAL" clId="{98F31EEE-B128-4F2A-984C-05CE340AA349}" dt="2020-06-02T15:32:25.523" v="4012" actId="478"/>
          <ac:spMkLst>
            <pc:docMk/>
            <pc:sldMk cId="1091210631" sldId="413"/>
            <ac:spMk id="44" creationId="{B3FE4771-BCEF-458C-9B9E-57DB11E391B3}"/>
          </ac:spMkLst>
        </pc:spChg>
      </pc:sldChg>
      <pc:sldChg chg="modSp">
        <pc:chgData name="Maresa Beazley" userId="5f8a0d0f-7495-4475-8968-cf1e28e5c564" providerId="ADAL" clId="{98F31EEE-B128-4F2A-984C-05CE340AA349}" dt="2020-06-03T09:27:37.887" v="9549" actId="403"/>
        <pc:sldMkLst>
          <pc:docMk/>
          <pc:sldMk cId="255358455" sldId="414"/>
        </pc:sldMkLst>
        <pc:spChg chg="mod">
          <ac:chgData name="Maresa Beazley" userId="5f8a0d0f-7495-4475-8968-cf1e28e5c564" providerId="ADAL" clId="{98F31EEE-B128-4F2A-984C-05CE340AA349}" dt="2020-06-03T09:27:37.887" v="9549" actId="403"/>
          <ac:spMkLst>
            <pc:docMk/>
            <pc:sldMk cId="255358455" sldId="414"/>
            <ac:spMk id="5" creationId="{E1AB353D-C3DD-45D0-A928-76F68198F592}"/>
          </ac:spMkLst>
        </pc:spChg>
      </pc:sldChg>
      <pc:sldChg chg="addSp delSp modSp add addCm">
        <pc:chgData name="Maresa Beazley" userId="5f8a0d0f-7495-4475-8968-cf1e28e5c564" providerId="ADAL" clId="{98F31EEE-B128-4F2A-984C-05CE340AA349}" dt="2020-06-11T13:59:36.114" v="15062" actId="20577"/>
        <pc:sldMkLst>
          <pc:docMk/>
          <pc:sldMk cId="3192038873" sldId="415"/>
        </pc:sldMkLst>
        <pc:spChg chg="mod">
          <ac:chgData name="Maresa Beazley" userId="5f8a0d0f-7495-4475-8968-cf1e28e5c564" providerId="ADAL" clId="{98F31EEE-B128-4F2A-984C-05CE340AA349}" dt="2020-06-03T08:50:44.305" v="7736" actId="14100"/>
          <ac:spMkLst>
            <pc:docMk/>
            <pc:sldMk cId="3192038873" sldId="415"/>
            <ac:spMk id="2" creationId="{056F8416-716D-4555-BB35-0733F171B8B6}"/>
          </ac:spMkLst>
        </pc:spChg>
        <pc:spChg chg="add mod">
          <ac:chgData name="Maresa Beazley" userId="5f8a0d0f-7495-4475-8968-cf1e28e5c564" providerId="ADAL" clId="{98F31EEE-B128-4F2A-984C-05CE340AA349}" dt="2020-06-03T08:51:51.465" v="7750" actId="1076"/>
          <ac:spMkLst>
            <pc:docMk/>
            <pc:sldMk cId="3192038873" sldId="415"/>
            <ac:spMk id="3" creationId="{12275291-E9FD-4A5E-80FD-5CFA1B6194F3}"/>
          </ac:spMkLst>
        </pc:spChg>
        <pc:spChg chg="mod">
          <ac:chgData name="Maresa Beazley" userId="5f8a0d0f-7495-4475-8968-cf1e28e5c564" providerId="ADAL" clId="{98F31EEE-B128-4F2A-984C-05CE340AA349}" dt="2020-06-03T09:27:29.588" v="9547" actId="20577"/>
          <ac:spMkLst>
            <pc:docMk/>
            <pc:sldMk cId="3192038873" sldId="415"/>
            <ac:spMk id="4" creationId="{F1373249-189F-4C9A-89A4-30B0EE6CD7CC}"/>
          </ac:spMkLst>
        </pc:spChg>
        <pc:spChg chg="mod">
          <ac:chgData name="Maresa Beazley" userId="5f8a0d0f-7495-4475-8968-cf1e28e5c564" providerId="ADAL" clId="{98F31EEE-B128-4F2A-984C-05CE340AA349}" dt="2020-06-03T08:51:11.470" v="7741" actId="14100"/>
          <ac:spMkLst>
            <pc:docMk/>
            <pc:sldMk cId="3192038873" sldId="415"/>
            <ac:spMk id="5" creationId="{ED34343C-FCA4-4182-8A14-F4447A1CE25C}"/>
          </ac:spMkLst>
        </pc:spChg>
        <pc:spChg chg="del mod">
          <ac:chgData name="Maresa Beazley" userId="5f8a0d0f-7495-4475-8968-cf1e28e5c564" providerId="ADAL" clId="{98F31EEE-B128-4F2A-984C-05CE340AA349}" dt="2020-06-03T08:32:48.866" v="7169" actId="478"/>
          <ac:spMkLst>
            <pc:docMk/>
            <pc:sldMk cId="3192038873" sldId="415"/>
            <ac:spMk id="6" creationId="{75FBB7AE-3870-4C8B-94B0-EBACFF5E5AF6}"/>
          </ac:spMkLst>
        </pc:spChg>
        <pc:spChg chg="mod">
          <ac:chgData name="Maresa Beazley" userId="5f8a0d0f-7495-4475-8968-cf1e28e5c564" providerId="ADAL" clId="{98F31EEE-B128-4F2A-984C-05CE340AA349}" dt="2020-06-03T08:50:44.305" v="7736" actId="14100"/>
          <ac:spMkLst>
            <pc:docMk/>
            <pc:sldMk cId="3192038873" sldId="415"/>
            <ac:spMk id="7" creationId="{3C044940-6FDD-47DE-9AF9-886FE9DBC1AD}"/>
          </ac:spMkLst>
        </pc:spChg>
        <pc:spChg chg="mod">
          <ac:chgData name="Maresa Beazley" userId="5f8a0d0f-7495-4475-8968-cf1e28e5c564" providerId="ADAL" clId="{98F31EEE-B128-4F2A-984C-05CE340AA349}" dt="2020-06-03T08:50:38.131" v="7730" actId="14100"/>
          <ac:spMkLst>
            <pc:docMk/>
            <pc:sldMk cId="3192038873" sldId="415"/>
            <ac:spMk id="8" creationId="{67AE1961-0067-4D7B-84DD-CA7C286619B7}"/>
          </ac:spMkLst>
        </pc:spChg>
        <pc:spChg chg="del mod">
          <ac:chgData name="Maresa Beazley" userId="5f8a0d0f-7495-4475-8968-cf1e28e5c564" providerId="ADAL" clId="{98F31EEE-B128-4F2A-984C-05CE340AA349}" dt="2020-06-03T08:32:49.702" v="7170" actId="478"/>
          <ac:spMkLst>
            <pc:docMk/>
            <pc:sldMk cId="3192038873" sldId="415"/>
            <ac:spMk id="9" creationId="{AAC680CA-A4EF-46F0-B8C3-561803644983}"/>
          </ac:spMkLst>
        </pc:spChg>
        <pc:spChg chg="mod">
          <ac:chgData name="Maresa Beazley" userId="5f8a0d0f-7495-4475-8968-cf1e28e5c564" providerId="ADAL" clId="{98F31EEE-B128-4F2A-984C-05CE340AA349}" dt="2020-06-03T09:04:36.030" v="8285" actId="20577"/>
          <ac:spMkLst>
            <pc:docMk/>
            <pc:sldMk cId="3192038873" sldId="415"/>
            <ac:spMk id="10" creationId="{513B4E98-16C8-4C4B-8C71-BFD81C2334F6}"/>
          </ac:spMkLst>
        </pc:spChg>
        <pc:spChg chg="mod">
          <ac:chgData name="Maresa Beazley" userId="5f8a0d0f-7495-4475-8968-cf1e28e5c564" providerId="ADAL" clId="{98F31EEE-B128-4F2A-984C-05CE340AA349}" dt="2020-06-03T08:50:44.305" v="7736" actId="14100"/>
          <ac:spMkLst>
            <pc:docMk/>
            <pc:sldMk cId="3192038873" sldId="415"/>
            <ac:spMk id="11" creationId="{7C382022-D33C-456D-B41D-101F7C8F5381}"/>
          </ac:spMkLst>
        </pc:spChg>
        <pc:spChg chg="add del mod">
          <ac:chgData name="Maresa Beazley" userId="5f8a0d0f-7495-4475-8968-cf1e28e5c564" providerId="ADAL" clId="{98F31EEE-B128-4F2A-984C-05CE340AA349}" dt="2020-06-03T08:09:49.139" v="5980"/>
          <ac:spMkLst>
            <pc:docMk/>
            <pc:sldMk cId="3192038873" sldId="415"/>
            <ac:spMk id="12" creationId="{951FD3E8-3413-4DC8-B9A9-7EA91C43E3EC}"/>
          </ac:spMkLst>
        </pc:spChg>
        <pc:spChg chg="add del mod">
          <ac:chgData name="Maresa Beazley" userId="5f8a0d0f-7495-4475-8968-cf1e28e5c564" providerId="ADAL" clId="{98F31EEE-B128-4F2A-984C-05CE340AA349}" dt="2020-06-03T08:17:42.423" v="6259" actId="478"/>
          <ac:spMkLst>
            <pc:docMk/>
            <pc:sldMk cId="3192038873" sldId="415"/>
            <ac:spMk id="13" creationId="{8FADF79C-F16F-4EF0-B253-9D68180DCBE1}"/>
          </ac:spMkLst>
        </pc:spChg>
        <pc:spChg chg="mod">
          <ac:chgData name="Maresa Beazley" userId="5f8a0d0f-7495-4475-8968-cf1e28e5c564" providerId="ADAL" clId="{98F31EEE-B128-4F2A-984C-05CE340AA349}" dt="2020-06-11T13:59:36.114" v="15062" actId="20577"/>
          <ac:spMkLst>
            <pc:docMk/>
            <pc:sldMk cId="3192038873" sldId="415"/>
            <ac:spMk id="13" creationId="{D6BDCAE3-6B28-491F-B3E8-FB66AC5B6309}"/>
          </ac:spMkLst>
        </pc:spChg>
        <pc:spChg chg="add del mod">
          <ac:chgData name="Maresa Beazley" userId="5f8a0d0f-7495-4475-8968-cf1e28e5c564" providerId="ADAL" clId="{98F31EEE-B128-4F2A-984C-05CE340AA349}" dt="2020-06-03T08:17:37.537" v="6257" actId="478"/>
          <ac:spMkLst>
            <pc:docMk/>
            <pc:sldMk cId="3192038873" sldId="415"/>
            <ac:spMk id="14" creationId="{FD4FAAC8-6B5B-42AF-9DEA-BBCD8C7497C8}"/>
          </ac:spMkLst>
        </pc:spChg>
        <pc:spChg chg="add del mod">
          <ac:chgData name="Maresa Beazley" userId="5f8a0d0f-7495-4475-8968-cf1e28e5c564" providerId="ADAL" clId="{98F31EEE-B128-4F2A-984C-05CE340AA349}" dt="2020-06-03T09:03:41.323" v="8224" actId="478"/>
          <ac:spMkLst>
            <pc:docMk/>
            <pc:sldMk cId="3192038873" sldId="415"/>
            <ac:spMk id="15" creationId="{9A578CA2-DAC1-4C66-B261-80F6E32BC5D8}"/>
          </ac:spMkLst>
        </pc:spChg>
        <pc:spChg chg="add mod">
          <ac:chgData name="Maresa Beazley" userId="5f8a0d0f-7495-4475-8968-cf1e28e5c564" providerId="ADAL" clId="{98F31EEE-B128-4F2A-984C-05CE340AA349}" dt="2020-06-03T08:51:02.900" v="7739" actId="14100"/>
          <ac:spMkLst>
            <pc:docMk/>
            <pc:sldMk cId="3192038873" sldId="415"/>
            <ac:spMk id="16" creationId="{86C6E10F-F90B-4840-A797-D59D1C037715}"/>
          </ac:spMkLst>
        </pc:spChg>
        <pc:spChg chg="add mod">
          <ac:chgData name="Maresa Beazley" userId="5f8a0d0f-7495-4475-8968-cf1e28e5c564" providerId="ADAL" clId="{98F31EEE-B128-4F2A-984C-05CE340AA349}" dt="2020-06-03T08:51:48.046" v="7749" actId="1076"/>
          <ac:spMkLst>
            <pc:docMk/>
            <pc:sldMk cId="3192038873" sldId="415"/>
            <ac:spMk id="17" creationId="{452850F4-F8EF-41C3-AFB2-1C466FC11F0F}"/>
          </ac:spMkLst>
        </pc:spChg>
        <pc:spChg chg="mod">
          <ac:chgData name="Maresa Beazley" userId="5f8a0d0f-7495-4475-8968-cf1e28e5c564" providerId="ADAL" clId="{98F31EEE-B128-4F2A-984C-05CE340AA349}" dt="2020-06-03T08:32:46.424" v="7168" actId="20577"/>
          <ac:spMkLst>
            <pc:docMk/>
            <pc:sldMk cId="3192038873" sldId="415"/>
            <ac:spMk id="18" creationId="{51DCEFCC-EDA3-470F-BFA1-F8B3E8E94CCC}"/>
          </ac:spMkLst>
        </pc:spChg>
        <pc:picChg chg="mod">
          <ac:chgData name="Maresa Beazley" userId="5f8a0d0f-7495-4475-8968-cf1e28e5c564" providerId="ADAL" clId="{98F31EEE-B128-4F2A-984C-05CE340AA349}" dt="2020-06-11T10:47:42.740" v="13124" actId="1076"/>
          <ac:picMkLst>
            <pc:docMk/>
            <pc:sldMk cId="3192038873" sldId="415"/>
            <ac:picMk id="15" creationId="{0F1E5C8B-03F9-4918-81A3-FC94449E92A7}"/>
          </ac:picMkLst>
        </pc:picChg>
      </pc:sldChg>
      <pc:sldChg chg="modSp add setBg">
        <pc:chgData name="Maresa Beazley" userId="5f8a0d0f-7495-4475-8968-cf1e28e5c564" providerId="ADAL" clId="{98F31EEE-B128-4F2A-984C-05CE340AA349}" dt="2020-06-03T13:37:03.930" v="11995" actId="948"/>
        <pc:sldMkLst>
          <pc:docMk/>
          <pc:sldMk cId="2590549942" sldId="416"/>
        </pc:sldMkLst>
        <pc:spChg chg="mod">
          <ac:chgData name="Maresa Beazley" userId="5f8a0d0f-7495-4475-8968-cf1e28e5c564" providerId="ADAL" clId="{98F31EEE-B128-4F2A-984C-05CE340AA349}" dt="2020-06-03T13:37:03.930" v="11995" actId="948"/>
          <ac:spMkLst>
            <pc:docMk/>
            <pc:sldMk cId="2590549942" sldId="416"/>
            <ac:spMk id="3" creationId="{D94082C3-A739-4586-84F5-DBED494E9815}"/>
          </ac:spMkLst>
        </pc:spChg>
      </pc:sldChg>
      <pc:sldChg chg="modSp">
        <pc:chgData name="Maresa Beazley" userId="5f8a0d0f-7495-4475-8968-cf1e28e5c564" providerId="ADAL" clId="{98F31EEE-B128-4F2A-984C-05CE340AA349}" dt="2020-06-11T11:21:38.596" v="13831" actId="20577"/>
        <pc:sldMkLst>
          <pc:docMk/>
          <pc:sldMk cId="451994621" sldId="423"/>
        </pc:sldMkLst>
        <pc:spChg chg="mod">
          <ac:chgData name="Maresa Beazley" userId="5f8a0d0f-7495-4475-8968-cf1e28e5c564" providerId="ADAL" clId="{98F31EEE-B128-4F2A-984C-05CE340AA349}" dt="2020-06-11T11:21:38.596" v="13831" actId="20577"/>
          <ac:spMkLst>
            <pc:docMk/>
            <pc:sldMk cId="451994621" sldId="423"/>
            <ac:spMk id="3" creationId="{37759A5F-8C5B-4705-9FB3-F34D0045CCF7}"/>
          </ac:spMkLst>
        </pc:spChg>
        <pc:spChg chg="mod">
          <ac:chgData name="Maresa Beazley" userId="5f8a0d0f-7495-4475-8968-cf1e28e5c564" providerId="ADAL" clId="{98F31EEE-B128-4F2A-984C-05CE340AA349}" dt="2020-06-11T11:21:04.965" v="13783" actId="20577"/>
          <ac:spMkLst>
            <pc:docMk/>
            <pc:sldMk cId="451994621" sldId="423"/>
            <ac:spMk id="5" creationId="{E1AB353D-C3DD-45D0-A928-76F68198F592}"/>
          </ac:spMkLst>
        </pc:spChg>
      </pc:sldChg>
      <pc:sldChg chg="addSp delSp modSp">
        <pc:chgData name="Maresa Beazley" userId="5f8a0d0f-7495-4475-8968-cf1e28e5c564" providerId="ADAL" clId="{98F31EEE-B128-4F2A-984C-05CE340AA349}" dt="2020-06-15T11:22:42.262" v="16909" actId="20577"/>
        <pc:sldMkLst>
          <pc:docMk/>
          <pc:sldMk cId="422803581" sldId="429"/>
        </pc:sldMkLst>
        <pc:spChg chg="mod">
          <ac:chgData name="Maresa Beazley" userId="5f8a0d0f-7495-4475-8968-cf1e28e5c564" providerId="ADAL" clId="{98F31EEE-B128-4F2A-984C-05CE340AA349}" dt="2020-06-11T15:04:15.195" v="15421" actId="1037"/>
          <ac:spMkLst>
            <pc:docMk/>
            <pc:sldMk cId="422803581" sldId="429"/>
            <ac:spMk id="2" creationId="{056F8416-716D-4555-BB35-0733F171B8B6}"/>
          </ac:spMkLst>
        </pc:spChg>
        <pc:spChg chg="add del mod">
          <ac:chgData name="Maresa Beazley" userId="5f8a0d0f-7495-4475-8968-cf1e28e5c564" providerId="ADAL" clId="{98F31EEE-B128-4F2A-984C-05CE340AA349}" dt="2020-06-15T11:22:42.262" v="16909" actId="20577"/>
          <ac:spMkLst>
            <pc:docMk/>
            <pc:sldMk cId="422803581" sldId="429"/>
            <ac:spMk id="3" creationId="{3FF04C2D-DA67-42A9-97EC-06C52FEF16F3}"/>
          </ac:spMkLst>
        </pc:spChg>
        <pc:spChg chg="mod">
          <ac:chgData name="Maresa Beazley" userId="5f8a0d0f-7495-4475-8968-cf1e28e5c564" providerId="ADAL" clId="{98F31EEE-B128-4F2A-984C-05CE340AA349}" dt="2020-06-11T15:04:15.195" v="15421" actId="1037"/>
          <ac:spMkLst>
            <pc:docMk/>
            <pc:sldMk cId="422803581" sldId="429"/>
            <ac:spMk id="5" creationId="{ED34343C-FCA4-4182-8A14-F4447A1CE25C}"/>
          </ac:spMkLst>
        </pc:spChg>
        <pc:spChg chg="mod">
          <ac:chgData name="Maresa Beazley" userId="5f8a0d0f-7495-4475-8968-cf1e28e5c564" providerId="ADAL" clId="{98F31EEE-B128-4F2A-984C-05CE340AA349}" dt="2020-06-11T15:04:15.195" v="15421" actId="1037"/>
          <ac:spMkLst>
            <pc:docMk/>
            <pc:sldMk cId="422803581" sldId="429"/>
            <ac:spMk id="6" creationId="{75FBB7AE-3870-4C8B-94B0-EBACFF5E5AF6}"/>
          </ac:spMkLst>
        </pc:spChg>
        <pc:spChg chg="mod">
          <ac:chgData name="Maresa Beazley" userId="5f8a0d0f-7495-4475-8968-cf1e28e5c564" providerId="ADAL" clId="{98F31EEE-B128-4F2A-984C-05CE340AA349}" dt="2020-06-11T15:04:15.195" v="15421" actId="1037"/>
          <ac:spMkLst>
            <pc:docMk/>
            <pc:sldMk cId="422803581" sldId="429"/>
            <ac:spMk id="7" creationId="{3C044940-6FDD-47DE-9AF9-886FE9DBC1AD}"/>
          </ac:spMkLst>
        </pc:spChg>
        <pc:spChg chg="mod">
          <ac:chgData name="Maresa Beazley" userId="5f8a0d0f-7495-4475-8968-cf1e28e5c564" providerId="ADAL" clId="{98F31EEE-B128-4F2A-984C-05CE340AA349}" dt="2020-06-11T15:04:15.195" v="15421" actId="1037"/>
          <ac:spMkLst>
            <pc:docMk/>
            <pc:sldMk cId="422803581" sldId="429"/>
            <ac:spMk id="8" creationId="{67AE1961-0067-4D7B-84DD-CA7C286619B7}"/>
          </ac:spMkLst>
        </pc:spChg>
        <pc:spChg chg="mod">
          <ac:chgData name="Maresa Beazley" userId="5f8a0d0f-7495-4475-8968-cf1e28e5c564" providerId="ADAL" clId="{98F31EEE-B128-4F2A-984C-05CE340AA349}" dt="2020-06-11T15:04:15.195" v="15421" actId="1037"/>
          <ac:spMkLst>
            <pc:docMk/>
            <pc:sldMk cId="422803581" sldId="429"/>
            <ac:spMk id="9" creationId="{AAC680CA-A4EF-46F0-B8C3-561803644983}"/>
          </ac:spMkLst>
        </pc:spChg>
        <pc:spChg chg="mod">
          <ac:chgData name="Maresa Beazley" userId="5f8a0d0f-7495-4475-8968-cf1e28e5c564" providerId="ADAL" clId="{98F31EEE-B128-4F2A-984C-05CE340AA349}" dt="2020-06-11T15:04:15.195" v="15421" actId="1037"/>
          <ac:spMkLst>
            <pc:docMk/>
            <pc:sldMk cId="422803581" sldId="429"/>
            <ac:spMk id="10" creationId="{513B4E98-16C8-4C4B-8C71-BFD81C2334F6}"/>
          </ac:spMkLst>
        </pc:spChg>
        <pc:spChg chg="mod">
          <ac:chgData name="Maresa Beazley" userId="5f8a0d0f-7495-4475-8968-cf1e28e5c564" providerId="ADAL" clId="{98F31EEE-B128-4F2A-984C-05CE340AA349}" dt="2020-06-11T15:04:15.195" v="15421" actId="1037"/>
          <ac:spMkLst>
            <pc:docMk/>
            <pc:sldMk cId="422803581" sldId="429"/>
            <ac:spMk id="11" creationId="{7C382022-D33C-456D-B41D-101F7C8F5381}"/>
          </ac:spMkLst>
        </pc:spChg>
        <pc:spChg chg="mod">
          <ac:chgData name="Maresa Beazley" userId="5f8a0d0f-7495-4475-8968-cf1e28e5c564" providerId="ADAL" clId="{98F31EEE-B128-4F2A-984C-05CE340AA349}" dt="2020-06-11T11:20:32.316" v="13751" actId="1036"/>
          <ac:spMkLst>
            <pc:docMk/>
            <pc:sldMk cId="422803581" sldId="429"/>
            <ac:spMk id="18" creationId="{51DCEFCC-EDA3-470F-BFA1-F8B3E8E94CCC}"/>
          </ac:spMkLst>
        </pc:spChg>
      </pc:sldChg>
      <pc:sldChg chg="addSp delSp modSp delCm modNotesTx">
        <pc:chgData name="Maresa Beazley" userId="5f8a0d0f-7495-4475-8968-cf1e28e5c564" providerId="ADAL" clId="{98F31EEE-B128-4F2A-984C-05CE340AA349}" dt="2020-06-15T14:01:32.601" v="17250" actId="1076"/>
        <pc:sldMkLst>
          <pc:docMk/>
          <pc:sldMk cId="2958419360" sldId="430"/>
        </pc:sldMkLst>
        <pc:spChg chg="mod">
          <ac:chgData name="Maresa Beazley" userId="5f8a0d0f-7495-4475-8968-cf1e28e5c564" providerId="ADAL" clId="{98F31EEE-B128-4F2A-984C-05CE340AA349}" dt="2020-06-15T13:28:10.993" v="16933" actId="20577"/>
          <ac:spMkLst>
            <pc:docMk/>
            <pc:sldMk cId="2958419360" sldId="430"/>
            <ac:spMk id="2" creationId="{3BA83729-84F5-4242-A277-62BC4FEE096C}"/>
          </ac:spMkLst>
        </pc:spChg>
        <pc:spChg chg="mod">
          <ac:chgData name="Maresa Beazley" userId="5f8a0d0f-7495-4475-8968-cf1e28e5c564" providerId="ADAL" clId="{98F31EEE-B128-4F2A-984C-05CE340AA349}" dt="2020-06-15T10:57:37.320" v="16896" actId="20577"/>
          <ac:spMkLst>
            <pc:docMk/>
            <pc:sldMk cId="2958419360" sldId="430"/>
            <ac:spMk id="8" creationId="{C9F2F95A-E7DF-4B1A-8961-5AAE74B2773E}"/>
          </ac:spMkLst>
        </pc:spChg>
        <pc:spChg chg="add mod">
          <ac:chgData name="Maresa Beazley" userId="5f8a0d0f-7495-4475-8968-cf1e28e5c564" providerId="ADAL" clId="{98F31EEE-B128-4F2A-984C-05CE340AA349}" dt="2020-06-15T14:01:32.601" v="17250" actId="1076"/>
          <ac:spMkLst>
            <pc:docMk/>
            <pc:sldMk cId="2958419360" sldId="430"/>
            <ac:spMk id="10" creationId="{C07F9AEC-74A8-4ED3-BEF4-1ED67E9335B9}"/>
          </ac:spMkLst>
        </pc:spChg>
        <pc:spChg chg="del mod">
          <ac:chgData name="Maresa Beazley" userId="5f8a0d0f-7495-4475-8968-cf1e28e5c564" providerId="ADAL" clId="{98F31EEE-B128-4F2A-984C-05CE340AA349}" dt="2020-06-11T15:17:55.883" v="15606"/>
          <ac:spMkLst>
            <pc:docMk/>
            <pc:sldMk cId="2958419360" sldId="430"/>
            <ac:spMk id="11" creationId="{3C0F9CA0-3D2A-4A74-8FEE-117BD2A2434D}"/>
          </ac:spMkLst>
        </pc:spChg>
        <pc:spChg chg="add mod">
          <ac:chgData name="Maresa Beazley" userId="5f8a0d0f-7495-4475-8968-cf1e28e5c564" providerId="ADAL" clId="{98F31EEE-B128-4F2A-984C-05CE340AA349}" dt="2020-06-15T13:57:28.326" v="17125" actId="20577"/>
          <ac:spMkLst>
            <pc:docMk/>
            <pc:sldMk cId="2958419360" sldId="430"/>
            <ac:spMk id="11" creationId="{CF05B7AF-F788-4894-B71B-359AEC7AC4EC}"/>
          </ac:spMkLst>
        </pc:spChg>
        <pc:picChg chg="del mod">
          <ac:chgData name="Maresa Beazley" userId="5f8a0d0f-7495-4475-8968-cf1e28e5c564" providerId="ADAL" clId="{98F31EEE-B128-4F2A-984C-05CE340AA349}" dt="2020-06-11T15:17:55.883" v="15606"/>
          <ac:picMkLst>
            <pc:docMk/>
            <pc:sldMk cId="2958419360" sldId="430"/>
            <ac:picMk id="12" creationId="{45565365-F5FE-4908-A981-2C849F1DCF6F}"/>
          </ac:picMkLst>
        </pc:picChg>
        <pc:picChg chg="add mod">
          <ac:chgData name="Maresa Beazley" userId="5f8a0d0f-7495-4475-8968-cf1e28e5c564" providerId="ADAL" clId="{98F31EEE-B128-4F2A-984C-05CE340AA349}" dt="2020-06-15T14:01:32.601" v="17250" actId="1076"/>
          <ac:picMkLst>
            <pc:docMk/>
            <pc:sldMk cId="2958419360" sldId="430"/>
            <ac:picMk id="13" creationId="{8EAF2CA4-2D07-43AF-A8D6-8CE594444419}"/>
          </ac:picMkLst>
        </pc:picChg>
      </pc:sldChg>
      <pc:sldChg chg="addSp delSp modSp add">
        <pc:chgData name="Maresa Beazley" userId="5f8a0d0f-7495-4475-8968-cf1e28e5c564" providerId="ADAL" clId="{98F31EEE-B128-4F2A-984C-05CE340AA349}" dt="2020-06-15T11:23:21.101" v="16912" actId="14100"/>
        <pc:sldMkLst>
          <pc:docMk/>
          <pc:sldMk cId="790774682" sldId="431"/>
        </pc:sldMkLst>
        <pc:spChg chg="mod">
          <ac:chgData name="Maresa Beazley" userId="5f8a0d0f-7495-4475-8968-cf1e28e5c564" providerId="ADAL" clId="{98F31EEE-B128-4F2A-984C-05CE340AA349}" dt="2020-06-11T12:15:30.837" v="14490" actId="1035"/>
          <ac:spMkLst>
            <pc:docMk/>
            <pc:sldMk cId="790774682" sldId="431"/>
            <ac:spMk id="2" creationId="{056F8416-716D-4555-BB35-0733F171B8B6}"/>
          </ac:spMkLst>
        </pc:spChg>
        <pc:spChg chg="add mod">
          <ac:chgData name="Maresa Beazley" userId="5f8a0d0f-7495-4475-8968-cf1e28e5c564" providerId="ADAL" clId="{98F31EEE-B128-4F2A-984C-05CE340AA349}" dt="2020-06-15T11:23:21.101" v="16912" actId="14100"/>
          <ac:spMkLst>
            <pc:docMk/>
            <pc:sldMk cId="790774682" sldId="431"/>
            <ac:spMk id="3" creationId="{CE2B8406-DE52-4444-B7E7-2ECFEC53FA7D}"/>
          </ac:spMkLst>
        </pc:spChg>
        <pc:spChg chg="mod">
          <ac:chgData name="Maresa Beazley" userId="5f8a0d0f-7495-4475-8968-cf1e28e5c564" providerId="ADAL" clId="{98F31EEE-B128-4F2A-984C-05CE340AA349}" dt="2020-06-11T10:04:17.517" v="12157" actId="20577"/>
          <ac:spMkLst>
            <pc:docMk/>
            <pc:sldMk cId="790774682" sldId="431"/>
            <ac:spMk id="4" creationId="{F1373249-189F-4C9A-89A4-30B0EE6CD7CC}"/>
          </ac:spMkLst>
        </pc:spChg>
        <pc:spChg chg="mod">
          <ac:chgData name="Maresa Beazley" userId="5f8a0d0f-7495-4475-8968-cf1e28e5c564" providerId="ADAL" clId="{98F31EEE-B128-4F2A-984C-05CE340AA349}" dt="2020-06-11T12:15:30.837" v="14490" actId="1035"/>
          <ac:spMkLst>
            <pc:docMk/>
            <pc:sldMk cId="790774682" sldId="431"/>
            <ac:spMk id="5" creationId="{ED34343C-FCA4-4182-8A14-F4447A1CE25C}"/>
          </ac:spMkLst>
        </pc:spChg>
        <pc:spChg chg="del">
          <ac:chgData name="Maresa Beazley" userId="5f8a0d0f-7495-4475-8968-cf1e28e5c564" providerId="ADAL" clId="{98F31EEE-B128-4F2A-984C-05CE340AA349}" dt="2020-06-11T10:04:04.626" v="12142" actId="478"/>
          <ac:spMkLst>
            <pc:docMk/>
            <pc:sldMk cId="790774682" sldId="431"/>
            <ac:spMk id="6" creationId="{75FBB7AE-3870-4C8B-94B0-EBACFF5E5AF6}"/>
          </ac:spMkLst>
        </pc:spChg>
        <pc:spChg chg="mod">
          <ac:chgData name="Maresa Beazley" userId="5f8a0d0f-7495-4475-8968-cf1e28e5c564" providerId="ADAL" clId="{98F31EEE-B128-4F2A-984C-05CE340AA349}" dt="2020-06-11T12:15:30.837" v="14490" actId="1035"/>
          <ac:spMkLst>
            <pc:docMk/>
            <pc:sldMk cId="790774682" sldId="431"/>
            <ac:spMk id="7" creationId="{3C044940-6FDD-47DE-9AF9-886FE9DBC1AD}"/>
          </ac:spMkLst>
        </pc:spChg>
        <pc:spChg chg="mod">
          <ac:chgData name="Maresa Beazley" userId="5f8a0d0f-7495-4475-8968-cf1e28e5c564" providerId="ADAL" clId="{98F31EEE-B128-4F2A-984C-05CE340AA349}" dt="2020-06-11T12:15:30.837" v="14490" actId="1035"/>
          <ac:spMkLst>
            <pc:docMk/>
            <pc:sldMk cId="790774682" sldId="431"/>
            <ac:spMk id="8" creationId="{67AE1961-0067-4D7B-84DD-CA7C286619B7}"/>
          </ac:spMkLst>
        </pc:spChg>
        <pc:spChg chg="del">
          <ac:chgData name="Maresa Beazley" userId="5f8a0d0f-7495-4475-8968-cf1e28e5c564" providerId="ADAL" clId="{98F31EEE-B128-4F2A-984C-05CE340AA349}" dt="2020-06-11T10:04:05.727" v="12143" actId="478"/>
          <ac:spMkLst>
            <pc:docMk/>
            <pc:sldMk cId="790774682" sldId="431"/>
            <ac:spMk id="9" creationId="{AAC680CA-A4EF-46F0-B8C3-561803644983}"/>
          </ac:spMkLst>
        </pc:spChg>
        <pc:spChg chg="mod">
          <ac:chgData name="Maresa Beazley" userId="5f8a0d0f-7495-4475-8968-cf1e28e5c564" providerId="ADAL" clId="{98F31EEE-B128-4F2A-984C-05CE340AA349}" dt="2020-06-11T12:15:30.837" v="14490" actId="1035"/>
          <ac:spMkLst>
            <pc:docMk/>
            <pc:sldMk cId="790774682" sldId="431"/>
            <ac:spMk id="10" creationId="{513B4E98-16C8-4C4B-8C71-BFD81C2334F6}"/>
          </ac:spMkLst>
        </pc:spChg>
        <pc:spChg chg="mod">
          <ac:chgData name="Maresa Beazley" userId="5f8a0d0f-7495-4475-8968-cf1e28e5c564" providerId="ADAL" clId="{98F31EEE-B128-4F2A-984C-05CE340AA349}" dt="2020-06-11T12:15:30.837" v="14490" actId="1035"/>
          <ac:spMkLst>
            <pc:docMk/>
            <pc:sldMk cId="790774682" sldId="431"/>
            <ac:spMk id="11" creationId="{7C382022-D33C-456D-B41D-101F7C8F5381}"/>
          </ac:spMkLst>
        </pc:spChg>
        <pc:spChg chg="mod">
          <ac:chgData name="Maresa Beazley" userId="5f8a0d0f-7495-4475-8968-cf1e28e5c564" providerId="ADAL" clId="{98F31EEE-B128-4F2A-984C-05CE340AA349}" dt="2020-06-11T13:58:39.417" v="15061" actId="20577"/>
          <ac:spMkLst>
            <pc:docMk/>
            <pc:sldMk cId="790774682" sldId="431"/>
            <ac:spMk id="18" creationId="{51DCEFCC-EDA3-470F-BFA1-F8B3E8E94CCC}"/>
          </ac:spMkLst>
        </pc:spChg>
      </pc:sldChg>
      <pc:sldChg chg="addSp delSp modSp add">
        <pc:chgData name="Maresa Beazley" userId="5f8a0d0f-7495-4475-8968-cf1e28e5c564" providerId="ADAL" clId="{98F31EEE-B128-4F2A-984C-05CE340AA349}" dt="2020-06-15T11:24:33.970" v="16916" actId="122"/>
        <pc:sldMkLst>
          <pc:docMk/>
          <pc:sldMk cId="3905898129" sldId="432"/>
        </pc:sldMkLst>
        <pc:spChg chg="add del">
          <ac:chgData name="Maresa Beazley" userId="5f8a0d0f-7495-4475-8968-cf1e28e5c564" providerId="ADAL" clId="{98F31EEE-B128-4F2A-984C-05CE340AA349}" dt="2020-06-11T12:27:21.765" v="14854" actId="478"/>
          <ac:spMkLst>
            <pc:docMk/>
            <pc:sldMk cId="3905898129" sldId="432"/>
            <ac:spMk id="2" creationId="{056F8416-716D-4555-BB35-0733F171B8B6}"/>
          </ac:spMkLst>
        </pc:spChg>
        <pc:spChg chg="del">
          <ac:chgData name="Maresa Beazley" userId="5f8a0d0f-7495-4475-8968-cf1e28e5c564" providerId="ADAL" clId="{98F31EEE-B128-4F2A-984C-05CE340AA349}" dt="2020-06-11T12:27:12.952" v="14851" actId="478"/>
          <ac:spMkLst>
            <pc:docMk/>
            <pc:sldMk cId="3905898129" sldId="432"/>
            <ac:spMk id="3" creationId="{CE2B8406-DE52-4444-B7E7-2ECFEC53FA7D}"/>
          </ac:spMkLst>
        </pc:spChg>
        <pc:spChg chg="mod">
          <ac:chgData name="Maresa Beazley" userId="5f8a0d0f-7495-4475-8968-cf1e28e5c564" providerId="ADAL" clId="{98F31EEE-B128-4F2A-984C-05CE340AA349}" dt="2020-06-11T12:27:05.189" v="14850" actId="20577"/>
          <ac:spMkLst>
            <pc:docMk/>
            <pc:sldMk cId="3905898129" sldId="432"/>
            <ac:spMk id="4" creationId="{F1373249-189F-4C9A-89A4-30B0EE6CD7CC}"/>
          </ac:spMkLst>
        </pc:spChg>
        <pc:spChg chg="add del">
          <ac:chgData name="Maresa Beazley" userId="5f8a0d0f-7495-4475-8968-cf1e28e5c564" providerId="ADAL" clId="{98F31EEE-B128-4F2A-984C-05CE340AA349}" dt="2020-06-11T12:27:21.765" v="14854" actId="478"/>
          <ac:spMkLst>
            <pc:docMk/>
            <pc:sldMk cId="3905898129" sldId="432"/>
            <ac:spMk id="5" creationId="{ED34343C-FCA4-4182-8A14-F4447A1CE25C}"/>
          </ac:spMkLst>
        </pc:spChg>
        <pc:spChg chg="add del">
          <ac:chgData name="Maresa Beazley" userId="5f8a0d0f-7495-4475-8968-cf1e28e5c564" providerId="ADAL" clId="{98F31EEE-B128-4F2A-984C-05CE340AA349}" dt="2020-06-11T12:27:21.765" v="14854" actId="478"/>
          <ac:spMkLst>
            <pc:docMk/>
            <pc:sldMk cId="3905898129" sldId="432"/>
            <ac:spMk id="7" creationId="{3C044940-6FDD-47DE-9AF9-886FE9DBC1AD}"/>
          </ac:spMkLst>
        </pc:spChg>
        <pc:spChg chg="add del">
          <ac:chgData name="Maresa Beazley" userId="5f8a0d0f-7495-4475-8968-cf1e28e5c564" providerId="ADAL" clId="{98F31EEE-B128-4F2A-984C-05CE340AA349}" dt="2020-06-11T12:27:21.765" v="14854" actId="478"/>
          <ac:spMkLst>
            <pc:docMk/>
            <pc:sldMk cId="3905898129" sldId="432"/>
            <ac:spMk id="8" creationId="{67AE1961-0067-4D7B-84DD-CA7C286619B7}"/>
          </ac:spMkLst>
        </pc:spChg>
        <pc:spChg chg="add del">
          <ac:chgData name="Maresa Beazley" userId="5f8a0d0f-7495-4475-8968-cf1e28e5c564" providerId="ADAL" clId="{98F31EEE-B128-4F2A-984C-05CE340AA349}" dt="2020-06-11T12:27:21.765" v="14854" actId="478"/>
          <ac:spMkLst>
            <pc:docMk/>
            <pc:sldMk cId="3905898129" sldId="432"/>
            <ac:spMk id="10" creationId="{513B4E98-16C8-4C4B-8C71-BFD81C2334F6}"/>
          </ac:spMkLst>
        </pc:spChg>
        <pc:spChg chg="add del">
          <ac:chgData name="Maresa Beazley" userId="5f8a0d0f-7495-4475-8968-cf1e28e5c564" providerId="ADAL" clId="{98F31EEE-B128-4F2A-984C-05CE340AA349}" dt="2020-06-11T12:27:21.765" v="14854" actId="478"/>
          <ac:spMkLst>
            <pc:docMk/>
            <pc:sldMk cId="3905898129" sldId="432"/>
            <ac:spMk id="11" creationId="{7C382022-D33C-456D-B41D-101F7C8F5381}"/>
          </ac:spMkLst>
        </pc:spChg>
        <pc:spChg chg="add mod">
          <ac:chgData name="Maresa Beazley" userId="5f8a0d0f-7495-4475-8968-cf1e28e5c564" providerId="ADAL" clId="{98F31EEE-B128-4F2A-984C-05CE340AA349}" dt="2020-06-15T11:24:33.970" v="16916" actId="122"/>
          <ac:spMkLst>
            <pc:docMk/>
            <pc:sldMk cId="3905898129" sldId="432"/>
            <ac:spMk id="12" creationId="{16422191-DE39-43E0-A625-D695C4C9FA0D}"/>
          </ac:spMkLst>
        </pc:spChg>
        <pc:spChg chg="add del mod">
          <ac:chgData name="Maresa Beazley" userId="5f8a0d0f-7495-4475-8968-cf1e28e5c564" providerId="ADAL" clId="{98F31EEE-B128-4F2A-984C-05CE340AA349}" dt="2020-06-11T14:55:15.769" v="15157" actId="14100"/>
          <ac:spMkLst>
            <pc:docMk/>
            <pc:sldMk cId="3905898129" sldId="432"/>
            <ac:spMk id="18" creationId="{51DCEFCC-EDA3-470F-BFA1-F8B3E8E94CCC}"/>
          </ac:spMkLst>
        </pc:spChg>
        <pc:picChg chg="add del mod">
          <ac:chgData name="Maresa Beazley" userId="5f8a0d0f-7495-4475-8968-cf1e28e5c564" providerId="ADAL" clId="{98F31EEE-B128-4F2A-984C-05CE340AA349}" dt="2020-06-11T12:58:48.860" v="15017" actId="478"/>
          <ac:picMkLst>
            <pc:docMk/>
            <pc:sldMk cId="3905898129" sldId="432"/>
            <ac:picMk id="9" creationId="{3BC05A35-660D-4512-8B59-F18318E4FAF4}"/>
          </ac:picMkLst>
        </pc:picChg>
        <pc:picChg chg="add mod modCrop">
          <ac:chgData name="Maresa Beazley" userId="5f8a0d0f-7495-4475-8968-cf1e28e5c564" providerId="ADAL" clId="{98F31EEE-B128-4F2A-984C-05CE340AA349}" dt="2020-06-11T12:58:43.172" v="15016" actId="732"/>
          <ac:picMkLst>
            <pc:docMk/>
            <pc:sldMk cId="3905898129" sldId="432"/>
            <ac:picMk id="14" creationId="{4E05F837-2877-495B-B38F-E0DA8C9C16B5}"/>
          </ac:picMkLst>
        </pc:picChg>
      </pc:sldChg>
      <pc:sldChg chg="addSp delSp modSp add">
        <pc:chgData name="Maresa Beazley" userId="5f8a0d0f-7495-4475-8968-cf1e28e5c564" providerId="ADAL" clId="{98F31EEE-B128-4F2A-984C-05CE340AA349}" dt="2020-06-15T11:24:49.890" v="16917" actId="207"/>
        <pc:sldMkLst>
          <pc:docMk/>
          <pc:sldMk cId="2871590473" sldId="433"/>
        </pc:sldMkLst>
        <pc:spChg chg="add mod">
          <ac:chgData name="Maresa Beazley" userId="5f8a0d0f-7495-4475-8968-cf1e28e5c564" providerId="ADAL" clId="{98F31EEE-B128-4F2A-984C-05CE340AA349}" dt="2020-06-15T11:24:49.890" v="16917" actId="207"/>
          <ac:spMkLst>
            <pc:docMk/>
            <pc:sldMk cId="2871590473" sldId="433"/>
            <ac:spMk id="6" creationId="{903E9090-1837-4766-90EB-2CDD3AF649A7}"/>
          </ac:spMkLst>
        </pc:spChg>
        <pc:spChg chg="mod">
          <ac:chgData name="Maresa Beazley" userId="5f8a0d0f-7495-4475-8968-cf1e28e5c564" providerId="ADAL" clId="{98F31EEE-B128-4F2A-984C-05CE340AA349}" dt="2020-06-11T16:06:23.945" v="16810" actId="20577"/>
          <ac:spMkLst>
            <pc:docMk/>
            <pc:sldMk cId="2871590473" sldId="433"/>
            <ac:spMk id="12" creationId="{16422191-DE39-43E0-A625-D695C4C9FA0D}"/>
          </ac:spMkLst>
        </pc:spChg>
        <pc:spChg chg="mod">
          <ac:chgData name="Maresa Beazley" userId="5f8a0d0f-7495-4475-8968-cf1e28e5c564" providerId="ADAL" clId="{98F31EEE-B128-4F2A-984C-05CE340AA349}" dt="2020-06-11T14:55:05.954" v="15156" actId="14100"/>
          <ac:spMkLst>
            <pc:docMk/>
            <pc:sldMk cId="2871590473" sldId="433"/>
            <ac:spMk id="18" creationId="{51DCEFCC-EDA3-470F-BFA1-F8B3E8E94CCC}"/>
          </ac:spMkLst>
        </pc:spChg>
        <pc:picChg chg="del">
          <ac:chgData name="Maresa Beazley" userId="5f8a0d0f-7495-4475-8968-cf1e28e5c564" providerId="ADAL" clId="{98F31EEE-B128-4F2A-984C-05CE340AA349}" dt="2020-06-11T14:01:10.969" v="15126" actId="478"/>
          <ac:picMkLst>
            <pc:docMk/>
            <pc:sldMk cId="2871590473" sldId="433"/>
            <ac:picMk id="14" creationId="{4E05F837-2877-495B-B38F-E0DA8C9C16B5}"/>
          </ac:picMkLst>
        </pc:picChg>
      </pc:sldChg>
      <pc:sldChg chg="modSp add del">
        <pc:chgData name="Maresa Beazley" userId="5f8a0d0f-7495-4475-8968-cf1e28e5c564" providerId="ADAL" clId="{98F31EEE-B128-4F2A-984C-05CE340AA349}" dt="2020-06-11T15:26:21.407" v="15898" actId="2696"/>
        <pc:sldMkLst>
          <pc:docMk/>
          <pc:sldMk cId="4130237373" sldId="434"/>
        </pc:sldMkLst>
        <pc:spChg chg="mod">
          <ac:chgData name="Maresa Beazley" userId="5f8a0d0f-7495-4475-8968-cf1e28e5c564" providerId="ADAL" clId="{98F31EEE-B128-4F2A-984C-05CE340AA349}" dt="2020-06-11T15:22:20.358" v="15826" actId="2711"/>
          <ac:spMkLst>
            <pc:docMk/>
            <pc:sldMk cId="4130237373" sldId="434"/>
            <ac:spMk id="2" creationId="{7DD29BAC-16A7-42B3-8910-969375F52E13}"/>
          </ac:spMkLst>
        </pc:spChg>
        <pc:spChg chg="mod">
          <ac:chgData name="Maresa Beazley" userId="5f8a0d0f-7495-4475-8968-cf1e28e5c564" providerId="ADAL" clId="{98F31EEE-B128-4F2A-984C-05CE340AA349}" dt="2020-06-11T15:22:12.747" v="15825" actId="20577"/>
          <ac:spMkLst>
            <pc:docMk/>
            <pc:sldMk cId="4130237373" sldId="434"/>
            <ac:spMk id="5" creationId="{E1AB353D-C3DD-45D0-A928-76F68198F592}"/>
          </ac:spMkLst>
        </pc:spChg>
        <pc:spChg chg="mod">
          <ac:chgData name="Maresa Beazley" userId="5f8a0d0f-7495-4475-8968-cf1e28e5c564" providerId="ADAL" clId="{98F31EEE-B128-4F2A-984C-05CE340AA349}" dt="2020-06-11T15:22:25.868" v="15828" actId="113"/>
          <ac:spMkLst>
            <pc:docMk/>
            <pc:sldMk cId="4130237373" sldId="434"/>
            <ac:spMk id="18" creationId="{51DCEFCC-EDA3-470F-BFA1-F8B3E8E94CCC}"/>
          </ac:spMkLst>
        </pc:spChg>
      </pc:sldChg>
      <pc:sldChg chg="add del">
        <pc:chgData name="Maresa Beazley" userId="5f8a0d0f-7495-4475-8968-cf1e28e5c564" providerId="ADAL" clId="{98F31EEE-B128-4F2A-984C-05CE340AA349}" dt="2020-06-11T15:04:52.524" v="15427" actId="2696"/>
        <pc:sldMkLst>
          <pc:docMk/>
          <pc:sldMk cId="596967384" sldId="435"/>
        </pc:sldMkLst>
      </pc:sldChg>
    </pc:docChg>
  </pc:docChgLst>
  <pc:docChgLst>
    <pc:chgData name="Maresa Beazley - Senior Researcher" userId="S::maresa.beazley@essex.gov.uk::5f8a0d0f-7495-4475-8968-cf1e28e5c564" providerId="AD" clId="Web-{F117765D-0BD8-4B22-8D6F-65C5C5689900}"/>
    <pc:docChg chg="modSld">
      <pc:chgData name="Maresa Beazley - Senior Researcher" userId="S::maresa.beazley@essex.gov.uk::5f8a0d0f-7495-4475-8968-cf1e28e5c564" providerId="AD" clId="Web-{F117765D-0BD8-4B22-8D6F-65C5C5689900}" dt="2020-06-22T10:10:13.317" v="6" actId="20577"/>
      <pc:docMkLst>
        <pc:docMk/>
      </pc:docMkLst>
      <pc:sldChg chg="modSp">
        <pc:chgData name="Maresa Beazley - Senior Researcher" userId="S::maresa.beazley@essex.gov.uk::5f8a0d0f-7495-4475-8968-cf1e28e5c564" providerId="AD" clId="Web-{F117765D-0BD8-4B22-8D6F-65C5C5689900}" dt="2020-06-22T10:10:13.317" v="6" actId="20577"/>
        <pc:sldMkLst>
          <pc:docMk/>
          <pc:sldMk cId="4231481942" sldId="262"/>
        </pc:sldMkLst>
        <pc:spChg chg="mod">
          <ac:chgData name="Maresa Beazley - Senior Researcher" userId="S::maresa.beazley@essex.gov.uk::5f8a0d0f-7495-4475-8968-cf1e28e5c564" providerId="AD" clId="Web-{F117765D-0BD8-4B22-8D6F-65C5C5689900}" dt="2020-06-22T10:10:13.317" v="6" actId="20577"/>
          <ac:spMkLst>
            <pc:docMk/>
            <pc:sldMk cId="4231481942" sldId="262"/>
            <ac:spMk id="13" creationId="{F508B5EC-BAFE-44A0-B48D-41AA4F9F6B14}"/>
          </ac:spMkLst>
        </pc:spChg>
      </pc:sldChg>
    </pc:docChg>
  </pc:docChgLst>
  <pc:docChgLst>
    <pc:chgData name="Katerina Glover, Senior Researcher" userId="S::katerina.glover@essex.gov.uk::de2edfa1-0aa9-41ab-9f34-1fb333eb4396" providerId="AD" clId="Web-{7E41578B-1AC2-4F21-9727-21410D8C69B2}"/>
    <pc:docChg chg="modSld">
      <pc:chgData name="Katerina Glover, Senior Researcher" userId="S::katerina.glover@essex.gov.uk::de2edfa1-0aa9-41ab-9f34-1fb333eb4396" providerId="AD" clId="Web-{7E41578B-1AC2-4F21-9727-21410D8C69B2}" dt="2020-06-03T11:50:02.500" v="198" actId="20577"/>
      <pc:docMkLst>
        <pc:docMk/>
      </pc:docMkLst>
      <pc:sldChg chg="modSp">
        <pc:chgData name="Katerina Glover, Senior Researcher" userId="S::katerina.glover@essex.gov.uk::de2edfa1-0aa9-41ab-9f34-1fb333eb4396" providerId="AD" clId="Web-{7E41578B-1AC2-4F21-9727-21410D8C69B2}" dt="2020-06-03T11:42:01.013" v="48" actId="20577"/>
        <pc:sldMkLst>
          <pc:docMk/>
          <pc:sldMk cId="3237541940" sldId="359"/>
        </pc:sldMkLst>
        <pc:spChg chg="mod">
          <ac:chgData name="Katerina Glover, Senior Researcher" userId="S::katerina.glover@essex.gov.uk::de2edfa1-0aa9-41ab-9f34-1fb333eb4396" providerId="AD" clId="Web-{7E41578B-1AC2-4F21-9727-21410D8C69B2}" dt="2020-06-03T11:42:01.013" v="48" actId="20577"/>
          <ac:spMkLst>
            <pc:docMk/>
            <pc:sldMk cId="3237541940" sldId="359"/>
            <ac:spMk id="4" creationId="{9DB2612D-A933-466B-BB57-C688125F80F9}"/>
          </ac:spMkLst>
        </pc:spChg>
      </pc:sldChg>
      <pc:sldChg chg="modSp">
        <pc:chgData name="Katerina Glover, Senior Researcher" userId="S::katerina.glover@essex.gov.uk::de2edfa1-0aa9-41ab-9f34-1fb333eb4396" providerId="AD" clId="Web-{7E41578B-1AC2-4F21-9727-21410D8C69B2}" dt="2020-06-03T11:48:41.406" v="173" actId="20577"/>
        <pc:sldMkLst>
          <pc:docMk/>
          <pc:sldMk cId="447836792" sldId="400"/>
        </pc:sldMkLst>
        <pc:spChg chg="mod">
          <ac:chgData name="Katerina Glover, Senior Researcher" userId="S::katerina.glover@essex.gov.uk::de2edfa1-0aa9-41ab-9f34-1fb333eb4396" providerId="AD" clId="Web-{7E41578B-1AC2-4F21-9727-21410D8C69B2}" dt="2020-06-03T11:45:53.077" v="71" actId="20577"/>
          <ac:spMkLst>
            <pc:docMk/>
            <pc:sldMk cId="447836792" sldId="400"/>
            <ac:spMk id="10" creationId="{A550A8D6-DA17-499A-87EF-9B6E5F844D1A}"/>
          </ac:spMkLst>
        </pc:spChg>
        <pc:spChg chg="mod">
          <ac:chgData name="Katerina Glover, Senior Researcher" userId="S::katerina.glover@essex.gov.uk::de2edfa1-0aa9-41ab-9f34-1fb333eb4396" providerId="AD" clId="Web-{7E41578B-1AC2-4F21-9727-21410D8C69B2}" dt="2020-06-03T11:46:29.327" v="80" actId="20577"/>
          <ac:spMkLst>
            <pc:docMk/>
            <pc:sldMk cId="447836792" sldId="400"/>
            <ac:spMk id="15" creationId="{BFBD6D9E-7F1F-46AB-9A2B-F8F143C207FD}"/>
          </ac:spMkLst>
        </pc:spChg>
        <pc:spChg chg="mod">
          <ac:chgData name="Katerina Glover, Senior Researcher" userId="S::katerina.glover@essex.gov.uk::de2edfa1-0aa9-41ab-9f34-1fb333eb4396" providerId="AD" clId="Web-{7E41578B-1AC2-4F21-9727-21410D8C69B2}" dt="2020-06-03T11:46:58.234" v="85" actId="20577"/>
          <ac:spMkLst>
            <pc:docMk/>
            <pc:sldMk cId="447836792" sldId="400"/>
            <ac:spMk id="17" creationId="{65BCAC06-AB26-4E13-8088-B95FFD8B49CA}"/>
          </ac:spMkLst>
        </pc:spChg>
        <pc:spChg chg="mod">
          <ac:chgData name="Katerina Glover, Senior Researcher" userId="S::katerina.glover@essex.gov.uk::de2edfa1-0aa9-41ab-9f34-1fb333eb4396" providerId="AD" clId="Web-{7E41578B-1AC2-4F21-9727-21410D8C69B2}" dt="2020-06-03T11:47:21.062" v="89" actId="20577"/>
          <ac:spMkLst>
            <pc:docMk/>
            <pc:sldMk cId="447836792" sldId="400"/>
            <ac:spMk id="18" creationId="{5C258F38-E66D-4A87-A4E0-388FE9822FE9}"/>
          </ac:spMkLst>
        </pc:spChg>
        <pc:spChg chg="mod">
          <ac:chgData name="Katerina Glover, Senior Researcher" userId="S::katerina.glover@essex.gov.uk::de2edfa1-0aa9-41ab-9f34-1fb333eb4396" providerId="AD" clId="Web-{7E41578B-1AC2-4F21-9727-21410D8C69B2}" dt="2020-06-03T11:48:41.406" v="173" actId="20577"/>
          <ac:spMkLst>
            <pc:docMk/>
            <pc:sldMk cId="447836792" sldId="400"/>
            <ac:spMk id="23" creationId="{BBCDD3C5-3DA2-44AE-9CFF-01541254A46D}"/>
          </ac:spMkLst>
        </pc:spChg>
      </pc:sldChg>
      <pc:sldChg chg="modSp">
        <pc:chgData name="Katerina Glover, Senior Researcher" userId="S::katerina.glover@essex.gov.uk::de2edfa1-0aa9-41ab-9f34-1fb333eb4396" providerId="AD" clId="Web-{7E41578B-1AC2-4F21-9727-21410D8C69B2}" dt="2020-06-03T11:50:02.500" v="197" actId="20577"/>
        <pc:sldMkLst>
          <pc:docMk/>
          <pc:sldMk cId="1104663591" sldId="406"/>
        </pc:sldMkLst>
        <pc:spChg chg="mod">
          <ac:chgData name="Katerina Glover, Senior Researcher" userId="S::katerina.glover@essex.gov.uk::de2edfa1-0aa9-41ab-9f34-1fb333eb4396" providerId="AD" clId="Web-{7E41578B-1AC2-4F21-9727-21410D8C69B2}" dt="2020-06-03T11:50:02.500" v="197" actId="20577"/>
          <ac:spMkLst>
            <pc:docMk/>
            <pc:sldMk cId="1104663591" sldId="406"/>
            <ac:spMk id="6" creationId="{058145EE-356B-4EE4-82C0-0C21FB6AB53A}"/>
          </ac:spMkLst>
        </pc:spChg>
      </pc:sldChg>
      <pc:sldChg chg="modSp">
        <pc:chgData name="Katerina Glover, Senior Researcher" userId="S::katerina.glover@essex.gov.uk::de2edfa1-0aa9-41ab-9f34-1fb333eb4396" providerId="AD" clId="Web-{7E41578B-1AC2-4F21-9727-21410D8C69B2}" dt="2020-06-03T11:44:15.170" v="66" actId="20577"/>
        <pc:sldMkLst>
          <pc:docMk/>
          <pc:sldMk cId="3192038873" sldId="415"/>
        </pc:sldMkLst>
        <pc:spChg chg="mod">
          <ac:chgData name="Katerina Glover, Senior Researcher" userId="S::katerina.glover@essex.gov.uk::de2edfa1-0aa9-41ab-9f34-1fb333eb4396" providerId="AD" clId="Web-{7E41578B-1AC2-4F21-9727-21410D8C69B2}" dt="2020-06-03T11:44:15.170" v="66" actId="20577"/>
          <ac:spMkLst>
            <pc:docMk/>
            <pc:sldMk cId="3192038873" sldId="415"/>
            <ac:spMk id="17" creationId="{452850F4-F8EF-41C3-AFB2-1C466FC11F0F}"/>
          </ac:spMkLst>
        </pc:spChg>
        <pc:spChg chg="mod">
          <ac:chgData name="Katerina Glover, Senior Researcher" userId="S::katerina.glover@essex.gov.uk::de2edfa1-0aa9-41ab-9f34-1fb333eb4396" providerId="AD" clId="Web-{7E41578B-1AC2-4F21-9727-21410D8C69B2}" dt="2020-06-03T11:44:06.857" v="52" actId="20577"/>
          <ac:spMkLst>
            <pc:docMk/>
            <pc:sldMk cId="3192038873" sldId="415"/>
            <ac:spMk id="18" creationId="{51DCEFCC-EDA3-470F-BFA1-F8B3E8E94CCC}"/>
          </ac:spMkLst>
        </pc:spChg>
      </pc:sldChg>
    </pc:docChg>
  </pc:docChgLst>
  <pc:docChgLst>
    <pc:chgData name="Katerina Glover, Senior Researcher" userId="S::katerina.glover@essex.gov.uk::de2edfa1-0aa9-41ab-9f34-1fb333eb4396" providerId="AD" clId="Web-{F58599AF-3FA8-4A3C-ADE9-A256D720259F}"/>
    <pc:docChg chg="addSld modSld">
      <pc:chgData name="Katerina Glover, Senior Researcher" userId="S::katerina.glover@essex.gov.uk::de2edfa1-0aa9-41ab-9f34-1fb333eb4396" providerId="AD" clId="Web-{F58599AF-3FA8-4A3C-ADE9-A256D720259F}" dt="2020-05-28T13:17:00.230" v="15" actId="20577"/>
      <pc:docMkLst>
        <pc:docMk/>
      </pc:docMkLst>
      <pc:sldChg chg="addSp modSp add replId">
        <pc:chgData name="Katerina Glover, Senior Researcher" userId="S::katerina.glover@essex.gov.uk::de2edfa1-0aa9-41ab-9f34-1fb333eb4396" providerId="AD" clId="Web-{F58599AF-3FA8-4A3C-ADE9-A256D720259F}" dt="2020-05-28T13:17:00.230" v="14" actId="20577"/>
        <pc:sldMkLst>
          <pc:docMk/>
          <pc:sldMk cId="2712761055" sldId="385"/>
        </pc:sldMkLst>
        <pc:spChg chg="add mod">
          <ac:chgData name="Katerina Glover, Senior Researcher" userId="S::katerina.glover@essex.gov.uk::de2edfa1-0aa9-41ab-9f34-1fb333eb4396" providerId="AD" clId="Web-{F58599AF-3FA8-4A3C-ADE9-A256D720259F}" dt="2020-05-28T13:17:00.230" v="14" actId="20577"/>
          <ac:spMkLst>
            <pc:docMk/>
            <pc:sldMk cId="2712761055" sldId="385"/>
            <ac:spMk id="2" creationId="{1216CB69-CFC1-48DC-987C-E1E1F3BA349D}"/>
          </ac:spMkLst>
        </pc:spChg>
        <pc:spChg chg="mod">
          <ac:chgData name="Katerina Glover, Senior Researcher" userId="S::katerina.glover@essex.gov.uk::de2edfa1-0aa9-41ab-9f34-1fb333eb4396" providerId="AD" clId="Web-{F58599AF-3FA8-4A3C-ADE9-A256D720259F}" dt="2020-05-28T13:16:32.792" v="7" actId="20577"/>
          <ac:spMkLst>
            <pc:docMk/>
            <pc:sldMk cId="2712761055" sldId="385"/>
            <ac:spMk id="5" creationId="{E1AB353D-C3DD-45D0-A928-76F68198F592}"/>
          </ac:spMkLst>
        </pc:spChg>
      </pc:sldChg>
    </pc:docChg>
  </pc:docChgLst>
  <pc:docChgLst>
    <pc:chgData name="Maresa Beazley, Senior Researcher" userId="S::maresa.beazley@essex.gov.uk::5f8a0d0f-7495-4475-8968-cf1e28e5c564" providerId="AD" clId="Web-{62DED7D7-AE08-0852-B53D-1F57F217D12D}"/>
    <pc:docChg chg="">
      <pc:chgData name="Maresa Beazley, Senior Researcher" userId="S::maresa.beazley@essex.gov.uk::5f8a0d0f-7495-4475-8968-cf1e28e5c564" providerId="AD" clId="Web-{62DED7D7-AE08-0852-B53D-1F57F217D12D}" dt="2020-06-04T11:14:03.412" v="0"/>
      <pc:docMkLst>
        <pc:docMk/>
      </pc:docMkLst>
      <pc:sldChg chg="addCm">
        <pc:chgData name="Maresa Beazley, Senior Researcher" userId="S::maresa.beazley@essex.gov.uk::5f8a0d0f-7495-4475-8968-cf1e28e5c564" providerId="AD" clId="Web-{62DED7D7-AE08-0852-B53D-1F57F217D12D}" dt="2020-06-04T11:14:03.412" v="0"/>
        <pc:sldMkLst>
          <pc:docMk/>
          <pc:sldMk cId="3192038873" sldId="415"/>
        </pc:sldMkLst>
      </pc:sldChg>
    </pc:docChg>
  </pc:docChgLst>
  <pc:docChgLst>
    <pc:chgData name="Poppy Reece, Researcher" userId="dc98a925-bdaa-4bee-b207-d103908056d7" providerId="ADAL" clId="{678EC10E-87DD-4998-8DB9-22498D625AAF}"/>
    <pc:docChg chg="custSel delSld">
      <pc:chgData name="Poppy Reece, Researcher" userId="dc98a925-bdaa-4bee-b207-d103908056d7" providerId="ADAL" clId="{678EC10E-87DD-4998-8DB9-22498D625AAF}" dt="2020-06-23T13:40:27.505" v="0" actId="2696"/>
      <pc:docMkLst>
        <pc:docMk/>
      </pc:docMkLst>
      <pc:sldChg chg="del">
        <pc:chgData name="Poppy Reece, Researcher" userId="dc98a925-bdaa-4bee-b207-d103908056d7" providerId="ADAL" clId="{678EC10E-87DD-4998-8DB9-22498D625AAF}" dt="2020-06-23T13:40:27.505" v="0" actId="2696"/>
        <pc:sldMkLst>
          <pc:docMk/>
          <pc:sldMk cId="1401127612" sldId="357"/>
        </pc:sldMkLst>
      </pc:sldChg>
    </pc:docChg>
  </pc:docChgLst>
  <pc:docChgLst>
    <pc:chgData name="Maura O'Malley, Researcher" userId="S::maura.o-malley@essex.gov.uk::debcc6ab-8d4c-4f20-82e6-146e5bb09687" providerId="AD" clId="Web-{BEFD3607-F70E-49DC-B7C2-276F52CD1266}"/>
    <pc:docChg chg="addSld delSld modSld sldOrd">
      <pc:chgData name="Maura O'Malley, Researcher" userId="S::maura.o-malley@essex.gov.uk::debcc6ab-8d4c-4f20-82e6-146e5bb09687" providerId="AD" clId="Web-{BEFD3607-F70E-49DC-B7C2-276F52CD1266}" dt="2020-06-16T16:10:47.676" v="1517" actId="20577"/>
      <pc:docMkLst>
        <pc:docMk/>
      </pc:docMkLst>
      <pc:sldChg chg="modSp">
        <pc:chgData name="Maura O'Malley, Researcher" userId="S::maura.o-malley@essex.gov.uk::debcc6ab-8d4c-4f20-82e6-146e5bb09687" providerId="AD" clId="Web-{BEFD3607-F70E-49DC-B7C2-276F52CD1266}" dt="2020-06-16T15:03:17.260" v="72" actId="20577"/>
        <pc:sldMkLst>
          <pc:docMk/>
          <pc:sldMk cId="2715914701" sldId="397"/>
        </pc:sldMkLst>
        <pc:spChg chg="mod">
          <ac:chgData name="Maura O'Malley, Researcher" userId="S::maura.o-malley@essex.gov.uk::debcc6ab-8d4c-4f20-82e6-146e5bb09687" providerId="AD" clId="Web-{BEFD3607-F70E-49DC-B7C2-276F52CD1266}" dt="2020-06-16T15:03:17.260" v="72" actId="20577"/>
          <ac:spMkLst>
            <pc:docMk/>
            <pc:sldMk cId="2715914701" sldId="397"/>
            <ac:spMk id="3" creationId="{D94082C3-A739-4586-84F5-DBED494E9815}"/>
          </ac:spMkLst>
        </pc:spChg>
      </pc:sldChg>
      <pc:sldChg chg="modSp">
        <pc:chgData name="Maura O'Malley, Researcher" userId="S::maura.o-malley@essex.gov.uk::debcc6ab-8d4c-4f20-82e6-146e5bb09687" providerId="AD" clId="Web-{BEFD3607-F70E-49DC-B7C2-276F52CD1266}" dt="2020-06-16T14:58:55.340" v="2" actId="20577"/>
        <pc:sldMkLst>
          <pc:docMk/>
          <pc:sldMk cId="2187380053" sldId="412"/>
        </pc:sldMkLst>
        <pc:spChg chg="mod">
          <ac:chgData name="Maura O'Malley, Researcher" userId="S::maura.o-malley@essex.gov.uk::debcc6ab-8d4c-4f20-82e6-146e5bb09687" providerId="AD" clId="Web-{BEFD3607-F70E-49DC-B7C2-276F52CD1266}" dt="2020-06-16T14:58:55.340" v="2" actId="20577"/>
          <ac:spMkLst>
            <pc:docMk/>
            <pc:sldMk cId="2187380053" sldId="412"/>
            <ac:spMk id="10" creationId="{790F178C-BA4F-4EF6-AF50-44CFE435FE18}"/>
          </ac:spMkLst>
        </pc:spChg>
      </pc:sldChg>
      <pc:sldChg chg="addCm">
        <pc:chgData name="Maura O'Malley, Researcher" userId="S::maura.o-malley@essex.gov.uk::debcc6ab-8d4c-4f20-82e6-146e5bb09687" providerId="AD" clId="Web-{BEFD3607-F70E-49DC-B7C2-276F52CD1266}" dt="2020-06-16T15:09:47.350" v="74"/>
        <pc:sldMkLst>
          <pc:docMk/>
          <pc:sldMk cId="2871590473" sldId="433"/>
        </pc:sldMkLst>
      </pc:sldChg>
      <pc:sldChg chg="addSp delSp modSp del">
        <pc:chgData name="Maura O'Malley, Researcher" userId="S::maura.o-malley@essex.gov.uk::debcc6ab-8d4c-4f20-82e6-146e5bb09687" providerId="AD" clId="Web-{BEFD3607-F70E-49DC-B7C2-276F52CD1266}" dt="2020-06-16T15:52:47.514" v="1424"/>
        <pc:sldMkLst>
          <pc:docMk/>
          <pc:sldMk cId="2992520097" sldId="436"/>
        </pc:sldMkLst>
        <pc:spChg chg="add del mod">
          <ac:chgData name="Maura O'Malley, Researcher" userId="S::maura.o-malley@essex.gov.uk::debcc6ab-8d4c-4f20-82e6-146e5bb09687" providerId="AD" clId="Web-{BEFD3607-F70E-49DC-B7C2-276F52CD1266}" dt="2020-06-16T15:52:22.545" v="1423" actId="20577"/>
          <ac:spMkLst>
            <pc:docMk/>
            <pc:sldMk cId="2992520097" sldId="436"/>
            <ac:spMk id="5" creationId="{E1AB353D-C3DD-45D0-A928-76F68198F592}"/>
          </ac:spMkLst>
        </pc:spChg>
      </pc:sldChg>
      <pc:sldChg chg="modSp">
        <pc:chgData name="Maura O'Malley, Researcher" userId="S::maura.o-malley@essex.gov.uk::debcc6ab-8d4c-4f20-82e6-146e5bb09687" providerId="AD" clId="Web-{BEFD3607-F70E-49DC-B7C2-276F52CD1266}" dt="2020-06-16T15:50:51.374" v="1369" actId="1076"/>
        <pc:sldMkLst>
          <pc:docMk/>
          <pc:sldMk cId="3037783217" sldId="437"/>
        </pc:sldMkLst>
        <pc:spChg chg="mod">
          <ac:chgData name="Maura O'Malley, Researcher" userId="S::maura.o-malley@essex.gov.uk::debcc6ab-8d4c-4f20-82e6-146e5bb09687" providerId="AD" clId="Web-{BEFD3607-F70E-49DC-B7C2-276F52CD1266}" dt="2020-06-16T15:50:51.374" v="1369" actId="1076"/>
          <ac:spMkLst>
            <pc:docMk/>
            <pc:sldMk cId="3037783217" sldId="437"/>
            <ac:spMk id="5" creationId="{E1AB353D-C3DD-45D0-A928-76F68198F592}"/>
          </ac:spMkLst>
        </pc:spChg>
      </pc:sldChg>
      <pc:sldChg chg="modSp add replId">
        <pc:chgData name="Maura O'Malley, Researcher" userId="S::maura.o-malley@essex.gov.uk::debcc6ab-8d4c-4f20-82e6-146e5bb09687" providerId="AD" clId="Web-{BEFD3607-F70E-49DC-B7C2-276F52CD1266}" dt="2020-06-16T15:49:19.531" v="1345" actId="20577"/>
        <pc:sldMkLst>
          <pc:docMk/>
          <pc:sldMk cId="171402973" sldId="443"/>
        </pc:sldMkLst>
        <pc:spChg chg="mod">
          <ac:chgData name="Maura O'Malley, Researcher" userId="S::maura.o-malley@essex.gov.uk::debcc6ab-8d4c-4f20-82e6-146e5bb09687" providerId="AD" clId="Web-{BEFD3607-F70E-49DC-B7C2-276F52CD1266}" dt="2020-06-16T15:48:39.360" v="1324" actId="1076"/>
          <ac:spMkLst>
            <pc:docMk/>
            <pc:sldMk cId="171402973" sldId="443"/>
            <ac:spMk id="2" creationId="{B86E3F7B-6A20-4AB5-B5B5-890DB4982E62}"/>
          </ac:spMkLst>
        </pc:spChg>
        <pc:spChg chg="mod">
          <ac:chgData name="Maura O'Malley, Researcher" userId="S::maura.o-malley@essex.gov.uk::debcc6ab-8d4c-4f20-82e6-146e5bb09687" providerId="AD" clId="Web-{BEFD3607-F70E-49DC-B7C2-276F52CD1266}" dt="2020-06-16T15:49:19.531" v="1345" actId="20577"/>
          <ac:spMkLst>
            <pc:docMk/>
            <pc:sldMk cId="171402973" sldId="443"/>
            <ac:spMk id="5" creationId="{E1AB353D-C3DD-45D0-A928-76F68198F592}"/>
          </ac:spMkLst>
        </pc:spChg>
      </pc:sldChg>
      <pc:sldChg chg="add del replId">
        <pc:chgData name="Maura O'Malley, Researcher" userId="S::maura.o-malley@essex.gov.uk::debcc6ab-8d4c-4f20-82e6-146e5bb09687" providerId="AD" clId="Web-{BEFD3607-F70E-49DC-B7C2-276F52CD1266}" dt="2020-06-16T15:12:12.458" v="106"/>
        <pc:sldMkLst>
          <pc:docMk/>
          <pc:sldMk cId="2215900726" sldId="443"/>
        </pc:sldMkLst>
      </pc:sldChg>
      <pc:sldChg chg="modSp add replId">
        <pc:chgData name="Maura O'Malley, Researcher" userId="S::maura.o-malley@essex.gov.uk::debcc6ab-8d4c-4f20-82e6-146e5bb09687" providerId="AD" clId="Web-{BEFD3607-F70E-49DC-B7C2-276F52CD1266}" dt="2020-06-16T15:50:41.421" v="1368" actId="20577"/>
        <pc:sldMkLst>
          <pc:docMk/>
          <pc:sldMk cId="2283282827" sldId="444"/>
        </pc:sldMkLst>
        <pc:spChg chg="mod">
          <ac:chgData name="Maura O'Malley, Researcher" userId="S::maura.o-malley@essex.gov.uk::debcc6ab-8d4c-4f20-82e6-146e5bb09687" providerId="AD" clId="Web-{BEFD3607-F70E-49DC-B7C2-276F52CD1266}" dt="2020-06-16T15:50:41.421" v="1368" actId="20577"/>
          <ac:spMkLst>
            <pc:docMk/>
            <pc:sldMk cId="2283282827" sldId="444"/>
            <ac:spMk id="5" creationId="{E1AB353D-C3DD-45D0-A928-76F68198F592}"/>
          </ac:spMkLst>
        </pc:spChg>
      </pc:sldChg>
      <pc:sldChg chg="modSp add ord replId">
        <pc:chgData name="Maura O'Malley, Researcher" userId="S::maura.o-malley@essex.gov.uk::debcc6ab-8d4c-4f20-82e6-146e5bb09687" providerId="AD" clId="Web-{BEFD3607-F70E-49DC-B7C2-276F52CD1266}" dt="2020-06-16T16:10:47.676" v="1516" actId="20577"/>
        <pc:sldMkLst>
          <pc:docMk/>
          <pc:sldMk cId="2874241695" sldId="445"/>
        </pc:sldMkLst>
        <pc:spChg chg="mod">
          <ac:chgData name="Maura O'Malley, Researcher" userId="S::maura.o-malley@essex.gov.uk::debcc6ab-8d4c-4f20-82e6-146e5bb09687" providerId="AD" clId="Web-{BEFD3607-F70E-49DC-B7C2-276F52CD1266}" dt="2020-06-16T16:10:47.676" v="1516" actId="20577"/>
          <ac:spMkLst>
            <pc:docMk/>
            <pc:sldMk cId="2874241695" sldId="445"/>
            <ac:spMk id="3" creationId="{D94082C3-A739-4586-84F5-DBED494E9815}"/>
          </ac:spMkLst>
        </pc:spChg>
      </pc:sldChg>
      <pc:sldChg chg="modSp add replId">
        <pc:chgData name="Maura O'Malley, Researcher" userId="S::maura.o-malley@essex.gov.uk::debcc6ab-8d4c-4f20-82e6-146e5bb09687" providerId="AD" clId="Web-{BEFD3607-F70E-49DC-B7C2-276F52CD1266}" dt="2020-06-16T15:53:55.451" v="1455" actId="20577"/>
        <pc:sldMkLst>
          <pc:docMk/>
          <pc:sldMk cId="2623582356" sldId="446"/>
        </pc:sldMkLst>
        <pc:spChg chg="mod">
          <ac:chgData name="Maura O'Malley, Researcher" userId="S::maura.o-malley@essex.gov.uk::debcc6ab-8d4c-4f20-82e6-146e5bb09687" providerId="AD" clId="Web-{BEFD3607-F70E-49DC-B7C2-276F52CD1266}" dt="2020-06-16T15:53:55.451" v="1455" actId="20577"/>
          <ac:spMkLst>
            <pc:docMk/>
            <pc:sldMk cId="2623582356" sldId="446"/>
            <ac:spMk id="5" creationId="{E1AB353D-C3DD-45D0-A928-76F68198F592}"/>
          </ac:spMkLst>
        </pc:spChg>
      </pc:sldChg>
    </pc:docChg>
  </pc:docChgLst>
  <pc:docChgLst>
    <pc:chgData name="Maresa Beazley, Senior Researcher" userId="S::maresa.beazley@essex.gov.uk::5f8a0d0f-7495-4475-8968-cf1e28e5c564" providerId="AD" clId="Web-{1EB5C860-629B-4BC2-9D91-BA5F2136016C}"/>
    <pc:docChg chg="modSld sldOrd">
      <pc:chgData name="Maresa Beazley, Senior Researcher" userId="S::maresa.beazley@essex.gov.uk::5f8a0d0f-7495-4475-8968-cf1e28e5c564" providerId="AD" clId="Web-{1EB5C860-629B-4BC2-9D91-BA5F2136016C}" dt="2020-05-28T15:29:48.713" v="72" actId="20577"/>
      <pc:docMkLst>
        <pc:docMk/>
      </pc:docMkLst>
      <pc:sldChg chg="modSp ord">
        <pc:chgData name="Maresa Beazley, Senior Researcher" userId="S::maresa.beazley@essex.gov.uk::5f8a0d0f-7495-4475-8968-cf1e28e5c564" providerId="AD" clId="Web-{1EB5C860-629B-4BC2-9D91-BA5F2136016C}" dt="2020-05-28T15:29:48.713" v="71" actId="20577"/>
        <pc:sldMkLst>
          <pc:docMk/>
          <pc:sldMk cId="423393120" sldId="372"/>
        </pc:sldMkLst>
        <pc:spChg chg="mod">
          <ac:chgData name="Maresa Beazley, Senior Researcher" userId="S::maresa.beazley@essex.gov.uk::5f8a0d0f-7495-4475-8968-cf1e28e5c564" providerId="AD" clId="Web-{1EB5C860-629B-4BC2-9D91-BA5F2136016C}" dt="2020-05-28T15:29:48.713" v="71" actId="20577"/>
          <ac:spMkLst>
            <pc:docMk/>
            <pc:sldMk cId="423393120" sldId="372"/>
            <ac:spMk id="3" creationId="{D94082C3-A739-4586-84F5-DBED494E981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25" y="0"/>
            <a:ext cx="2951163" cy="498475"/>
          </a:xfrm>
          <a:prstGeom prst="rect">
            <a:avLst/>
          </a:prstGeom>
        </p:spPr>
        <p:txBody>
          <a:bodyPr vert="horz" lIns="91440" tIns="45720" rIns="91440" bIns="45720" rtlCol="0"/>
          <a:lstStyle>
            <a:lvl1pPr algn="r">
              <a:defRPr sz="1200"/>
            </a:lvl1pPr>
          </a:lstStyle>
          <a:p>
            <a:fld id="{819E07CE-680A-4AB6-A1AD-6D205E4E3346}" type="datetimeFigureOut">
              <a:rPr lang="en-GB" smtClean="0"/>
              <a:t>16/02/2021</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8300" cy="3914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4038"/>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25" y="9444038"/>
            <a:ext cx="2951163" cy="498475"/>
          </a:xfrm>
          <a:prstGeom prst="rect">
            <a:avLst/>
          </a:prstGeom>
        </p:spPr>
        <p:txBody>
          <a:bodyPr vert="horz" lIns="91440" tIns="45720" rIns="91440" bIns="45720" rtlCol="0" anchor="b"/>
          <a:lstStyle>
            <a:lvl1pPr algn="r">
              <a:defRPr sz="1200"/>
            </a:lvl1pPr>
          </a:lstStyle>
          <a:p>
            <a:fld id="{2B98D04C-FC81-4035-B1F5-CF817146DC9E}" type="slidenum">
              <a:rPr lang="en-GB" smtClean="0"/>
              <a:t>‹#›</a:t>
            </a:fld>
            <a:endParaRPr lang="en-GB"/>
          </a:p>
        </p:txBody>
      </p:sp>
    </p:spTree>
    <p:extLst>
      <p:ext uri="{BB962C8B-B14F-4D97-AF65-F5344CB8AC3E}">
        <p14:creationId xmlns:p14="http://schemas.microsoft.com/office/powerpoint/2010/main" val="3752130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a:t>
            </a:fld>
            <a:endParaRPr lang="en-GB"/>
          </a:p>
        </p:txBody>
      </p:sp>
    </p:spTree>
    <p:extLst>
      <p:ext uri="{BB962C8B-B14F-4D97-AF65-F5344CB8AC3E}">
        <p14:creationId xmlns:p14="http://schemas.microsoft.com/office/powerpoint/2010/main" val="1564870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98D04C-FC81-4035-B1F5-CF817146DC9E}" type="slidenum">
              <a:rPr lang="en-GB" smtClean="0"/>
              <a:t>10</a:t>
            </a:fld>
            <a:endParaRPr lang="en-GB"/>
          </a:p>
        </p:txBody>
      </p:sp>
    </p:spTree>
    <p:extLst>
      <p:ext uri="{BB962C8B-B14F-4D97-AF65-F5344CB8AC3E}">
        <p14:creationId xmlns:p14="http://schemas.microsoft.com/office/powerpoint/2010/main" val="1787544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98D04C-FC81-4035-B1F5-CF817146DC9E}" type="slidenum">
              <a:rPr lang="en-GB" smtClean="0"/>
              <a:t>11</a:t>
            </a:fld>
            <a:endParaRPr lang="en-GB"/>
          </a:p>
        </p:txBody>
      </p:sp>
    </p:spTree>
    <p:extLst>
      <p:ext uri="{BB962C8B-B14F-4D97-AF65-F5344CB8AC3E}">
        <p14:creationId xmlns:p14="http://schemas.microsoft.com/office/powerpoint/2010/main" val="2176863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12</a:t>
            </a:fld>
            <a:endParaRPr lang="en-GB"/>
          </a:p>
        </p:txBody>
      </p:sp>
    </p:spTree>
    <p:extLst>
      <p:ext uri="{BB962C8B-B14F-4D97-AF65-F5344CB8AC3E}">
        <p14:creationId xmlns:p14="http://schemas.microsoft.com/office/powerpoint/2010/main" val="1422146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13</a:t>
            </a:fld>
            <a:endParaRPr lang="en-GB"/>
          </a:p>
        </p:txBody>
      </p:sp>
    </p:spTree>
    <p:extLst>
      <p:ext uri="{BB962C8B-B14F-4D97-AF65-F5344CB8AC3E}">
        <p14:creationId xmlns:p14="http://schemas.microsoft.com/office/powerpoint/2010/main" val="1436689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14</a:t>
            </a:fld>
            <a:endParaRPr lang="en-GB"/>
          </a:p>
        </p:txBody>
      </p:sp>
    </p:spTree>
    <p:extLst>
      <p:ext uri="{BB962C8B-B14F-4D97-AF65-F5344CB8AC3E}">
        <p14:creationId xmlns:p14="http://schemas.microsoft.com/office/powerpoint/2010/main" val="227577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15</a:t>
            </a:fld>
            <a:endParaRPr lang="en-GB"/>
          </a:p>
        </p:txBody>
      </p:sp>
    </p:spTree>
    <p:extLst>
      <p:ext uri="{BB962C8B-B14F-4D97-AF65-F5344CB8AC3E}">
        <p14:creationId xmlns:p14="http://schemas.microsoft.com/office/powerpoint/2010/main" val="442504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17</a:t>
            </a:fld>
            <a:endParaRPr lang="en-GB"/>
          </a:p>
        </p:txBody>
      </p:sp>
    </p:spTree>
    <p:extLst>
      <p:ext uri="{BB962C8B-B14F-4D97-AF65-F5344CB8AC3E}">
        <p14:creationId xmlns:p14="http://schemas.microsoft.com/office/powerpoint/2010/main" val="2668201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18</a:t>
            </a:fld>
            <a:endParaRPr lang="en-GB"/>
          </a:p>
        </p:txBody>
      </p:sp>
    </p:spTree>
    <p:extLst>
      <p:ext uri="{BB962C8B-B14F-4D97-AF65-F5344CB8AC3E}">
        <p14:creationId xmlns:p14="http://schemas.microsoft.com/office/powerpoint/2010/main" val="2462906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i="1"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98D04C-FC81-4035-B1F5-CF817146DC9E}" type="slidenum">
              <a:rPr lang="en-GB" smtClean="0"/>
              <a:t>19</a:t>
            </a:fld>
            <a:endParaRPr lang="en-GB"/>
          </a:p>
        </p:txBody>
      </p:sp>
    </p:spTree>
    <p:extLst>
      <p:ext uri="{BB962C8B-B14F-4D97-AF65-F5344CB8AC3E}">
        <p14:creationId xmlns:p14="http://schemas.microsoft.com/office/powerpoint/2010/main" val="123436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20</a:t>
            </a:fld>
            <a:endParaRPr lang="en-GB"/>
          </a:p>
        </p:txBody>
      </p:sp>
    </p:spTree>
    <p:extLst>
      <p:ext uri="{BB962C8B-B14F-4D97-AF65-F5344CB8AC3E}">
        <p14:creationId xmlns:p14="http://schemas.microsoft.com/office/powerpoint/2010/main" val="385181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a:t>
            </a:fld>
            <a:endParaRPr lang="en-GB"/>
          </a:p>
        </p:txBody>
      </p:sp>
    </p:spTree>
    <p:extLst>
      <p:ext uri="{BB962C8B-B14F-4D97-AF65-F5344CB8AC3E}">
        <p14:creationId xmlns:p14="http://schemas.microsoft.com/office/powerpoint/2010/main" val="2900155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21</a:t>
            </a:fld>
            <a:endParaRPr lang="en-GB"/>
          </a:p>
        </p:txBody>
      </p:sp>
    </p:spTree>
    <p:extLst>
      <p:ext uri="{BB962C8B-B14F-4D97-AF65-F5344CB8AC3E}">
        <p14:creationId xmlns:p14="http://schemas.microsoft.com/office/powerpoint/2010/main" val="28792329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22</a:t>
            </a:fld>
            <a:endParaRPr lang="en-GB"/>
          </a:p>
        </p:txBody>
      </p:sp>
    </p:spTree>
    <p:extLst>
      <p:ext uri="{BB962C8B-B14F-4D97-AF65-F5344CB8AC3E}">
        <p14:creationId xmlns:p14="http://schemas.microsoft.com/office/powerpoint/2010/main" val="2640015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23</a:t>
            </a:fld>
            <a:endParaRPr lang="en-GB"/>
          </a:p>
        </p:txBody>
      </p:sp>
    </p:spTree>
    <p:extLst>
      <p:ext uri="{BB962C8B-B14F-4D97-AF65-F5344CB8AC3E}">
        <p14:creationId xmlns:p14="http://schemas.microsoft.com/office/powerpoint/2010/main" val="4239460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25</a:t>
            </a:fld>
            <a:endParaRPr lang="en-GB"/>
          </a:p>
        </p:txBody>
      </p:sp>
    </p:spTree>
    <p:extLst>
      <p:ext uri="{BB962C8B-B14F-4D97-AF65-F5344CB8AC3E}">
        <p14:creationId xmlns:p14="http://schemas.microsoft.com/office/powerpoint/2010/main" val="729061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3</a:t>
            </a:fld>
            <a:endParaRPr lang="en-GB"/>
          </a:p>
        </p:txBody>
      </p:sp>
    </p:spTree>
    <p:extLst>
      <p:ext uri="{BB962C8B-B14F-4D97-AF65-F5344CB8AC3E}">
        <p14:creationId xmlns:p14="http://schemas.microsoft.com/office/powerpoint/2010/main" val="6728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B98D04C-FC81-4035-B1F5-CF817146DC9E}" type="slidenum">
              <a:rPr lang="en-GB" smtClean="0"/>
              <a:t>4</a:t>
            </a:fld>
            <a:endParaRPr lang="en-GB"/>
          </a:p>
        </p:txBody>
      </p:sp>
    </p:spTree>
    <p:extLst>
      <p:ext uri="{BB962C8B-B14F-4D97-AF65-F5344CB8AC3E}">
        <p14:creationId xmlns:p14="http://schemas.microsoft.com/office/powerpoint/2010/main" val="201679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5</a:t>
            </a:fld>
            <a:endParaRPr lang="en-GB"/>
          </a:p>
        </p:txBody>
      </p:sp>
    </p:spTree>
    <p:extLst>
      <p:ext uri="{BB962C8B-B14F-4D97-AF65-F5344CB8AC3E}">
        <p14:creationId xmlns:p14="http://schemas.microsoft.com/office/powerpoint/2010/main" val="1881793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6</a:t>
            </a:fld>
            <a:endParaRPr lang="en-GB"/>
          </a:p>
        </p:txBody>
      </p:sp>
    </p:spTree>
    <p:extLst>
      <p:ext uri="{BB962C8B-B14F-4D97-AF65-F5344CB8AC3E}">
        <p14:creationId xmlns:p14="http://schemas.microsoft.com/office/powerpoint/2010/main" val="738447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98D04C-FC81-4035-B1F5-CF817146DC9E}" type="slidenum">
              <a:rPr lang="en-GB" smtClean="0"/>
              <a:t>7</a:t>
            </a:fld>
            <a:endParaRPr lang="en-GB"/>
          </a:p>
        </p:txBody>
      </p:sp>
    </p:spTree>
    <p:extLst>
      <p:ext uri="{BB962C8B-B14F-4D97-AF65-F5344CB8AC3E}">
        <p14:creationId xmlns:p14="http://schemas.microsoft.com/office/powerpoint/2010/main" val="187803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2B98D04C-FC81-4035-B1F5-CF817146DC9E}" type="slidenum">
              <a:rPr lang="en-GB" smtClean="0"/>
              <a:t>8</a:t>
            </a:fld>
            <a:endParaRPr lang="en-GB"/>
          </a:p>
        </p:txBody>
      </p:sp>
    </p:spTree>
    <p:extLst>
      <p:ext uri="{BB962C8B-B14F-4D97-AF65-F5344CB8AC3E}">
        <p14:creationId xmlns:p14="http://schemas.microsoft.com/office/powerpoint/2010/main" val="2926690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2B98D04C-FC81-4035-B1F5-CF817146DC9E}" type="slidenum">
              <a:rPr lang="en-GB" smtClean="0"/>
              <a:t>9</a:t>
            </a:fld>
            <a:endParaRPr lang="en-GB"/>
          </a:p>
        </p:txBody>
      </p:sp>
    </p:spTree>
    <p:extLst>
      <p:ext uri="{BB962C8B-B14F-4D97-AF65-F5344CB8AC3E}">
        <p14:creationId xmlns:p14="http://schemas.microsoft.com/office/powerpoint/2010/main" val="279765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89184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835812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377523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319753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E8855B-DD27-409E-9005-093FB3B6B267}" type="datetimeFigureOut">
              <a:rPr lang="en-GB" smtClean="0"/>
              <a:t>16/02/2021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126320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90011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E8855B-DD27-409E-9005-093FB3B6B267}" type="datetimeFigureOut">
              <a:rPr lang="en-GB" smtClean="0"/>
              <a:t>16/02/2021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16663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E8855B-DD27-409E-9005-093FB3B6B267}" type="datetimeFigureOut">
              <a:rPr lang="en-GB" smtClean="0"/>
              <a:t>16/02/2021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4989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E8855B-DD27-409E-9005-093FB3B6B267}" type="datetimeFigureOut">
              <a:rPr lang="en-GB" smtClean="0"/>
              <a:t>16/02/2021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63304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40401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E8855B-DD27-409E-9005-093FB3B6B267}" type="datetimeFigureOut">
              <a:rPr lang="en-GB" smtClean="0"/>
              <a:t>16/02/2021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6ED14E-EB6A-4F94-932A-3930CAD586E4}" type="slidenum">
              <a:rPr lang="en-GB" smtClean="0"/>
              <a:t>‹#›</a:t>
            </a:fld>
            <a:endParaRPr lang="en-GB"/>
          </a:p>
        </p:txBody>
      </p:sp>
    </p:spTree>
    <p:extLst>
      <p:ext uri="{BB962C8B-B14F-4D97-AF65-F5344CB8AC3E}">
        <p14:creationId xmlns:p14="http://schemas.microsoft.com/office/powerpoint/2010/main" val="2535928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E8855B-DD27-409E-9005-093FB3B6B267}" type="datetimeFigureOut">
              <a:rPr lang="en-GB" smtClean="0"/>
              <a:t>16/02/2021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ED14E-EB6A-4F94-932A-3930CAD586E4}" type="slidenum">
              <a:rPr lang="en-GB" smtClean="0"/>
              <a:t>‹#›</a:t>
            </a:fld>
            <a:endParaRPr lang="en-GB"/>
          </a:p>
        </p:txBody>
      </p:sp>
    </p:spTree>
    <p:extLst>
      <p:ext uri="{BB962C8B-B14F-4D97-AF65-F5344CB8AC3E}">
        <p14:creationId xmlns:p14="http://schemas.microsoft.com/office/powerpoint/2010/main" val="48047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9.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29.sv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3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a:extLst>
              <a:ext uri="{FF2B5EF4-FFF2-40B4-BE49-F238E27FC236}">
                <a16:creationId xmlns:a16="http://schemas.microsoft.com/office/drawing/2014/main" id="{832EEC30-C71B-4372-8F09-DCA8B7A6A7E5}"/>
              </a:ext>
            </a:extLst>
          </p:cNvPr>
          <p:cNvSpPr txBox="1"/>
          <p:nvPr/>
        </p:nvSpPr>
        <p:spPr>
          <a:xfrm>
            <a:off x="1872521" y="5055394"/>
            <a:ext cx="2286000" cy="20716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750" b="1">
                <a:solidFill>
                  <a:srgbClr val="FFFFFF"/>
                </a:solidFill>
                <a:latin typeface="Century Gothic" panose="020B0502020202020204" pitchFamily="34" charset="0"/>
                <a:ea typeface="Calibri" panose="020F0502020204030204" pitchFamily="34" charset="0"/>
                <a:cs typeface="Times New Roman" panose="02020603050405020304" pitchFamily="18" charset="0"/>
              </a:rPr>
              <a:t>The 2019 English Indices of Deprivation </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7" name="Text Box 6">
            <a:extLst>
              <a:ext uri="{FF2B5EF4-FFF2-40B4-BE49-F238E27FC236}">
                <a16:creationId xmlns:a16="http://schemas.microsoft.com/office/drawing/2014/main" id="{C3AC2932-80F9-4EB8-B63F-2AD3DE23E245}"/>
              </a:ext>
            </a:extLst>
          </p:cNvPr>
          <p:cNvSpPr txBox="1"/>
          <p:nvPr/>
        </p:nvSpPr>
        <p:spPr>
          <a:xfrm>
            <a:off x="1827552" y="5066636"/>
            <a:ext cx="2085975" cy="750094"/>
          </a:xfrm>
          <a:prstGeom prst="rect">
            <a:avLst/>
          </a:prstGeom>
          <a:noFill/>
          <a:ln w="6350">
            <a:noFill/>
          </a:ln>
        </p:spPr>
        <p:txBody>
          <a:bodyPr rot="0" spcFirstLastPara="0" vert="horz" wrap="square" lIns="68580" tIns="0" rIns="68580" bIns="34290" numCol="1" spcCol="0" rtlCol="0" fromWordArt="0" anchor="t" anchorCtr="0" forceAA="0" compatLnSpc="1">
            <a:prstTxWarp prst="textNoShape">
              <a:avLst/>
            </a:prstTxWarp>
            <a:noAutofit/>
          </a:bodyPr>
          <a:lstStyle/>
          <a:p>
            <a:pPr>
              <a:lnSpc>
                <a:spcPct val="107000"/>
              </a:lnSpc>
              <a:spcAft>
                <a:spcPts val="600"/>
              </a:spcAft>
            </a:pPr>
            <a:r>
              <a:rPr lang="en-GB" sz="5400">
                <a:solidFill>
                  <a:srgbClr val="FFFFFF"/>
                </a:solidFill>
                <a:latin typeface="Century Gothic" panose="020B0502020202020204" pitchFamily="34" charset="0"/>
                <a:ea typeface="Calibri" panose="020F0502020204030204" pitchFamily="34" charset="0"/>
                <a:cs typeface="Times New Roman" panose="02020603050405020304" pitchFamily="18" charset="0"/>
              </a:rPr>
              <a:t>ESSEX</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sp>
        <p:nvSpPr>
          <p:cNvPr id="10" name="Text Box 7">
            <a:extLst>
              <a:ext uri="{FF2B5EF4-FFF2-40B4-BE49-F238E27FC236}">
                <a16:creationId xmlns:a16="http://schemas.microsoft.com/office/drawing/2014/main" id="{0D28211C-6B72-4A67-A86A-04E9E81813C9}"/>
              </a:ext>
            </a:extLst>
          </p:cNvPr>
          <p:cNvSpPr txBox="1"/>
          <p:nvPr/>
        </p:nvSpPr>
        <p:spPr>
          <a:xfrm>
            <a:off x="8835687" y="5066636"/>
            <a:ext cx="1528763" cy="750094"/>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4875">
                <a:solidFill>
                  <a:srgbClr val="FFFFFF"/>
                </a:solidFill>
                <a:latin typeface="Century Gothic" panose="020B0502020202020204" pitchFamily="34" charset="0"/>
                <a:ea typeface="Calibri" panose="020F0502020204030204" pitchFamily="34" charset="0"/>
                <a:cs typeface="Times New Roman" panose="02020603050405020304" pitchFamily="18" charset="0"/>
              </a:rPr>
              <a:t>2019</a:t>
            </a:r>
            <a:endParaRPr lang="en-GB" sz="900">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4A89E63C-A439-4295-B93F-8AAAC704646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10274257" y="542470"/>
            <a:ext cx="1408271" cy="680561"/>
          </a:xfrm>
          <a:prstGeom prst="rect">
            <a:avLst/>
          </a:prstGeom>
        </p:spPr>
      </p:pic>
      <p:sp>
        <p:nvSpPr>
          <p:cNvPr id="13" name="Text Box 14">
            <a:extLst>
              <a:ext uri="{FF2B5EF4-FFF2-40B4-BE49-F238E27FC236}">
                <a16:creationId xmlns:a16="http://schemas.microsoft.com/office/drawing/2014/main" id="{F508B5EC-BAFE-44A0-B48D-41AA4F9F6B14}"/>
              </a:ext>
            </a:extLst>
          </p:cNvPr>
          <p:cNvSpPr txBox="1"/>
          <p:nvPr/>
        </p:nvSpPr>
        <p:spPr>
          <a:xfrm>
            <a:off x="1169234" y="1178756"/>
            <a:ext cx="9755440" cy="1720858"/>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nSpc>
                <a:spcPct val="107000"/>
              </a:lnSpc>
              <a:spcAft>
                <a:spcPts val="600"/>
              </a:spcAft>
            </a:pPr>
            <a:r>
              <a:rPr lang="en-GB" sz="3200" i="1" dirty="0">
                <a:solidFill>
                  <a:srgbClr val="C00000"/>
                </a:solidFill>
                <a:latin typeface="Arial"/>
                <a:ea typeface="Calibri" panose="020F0502020204030204" pitchFamily="34" charset="0"/>
                <a:cs typeface="Arial"/>
              </a:rPr>
              <a:t>“It’s like the whole world has stopped and there is nothing else happening anywhere"</a:t>
            </a:r>
          </a:p>
          <a:p>
            <a:pPr>
              <a:lnSpc>
                <a:spcPct val="107000"/>
              </a:lnSpc>
              <a:spcAft>
                <a:spcPts val="600"/>
              </a:spcAft>
            </a:pPr>
            <a:r>
              <a:rPr lang="en-GB" sz="2400" b="1" dirty="0">
                <a:solidFill>
                  <a:srgbClr val="C00000"/>
                </a:solidFill>
                <a:latin typeface="Arial"/>
                <a:cs typeface="Arial"/>
              </a:rPr>
              <a:t>Response to the coronavirus outbreak and the day to day impact </a:t>
            </a:r>
          </a:p>
          <a:p>
            <a:pPr>
              <a:lnSpc>
                <a:spcPct val="107000"/>
              </a:lnSpc>
              <a:spcAft>
                <a:spcPts val="600"/>
              </a:spcAft>
            </a:pPr>
            <a:endParaRPr lang="en-GB" sz="2400" b="1" dirty="0">
              <a:solidFill>
                <a:schemeClr val="bg1">
                  <a:lumMod val="50000"/>
                </a:schemeClr>
              </a:solidFill>
              <a:latin typeface="Arial"/>
              <a:ea typeface="Calibri" panose="020F0502020204030204" pitchFamily="34" charset="0"/>
              <a:cs typeface="Arial"/>
            </a:endParaRPr>
          </a:p>
          <a:p>
            <a:pPr>
              <a:lnSpc>
                <a:spcPct val="107000"/>
              </a:lnSpc>
              <a:spcAft>
                <a:spcPts val="600"/>
              </a:spcAft>
            </a:pPr>
            <a:r>
              <a:rPr lang="en-GB" sz="2400" b="1" dirty="0">
                <a:solidFill>
                  <a:schemeClr val="bg1">
                    <a:lumMod val="50000"/>
                  </a:schemeClr>
                </a:solidFill>
                <a:latin typeface="Arial"/>
                <a:ea typeface="Calibri" panose="020F0502020204030204" pitchFamily="34" charset="0"/>
                <a:cs typeface="Arial"/>
              </a:rPr>
              <a:t>Interviews with Essex residents about their attitudes and experiences during the COVID-19 pandemic</a:t>
            </a:r>
            <a:endParaRPr lang="en-GB" sz="2400" b="1" dirty="0">
              <a:solidFill>
                <a:schemeClr val="bg1">
                  <a:lumMod val="50000"/>
                </a:schemeClr>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600"/>
              </a:spcAft>
            </a:pPr>
            <a:endParaRPr lang="en-GB" sz="2000" b="1" dirty="0">
              <a:solidFill>
                <a:schemeClr val="tx2">
                  <a:lumMod val="90000"/>
                  <a:lumOff val="10000"/>
                </a:schemeClr>
              </a:solidFill>
            </a:endParaRPr>
          </a:p>
          <a:p>
            <a:pPr>
              <a:lnSpc>
                <a:spcPct val="107000"/>
              </a:lnSpc>
              <a:spcAft>
                <a:spcPts val="600"/>
              </a:spcAft>
            </a:pPr>
            <a:r>
              <a:rPr lang="en-GB" sz="2100" dirty="0">
                <a:solidFill>
                  <a:schemeClr val="tx2">
                    <a:lumMod val="90000"/>
                    <a:lumOff val="10000"/>
                  </a:schemeClr>
                </a:solidFill>
                <a:latin typeface="Arial"/>
                <a:ea typeface="Calibri" panose="020F0502020204030204" pitchFamily="34" charset="0"/>
                <a:cs typeface="Arial"/>
              </a:rPr>
              <a:t>September 2020</a:t>
            </a:r>
          </a:p>
          <a:p>
            <a:pPr>
              <a:lnSpc>
                <a:spcPct val="107000"/>
              </a:lnSpc>
              <a:spcAft>
                <a:spcPts val="600"/>
              </a:spcAft>
            </a:pPr>
            <a:r>
              <a:rPr lang="en-GB" sz="2100" dirty="0">
                <a:solidFill>
                  <a:schemeClr val="tx2">
                    <a:lumMod val="90000"/>
                    <a:lumOff val="10000"/>
                  </a:schemeClr>
                </a:solidFill>
                <a:latin typeface="Arial"/>
                <a:ea typeface="Calibri" panose="020F0502020204030204" pitchFamily="34" charset="0"/>
                <a:cs typeface="Arial"/>
              </a:rPr>
              <a:t>Version 1.0</a:t>
            </a:r>
            <a:endParaRPr lang="en-GB" sz="2100" dirty="0">
              <a:solidFill>
                <a:schemeClr val="tx2">
                  <a:lumMod val="90000"/>
                  <a:lumOff val="10000"/>
                </a:schemeClr>
              </a:solidFill>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33BF61DA-6DA4-468A-BF05-3A156DDA9D38}"/>
              </a:ext>
            </a:extLst>
          </p:cNvPr>
          <p:cNvGrpSpPr/>
          <p:nvPr/>
        </p:nvGrpSpPr>
        <p:grpSpPr>
          <a:xfrm>
            <a:off x="2" y="5444779"/>
            <a:ext cx="12191997" cy="1428162"/>
            <a:chOff x="-47624" y="65840"/>
            <a:chExt cx="7581900" cy="1847850"/>
          </a:xfrm>
        </p:grpSpPr>
        <p:sp>
          <p:nvSpPr>
            <p:cNvPr id="16" name="Rectangle 15">
              <a:extLst>
                <a:ext uri="{FF2B5EF4-FFF2-40B4-BE49-F238E27FC236}">
                  <a16:creationId xmlns:a16="http://schemas.microsoft.com/office/drawing/2014/main" id="{431E1CF5-309D-4F70-B816-549D241DCAA1}"/>
                </a:ext>
              </a:extLst>
            </p:cNvPr>
            <p:cNvSpPr/>
            <p:nvPr/>
          </p:nvSpPr>
          <p:spPr>
            <a:xfrm>
              <a:off x="-47624" y="65840"/>
              <a:ext cx="7581900" cy="18478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en-GB"/>
            </a:p>
          </p:txBody>
        </p:sp>
        <p:sp>
          <p:nvSpPr>
            <p:cNvPr id="18" name="Text Box 9">
              <a:extLst>
                <a:ext uri="{FF2B5EF4-FFF2-40B4-BE49-F238E27FC236}">
                  <a16:creationId xmlns:a16="http://schemas.microsoft.com/office/drawing/2014/main" id="{DE0FD0C4-B443-4787-9356-8E5E0890D085}"/>
                </a:ext>
              </a:extLst>
            </p:cNvPr>
            <p:cNvSpPr txBox="1"/>
            <p:nvPr/>
          </p:nvSpPr>
          <p:spPr>
            <a:xfrm>
              <a:off x="4430017" y="396156"/>
              <a:ext cx="2813609" cy="1192697"/>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r">
                <a:lnSpc>
                  <a:spcPct val="107000"/>
                </a:lnSpc>
              </a:pPr>
              <a:r>
                <a:rPr lang="en-GB" sz="1400">
                  <a:solidFill>
                    <a:srgbClr val="FFFFFF"/>
                  </a:solidFill>
                  <a:latin typeface="Arial" panose="020B0604020202020204" pitchFamily="34" charset="0"/>
                  <a:ea typeface="Calibri" panose="020F0502020204030204" pitchFamily="34" charset="0"/>
                  <a:cs typeface="Arial" panose="020B0604020202020204" pitchFamily="34" charset="0"/>
                </a:rPr>
                <a:t>Research &amp; Citizen Insight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Strategy, Insight &amp; Engagement</a:t>
              </a:r>
              <a:endParaRPr lang="en-GB" sz="1400">
                <a:latin typeface="Arial" panose="020B0604020202020204" pitchFamily="34" charset="0"/>
                <a:ea typeface="Calibri" panose="020F0502020204030204" pitchFamily="34" charset="0"/>
                <a:cs typeface="Arial" panose="020B0604020202020204" pitchFamily="34" charset="0"/>
              </a:endParaRPr>
            </a:p>
            <a:p>
              <a:pPr algn="r">
                <a:lnSpc>
                  <a:spcPct val="107000"/>
                </a:lnSpc>
              </a:pPr>
              <a:r>
                <a:rPr lang="en-GB" sz="1400">
                  <a:solidFill>
                    <a:srgbClr val="BFBFBF"/>
                  </a:solidFill>
                  <a:latin typeface="Arial" panose="020B0604020202020204" pitchFamily="34" charset="0"/>
                  <a:ea typeface="Calibri" panose="020F0502020204030204" pitchFamily="34" charset="0"/>
                  <a:cs typeface="Arial" panose="020B0604020202020204" pitchFamily="34" charset="0"/>
                </a:rPr>
                <a:t>Essex County Council</a:t>
              </a:r>
              <a:endParaRPr lang="en-GB" sz="1400">
                <a:latin typeface="Arial" panose="020B0604020202020204" pitchFamily="34" charset="0"/>
                <a:ea typeface="Calibri" panose="020F0502020204030204" pitchFamily="34" charset="0"/>
                <a:cs typeface="Arial" panose="020B0604020202020204" pitchFamily="34" charset="0"/>
              </a:endParaRPr>
            </a:p>
          </p:txBody>
        </p:sp>
      </p:grpSp>
      <p:sp>
        <p:nvSpPr>
          <p:cNvPr id="2" name="AutoShape 2">
            <a:extLst>
              <a:ext uri="{FF2B5EF4-FFF2-40B4-BE49-F238E27FC236}">
                <a16:creationId xmlns:a16="http://schemas.microsoft.com/office/drawing/2014/main" id="{866FC8D2-795D-4553-8A5F-142A40279B0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custDataLst>
      <p:tags r:id="rId1"/>
    </p:custDataLst>
    <p:extLst>
      <p:ext uri="{BB962C8B-B14F-4D97-AF65-F5344CB8AC3E}">
        <p14:creationId xmlns:p14="http://schemas.microsoft.com/office/powerpoint/2010/main" val="4231481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Life in lockdown</a:t>
            </a:r>
            <a:endParaRPr lang="en-GB" sz="200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1C0D43C-32B3-48D8-9B56-30EE2BBC7048}"/>
              </a:ext>
            </a:extLst>
          </p:cNvPr>
          <p:cNvSpPr/>
          <p:nvPr/>
        </p:nvSpPr>
        <p:spPr>
          <a:xfrm>
            <a:off x="916437" y="273355"/>
            <a:ext cx="9303887" cy="369332"/>
          </a:xfrm>
          <a:prstGeom prst="rect">
            <a:avLst/>
          </a:prstGeom>
        </p:spPr>
        <p:txBody>
          <a:bodyPr wrap="square">
            <a:spAutoFit/>
          </a:bodyPr>
          <a:lstStyle/>
          <a:p>
            <a:r>
              <a:rPr lang="en-GB" b="1" dirty="0">
                <a:latin typeface="Arial"/>
                <a:ea typeface="Calibri" panose="020F0502020204030204" pitchFamily="34" charset="0"/>
                <a:cs typeface="Arial"/>
              </a:rPr>
              <a:t>And this is how they felt as time went on:</a:t>
            </a:r>
          </a:p>
        </p:txBody>
      </p:sp>
      <p:pic>
        <p:nvPicPr>
          <p:cNvPr id="6" name="Picture 5" descr="A close up of a sign&#10;&#10;Description automatically generated">
            <a:extLst>
              <a:ext uri="{FF2B5EF4-FFF2-40B4-BE49-F238E27FC236}">
                <a16:creationId xmlns:a16="http://schemas.microsoft.com/office/drawing/2014/main" id="{AF0F5705-A4F5-43AD-966C-579DABEC0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498" y="136479"/>
            <a:ext cx="1737413" cy="1737413"/>
          </a:xfrm>
          <a:prstGeom prst="rect">
            <a:avLst/>
          </a:prstGeom>
        </p:spPr>
      </p:pic>
      <p:pic>
        <p:nvPicPr>
          <p:cNvPr id="14" name="Picture 13">
            <a:extLst>
              <a:ext uri="{FF2B5EF4-FFF2-40B4-BE49-F238E27FC236}">
                <a16:creationId xmlns:a16="http://schemas.microsoft.com/office/drawing/2014/main" id="{F178B2F7-1B9B-4809-8382-C81CA040158B}"/>
              </a:ext>
            </a:extLst>
          </p:cNvPr>
          <p:cNvPicPr>
            <a:picLocks noChangeAspect="1"/>
          </p:cNvPicPr>
          <p:nvPr/>
        </p:nvPicPr>
        <p:blipFill>
          <a:blip r:embed="rId4"/>
          <a:stretch>
            <a:fillRect/>
          </a:stretch>
        </p:blipFill>
        <p:spPr>
          <a:xfrm>
            <a:off x="2918685" y="3539408"/>
            <a:ext cx="5530043" cy="3045237"/>
          </a:xfrm>
          <a:prstGeom prst="rect">
            <a:avLst/>
          </a:prstGeom>
        </p:spPr>
      </p:pic>
      <p:sp>
        <p:nvSpPr>
          <p:cNvPr id="16" name="Rectangle 15">
            <a:extLst>
              <a:ext uri="{FF2B5EF4-FFF2-40B4-BE49-F238E27FC236}">
                <a16:creationId xmlns:a16="http://schemas.microsoft.com/office/drawing/2014/main" id="{B0502870-9A7D-4131-8E96-CC96C8B15E62}"/>
              </a:ext>
            </a:extLst>
          </p:cNvPr>
          <p:cNvSpPr/>
          <p:nvPr/>
        </p:nvSpPr>
        <p:spPr>
          <a:xfrm>
            <a:off x="916437" y="1378254"/>
            <a:ext cx="1826763" cy="584775"/>
          </a:xfrm>
          <a:prstGeom prst="rect">
            <a:avLst/>
          </a:prstGeom>
        </p:spPr>
        <p:txBody>
          <a:bodyPr wrap="square">
            <a:spAutoFit/>
          </a:bodyPr>
          <a:lstStyle/>
          <a:p>
            <a:r>
              <a:rPr lang="en-GB" sz="1600" b="1" dirty="0">
                <a:latin typeface="Arial"/>
                <a:ea typeface="Calibri" panose="020F0502020204030204" pitchFamily="34" charset="0"/>
                <a:cs typeface="Arial"/>
              </a:rPr>
              <a:t>Interview 2 (end of May):</a:t>
            </a:r>
          </a:p>
        </p:txBody>
      </p:sp>
      <p:sp>
        <p:nvSpPr>
          <p:cNvPr id="17" name="Rectangle 16">
            <a:extLst>
              <a:ext uri="{FF2B5EF4-FFF2-40B4-BE49-F238E27FC236}">
                <a16:creationId xmlns:a16="http://schemas.microsoft.com/office/drawing/2014/main" id="{61177EF2-EFE6-4004-8D1F-08585483BC5F}"/>
              </a:ext>
            </a:extLst>
          </p:cNvPr>
          <p:cNvSpPr/>
          <p:nvPr/>
        </p:nvSpPr>
        <p:spPr>
          <a:xfrm>
            <a:off x="1021159" y="4218901"/>
            <a:ext cx="1826763" cy="584775"/>
          </a:xfrm>
          <a:prstGeom prst="rect">
            <a:avLst/>
          </a:prstGeom>
        </p:spPr>
        <p:txBody>
          <a:bodyPr wrap="square">
            <a:spAutoFit/>
          </a:bodyPr>
          <a:lstStyle/>
          <a:p>
            <a:r>
              <a:rPr lang="en-GB" sz="1600" b="1" dirty="0">
                <a:latin typeface="Arial"/>
                <a:ea typeface="Calibri" panose="020F0502020204030204" pitchFamily="34" charset="0"/>
                <a:cs typeface="Arial"/>
              </a:rPr>
              <a:t>Interview 3</a:t>
            </a:r>
          </a:p>
          <a:p>
            <a:r>
              <a:rPr lang="en-GB" sz="1600" b="1" dirty="0">
                <a:latin typeface="Arial"/>
                <a:ea typeface="Calibri" panose="020F0502020204030204" pitchFamily="34" charset="0"/>
                <a:cs typeface="Arial"/>
              </a:rPr>
              <a:t>(end of June):</a:t>
            </a:r>
          </a:p>
        </p:txBody>
      </p:sp>
      <p:sp>
        <p:nvSpPr>
          <p:cNvPr id="19" name="Rectangle 18">
            <a:extLst>
              <a:ext uri="{FF2B5EF4-FFF2-40B4-BE49-F238E27FC236}">
                <a16:creationId xmlns:a16="http://schemas.microsoft.com/office/drawing/2014/main" id="{D74A459F-7CD6-410C-9A7E-5ACCB02D9371}"/>
              </a:ext>
            </a:extLst>
          </p:cNvPr>
          <p:cNvSpPr/>
          <p:nvPr/>
        </p:nvSpPr>
        <p:spPr>
          <a:xfrm>
            <a:off x="9001125" y="2283996"/>
            <a:ext cx="2821286" cy="2862322"/>
          </a:xfrm>
          <a:prstGeom prst="rect">
            <a:avLst/>
          </a:prstGeom>
        </p:spPr>
        <p:txBody>
          <a:bodyPr wrap="square">
            <a:spAutoFit/>
          </a:bodyPr>
          <a:lstStyle/>
          <a:p>
            <a:r>
              <a:rPr lang="en-GB" dirty="0">
                <a:latin typeface="Arial"/>
                <a:ea typeface="Calibri" panose="020F0502020204030204" pitchFamily="34" charset="0"/>
                <a:cs typeface="Arial"/>
              </a:rPr>
              <a:t>Participants’ overall feelings about the lockdown were not changing dramatically over time. </a:t>
            </a:r>
          </a:p>
          <a:p>
            <a:endParaRPr lang="en-GB" dirty="0">
              <a:latin typeface="Arial"/>
              <a:ea typeface="Calibri" panose="020F0502020204030204" pitchFamily="34" charset="0"/>
              <a:cs typeface="Arial"/>
            </a:endParaRPr>
          </a:p>
          <a:p>
            <a:r>
              <a:rPr lang="en-GB" dirty="0">
                <a:latin typeface="Arial"/>
                <a:ea typeface="Calibri" panose="020F0502020204030204" pitchFamily="34" charset="0"/>
                <a:cs typeface="Arial"/>
              </a:rPr>
              <a:t>They either got more settled into their routines, or their frustrations increased. </a:t>
            </a:r>
          </a:p>
        </p:txBody>
      </p:sp>
      <p:pic>
        <p:nvPicPr>
          <p:cNvPr id="3" name="Picture 2">
            <a:extLst>
              <a:ext uri="{FF2B5EF4-FFF2-40B4-BE49-F238E27FC236}">
                <a16:creationId xmlns:a16="http://schemas.microsoft.com/office/drawing/2014/main" id="{2731CD6A-5179-4E56-94A6-B33FACA56916}"/>
              </a:ext>
            </a:extLst>
          </p:cNvPr>
          <p:cNvPicPr>
            <a:picLocks noChangeAspect="1"/>
          </p:cNvPicPr>
          <p:nvPr/>
        </p:nvPicPr>
        <p:blipFill>
          <a:blip r:embed="rId5"/>
          <a:stretch>
            <a:fillRect/>
          </a:stretch>
        </p:blipFill>
        <p:spPr>
          <a:xfrm>
            <a:off x="2956214" y="642687"/>
            <a:ext cx="5451679" cy="2933970"/>
          </a:xfrm>
          <a:prstGeom prst="rect">
            <a:avLst/>
          </a:prstGeom>
        </p:spPr>
      </p:pic>
    </p:spTree>
    <p:extLst>
      <p:ext uri="{BB962C8B-B14F-4D97-AF65-F5344CB8AC3E}">
        <p14:creationId xmlns:p14="http://schemas.microsoft.com/office/powerpoint/2010/main" val="33102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B1A681-9716-45E4-B345-49E196B19E89}"/>
              </a:ext>
            </a:extLst>
          </p:cNvPr>
          <p:cNvPicPr>
            <a:picLocks noChangeAspect="1"/>
          </p:cNvPicPr>
          <p:nvPr/>
        </p:nvPicPr>
        <p:blipFill>
          <a:blip r:embed="rId3"/>
          <a:stretch>
            <a:fillRect/>
          </a:stretch>
        </p:blipFill>
        <p:spPr>
          <a:xfrm>
            <a:off x="1633928" y="1378254"/>
            <a:ext cx="6844618" cy="3581150"/>
          </a:xfrm>
          <a:prstGeom prst="rect">
            <a:avLst/>
          </a:prstGeom>
        </p:spPr>
      </p:pic>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Life in lockdown</a:t>
            </a:r>
            <a:endParaRPr lang="en-GB" sz="200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1C0D43C-32B3-48D8-9B56-30EE2BBC7048}"/>
              </a:ext>
            </a:extLst>
          </p:cNvPr>
          <p:cNvSpPr/>
          <p:nvPr/>
        </p:nvSpPr>
        <p:spPr>
          <a:xfrm>
            <a:off x="916437" y="273355"/>
            <a:ext cx="9303887" cy="369332"/>
          </a:xfrm>
          <a:prstGeom prst="rect">
            <a:avLst/>
          </a:prstGeom>
        </p:spPr>
        <p:txBody>
          <a:bodyPr wrap="square">
            <a:spAutoFit/>
          </a:bodyPr>
          <a:lstStyle/>
          <a:p>
            <a:r>
              <a:rPr lang="en-GB" b="1" dirty="0">
                <a:latin typeface="Arial"/>
                <a:ea typeface="Calibri" panose="020F0502020204030204" pitchFamily="34" charset="0"/>
                <a:cs typeface="Arial"/>
              </a:rPr>
              <a:t>And this is how they felt by the last interview:</a:t>
            </a:r>
          </a:p>
        </p:txBody>
      </p:sp>
      <p:pic>
        <p:nvPicPr>
          <p:cNvPr id="6" name="Picture 5" descr="A close up of a sign&#10;&#10;Description automatically generated">
            <a:extLst>
              <a:ext uri="{FF2B5EF4-FFF2-40B4-BE49-F238E27FC236}">
                <a16:creationId xmlns:a16="http://schemas.microsoft.com/office/drawing/2014/main" id="{AF0F5705-A4F5-43AD-966C-579DABEC0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98" y="136479"/>
            <a:ext cx="1737413" cy="1737413"/>
          </a:xfrm>
          <a:prstGeom prst="rect">
            <a:avLst/>
          </a:prstGeom>
        </p:spPr>
      </p:pic>
      <p:sp>
        <p:nvSpPr>
          <p:cNvPr id="16" name="Rectangle 15">
            <a:extLst>
              <a:ext uri="{FF2B5EF4-FFF2-40B4-BE49-F238E27FC236}">
                <a16:creationId xmlns:a16="http://schemas.microsoft.com/office/drawing/2014/main" id="{B0502870-9A7D-4131-8E96-CC96C8B15E62}"/>
              </a:ext>
            </a:extLst>
          </p:cNvPr>
          <p:cNvSpPr/>
          <p:nvPr/>
        </p:nvSpPr>
        <p:spPr>
          <a:xfrm>
            <a:off x="916437" y="1378254"/>
            <a:ext cx="1826763" cy="584775"/>
          </a:xfrm>
          <a:prstGeom prst="rect">
            <a:avLst/>
          </a:prstGeom>
        </p:spPr>
        <p:txBody>
          <a:bodyPr wrap="square">
            <a:spAutoFit/>
          </a:bodyPr>
          <a:lstStyle/>
          <a:p>
            <a:r>
              <a:rPr lang="en-GB" sz="1600" b="1" dirty="0">
                <a:latin typeface="Arial"/>
                <a:ea typeface="Calibri" panose="020F0502020204030204" pitchFamily="34" charset="0"/>
                <a:cs typeface="Arial"/>
              </a:rPr>
              <a:t>Interview 4 (mid Sept):</a:t>
            </a:r>
          </a:p>
        </p:txBody>
      </p:sp>
      <p:sp>
        <p:nvSpPr>
          <p:cNvPr id="19" name="Rectangle 18">
            <a:extLst>
              <a:ext uri="{FF2B5EF4-FFF2-40B4-BE49-F238E27FC236}">
                <a16:creationId xmlns:a16="http://schemas.microsoft.com/office/drawing/2014/main" id="{D74A459F-7CD6-410C-9A7E-5ACCB02D9371}"/>
              </a:ext>
            </a:extLst>
          </p:cNvPr>
          <p:cNvSpPr/>
          <p:nvPr/>
        </p:nvSpPr>
        <p:spPr>
          <a:xfrm>
            <a:off x="8806167" y="2224688"/>
            <a:ext cx="2828313" cy="3293209"/>
          </a:xfrm>
          <a:prstGeom prst="rect">
            <a:avLst/>
          </a:prstGeom>
        </p:spPr>
        <p:txBody>
          <a:bodyPr wrap="square">
            <a:spAutoFit/>
          </a:bodyPr>
          <a:lstStyle/>
          <a:p>
            <a:pPr algn="ctr"/>
            <a:r>
              <a:rPr lang="en-GB" sz="1600" b="1" i="1" dirty="0">
                <a:solidFill>
                  <a:schemeClr val="tx1">
                    <a:lumMod val="65000"/>
                    <a:lumOff val="35000"/>
                  </a:schemeClr>
                </a:solidFill>
                <a:latin typeface="Arial" panose="020B0604020202020204" pitchFamily="34" charset="0"/>
                <a:cs typeface="Arial" panose="020B0604020202020204" pitchFamily="34" charset="0"/>
              </a:rPr>
              <a:t>“I have just resigned to this way of working (i.e. working from home full time).”</a:t>
            </a:r>
          </a:p>
          <a:p>
            <a:pPr algn="ctr"/>
            <a:endParaRPr lang="en-GB" sz="1600" b="1" i="1"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sz="1600" b="1" i="1" dirty="0">
                <a:solidFill>
                  <a:schemeClr val="tx1">
                    <a:lumMod val="65000"/>
                    <a:lumOff val="35000"/>
                  </a:schemeClr>
                </a:solidFill>
                <a:latin typeface="Arial" panose="020B0604020202020204" pitchFamily="34" charset="0"/>
                <a:cs typeface="Arial" panose="020B0604020202020204" pitchFamily="34" charset="0"/>
              </a:rPr>
              <a:t>“I’ve gone back to all the not so nice parts of my life – going to work, doing my chores… but all the stuff that actually brings you joy you’re not allowed to do.”</a:t>
            </a:r>
          </a:p>
          <a:p>
            <a:pPr algn="ctr"/>
            <a:endParaRPr lang="en-GB" sz="1600" b="1" i="1" dirty="0">
              <a:solidFill>
                <a:schemeClr val="tx1">
                  <a:lumMod val="65000"/>
                  <a:lumOff val="35000"/>
                </a:schemeClr>
              </a:solidFill>
              <a:latin typeface="Arial" panose="020B0604020202020204" pitchFamily="34" charset="0"/>
              <a:cs typeface="Arial" panose="020B0604020202020204" pitchFamily="34" charset="0"/>
            </a:endParaRPr>
          </a:p>
          <a:p>
            <a:pPr algn="ctr"/>
            <a:endParaRPr lang="en-GB" sz="16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DFD8A8-EF67-42A6-8ECC-136C78BDF704}"/>
              </a:ext>
            </a:extLst>
          </p:cNvPr>
          <p:cNvSpPr txBox="1"/>
          <p:nvPr/>
        </p:nvSpPr>
        <p:spPr>
          <a:xfrm>
            <a:off x="7190451" y="5310200"/>
            <a:ext cx="4631960" cy="1600438"/>
          </a:xfrm>
          <a:prstGeom prst="rect">
            <a:avLst/>
          </a:prstGeom>
          <a:noFill/>
        </p:spPr>
        <p:txBody>
          <a:bodyPr wrap="square" rtlCol="0">
            <a:spAutoFit/>
          </a:bodyPr>
          <a:lstStyle/>
          <a:p>
            <a:r>
              <a:rPr lang="en-GB" sz="1600" b="1" i="1" dirty="0">
                <a:solidFill>
                  <a:schemeClr val="tx1">
                    <a:lumMod val="65000"/>
                    <a:lumOff val="35000"/>
                  </a:schemeClr>
                </a:solidFill>
                <a:latin typeface="Arial" panose="020B0604020202020204" pitchFamily="34" charset="0"/>
                <a:cs typeface="Arial" panose="020B0604020202020204" pitchFamily="34" charset="0"/>
              </a:rPr>
              <a:t>“We did feel relatively safe a couple of months ago but now we are more concerned about getting </a:t>
            </a:r>
            <a:r>
              <a:rPr lang="en-GB" sz="1600" b="1" i="1" dirty="0" err="1">
                <a:solidFill>
                  <a:schemeClr val="tx1">
                    <a:lumMod val="65000"/>
                    <a:lumOff val="35000"/>
                  </a:schemeClr>
                </a:solidFill>
                <a:latin typeface="Arial" panose="020B0604020202020204" pitchFamily="34" charset="0"/>
                <a:cs typeface="Arial" panose="020B0604020202020204" pitchFamily="34" charset="0"/>
              </a:rPr>
              <a:t>Covid</a:t>
            </a:r>
            <a:r>
              <a:rPr lang="en-GB" sz="1600" b="1" i="1" dirty="0">
                <a:solidFill>
                  <a:schemeClr val="tx1">
                    <a:lumMod val="65000"/>
                    <a:lumOff val="35000"/>
                  </a:schemeClr>
                </a:solidFill>
                <a:latin typeface="Arial" panose="020B0604020202020204" pitchFamily="34" charset="0"/>
                <a:cs typeface="Arial" panose="020B0604020202020204" pitchFamily="34" charset="0"/>
              </a:rPr>
              <a:t> because the schools have been back, people are back at work, shops are open…”  </a:t>
            </a:r>
          </a:p>
          <a:p>
            <a:endParaRPr lang="en-GB" dirty="0"/>
          </a:p>
        </p:txBody>
      </p:sp>
    </p:spTree>
    <p:extLst>
      <p:ext uri="{BB962C8B-B14F-4D97-AF65-F5344CB8AC3E}">
        <p14:creationId xmlns:p14="http://schemas.microsoft.com/office/powerpoint/2010/main" val="37070882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Accessing information</a:t>
            </a:r>
          </a:p>
        </p:txBody>
      </p:sp>
      <p:sp>
        <p:nvSpPr>
          <p:cNvPr id="2" name="Rectangle 1">
            <a:extLst>
              <a:ext uri="{FF2B5EF4-FFF2-40B4-BE49-F238E27FC236}">
                <a16:creationId xmlns:a16="http://schemas.microsoft.com/office/drawing/2014/main" id="{3BA83729-84F5-4242-A277-62BC4FEE096C}"/>
              </a:ext>
            </a:extLst>
          </p:cNvPr>
          <p:cNvSpPr/>
          <p:nvPr/>
        </p:nvSpPr>
        <p:spPr>
          <a:xfrm>
            <a:off x="853440" y="597456"/>
            <a:ext cx="5538971" cy="5247590"/>
          </a:xfrm>
          <a:prstGeom prst="rect">
            <a:avLst/>
          </a:prstGeom>
        </p:spPr>
        <p:txBody>
          <a:bodyPr wrap="square" anchor="t">
            <a:spAutoFit/>
          </a:bodyPr>
          <a:lstStyle/>
          <a:p>
            <a:pPr marL="285750" indent="-285750">
              <a:spcBef>
                <a:spcPts val="600"/>
              </a:spcBef>
              <a:spcAft>
                <a:spcPts val="0"/>
              </a:spcAft>
              <a:buFont typeface="Arial" panose="020B0604020202020204" pitchFamily="34" charset="0"/>
              <a:buChar char="•"/>
            </a:pPr>
            <a:r>
              <a:rPr lang="en-GB" sz="1600" dirty="0">
                <a:latin typeface="Arial"/>
                <a:ea typeface="Calibri" panose="020F0502020204030204" pitchFamily="34" charset="0"/>
                <a:cs typeface="Arial"/>
              </a:rPr>
              <a:t>When seeking information, participants look to </a:t>
            </a:r>
            <a:r>
              <a:rPr lang="en-GB" sz="1600" b="1" dirty="0">
                <a:latin typeface="Arial"/>
                <a:ea typeface="Calibri" panose="020F0502020204030204" pitchFamily="34" charset="0"/>
                <a:cs typeface="Arial"/>
              </a:rPr>
              <a:t>official sources </a:t>
            </a:r>
            <a:r>
              <a:rPr lang="en-GB" sz="1600" dirty="0">
                <a:latin typeface="Arial"/>
                <a:ea typeface="Calibri" panose="020F0502020204030204" pitchFamily="34" charset="0"/>
                <a:cs typeface="Arial"/>
              </a:rPr>
              <a:t>they consider to be </a:t>
            </a:r>
            <a:r>
              <a:rPr lang="en-GB" sz="1600" b="1" dirty="0">
                <a:latin typeface="Arial"/>
                <a:ea typeface="Calibri" panose="020F0502020204030204" pitchFamily="34" charset="0"/>
                <a:cs typeface="Arial"/>
              </a:rPr>
              <a:t>trustworthy</a:t>
            </a:r>
            <a:r>
              <a:rPr lang="en-GB" sz="1600" dirty="0">
                <a:latin typeface="Arial"/>
                <a:ea typeface="Calibri" panose="020F0502020204030204" pitchFamily="34" charset="0"/>
                <a:cs typeface="Arial"/>
              </a:rPr>
              <a:t>. Sources include: Radio, News, Daily briefings, Newspapers, internet pages (mainly BBC) and social media such as local Community Facebook.</a:t>
            </a:r>
          </a:p>
          <a:p>
            <a:pPr marL="285750" indent="-285750">
              <a:spcBef>
                <a:spcPts val="600"/>
              </a:spcBef>
              <a:buFont typeface="Arial" panose="020B0604020202020204" pitchFamily="34" charset="0"/>
              <a:buChar char="•"/>
            </a:pPr>
            <a:r>
              <a:rPr lang="en-GB" sz="1600" dirty="0">
                <a:latin typeface="Arial"/>
                <a:ea typeface="Calibri" panose="020F0502020204030204" pitchFamily="34" charset="0"/>
                <a:cs typeface="Arial"/>
              </a:rPr>
              <a:t>Many are accessing some current news at least daily but the frequency of seeking out information has declined for many over time. </a:t>
            </a:r>
            <a:endParaRPr lang="en-GB" sz="1600" dirty="0">
              <a:latin typeface="Arial" panose="020B0604020202020204" pitchFamily="34" charset="0"/>
              <a:ea typeface="Calibri" panose="020F0502020204030204" pitchFamily="34" charset="0"/>
              <a:cs typeface="Arial"/>
            </a:endParaRPr>
          </a:p>
          <a:p>
            <a:pPr marL="285750" indent="-285750">
              <a:spcBef>
                <a:spcPts val="600"/>
              </a:spcBef>
              <a:spcAft>
                <a:spcPts val="0"/>
              </a:spcAft>
              <a:buFont typeface="Arial" panose="020B0604020202020204" pitchFamily="34" charset="0"/>
              <a:buChar char="•"/>
            </a:pPr>
            <a:r>
              <a:rPr lang="en-GB" sz="1600" dirty="0">
                <a:effectLst/>
                <a:latin typeface="Arial"/>
                <a:ea typeface="Calibri" panose="020F0502020204030204" pitchFamily="34" charset="0"/>
                <a:cs typeface="Arial"/>
              </a:rPr>
              <a:t>Some are </a:t>
            </a:r>
            <a:r>
              <a:rPr lang="en-GB" sz="1600" b="1" dirty="0">
                <a:effectLst/>
                <a:latin typeface="Arial"/>
                <a:ea typeface="Calibri" panose="020F0502020204030204" pitchFamily="34" charset="0"/>
                <a:cs typeface="Arial"/>
              </a:rPr>
              <a:t>actively avoiding </a:t>
            </a:r>
            <a:r>
              <a:rPr lang="en-GB" sz="1600" dirty="0">
                <a:effectLst/>
                <a:latin typeface="Arial"/>
                <a:ea typeface="Calibri" panose="020F0502020204030204" pitchFamily="34" charset="0"/>
                <a:cs typeface="Arial"/>
              </a:rPr>
              <a:t>daily briefings or their usual sources of news, due to </a:t>
            </a:r>
            <a:r>
              <a:rPr lang="en-GB" sz="1600" b="1" dirty="0">
                <a:effectLst/>
                <a:latin typeface="Arial"/>
                <a:ea typeface="Calibri" panose="020F0502020204030204" pitchFamily="34" charset="0"/>
                <a:cs typeface="Arial"/>
              </a:rPr>
              <a:t>bad or depressing news</a:t>
            </a:r>
            <a:r>
              <a:rPr lang="en-GB" sz="1600" dirty="0">
                <a:effectLst/>
                <a:latin typeface="Arial"/>
                <a:ea typeface="Calibri" panose="020F0502020204030204" pitchFamily="34" charset="0"/>
                <a:cs typeface="Arial"/>
              </a:rPr>
              <a:t>, “too much to process” </a:t>
            </a:r>
            <a:r>
              <a:rPr lang="en-GB" sz="1600" dirty="0">
                <a:latin typeface="Arial"/>
                <a:ea typeface="Calibri" panose="020F0502020204030204" pitchFamily="34" charset="0"/>
                <a:cs typeface="Arial"/>
              </a:rPr>
              <a:t>and </a:t>
            </a:r>
            <a:r>
              <a:rPr lang="en-GB" sz="1600" b="1" dirty="0">
                <a:latin typeface="Arial"/>
                <a:ea typeface="Calibri" panose="020F0502020204030204" pitchFamily="34" charset="0"/>
                <a:cs typeface="Arial"/>
              </a:rPr>
              <a:t>repetitive content </a:t>
            </a:r>
            <a:r>
              <a:rPr lang="en-GB" sz="1600" dirty="0">
                <a:latin typeface="Arial"/>
                <a:ea typeface="Calibri" panose="020F0502020204030204" pitchFamily="34" charset="0"/>
                <a:cs typeface="Arial"/>
              </a:rPr>
              <a:t>that isn’t telling them anything new or is boring</a:t>
            </a:r>
            <a:r>
              <a:rPr lang="en-GB" sz="1600" dirty="0">
                <a:effectLst/>
                <a:latin typeface="Arial"/>
                <a:ea typeface="Calibri" panose="020F0502020204030204" pitchFamily="34" charset="0"/>
                <a:cs typeface="Arial"/>
              </a:rPr>
              <a:t>. One participant is keeping the child in her care </a:t>
            </a:r>
            <a:r>
              <a:rPr lang="en-GB" sz="1600" b="1" dirty="0">
                <a:effectLst/>
                <a:latin typeface="Arial"/>
                <a:ea typeface="Calibri" panose="020F0502020204030204" pitchFamily="34" charset="0"/>
                <a:cs typeface="Arial"/>
              </a:rPr>
              <a:t>away from media influences </a:t>
            </a:r>
            <a:r>
              <a:rPr lang="en-GB" sz="1600" dirty="0">
                <a:effectLst/>
                <a:latin typeface="Arial"/>
                <a:ea typeface="Calibri" panose="020F0502020204030204" pitchFamily="34" charset="0"/>
                <a:cs typeface="Arial"/>
              </a:rPr>
              <a:t>and another is more cautious about the information she is looking at and sharing since she had children.</a:t>
            </a:r>
          </a:p>
          <a:p>
            <a:pPr marL="285750" indent="-285750">
              <a:spcBef>
                <a:spcPts val="600"/>
              </a:spcBef>
              <a:buFont typeface="Arial" panose="020B0604020202020204" pitchFamily="34" charset="0"/>
              <a:buChar char="•"/>
            </a:pPr>
            <a:r>
              <a:rPr lang="en-GB" sz="1600" dirty="0">
                <a:latin typeface="Arial"/>
                <a:ea typeface="Calibri" panose="020F0502020204030204" pitchFamily="34" charset="0"/>
                <a:cs typeface="Arial"/>
              </a:rPr>
              <a:t>Over time several participants have mentioned losing faith in the media and bias in reporting, rather than helping to bring clarity so that people to decide for themselves “what they should and want to do”. </a:t>
            </a:r>
            <a:endParaRPr lang="en-GB" sz="1600" dirty="0">
              <a:latin typeface="Arial" panose="020B0604020202020204" pitchFamily="34" charset="0"/>
              <a:ea typeface="Calibri" panose="020F0502020204030204" pitchFamily="34" charset="0"/>
              <a:cs typeface="Arial"/>
            </a:endParaRPr>
          </a:p>
        </p:txBody>
      </p:sp>
      <p:sp>
        <p:nvSpPr>
          <p:cNvPr id="3" name="Rectangle 2">
            <a:extLst>
              <a:ext uri="{FF2B5EF4-FFF2-40B4-BE49-F238E27FC236}">
                <a16:creationId xmlns:a16="http://schemas.microsoft.com/office/drawing/2014/main" id="{8C856387-CA6F-4469-9867-00B150AF705B}"/>
              </a:ext>
            </a:extLst>
          </p:cNvPr>
          <p:cNvSpPr/>
          <p:nvPr/>
        </p:nvSpPr>
        <p:spPr>
          <a:xfrm>
            <a:off x="6769916" y="597456"/>
            <a:ext cx="4991449" cy="1815882"/>
          </a:xfrm>
          <a:prstGeom prst="rect">
            <a:avLst/>
          </a:prstGeom>
        </p:spPr>
        <p:txBody>
          <a:bodyPr wrap="square" anchor="t">
            <a:spAutoFit/>
          </a:bodyPr>
          <a:lstStyle/>
          <a:p>
            <a:r>
              <a:rPr lang="en-GB" sz="1600" b="1" i="1" dirty="0">
                <a:solidFill>
                  <a:schemeClr val="tx1">
                    <a:lumMod val="65000"/>
                    <a:lumOff val="35000"/>
                  </a:schemeClr>
                </a:solidFill>
                <a:latin typeface="Arial"/>
                <a:cs typeface="Arial"/>
              </a:rPr>
              <a:t>“Watching the news, it’s like the whole world has stopped and there is nothing else happening anywhere and I just think no, I need a break, </a:t>
            </a:r>
            <a:br>
              <a:rPr lang="en-GB" sz="1600" b="1" i="1" dirty="0">
                <a:solidFill>
                  <a:schemeClr val="tx1">
                    <a:lumMod val="65000"/>
                    <a:lumOff val="35000"/>
                  </a:schemeClr>
                </a:solidFill>
                <a:latin typeface="Arial"/>
                <a:cs typeface="Arial"/>
              </a:rPr>
            </a:br>
            <a:r>
              <a:rPr lang="en-GB" sz="1600" b="1" i="1" dirty="0">
                <a:solidFill>
                  <a:schemeClr val="tx1">
                    <a:lumMod val="65000"/>
                    <a:lumOff val="35000"/>
                  </a:schemeClr>
                </a:solidFill>
                <a:latin typeface="Arial"/>
                <a:cs typeface="Arial"/>
              </a:rPr>
              <a:t>I don’t need to hear it twice. The death figures…</a:t>
            </a:r>
            <a:br>
              <a:rPr lang="en-GB" sz="1600" b="1" i="1" dirty="0">
                <a:solidFill>
                  <a:schemeClr val="tx1">
                    <a:lumMod val="65000"/>
                    <a:lumOff val="35000"/>
                  </a:schemeClr>
                </a:solidFill>
                <a:latin typeface="Arial"/>
                <a:cs typeface="Arial"/>
              </a:rPr>
            </a:br>
            <a:r>
              <a:rPr lang="en-GB" sz="1600" b="1" i="1" dirty="0">
                <a:solidFill>
                  <a:schemeClr val="tx1">
                    <a:lumMod val="65000"/>
                    <a:lumOff val="35000"/>
                  </a:schemeClr>
                </a:solidFill>
                <a:latin typeface="Arial"/>
                <a:cs typeface="Arial"/>
              </a:rPr>
              <a:t>I mean my husband has lost 2 members of his section to coronavirus. You don’t need to have it rammed constantly down your throat.”</a:t>
            </a:r>
          </a:p>
        </p:txBody>
      </p:sp>
      <p:sp>
        <p:nvSpPr>
          <p:cNvPr id="8" name="Rectangle 7">
            <a:extLst>
              <a:ext uri="{FF2B5EF4-FFF2-40B4-BE49-F238E27FC236}">
                <a16:creationId xmlns:a16="http://schemas.microsoft.com/office/drawing/2014/main" id="{C9F2F95A-E7DF-4B1A-8961-5AAE74B2773E}"/>
              </a:ext>
            </a:extLst>
          </p:cNvPr>
          <p:cNvSpPr/>
          <p:nvPr/>
        </p:nvSpPr>
        <p:spPr>
          <a:xfrm>
            <a:off x="772076" y="97574"/>
            <a:ext cx="8737684" cy="369332"/>
          </a:xfrm>
          <a:prstGeom prst="rect">
            <a:avLst/>
          </a:prstGeom>
        </p:spPr>
        <p:txBody>
          <a:bodyPr wrap="square" anchor="t">
            <a:spAutoFit/>
          </a:bodyPr>
          <a:lstStyle/>
          <a:p>
            <a:pPr lvl="0"/>
            <a:r>
              <a:rPr lang="en-GB" b="1">
                <a:solidFill>
                  <a:srgbClr val="C00000"/>
                </a:solidFill>
                <a:latin typeface="Arial"/>
                <a:ea typeface="Calibri" panose="020F0502020204030204" pitchFamily="34" charset="0"/>
                <a:cs typeface="Arial"/>
              </a:rPr>
              <a:t>They seek out official sources for information, but some are switching off</a:t>
            </a:r>
            <a:endParaRPr lang="en-GB">
              <a:latin typeface="Arial"/>
              <a:ea typeface="Calibri" panose="020F0502020204030204" pitchFamily="34" charset="0"/>
              <a:cs typeface="Arial"/>
            </a:endParaRPr>
          </a:p>
        </p:txBody>
      </p:sp>
      <p:sp>
        <p:nvSpPr>
          <p:cNvPr id="4" name="TextBox 3">
            <a:extLst>
              <a:ext uri="{FF2B5EF4-FFF2-40B4-BE49-F238E27FC236}">
                <a16:creationId xmlns:a16="http://schemas.microsoft.com/office/drawing/2014/main" id="{91C56FEB-C71D-4833-8F7B-96B226257259}"/>
              </a:ext>
            </a:extLst>
          </p:cNvPr>
          <p:cNvSpPr txBox="1"/>
          <p:nvPr/>
        </p:nvSpPr>
        <p:spPr>
          <a:xfrm>
            <a:off x="6858000" y="2950665"/>
            <a:ext cx="5058664" cy="3693319"/>
          </a:xfrm>
          <a:prstGeom prst="rect">
            <a:avLst/>
          </a:prstGeom>
          <a:solidFill>
            <a:schemeClr val="bg1">
              <a:lumMod val="85000"/>
            </a:schemeClr>
          </a:solidFill>
        </p:spPr>
        <p:txBody>
          <a:bodyPr wrap="square" rtlCol="0">
            <a:spAutoFit/>
          </a:bodyPr>
          <a:lstStyle/>
          <a:p>
            <a:r>
              <a:rPr lang="en-GB" dirty="0">
                <a:latin typeface="Arial" panose="020B0604020202020204" pitchFamily="34" charset="0"/>
                <a:cs typeface="Arial" panose="020B0604020202020204" pitchFamily="34" charset="0"/>
              </a:rPr>
              <a:t>Nationally, 41% are saying they are </a:t>
            </a:r>
            <a:r>
              <a:rPr lang="en-GB" b="1" dirty="0">
                <a:latin typeface="Arial" panose="020B0604020202020204" pitchFamily="34" charset="0"/>
                <a:cs typeface="Arial" panose="020B0604020202020204" pitchFamily="34" charset="0"/>
              </a:rPr>
              <a:t>actively avoiding</a:t>
            </a:r>
            <a:r>
              <a:rPr lang="en-GB" dirty="0">
                <a:latin typeface="Arial" panose="020B0604020202020204" pitchFamily="34" charset="0"/>
                <a:cs typeface="Arial" panose="020B0604020202020204" pitchFamily="34" charset="0"/>
              </a:rPr>
              <a:t> the news. This is +9% points from 32% in late March.</a:t>
            </a: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Source: Opinium, Marketing in a crisis: Brands, it’s time to find your voice (April 2020). Kantar, Covid-19 Barometer (2020)</a:t>
            </a:r>
          </a:p>
        </p:txBody>
      </p:sp>
      <p:pic>
        <p:nvPicPr>
          <p:cNvPr id="6" name="Picture 5">
            <a:extLst>
              <a:ext uri="{FF2B5EF4-FFF2-40B4-BE49-F238E27FC236}">
                <a16:creationId xmlns:a16="http://schemas.microsoft.com/office/drawing/2014/main" id="{04AFA613-024C-48EC-9BF0-A3ED701C552D}"/>
              </a:ext>
            </a:extLst>
          </p:cNvPr>
          <p:cNvPicPr>
            <a:picLocks noChangeAspect="1"/>
          </p:cNvPicPr>
          <p:nvPr/>
        </p:nvPicPr>
        <p:blipFill>
          <a:blip r:embed="rId3"/>
          <a:stretch>
            <a:fillRect/>
          </a:stretch>
        </p:blipFill>
        <p:spPr>
          <a:xfrm>
            <a:off x="8034712" y="3957258"/>
            <a:ext cx="2705239" cy="2006703"/>
          </a:xfrm>
          <a:prstGeom prst="rect">
            <a:avLst/>
          </a:prstGeom>
        </p:spPr>
      </p:pic>
      <p:sp>
        <p:nvSpPr>
          <p:cNvPr id="9" name="Rectangle 8">
            <a:extLst>
              <a:ext uri="{FF2B5EF4-FFF2-40B4-BE49-F238E27FC236}">
                <a16:creationId xmlns:a16="http://schemas.microsoft.com/office/drawing/2014/main" id="{67E4611C-77EC-4FC5-B281-CDEFD7465403}"/>
              </a:ext>
            </a:extLst>
          </p:cNvPr>
          <p:cNvSpPr/>
          <p:nvPr/>
        </p:nvSpPr>
        <p:spPr>
          <a:xfrm>
            <a:off x="1303879" y="5971739"/>
            <a:ext cx="4593582" cy="830997"/>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How much could the news be contributing to people’s lack of confidence to go out or conversely deviate from current guidelines?</a:t>
            </a:r>
          </a:p>
        </p:txBody>
      </p:sp>
      <p:pic>
        <p:nvPicPr>
          <p:cNvPr id="10" name="Picture 9" descr="A picture containing clock&#10;&#10;Description automatically generated">
            <a:extLst>
              <a:ext uri="{FF2B5EF4-FFF2-40B4-BE49-F238E27FC236}">
                <a16:creationId xmlns:a16="http://schemas.microsoft.com/office/drawing/2014/main" id="{994AD5E6-A84A-4B43-AC28-48CE13F6D3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2270" y="6108484"/>
            <a:ext cx="523220" cy="523220"/>
          </a:xfrm>
          <a:prstGeom prst="rect">
            <a:avLst/>
          </a:prstGeom>
        </p:spPr>
      </p:pic>
    </p:spTree>
    <p:extLst>
      <p:ext uri="{BB962C8B-B14F-4D97-AF65-F5344CB8AC3E}">
        <p14:creationId xmlns:p14="http://schemas.microsoft.com/office/powerpoint/2010/main" val="2933295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Accessing information</a:t>
            </a:r>
          </a:p>
        </p:txBody>
      </p:sp>
      <p:sp>
        <p:nvSpPr>
          <p:cNvPr id="2" name="Rectangle 1">
            <a:extLst>
              <a:ext uri="{FF2B5EF4-FFF2-40B4-BE49-F238E27FC236}">
                <a16:creationId xmlns:a16="http://schemas.microsoft.com/office/drawing/2014/main" id="{3BA83729-84F5-4242-A277-62BC4FEE096C}"/>
              </a:ext>
            </a:extLst>
          </p:cNvPr>
          <p:cNvSpPr/>
          <p:nvPr/>
        </p:nvSpPr>
        <p:spPr>
          <a:xfrm>
            <a:off x="853441" y="597456"/>
            <a:ext cx="5405288" cy="2462213"/>
          </a:xfrm>
          <a:prstGeom prst="rect">
            <a:avLst/>
          </a:prstGeom>
        </p:spPr>
        <p:txBody>
          <a:bodyPr wrap="square">
            <a:spAutoFit/>
          </a:bodyPr>
          <a:lstStyle/>
          <a:p>
            <a:pPr marL="285750" indent="-285750">
              <a:spcBef>
                <a:spcPts val="1200"/>
              </a:spcBef>
              <a:spcAft>
                <a:spcPts val="0"/>
              </a:spcAft>
              <a:buFont typeface="Arial" panose="020B0604020202020204" pitchFamily="34" charset="0"/>
              <a:buChar char="•"/>
            </a:pPr>
            <a:r>
              <a:rPr lang="en-GB" dirty="0">
                <a:latin typeface="Arial" panose="020B0604020202020204" pitchFamily="34" charset="0"/>
                <a:ea typeface="Calibri" panose="020F0502020204030204" pitchFamily="34" charset="0"/>
              </a:rPr>
              <a:t>Some of our participants </a:t>
            </a:r>
            <a:r>
              <a:rPr lang="en-GB" b="1" dirty="0">
                <a:latin typeface="Arial" panose="020B0604020202020204" pitchFamily="34" charset="0"/>
                <a:ea typeface="Calibri" panose="020F0502020204030204" pitchFamily="34" charset="0"/>
              </a:rPr>
              <a:t>mistrust social media sources </a:t>
            </a:r>
            <a:r>
              <a:rPr lang="en-GB" dirty="0">
                <a:latin typeface="Arial" panose="020B0604020202020204" pitchFamily="34" charset="0"/>
                <a:ea typeface="Calibri" panose="020F0502020204030204" pitchFamily="34" charset="0"/>
              </a:rPr>
              <a:t>and either avoid them or do research themselves into their accuracy before passing that  information on. They view this as spreading dangerous misinformation, which they see as an unhelpful behaviour.</a:t>
            </a:r>
          </a:p>
          <a:p>
            <a:pPr marL="285750" indent="-285750">
              <a:spcBef>
                <a:spcPts val="1200"/>
              </a:spcBef>
              <a:spcAft>
                <a:spcPts val="0"/>
              </a:spcAft>
              <a:buFont typeface="Arial" panose="020B0604020202020204" pitchFamily="34" charset="0"/>
              <a:buChar char="•"/>
            </a:pPr>
            <a:r>
              <a:rPr lang="en-GB" dirty="0">
                <a:effectLst/>
                <a:latin typeface="Arial" panose="020B0604020202020204" pitchFamily="34" charset="0"/>
                <a:ea typeface="Calibri" panose="020F0502020204030204" pitchFamily="34" charset="0"/>
              </a:rPr>
              <a:t>Some are </a:t>
            </a:r>
            <a:r>
              <a:rPr lang="en-GB" b="1" dirty="0">
                <a:effectLst/>
                <a:latin typeface="Arial" panose="020B0604020202020204" pitchFamily="34" charset="0"/>
                <a:ea typeface="Calibri" panose="020F0502020204030204" pitchFamily="34" charset="0"/>
              </a:rPr>
              <a:t>seeking out positive stories </a:t>
            </a:r>
            <a:r>
              <a:rPr lang="en-GB" dirty="0">
                <a:effectLst/>
                <a:latin typeface="Arial" panose="020B0604020202020204" pitchFamily="34" charset="0"/>
                <a:ea typeface="Calibri" panose="020F0502020204030204" pitchFamily="34" charset="0"/>
              </a:rPr>
              <a:t>to boost their moo</a:t>
            </a:r>
            <a:r>
              <a:rPr lang="en-GB" dirty="0">
                <a:latin typeface="Arial" panose="020B0604020202020204" pitchFamily="34" charset="0"/>
                <a:ea typeface="Calibri" panose="020F0502020204030204" pitchFamily="34" charset="0"/>
              </a:rPr>
              <a:t>d and maintain their wellbeing.</a:t>
            </a:r>
            <a:endParaRPr lang="en-GB" dirty="0">
              <a:effectLst/>
              <a:latin typeface="Calibri" panose="020F0502020204030204" pitchFamily="34" charset="0"/>
              <a:ea typeface="Calibri" panose="020F0502020204030204" pitchFamily="34" charset="0"/>
            </a:endParaRPr>
          </a:p>
        </p:txBody>
      </p:sp>
      <p:sp>
        <p:nvSpPr>
          <p:cNvPr id="6" name="Rectangle 5">
            <a:extLst>
              <a:ext uri="{FF2B5EF4-FFF2-40B4-BE49-F238E27FC236}">
                <a16:creationId xmlns:a16="http://schemas.microsoft.com/office/drawing/2014/main" id="{016E4392-E7D9-4BB7-8863-54E07EF51F07}"/>
              </a:ext>
            </a:extLst>
          </p:cNvPr>
          <p:cNvSpPr/>
          <p:nvPr/>
        </p:nvSpPr>
        <p:spPr>
          <a:xfrm>
            <a:off x="7175241" y="2929056"/>
            <a:ext cx="4741424" cy="1569660"/>
          </a:xfrm>
          <a:prstGeom prst="rect">
            <a:avLst/>
          </a:prstGeom>
        </p:spPr>
        <p:txBody>
          <a:bodyPr wrap="square">
            <a:spAutoFit/>
          </a:bodyPr>
          <a:lstStyle/>
          <a:p>
            <a:r>
              <a:rPr lang="en-GB" sz="1600" b="1" i="1" dirty="0">
                <a:solidFill>
                  <a:schemeClr val="tx1">
                    <a:lumMod val="65000"/>
                    <a:lumOff val="35000"/>
                  </a:schemeClr>
                </a:solidFill>
                <a:latin typeface="Arial" panose="020B0604020202020204" pitchFamily="34" charset="0"/>
              </a:rPr>
              <a:t>“On Instagram, I follow something called ‘The good quote’ and what they've started to do is put out good news stories. So like recoveries from </a:t>
            </a:r>
            <a:r>
              <a:rPr lang="en-GB" sz="1600" b="1" i="1" dirty="0" err="1">
                <a:solidFill>
                  <a:schemeClr val="tx1">
                    <a:lumMod val="65000"/>
                    <a:lumOff val="35000"/>
                  </a:schemeClr>
                </a:solidFill>
                <a:latin typeface="Arial" panose="020B0604020202020204" pitchFamily="34" charset="0"/>
              </a:rPr>
              <a:t>Covid</a:t>
            </a:r>
            <a:r>
              <a:rPr lang="en-GB" sz="1600" b="1" i="1" dirty="0">
                <a:solidFill>
                  <a:schemeClr val="tx1">
                    <a:lumMod val="65000"/>
                    <a:lumOff val="35000"/>
                  </a:schemeClr>
                </a:solidFill>
                <a:latin typeface="Arial" panose="020B0604020202020204" pitchFamily="34" charset="0"/>
              </a:rPr>
              <a:t>, a celebrity handing out free meals… I need some positive information because everything is so negative.”</a:t>
            </a:r>
            <a:endParaRPr lang="en-GB" sz="1600" b="1" i="1" dirty="0">
              <a:solidFill>
                <a:schemeClr val="tx1">
                  <a:lumMod val="65000"/>
                  <a:lumOff val="35000"/>
                </a:schemeClr>
              </a:solidFill>
              <a:effectLst/>
              <a:latin typeface="Arial" panose="020B0604020202020204" pitchFamily="34" charset="0"/>
            </a:endParaRPr>
          </a:p>
        </p:txBody>
      </p:sp>
      <p:sp>
        <p:nvSpPr>
          <p:cNvPr id="8" name="Rectangle 7">
            <a:extLst>
              <a:ext uri="{FF2B5EF4-FFF2-40B4-BE49-F238E27FC236}">
                <a16:creationId xmlns:a16="http://schemas.microsoft.com/office/drawing/2014/main" id="{C9F2F95A-E7DF-4B1A-8961-5AAE74B2773E}"/>
              </a:ext>
            </a:extLst>
          </p:cNvPr>
          <p:cNvSpPr/>
          <p:nvPr/>
        </p:nvSpPr>
        <p:spPr>
          <a:xfrm>
            <a:off x="772076" y="97574"/>
            <a:ext cx="8737684" cy="369332"/>
          </a:xfrm>
          <a:prstGeom prst="rect">
            <a:avLst/>
          </a:prstGeom>
        </p:spPr>
        <p:txBody>
          <a:bodyPr wrap="square" anchor="t">
            <a:spAutoFit/>
          </a:bodyPr>
          <a:lstStyle/>
          <a:p>
            <a:pPr lvl="0"/>
            <a:r>
              <a:rPr lang="en-GB" b="1">
                <a:solidFill>
                  <a:srgbClr val="C00000"/>
                </a:solidFill>
                <a:latin typeface="Arial"/>
                <a:ea typeface="Calibri" panose="020F0502020204030204" pitchFamily="34" charset="0"/>
                <a:cs typeface="Arial"/>
              </a:rPr>
              <a:t>Some do additional research on sources they mistrust</a:t>
            </a:r>
            <a:endParaRPr lang="en-GB">
              <a:latin typeface="Arial"/>
              <a:ea typeface="Calibri" panose="020F0502020204030204" pitchFamily="34" charset="0"/>
              <a:cs typeface="Arial"/>
            </a:endParaRPr>
          </a:p>
        </p:txBody>
      </p:sp>
      <p:sp>
        <p:nvSpPr>
          <p:cNvPr id="9" name="Rectangle 8">
            <a:extLst>
              <a:ext uri="{FF2B5EF4-FFF2-40B4-BE49-F238E27FC236}">
                <a16:creationId xmlns:a16="http://schemas.microsoft.com/office/drawing/2014/main" id="{343472BF-A853-46C2-9063-1457FE7CC432}"/>
              </a:ext>
            </a:extLst>
          </p:cNvPr>
          <p:cNvSpPr/>
          <p:nvPr/>
        </p:nvSpPr>
        <p:spPr>
          <a:xfrm>
            <a:off x="7175241" y="597456"/>
            <a:ext cx="4741424" cy="2062103"/>
          </a:xfrm>
          <a:prstGeom prst="rect">
            <a:avLst/>
          </a:prstGeom>
        </p:spPr>
        <p:txBody>
          <a:bodyPr wrap="square" anchor="t">
            <a:spAutoFit/>
          </a:bodyPr>
          <a:lstStyle/>
          <a:p>
            <a:r>
              <a:rPr lang="en-GB" sz="1600" b="1" i="1" dirty="0">
                <a:solidFill>
                  <a:schemeClr val="tx1">
                    <a:lumMod val="65000"/>
                    <a:lumOff val="35000"/>
                  </a:schemeClr>
                </a:solidFill>
                <a:latin typeface="Arial"/>
                <a:cs typeface="Arial"/>
              </a:rPr>
              <a:t>“So if there's some ridiculous sweeping statement come up on Facebook I would always go and research it before I commented. Just because otherwise it's dangerous. And then you're spreading misinformation and then other people may not be so vigilant about checking it and then people think something </a:t>
            </a:r>
            <a:br>
              <a:rPr lang="en-GB" sz="1600" b="1" i="1" dirty="0">
                <a:solidFill>
                  <a:schemeClr val="tx1">
                    <a:lumMod val="65000"/>
                    <a:lumOff val="35000"/>
                  </a:schemeClr>
                </a:solidFill>
                <a:latin typeface="Arial"/>
                <a:cs typeface="Arial"/>
              </a:rPr>
            </a:br>
            <a:r>
              <a:rPr lang="en-GB" sz="1600" b="1" i="1" dirty="0">
                <a:solidFill>
                  <a:schemeClr val="tx1">
                    <a:lumMod val="65000"/>
                    <a:lumOff val="35000"/>
                  </a:schemeClr>
                </a:solidFill>
                <a:latin typeface="Arial"/>
                <a:cs typeface="Arial"/>
              </a:rPr>
              <a:t>is correct when it's not.”</a:t>
            </a:r>
            <a:endParaRPr lang="en-GB" sz="1600" b="1" i="1" dirty="0">
              <a:solidFill>
                <a:schemeClr val="tx1">
                  <a:lumMod val="65000"/>
                  <a:lumOff val="35000"/>
                </a:schemeClr>
              </a:solidFill>
              <a:effectLst/>
              <a:latin typeface="Arial"/>
              <a:cs typeface="Arial"/>
            </a:endParaRPr>
          </a:p>
        </p:txBody>
      </p:sp>
      <p:sp>
        <p:nvSpPr>
          <p:cNvPr id="10" name="Rectangle 9">
            <a:extLst>
              <a:ext uri="{FF2B5EF4-FFF2-40B4-BE49-F238E27FC236}">
                <a16:creationId xmlns:a16="http://schemas.microsoft.com/office/drawing/2014/main" id="{C07F9AEC-74A8-4ED3-BEF4-1ED67E9335B9}"/>
              </a:ext>
            </a:extLst>
          </p:cNvPr>
          <p:cNvSpPr/>
          <p:nvPr/>
        </p:nvSpPr>
        <p:spPr>
          <a:xfrm>
            <a:off x="7419147" y="5845045"/>
            <a:ext cx="4620454" cy="584775"/>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How easily can people find good information to help maintain their health and wellbeing?</a:t>
            </a:r>
          </a:p>
        </p:txBody>
      </p:sp>
      <p:pic>
        <p:nvPicPr>
          <p:cNvPr id="13" name="Picture 12" descr="A picture containing clock&#10;&#10;Description automatically generated">
            <a:extLst>
              <a:ext uri="{FF2B5EF4-FFF2-40B4-BE49-F238E27FC236}">
                <a16:creationId xmlns:a16="http://schemas.microsoft.com/office/drawing/2014/main" id="{8EAF2CA4-2D07-43AF-A8D6-8CE5944444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5927" y="5845045"/>
            <a:ext cx="523220" cy="523220"/>
          </a:xfrm>
          <a:prstGeom prst="rect">
            <a:avLst/>
          </a:prstGeom>
        </p:spPr>
      </p:pic>
      <p:sp>
        <p:nvSpPr>
          <p:cNvPr id="11" name="TextBox 10">
            <a:extLst>
              <a:ext uri="{FF2B5EF4-FFF2-40B4-BE49-F238E27FC236}">
                <a16:creationId xmlns:a16="http://schemas.microsoft.com/office/drawing/2014/main" id="{CF05B7AF-F788-4894-B71B-359AEC7AC4EC}"/>
              </a:ext>
            </a:extLst>
          </p:cNvPr>
          <p:cNvSpPr txBox="1"/>
          <p:nvPr/>
        </p:nvSpPr>
        <p:spPr>
          <a:xfrm>
            <a:off x="1126321" y="3505340"/>
            <a:ext cx="4969679" cy="2985433"/>
          </a:xfrm>
          <a:prstGeom prst="rect">
            <a:avLst/>
          </a:prstGeom>
          <a:solidFill>
            <a:schemeClr val="bg1">
              <a:lumMod val="85000"/>
            </a:schemeClr>
          </a:solidFill>
        </p:spPr>
        <p:txBody>
          <a:bodyPr wrap="square" rtlCol="0">
            <a:spAutoFit/>
          </a:bodyPr>
          <a:lstStyle/>
          <a:p>
            <a:r>
              <a:rPr lang="en-GB" sz="1600" dirty="0">
                <a:latin typeface="Arial" panose="020B0604020202020204" pitchFamily="34" charset="0"/>
                <a:cs typeface="Arial" panose="020B0604020202020204" pitchFamily="34" charset="0"/>
              </a:rPr>
              <a:t>Ofcom report, </a:t>
            </a:r>
            <a:r>
              <a:rPr lang="en-GB" sz="1600" b="1" dirty="0">
                <a:latin typeface="Arial" panose="020B0604020202020204" pitchFamily="34" charset="0"/>
                <a:cs typeface="Arial" panose="020B0604020202020204" pitchFamily="34" charset="0"/>
              </a:rPr>
              <a:t>46%</a:t>
            </a:r>
            <a:r>
              <a:rPr lang="en-GB" sz="1600" dirty="0">
                <a:latin typeface="Arial" panose="020B0604020202020204" pitchFamily="34" charset="0"/>
                <a:cs typeface="Arial" panose="020B0604020202020204" pitchFamily="34" charset="0"/>
              </a:rPr>
              <a:t> of respondents had “come across any information/news about Coronavirus that has been false or misleading in the last week”. By week ten this had decreased to </a:t>
            </a:r>
            <a:r>
              <a:rPr lang="en-GB" sz="1600" b="1" dirty="0">
                <a:latin typeface="Arial" panose="020B0604020202020204" pitchFamily="34" charset="0"/>
                <a:cs typeface="Arial" panose="020B0604020202020204" pitchFamily="34" charset="0"/>
              </a:rPr>
              <a:t>38% </a:t>
            </a:r>
            <a:r>
              <a:rPr lang="en-GB" sz="1600" dirty="0">
                <a:latin typeface="Arial" panose="020B0604020202020204" pitchFamily="34" charset="0"/>
                <a:cs typeface="Arial" panose="020B0604020202020204" pitchFamily="34" charset="0"/>
              </a:rPr>
              <a:t>of respondents, the lowest percentage of all the weeks to date.</a:t>
            </a:r>
          </a:p>
          <a:p>
            <a:r>
              <a:rPr lang="en-GB" sz="1600" dirty="0">
                <a:latin typeface="Arial" panose="020B0604020202020204" pitchFamily="34" charset="0"/>
                <a:cs typeface="Arial" panose="020B0604020202020204" pitchFamily="34" charset="0"/>
              </a:rPr>
              <a:t>• In week one, 18-34s reported higher levels of false or misleading information in the past week compared over 65s (</a:t>
            </a:r>
            <a:r>
              <a:rPr lang="en-GB" sz="1600" b="1" dirty="0">
                <a:latin typeface="Arial" panose="020B0604020202020204" pitchFamily="34" charset="0"/>
                <a:cs typeface="Arial" panose="020B0604020202020204" pitchFamily="34" charset="0"/>
              </a:rPr>
              <a:t>58% </a:t>
            </a:r>
            <a:r>
              <a:rPr lang="en-GB" sz="1600" dirty="0">
                <a:latin typeface="Arial" panose="020B0604020202020204" pitchFamily="34" charset="0"/>
                <a:cs typeface="Arial" panose="020B0604020202020204" pitchFamily="34" charset="0"/>
              </a:rPr>
              <a:t>vs. </a:t>
            </a:r>
            <a:r>
              <a:rPr lang="en-GB" sz="1600" b="1" dirty="0">
                <a:latin typeface="Arial" panose="020B0604020202020204" pitchFamily="34" charset="0"/>
                <a:cs typeface="Arial" panose="020B0604020202020204" pitchFamily="34" charset="0"/>
              </a:rPr>
              <a:t>33%</a:t>
            </a:r>
            <a:r>
              <a:rPr lang="en-GB" sz="1600" dirty="0">
                <a:latin typeface="Arial" panose="020B0604020202020204" pitchFamily="34" charset="0"/>
                <a:cs typeface="Arial" panose="020B0604020202020204" pitchFamily="34" charset="0"/>
              </a:rPr>
              <a:t>) and by week 10 the gap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had narrowed.</a:t>
            </a:r>
          </a:p>
          <a:p>
            <a:endParaRPr lang="en-GB" sz="1600" dirty="0">
              <a:latin typeface="Arial" panose="020B0604020202020204" pitchFamily="34" charset="0"/>
              <a:cs typeface="Arial" panose="020B0604020202020204" pitchFamily="34" charset="0"/>
            </a:endParaRPr>
          </a:p>
          <a:p>
            <a:r>
              <a:rPr lang="en-GB" sz="1400" dirty="0">
                <a:latin typeface="Arial" panose="020B0604020202020204" pitchFamily="34" charset="0"/>
                <a:cs typeface="Arial" panose="020B0604020202020204" pitchFamily="34" charset="0"/>
              </a:rPr>
              <a:t>Source: Ofcom (2020). Covid-19 news and information: summary of views about misinformation.</a:t>
            </a:r>
            <a:endParaRPr lang="en-GB" sz="14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8419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515600" cy="6084567"/>
          </a:xfrm>
        </p:spPr>
        <p:txBody>
          <a:bodyPr vert="horz" lIns="91440" tIns="45720" rIns="91440" bIns="45720" rtlCol="0" anchor="t">
            <a:normAutofit/>
          </a:bodyPr>
          <a:lstStyle/>
          <a:p>
            <a:pPr marL="0" indent="0">
              <a:buNone/>
            </a:pPr>
            <a:r>
              <a:rPr lang="en-GB" sz="4000" dirty="0">
                <a:solidFill>
                  <a:schemeClr val="bg1"/>
                </a:solidFill>
                <a:latin typeface="Arial"/>
                <a:cs typeface="Calibri" panose="020F0502020204030204"/>
              </a:rPr>
              <a:t>Impact on day to day life</a:t>
            </a:r>
          </a:p>
          <a:p>
            <a:pPr>
              <a:lnSpc>
                <a:spcPct val="100000"/>
              </a:lnSpc>
              <a:spcBef>
                <a:spcPts val="600"/>
              </a:spcBef>
            </a:pPr>
            <a:r>
              <a:rPr lang="en-GB" sz="2400" dirty="0">
                <a:solidFill>
                  <a:schemeClr val="bg1"/>
                </a:solidFill>
                <a:latin typeface="Arial"/>
                <a:cs typeface="Calibri" panose="020F0502020204030204"/>
              </a:rPr>
              <a:t>Most were able to keep busy during lockdown, with some enjoying the extra time at home</a:t>
            </a:r>
          </a:p>
          <a:p>
            <a:pPr>
              <a:lnSpc>
                <a:spcPct val="100000"/>
              </a:lnSpc>
              <a:spcBef>
                <a:spcPts val="600"/>
              </a:spcBef>
            </a:pPr>
            <a:r>
              <a:rPr lang="en-GB" sz="2400" dirty="0">
                <a:solidFill>
                  <a:schemeClr val="bg1"/>
                </a:solidFill>
                <a:latin typeface="Arial"/>
                <a:ea typeface="Calibri" panose="020F0502020204030204" pitchFamily="34" charset="0"/>
                <a:cs typeface="Arial"/>
              </a:rPr>
              <a:t>All are using technology to stay connected with family and friends, some more frequently; for some, this is a new experience</a:t>
            </a:r>
          </a:p>
          <a:p>
            <a:pPr>
              <a:lnSpc>
                <a:spcPct val="100000"/>
              </a:lnSpc>
              <a:spcBef>
                <a:spcPts val="600"/>
              </a:spcBef>
            </a:pPr>
            <a:r>
              <a:rPr lang="en-GB" sz="2400" dirty="0">
                <a:solidFill>
                  <a:schemeClr val="bg1"/>
                </a:solidFill>
                <a:latin typeface="Arial"/>
                <a:ea typeface="Calibri" panose="020F0502020204030204" pitchFamily="34" charset="0"/>
                <a:cs typeface="Arial"/>
              </a:rPr>
              <a:t>Use of digital has helped people connect more with neighbours and communities</a:t>
            </a:r>
          </a:p>
          <a:p>
            <a:pPr>
              <a:lnSpc>
                <a:spcPct val="100000"/>
              </a:lnSpc>
              <a:spcBef>
                <a:spcPts val="600"/>
              </a:spcBef>
            </a:pPr>
            <a:r>
              <a:rPr lang="en-GB" sz="2400" dirty="0">
                <a:solidFill>
                  <a:schemeClr val="bg1"/>
                </a:solidFill>
                <a:latin typeface="Arial"/>
                <a:ea typeface="Calibri" panose="020F0502020204030204" pitchFamily="34" charset="0"/>
                <a:cs typeface="Arial"/>
              </a:rPr>
              <a:t>All were able to access food and essentials independently</a:t>
            </a:r>
          </a:p>
          <a:p>
            <a:pPr>
              <a:lnSpc>
                <a:spcPct val="100000"/>
              </a:lnSpc>
              <a:spcBef>
                <a:spcPts val="600"/>
              </a:spcBef>
            </a:pPr>
            <a:r>
              <a:rPr lang="en-GB" sz="2400" dirty="0">
                <a:solidFill>
                  <a:schemeClr val="bg1"/>
                </a:solidFill>
                <a:latin typeface="Arial"/>
                <a:cs typeface="Calibri" panose="020F0502020204030204"/>
              </a:rPr>
              <a:t>Many have grown fruit and vegetables this year, but usually do each year</a:t>
            </a:r>
          </a:p>
          <a:p>
            <a:pPr>
              <a:lnSpc>
                <a:spcPct val="100000"/>
              </a:lnSpc>
              <a:spcBef>
                <a:spcPts val="600"/>
              </a:spcBef>
            </a:pPr>
            <a:r>
              <a:rPr lang="en-GB" sz="2400" dirty="0">
                <a:solidFill>
                  <a:schemeClr val="bg1"/>
                </a:solidFill>
                <a:latin typeface="Arial"/>
                <a:cs typeface="Calibri" panose="020F0502020204030204"/>
              </a:rPr>
              <a:t>Some have increased physical activity due to having more free time, while others are doing less due to a lack of motivation or fear of going outside </a:t>
            </a:r>
          </a:p>
          <a:p>
            <a:pPr>
              <a:lnSpc>
                <a:spcPct val="100000"/>
              </a:lnSpc>
              <a:spcBef>
                <a:spcPts val="600"/>
              </a:spcBef>
            </a:pPr>
            <a:r>
              <a:rPr lang="en-GB" sz="2400" dirty="0">
                <a:solidFill>
                  <a:schemeClr val="bg1"/>
                </a:solidFill>
                <a:latin typeface="Arial"/>
                <a:cs typeface="Calibri" panose="020F0502020204030204"/>
              </a:rPr>
              <a:t>Finding the right routine is enabling people to cope better </a:t>
            </a:r>
          </a:p>
          <a:p>
            <a:pPr>
              <a:lnSpc>
                <a:spcPct val="100000"/>
              </a:lnSpc>
              <a:spcBef>
                <a:spcPts val="600"/>
              </a:spcBef>
            </a:pPr>
            <a:endParaRPr lang="en-GB" sz="2400" dirty="0">
              <a:solidFill>
                <a:schemeClr val="bg1"/>
              </a:solidFill>
              <a:latin typeface="Arial"/>
              <a:cs typeface="Calibri" panose="020F0502020204030204"/>
            </a:endParaRPr>
          </a:p>
        </p:txBody>
      </p:sp>
    </p:spTree>
    <p:extLst>
      <p:ext uri="{BB962C8B-B14F-4D97-AF65-F5344CB8AC3E}">
        <p14:creationId xmlns:p14="http://schemas.microsoft.com/office/powerpoint/2010/main" val="673834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mn-lt"/>
              </a:rPr>
              <a:t>      </a:t>
            </a:r>
            <a:r>
              <a:rPr lang="en-GB" sz="2800">
                <a:solidFill>
                  <a:schemeClr val="bg1"/>
                </a:solidFill>
                <a:latin typeface="Arial" panose="020B0604020202020204" pitchFamily="34" charset="0"/>
                <a:cs typeface="Arial" panose="020B0604020202020204" pitchFamily="34" charset="0"/>
              </a:rPr>
              <a:t>Impact on day-to-day life</a:t>
            </a:r>
            <a:endParaRPr lang="en-GB" sz="200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5B1FEE1-983A-4CE2-86F0-0A1A30DA577B}"/>
              </a:ext>
            </a:extLst>
          </p:cNvPr>
          <p:cNvSpPr/>
          <p:nvPr/>
        </p:nvSpPr>
        <p:spPr>
          <a:xfrm>
            <a:off x="772075" y="97575"/>
            <a:ext cx="11122262" cy="369332"/>
          </a:xfrm>
          <a:prstGeom prst="rect">
            <a:avLst/>
          </a:prstGeom>
        </p:spPr>
        <p:txBody>
          <a:bodyPr wrap="square" anchor="t">
            <a:spAutoFit/>
          </a:bodyPr>
          <a:lstStyle/>
          <a:p>
            <a:pPr lvl="0"/>
            <a:r>
              <a:rPr lang="en-GB" b="1">
                <a:solidFill>
                  <a:srgbClr val="C00000"/>
                </a:solidFill>
                <a:latin typeface="Arial"/>
                <a:ea typeface="Calibri" panose="020F0502020204030204" pitchFamily="34" charset="0"/>
                <a:cs typeface="Arial"/>
              </a:rPr>
              <a:t>Most were able to keep busy during lockdown, with some even enjoying the extra time at home.</a:t>
            </a:r>
            <a:endParaRPr lang="en-GB" sz="1400">
              <a:latin typeface="Arial"/>
              <a:ea typeface="Calibri" panose="020F0502020204030204" pitchFamily="34" charset="0"/>
              <a:cs typeface="Arial"/>
            </a:endParaRPr>
          </a:p>
        </p:txBody>
      </p:sp>
      <p:sp>
        <p:nvSpPr>
          <p:cNvPr id="4" name="TextBox 3">
            <a:extLst>
              <a:ext uri="{FF2B5EF4-FFF2-40B4-BE49-F238E27FC236}">
                <a16:creationId xmlns:a16="http://schemas.microsoft.com/office/drawing/2014/main" id="{9DB2612D-A933-466B-BB57-C688125F80F9}"/>
              </a:ext>
            </a:extLst>
          </p:cNvPr>
          <p:cNvSpPr txBox="1"/>
          <p:nvPr/>
        </p:nvSpPr>
        <p:spPr>
          <a:xfrm>
            <a:off x="708023" y="620713"/>
            <a:ext cx="11186313"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400" dirty="0">
                <a:latin typeface="Arial"/>
                <a:cs typeface="Arial"/>
              </a:rPr>
              <a:t>Those able to continue </a:t>
            </a:r>
            <a:r>
              <a:rPr lang="en-GB" sz="1400" b="1" dirty="0">
                <a:latin typeface="Arial"/>
                <a:cs typeface="Arial"/>
              </a:rPr>
              <a:t>working</a:t>
            </a:r>
            <a:r>
              <a:rPr lang="en-GB" sz="1400" dirty="0">
                <a:latin typeface="Arial"/>
                <a:cs typeface="Arial"/>
              </a:rPr>
              <a:t> are spending most of their time doing this, with free time spent on DIY around their home and garden, connecting with friends and family virtually, watching TV, and exercising (either indoors or going out on walks for daily exercise etc).</a:t>
            </a:r>
          </a:p>
          <a:p>
            <a:pPr marL="285750" indent="-285750">
              <a:buFont typeface="Arial"/>
              <a:buChar char="•"/>
            </a:pPr>
            <a:r>
              <a:rPr lang="en-GB" sz="1400" dirty="0">
                <a:latin typeface="Arial"/>
                <a:cs typeface="Arial"/>
              </a:rPr>
              <a:t>Some also have </a:t>
            </a:r>
            <a:r>
              <a:rPr lang="en-GB" sz="1400" b="1" dirty="0">
                <a:latin typeface="Arial"/>
                <a:cs typeface="Arial"/>
              </a:rPr>
              <a:t>caring or volunteering roles or</a:t>
            </a:r>
            <a:r>
              <a:rPr lang="en-GB" sz="1400" dirty="0">
                <a:latin typeface="Arial"/>
                <a:cs typeface="Arial"/>
              </a:rPr>
              <a:t> are spending time getting food and essentials for those who are self-isolating.</a:t>
            </a:r>
          </a:p>
          <a:p>
            <a:pPr marL="285750" indent="-285750">
              <a:buFont typeface="Arial"/>
              <a:buChar char="•"/>
            </a:pPr>
            <a:r>
              <a:rPr lang="en-GB" sz="1400" b="1" dirty="0">
                <a:latin typeface="Arial"/>
                <a:ea typeface="Calibri" panose="020F0502020204030204" pitchFamily="34" charset="0"/>
                <a:cs typeface="Arial"/>
              </a:rPr>
              <a:t>Retired people </a:t>
            </a:r>
            <a:r>
              <a:rPr lang="en-GB" sz="1400" dirty="0">
                <a:latin typeface="Arial"/>
                <a:ea typeface="Calibri" panose="020F0502020204030204" pitchFamily="34" charset="0"/>
                <a:cs typeface="Arial"/>
              </a:rPr>
              <a:t>seem to be </a:t>
            </a:r>
            <a:r>
              <a:rPr lang="en-GB" sz="1400" b="1" dirty="0">
                <a:latin typeface="Arial"/>
                <a:ea typeface="Calibri" panose="020F0502020204030204" pitchFamily="34" charset="0"/>
                <a:cs typeface="Arial"/>
              </a:rPr>
              <a:t>managing very well</a:t>
            </a:r>
            <a:r>
              <a:rPr lang="en-GB" sz="1400" dirty="0">
                <a:latin typeface="Arial"/>
                <a:ea typeface="Calibri" panose="020F0502020204030204" pitchFamily="34" charset="0"/>
                <a:cs typeface="Arial"/>
              </a:rPr>
              <a:t>, with many suggesting they were used to spending time at home, so life had not changed significantly for them. They were keeping busy with DIY and jobs around the home/garden, watching TV, doing arts/crafts </a:t>
            </a:r>
            <a:br>
              <a:rPr lang="en-GB" sz="1400" dirty="0">
                <a:latin typeface="Arial"/>
                <a:ea typeface="Calibri" panose="020F0502020204030204" pitchFamily="34" charset="0"/>
                <a:cs typeface="Arial"/>
              </a:rPr>
            </a:br>
            <a:r>
              <a:rPr lang="en-GB" sz="1400" dirty="0">
                <a:latin typeface="Arial"/>
                <a:ea typeface="Calibri" panose="020F0502020204030204" pitchFamily="34" charset="0"/>
                <a:cs typeface="Arial"/>
              </a:rPr>
              <a:t>and puzzles, regular video calls with friends and family, and doing exercise.</a:t>
            </a:r>
          </a:p>
          <a:p>
            <a:pPr marL="285750" indent="-285750">
              <a:buFont typeface="Arial"/>
              <a:buChar char="•"/>
            </a:pPr>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endParaRPr lang="en-GB" sz="1400" dirty="0">
              <a:latin typeface="Arial"/>
              <a:ea typeface="Calibri" panose="020F0502020204030204" pitchFamily="34" charset="0"/>
              <a:cs typeface="Arial"/>
            </a:endParaRPr>
          </a:p>
          <a:p>
            <a:pPr marL="285750" indent="-285750">
              <a:buFont typeface="Arial"/>
              <a:buChar char="•"/>
            </a:pPr>
            <a:r>
              <a:rPr lang="en-GB" sz="1400" dirty="0">
                <a:latin typeface="Arial"/>
                <a:ea typeface="Calibri" panose="020F0502020204030204" pitchFamily="34" charset="0"/>
                <a:cs typeface="Arial"/>
              </a:rPr>
              <a:t>Despite some parents struggling with home schooling children and balancing work, many have </a:t>
            </a:r>
            <a:r>
              <a:rPr lang="en-GB" sz="1400" b="1" dirty="0">
                <a:latin typeface="Arial"/>
                <a:ea typeface="Calibri" panose="020F0502020204030204" pitchFamily="34" charset="0"/>
                <a:cs typeface="Arial"/>
              </a:rPr>
              <a:t>settled into a routine </a:t>
            </a:r>
            <a:r>
              <a:rPr lang="en-GB" sz="1400" dirty="0">
                <a:latin typeface="Arial"/>
                <a:ea typeface="Calibri" panose="020F0502020204030204" pitchFamily="34" charset="0"/>
                <a:cs typeface="Arial"/>
              </a:rPr>
              <a:t>and have </a:t>
            </a:r>
            <a:r>
              <a:rPr lang="en-GB" sz="1400" b="1" dirty="0">
                <a:latin typeface="Arial"/>
                <a:ea typeface="Calibri" panose="020F0502020204030204" pitchFamily="34" charset="0"/>
                <a:cs typeface="Arial"/>
              </a:rPr>
              <a:t>appreciated having extra time </a:t>
            </a:r>
            <a:r>
              <a:rPr lang="en-GB" sz="1400" dirty="0">
                <a:latin typeface="Arial"/>
                <a:ea typeface="Calibri" panose="020F0502020204030204" pitchFamily="34" charset="0"/>
                <a:cs typeface="Arial"/>
              </a:rPr>
              <a:t>to spend together as a family, with some enjoying the ‘simpler things’ and </a:t>
            </a:r>
            <a:r>
              <a:rPr lang="en-GB" sz="1400" b="1" dirty="0">
                <a:latin typeface="Arial"/>
                <a:ea typeface="Calibri" panose="020F0502020204030204" pitchFamily="34" charset="0"/>
                <a:cs typeface="Arial"/>
              </a:rPr>
              <a:t>slower pace of life.</a:t>
            </a:r>
            <a:endParaRPr lang="en-GB" sz="1400" dirty="0">
              <a:latin typeface="Arial"/>
              <a:ea typeface="Calibri" panose="020F0502020204030204" pitchFamily="34" charset="0"/>
              <a:cs typeface="Arial"/>
            </a:endParaRPr>
          </a:p>
        </p:txBody>
      </p:sp>
      <p:sp>
        <p:nvSpPr>
          <p:cNvPr id="2" name="Rectangle 1">
            <a:extLst>
              <a:ext uri="{FF2B5EF4-FFF2-40B4-BE49-F238E27FC236}">
                <a16:creationId xmlns:a16="http://schemas.microsoft.com/office/drawing/2014/main" id="{9E4CF728-5206-416B-A820-1287C0A6CDBA}"/>
              </a:ext>
            </a:extLst>
          </p:cNvPr>
          <p:cNvSpPr/>
          <p:nvPr/>
        </p:nvSpPr>
        <p:spPr>
          <a:xfrm>
            <a:off x="944919" y="2133130"/>
            <a:ext cx="11012241" cy="307777"/>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“T</a:t>
            </a:r>
            <a:r>
              <a:rPr lang="en-GB" sz="1400" b="1" i="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his is making us stay at home and do lots of DIY. We've been really busy – if we weren’t staying in it would take us longer.”</a:t>
            </a:r>
            <a:endParaRPr lang="en-GB" sz="1400" b="1" i="1">
              <a:solidFill>
                <a:schemeClr val="tx1">
                  <a:lumMod val="65000"/>
                  <a:lumOff val="35000"/>
                </a:schemeClr>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688DE75-F533-4A54-8F35-E189CA37584A}"/>
              </a:ext>
            </a:extLst>
          </p:cNvPr>
          <p:cNvSpPr/>
          <p:nvPr/>
        </p:nvSpPr>
        <p:spPr>
          <a:xfrm>
            <a:off x="6806120" y="3645423"/>
            <a:ext cx="4558551" cy="536622"/>
          </a:xfrm>
          <a:prstGeom prst="rect">
            <a:avLst/>
          </a:prstGeom>
        </p:spPr>
        <p:txBody>
          <a:bodyPr wrap="square">
            <a:spAutoFit/>
          </a:bodyPr>
          <a:lstStyle/>
          <a:p>
            <a:pPr lvl="0" algn="ctr">
              <a:lnSpc>
                <a:spcPct val="107000"/>
              </a:lnSpc>
              <a:spcAft>
                <a:spcPts val="0"/>
              </a:spcAft>
            </a:pPr>
            <a:r>
              <a:rPr lang="en-GB" sz="1400" b="1" i="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“We have breakfast with daddy which is really nice. They don't usually see daddy at breakfast time.”</a:t>
            </a:r>
            <a:endParaRPr lang="en-GB" sz="1400" b="1" i="1">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B9B79F53-1808-402A-9468-028E1F8C9D9E}"/>
              </a:ext>
            </a:extLst>
          </p:cNvPr>
          <p:cNvSpPr/>
          <p:nvPr/>
        </p:nvSpPr>
        <p:spPr>
          <a:xfrm>
            <a:off x="6179174" y="5165716"/>
            <a:ext cx="5836682" cy="523220"/>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“Trying to make sure they don't just watch TV and play on their iPads. That they actually do things that are differently stimulating.”</a:t>
            </a:r>
          </a:p>
        </p:txBody>
      </p:sp>
      <p:sp>
        <p:nvSpPr>
          <p:cNvPr id="8" name="Rectangle 7">
            <a:extLst>
              <a:ext uri="{FF2B5EF4-FFF2-40B4-BE49-F238E27FC236}">
                <a16:creationId xmlns:a16="http://schemas.microsoft.com/office/drawing/2014/main" id="{6302B22E-9144-4FC9-8D5E-46EE55055250}"/>
              </a:ext>
            </a:extLst>
          </p:cNvPr>
          <p:cNvSpPr/>
          <p:nvPr/>
        </p:nvSpPr>
        <p:spPr>
          <a:xfrm>
            <a:off x="1742628" y="3565244"/>
            <a:ext cx="4558551" cy="738664"/>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“Quality time (with family)…we have spent so much time just sitting chatting in the garden. If it goes back to normal, we will try to do that again.”</a:t>
            </a:r>
          </a:p>
        </p:txBody>
      </p:sp>
      <p:sp>
        <p:nvSpPr>
          <p:cNvPr id="9" name="Rectangle 8">
            <a:extLst>
              <a:ext uri="{FF2B5EF4-FFF2-40B4-BE49-F238E27FC236}">
                <a16:creationId xmlns:a16="http://schemas.microsoft.com/office/drawing/2014/main" id="{6240FF42-FA73-4525-9D8A-B2237302A46C}"/>
              </a:ext>
            </a:extLst>
          </p:cNvPr>
          <p:cNvSpPr/>
          <p:nvPr/>
        </p:nvSpPr>
        <p:spPr>
          <a:xfrm>
            <a:off x="733570" y="5165716"/>
            <a:ext cx="5260533" cy="523220"/>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“He (son) tends to keep in touch with friends via his Xbox…</a:t>
            </a:r>
            <a:br>
              <a:rPr lang="en-GB" sz="1400" b="1" i="1">
                <a:solidFill>
                  <a:schemeClr val="tx1">
                    <a:lumMod val="65000"/>
                    <a:lumOff val="35000"/>
                  </a:schemeClr>
                </a:solidFill>
                <a:latin typeface="Arial" panose="020B0604020202020204" pitchFamily="34" charset="0"/>
                <a:cs typeface="Arial" panose="020B0604020202020204" pitchFamily="34" charset="0"/>
              </a:rPr>
            </a:br>
            <a:r>
              <a:rPr lang="en-GB" sz="1400" b="1" i="1">
                <a:solidFill>
                  <a:schemeClr val="tx1">
                    <a:lumMod val="65000"/>
                    <a:lumOff val="35000"/>
                  </a:schemeClr>
                </a:solidFill>
                <a:latin typeface="Arial" panose="020B0604020202020204" pitchFamily="34" charset="0"/>
                <a:cs typeface="Arial" panose="020B0604020202020204" pitchFamily="34" charset="0"/>
              </a:rPr>
              <a:t>he is a bit of a recluse, he is happy staying indoors.”</a:t>
            </a:r>
          </a:p>
        </p:txBody>
      </p:sp>
      <p:sp>
        <p:nvSpPr>
          <p:cNvPr id="13" name="Rectangle 12">
            <a:extLst>
              <a:ext uri="{FF2B5EF4-FFF2-40B4-BE49-F238E27FC236}">
                <a16:creationId xmlns:a16="http://schemas.microsoft.com/office/drawing/2014/main" id="{B6C4CD97-56F5-4807-82E0-1762B59AAF62}"/>
              </a:ext>
            </a:extLst>
          </p:cNvPr>
          <p:cNvSpPr/>
          <p:nvPr/>
        </p:nvSpPr>
        <p:spPr>
          <a:xfrm>
            <a:off x="1433631" y="3126336"/>
            <a:ext cx="10034815" cy="307777"/>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ea typeface="Calibri" panose="020F0502020204030204" pitchFamily="34" charset="0"/>
              </a:rPr>
              <a:t>“I feel like I’ve gone back to my childhood, things we seem to be doing remind me of when I was my daughter’s age.”</a:t>
            </a:r>
            <a:endParaRPr lang="en-GB" sz="1400" b="1" i="1" dirty="0">
              <a:solidFill>
                <a:schemeClr val="tx1">
                  <a:lumMod val="65000"/>
                  <a:lumOff val="35000"/>
                </a:schemeClr>
              </a:solidFill>
            </a:endParaRPr>
          </a:p>
        </p:txBody>
      </p:sp>
      <p:sp>
        <p:nvSpPr>
          <p:cNvPr id="10" name="Rectangle 9">
            <a:extLst>
              <a:ext uri="{FF2B5EF4-FFF2-40B4-BE49-F238E27FC236}">
                <a16:creationId xmlns:a16="http://schemas.microsoft.com/office/drawing/2014/main" id="{B7FCDC03-D15F-4F03-9837-1381109B5A98}"/>
              </a:ext>
            </a:extLst>
          </p:cNvPr>
          <p:cNvSpPr/>
          <p:nvPr/>
        </p:nvSpPr>
        <p:spPr>
          <a:xfrm>
            <a:off x="835467" y="5930312"/>
            <a:ext cx="5260533" cy="738664"/>
          </a:xfrm>
          <a:prstGeom prst="rect">
            <a:avLst/>
          </a:prstGeom>
        </p:spPr>
        <p:txBody>
          <a:bodyPr wrap="square">
            <a:spAutoFit/>
          </a:bodyPr>
          <a:lstStyle/>
          <a:p>
            <a:pPr marL="285750" lvl="0" indent="-285750">
              <a:buFont typeface="Arial"/>
              <a:buChar char="•"/>
            </a:pPr>
            <a:r>
              <a:rPr lang="en-GB" sz="1400">
                <a:solidFill>
                  <a:prstClr val="black"/>
                </a:solidFill>
                <a:latin typeface="Arial"/>
                <a:ea typeface="Calibri" panose="020F0502020204030204" pitchFamily="34" charset="0"/>
                <a:cs typeface="Arial"/>
              </a:rPr>
              <a:t>Some have been </a:t>
            </a:r>
            <a:r>
              <a:rPr lang="en-GB" sz="1400" b="1">
                <a:solidFill>
                  <a:prstClr val="black"/>
                </a:solidFill>
                <a:latin typeface="Arial"/>
                <a:ea typeface="Calibri" panose="020F0502020204030204" pitchFamily="34" charset="0"/>
                <a:cs typeface="Arial"/>
              </a:rPr>
              <a:t>learning new skills </a:t>
            </a:r>
            <a:r>
              <a:rPr lang="en-GB" sz="1400">
                <a:solidFill>
                  <a:prstClr val="black"/>
                </a:solidFill>
                <a:latin typeface="Arial"/>
                <a:ea typeface="Calibri" panose="020F0502020204030204" pitchFamily="34" charset="0"/>
                <a:cs typeface="Arial"/>
              </a:rPr>
              <a:t>or taking up </a:t>
            </a:r>
            <a:r>
              <a:rPr lang="en-GB" sz="1400" b="1">
                <a:solidFill>
                  <a:prstClr val="black"/>
                </a:solidFill>
                <a:latin typeface="Arial"/>
                <a:ea typeface="Calibri" panose="020F0502020204030204" pitchFamily="34" charset="0"/>
                <a:cs typeface="Arial"/>
              </a:rPr>
              <a:t>old hobbies </a:t>
            </a:r>
            <a:r>
              <a:rPr lang="en-GB" sz="1400">
                <a:solidFill>
                  <a:prstClr val="black"/>
                </a:solidFill>
                <a:latin typeface="Arial"/>
                <a:ea typeface="Calibri" panose="020F0502020204030204" pitchFamily="34" charset="0"/>
                <a:cs typeface="Arial"/>
              </a:rPr>
              <a:t>(gardening, crafts, puzzles), and </a:t>
            </a:r>
            <a:r>
              <a:rPr lang="en-GB" sz="1400" b="1">
                <a:solidFill>
                  <a:prstClr val="black"/>
                </a:solidFill>
                <a:latin typeface="Arial"/>
                <a:ea typeface="Calibri" panose="020F0502020204030204" pitchFamily="34" charset="0"/>
                <a:cs typeface="Arial"/>
              </a:rPr>
              <a:t>teaching their children ‘life skills’ </a:t>
            </a:r>
            <a:r>
              <a:rPr lang="en-GB" sz="1400">
                <a:solidFill>
                  <a:prstClr val="black"/>
                </a:solidFill>
                <a:latin typeface="Arial"/>
                <a:ea typeface="Calibri" panose="020F0502020204030204" pitchFamily="34" charset="0"/>
                <a:cs typeface="Arial"/>
              </a:rPr>
              <a:t>such as cooking and housework.</a:t>
            </a:r>
          </a:p>
        </p:txBody>
      </p:sp>
      <p:sp>
        <p:nvSpPr>
          <p:cNvPr id="11" name="Rectangle 10">
            <a:extLst>
              <a:ext uri="{FF2B5EF4-FFF2-40B4-BE49-F238E27FC236}">
                <a16:creationId xmlns:a16="http://schemas.microsoft.com/office/drawing/2014/main" id="{3BA3CC20-9B4D-40F2-8321-D0D6B42443FB}"/>
              </a:ext>
            </a:extLst>
          </p:cNvPr>
          <p:cNvSpPr/>
          <p:nvPr/>
        </p:nvSpPr>
        <p:spPr>
          <a:xfrm>
            <a:off x="772075" y="4454290"/>
            <a:ext cx="11185085" cy="523220"/>
          </a:xfrm>
          <a:prstGeom prst="rect">
            <a:avLst/>
          </a:prstGeom>
        </p:spPr>
        <p:txBody>
          <a:bodyPr wrap="square" anchor="t">
            <a:spAutoFit/>
          </a:bodyPr>
          <a:lstStyle/>
          <a:p>
            <a:pPr marL="285750" lvl="0" indent="-285750">
              <a:buFont typeface="Arial"/>
              <a:buChar char="•"/>
            </a:pPr>
            <a:r>
              <a:rPr lang="en-GB" sz="1400">
                <a:latin typeface="Arial"/>
                <a:ea typeface="Calibri" panose="020F0502020204030204" pitchFamily="34" charset="0"/>
                <a:cs typeface="Arial"/>
              </a:rPr>
              <a:t>Children are typically spending a portion of their time doing schoolwork, and also keeping in touch with friends, watching TV, and playing on iPads and games consoles. Some parents described trying to </a:t>
            </a:r>
            <a:r>
              <a:rPr lang="en-GB" sz="1400" b="1">
                <a:latin typeface="Arial"/>
                <a:ea typeface="Calibri" panose="020F0502020204030204" pitchFamily="34" charset="0"/>
                <a:cs typeface="Arial"/>
              </a:rPr>
              <a:t>motivate their children </a:t>
            </a:r>
            <a:r>
              <a:rPr lang="en-GB" sz="1400">
                <a:latin typeface="Arial"/>
                <a:ea typeface="Calibri" panose="020F0502020204030204" pitchFamily="34" charset="0"/>
                <a:cs typeface="Arial"/>
              </a:rPr>
              <a:t>to do different activities or exercise more.</a:t>
            </a:r>
          </a:p>
        </p:txBody>
      </p:sp>
      <p:sp>
        <p:nvSpPr>
          <p:cNvPr id="15" name="Rectangle 14">
            <a:extLst>
              <a:ext uri="{FF2B5EF4-FFF2-40B4-BE49-F238E27FC236}">
                <a16:creationId xmlns:a16="http://schemas.microsoft.com/office/drawing/2014/main" id="{67E8DCBC-4DC1-487E-B472-29014EB88337}"/>
              </a:ext>
            </a:extLst>
          </p:cNvPr>
          <p:cNvSpPr/>
          <p:nvPr/>
        </p:nvSpPr>
        <p:spPr>
          <a:xfrm>
            <a:off x="6806120" y="5901252"/>
            <a:ext cx="5260533" cy="830997"/>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Will people be more open to learning new skills and taking up volunteering roles once out of lockdown? What are the opportunities around this?</a:t>
            </a:r>
          </a:p>
        </p:txBody>
      </p:sp>
      <p:pic>
        <p:nvPicPr>
          <p:cNvPr id="17" name="Picture 16" descr="A picture containing clock&#10;&#10;Description automatically generated">
            <a:extLst>
              <a:ext uri="{FF2B5EF4-FFF2-40B4-BE49-F238E27FC236}">
                <a16:creationId xmlns:a16="http://schemas.microsoft.com/office/drawing/2014/main" id="{A0D4E07A-9F0A-4712-BA9C-848A2EB698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144" y="6028506"/>
            <a:ext cx="523220" cy="523220"/>
          </a:xfrm>
          <a:prstGeom prst="rect">
            <a:avLst/>
          </a:prstGeom>
        </p:spPr>
      </p:pic>
    </p:spTree>
    <p:extLst>
      <p:ext uri="{BB962C8B-B14F-4D97-AF65-F5344CB8AC3E}">
        <p14:creationId xmlns:p14="http://schemas.microsoft.com/office/powerpoint/2010/main" val="3237541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01AEDC1-C375-4A15-B132-3AFA53658585}"/>
              </a:ext>
            </a:extLst>
          </p:cNvPr>
          <p:cNvSpPr/>
          <p:nvPr/>
        </p:nvSpPr>
        <p:spPr>
          <a:xfrm>
            <a:off x="140733" y="130752"/>
            <a:ext cx="3796000" cy="3890929"/>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600">
              <a:solidFill>
                <a:prstClr val="black"/>
              </a:solidFill>
              <a:latin typeface="Arial" panose="020B0604020202020204" pitchFamily="34" charset="0"/>
              <a:cs typeface="Arial" panose="020B0604020202020204" pitchFamily="34" charset="0"/>
            </a:endParaRPr>
          </a:p>
        </p:txBody>
      </p:sp>
      <p:pic>
        <p:nvPicPr>
          <p:cNvPr id="3" name="Picture 2" descr="A person standing next to a tree&#10;&#10;Description automatically generated">
            <a:extLst>
              <a:ext uri="{FF2B5EF4-FFF2-40B4-BE49-F238E27FC236}">
                <a16:creationId xmlns:a16="http://schemas.microsoft.com/office/drawing/2014/main" id="{4C1E94F4-5A5A-4EBE-BB87-9CB66027A486}"/>
              </a:ext>
            </a:extLst>
          </p:cNvPr>
          <p:cNvPicPr>
            <a:picLocks noChangeAspect="1"/>
          </p:cNvPicPr>
          <p:nvPr/>
        </p:nvPicPr>
        <p:blipFill rotWithShape="1">
          <a:blip r:embed="rId2">
            <a:extLst>
              <a:ext uri="{28A0092B-C50C-407E-A947-70E740481C1C}">
                <a14:useLocalDpi xmlns:a14="http://schemas.microsoft.com/office/drawing/2010/main" val="0"/>
              </a:ext>
            </a:extLst>
          </a:blip>
          <a:srcRect l="-53" r="6970" b="18507"/>
          <a:stretch/>
        </p:blipFill>
        <p:spPr>
          <a:xfrm>
            <a:off x="7433926" y="2020815"/>
            <a:ext cx="3216893" cy="2816369"/>
          </a:xfrm>
          <a:prstGeom prst="rect">
            <a:avLst/>
          </a:prstGeom>
        </p:spPr>
      </p:pic>
      <p:pic>
        <p:nvPicPr>
          <p:cNvPr id="17" name="Picture 16" descr="A picture containing rug&#10;&#10;Description automatically generated">
            <a:extLst>
              <a:ext uri="{FF2B5EF4-FFF2-40B4-BE49-F238E27FC236}">
                <a16:creationId xmlns:a16="http://schemas.microsoft.com/office/drawing/2014/main" id="{65D18AA7-B11B-44E7-84E7-A60FFC0CF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456" y="122988"/>
            <a:ext cx="2093647" cy="2787472"/>
          </a:xfrm>
          <a:prstGeom prst="rect">
            <a:avLst/>
          </a:prstGeom>
        </p:spPr>
      </p:pic>
      <p:pic>
        <p:nvPicPr>
          <p:cNvPr id="19" name="Picture 18" descr="A picture containing cake, birthday, indoor, chocolate&#10;&#10;Description automatically generated">
            <a:extLst>
              <a:ext uri="{FF2B5EF4-FFF2-40B4-BE49-F238E27FC236}">
                <a16:creationId xmlns:a16="http://schemas.microsoft.com/office/drawing/2014/main" id="{22D7B35E-D5A1-4FA1-B177-B269C77798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978" y="4553787"/>
            <a:ext cx="2905125" cy="2181225"/>
          </a:xfrm>
          <a:prstGeom prst="rect">
            <a:avLst/>
          </a:prstGeom>
        </p:spPr>
      </p:pic>
      <p:sp>
        <p:nvSpPr>
          <p:cNvPr id="20" name="Rectangle 19">
            <a:extLst>
              <a:ext uri="{FF2B5EF4-FFF2-40B4-BE49-F238E27FC236}">
                <a16:creationId xmlns:a16="http://schemas.microsoft.com/office/drawing/2014/main" id="{839ECF08-F5B8-40F4-B338-BA441800FDC2}"/>
              </a:ext>
            </a:extLst>
          </p:cNvPr>
          <p:cNvSpPr/>
          <p:nvPr/>
        </p:nvSpPr>
        <p:spPr>
          <a:xfrm>
            <a:off x="227832" y="196919"/>
            <a:ext cx="3868293" cy="3785652"/>
          </a:xfrm>
          <a:prstGeom prst="rect">
            <a:avLst/>
          </a:prstGeom>
        </p:spPr>
        <p:txBody>
          <a:bodyPr wrap="square">
            <a:spAutoFit/>
          </a:bodyPr>
          <a:lstStyle/>
          <a:p>
            <a:pPr lvl="0"/>
            <a:r>
              <a:rPr lang="en-GB" sz="1600">
                <a:solidFill>
                  <a:prstClr val="black"/>
                </a:solidFill>
                <a:latin typeface="Arial"/>
                <a:ea typeface="Calibri" panose="020F0502020204030204" pitchFamily="34" charset="0"/>
                <a:cs typeface="Arial"/>
              </a:rPr>
              <a:t>People have been keeping busy during lockdown with things like gardening, exercising, doing puzzles, baking, </a:t>
            </a:r>
          </a:p>
          <a:p>
            <a:pPr lvl="0"/>
            <a:r>
              <a:rPr lang="en-GB" sz="1600">
                <a:solidFill>
                  <a:prstClr val="black"/>
                </a:solidFill>
                <a:latin typeface="Arial"/>
                <a:ea typeface="Calibri" panose="020F0502020204030204" pitchFamily="34" charset="0"/>
                <a:cs typeface="Arial"/>
              </a:rPr>
              <a:t>and crafts.</a:t>
            </a:r>
          </a:p>
          <a:p>
            <a:pPr lvl="0"/>
            <a:endParaRPr lang="en-GB" sz="1600">
              <a:solidFill>
                <a:prstClr val="black"/>
              </a:solidFill>
              <a:latin typeface="Arial"/>
              <a:ea typeface="Calibri" panose="020F0502020204030204" pitchFamily="34" charset="0"/>
              <a:cs typeface="Arial"/>
            </a:endParaRPr>
          </a:p>
          <a:p>
            <a:pPr lvl="0"/>
            <a:r>
              <a:rPr lang="en-GB" sz="1600">
                <a:solidFill>
                  <a:prstClr val="black"/>
                </a:solidFill>
                <a:latin typeface="Arial"/>
                <a:ea typeface="Calibri" panose="020F0502020204030204" pitchFamily="34" charset="0"/>
                <a:cs typeface="Arial"/>
              </a:rPr>
              <a:t>Some have also attempted home hair cuts while not being able to go to the hairdressers.</a:t>
            </a:r>
          </a:p>
          <a:p>
            <a:pPr lvl="0"/>
            <a:endParaRPr lang="en-GB" sz="1600">
              <a:solidFill>
                <a:prstClr val="black"/>
              </a:solidFill>
              <a:latin typeface="Arial"/>
              <a:ea typeface="Calibri" panose="020F0502020204030204" pitchFamily="34" charset="0"/>
              <a:cs typeface="Arial"/>
            </a:endParaRPr>
          </a:p>
          <a:p>
            <a:pPr lvl="0"/>
            <a:r>
              <a:rPr lang="en-GB" sz="1600">
                <a:solidFill>
                  <a:prstClr val="black"/>
                </a:solidFill>
                <a:latin typeface="Arial"/>
                <a:ea typeface="Calibri" panose="020F0502020204030204" pitchFamily="34" charset="0"/>
                <a:cs typeface="Arial"/>
              </a:rPr>
              <a:t>There have been several ‘lockdown birthdays’ among our participants and their families, and there is a sense that they are trying to make the day special despite not being able to go out to celebrate as they usually would.</a:t>
            </a:r>
          </a:p>
        </p:txBody>
      </p:sp>
      <p:pic>
        <p:nvPicPr>
          <p:cNvPr id="22" name="Picture 21" descr="A person sitting at a table with a plate of food&#10;&#10;Description automatically generated">
            <a:extLst>
              <a:ext uri="{FF2B5EF4-FFF2-40B4-BE49-F238E27FC236}">
                <a16:creationId xmlns:a16="http://schemas.microsoft.com/office/drawing/2014/main" id="{54EFCFA4-8308-40CE-A0C9-5A85F14661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8885" y="130752"/>
            <a:ext cx="1638300" cy="2181225"/>
          </a:xfrm>
          <a:prstGeom prst="rect">
            <a:avLst/>
          </a:prstGeom>
        </p:spPr>
      </p:pic>
      <p:pic>
        <p:nvPicPr>
          <p:cNvPr id="23" name="Picture 22" descr="A picture containing food&#10;&#10;Description automatically generated">
            <a:extLst>
              <a:ext uri="{FF2B5EF4-FFF2-40B4-BE49-F238E27FC236}">
                <a16:creationId xmlns:a16="http://schemas.microsoft.com/office/drawing/2014/main" id="{2F4E67BD-B643-489A-B55F-09AE91387457}"/>
              </a:ext>
            </a:extLst>
          </p:cNvPr>
          <p:cNvPicPr>
            <a:picLocks noChangeAspect="1"/>
          </p:cNvPicPr>
          <p:nvPr/>
        </p:nvPicPr>
        <p:blipFill rotWithShape="1">
          <a:blip r:embed="rId6">
            <a:extLst>
              <a:ext uri="{28A0092B-C50C-407E-A947-70E740481C1C}">
                <a14:useLocalDpi xmlns:a14="http://schemas.microsoft.com/office/drawing/2010/main" val="0"/>
              </a:ext>
            </a:extLst>
          </a:blip>
          <a:srcRect b="13862"/>
          <a:stretch/>
        </p:blipFill>
        <p:spPr>
          <a:xfrm>
            <a:off x="1541181" y="4213885"/>
            <a:ext cx="2400020" cy="2507012"/>
          </a:xfrm>
          <a:prstGeom prst="rect">
            <a:avLst/>
          </a:prstGeom>
        </p:spPr>
      </p:pic>
      <p:pic>
        <p:nvPicPr>
          <p:cNvPr id="24" name="Picture 23">
            <a:extLst>
              <a:ext uri="{FF2B5EF4-FFF2-40B4-BE49-F238E27FC236}">
                <a16:creationId xmlns:a16="http://schemas.microsoft.com/office/drawing/2014/main" id="{305E89E1-D296-41D7-8908-337FECD0A4C3}"/>
              </a:ext>
            </a:extLst>
          </p:cNvPr>
          <p:cNvPicPr>
            <a:picLocks noChangeAspect="1"/>
          </p:cNvPicPr>
          <p:nvPr/>
        </p:nvPicPr>
        <p:blipFill rotWithShape="1">
          <a:blip r:embed="rId7"/>
          <a:srcRect l="7654" r="2738"/>
          <a:stretch/>
        </p:blipFill>
        <p:spPr>
          <a:xfrm>
            <a:off x="4317760" y="4005749"/>
            <a:ext cx="2005963" cy="2721499"/>
          </a:xfrm>
          <a:prstGeom prst="rect">
            <a:avLst/>
          </a:prstGeom>
        </p:spPr>
      </p:pic>
      <p:pic>
        <p:nvPicPr>
          <p:cNvPr id="7" name="Picture 6" descr="A picture containing outdoor, bicycle, grass, game&#10;&#10;Description automatically generated">
            <a:extLst>
              <a:ext uri="{FF2B5EF4-FFF2-40B4-BE49-F238E27FC236}">
                <a16:creationId xmlns:a16="http://schemas.microsoft.com/office/drawing/2014/main" id="{10061405-006E-4F60-B99F-E0AD8A65EFD2}"/>
              </a:ext>
            </a:extLst>
          </p:cNvPr>
          <p:cNvPicPr>
            <a:picLocks noChangeAspect="1"/>
          </p:cNvPicPr>
          <p:nvPr/>
        </p:nvPicPr>
        <p:blipFill rotWithShape="1">
          <a:blip r:embed="rId8">
            <a:extLst>
              <a:ext uri="{28A0092B-C50C-407E-A947-70E740481C1C}">
                <a14:useLocalDpi xmlns:a14="http://schemas.microsoft.com/office/drawing/2010/main" val="0"/>
              </a:ext>
            </a:extLst>
          </a:blip>
          <a:srcRect b="5634"/>
          <a:stretch/>
        </p:blipFill>
        <p:spPr>
          <a:xfrm rot="10800000">
            <a:off x="6480646" y="122987"/>
            <a:ext cx="2905125" cy="2058344"/>
          </a:xfrm>
          <a:prstGeom prst="rect">
            <a:avLst/>
          </a:prstGeom>
        </p:spPr>
      </p:pic>
      <p:pic>
        <p:nvPicPr>
          <p:cNvPr id="13" name="Picture 12" descr="A piece of chocolate cake on a plate&#10;&#10;Description automatically generated">
            <a:extLst>
              <a:ext uri="{FF2B5EF4-FFF2-40B4-BE49-F238E27FC236}">
                <a16:creationId xmlns:a16="http://schemas.microsoft.com/office/drawing/2014/main" id="{D20BCB06-8EFD-4F6A-8A18-2858D4CE42B3}"/>
              </a:ext>
            </a:extLst>
          </p:cNvPr>
          <p:cNvPicPr>
            <a:picLocks noChangeAspect="1"/>
          </p:cNvPicPr>
          <p:nvPr/>
        </p:nvPicPr>
        <p:blipFill rotWithShape="1">
          <a:blip r:embed="rId9">
            <a:extLst>
              <a:ext uri="{28A0092B-C50C-407E-A947-70E740481C1C}">
                <a14:useLocalDpi xmlns:a14="http://schemas.microsoft.com/office/drawing/2010/main" val="0"/>
              </a:ext>
            </a:extLst>
          </a:blip>
          <a:srcRect b="14571"/>
          <a:stretch/>
        </p:blipFill>
        <p:spPr>
          <a:xfrm>
            <a:off x="5594318" y="2001323"/>
            <a:ext cx="1659031" cy="1889711"/>
          </a:xfrm>
          <a:prstGeom prst="rect">
            <a:avLst/>
          </a:prstGeom>
        </p:spPr>
      </p:pic>
      <p:pic>
        <p:nvPicPr>
          <p:cNvPr id="15" name="Picture 14" descr="A picture containing person, indoor, man, woman&#10;&#10;Description automatically generated">
            <a:extLst>
              <a:ext uri="{FF2B5EF4-FFF2-40B4-BE49-F238E27FC236}">
                <a16:creationId xmlns:a16="http://schemas.microsoft.com/office/drawing/2014/main" id="{26D952C2-48EB-4FD2-807D-FC9CD8150CEC}"/>
              </a:ext>
            </a:extLst>
          </p:cNvPr>
          <p:cNvPicPr>
            <a:picLocks noChangeAspect="1"/>
          </p:cNvPicPr>
          <p:nvPr/>
        </p:nvPicPr>
        <p:blipFill rotWithShape="1">
          <a:blip r:embed="rId10">
            <a:extLst>
              <a:ext uri="{28A0092B-C50C-407E-A947-70E740481C1C}">
                <a14:useLocalDpi xmlns:a14="http://schemas.microsoft.com/office/drawing/2010/main" val="0"/>
              </a:ext>
            </a:extLst>
          </a:blip>
          <a:srcRect t="38747"/>
          <a:stretch/>
        </p:blipFill>
        <p:spPr>
          <a:xfrm>
            <a:off x="6741016" y="4553787"/>
            <a:ext cx="2005963" cy="2181227"/>
          </a:xfrm>
          <a:prstGeom prst="rect">
            <a:avLst/>
          </a:prstGeom>
        </p:spPr>
      </p:pic>
    </p:spTree>
    <p:extLst>
      <p:ext uri="{BB962C8B-B14F-4D97-AF65-F5344CB8AC3E}">
        <p14:creationId xmlns:p14="http://schemas.microsoft.com/office/powerpoint/2010/main" val="31602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Digital and keeping in touch</a:t>
            </a:r>
          </a:p>
        </p:txBody>
      </p:sp>
      <p:sp>
        <p:nvSpPr>
          <p:cNvPr id="2" name="Rectangle 1">
            <a:extLst>
              <a:ext uri="{FF2B5EF4-FFF2-40B4-BE49-F238E27FC236}">
                <a16:creationId xmlns:a16="http://schemas.microsoft.com/office/drawing/2014/main" id="{B86E3F7B-6A20-4AB5-B5B5-890DB4982E62}"/>
              </a:ext>
            </a:extLst>
          </p:cNvPr>
          <p:cNvSpPr/>
          <p:nvPr/>
        </p:nvSpPr>
        <p:spPr>
          <a:xfrm>
            <a:off x="772075" y="97575"/>
            <a:ext cx="9692725" cy="369332"/>
          </a:xfrm>
          <a:prstGeom prst="rect">
            <a:avLst/>
          </a:prstGeom>
        </p:spPr>
        <p:txBody>
          <a:bodyPr wrap="square" anchor="t">
            <a:spAutoFit/>
          </a:bodyPr>
          <a:lstStyle/>
          <a:p>
            <a:pPr lvl="0"/>
            <a:r>
              <a:rPr lang="en-GB" b="1" dirty="0">
                <a:solidFill>
                  <a:srgbClr val="C00000"/>
                </a:solidFill>
                <a:latin typeface="Arial"/>
                <a:ea typeface="Calibri" panose="020F0502020204030204" pitchFamily="34" charset="0"/>
                <a:cs typeface="Arial"/>
              </a:rPr>
              <a:t>All are using technology to keep in touch with family and friends</a:t>
            </a:r>
            <a:endParaRPr lang="en-GB" sz="1400" dirty="0">
              <a:latin typeface="Arial"/>
              <a:ea typeface="Calibri" panose="020F0502020204030204" pitchFamily="34" charset="0"/>
              <a:cs typeface="Arial"/>
            </a:endParaRPr>
          </a:p>
        </p:txBody>
      </p:sp>
      <p:sp>
        <p:nvSpPr>
          <p:cNvPr id="3" name="TextBox 2">
            <a:extLst>
              <a:ext uri="{FF2B5EF4-FFF2-40B4-BE49-F238E27FC236}">
                <a16:creationId xmlns:a16="http://schemas.microsoft.com/office/drawing/2014/main" id="{0CE65435-0BBF-486E-8B7B-670D4AA398AD}"/>
              </a:ext>
            </a:extLst>
          </p:cNvPr>
          <p:cNvSpPr txBox="1"/>
          <p:nvPr/>
        </p:nvSpPr>
        <p:spPr>
          <a:xfrm>
            <a:off x="631330" y="570763"/>
            <a:ext cx="11560669"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400" dirty="0">
                <a:latin typeface="Arial"/>
                <a:cs typeface="Arial"/>
              </a:rPr>
              <a:t>Most of those we spoke to had not previously used </a:t>
            </a:r>
            <a:r>
              <a:rPr lang="en-GB" sz="1400" b="1" dirty="0">
                <a:latin typeface="Arial"/>
                <a:cs typeface="Arial"/>
              </a:rPr>
              <a:t>video calling </a:t>
            </a:r>
            <a:r>
              <a:rPr lang="en-GB" sz="1400" dirty="0">
                <a:latin typeface="Arial"/>
                <a:cs typeface="Arial"/>
              </a:rPr>
              <a:t>with family and friends, but had started doing this </a:t>
            </a:r>
            <a:br>
              <a:rPr lang="en-GB" sz="1400" dirty="0">
                <a:latin typeface="Arial" panose="020B0604020202020204" pitchFamily="34" charset="0"/>
                <a:cs typeface="Arial" panose="020B0604020202020204" pitchFamily="34" charset="0"/>
              </a:rPr>
            </a:br>
            <a:r>
              <a:rPr lang="en-GB" sz="1400" dirty="0">
                <a:latin typeface="Arial"/>
                <a:cs typeface="Arial"/>
              </a:rPr>
              <a:t>much more regularly since lockdown to keep in touch virtually (e.g. Zoom, House Party, WhatsApp video calls).</a:t>
            </a:r>
          </a:p>
          <a:p>
            <a:pPr marL="285750" indent="-285750">
              <a:buFont typeface="Arial" panose="020B0604020202020204" pitchFamily="34" charset="0"/>
              <a:buChar char="•"/>
            </a:pPr>
            <a:r>
              <a:rPr lang="en-GB" sz="1400" dirty="0">
                <a:latin typeface="Arial"/>
                <a:cs typeface="Arial"/>
              </a:rPr>
              <a:t>Some are connecting virtually to </a:t>
            </a:r>
            <a:r>
              <a:rPr lang="en-GB" sz="1400" b="1" dirty="0">
                <a:latin typeface="Arial"/>
                <a:cs typeface="Arial"/>
              </a:rPr>
              <a:t>replace regular social activities </a:t>
            </a:r>
            <a:r>
              <a:rPr lang="en-GB" sz="1400" dirty="0">
                <a:latin typeface="Arial"/>
                <a:cs typeface="Arial"/>
              </a:rPr>
              <a:t>which have stopped (e.g. going to football </a:t>
            </a:r>
            <a:br>
              <a:rPr lang="en-GB" sz="1400" dirty="0">
                <a:latin typeface="Arial" panose="020B0604020202020204" pitchFamily="34" charset="0"/>
                <a:cs typeface="Arial" panose="020B0604020202020204" pitchFamily="34" charset="0"/>
              </a:rPr>
            </a:br>
            <a:r>
              <a:rPr lang="en-GB" sz="1400" dirty="0">
                <a:latin typeface="Arial"/>
                <a:cs typeface="Arial"/>
              </a:rPr>
              <a:t>matches), and are also doing ‘activities’ like virtual coffee catch ups and family quizzes,</a:t>
            </a:r>
            <a:r>
              <a:rPr lang="en-GB" sz="1400" b="1" dirty="0">
                <a:latin typeface="Arial"/>
                <a:cs typeface="Arial"/>
              </a:rPr>
              <a:t> </a:t>
            </a:r>
            <a:r>
              <a:rPr lang="en-GB" sz="1400" dirty="0">
                <a:latin typeface="Arial"/>
                <a:cs typeface="Arial"/>
              </a:rPr>
              <a:t>rather than just a chat.</a:t>
            </a:r>
          </a:p>
          <a:p>
            <a:pPr marL="285750" indent="-285750">
              <a:buFont typeface="Arial" panose="020B0604020202020204" pitchFamily="34" charset="0"/>
              <a:buChar char="•"/>
            </a:pPr>
            <a:r>
              <a:rPr lang="en-GB" sz="1400" dirty="0">
                <a:latin typeface="Arial"/>
                <a:cs typeface="Arial"/>
              </a:rPr>
              <a:t>Older people have </a:t>
            </a:r>
            <a:r>
              <a:rPr lang="en-GB" sz="1400" b="1" dirty="0">
                <a:latin typeface="Arial"/>
                <a:cs typeface="Arial"/>
              </a:rPr>
              <a:t>embraced new technology</a:t>
            </a:r>
            <a:r>
              <a:rPr lang="en-GB" sz="1400" dirty="0">
                <a:latin typeface="Arial"/>
                <a:cs typeface="Arial"/>
              </a:rPr>
              <a:t> for talking to friends and family, indoor exercise </a:t>
            </a:r>
            <a:br>
              <a:rPr lang="en-GB" sz="1400" dirty="0">
                <a:latin typeface="Arial" panose="020B0604020202020204" pitchFamily="34" charset="0"/>
                <a:cs typeface="Arial" panose="020B0604020202020204" pitchFamily="34" charset="0"/>
              </a:rPr>
            </a:br>
            <a:r>
              <a:rPr lang="en-GB" sz="1400" dirty="0">
                <a:latin typeface="Arial"/>
                <a:cs typeface="Arial"/>
              </a:rPr>
              <a:t>(e.g. virtual exercise classes/following YouTube videos), and for online shopping – some for the first time.</a:t>
            </a:r>
          </a:p>
          <a:p>
            <a:pPr marL="285750" indent="-285750">
              <a:buFont typeface="Arial" panose="020B0604020202020204" pitchFamily="34" charset="0"/>
              <a:buChar char="•"/>
            </a:pPr>
            <a:r>
              <a:rPr lang="en-GB" sz="1400" dirty="0">
                <a:latin typeface="Arial"/>
                <a:cs typeface="Arial"/>
              </a:rPr>
              <a:t>Some have also taught elderly parents how to use new technology, to help them stay connected.</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a:cs typeface="Arial"/>
              </a:rPr>
              <a:t>Many have valued connecting with people virtually and found this helps them to </a:t>
            </a:r>
            <a:r>
              <a:rPr lang="en-GB" sz="1400" b="1" dirty="0">
                <a:latin typeface="Arial"/>
                <a:cs typeface="Arial"/>
              </a:rPr>
              <a:t>maintain their emotional wellbeing and stay positive.</a:t>
            </a:r>
          </a:p>
          <a:p>
            <a:pPr marL="285750" indent="-285750">
              <a:buFont typeface="Arial" panose="020B0604020202020204" pitchFamily="34" charset="0"/>
              <a:buChar char="•"/>
            </a:pPr>
            <a:r>
              <a:rPr lang="en-GB" sz="1400" dirty="0">
                <a:latin typeface="Arial"/>
                <a:cs typeface="Arial"/>
              </a:rPr>
              <a:t>Several also commented that </a:t>
            </a:r>
            <a:r>
              <a:rPr lang="en-GB" sz="1400" b="1" dirty="0">
                <a:latin typeface="Arial"/>
                <a:cs typeface="Arial"/>
              </a:rPr>
              <a:t>seeing someone’s face </a:t>
            </a:r>
            <a:r>
              <a:rPr lang="en-GB" sz="1400" dirty="0">
                <a:latin typeface="Arial"/>
                <a:cs typeface="Arial"/>
              </a:rPr>
              <a:t>via video calling is better than just a regular phone call. However, there was a strong feeling that</a:t>
            </a:r>
            <a:r>
              <a:rPr lang="en-GB" sz="1400" dirty="0">
                <a:latin typeface="Arial"/>
                <a:ea typeface="Calibri" panose="020F0502020204030204" pitchFamily="34" charset="0"/>
                <a:cs typeface="Arial"/>
              </a:rPr>
              <a:t> this is still not quite the same as seeing someone in person, and this could be </a:t>
            </a:r>
            <a:r>
              <a:rPr lang="en-GB" sz="1400" b="1" dirty="0">
                <a:latin typeface="Arial"/>
                <a:ea typeface="Calibri" panose="020F0502020204030204" pitchFamily="34" charset="0"/>
                <a:cs typeface="Arial"/>
              </a:rPr>
              <a:t>emotional </a:t>
            </a:r>
            <a:r>
              <a:rPr lang="en-GB" sz="1400" dirty="0">
                <a:latin typeface="Arial"/>
                <a:ea typeface="Calibri" panose="020F0502020204030204" pitchFamily="34" charset="0"/>
                <a:cs typeface="Arial"/>
              </a:rPr>
              <a:t>for some.</a:t>
            </a: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a:cs typeface="Arial"/>
              </a:rPr>
              <a:t>Some have </a:t>
            </a:r>
            <a:r>
              <a:rPr lang="en-GB" sz="1400" b="1" dirty="0">
                <a:latin typeface="Arial"/>
                <a:cs typeface="Arial"/>
              </a:rPr>
              <a:t>reconnected with old friends </a:t>
            </a:r>
            <a:r>
              <a:rPr lang="en-GB" sz="1400" dirty="0">
                <a:latin typeface="Arial"/>
                <a:cs typeface="Arial"/>
              </a:rPr>
              <a:t>they don’t often </a:t>
            </a:r>
            <a:br>
              <a:rPr lang="en-GB" sz="1400" dirty="0">
                <a:latin typeface="Arial" panose="020B0604020202020204" pitchFamily="34" charset="0"/>
                <a:cs typeface="Arial" panose="020B0604020202020204" pitchFamily="34" charset="0"/>
              </a:rPr>
            </a:br>
            <a:r>
              <a:rPr lang="en-GB" sz="1400" dirty="0">
                <a:latin typeface="Arial"/>
                <a:cs typeface="Arial"/>
              </a:rPr>
              <a:t>speak to, and are having more regular contact with them.</a:t>
            </a:r>
          </a:p>
          <a:p>
            <a:endParaRPr lang="en-GB"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dirty="0">
                <a:latin typeface="Arial"/>
                <a:cs typeface="Arial"/>
              </a:rPr>
              <a:t>Some parents are </a:t>
            </a:r>
            <a:r>
              <a:rPr lang="en-GB" sz="1400" b="1" dirty="0">
                <a:latin typeface="Arial"/>
                <a:cs typeface="Arial"/>
              </a:rPr>
              <a:t>worried about the decreased amount of contact their children are having </a:t>
            </a:r>
            <a:r>
              <a:rPr lang="en-GB" sz="1400" dirty="0">
                <a:latin typeface="Arial"/>
                <a:cs typeface="Arial"/>
              </a:rPr>
              <a:t>with friends, with concerns about their </a:t>
            </a:r>
            <a:br>
              <a:rPr lang="en-GB" sz="1400" dirty="0">
                <a:latin typeface="Arial"/>
                <a:cs typeface="Arial"/>
              </a:rPr>
            </a:br>
            <a:r>
              <a:rPr lang="en-GB" sz="1400" dirty="0">
                <a:latin typeface="Arial"/>
                <a:cs typeface="Arial"/>
              </a:rPr>
              <a:t>social development due to being away from school for so long. Some felt that with younger children, it is reliant on parents to arrange contact.</a:t>
            </a:r>
            <a:endParaRPr lang="en-GB" sz="14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F161D12-FDEB-469E-94DB-0B358468FF3C}"/>
              </a:ext>
            </a:extLst>
          </p:cNvPr>
          <p:cNvSpPr/>
          <p:nvPr/>
        </p:nvSpPr>
        <p:spPr>
          <a:xfrm>
            <a:off x="6006731" y="5013419"/>
            <a:ext cx="6037426" cy="523220"/>
          </a:xfrm>
          <a:prstGeom prst="rect">
            <a:avLst/>
          </a:prstGeom>
        </p:spPr>
        <p:txBody>
          <a:bodyPr wrap="square">
            <a:spAutoFit/>
          </a:bodyPr>
          <a:lstStyle/>
          <a:p>
            <a:pPr algn="ctr"/>
            <a:r>
              <a:rPr lang="en-GB" sz="1400" b="1" i="1">
                <a:solidFill>
                  <a:schemeClr val="tx1">
                    <a:lumMod val="65000"/>
                    <a:lumOff val="35000"/>
                  </a:schemeClr>
                </a:solidFill>
                <a:latin typeface="Arial"/>
                <a:ea typeface="Calibri" panose="020F0502020204030204" pitchFamily="34" charset="0"/>
                <a:cs typeface="Arial"/>
              </a:rPr>
              <a:t>“One friend I speak to probably twice a year (on our birthdays) – now speaking every fortnight. I will speak to him more once this is over.”</a:t>
            </a:r>
          </a:p>
        </p:txBody>
      </p:sp>
      <p:sp>
        <p:nvSpPr>
          <p:cNvPr id="7" name="Rectangle 6">
            <a:extLst>
              <a:ext uri="{FF2B5EF4-FFF2-40B4-BE49-F238E27FC236}">
                <a16:creationId xmlns:a16="http://schemas.microsoft.com/office/drawing/2014/main" id="{A429D587-9307-407C-AE47-E7584346B67D}"/>
              </a:ext>
            </a:extLst>
          </p:cNvPr>
          <p:cNvSpPr/>
          <p:nvPr/>
        </p:nvSpPr>
        <p:spPr>
          <a:xfrm>
            <a:off x="895989" y="4015711"/>
            <a:ext cx="4962900" cy="738664"/>
          </a:xfrm>
          <a:prstGeom prst="rect">
            <a:avLst/>
          </a:prstGeom>
        </p:spPr>
        <p:txBody>
          <a:bodyPr wrap="square" anchor="t">
            <a:spAutoFit/>
          </a:bodyPr>
          <a:lstStyle/>
          <a:p>
            <a:pPr algn="ctr"/>
            <a:r>
              <a:rPr lang="en-GB" sz="1400" b="1" i="1" dirty="0">
                <a:solidFill>
                  <a:schemeClr val="tx1">
                    <a:lumMod val="65000"/>
                    <a:lumOff val="35000"/>
                  </a:schemeClr>
                </a:solidFill>
                <a:latin typeface="Arial"/>
                <a:cs typeface="Arial"/>
              </a:rPr>
              <a:t>“You can’t actually hug them, you’re not there with them so it’s a bit of an emotive thing doing a video call. But we are doing it because it's our only contact really.”</a:t>
            </a:r>
          </a:p>
        </p:txBody>
      </p:sp>
      <p:sp>
        <p:nvSpPr>
          <p:cNvPr id="9" name="Rectangle 8">
            <a:extLst>
              <a:ext uri="{FF2B5EF4-FFF2-40B4-BE49-F238E27FC236}">
                <a16:creationId xmlns:a16="http://schemas.microsoft.com/office/drawing/2014/main" id="{5961C8DC-53AE-4DAA-BDF3-AEF1988758F8}"/>
              </a:ext>
            </a:extLst>
          </p:cNvPr>
          <p:cNvSpPr/>
          <p:nvPr/>
        </p:nvSpPr>
        <p:spPr>
          <a:xfrm>
            <a:off x="1452748" y="6283485"/>
            <a:ext cx="9917832" cy="523220"/>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cs typeface="Arial" panose="020B0604020202020204" pitchFamily="34" charset="0"/>
              </a:rPr>
              <a:t>“My youngest has one friend online, so there's not a tremendous amount of social contact with her friends which </a:t>
            </a:r>
            <a:br>
              <a:rPr lang="en-GB" sz="1400" b="1" i="1">
                <a:solidFill>
                  <a:schemeClr val="tx1">
                    <a:lumMod val="65000"/>
                    <a:lumOff val="35000"/>
                  </a:schemeClr>
                </a:solidFill>
                <a:latin typeface="Arial" panose="020B0604020202020204" pitchFamily="34" charset="0"/>
                <a:cs typeface="Arial" panose="020B0604020202020204" pitchFamily="34" charset="0"/>
              </a:rPr>
            </a:br>
            <a:r>
              <a:rPr lang="en-GB" sz="1400" b="1" i="1">
                <a:solidFill>
                  <a:schemeClr val="tx1">
                    <a:lumMod val="65000"/>
                    <a:lumOff val="35000"/>
                  </a:schemeClr>
                </a:solidFill>
                <a:latin typeface="Arial" panose="020B0604020202020204" pitchFamily="34" charset="0"/>
                <a:cs typeface="Arial" panose="020B0604020202020204" pitchFamily="34" charset="0"/>
              </a:rPr>
              <a:t>is slightly worrying. Being in Year 3, none of them have got mobile phones so they are all relying on their parents.”</a:t>
            </a:r>
          </a:p>
        </p:txBody>
      </p:sp>
      <p:sp>
        <p:nvSpPr>
          <p:cNvPr id="11" name="Rectangle 10">
            <a:extLst>
              <a:ext uri="{FF2B5EF4-FFF2-40B4-BE49-F238E27FC236}">
                <a16:creationId xmlns:a16="http://schemas.microsoft.com/office/drawing/2014/main" id="{BA310D87-3E12-4776-8F8C-C9EC008EA94E}"/>
              </a:ext>
            </a:extLst>
          </p:cNvPr>
          <p:cNvSpPr/>
          <p:nvPr/>
        </p:nvSpPr>
        <p:spPr>
          <a:xfrm>
            <a:off x="1078154" y="2282195"/>
            <a:ext cx="4010966" cy="954107"/>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“We've taught my mum how to do WhatsApp video calls, which is amazing! Normally with her, it's always the phone, but I've done a couple of virtual coffees with her.”</a:t>
            </a:r>
            <a:endParaRPr lang="en-GB" sz="1400" b="1" i="1">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Picture 17" descr="A close up of a logo&#10;&#10;Description automatically generated">
            <a:extLst>
              <a:ext uri="{FF2B5EF4-FFF2-40B4-BE49-F238E27FC236}">
                <a16:creationId xmlns:a16="http://schemas.microsoft.com/office/drawing/2014/main" id="{119635AF-16D6-4ECB-A9E5-860A2A3828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121" y="352573"/>
            <a:ext cx="1626114" cy="1626114"/>
          </a:xfrm>
          <a:prstGeom prst="rect">
            <a:avLst/>
          </a:prstGeom>
        </p:spPr>
      </p:pic>
      <p:sp>
        <p:nvSpPr>
          <p:cNvPr id="19" name="Rectangle 18">
            <a:extLst>
              <a:ext uri="{FF2B5EF4-FFF2-40B4-BE49-F238E27FC236}">
                <a16:creationId xmlns:a16="http://schemas.microsoft.com/office/drawing/2014/main" id="{4C3C44C8-94A7-4421-A557-F45C1A98FE86}"/>
              </a:ext>
            </a:extLst>
          </p:cNvPr>
          <p:cNvSpPr/>
          <p:nvPr/>
        </p:nvSpPr>
        <p:spPr>
          <a:xfrm>
            <a:off x="6214146" y="4247473"/>
            <a:ext cx="5711044" cy="523220"/>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rPr>
              <a:t>“I think without Zoom my wife would have gone bananas without seeing the kids and the grandchildren. Well, me as well.”</a:t>
            </a:r>
            <a:endParaRPr lang="en-GB" sz="1400" b="1" i="1" dirty="0">
              <a:solidFill>
                <a:schemeClr val="tx1">
                  <a:lumMod val="65000"/>
                  <a:lumOff val="35000"/>
                </a:schemeClr>
              </a:solidFill>
            </a:endParaRPr>
          </a:p>
        </p:txBody>
      </p:sp>
      <p:sp>
        <p:nvSpPr>
          <p:cNvPr id="6" name="Rectangle 5">
            <a:extLst>
              <a:ext uri="{FF2B5EF4-FFF2-40B4-BE49-F238E27FC236}">
                <a16:creationId xmlns:a16="http://schemas.microsoft.com/office/drawing/2014/main" id="{73DD0CF9-2056-40B2-8160-84663A5030CF}"/>
              </a:ext>
            </a:extLst>
          </p:cNvPr>
          <p:cNvSpPr/>
          <p:nvPr/>
        </p:nvSpPr>
        <p:spPr>
          <a:xfrm>
            <a:off x="6466505" y="2343749"/>
            <a:ext cx="5458685" cy="830997"/>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Are there more innovative ways of delivering services which better utilise technology? Will older people in particular be more receptive to using online services? </a:t>
            </a:r>
          </a:p>
        </p:txBody>
      </p:sp>
      <p:pic>
        <p:nvPicPr>
          <p:cNvPr id="13" name="Picture 12" descr="A picture containing clock&#10;&#10;Description automatically generated">
            <a:extLst>
              <a:ext uri="{FF2B5EF4-FFF2-40B4-BE49-F238E27FC236}">
                <a16:creationId xmlns:a16="http://schemas.microsoft.com/office/drawing/2014/main" id="{D5E56BA7-3F7E-45C2-9213-6985D2A95B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4410" y="2469527"/>
            <a:ext cx="523220" cy="523220"/>
          </a:xfrm>
          <a:prstGeom prst="rect">
            <a:avLst/>
          </a:prstGeom>
        </p:spPr>
      </p:pic>
    </p:spTree>
    <p:extLst>
      <p:ext uri="{BB962C8B-B14F-4D97-AF65-F5344CB8AC3E}">
        <p14:creationId xmlns:p14="http://schemas.microsoft.com/office/powerpoint/2010/main" val="4153639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Digital and keeping in touch</a:t>
            </a:r>
          </a:p>
        </p:txBody>
      </p:sp>
      <p:sp>
        <p:nvSpPr>
          <p:cNvPr id="11" name="Rectangle 10">
            <a:extLst>
              <a:ext uri="{FF2B5EF4-FFF2-40B4-BE49-F238E27FC236}">
                <a16:creationId xmlns:a16="http://schemas.microsoft.com/office/drawing/2014/main" id="{BA310D87-3E12-4776-8F8C-C9EC008EA94E}"/>
              </a:ext>
            </a:extLst>
          </p:cNvPr>
          <p:cNvSpPr/>
          <p:nvPr/>
        </p:nvSpPr>
        <p:spPr>
          <a:xfrm>
            <a:off x="765510" y="126384"/>
            <a:ext cx="11240562" cy="2308324"/>
          </a:xfrm>
          <a:prstGeom prst="rect">
            <a:avLst/>
          </a:prstGeom>
        </p:spPr>
        <p:txBody>
          <a:bodyPr wrap="square">
            <a:spAutoFit/>
          </a:bodyPr>
          <a:lstStyle/>
          <a:p>
            <a:r>
              <a:rPr lang="en-GB" b="1">
                <a:solidFill>
                  <a:srgbClr val="C00000"/>
                </a:solidFill>
                <a:latin typeface="Arial" panose="020B0604020202020204" pitchFamily="34" charset="0"/>
                <a:cs typeface="Arial" panose="020B0604020202020204" pitchFamily="34" charset="0"/>
              </a:rPr>
              <a:t>Use of digital has helped people connect more with their neighbours and communities.</a:t>
            </a:r>
          </a:p>
          <a:p>
            <a:endParaRPr lang="en-GB" sz="1400" b="1" i="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Several people mentioned using technology and </a:t>
            </a:r>
            <a:r>
              <a:rPr lang="en-GB" sz="1400" b="1">
                <a:latin typeface="Arial" panose="020B0604020202020204" pitchFamily="34" charset="0"/>
                <a:cs typeface="Arial" panose="020B0604020202020204" pitchFamily="34" charset="0"/>
              </a:rPr>
              <a:t>social media </a:t>
            </a:r>
            <a:r>
              <a:rPr lang="en-GB" sz="1400">
                <a:latin typeface="Arial" panose="020B0604020202020204" pitchFamily="34" charset="0"/>
                <a:cs typeface="Arial" panose="020B0604020202020204" pitchFamily="34" charset="0"/>
              </a:rPr>
              <a:t>in particular to </a:t>
            </a:r>
            <a:r>
              <a:rPr lang="en-GB" sz="1400" b="1">
                <a:latin typeface="Arial" panose="020B0604020202020204" pitchFamily="34" charset="0"/>
                <a:cs typeface="Arial" panose="020B0604020202020204" pitchFamily="34" charset="0"/>
              </a:rPr>
              <a:t>get in touch with neighbours </a:t>
            </a:r>
            <a:r>
              <a:rPr lang="en-GB" sz="1400">
                <a:latin typeface="Arial" panose="020B0604020202020204" pitchFamily="34" charset="0"/>
                <a:cs typeface="Arial" panose="020B0604020202020204" pitchFamily="34" charset="0"/>
              </a:rPr>
              <a:t>and their local communities.</a:t>
            </a: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a:p>
            <a:endParaRPr lang="en-GB" sz="140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88FCCC3D-D628-40C7-B7BF-B7357C9FDCCA}"/>
              </a:ext>
            </a:extLst>
          </p:cNvPr>
          <p:cNvSpPr/>
          <p:nvPr/>
        </p:nvSpPr>
        <p:spPr>
          <a:xfrm>
            <a:off x="8443059" y="6041077"/>
            <a:ext cx="3511135" cy="738664"/>
          </a:xfrm>
          <a:prstGeom prst="rect">
            <a:avLst/>
          </a:prstGeom>
        </p:spPr>
        <p:txBody>
          <a:bodyPr wrap="square">
            <a:spAutoFit/>
          </a:bodyPr>
          <a:lstStyle/>
          <a:p>
            <a:pPr algn="ctr">
              <a:spcAft>
                <a:spcPts val="0"/>
              </a:spcAft>
            </a:pPr>
            <a:r>
              <a:rPr lang="en-GB" sz="1400" b="1" i="1" dirty="0">
                <a:solidFill>
                  <a:schemeClr val="tx1">
                    <a:lumMod val="65000"/>
                    <a:lumOff val="35000"/>
                  </a:schemeClr>
                </a:solidFill>
                <a:latin typeface="Arial" panose="020B0604020202020204" pitchFamily="34" charset="0"/>
                <a:ea typeface="Calibri" panose="020F0502020204030204" pitchFamily="34" charset="0"/>
                <a:cs typeface="Times New Roman" panose="02020603050405020304" pitchFamily="18" charset="0"/>
              </a:rPr>
              <a:t>“I had to go to head office in Birmingham once a week, but virtual meetings make sense. Why drive?”</a:t>
            </a:r>
            <a:endParaRPr lang="en-GB" sz="1200" b="1" i="1"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93FF2F43-8F6E-4292-8677-4B852F33B90A}"/>
              </a:ext>
            </a:extLst>
          </p:cNvPr>
          <p:cNvSpPr/>
          <p:nvPr/>
        </p:nvSpPr>
        <p:spPr>
          <a:xfrm>
            <a:off x="1639114" y="4884327"/>
            <a:ext cx="5285210" cy="584775"/>
          </a:xfrm>
          <a:prstGeom prst="rect">
            <a:avLst/>
          </a:prstGeom>
        </p:spPr>
        <p:txBody>
          <a:bodyPr wrap="square" anchor="t">
            <a:spAutoFit/>
          </a:bodyPr>
          <a:lstStyle/>
          <a:p>
            <a:pPr lvl="0"/>
            <a:r>
              <a:rPr lang="en-GB" sz="1600" b="1" dirty="0">
                <a:solidFill>
                  <a:srgbClr val="C00000"/>
                </a:solidFill>
                <a:latin typeface="Arial"/>
                <a:ea typeface="Calibri" panose="020F0502020204030204" pitchFamily="34" charset="0"/>
                <a:cs typeface="Arial"/>
              </a:rPr>
              <a:t>What are the business opportunities to build on people’s positive experiences of remote working?</a:t>
            </a:r>
            <a:endParaRPr lang="en-GB" sz="1200" dirty="0">
              <a:solidFill>
                <a:srgbClr val="C00000"/>
              </a:solidFill>
              <a:latin typeface="Arial"/>
              <a:ea typeface="Calibri" panose="020F0502020204030204" pitchFamily="34" charset="0"/>
              <a:cs typeface="Arial"/>
            </a:endParaRPr>
          </a:p>
        </p:txBody>
      </p:sp>
      <p:pic>
        <p:nvPicPr>
          <p:cNvPr id="15" name="Picture 14" descr="A close up of a logo&#10;&#10;Description automatically generated">
            <a:extLst>
              <a:ext uri="{FF2B5EF4-FFF2-40B4-BE49-F238E27FC236}">
                <a16:creationId xmlns:a16="http://schemas.microsoft.com/office/drawing/2014/main" id="{33B7550C-E07F-4370-BD75-022FA3FEE4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2894" y="1120291"/>
            <a:ext cx="1626114" cy="1626114"/>
          </a:xfrm>
          <a:prstGeom prst="rect">
            <a:avLst/>
          </a:prstGeom>
        </p:spPr>
      </p:pic>
      <p:sp>
        <p:nvSpPr>
          <p:cNvPr id="6" name="Rectangle 5">
            <a:extLst>
              <a:ext uri="{FF2B5EF4-FFF2-40B4-BE49-F238E27FC236}">
                <a16:creationId xmlns:a16="http://schemas.microsoft.com/office/drawing/2014/main" id="{54E2C335-D813-4987-895A-40CA9CF67B13}"/>
              </a:ext>
            </a:extLst>
          </p:cNvPr>
          <p:cNvSpPr/>
          <p:nvPr/>
        </p:nvSpPr>
        <p:spPr>
          <a:xfrm>
            <a:off x="971977" y="3023406"/>
            <a:ext cx="10500253" cy="307777"/>
          </a:xfrm>
          <a:prstGeom prst="rect">
            <a:avLst/>
          </a:prstGeom>
        </p:spPr>
        <p:txBody>
          <a:bodyPr wrap="square">
            <a:spAutoFit/>
          </a:bodyPr>
          <a:lstStyle/>
          <a:p>
            <a:pPr algn="ctr"/>
            <a:r>
              <a:rPr lang="en-GB" sz="1400" b="1" i="1">
                <a:solidFill>
                  <a:schemeClr val="tx1">
                    <a:lumMod val="65000"/>
                    <a:lumOff val="35000"/>
                  </a:schemeClr>
                </a:solidFill>
                <a:latin typeface="Arial" panose="020B0604020202020204" pitchFamily="34" charset="0"/>
                <a:ea typeface="Calibri" panose="020F0502020204030204" pitchFamily="34" charset="0"/>
              </a:rPr>
              <a:t>“I would probably be out at a community engagement event an average of twice a week …doing it now completely online.”</a:t>
            </a:r>
            <a:endParaRPr lang="en-GB" sz="1400" b="1" i="1">
              <a:solidFill>
                <a:schemeClr val="tx1">
                  <a:lumMod val="65000"/>
                  <a:lumOff val="35000"/>
                </a:schemeClr>
              </a:solidFill>
            </a:endParaRPr>
          </a:p>
        </p:txBody>
      </p:sp>
      <p:sp>
        <p:nvSpPr>
          <p:cNvPr id="8" name="Rectangle 7">
            <a:extLst>
              <a:ext uri="{FF2B5EF4-FFF2-40B4-BE49-F238E27FC236}">
                <a16:creationId xmlns:a16="http://schemas.microsoft.com/office/drawing/2014/main" id="{695497C4-5F34-42C1-A421-D3F73944D5F9}"/>
              </a:ext>
            </a:extLst>
          </p:cNvPr>
          <p:cNvSpPr/>
          <p:nvPr/>
        </p:nvSpPr>
        <p:spPr>
          <a:xfrm>
            <a:off x="1193830" y="1793785"/>
            <a:ext cx="8066843" cy="523220"/>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cs typeface="Arial" panose="020B0604020202020204" pitchFamily="34" charset="0"/>
              </a:rPr>
              <a:t>“Social media has been brilliant, so beneficial, people are saying ‘does anyone know where I can get meat deliveries from’ and butchers respond saying ‘we are now doing deliveries’.”</a:t>
            </a:r>
          </a:p>
        </p:txBody>
      </p:sp>
      <p:sp>
        <p:nvSpPr>
          <p:cNvPr id="10" name="Rectangle 9">
            <a:extLst>
              <a:ext uri="{FF2B5EF4-FFF2-40B4-BE49-F238E27FC236}">
                <a16:creationId xmlns:a16="http://schemas.microsoft.com/office/drawing/2014/main" id="{B31186FC-B4F4-4579-8D47-2DE8F1F97B60}"/>
              </a:ext>
            </a:extLst>
          </p:cNvPr>
          <p:cNvSpPr/>
          <p:nvPr/>
        </p:nvSpPr>
        <p:spPr>
          <a:xfrm>
            <a:off x="816746" y="965517"/>
            <a:ext cx="8856955" cy="738664"/>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cs typeface="Arial" panose="020B0604020202020204" pitchFamily="34" charset="0"/>
              </a:rPr>
              <a:t>“Keeping in touch more (than usual). With this House Party app, I’ve got a neighbour who is a friend and we correspond quite a bit during this period. I have made friends with someone in my road, obviously on social media, I will make more time for her as well and make more time for friends.”</a:t>
            </a:r>
          </a:p>
        </p:txBody>
      </p:sp>
      <p:cxnSp>
        <p:nvCxnSpPr>
          <p:cNvPr id="13" name="Straight Connector 12">
            <a:extLst>
              <a:ext uri="{FF2B5EF4-FFF2-40B4-BE49-F238E27FC236}">
                <a16:creationId xmlns:a16="http://schemas.microsoft.com/office/drawing/2014/main" id="{70BE45E4-B9C8-4F27-B1F2-2FDB9FB7F022}"/>
              </a:ext>
            </a:extLst>
          </p:cNvPr>
          <p:cNvCxnSpPr/>
          <p:nvPr/>
        </p:nvCxnSpPr>
        <p:spPr>
          <a:xfrm>
            <a:off x="1238252" y="4711239"/>
            <a:ext cx="1009391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004D81CA-3C21-459F-88C1-584534B19556}"/>
              </a:ext>
            </a:extLst>
          </p:cNvPr>
          <p:cNvSpPr/>
          <p:nvPr/>
        </p:nvSpPr>
        <p:spPr>
          <a:xfrm>
            <a:off x="3048000" y="1305342"/>
            <a:ext cx="6096000" cy="338554"/>
          </a:xfrm>
          <a:prstGeom prst="rect">
            <a:avLst/>
          </a:prstGeom>
        </p:spPr>
        <p:txBody>
          <a:bodyPr>
            <a:spAutoFit/>
          </a:bodyPr>
          <a:lstStyle/>
          <a:p>
            <a:pPr>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3581F226-C825-407E-B95F-BF42D465925A}"/>
              </a:ext>
            </a:extLst>
          </p:cNvPr>
          <p:cNvSpPr/>
          <p:nvPr/>
        </p:nvSpPr>
        <p:spPr>
          <a:xfrm>
            <a:off x="1986958" y="3822453"/>
            <a:ext cx="8797665" cy="738664"/>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cs typeface="Arial" panose="020B0604020202020204" pitchFamily="34" charset="0"/>
              </a:rPr>
              <a:t>“Unfortunately the voice recording wasn’t up loud enough so you had to strain to hear every 3rd word, it felt really hard to not be there to physically give them a hug at the end, it was just really </a:t>
            </a:r>
            <a:r>
              <a:rPr lang="en-GB" sz="1400" b="1" i="1" dirty="0" err="1">
                <a:solidFill>
                  <a:schemeClr val="tx1">
                    <a:lumMod val="65000"/>
                    <a:lumOff val="35000"/>
                  </a:schemeClr>
                </a:solidFill>
                <a:latin typeface="Arial" panose="020B0604020202020204" pitchFamily="34" charset="0"/>
                <a:cs typeface="Arial" panose="020B0604020202020204" pitchFamily="34" charset="0"/>
              </a:rPr>
              <a:t>really</a:t>
            </a:r>
            <a:r>
              <a:rPr lang="en-GB" sz="1400" b="1" i="1" dirty="0">
                <a:solidFill>
                  <a:schemeClr val="tx1">
                    <a:lumMod val="65000"/>
                    <a:lumOff val="35000"/>
                  </a:schemeClr>
                </a:solidFill>
                <a:latin typeface="Arial" panose="020B0604020202020204" pitchFamily="34" charset="0"/>
                <a:cs typeface="Arial" panose="020B0604020202020204" pitchFamily="34" charset="0"/>
              </a:rPr>
              <a:t> surreal. I just sat with my husband, tissues in one hand and holding each other’s hand through it.”</a:t>
            </a:r>
          </a:p>
        </p:txBody>
      </p:sp>
      <p:sp>
        <p:nvSpPr>
          <p:cNvPr id="4" name="Rectangle 3">
            <a:extLst>
              <a:ext uri="{FF2B5EF4-FFF2-40B4-BE49-F238E27FC236}">
                <a16:creationId xmlns:a16="http://schemas.microsoft.com/office/drawing/2014/main" id="{034DC73A-97DA-4111-B72C-8157D2B866D4}"/>
              </a:ext>
            </a:extLst>
          </p:cNvPr>
          <p:cNvSpPr/>
          <p:nvPr/>
        </p:nvSpPr>
        <p:spPr>
          <a:xfrm>
            <a:off x="7235301" y="4858627"/>
            <a:ext cx="4718893" cy="954107"/>
          </a:xfrm>
          <a:prstGeom prst="rect">
            <a:avLst/>
          </a:prstGeom>
        </p:spPr>
        <p:txBody>
          <a:bodyPr wrap="square">
            <a:spAutoFit/>
          </a:bodyPr>
          <a:lstStyle/>
          <a:p>
            <a:pPr lvl="0" algn="ctr"/>
            <a:r>
              <a:rPr lang="en-GB" sz="1400" b="1" i="1">
                <a:solidFill>
                  <a:schemeClr val="tx1">
                    <a:lumMod val="65000"/>
                    <a:lumOff val="35000"/>
                  </a:schemeClr>
                </a:solidFill>
                <a:latin typeface="Arial" panose="020B0604020202020204" pitchFamily="34" charset="0"/>
                <a:cs typeface="Arial" panose="020B0604020202020204" pitchFamily="34" charset="0"/>
              </a:rPr>
              <a:t>“I think it’s been good, the way they have rolled out and changed the technology…we will be using Teams for new projects – we do work collaboratively and it is the perfect thing for that.”</a:t>
            </a:r>
          </a:p>
        </p:txBody>
      </p:sp>
      <p:sp>
        <p:nvSpPr>
          <p:cNvPr id="7" name="Rectangle 6">
            <a:extLst>
              <a:ext uri="{FF2B5EF4-FFF2-40B4-BE49-F238E27FC236}">
                <a16:creationId xmlns:a16="http://schemas.microsoft.com/office/drawing/2014/main" id="{8F7ADDD9-E133-4E10-8F52-13883EF41097}"/>
              </a:ext>
            </a:extLst>
          </p:cNvPr>
          <p:cNvSpPr/>
          <p:nvPr/>
        </p:nvSpPr>
        <p:spPr>
          <a:xfrm>
            <a:off x="816746" y="5590291"/>
            <a:ext cx="7349018" cy="1169551"/>
          </a:xfrm>
          <a:prstGeom prst="rect">
            <a:avLst/>
          </a:prstGeom>
        </p:spPr>
        <p:txBody>
          <a:bodyPr wrap="square">
            <a:spAutoFit/>
          </a:bodyPr>
          <a:lstStyle/>
          <a:p>
            <a:pPr marL="285750" lvl="0" indent="-285750">
              <a:buFont typeface="Arial" panose="020B0604020202020204" pitchFamily="34" charset="0"/>
              <a:buChar char="•"/>
            </a:pPr>
            <a:r>
              <a:rPr lang="en-GB" sz="1400">
                <a:solidFill>
                  <a:prstClr val="black"/>
                </a:solidFill>
                <a:latin typeface="Arial" panose="020B0604020202020204" pitchFamily="34" charset="0"/>
                <a:cs typeface="Arial" panose="020B0604020202020204" pitchFamily="34" charset="0"/>
              </a:rPr>
              <a:t>Some we spoke to had moved to </a:t>
            </a:r>
            <a:r>
              <a:rPr lang="en-GB" sz="1400" b="1">
                <a:solidFill>
                  <a:prstClr val="black"/>
                </a:solidFill>
                <a:latin typeface="Arial" panose="020B0604020202020204" pitchFamily="34" charset="0"/>
                <a:cs typeface="Arial" panose="020B0604020202020204" pitchFamily="34" charset="0"/>
              </a:rPr>
              <a:t>working from home </a:t>
            </a:r>
            <a:r>
              <a:rPr lang="en-GB" sz="1400">
                <a:solidFill>
                  <a:prstClr val="black"/>
                </a:solidFill>
                <a:latin typeface="Arial" panose="020B0604020202020204" pitchFamily="34" charset="0"/>
                <a:cs typeface="Arial" panose="020B0604020202020204" pitchFamily="34" charset="0"/>
              </a:rPr>
              <a:t>for the </a:t>
            </a:r>
            <a:br>
              <a:rPr lang="en-GB" sz="1400">
                <a:solidFill>
                  <a:prstClr val="black"/>
                </a:solidFill>
                <a:latin typeface="Arial" panose="020B0604020202020204" pitchFamily="34" charset="0"/>
                <a:cs typeface="Arial" panose="020B0604020202020204" pitchFamily="34" charset="0"/>
              </a:rPr>
            </a:br>
            <a:r>
              <a:rPr lang="en-GB" sz="1400">
                <a:solidFill>
                  <a:prstClr val="black"/>
                </a:solidFill>
                <a:latin typeface="Arial" panose="020B0604020202020204" pitchFamily="34" charset="0"/>
                <a:cs typeface="Arial" panose="020B0604020202020204" pitchFamily="34" charset="0"/>
              </a:rPr>
              <a:t>first time, and were adjusting to this but finding it generally positive.</a:t>
            </a:r>
          </a:p>
          <a:p>
            <a:pPr lvl="0"/>
            <a:endParaRPr lang="en-GB" sz="1400" b="1" i="1">
              <a:solidFill>
                <a:srgbClr val="C00000"/>
              </a:solidFill>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n-GB" sz="1400">
                <a:solidFill>
                  <a:prstClr val="black"/>
                </a:solidFill>
                <a:latin typeface="Arial" panose="020B0604020202020204" pitchFamily="34" charset="0"/>
                <a:cs typeface="Arial" panose="020B0604020202020204" pitchFamily="34" charset="0"/>
              </a:rPr>
              <a:t>The increased use of technology has also prompted some to consider it’s </a:t>
            </a:r>
            <a:r>
              <a:rPr lang="en-GB" sz="1400" b="1">
                <a:solidFill>
                  <a:prstClr val="black"/>
                </a:solidFill>
                <a:latin typeface="Arial" panose="020B0604020202020204" pitchFamily="34" charset="0"/>
                <a:cs typeface="Arial" panose="020B0604020202020204" pitchFamily="34" charset="0"/>
              </a:rPr>
              <a:t>wider use in </a:t>
            </a:r>
            <a:br>
              <a:rPr lang="en-GB" sz="1400" b="1">
                <a:solidFill>
                  <a:prstClr val="black"/>
                </a:solidFill>
                <a:latin typeface="Arial" panose="020B0604020202020204" pitchFamily="34" charset="0"/>
                <a:cs typeface="Arial" panose="020B0604020202020204" pitchFamily="34" charset="0"/>
              </a:rPr>
            </a:br>
            <a:r>
              <a:rPr lang="en-GB" sz="1400" b="1">
                <a:solidFill>
                  <a:prstClr val="black"/>
                </a:solidFill>
                <a:latin typeface="Arial" panose="020B0604020202020204" pitchFamily="34" charset="0"/>
                <a:cs typeface="Arial" panose="020B0604020202020204" pitchFamily="34" charset="0"/>
              </a:rPr>
              <a:t>business </a:t>
            </a:r>
            <a:r>
              <a:rPr lang="en-GB" sz="1400">
                <a:solidFill>
                  <a:prstClr val="black"/>
                </a:solidFill>
                <a:latin typeface="Arial" panose="020B0604020202020204" pitchFamily="34" charset="0"/>
                <a:cs typeface="Arial" panose="020B0604020202020204" pitchFamily="34" charset="0"/>
              </a:rPr>
              <a:t>once lockdown is over – e.g. using technology to avoid unnecessary travel.</a:t>
            </a:r>
            <a:endParaRPr lang="en-GB" sz="1400" b="1" i="1">
              <a:solidFill>
                <a:srgbClr val="C00000"/>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AC9203B-142C-4DE0-8A02-0A477C81C0CE}"/>
              </a:ext>
            </a:extLst>
          </p:cNvPr>
          <p:cNvSpPr/>
          <p:nvPr/>
        </p:nvSpPr>
        <p:spPr>
          <a:xfrm>
            <a:off x="816746" y="2430183"/>
            <a:ext cx="9077062" cy="523220"/>
          </a:xfrm>
          <a:prstGeom prst="rect">
            <a:avLst/>
          </a:prstGeom>
        </p:spPr>
        <p:txBody>
          <a:bodyPr wrap="square">
            <a:spAutoFit/>
          </a:bodyPr>
          <a:lstStyle/>
          <a:p>
            <a:pPr marL="285750" lvl="0" indent="-285750">
              <a:buFont typeface="Arial" panose="020B0604020202020204" pitchFamily="34" charset="0"/>
              <a:buChar char="•"/>
            </a:pPr>
            <a:r>
              <a:rPr lang="en-GB" sz="1400">
                <a:solidFill>
                  <a:prstClr val="black"/>
                </a:solidFill>
                <a:latin typeface="Arial" panose="020B0604020202020204" pitchFamily="34" charset="0"/>
                <a:cs typeface="Arial" panose="020B0604020202020204" pitchFamily="34" charset="0"/>
              </a:rPr>
              <a:t>Some noted that </a:t>
            </a:r>
            <a:r>
              <a:rPr lang="en-GB" sz="1400" b="1">
                <a:solidFill>
                  <a:prstClr val="black"/>
                </a:solidFill>
                <a:latin typeface="Arial" panose="020B0604020202020204" pitchFamily="34" charset="0"/>
                <a:cs typeface="Arial" panose="020B0604020202020204" pitchFamily="34" charset="0"/>
              </a:rPr>
              <a:t>pre-existing online local groups </a:t>
            </a:r>
            <a:r>
              <a:rPr lang="en-GB" sz="1400">
                <a:solidFill>
                  <a:prstClr val="black"/>
                </a:solidFill>
                <a:latin typeface="Arial" panose="020B0604020202020204" pitchFamily="34" charset="0"/>
                <a:cs typeface="Arial" panose="020B0604020202020204" pitchFamily="34" charset="0"/>
              </a:rPr>
              <a:t>have become </a:t>
            </a:r>
            <a:r>
              <a:rPr lang="en-GB" sz="1400" b="1">
                <a:solidFill>
                  <a:prstClr val="black"/>
                </a:solidFill>
                <a:latin typeface="Arial" panose="020B0604020202020204" pitchFamily="34" charset="0"/>
                <a:cs typeface="Arial" panose="020B0604020202020204" pitchFamily="34" charset="0"/>
              </a:rPr>
              <a:t>more active</a:t>
            </a:r>
            <a:r>
              <a:rPr lang="en-GB" sz="1400">
                <a:solidFill>
                  <a:prstClr val="black"/>
                </a:solidFill>
                <a:latin typeface="Arial" panose="020B0604020202020204" pitchFamily="34" charset="0"/>
                <a:cs typeface="Arial" panose="020B0604020202020204" pitchFamily="34" charset="0"/>
              </a:rPr>
              <a:t>, and one participant involved </a:t>
            </a:r>
            <a:br>
              <a:rPr lang="en-GB" sz="1400">
                <a:solidFill>
                  <a:prstClr val="black"/>
                </a:solidFill>
                <a:latin typeface="Arial" panose="020B0604020202020204" pitchFamily="34" charset="0"/>
                <a:cs typeface="Arial" panose="020B0604020202020204" pitchFamily="34" charset="0"/>
              </a:rPr>
            </a:br>
            <a:r>
              <a:rPr lang="en-GB" sz="1400">
                <a:solidFill>
                  <a:prstClr val="black"/>
                </a:solidFill>
                <a:latin typeface="Arial" panose="020B0604020202020204" pitchFamily="34" charset="0"/>
                <a:cs typeface="Arial" panose="020B0604020202020204" pitchFamily="34" charset="0"/>
              </a:rPr>
              <a:t>in the local neighbourhood watch group, said all activity around this has now moved online.</a:t>
            </a:r>
          </a:p>
        </p:txBody>
      </p:sp>
      <p:sp>
        <p:nvSpPr>
          <p:cNvPr id="16" name="Rectangle 15">
            <a:extLst>
              <a:ext uri="{FF2B5EF4-FFF2-40B4-BE49-F238E27FC236}">
                <a16:creationId xmlns:a16="http://schemas.microsoft.com/office/drawing/2014/main" id="{73E6529D-4FBD-478A-9B5E-838A615ED8D5}"/>
              </a:ext>
            </a:extLst>
          </p:cNvPr>
          <p:cNvSpPr/>
          <p:nvPr/>
        </p:nvSpPr>
        <p:spPr>
          <a:xfrm>
            <a:off x="816746" y="3446575"/>
            <a:ext cx="10988158" cy="307777"/>
          </a:xfrm>
          <a:prstGeom prst="rect">
            <a:avLst/>
          </a:prstGeom>
        </p:spPr>
        <p:txBody>
          <a:bodyPr wrap="square">
            <a:spAutoFit/>
          </a:bodyPr>
          <a:lstStyle/>
          <a:p>
            <a:pPr marL="285750" lvl="0" indent="-285750">
              <a:buFont typeface="Arial" panose="020B0604020202020204" pitchFamily="34" charset="0"/>
              <a:buChar char="•"/>
            </a:pPr>
            <a:r>
              <a:rPr lang="en-GB" sz="1400">
                <a:solidFill>
                  <a:prstClr val="black"/>
                </a:solidFill>
                <a:latin typeface="Arial" panose="020B0604020202020204" pitchFamily="34" charset="0"/>
                <a:cs typeface="Arial" panose="020B0604020202020204" pitchFamily="34" charset="0"/>
              </a:rPr>
              <a:t>Technology has also been used to carry out </a:t>
            </a:r>
            <a:r>
              <a:rPr lang="en-GB" sz="1400" b="1">
                <a:solidFill>
                  <a:prstClr val="black"/>
                </a:solidFill>
                <a:latin typeface="Arial" panose="020B0604020202020204" pitchFamily="34" charset="0"/>
                <a:cs typeface="Arial" panose="020B0604020202020204" pitchFamily="34" charset="0"/>
              </a:rPr>
              <a:t>large gatherings virtually</a:t>
            </a:r>
            <a:r>
              <a:rPr lang="en-GB" sz="1400">
                <a:solidFill>
                  <a:prstClr val="black"/>
                </a:solidFill>
                <a:latin typeface="Arial" panose="020B0604020202020204" pitchFamily="34" charset="0"/>
                <a:cs typeface="Arial" panose="020B0604020202020204" pitchFamily="34" charset="0"/>
              </a:rPr>
              <a:t>. One participant had attended a </a:t>
            </a:r>
            <a:r>
              <a:rPr lang="en-GB" sz="1400" b="1">
                <a:solidFill>
                  <a:prstClr val="black"/>
                </a:solidFill>
                <a:latin typeface="Arial" panose="020B0604020202020204" pitchFamily="34" charset="0"/>
                <a:cs typeface="Arial" panose="020B0604020202020204" pitchFamily="34" charset="0"/>
              </a:rPr>
              <a:t>friend’s funeral </a:t>
            </a:r>
            <a:r>
              <a:rPr lang="en-GB" sz="1400">
                <a:solidFill>
                  <a:prstClr val="black"/>
                </a:solidFill>
                <a:latin typeface="Arial" panose="020B0604020202020204" pitchFamily="34" charset="0"/>
                <a:cs typeface="Arial" panose="020B0604020202020204" pitchFamily="34" charset="0"/>
              </a:rPr>
              <a:t>via Zoom:</a:t>
            </a:r>
            <a:endParaRPr lang="en-GB"/>
          </a:p>
        </p:txBody>
      </p:sp>
      <p:pic>
        <p:nvPicPr>
          <p:cNvPr id="18" name="Picture 17" descr="A picture containing clock&#10;&#10;Description automatically generated">
            <a:extLst>
              <a:ext uri="{FF2B5EF4-FFF2-40B4-BE49-F238E27FC236}">
                <a16:creationId xmlns:a16="http://schemas.microsoft.com/office/drawing/2014/main" id="{3BEC13B3-A963-4AB4-AC9B-51FBEF0021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894" y="4880554"/>
            <a:ext cx="523220" cy="523220"/>
          </a:xfrm>
          <a:prstGeom prst="rect">
            <a:avLst/>
          </a:prstGeom>
        </p:spPr>
      </p:pic>
    </p:spTree>
    <p:extLst>
      <p:ext uri="{BB962C8B-B14F-4D97-AF65-F5344CB8AC3E}">
        <p14:creationId xmlns:p14="http://schemas.microsoft.com/office/powerpoint/2010/main" val="2258328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a:solidFill>
                  <a:schemeClr val="bg1"/>
                </a:solidFill>
                <a:latin typeface="+mn-lt"/>
              </a:rPr>
              <a:t>                </a:t>
            </a:r>
            <a:r>
              <a:rPr lang="en-GB" sz="2400">
                <a:solidFill>
                  <a:schemeClr val="bg1"/>
                </a:solidFill>
                <a:latin typeface="Arial" panose="020B0604020202020204" pitchFamily="34" charset="0"/>
                <a:cs typeface="Arial" panose="020B0604020202020204" pitchFamily="34" charset="0"/>
              </a:rPr>
              <a:t>Shopping</a:t>
            </a:r>
          </a:p>
        </p:txBody>
      </p:sp>
      <p:sp>
        <p:nvSpPr>
          <p:cNvPr id="2" name="Rectangle 1">
            <a:extLst>
              <a:ext uri="{FF2B5EF4-FFF2-40B4-BE49-F238E27FC236}">
                <a16:creationId xmlns:a16="http://schemas.microsoft.com/office/drawing/2014/main" id="{B86E3F7B-6A20-4AB5-B5B5-890DB4982E62}"/>
              </a:ext>
            </a:extLst>
          </p:cNvPr>
          <p:cNvSpPr/>
          <p:nvPr/>
        </p:nvSpPr>
        <p:spPr>
          <a:xfrm>
            <a:off x="704459" y="113488"/>
            <a:ext cx="11122262" cy="1600438"/>
          </a:xfrm>
          <a:prstGeom prst="rect">
            <a:avLst/>
          </a:prstGeom>
        </p:spPr>
        <p:txBody>
          <a:bodyPr wrap="square" anchor="t">
            <a:spAutoFit/>
          </a:bodyPr>
          <a:lstStyle/>
          <a:p>
            <a:pPr lvl="0"/>
            <a:r>
              <a:rPr lang="en-GB" sz="2000" b="1">
                <a:solidFill>
                  <a:srgbClr val="C00000"/>
                </a:solidFill>
                <a:latin typeface="Arial"/>
                <a:ea typeface="Calibri" panose="020F0502020204030204" pitchFamily="34" charset="0"/>
                <a:cs typeface="Arial"/>
              </a:rPr>
              <a:t>All of those we spoke to were able to access food and essentials independently.</a:t>
            </a:r>
          </a:p>
          <a:p>
            <a:pPr lvl="0"/>
            <a:endParaRPr lang="en-US" b="1">
              <a:solidFill>
                <a:srgbClr val="C00000"/>
              </a:solidFill>
              <a:latin typeface="Arial"/>
              <a:cs typeface="Arial"/>
            </a:endParaRPr>
          </a:p>
          <a:p>
            <a:endParaRPr lang="en-GB" b="1">
              <a:solidFill>
                <a:srgbClr val="C00000"/>
              </a:solidFill>
              <a:latin typeface="Arial"/>
              <a:ea typeface="Calibri" panose="020F0502020204030204" pitchFamily="34" charset="0"/>
              <a:cs typeface="Arial"/>
            </a:endParaRPr>
          </a:p>
          <a:p>
            <a:pPr marL="285750" lvl="0" indent="-285750">
              <a:buFont typeface="Arial" panose="020B0604020202020204" pitchFamily="34" charset="0"/>
              <a:buChar char="•"/>
            </a:pPr>
            <a:endParaRPr lang="en-GB" sz="1400">
              <a:latin typeface="Arial"/>
              <a:ea typeface="Calibri" panose="020F0502020204030204" pitchFamily="34" charset="0"/>
              <a:cs typeface="Arial"/>
            </a:endParaRPr>
          </a:p>
          <a:p>
            <a:pPr marL="285750" indent="-285750">
              <a:buFont typeface="Arial" panose="020B0604020202020204" pitchFamily="34" charset="0"/>
              <a:buChar char="•"/>
            </a:pPr>
            <a:endParaRPr lang="en-GB" sz="140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endParaRPr lang="en-GB" sz="1400">
              <a:latin typeface="Arial" panose="020B060402020202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0CE65435-0BBF-486E-8B7B-670D4AA398AD}"/>
              </a:ext>
            </a:extLst>
          </p:cNvPr>
          <p:cNvSpPr txBox="1"/>
          <p:nvPr/>
        </p:nvSpPr>
        <p:spPr>
          <a:xfrm>
            <a:off x="708023" y="572588"/>
            <a:ext cx="11383363"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GB" sz="1400" dirty="0">
                <a:latin typeface="Arial"/>
                <a:cs typeface="Arial"/>
              </a:rPr>
              <a:t>Some have </a:t>
            </a:r>
            <a:r>
              <a:rPr lang="en-GB" sz="1400" b="1" dirty="0">
                <a:latin typeface="Arial"/>
                <a:cs typeface="Arial"/>
              </a:rPr>
              <a:t>changed their habits</a:t>
            </a:r>
            <a:r>
              <a:rPr lang="en-GB" sz="1400" dirty="0">
                <a:latin typeface="Arial"/>
                <a:cs typeface="Arial"/>
              </a:rPr>
              <a:t> from doing multiple ‘top up’ shops during the week prior to lockdown, to now doing one big weekly shop.</a:t>
            </a:r>
            <a:r>
              <a:rPr lang="en-US" sz="1400" dirty="0">
                <a:latin typeface="Arial"/>
                <a:cs typeface="Arial"/>
              </a:rPr>
              <a:t>​</a:t>
            </a:r>
            <a:endParaRPr lang="en-US" dirty="0">
              <a:latin typeface="Calibri" panose="020F0502020204030204"/>
              <a:cs typeface="Calibri" panose="020F0502020204030204"/>
            </a:endParaRPr>
          </a:p>
          <a:p>
            <a:pPr marL="285750" indent="-285750">
              <a:buFont typeface="Arial"/>
              <a:buChar char="•"/>
            </a:pPr>
            <a:r>
              <a:rPr lang="en-GB" sz="1400" b="1" dirty="0">
                <a:latin typeface="Arial"/>
                <a:cs typeface="Arial"/>
              </a:rPr>
              <a:t>Digital access</a:t>
            </a:r>
            <a:r>
              <a:rPr lang="en-GB" sz="1400" dirty="0">
                <a:latin typeface="Arial"/>
                <a:cs typeface="Arial"/>
              </a:rPr>
              <a:t> has been crucial for those accessing online supermarket orders. Many are using Click &amp; Collect orders or deliveries from supermarkets, although some new to this were hesitant about the idea of online orders at first, and others had </a:t>
            </a:r>
            <a:r>
              <a:rPr lang="en-GB" sz="1400" b="1" dirty="0">
                <a:latin typeface="Arial"/>
                <a:cs typeface="Arial"/>
              </a:rPr>
              <a:t>difficulty getting a slot </a:t>
            </a:r>
            <a:r>
              <a:rPr lang="en-GB" sz="1400" dirty="0">
                <a:latin typeface="Arial"/>
                <a:cs typeface="Arial"/>
              </a:rPr>
              <a:t>early on in lockdown</a:t>
            </a:r>
            <a:r>
              <a:rPr lang="en-US" sz="1400" dirty="0">
                <a:latin typeface="Arial"/>
                <a:cs typeface="Arial"/>
              </a:rPr>
              <a:t>​ due to not meeting ‘vulnerable’ criteria or their account being in the name of a household member who was under 70.</a:t>
            </a:r>
          </a:p>
          <a:p>
            <a:pPr marL="285750" indent="-285750">
              <a:buFont typeface="Arial"/>
              <a:buChar char="•"/>
            </a:pPr>
            <a:r>
              <a:rPr lang="en-GB" sz="1400" dirty="0">
                <a:latin typeface="Arial"/>
                <a:ea typeface="Calibri" panose="020F0502020204030204" pitchFamily="34" charset="0"/>
                <a:cs typeface="Arial"/>
              </a:rPr>
              <a:t>Some said they will continue with new habits such as online orders, whereas others feel they will go back to their </a:t>
            </a:r>
            <a:r>
              <a:rPr lang="en-GB" sz="1400" b="1" dirty="0">
                <a:latin typeface="Arial"/>
                <a:ea typeface="Calibri" panose="020F0502020204030204" pitchFamily="34" charset="0"/>
                <a:cs typeface="Arial"/>
              </a:rPr>
              <a:t>old habits</a:t>
            </a:r>
            <a:r>
              <a:rPr lang="en-GB" sz="1400" dirty="0">
                <a:latin typeface="Arial"/>
                <a:ea typeface="Calibri" panose="020F0502020204030204" pitchFamily="34" charset="0"/>
                <a:cs typeface="Arial"/>
              </a:rPr>
              <a:t>.</a:t>
            </a:r>
          </a:p>
        </p:txBody>
      </p:sp>
      <p:sp>
        <p:nvSpPr>
          <p:cNvPr id="4" name="Rectangle 3">
            <a:extLst>
              <a:ext uri="{FF2B5EF4-FFF2-40B4-BE49-F238E27FC236}">
                <a16:creationId xmlns:a16="http://schemas.microsoft.com/office/drawing/2014/main" id="{0F161D12-FDEB-469E-94DB-0B358468FF3C}"/>
              </a:ext>
            </a:extLst>
          </p:cNvPr>
          <p:cNvSpPr/>
          <p:nvPr/>
        </p:nvSpPr>
        <p:spPr>
          <a:xfrm>
            <a:off x="702075" y="1904321"/>
            <a:ext cx="4719670" cy="738664"/>
          </a:xfrm>
          <a:prstGeom prst="rect">
            <a:avLst/>
          </a:prstGeom>
        </p:spPr>
        <p:txBody>
          <a:bodyPr wrap="square">
            <a:spAutoFit/>
          </a:bodyPr>
          <a:lstStyle/>
          <a:p>
            <a:pPr algn="ctr"/>
            <a:r>
              <a:rPr lang="en-GB" sz="1400" b="1" i="1" dirty="0">
                <a:solidFill>
                  <a:schemeClr val="tx1">
                    <a:lumMod val="65000"/>
                    <a:lumOff val="35000"/>
                  </a:schemeClr>
                </a:solidFill>
                <a:latin typeface="Arial"/>
                <a:ea typeface="Calibri" panose="020F0502020204030204" pitchFamily="34" charset="0"/>
                <a:cs typeface="Arial"/>
              </a:rPr>
              <a:t>“We get our main shop once a week delivered. It took me hours online to get this one. If you’re older than me and not so capable it would be tough to do.”</a:t>
            </a:r>
          </a:p>
        </p:txBody>
      </p:sp>
      <p:sp>
        <p:nvSpPr>
          <p:cNvPr id="6" name="Rectangle 5">
            <a:extLst>
              <a:ext uri="{FF2B5EF4-FFF2-40B4-BE49-F238E27FC236}">
                <a16:creationId xmlns:a16="http://schemas.microsoft.com/office/drawing/2014/main" id="{0B522E20-846D-40F2-83CC-C750C6A42F53}"/>
              </a:ext>
            </a:extLst>
          </p:cNvPr>
          <p:cNvSpPr/>
          <p:nvPr/>
        </p:nvSpPr>
        <p:spPr>
          <a:xfrm>
            <a:off x="5676900" y="1912886"/>
            <a:ext cx="6240899" cy="738664"/>
          </a:xfrm>
          <a:prstGeom prst="rect">
            <a:avLst/>
          </a:prstGeom>
        </p:spPr>
        <p:txBody>
          <a:bodyPr wrap="square">
            <a:spAutoFit/>
          </a:bodyPr>
          <a:lstStyle/>
          <a:p>
            <a:pPr algn="ctr"/>
            <a:r>
              <a:rPr lang="en-GB" sz="1400" b="1" i="1">
                <a:solidFill>
                  <a:schemeClr val="tx1">
                    <a:lumMod val="65000"/>
                    <a:lumOff val="35000"/>
                  </a:schemeClr>
                </a:solidFill>
                <a:latin typeface="Arial"/>
                <a:ea typeface="Calibri" panose="020F0502020204030204" pitchFamily="34" charset="0"/>
                <a:cs typeface="Arial"/>
              </a:rPr>
              <a:t>“When you work a lot I don't have time to keep thinking ‘I'll go here, I'll order this there, I'll go there’…I’ll probably go back to my more regular smaller shops or getting things at the petrol station, because it’s easy.”</a:t>
            </a:r>
          </a:p>
        </p:txBody>
      </p:sp>
      <p:sp>
        <p:nvSpPr>
          <p:cNvPr id="7" name="Rectangle 6">
            <a:extLst>
              <a:ext uri="{FF2B5EF4-FFF2-40B4-BE49-F238E27FC236}">
                <a16:creationId xmlns:a16="http://schemas.microsoft.com/office/drawing/2014/main" id="{A429D587-9307-407C-AE47-E7584346B67D}"/>
              </a:ext>
            </a:extLst>
          </p:cNvPr>
          <p:cNvSpPr/>
          <p:nvPr/>
        </p:nvSpPr>
        <p:spPr>
          <a:xfrm>
            <a:off x="819705" y="3615953"/>
            <a:ext cx="11007016" cy="523220"/>
          </a:xfrm>
          <a:prstGeom prst="rect">
            <a:avLst/>
          </a:prstGeom>
        </p:spPr>
        <p:txBody>
          <a:bodyPr wrap="square">
            <a:spAutoFit/>
          </a:bodyPr>
          <a:lstStyle/>
          <a:p>
            <a:pPr algn="ctr"/>
            <a:r>
              <a:rPr lang="en-GB" sz="1400" b="1" i="1" dirty="0">
                <a:solidFill>
                  <a:schemeClr val="tx1">
                    <a:lumMod val="65000"/>
                    <a:lumOff val="35000"/>
                  </a:schemeClr>
                </a:solidFill>
                <a:latin typeface="Arial"/>
                <a:cs typeface="Arial"/>
              </a:rPr>
              <a:t>“Every Thursday we got a huge family fruit and veg box from one of the local pubs that set up a delivery service. There’s a little café in the next village, they have started offering pantry staples. All of the local businesses, they're so clever really.”</a:t>
            </a:r>
          </a:p>
        </p:txBody>
      </p:sp>
      <p:sp>
        <p:nvSpPr>
          <p:cNvPr id="8" name="Rectangle 7">
            <a:extLst>
              <a:ext uri="{FF2B5EF4-FFF2-40B4-BE49-F238E27FC236}">
                <a16:creationId xmlns:a16="http://schemas.microsoft.com/office/drawing/2014/main" id="{4FD30C16-0094-4D40-873D-1FF0F6095569}"/>
              </a:ext>
            </a:extLst>
          </p:cNvPr>
          <p:cNvSpPr/>
          <p:nvPr/>
        </p:nvSpPr>
        <p:spPr>
          <a:xfrm>
            <a:off x="702075" y="4681039"/>
            <a:ext cx="10552590" cy="523220"/>
          </a:xfrm>
          <a:prstGeom prst="rect">
            <a:avLst/>
          </a:prstGeom>
        </p:spPr>
        <p:txBody>
          <a:bodyPr wrap="square">
            <a:spAutoFit/>
          </a:bodyPr>
          <a:lstStyle/>
          <a:p>
            <a:pPr lvl="0" algn="ctr"/>
            <a:r>
              <a:rPr lang="en-GB" sz="1400" b="1" i="1">
                <a:solidFill>
                  <a:schemeClr val="tx1">
                    <a:lumMod val="65000"/>
                    <a:lumOff val="35000"/>
                  </a:schemeClr>
                </a:solidFill>
                <a:latin typeface="Arial"/>
                <a:cs typeface="Arial"/>
              </a:rPr>
              <a:t>“My neighbour added a pint of milk to her order for me...today on my list I've got flour for neighbours…at Macro you have to buy in bulk so I had five dozen eggs last week…I dropped at various places, my son, my daughter and my friend.”</a:t>
            </a:r>
          </a:p>
        </p:txBody>
      </p:sp>
      <p:pic>
        <p:nvPicPr>
          <p:cNvPr id="10" name="Picture 9" descr="A close up of a sign&#10;&#10;Description automatically generated">
            <a:extLst>
              <a:ext uri="{FF2B5EF4-FFF2-40B4-BE49-F238E27FC236}">
                <a16:creationId xmlns:a16="http://schemas.microsoft.com/office/drawing/2014/main" id="{58F1F67F-CF53-4783-9467-6DF491290C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2815" y="5403659"/>
            <a:ext cx="1399520" cy="1399520"/>
          </a:xfrm>
          <a:prstGeom prst="rect">
            <a:avLst/>
          </a:prstGeom>
        </p:spPr>
      </p:pic>
      <p:sp>
        <p:nvSpPr>
          <p:cNvPr id="9" name="Rectangle 8">
            <a:extLst>
              <a:ext uri="{FF2B5EF4-FFF2-40B4-BE49-F238E27FC236}">
                <a16:creationId xmlns:a16="http://schemas.microsoft.com/office/drawing/2014/main" id="{52FB8EDF-926E-4FF6-AFC3-330EDC944E8B}"/>
              </a:ext>
            </a:extLst>
          </p:cNvPr>
          <p:cNvSpPr/>
          <p:nvPr/>
        </p:nvSpPr>
        <p:spPr>
          <a:xfrm>
            <a:off x="702075" y="2786405"/>
            <a:ext cx="10152227" cy="738664"/>
          </a:xfrm>
          <a:prstGeom prst="rect">
            <a:avLst/>
          </a:prstGeom>
        </p:spPr>
        <p:txBody>
          <a:bodyPr wrap="square">
            <a:spAutoFit/>
          </a:bodyPr>
          <a:lstStyle/>
          <a:p>
            <a:pPr marL="285750" lvl="0" indent="-285750">
              <a:buFont typeface="Arial" panose="020B0604020202020204" pitchFamily="34" charset="0"/>
              <a:buChar char="•"/>
            </a:pPr>
            <a:r>
              <a:rPr lang="en-GB" sz="1400">
                <a:solidFill>
                  <a:prstClr val="black"/>
                </a:solidFill>
                <a:latin typeface="Arial"/>
                <a:ea typeface="Calibri" panose="020F0502020204030204" pitchFamily="34" charset="0"/>
                <a:cs typeface="Arial"/>
              </a:rPr>
              <a:t>Many have shifted to </a:t>
            </a:r>
            <a:r>
              <a:rPr lang="en-GB" sz="1400" b="1">
                <a:solidFill>
                  <a:prstClr val="black"/>
                </a:solidFill>
                <a:latin typeface="Arial"/>
                <a:ea typeface="Calibri" panose="020F0502020204030204" pitchFamily="34" charset="0"/>
                <a:cs typeface="Arial"/>
              </a:rPr>
              <a:t>shopping more locally</a:t>
            </a:r>
            <a:r>
              <a:rPr lang="en-GB" sz="1400">
                <a:solidFill>
                  <a:prstClr val="black"/>
                </a:solidFill>
                <a:latin typeface="Arial"/>
                <a:ea typeface="Calibri" panose="020F0502020204030204" pitchFamily="34" charset="0"/>
                <a:cs typeface="Arial"/>
              </a:rPr>
              <a:t> (e.g. corner shops and farm shops). This is due to both a conscious </a:t>
            </a:r>
            <a:br>
              <a:rPr lang="en-GB" sz="1400">
                <a:solidFill>
                  <a:prstClr val="black"/>
                </a:solidFill>
                <a:latin typeface="Arial"/>
                <a:ea typeface="Calibri" panose="020F0502020204030204" pitchFamily="34" charset="0"/>
                <a:cs typeface="Arial"/>
              </a:rPr>
            </a:br>
            <a:r>
              <a:rPr lang="en-GB" sz="1400">
                <a:solidFill>
                  <a:prstClr val="black"/>
                </a:solidFill>
                <a:latin typeface="Arial"/>
                <a:ea typeface="Calibri" panose="020F0502020204030204" pitchFamily="34" charset="0"/>
                <a:cs typeface="Arial"/>
              </a:rPr>
              <a:t>desire to support local businesses, and also wanting to lower their risk of infection by avoiding large supermarkets. </a:t>
            </a:r>
          </a:p>
          <a:p>
            <a:pPr marL="285750" lvl="0" indent="-285750">
              <a:buFont typeface="Arial" panose="020B0604020202020204" pitchFamily="34" charset="0"/>
              <a:buChar char="•"/>
            </a:pPr>
            <a:r>
              <a:rPr lang="en-GB" sz="1400">
                <a:solidFill>
                  <a:prstClr val="black"/>
                </a:solidFill>
                <a:latin typeface="Arial"/>
                <a:ea typeface="Calibri" panose="020F0502020204030204" pitchFamily="34" charset="0"/>
                <a:cs typeface="Arial"/>
              </a:rPr>
              <a:t>Some also described </a:t>
            </a:r>
            <a:r>
              <a:rPr lang="en-GB" sz="1400" b="1">
                <a:solidFill>
                  <a:prstClr val="black"/>
                </a:solidFill>
                <a:latin typeface="Arial"/>
                <a:ea typeface="Calibri" panose="020F0502020204030204" pitchFamily="34" charset="0"/>
                <a:cs typeface="Arial"/>
              </a:rPr>
              <a:t>local businesses</a:t>
            </a:r>
            <a:r>
              <a:rPr lang="en-GB" sz="1400">
                <a:solidFill>
                  <a:prstClr val="black"/>
                </a:solidFill>
                <a:latin typeface="Arial"/>
                <a:ea typeface="Calibri" panose="020F0502020204030204" pitchFamily="34" charset="0"/>
                <a:cs typeface="Arial"/>
              </a:rPr>
              <a:t> such as pubs and cafes who have started offering new food delivery services.</a:t>
            </a:r>
          </a:p>
        </p:txBody>
      </p:sp>
      <p:sp>
        <p:nvSpPr>
          <p:cNvPr id="11" name="Rectangle 10">
            <a:extLst>
              <a:ext uri="{FF2B5EF4-FFF2-40B4-BE49-F238E27FC236}">
                <a16:creationId xmlns:a16="http://schemas.microsoft.com/office/drawing/2014/main" id="{09393E94-E6D4-4358-8046-37CDB2908BB8}"/>
              </a:ext>
            </a:extLst>
          </p:cNvPr>
          <p:cNvSpPr/>
          <p:nvPr/>
        </p:nvSpPr>
        <p:spPr>
          <a:xfrm>
            <a:off x="702075" y="4273068"/>
            <a:ext cx="10667835" cy="307777"/>
          </a:xfrm>
          <a:prstGeom prst="rect">
            <a:avLst/>
          </a:prstGeom>
        </p:spPr>
        <p:txBody>
          <a:bodyPr wrap="square">
            <a:spAutoFit/>
          </a:bodyPr>
          <a:lstStyle/>
          <a:p>
            <a:pPr marL="285750" lvl="0" indent="-285750">
              <a:buFont typeface="Arial" panose="020B0604020202020204" pitchFamily="34" charset="0"/>
              <a:buChar char="•"/>
            </a:pPr>
            <a:r>
              <a:rPr lang="en-GB" sz="1400">
                <a:solidFill>
                  <a:prstClr val="black"/>
                </a:solidFill>
                <a:latin typeface="Arial"/>
                <a:cs typeface="Arial"/>
              </a:rPr>
              <a:t>Others have been sharing food orders with </a:t>
            </a:r>
            <a:r>
              <a:rPr lang="en-GB" sz="1400" b="1">
                <a:solidFill>
                  <a:prstClr val="black"/>
                </a:solidFill>
                <a:latin typeface="Arial"/>
                <a:cs typeface="Arial"/>
              </a:rPr>
              <a:t>neighbours</a:t>
            </a:r>
            <a:r>
              <a:rPr lang="en-GB" sz="1400">
                <a:solidFill>
                  <a:prstClr val="black"/>
                </a:solidFill>
                <a:latin typeface="Arial"/>
                <a:cs typeface="Arial"/>
              </a:rPr>
              <a:t>, but some with more limited support networks have struggled with this.</a:t>
            </a:r>
          </a:p>
        </p:txBody>
      </p:sp>
      <p:sp>
        <p:nvSpPr>
          <p:cNvPr id="13" name="Rectangle 12">
            <a:extLst>
              <a:ext uri="{FF2B5EF4-FFF2-40B4-BE49-F238E27FC236}">
                <a16:creationId xmlns:a16="http://schemas.microsoft.com/office/drawing/2014/main" id="{F157136B-D1B5-4A3D-888F-25A73344D58D}"/>
              </a:ext>
            </a:extLst>
          </p:cNvPr>
          <p:cNvSpPr/>
          <p:nvPr/>
        </p:nvSpPr>
        <p:spPr>
          <a:xfrm>
            <a:off x="1225295" y="5968260"/>
            <a:ext cx="9137905" cy="830997"/>
          </a:xfrm>
          <a:prstGeom prst="rect">
            <a:avLst/>
          </a:prstGeom>
        </p:spPr>
        <p:txBody>
          <a:bodyPr wrap="square" anchor="t">
            <a:spAutoFit/>
          </a:bodyPr>
          <a:lstStyle/>
          <a:p>
            <a:pPr lvl="0"/>
            <a:r>
              <a:rPr lang="en-GB" sz="1600" b="1" dirty="0">
                <a:solidFill>
                  <a:srgbClr val="C00000"/>
                </a:solidFill>
                <a:latin typeface="Arial"/>
                <a:ea typeface="Calibri" panose="020F0502020204030204" pitchFamily="34" charset="0"/>
                <a:cs typeface="Arial"/>
              </a:rPr>
              <a:t>What support might local businesses need, and how can we sustain ‘shopping local’?</a:t>
            </a:r>
          </a:p>
          <a:p>
            <a:pPr lvl="0"/>
            <a:r>
              <a:rPr lang="en-GB" sz="1600" b="1" dirty="0">
                <a:solidFill>
                  <a:srgbClr val="C00000"/>
                </a:solidFill>
                <a:latin typeface="Arial"/>
                <a:ea typeface="Calibri" panose="020F0502020204030204" pitchFamily="34" charset="0"/>
                <a:cs typeface="Arial"/>
              </a:rPr>
              <a:t>Would communities benefit from improved local resilience plans for better access to food and services in case of future emergencies (e.g. snow/floods), particularly in rural areas?</a:t>
            </a:r>
          </a:p>
        </p:txBody>
      </p:sp>
      <p:sp>
        <p:nvSpPr>
          <p:cNvPr id="14" name="Rectangle 13">
            <a:extLst>
              <a:ext uri="{FF2B5EF4-FFF2-40B4-BE49-F238E27FC236}">
                <a16:creationId xmlns:a16="http://schemas.microsoft.com/office/drawing/2014/main" id="{AB64865B-E9A2-400A-B5EC-276B80D886A8}"/>
              </a:ext>
            </a:extLst>
          </p:cNvPr>
          <p:cNvSpPr/>
          <p:nvPr/>
        </p:nvSpPr>
        <p:spPr>
          <a:xfrm>
            <a:off x="2089842" y="5312066"/>
            <a:ext cx="8012315" cy="523220"/>
          </a:xfrm>
          <a:prstGeom prst="rect">
            <a:avLst/>
          </a:prstGeom>
        </p:spPr>
        <p:txBody>
          <a:bodyPr wrap="square" anchor="t">
            <a:spAutoFit/>
          </a:bodyPr>
          <a:lstStyle/>
          <a:p>
            <a:pPr lvl="0" algn="ctr"/>
            <a:r>
              <a:rPr lang="en-GB" sz="1400" b="1" i="1">
                <a:solidFill>
                  <a:schemeClr val="tx1">
                    <a:lumMod val="65000"/>
                    <a:lumOff val="35000"/>
                  </a:schemeClr>
                </a:solidFill>
                <a:latin typeface="Arial"/>
                <a:cs typeface="Arial"/>
              </a:rPr>
              <a:t>“I tried the ‘next door’ social media site to find out if there are any people from my area to do a food order together.” [Struggled to get a delivery but had no replies to this.]</a:t>
            </a:r>
            <a:endParaRPr lang="en-GB" sz="1400">
              <a:solidFill>
                <a:schemeClr val="tx1">
                  <a:lumMod val="65000"/>
                  <a:lumOff val="35000"/>
                </a:schemeClr>
              </a:solidFill>
              <a:latin typeface="Arial" panose="020B0604020202020204" pitchFamily="34" charset="0"/>
              <a:cs typeface="Arial" panose="020B0604020202020204" pitchFamily="34" charset="0"/>
            </a:endParaRPr>
          </a:p>
        </p:txBody>
      </p:sp>
      <p:pic>
        <p:nvPicPr>
          <p:cNvPr id="15" name="Picture 14" descr="A picture containing clock&#10;&#10;Description automatically generated">
            <a:extLst>
              <a:ext uri="{FF2B5EF4-FFF2-40B4-BE49-F238E27FC236}">
                <a16:creationId xmlns:a16="http://schemas.microsoft.com/office/drawing/2014/main" id="{337190D0-30D7-405A-83F7-312BEB3E2D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77" y="6111808"/>
            <a:ext cx="523220" cy="523220"/>
          </a:xfrm>
          <a:prstGeom prst="rect">
            <a:avLst/>
          </a:prstGeom>
        </p:spPr>
      </p:pic>
    </p:spTree>
    <p:extLst>
      <p:ext uri="{BB962C8B-B14F-4D97-AF65-F5344CB8AC3E}">
        <p14:creationId xmlns:p14="http://schemas.microsoft.com/office/powerpoint/2010/main" val="2263966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1" y="0"/>
            <a:ext cx="4680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mn-lt"/>
              </a:rPr>
              <a:t>                   </a:t>
            </a:r>
            <a:r>
              <a:rPr lang="en-GB" sz="2400">
                <a:solidFill>
                  <a:schemeClr val="bg1"/>
                </a:solidFill>
                <a:latin typeface="Calibri"/>
                <a:cs typeface="Calibri"/>
              </a:rPr>
              <a:t>     		</a:t>
            </a:r>
            <a:r>
              <a:rPr lang="en-GB" sz="2400">
                <a:solidFill>
                  <a:schemeClr val="bg1"/>
                </a:solidFill>
                <a:latin typeface="Arial"/>
                <a:cs typeface="Arial"/>
              </a:rPr>
              <a:t>Introduction</a:t>
            </a:r>
            <a:endParaRPr lang="en-GB" sz="180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5490753" cy="4355038"/>
          </a:xfrm>
          <a:prstGeom prst="rect">
            <a:avLst/>
          </a:prstGeom>
          <a:noFill/>
        </p:spPr>
        <p:txBody>
          <a:bodyPr wrap="square" rtlCol="0">
            <a:spAutoFit/>
          </a:bodyPr>
          <a:lstStyle/>
          <a:p>
            <a:pPr>
              <a:spcBef>
                <a:spcPts val="600"/>
              </a:spcBef>
            </a:pPr>
            <a:r>
              <a:rPr lang="en-GB" b="1" dirty="0">
                <a:latin typeface="Arial" panose="020B0604020202020204" pitchFamily="34" charset="0"/>
                <a:cs typeface="Arial" panose="020B0604020202020204" pitchFamily="34" charset="0"/>
              </a:rPr>
              <a:t>Introduction</a:t>
            </a:r>
          </a:p>
          <a:p>
            <a:pPr>
              <a:spcBef>
                <a:spcPts val="600"/>
              </a:spcBef>
            </a:pPr>
            <a:r>
              <a:rPr lang="en-GB" dirty="0">
                <a:latin typeface="Arial" panose="020B0604020202020204" pitchFamily="34" charset="0"/>
                <a:cs typeface="Arial" panose="020B0604020202020204" pitchFamily="34" charset="0"/>
              </a:rPr>
              <a:t>This research aimed to track resident attitudes and experiences during the COVID-19 pandemic to: </a:t>
            </a:r>
          </a:p>
          <a:p>
            <a:pPr marL="257175" indent="-257175">
              <a:spcBef>
                <a:spcPts val="600"/>
              </a:spcBef>
              <a:buFont typeface="+mj-lt"/>
              <a:buAutoNum type="arabicPeriod"/>
            </a:pPr>
            <a:r>
              <a:rPr lang="en-GB" dirty="0">
                <a:latin typeface="Arial" panose="020B0604020202020204" pitchFamily="34" charset="0"/>
                <a:cs typeface="Arial" panose="020B0604020202020204" pitchFamily="34" charset="0"/>
              </a:rPr>
              <a:t>Explore how different types of residents and households were impacted.</a:t>
            </a:r>
          </a:p>
          <a:p>
            <a:pPr marL="257175" indent="-257175">
              <a:spcBef>
                <a:spcPts val="600"/>
              </a:spcBef>
              <a:buFont typeface="+mj-lt"/>
              <a:buAutoNum type="arabicPeriod"/>
            </a:pPr>
            <a:r>
              <a:rPr lang="en-GB" dirty="0">
                <a:latin typeface="Arial" panose="020B0604020202020204" pitchFamily="34" charset="0"/>
                <a:cs typeface="Arial" panose="020B0604020202020204" pitchFamily="34" charset="0"/>
              </a:rPr>
              <a:t>Understand what day to day life was like for different types of households.</a:t>
            </a:r>
          </a:p>
          <a:p>
            <a:pPr marL="257175" indent="-257175">
              <a:spcBef>
                <a:spcPts val="600"/>
              </a:spcBef>
              <a:buFont typeface="+mj-lt"/>
              <a:buAutoNum type="arabicPeriod"/>
            </a:pPr>
            <a:r>
              <a:rPr lang="en-GB" dirty="0">
                <a:latin typeface="Arial" panose="020B0604020202020204" pitchFamily="34" charset="0"/>
                <a:cs typeface="Arial" panose="020B0604020202020204" pitchFamily="34" charset="0"/>
              </a:rPr>
              <a:t>Record how experiences and attitudes changed over the lockdown period and beyond.</a:t>
            </a:r>
          </a:p>
          <a:p>
            <a:pPr>
              <a:spcBef>
                <a:spcPts val="600"/>
              </a:spcBef>
            </a:pPr>
            <a:r>
              <a:rPr lang="en-GB" dirty="0">
                <a:latin typeface="Arial" panose="020B0604020202020204" pitchFamily="34" charset="0"/>
                <a:cs typeface="Arial" panose="020B0604020202020204" pitchFamily="34" charset="0"/>
              </a:rPr>
              <a:t>The insight was obtained through a series of video/telephone interviews (mostly via Teams) with </a:t>
            </a:r>
            <a:r>
              <a:rPr lang="en-GB" b="1" dirty="0">
                <a:latin typeface="Arial" panose="020B0604020202020204" pitchFamily="34" charset="0"/>
                <a:cs typeface="Arial" panose="020B0604020202020204" pitchFamily="34" charset="0"/>
              </a:rPr>
              <a:t>fifteen</a:t>
            </a:r>
            <a:r>
              <a:rPr lang="en-GB" dirty="0">
                <a:latin typeface="Arial" panose="020B0604020202020204" pitchFamily="34" charset="0"/>
                <a:cs typeface="Arial" panose="020B0604020202020204" pitchFamily="34" charset="0"/>
              </a:rPr>
              <a:t> Essex residents recruited from respondents to the Essex Residents survey 2020 who volunteered to take part in further research.</a:t>
            </a: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4909036"/>
          </a:xfrm>
          <a:prstGeom prst="rect">
            <a:avLst/>
          </a:prstGeom>
          <a:noFill/>
        </p:spPr>
        <p:txBody>
          <a:bodyPr wrap="square" rtlCol="0" anchor="t">
            <a:spAutoFit/>
          </a:bodyPr>
          <a:lstStyle/>
          <a:p>
            <a:pPr>
              <a:spcBef>
                <a:spcPts val="600"/>
              </a:spcBef>
            </a:pPr>
            <a:r>
              <a:rPr lang="en-GB" b="1" dirty="0">
                <a:solidFill>
                  <a:srgbClr val="000000"/>
                </a:solidFill>
                <a:latin typeface="Arial"/>
                <a:cs typeface="Arial"/>
              </a:rPr>
              <a:t>Research areas</a:t>
            </a:r>
          </a:p>
          <a:p>
            <a:pPr>
              <a:spcBef>
                <a:spcPts val="600"/>
              </a:spcBef>
            </a:pPr>
            <a:r>
              <a:rPr lang="en-GB" dirty="0">
                <a:solidFill>
                  <a:srgbClr val="000000"/>
                </a:solidFill>
                <a:latin typeface="Arial"/>
                <a:cs typeface="Arial"/>
              </a:rPr>
              <a:t>This specialist topic report explores the themes people’s </a:t>
            </a:r>
            <a:r>
              <a:rPr lang="en-GB" b="1" dirty="0">
                <a:solidFill>
                  <a:srgbClr val="000000"/>
                </a:solidFill>
                <a:latin typeface="Arial"/>
                <a:cs typeface="Arial"/>
              </a:rPr>
              <a:t>initial responses to the Coronavirus outbreak </a:t>
            </a:r>
            <a:r>
              <a:rPr lang="en-GB" dirty="0">
                <a:solidFill>
                  <a:srgbClr val="000000"/>
                </a:solidFill>
                <a:latin typeface="Arial"/>
                <a:cs typeface="Arial"/>
              </a:rPr>
              <a:t>and their subsequent </a:t>
            </a:r>
            <a:r>
              <a:rPr lang="en-GB" b="1" dirty="0">
                <a:solidFill>
                  <a:srgbClr val="000000"/>
                </a:solidFill>
                <a:latin typeface="Arial"/>
                <a:cs typeface="Arial"/>
              </a:rPr>
              <a:t>day to day impact </a:t>
            </a:r>
            <a:r>
              <a:rPr lang="en-GB" dirty="0">
                <a:solidFill>
                  <a:srgbClr val="000000"/>
                </a:solidFill>
                <a:latin typeface="Arial"/>
                <a:cs typeface="Arial"/>
              </a:rPr>
              <a:t>for them.</a:t>
            </a:r>
          </a:p>
          <a:p>
            <a:pPr>
              <a:spcBef>
                <a:spcPts val="600"/>
              </a:spcBef>
            </a:pPr>
            <a:r>
              <a:rPr lang="en-GB" dirty="0">
                <a:solidFill>
                  <a:srgbClr val="000000"/>
                </a:solidFill>
                <a:latin typeface="Arial"/>
                <a:cs typeface="Arial"/>
              </a:rPr>
              <a:t>It also covers more detail on how participants </a:t>
            </a:r>
            <a:r>
              <a:rPr lang="en-GB" b="1" dirty="0">
                <a:solidFill>
                  <a:srgbClr val="000000"/>
                </a:solidFill>
                <a:latin typeface="Arial"/>
                <a:cs typeface="Arial"/>
              </a:rPr>
              <a:t>accessed information </a:t>
            </a:r>
            <a:r>
              <a:rPr lang="en-GB" dirty="0">
                <a:solidFill>
                  <a:srgbClr val="000000"/>
                </a:solidFill>
                <a:latin typeface="Arial"/>
                <a:cs typeface="Arial"/>
              </a:rPr>
              <a:t>during the pandemic, </a:t>
            </a:r>
            <a:r>
              <a:rPr lang="en-GB" b="1" dirty="0">
                <a:solidFill>
                  <a:srgbClr val="000000"/>
                </a:solidFill>
                <a:latin typeface="Arial"/>
                <a:cs typeface="Arial"/>
              </a:rPr>
              <a:t>keeping in touch </a:t>
            </a:r>
            <a:r>
              <a:rPr lang="en-GB" dirty="0">
                <a:solidFill>
                  <a:srgbClr val="000000"/>
                </a:solidFill>
                <a:latin typeface="Arial"/>
                <a:cs typeface="Arial"/>
              </a:rPr>
              <a:t>with others (digital), </a:t>
            </a:r>
            <a:r>
              <a:rPr lang="en-GB" b="1" dirty="0">
                <a:solidFill>
                  <a:srgbClr val="000000"/>
                </a:solidFill>
                <a:latin typeface="Arial"/>
                <a:cs typeface="Arial"/>
              </a:rPr>
              <a:t>shopping</a:t>
            </a:r>
            <a:r>
              <a:rPr lang="en-GB" dirty="0">
                <a:solidFill>
                  <a:srgbClr val="000000"/>
                </a:solidFill>
                <a:latin typeface="Arial"/>
                <a:cs typeface="Arial"/>
              </a:rPr>
              <a:t> habits and their hopes for the </a:t>
            </a:r>
            <a:r>
              <a:rPr lang="en-GB" b="1" dirty="0">
                <a:solidFill>
                  <a:srgbClr val="000000"/>
                </a:solidFill>
                <a:latin typeface="Arial"/>
                <a:cs typeface="Arial"/>
              </a:rPr>
              <a:t>future</a:t>
            </a:r>
            <a:r>
              <a:rPr lang="en-GB" dirty="0">
                <a:solidFill>
                  <a:srgbClr val="000000"/>
                </a:solidFill>
                <a:latin typeface="Arial"/>
                <a:cs typeface="Arial"/>
              </a:rPr>
              <a:t>.</a:t>
            </a:r>
          </a:p>
          <a:p>
            <a:pPr>
              <a:spcBef>
                <a:spcPts val="600"/>
              </a:spcBef>
            </a:pPr>
            <a:r>
              <a:rPr lang="en-GB" dirty="0">
                <a:solidFill>
                  <a:srgbClr val="000000"/>
                </a:solidFill>
                <a:latin typeface="Arial"/>
                <a:cs typeface="Arial"/>
              </a:rPr>
              <a:t>The report brings together the views of </a:t>
            </a:r>
            <a:r>
              <a:rPr lang="en-GB" b="1" dirty="0">
                <a:solidFill>
                  <a:srgbClr val="000000"/>
                </a:solidFill>
                <a:latin typeface="Arial"/>
                <a:cs typeface="Arial"/>
              </a:rPr>
              <a:t>all</a:t>
            </a:r>
            <a:r>
              <a:rPr lang="en-GB" dirty="0">
                <a:solidFill>
                  <a:srgbClr val="000000"/>
                </a:solidFill>
                <a:latin typeface="Arial"/>
                <a:cs typeface="Arial"/>
              </a:rPr>
              <a:t> participants.</a:t>
            </a:r>
          </a:p>
          <a:p>
            <a:pPr>
              <a:spcBef>
                <a:spcPts val="600"/>
              </a:spcBef>
            </a:pPr>
            <a:r>
              <a:rPr lang="en-GB" dirty="0">
                <a:latin typeface="Arial" panose="020B0604020202020204" pitchFamily="34" charset="0"/>
                <a:cs typeface="Arial" panose="020B0604020202020204" pitchFamily="34" charset="0"/>
              </a:rPr>
              <a:t>These insight slides include: case studies, quotes and provocation questions aimed at decision makers to facilitate discussion and determine actions to improve the lives of Essex residents.</a:t>
            </a:r>
            <a:endParaRPr lang="en-GB" dirty="0">
              <a:solidFill>
                <a:srgbClr val="000000"/>
              </a:solidFill>
              <a:latin typeface="Arial"/>
              <a:cs typeface="Arial"/>
            </a:endParaRPr>
          </a:p>
          <a:p>
            <a:pPr>
              <a:spcBef>
                <a:spcPts val="600"/>
              </a:spcBef>
            </a:pPr>
            <a:endParaRPr lang="en-GB" dirty="0">
              <a:solidFill>
                <a:srgbClr val="000000"/>
              </a:solidFill>
              <a:latin typeface="Arial"/>
              <a:cs typeface="Arial"/>
            </a:endParaRPr>
          </a:p>
        </p:txBody>
      </p:sp>
      <p:pic>
        <p:nvPicPr>
          <p:cNvPr id="6" name="Picture 5">
            <a:extLst>
              <a:ext uri="{FF2B5EF4-FFF2-40B4-BE49-F238E27FC236}">
                <a16:creationId xmlns:a16="http://schemas.microsoft.com/office/drawing/2014/main" id="{51E301D4-4A44-4E64-853D-BD41628AFFB1}"/>
              </a:ext>
            </a:extLst>
          </p:cNvPr>
          <p:cNvPicPr>
            <a:picLocks noChangeAspect="1"/>
          </p:cNvPicPr>
          <p:nvPr/>
        </p:nvPicPr>
        <p:blipFill>
          <a:blip r:embed="rId3"/>
          <a:stretch>
            <a:fillRect/>
          </a:stretch>
        </p:blipFill>
        <p:spPr>
          <a:xfrm>
            <a:off x="550707" y="4698894"/>
            <a:ext cx="11531365" cy="2020452"/>
          </a:xfrm>
          <a:prstGeom prst="rect">
            <a:avLst/>
          </a:prstGeom>
        </p:spPr>
      </p:pic>
    </p:spTree>
    <p:extLst>
      <p:ext uri="{BB962C8B-B14F-4D97-AF65-F5344CB8AC3E}">
        <p14:creationId xmlns:p14="http://schemas.microsoft.com/office/powerpoint/2010/main" val="603577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5544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Growing fruit and vegetables</a:t>
            </a:r>
          </a:p>
        </p:txBody>
      </p:sp>
      <p:sp>
        <p:nvSpPr>
          <p:cNvPr id="18" name="TextBox 17">
            <a:extLst>
              <a:ext uri="{FF2B5EF4-FFF2-40B4-BE49-F238E27FC236}">
                <a16:creationId xmlns:a16="http://schemas.microsoft.com/office/drawing/2014/main" id="{51DCEFCC-EDA3-470F-BFA1-F8B3E8E94CCC}"/>
              </a:ext>
            </a:extLst>
          </p:cNvPr>
          <p:cNvSpPr txBox="1"/>
          <p:nvPr/>
        </p:nvSpPr>
        <p:spPr>
          <a:xfrm>
            <a:off x="690217" y="123165"/>
            <a:ext cx="8906782" cy="400110"/>
          </a:xfrm>
          <a:prstGeom prst="rect">
            <a:avLst/>
          </a:prstGeom>
          <a:noFill/>
        </p:spPr>
        <p:txBody>
          <a:bodyPr wrap="square" rtlCol="0" anchor="t">
            <a:spAutoFit/>
          </a:bodyPr>
          <a:lstStyle/>
          <a:p>
            <a:r>
              <a:rPr lang="en-GB" sz="2000" b="1">
                <a:solidFill>
                  <a:srgbClr val="C00000"/>
                </a:solidFill>
                <a:latin typeface="Arial"/>
                <a:cs typeface="Arial"/>
              </a:rPr>
              <a:t>Many have been growing vegetables this year, but usually do each year </a:t>
            </a:r>
          </a:p>
        </p:txBody>
      </p:sp>
      <p:sp>
        <p:nvSpPr>
          <p:cNvPr id="12" name="Rectangle 11">
            <a:extLst>
              <a:ext uri="{FF2B5EF4-FFF2-40B4-BE49-F238E27FC236}">
                <a16:creationId xmlns:a16="http://schemas.microsoft.com/office/drawing/2014/main" id="{16422191-DE39-43E0-A625-D695C4C9FA0D}"/>
              </a:ext>
            </a:extLst>
          </p:cNvPr>
          <p:cNvSpPr/>
          <p:nvPr/>
        </p:nvSpPr>
        <p:spPr>
          <a:xfrm>
            <a:off x="690217" y="578183"/>
            <a:ext cx="10446356" cy="1200329"/>
          </a:xfrm>
          <a:prstGeom prst="rect">
            <a:avLst/>
          </a:prstGeom>
        </p:spPr>
        <p:txBody>
          <a:bodyPr wrap="square" anchor="t">
            <a:spAutoFit/>
          </a:bodyPr>
          <a:lstStyle/>
          <a:p>
            <a:pPr>
              <a:spcAft>
                <a:spcPts val="800"/>
              </a:spcAft>
            </a:pPr>
            <a:r>
              <a:rPr lang="en-GB" dirty="0">
                <a:latin typeface="Arial"/>
                <a:ea typeface="Calibri" panose="020F0502020204030204" pitchFamily="34" charset="0"/>
                <a:cs typeface="Arial"/>
              </a:rPr>
              <a:t>This year most of our participants have grown </a:t>
            </a:r>
            <a:r>
              <a:rPr lang="en-GB" b="1" dirty="0">
                <a:latin typeface="Arial"/>
                <a:ea typeface="Calibri" panose="020F0502020204030204" pitchFamily="34" charset="0"/>
                <a:cs typeface="Arial"/>
              </a:rPr>
              <a:t>vegetables and fruit </a:t>
            </a:r>
            <a:r>
              <a:rPr lang="en-GB" dirty="0">
                <a:latin typeface="Arial"/>
                <a:ea typeface="Calibri" panose="020F0502020204030204" pitchFamily="34" charset="0"/>
                <a:cs typeface="Arial"/>
              </a:rPr>
              <a:t>either in their own gardens or on an allotment. </a:t>
            </a:r>
            <a:r>
              <a:rPr lang="en-GB" dirty="0">
                <a:solidFill>
                  <a:prstClr val="black"/>
                </a:solidFill>
                <a:latin typeface="Arial"/>
                <a:ea typeface="Calibri" panose="020F0502020204030204" pitchFamily="34" charset="0"/>
                <a:cs typeface="Arial"/>
              </a:rPr>
              <a:t>Some have planted </a:t>
            </a:r>
            <a:r>
              <a:rPr lang="en-GB" b="1" dirty="0">
                <a:solidFill>
                  <a:prstClr val="black"/>
                </a:solidFill>
                <a:latin typeface="Arial"/>
                <a:ea typeface="Calibri" panose="020F0502020204030204" pitchFamily="34" charset="0"/>
                <a:cs typeface="Arial"/>
              </a:rPr>
              <a:t>more this year</a:t>
            </a:r>
            <a:r>
              <a:rPr lang="en-GB" dirty="0">
                <a:solidFill>
                  <a:prstClr val="black"/>
                </a:solidFill>
                <a:latin typeface="Arial"/>
                <a:ea typeface="Calibri" panose="020F0502020204030204" pitchFamily="34" charset="0"/>
                <a:cs typeface="Arial"/>
              </a:rPr>
              <a:t>, and for some this is due to having more time. </a:t>
            </a:r>
            <a:r>
              <a:rPr lang="en-GB" dirty="0">
                <a:latin typeface="Arial"/>
                <a:ea typeface="Calibri" panose="020F0502020204030204" pitchFamily="34" charset="0"/>
                <a:cs typeface="Arial"/>
              </a:rPr>
              <a:t>One participant also has </a:t>
            </a:r>
            <a:r>
              <a:rPr lang="en-GB" b="1" dirty="0">
                <a:latin typeface="Arial"/>
                <a:ea typeface="Calibri" panose="020F0502020204030204" pitchFamily="34" charset="0"/>
                <a:cs typeface="Arial"/>
              </a:rPr>
              <a:t>chickens, </a:t>
            </a:r>
            <a:r>
              <a:rPr lang="en-GB" dirty="0">
                <a:latin typeface="Arial"/>
                <a:ea typeface="Calibri" panose="020F0502020204030204" pitchFamily="34" charset="0"/>
                <a:cs typeface="Arial"/>
              </a:rPr>
              <a:t>has hatched some new ones as a project to learn from that she does with her young child and gives the eggs to neighbours. </a:t>
            </a:r>
          </a:p>
        </p:txBody>
      </p:sp>
      <p:sp>
        <p:nvSpPr>
          <p:cNvPr id="6" name="Rectangle 5">
            <a:extLst>
              <a:ext uri="{FF2B5EF4-FFF2-40B4-BE49-F238E27FC236}">
                <a16:creationId xmlns:a16="http://schemas.microsoft.com/office/drawing/2014/main" id="{903E9090-1837-4766-90EB-2CDD3AF649A7}"/>
              </a:ext>
            </a:extLst>
          </p:cNvPr>
          <p:cNvSpPr/>
          <p:nvPr/>
        </p:nvSpPr>
        <p:spPr>
          <a:xfrm>
            <a:off x="6866689" y="1645526"/>
            <a:ext cx="4852908" cy="3200876"/>
          </a:xfrm>
          <a:prstGeom prst="rect">
            <a:avLst/>
          </a:prstGeom>
        </p:spPr>
        <p:txBody>
          <a:bodyPr wrap="square" anchor="t">
            <a:spAutoFit/>
          </a:bodyPr>
          <a:lstStyle/>
          <a:p>
            <a:pPr>
              <a:spcBef>
                <a:spcPts val="1200"/>
              </a:spcBef>
            </a:pPr>
            <a:r>
              <a:rPr lang="en-GB" sz="1600" b="1" i="1" dirty="0">
                <a:solidFill>
                  <a:schemeClr val="tx1">
                    <a:lumMod val="65000"/>
                    <a:lumOff val="35000"/>
                  </a:schemeClr>
                </a:solidFill>
                <a:latin typeface="Arial"/>
                <a:ea typeface="Calibri" panose="020F0502020204030204" pitchFamily="34" charset="0"/>
                <a:cs typeface="Arial"/>
              </a:rPr>
              <a:t>“I've definitely planted more this year than I have done previously because I like that there's no air miles associated with moving from a patch into my kitchen, wash it down myself and I know that there's no pesticides on it and there's no plastic wrapping on, </a:t>
            </a:r>
            <a:br>
              <a:rPr lang="en-GB" sz="1600" b="1" i="1" dirty="0">
                <a:solidFill>
                  <a:schemeClr val="tx1">
                    <a:lumMod val="65000"/>
                    <a:lumOff val="35000"/>
                  </a:schemeClr>
                </a:solidFill>
                <a:latin typeface="Arial"/>
                <a:ea typeface="Calibri" panose="020F0502020204030204" pitchFamily="34" charset="0"/>
                <a:cs typeface="Arial"/>
              </a:rPr>
            </a:br>
            <a:r>
              <a:rPr lang="en-GB" sz="1600" b="1" i="1" dirty="0">
                <a:solidFill>
                  <a:schemeClr val="tx1">
                    <a:lumMod val="65000"/>
                    <a:lumOff val="35000"/>
                  </a:schemeClr>
                </a:solidFill>
                <a:latin typeface="Arial"/>
                <a:ea typeface="Calibri" panose="020F0502020204030204" pitchFamily="34" charset="0"/>
                <a:cs typeface="Arial"/>
              </a:rPr>
              <a:t>my bananas or whatever.”</a:t>
            </a:r>
          </a:p>
          <a:p>
            <a:pPr>
              <a:spcBef>
                <a:spcPts val="1200"/>
              </a:spcBef>
            </a:pPr>
            <a:r>
              <a:rPr lang="en-GB" sz="1600" b="1" i="1" dirty="0">
                <a:solidFill>
                  <a:schemeClr val="tx1">
                    <a:lumMod val="65000"/>
                    <a:lumOff val="35000"/>
                  </a:schemeClr>
                </a:solidFill>
                <a:latin typeface="Arial"/>
                <a:ea typeface="Calibri" panose="020F0502020204030204" pitchFamily="34" charset="0"/>
                <a:cs typeface="Arial"/>
              </a:rPr>
              <a:t>“I hated when the lockdown first came in, how dependent I was on services and getting to the people providing my food… I didn't really like that. I didn't provide for my family without going </a:t>
            </a:r>
            <a:br>
              <a:rPr lang="en-GB" sz="1600" b="1" i="1" dirty="0">
                <a:solidFill>
                  <a:schemeClr val="tx1">
                    <a:lumMod val="65000"/>
                    <a:lumOff val="35000"/>
                  </a:schemeClr>
                </a:solidFill>
                <a:latin typeface="Arial"/>
                <a:ea typeface="Calibri" panose="020F0502020204030204" pitchFamily="34" charset="0"/>
                <a:cs typeface="Arial"/>
              </a:rPr>
            </a:br>
            <a:r>
              <a:rPr lang="en-GB" sz="1600" b="1" i="1" dirty="0">
                <a:solidFill>
                  <a:schemeClr val="tx1">
                    <a:lumMod val="65000"/>
                    <a:lumOff val="35000"/>
                  </a:schemeClr>
                </a:solidFill>
                <a:latin typeface="Arial"/>
                <a:ea typeface="Calibri" panose="020F0502020204030204" pitchFamily="34" charset="0"/>
                <a:cs typeface="Arial"/>
              </a:rPr>
              <a:t>to the shops.”</a:t>
            </a:r>
          </a:p>
        </p:txBody>
      </p:sp>
      <p:pic>
        <p:nvPicPr>
          <p:cNvPr id="3" name="Picture 2" descr="A vegetable patch taken by one of our participants">
            <a:extLst>
              <a:ext uri="{FF2B5EF4-FFF2-40B4-BE49-F238E27FC236}">
                <a16:creationId xmlns:a16="http://schemas.microsoft.com/office/drawing/2014/main" id="{7CB71897-A99B-486C-9600-60599D6332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243944" y="3376893"/>
            <a:ext cx="3809032" cy="2856774"/>
          </a:xfrm>
          <a:prstGeom prst="rect">
            <a:avLst/>
          </a:prstGeom>
        </p:spPr>
      </p:pic>
      <p:sp>
        <p:nvSpPr>
          <p:cNvPr id="10" name="Rectangle 9">
            <a:extLst>
              <a:ext uri="{FF2B5EF4-FFF2-40B4-BE49-F238E27FC236}">
                <a16:creationId xmlns:a16="http://schemas.microsoft.com/office/drawing/2014/main" id="{EAEECB0C-D875-4767-B746-185B1AB210CA}"/>
              </a:ext>
            </a:extLst>
          </p:cNvPr>
          <p:cNvSpPr/>
          <p:nvPr/>
        </p:nvSpPr>
        <p:spPr>
          <a:xfrm>
            <a:off x="3756156" y="2900763"/>
            <a:ext cx="3219715" cy="3241913"/>
          </a:xfrm>
          <a:prstGeom prst="rect">
            <a:avLst/>
          </a:prstGeom>
        </p:spPr>
        <p:txBody>
          <a:bodyPr wrap="square" anchor="t">
            <a:spAutoFit/>
          </a:bodyPr>
          <a:lstStyle/>
          <a:p>
            <a:pPr>
              <a:spcAft>
                <a:spcPts val="800"/>
              </a:spcAft>
            </a:pPr>
            <a:r>
              <a:rPr lang="en-GB" dirty="0">
                <a:latin typeface="Arial"/>
                <a:ea typeface="Calibri" panose="020F0502020204030204" pitchFamily="34" charset="0"/>
                <a:cs typeface="Arial"/>
              </a:rPr>
              <a:t>Participants are growing:</a:t>
            </a:r>
          </a:p>
          <a:p>
            <a:pPr marL="342900" indent="-342900">
              <a:buFont typeface="Arial" panose="020B0604020202020204" pitchFamily="34" charset="0"/>
              <a:buChar char="•"/>
            </a:pPr>
            <a:r>
              <a:rPr lang="en-GB" dirty="0">
                <a:latin typeface="Arial"/>
                <a:ea typeface="Calibri" panose="020F0502020204030204" pitchFamily="34" charset="0"/>
                <a:cs typeface="Arial"/>
              </a:rPr>
              <a:t>Herbs</a:t>
            </a:r>
          </a:p>
          <a:p>
            <a:pPr marL="342900" indent="-342900">
              <a:buFont typeface="Arial" panose="020B0604020202020204" pitchFamily="34" charset="0"/>
              <a:buChar char="•"/>
            </a:pPr>
            <a:r>
              <a:rPr lang="en-GB" dirty="0">
                <a:latin typeface="Arial"/>
                <a:ea typeface="Calibri" panose="020F0502020204030204" pitchFamily="34" charset="0"/>
                <a:cs typeface="Arial"/>
              </a:rPr>
              <a:t>Apples</a:t>
            </a:r>
          </a:p>
          <a:p>
            <a:pPr marL="342900" indent="-342900">
              <a:buFont typeface="Arial" panose="020B0604020202020204" pitchFamily="34" charset="0"/>
              <a:buChar char="•"/>
            </a:pPr>
            <a:r>
              <a:rPr lang="en-GB" dirty="0">
                <a:latin typeface="Arial"/>
                <a:ea typeface="Calibri" panose="020F0502020204030204" pitchFamily="34" charset="0"/>
                <a:cs typeface="Arial"/>
              </a:rPr>
              <a:t>Potatoes</a:t>
            </a:r>
          </a:p>
          <a:p>
            <a:pPr marL="342900" indent="-342900">
              <a:buFont typeface="Arial" panose="020B0604020202020204" pitchFamily="34" charset="0"/>
              <a:buChar char="•"/>
            </a:pPr>
            <a:r>
              <a:rPr lang="en-GB" dirty="0">
                <a:latin typeface="Arial"/>
                <a:ea typeface="Calibri" panose="020F0502020204030204" pitchFamily="34" charset="0"/>
                <a:cs typeface="Arial"/>
              </a:rPr>
              <a:t>Onions</a:t>
            </a:r>
          </a:p>
          <a:p>
            <a:pPr marL="342900" indent="-342900">
              <a:buFont typeface="Arial" panose="020B0604020202020204" pitchFamily="34" charset="0"/>
              <a:buChar char="•"/>
            </a:pPr>
            <a:r>
              <a:rPr lang="en-GB" dirty="0">
                <a:latin typeface="Arial"/>
                <a:ea typeface="Calibri" panose="020F0502020204030204" pitchFamily="34" charset="0"/>
                <a:cs typeface="Arial"/>
              </a:rPr>
              <a:t>French beans</a:t>
            </a:r>
          </a:p>
          <a:p>
            <a:pPr marL="342900" indent="-342900">
              <a:buFont typeface="Arial" panose="020B0604020202020204" pitchFamily="34" charset="0"/>
              <a:buChar char="•"/>
            </a:pPr>
            <a:r>
              <a:rPr lang="en-GB" dirty="0">
                <a:latin typeface="Arial"/>
                <a:ea typeface="Calibri" panose="020F0502020204030204" pitchFamily="34" charset="0"/>
                <a:cs typeface="Arial"/>
              </a:rPr>
              <a:t>Courgettes </a:t>
            </a:r>
          </a:p>
          <a:p>
            <a:pPr marL="342900" indent="-342900">
              <a:buFont typeface="Arial" panose="020B0604020202020204" pitchFamily="34" charset="0"/>
              <a:buChar char="•"/>
            </a:pPr>
            <a:r>
              <a:rPr lang="en-GB" dirty="0">
                <a:latin typeface="Arial"/>
                <a:ea typeface="Calibri" panose="020F0502020204030204" pitchFamily="34" charset="0"/>
                <a:cs typeface="Arial"/>
              </a:rPr>
              <a:t>Cucumber</a:t>
            </a:r>
          </a:p>
          <a:p>
            <a:pPr marL="342900" indent="-342900">
              <a:buFont typeface="Arial" panose="020B0604020202020204" pitchFamily="34" charset="0"/>
              <a:buChar char="•"/>
            </a:pPr>
            <a:r>
              <a:rPr lang="en-GB" dirty="0">
                <a:latin typeface="Arial"/>
                <a:ea typeface="Calibri" panose="020F0502020204030204" pitchFamily="34" charset="0"/>
                <a:cs typeface="Arial"/>
              </a:rPr>
              <a:t>Carrots</a:t>
            </a:r>
          </a:p>
          <a:p>
            <a:pPr marL="342900" indent="-342900">
              <a:buFont typeface="Arial" panose="020B0604020202020204" pitchFamily="34" charset="0"/>
              <a:buChar char="•"/>
            </a:pPr>
            <a:r>
              <a:rPr lang="en-GB" dirty="0">
                <a:latin typeface="Arial"/>
                <a:ea typeface="Calibri" panose="020F0502020204030204" pitchFamily="34" charset="0"/>
                <a:cs typeface="Arial"/>
              </a:rPr>
              <a:t>Tomato</a:t>
            </a:r>
          </a:p>
          <a:p>
            <a:pPr marL="342900" indent="-342900">
              <a:buFont typeface="Arial" panose="020B0604020202020204" pitchFamily="34" charset="0"/>
              <a:buChar char="•"/>
            </a:pPr>
            <a:r>
              <a:rPr lang="en-GB" dirty="0">
                <a:latin typeface="Arial"/>
                <a:ea typeface="Calibri" panose="020F0502020204030204" pitchFamily="34" charset="0"/>
                <a:cs typeface="Arial"/>
              </a:rPr>
              <a:t>Peppers</a:t>
            </a:r>
          </a:p>
        </p:txBody>
      </p:sp>
      <p:sp>
        <p:nvSpPr>
          <p:cNvPr id="8" name="Rectangle 7">
            <a:extLst>
              <a:ext uri="{FF2B5EF4-FFF2-40B4-BE49-F238E27FC236}">
                <a16:creationId xmlns:a16="http://schemas.microsoft.com/office/drawing/2014/main" id="{00D824AA-8952-40F7-9C38-018B07D33849}"/>
              </a:ext>
            </a:extLst>
          </p:cNvPr>
          <p:cNvSpPr/>
          <p:nvPr/>
        </p:nvSpPr>
        <p:spPr>
          <a:xfrm>
            <a:off x="6711651" y="5302218"/>
            <a:ext cx="5272166" cy="1323439"/>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What opportunities are there for those without gardens and allotments to grow their own produce? </a:t>
            </a:r>
          </a:p>
          <a:p>
            <a:endParaRPr lang="en-GB" sz="1600" b="1" dirty="0">
              <a:solidFill>
                <a:srgbClr val="C00000"/>
              </a:solidFill>
              <a:latin typeface="Arial" panose="020B0604020202020204" pitchFamily="34" charset="0"/>
              <a:cs typeface="Arial" panose="020B0604020202020204" pitchFamily="34" charset="0"/>
            </a:endParaRPr>
          </a:p>
          <a:p>
            <a:r>
              <a:rPr lang="en-GB" sz="1600" b="1" dirty="0">
                <a:solidFill>
                  <a:srgbClr val="C00000"/>
                </a:solidFill>
                <a:latin typeface="Arial" panose="020B0604020202020204" pitchFamily="34" charset="0"/>
                <a:cs typeface="Arial" panose="020B0604020202020204" pitchFamily="34" charset="0"/>
              </a:rPr>
              <a:t>How can people’s ‘grow your own’ efforts be made more successful?</a:t>
            </a:r>
          </a:p>
        </p:txBody>
      </p:sp>
      <p:pic>
        <p:nvPicPr>
          <p:cNvPr id="9" name="Picture 8" descr="A picture containing clock&#10;&#10;Description automatically generated">
            <a:extLst>
              <a:ext uri="{FF2B5EF4-FFF2-40B4-BE49-F238E27FC236}">
                <a16:creationId xmlns:a16="http://schemas.microsoft.com/office/drawing/2014/main" id="{BDBA7E07-CA75-46CA-AB83-5517F5BB05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8431" y="5318260"/>
            <a:ext cx="523220" cy="523220"/>
          </a:xfrm>
          <a:prstGeom prst="rect">
            <a:avLst/>
          </a:prstGeom>
        </p:spPr>
      </p:pic>
      <p:sp>
        <p:nvSpPr>
          <p:cNvPr id="2" name="Rectangle 1">
            <a:extLst>
              <a:ext uri="{FF2B5EF4-FFF2-40B4-BE49-F238E27FC236}">
                <a16:creationId xmlns:a16="http://schemas.microsoft.com/office/drawing/2014/main" id="{18E9D183-34BF-4F6F-AB16-9F9E90235777}"/>
              </a:ext>
            </a:extLst>
          </p:cNvPr>
          <p:cNvSpPr/>
          <p:nvPr/>
        </p:nvSpPr>
        <p:spPr>
          <a:xfrm>
            <a:off x="690217" y="1877972"/>
            <a:ext cx="5523360" cy="923330"/>
          </a:xfrm>
          <a:prstGeom prst="rect">
            <a:avLst/>
          </a:prstGeom>
        </p:spPr>
        <p:txBody>
          <a:bodyPr wrap="square">
            <a:spAutoFit/>
          </a:bodyPr>
          <a:lstStyle/>
          <a:p>
            <a:r>
              <a:rPr lang="en-GB" dirty="0">
                <a:solidFill>
                  <a:prstClr val="black"/>
                </a:solidFill>
                <a:latin typeface="Arial"/>
                <a:ea typeface="Calibri" panose="020F0502020204030204" pitchFamily="34" charset="0"/>
                <a:cs typeface="Arial"/>
              </a:rPr>
              <a:t>For others it is a hobby or it allows them to have less harmful environmental impact. Gardening is helping to keep people occupied and well. </a:t>
            </a:r>
            <a:endParaRPr lang="en-GB" sz="1600" dirty="0"/>
          </a:p>
        </p:txBody>
      </p:sp>
    </p:spTree>
    <p:custDataLst>
      <p:tags r:id="rId1"/>
    </p:custDataLst>
    <p:extLst>
      <p:ext uri="{BB962C8B-B14F-4D97-AF65-F5344CB8AC3E}">
        <p14:creationId xmlns:p14="http://schemas.microsoft.com/office/powerpoint/2010/main" val="2871590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0" y="0"/>
            <a:ext cx="415977"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Hope for our future </a:t>
            </a:r>
          </a:p>
        </p:txBody>
      </p:sp>
      <p:sp>
        <p:nvSpPr>
          <p:cNvPr id="18" name="TextBox 17">
            <a:extLst>
              <a:ext uri="{FF2B5EF4-FFF2-40B4-BE49-F238E27FC236}">
                <a16:creationId xmlns:a16="http://schemas.microsoft.com/office/drawing/2014/main" id="{51DCEFCC-EDA3-470F-BFA1-F8B3E8E94CCC}"/>
              </a:ext>
            </a:extLst>
          </p:cNvPr>
          <p:cNvSpPr txBox="1"/>
          <p:nvPr/>
        </p:nvSpPr>
        <p:spPr>
          <a:xfrm>
            <a:off x="613138" y="97404"/>
            <a:ext cx="6671582" cy="707886"/>
          </a:xfrm>
          <a:prstGeom prst="rect">
            <a:avLst/>
          </a:prstGeom>
          <a:noFill/>
        </p:spPr>
        <p:txBody>
          <a:bodyPr wrap="square" rtlCol="0" anchor="t">
            <a:spAutoFit/>
          </a:bodyPr>
          <a:lstStyle/>
          <a:p>
            <a:r>
              <a:rPr lang="en-GB" sz="2000" b="1">
                <a:solidFill>
                  <a:srgbClr val="C00000"/>
                </a:solidFill>
                <a:latin typeface="Arial"/>
                <a:cs typeface="Arial"/>
              </a:rPr>
              <a:t>Some of our participants have talked about the positive impact on our environment </a:t>
            </a:r>
          </a:p>
        </p:txBody>
      </p:sp>
      <p:sp>
        <p:nvSpPr>
          <p:cNvPr id="12" name="Rectangle 11">
            <a:extLst>
              <a:ext uri="{FF2B5EF4-FFF2-40B4-BE49-F238E27FC236}">
                <a16:creationId xmlns:a16="http://schemas.microsoft.com/office/drawing/2014/main" id="{16422191-DE39-43E0-A625-D695C4C9FA0D}"/>
              </a:ext>
            </a:extLst>
          </p:cNvPr>
          <p:cNvSpPr/>
          <p:nvPr/>
        </p:nvSpPr>
        <p:spPr>
          <a:xfrm>
            <a:off x="613138" y="1009509"/>
            <a:ext cx="6542042" cy="5632311"/>
          </a:xfrm>
          <a:prstGeom prst="rect">
            <a:avLst/>
          </a:prstGeom>
        </p:spPr>
        <p:txBody>
          <a:bodyPr wrap="square" anchor="t">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And hope there is </a:t>
            </a:r>
            <a:r>
              <a:rPr lang="en-GB" sz="2000" b="1" dirty="0">
                <a:latin typeface="Arial" panose="020B0604020202020204" pitchFamily="34" charset="0"/>
                <a:ea typeface="Calibri" panose="020F0502020204030204" pitchFamily="34" charset="0"/>
                <a:cs typeface="Arial" panose="020B0604020202020204" pitchFamily="34" charset="0"/>
              </a:rPr>
              <a:t>lasting change</a:t>
            </a:r>
            <a:r>
              <a:rPr lang="en-GB" sz="2000" dirty="0">
                <a:latin typeface="Arial" panose="020B0604020202020204" pitchFamily="34" charset="0"/>
                <a:ea typeface="Calibri" panose="020F0502020204030204" pitchFamily="34" charset="0"/>
                <a:cs typeface="Arial" panose="020B0604020202020204" pitchFamily="34" charset="0"/>
              </a:rPr>
              <a:t>, including changes </a:t>
            </a:r>
            <a:br>
              <a:rPr lang="en-GB" sz="2000" dirty="0">
                <a:latin typeface="Arial" panose="020B0604020202020204" pitchFamily="34" charset="0"/>
                <a:ea typeface="Calibri" panose="020F0502020204030204" pitchFamily="34" charset="0"/>
                <a:cs typeface="Arial" panose="020B0604020202020204" pitchFamily="34" charset="0"/>
              </a:rPr>
            </a:br>
            <a:r>
              <a:rPr lang="en-GB" sz="2000" dirty="0">
                <a:latin typeface="Arial" panose="020B0604020202020204" pitchFamily="34" charset="0"/>
                <a:ea typeface="Calibri" panose="020F0502020204030204" pitchFamily="34" charset="0"/>
                <a:cs typeface="Arial" panose="020B0604020202020204" pitchFamily="34" charset="0"/>
              </a:rPr>
              <a:t>to people’s habits including fewer cars on the road.</a:t>
            </a:r>
          </a:p>
          <a:p>
            <a:endParaRPr lang="en-GB" sz="2000" dirty="0">
              <a:latin typeface="Arial" panose="020B0604020202020204" pitchFamily="34" charset="0"/>
              <a:ea typeface="Calibri" panose="020F0502020204030204" pitchFamily="34" charset="0"/>
              <a:cs typeface="Arial" panose="020B0604020202020204" pitchFamily="34" charset="0"/>
            </a:endParaRPr>
          </a:p>
          <a:p>
            <a:pPr algn="ctr"/>
            <a:r>
              <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“The effect on the environment has been wonderful, hearing the birds all the time, fewer cars on the road… and hope that</a:t>
            </a:r>
            <a:r>
              <a:rPr lang="en-GB" b="1" i="1" dirty="0">
                <a:solidFill>
                  <a:schemeClr val="tx1">
                    <a:lumMod val="65000"/>
                    <a:lumOff val="35000"/>
                  </a:schemeClr>
                </a:solidFill>
                <a:latin typeface="Arial" panose="020B0604020202020204" pitchFamily="34" charset="0"/>
                <a:cs typeface="Arial" panose="020B0604020202020204" pitchFamily="34" charset="0"/>
              </a:rPr>
              <a:t> Essex Country Council won’t cut back </a:t>
            </a:r>
            <a:br>
              <a:rPr lang="en-GB" b="1" i="1" dirty="0">
                <a:solidFill>
                  <a:schemeClr val="tx1">
                    <a:lumMod val="65000"/>
                    <a:lumOff val="35000"/>
                  </a:schemeClr>
                </a:solidFill>
                <a:latin typeface="Arial" panose="020B0604020202020204" pitchFamily="34" charset="0"/>
                <a:cs typeface="Arial" panose="020B0604020202020204" pitchFamily="34" charset="0"/>
              </a:rPr>
            </a:br>
            <a:r>
              <a:rPr lang="en-GB" b="1" i="1" dirty="0">
                <a:solidFill>
                  <a:schemeClr val="tx1">
                    <a:lumMod val="65000"/>
                    <a:lumOff val="35000"/>
                  </a:schemeClr>
                </a:solidFill>
                <a:latin typeface="Arial" panose="020B0604020202020204" pitchFamily="34" charset="0"/>
                <a:cs typeface="Arial" panose="020B0604020202020204" pitchFamily="34" charset="0"/>
              </a:rPr>
              <a:t>the beautiful verges.”</a:t>
            </a:r>
          </a:p>
          <a:p>
            <a:pPr algn="ctr"/>
            <a:endParaRPr lang="en-GB" b="1" i="1" dirty="0">
              <a:solidFill>
                <a:schemeClr val="tx1">
                  <a:lumMod val="65000"/>
                  <a:lumOff val="35000"/>
                </a:schemeClr>
              </a:solidFill>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The impact of lockdown on the environment has been seen by our residents as an opportunity for Essex to build on.</a:t>
            </a:r>
          </a:p>
          <a:p>
            <a:pPr algn="ctr"/>
            <a:endParaRPr lang="en-GB" b="1" i="1" dirty="0">
              <a:solidFill>
                <a:schemeClr val="tx1">
                  <a:lumMod val="65000"/>
                  <a:lumOff val="35000"/>
                </a:schemeClr>
              </a:solidFill>
              <a:latin typeface="Arial" panose="020B0604020202020204" pitchFamily="34" charset="0"/>
              <a:cs typeface="Arial" panose="020B0604020202020204" pitchFamily="34" charset="0"/>
            </a:endParaRPr>
          </a:p>
          <a:p>
            <a:r>
              <a:rPr lang="en-GB" sz="2000" dirty="0">
                <a:latin typeface="Arial" panose="020B0604020202020204" pitchFamily="34" charset="0"/>
                <a:ea typeface="Calibri" panose="020F0502020204030204" pitchFamily="34" charset="0"/>
                <a:cs typeface="Arial" panose="020B0604020202020204" pitchFamily="34" charset="0"/>
              </a:rPr>
              <a:t>One participant thinks that the pandemic might have been </a:t>
            </a:r>
            <a:r>
              <a:rPr lang="en-GB" sz="2000" b="1" dirty="0">
                <a:latin typeface="Arial" panose="020B0604020202020204" pitchFamily="34" charset="0"/>
                <a:ea typeface="Calibri" panose="020F0502020204030204" pitchFamily="34" charset="0"/>
                <a:cs typeface="Arial" panose="020B0604020202020204" pitchFamily="34" charset="0"/>
              </a:rPr>
              <a:t>nature’s response</a:t>
            </a:r>
            <a:r>
              <a:rPr lang="en-GB" sz="2000" dirty="0">
                <a:latin typeface="Arial" panose="020B0604020202020204" pitchFamily="34" charset="0"/>
                <a:ea typeface="Calibri" panose="020F0502020204030204" pitchFamily="34" charset="0"/>
                <a:cs typeface="Arial" panose="020B0604020202020204" pitchFamily="34" charset="0"/>
              </a:rPr>
              <a:t>.</a:t>
            </a:r>
          </a:p>
          <a:p>
            <a:endParaRPr lang="en-GB" sz="2000" dirty="0">
              <a:latin typeface="Arial" panose="020B0604020202020204" pitchFamily="34" charset="0"/>
              <a:ea typeface="Calibri" panose="020F0502020204030204" pitchFamily="34" charset="0"/>
              <a:cs typeface="Arial" panose="020B0604020202020204" pitchFamily="34" charset="0"/>
            </a:endParaRPr>
          </a:p>
          <a:p>
            <a:pPr algn="ctr"/>
            <a:r>
              <a:rPr lang="en-GB" b="1" i="1" dirty="0">
                <a:solidFill>
                  <a:schemeClr val="tx1">
                    <a:lumMod val="65000"/>
                    <a:lumOff val="35000"/>
                  </a:schemeClr>
                </a:solidFill>
                <a:latin typeface="Arial" panose="020B0604020202020204" pitchFamily="34" charset="0"/>
                <a:cs typeface="Arial" panose="020B0604020202020204" pitchFamily="34" charset="0"/>
              </a:rPr>
              <a:t>“I just feel it’s Earth's way of saying we’ve got too many people. I know people say it's one in 100 years, these sort of pandemics. But I think the more people there’s </a:t>
            </a:r>
            <a:br>
              <a:rPr lang="en-GB" b="1" i="1" dirty="0">
                <a:solidFill>
                  <a:schemeClr val="tx1">
                    <a:lumMod val="65000"/>
                    <a:lumOff val="35000"/>
                  </a:schemeClr>
                </a:solidFill>
                <a:latin typeface="Arial" panose="020B0604020202020204" pitchFamily="34" charset="0"/>
                <a:cs typeface="Arial" panose="020B0604020202020204" pitchFamily="34" charset="0"/>
              </a:rPr>
            </a:br>
            <a:r>
              <a:rPr lang="en-GB" b="1" i="1" dirty="0">
                <a:solidFill>
                  <a:schemeClr val="tx1">
                    <a:lumMod val="65000"/>
                    <a:lumOff val="35000"/>
                  </a:schemeClr>
                </a:solidFill>
                <a:latin typeface="Arial" panose="020B0604020202020204" pitchFamily="34" charset="0"/>
                <a:cs typeface="Arial" panose="020B0604020202020204" pitchFamily="34" charset="0"/>
              </a:rPr>
              <a:t>on Earth, the more it's going to happen.”</a:t>
            </a:r>
          </a:p>
        </p:txBody>
      </p:sp>
      <p:pic>
        <p:nvPicPr>
          <p:cNvPr id="14" name="Picture 13" descr="A red flower in a field&#10;&#10;Description automatically generated">
            <a:extLst>
              <a:ext uri="{FF2B5EF4-FFF2-40B4-BE49-F238E27FC236}">
                <a16:creationId xmlns:a16="http://schemas.microsoft.com/office/drawing/2014/main" id="{4E05F837-2877-495B-B38F-E0DA8C9C16B5}"/>
              </a:ext>
            </a:extLst>
          </p:cNvPr>
          <p:cNvPicPr>
            <a:picLocks noChangeAspect="1"/>
          </p:cNvPicPr>
          <p:nvPr/>
        </p:nvPicPr>
        <p:blipFill rotWithShape="1">
          <a:blip r:embed="rId4">
            <a:extLst>
              <a:ext uri="{28A0092B-C50C-407E-A947-70E740481C1C}">
                <a14:useLocalDpi xmlns:a14="http://schemas.microsoft.com/office/drawing/2010/main" val="0"/>
              </a:ext>
            </a:extLst>
          </a:blip>
          <a:srcRect l="44792"/>
          <a:stretch/>
        </p:blipFill>
        <p:spPr>
          <a:xfrm>
            <a:off x="7155180" y="0"/>
            <a:ext cx="5048250" cy="6858000"/>
          </a:xfrm>
          <a:prstGeom prst="rect">
            <a:avLst/>
          </a:prstGeom>
        </p:spPr>
      </p:pic>
    </p:spTree>
    <p:custDataLst>
      <p:tags r:id="rId1"/>
    </p:custDataLst>
    <p:extLst>
      <p:ext uri="{BB962C8B-B14F-4D97-AF65-F5344CB8AC3E}">
        <p14:creationId xmlns:p14="http://schemas.microsoft.com/office/powerpoint/2010/main" val="3905898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0" y="0"/>
            <a:ext cx="415977"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Hope for our future </a:t>
            </a:r>
          </a:p>
        </p:txBody>
      </p:sp>
      <p:sp>
        <p:nvSpPr>
          <p:cNvPr id="18" name="TextBox 17">
            <a:extLst>
              <a:ext uri="{FF2B5EF4-FFF2-40B4-BE49-F238E27FC236}">
                <a16:creationId xmlns:a16="http://schemas.microsoft.com/office/drawing/2014/main" id="{51DCEFCC-EDA3-470F-BFA1-F8B3E8E94CCC}"/>
              </a:ext>
            </a:extLst>
          </p:cNvPr>
          <p:cNvSpPr txBox="1"/>
          <p:nvPr/>
        </p:nvSpPr>
        <p:spPr>
          <a:xfrm>
            <a:off x="613137" y="97404"/>
            <a:ext cx="10579999" cy="400110"/>
          </a:xfrm>
          <a:prstGeom prst="rect">
            <a:avLst/>
          </a:prstGeom>
          <a:noFill/>
        </p:spPr>
        <p:txBody>
          <a:bodyPr wrap="square" rtlCol="0" anchor="t">
            <a:spAutoFit/>
          </a:bodyPr>
          <a:lstStyle/>
          <a:p>
            <a:r>
              <a:rPr lang="en-GB" sz="2000" b="1" dirty="0">
                <a:solidFill>
                  <a:srgbClr val="C00000"/>
                </a:solidFill>
                <a:latin typeface="Arial"/>
                <a:cs typeface="Arial"/>
              </a:rPr>
              <a:t>Some have mentioned the positive impact on traffic and noise pollution </a:t>
            </a:r>
          </a:p>
        </p:txBody>
      </p:sp>
      <p:sp>
        <p:nvSpPr>
          <p:cNvPr id="12" name="Rectangle 11">
            <a:extLst>
              <a:ext uri="{FF2B5EF4-FFF2-40B4-BE49-F238E27FC236}">
                <a16:creationId xmlns:a16="http://schemas.microsoft.com/office/drawing/2014/main" id="{16422191-DE39-43E0-A625-D695C4C9FA0D}"/>
              </a:ext>
            </a:extLst>
          </p:cNvPr>
          <p:cNvSpPr/>
          <p:nvPr/>
        </p:nvSpPr>
        <p:spPr>
          <a:xfrm>
            <a:off x="613138" y="865149"/>
            <a:ext cx="5482862" cy="5201424"/>
          </a:xfrm>
          <a:prstGeom prst="rect">
            <a:avLst/>
          </a:prstGeom>
        </p:spPr>
        <p:txBody>
          <a:bodyPr wrap="square" anchor="t">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Participants have notice the </a:t>
            </a:r>
            <a:r>
              <a:rPr lang="en-GB" sz="2000" b="1" dirty="0">
                <a:latin typeface="Arial" panose="020B0604020202020204" pitchFamily="34" charset="0"/>
                <a:ea typeface="Calibri" panose="020F0502020204030204" pitchFamily="34" charset="0"/>
                <a:cs typeface="Arial" panose="020B0604020202020204" pitchFamily="34" charset="0"/>
              </a:rPr>
              <a:t>reduction in traffic levels and noise</a:t>
            </a:r>
            <a:r>
              <a:rPr lang="en-GB" sz="2000" dirty="0">
                <a:latin typeface="Arial" panose="020B0604020202020204" pitchFamily="34" charset="0"/>
                <a:ea typeface="Calibri" panose="020F0502020204030204" pitchFamily="34" charset="0"/>
                <a:cs typeface="Arial" panose="020B0604020202020204" pitchFamily="34" charset="0"/>
              </a:rPr>
              <a:t> of cars, planes and trains and of the subsequent increases following restrictions being lifted</a:t>
            </a:r>
            <a:r>
              <a:rPr lang="en-GB" sz="2000" b="1" dirty="0">
                <a:latin typeface="Arial" panose="020B0604020202020204" pitchFamily="34" charset="0"/>
                <a:ea typeface="Calibri" panose="020F0502020204030204" pitchFamily="34" charset="0"/>
                <a:cs typeface="Arial" panose="020B0604020202020204" pitchFamily="34" charset="0"/>
              </a:rPr>
              <a:t>.</a:t>
            </a:r>
            <a:endParaRPr lang="en-GB" sz="2000" dirty="0">
              <a:latin typeface="Arial" panose="020B0604020202020204" pitchFamily="34" charset="0"/>
              <a:ea typeface="Calibri" panose="020F0502020204030204" pitchFamily="34" charset="0"/>
              <a:cs typeface="Arial" panose="020B0604020202020204" pitchFamily="34" charset="0"/>
            </a:endParaRPr>
          </a:p>
          <a:p>
            <a:pPr algn="ctr"/>
            <a:endParaRPr lang="en-GB" b="1" i="1"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“It’s quite pleasant to drive…getting off the island (Canvey) normally is a problem, but it’s very easy at the moment. It’s lovely, I wish it would stay like it.”</a:t>
            </a:r>
          </a:p>
          <a:p>
            <a:pPr algn="ctr"/>
            <a:endPar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“For us one of the biggest impacts of lockdown has been the reduction in noise and actually a lot of people in the local villages have spoken about that, about particularly the planes. We have been a bit like ‘Oh my God, were they always that loud?!’. You don't realise what you've actually gotten completely used to.” </a:t>
            </a:r>
          </a:p>
          <a:p>
            <a:pPr algn="ctr"/>
            <a:endPar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0C0259B-73EA-4791-A5B2-F9A39D2CF9C4}"/>
              </a:ext>
            </a:extLst>
          </p:cNvPr>
          <p:cNvSpPr/>
          <p:nvPr/>
        </p:nvSpPr>
        <p:spPr>
          <a:xfrm>
            <a:off x="6505326" y="865149"/>
            <a:ext cx="5482862" cy="4893647"/>
          </a:xfrm>
          <a:prstGeom prst="rect">
            <a:avLst/>
          </a:prstGeom>
        </p:spPr>
        <p:txBody>
          <a:bodyPr wrap="square" anchor="t">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Hopes for the future include Essex residents to use the car less and to cycle and walk more for the environment and better </a:t>
            </a:r>
            <a:r>
              <a:rPr lang="en-GB" sz="2000" b="1" dirty="0">
                <a:latin typeface="Arial" panose="020B0604020202020204" pitchFamily="34" charset="0"/>
                <a:ea typeface="Calibri" panose="020F0502020204030204" pitchFamily="34" charset="0"/>
                <a:cs typeface="Arial" panose="020B0604020202020204" pitchFamily="34" charset="0"/>
              </a:rPr>
              <a:t>health outcomes</a:t>
            </a:r>
            <a:r>
              <a:rPr lang="en-GB" sz="2000" dirty="0">
                <a:latin typeface="Arial" panose="020B0604020202020204" pitchFamily="34" charset="0"/>
                <a:ea typeface="Calibri" panose="020F0502020204030204" pitchFamily="34" charset="0"/>
                <a:cs typeface="Arial" panose="020B0604020202020204" pitchFamily="34" charset="0"/>
              </a:rPr>
              <a:t>.</a:t>
            </a:r>
          </a:p>
          <a:p>
            <a:pPr algn="ctr"/>
            <a:endParaRPr lang="en-GB" b="1" i="1" dirty="0">
              <a:solidFill>
                <a:schemeClr val="tx1">
                  <a:lumMod val="65000"/>
                  <a:lumOff val="35000"/>
                </a:schemeClr>
              </a:solidFill>
              <a:latin typeface="Arial" panose="020B0604020202020204" pitchFamily="34" charset="0"/>
              <a:cs typeface="Arial" panose="020B0604020202020204" pitchFamily="34" charset="0"/>
            </a:endParaRPr>
          </a:p>
          <a:p>
            <a:pPr algn="ctr"/>
            <a:r>
              <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“Because it’s healthier and better for the environment and helps you to appreciate your community and surroundings as well… And to keep the children healthier and outdoors.”</a:t>
            </a:r>
          </a:p>
          <a:p>
            <a:pPr algn="ctr"/>
            <a:endPar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a:p>
            <a:pPr algn="ctr"/>
            <a:r>
              <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“I’d like to think there was also an opportunity for people to think more carefully about do I need to get in my car to go, or could I car share? We're almost at the stage of thinking we really don't need a second car. We can access anywhere in Europe on the train. Why are we not doing that?”</a:t>
            </a:r>
          </a:p>
          <a:p>
            <a:pPr algn="ctr"/>
            <a:endParaRPr lang="en-GB"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endParaRPr>
          </a:p>
        </p:txBody>
      </p:sp>
      <p:pic>
        <p:nvPicPr>
          <p:cNvPr id="3" name="Graphic 2">
            <a:extLst>
              <a:ext uri="{FF2B5EF4-FFF2-40B4-BE49-F238E27FC236}">
                <a16:creationId xmlns:a16="http://schemas.microsoft.com/office/drawing/2014/main" id="{3501917B-0281-4828-9215-20DC3420560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34669" y="5290851"/>
            <a:ext cx="1404000" cy="1404000"/>
          </a:xfrm>
          <a:prstGeom prst="rect">
            <a:avLst/>
          </a:prstGeom>
        </p:spPr>
      </p:pic>
      <p:sp>
        <p:nvSpPr>
          <p:cNvPr id="10" name="Rectangle 9">
            <a:extLst>
              <a:ext uri="{FF2B5EF4-FFF2-40B4-BE49-F238E27FC236}">
                <a16:creationId xmlns:a16="http://schemas.microsoft.com/office/drawing/2014/main" id="{60E7055B-A8D9-4442-BF08-EE1AAEEA5DF9}"/>
              </a:ext>
            </a:extLst>
          </p:cNvPr>
          <p:cNvSpPr/>
          <p:nvPr/>
        </p:nvSpPr>
        <p:spPr>
          <a:xfrm>
            <a:off x="1454499" y="6118967"/>
            <a:ext cx="6053206" cy="584775"/>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How can we make and encourage lasting positive environmental change as people start moving about again?</a:t>
            </a:r>
          </a:p>
        </p:txBody>
      </p:sp>
      <p:pic>
        <p:nvPicPr>
          <p:cNvPr id="11" name="Picture 10" descr="A picture containing clock&#10;&#10;Description automatically generated">
            <a:extLst>
              <a:ext uri="{FF2B5EF4-FFF2-40B4-BE49-F238E27FC236}">
                <a16:creationId xmlns:a16="http://schemas.microsoft.com/office/drawing/2014/main" id="{C1DA0710-850D-4341-B6D4-1808FF348A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279" y="6149744"/>
            <a:ext cx="523220" cy="523220"/>
          </a:xfrm>
          <a:prstGeom prst="rect">
            <a:avLst/>
          </a:prstGeom>
        </p:spPr>
      </p:pic>
    </p:spTree>
    <p:custDataLst>
      <p:tags r:id="rId1"/>
    </p:custDataLst>
    <p:extLst>
      <p:ext uri="{BB962C8B-B14F-4D97-AF65-F5344CB8AC3E}">
        <p14:creationId xmlns:p14="http://schemas.microsoft.com/office/powerpoint/2010/main" val="35824193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0" y="0"/>
            <a:ext cx="415977"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Hope for our future </a:t>
            </a:r>
          </a:p>
        </p:txBody>
      </p:sp>
      <p:sp>
        <p:nvSpPr>
          <p:cNvPr id="18" name="TextBox 17">
            <a:extLst>
              <a:ext uri="{FF2B5EF4-FFF2-40B4-BE49-F238E27FC236}">
                <a16:creationId xmlns:a16="http://schemas.microsoft.com/office/drawing/2014/main" id="{51DCEFCC-EDA3-470F-BFA1-F8B3E8E94CCC}"/>
              </a:ext>
            </a:extLst>
          </p:cNvPr>
          <p:cNvSpPr txBox="1"/>
          <p:nvPr/>
        </p:nvSpPr>
        <p:spPr>
          <a:xfrm>
            <a:off x="613137" y="129488"/>
            <a:ext cx="10778304" cy="400110"/>
          </a:xfrm>
          <a:prstGeom prst="rect">
            <a:avLst/>
          </a:prstGeom>
          <a:noFill/>
        </p:spPr>
        <p:txBody>
          <a:bodyPr wrap="square" rtlCol="0" anchor="t">
            <a:spAutoFit/>
          </a:bodyPr>
          <a:lstStyle/>
          <a:p>
            <a:r>
              <a:rPr lang="en-GB" sz="2000" b="1" dirty="0">
                <a:solidFill>
                  <a:srgbClr val="C00000"/>
                </a:solidFill>
                <a:latin typeface="Arial"/>
                <a:cs typeface="Arial"/>
              </a:rPr>
              <a:t>Hopes for Essex - increased community spirit and improved walking and cycling paths </a:t>
            </a:r>
          </a:p>
        </p:txBody>
      </p:sp>
      <p:sp>
        <p:nvSpPr>
          <p:cNvPr id="2" name="Rectangle 1">
            <a:extLst>
              <a:ext uri="{FF2B5EF4-FFF2-40B4-BE49-F238E27FC236}">
                <a16:creationId xmlns:a16="http://schemas.microsoft.com/office/drawing/2014/main" id="{D15AC812-8C08-42CA-AC42-4C2A0055CAE6}"/>
              </a:ext>
            </a:extLst>
          </p:cNvPr>
          <p:cNvSpPr/>
          <p:nvPr/>
        </p:nvSpPr>
        <p:spPr>
          <a:xfrm>
            <a:off x="6893919" y="656132"/>
            <a:ext cx="3228364" cy="2308324"/>
          </a:xfrm>
          <a:prstGeom prst="rect">
            <a:avLst/>
          </a:prstGeom>
        </p:spPr>
        <p:txBody>
          <a:bodyPr wrap="square">
            <a:spAutoFit/>
          </a:bodyPr>
          <a:lstStyle/>
          <a:p>
            <a:r>
              <a:rPr lang="en-GB" b="1" i="1" dirty="0">
                <a:solidFill>
                  <a:schemeClr val="tx2">
                    <a:lumMod val="75000"/>
                    <a:lumOff val="25000"/>
                  </a:schemeClr>
                </a:solidFill>
                <a:latin typeface="Arial" panose="020B0604020202020204" pitchFamily="34" charset="0"/>
              </a:rPr>
              <a:t>“I’d hope Essex would think about this is an opportunity to really launch a kind of a 0, not zero waste because I think for most people that's unachievable, but a reduction in totally unnecessary waste.” </a:t>
            </a:r>
          </a:p>
        </p:txBody>
      </p:sp>
      <p:sp>
        <p:nvSpPr>
          <p:cNvPr id="5" name="Rectangle 4">
            <a:extLst>
              <a:ext uri="{FF2B5EF4-FFF2-40B4-BE49-F238E27FC236}">
                <a16:creationId xmlns:a16="http://schemas.microsoft.com/office/drawing/2014/main" id="{802DAEAE-6C9D-4E20-8DAB-02DBA7B6BF59}"/>
              </a:ext>
            </a:extLst>
          </p:cNvPr>
          <p:cNvSpPr/>
          <p:nvPr/>
        </p:nvSpPr>
        <p:spPr>
          <a:xfrm>
            <a:off x="613137" y="646429"/>
            <a:ext cx="6096000" cy="7786747"/>
          </a:xfrm>
          <a:prstGeom prst="rect">
            <a:avLst/>
          </a:prstGeom>
        </p:spPr>
        <p:txBody>
          <a:bodyPr>
            <a:spAutoFit/>
          </a:bodyPr>
          <a:lstStyle/>
          <a:p>
            <a:r>
              <a:rPr lang="en-GB" sz="2000" dirty="0">
                <a:latin typeface="Arial" panose="020B0604020202020204" pitchFamily="34" charset="0"/>
                <a:ea typeface="Calibri" panose="020F0502020204030204" pitchFamily="34" charset="0"/>
                <a:cs typeface="Arial" panose="020B0604020202020204" pitchFamily="34" charset="0"/>
              </a:rPr>
              <a:t>Participants had a number of ideas for improvements in Essex post-lockdown.</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panose="020F0502020204030204" pitchFamily="34" charset="0"/>
                <a:cs typeface="Arial" panose="020B0604020202020204" pitchFamily="34" charset="0"/>
              </a:rPr>
              <a:t>These were mainly around building and further growing the </a:t>
            </a:r>
            <a:r>
              <a:rPr lang="en-GB" sz="2000" b="1" dirty="0">
                <a:latin typeface="Arial" panose="020B0604020202020204" pitchFamily="34" charset="0"/>
                <a:ea typeface="Calibri" panose="020F0502020204030204" pitchFamily="34" charset="0"/>
                <a:cs typeface="Arial" panose="020B0604020202020204" pitchFamily="34" charset="0"/>
              </a:rPr>
              <a:t>community spirit </a:t>
            </a:r>
            <a:r>
              <a:rPr lang="en-GB" sz="2000" dirty="0">
                <a:latin typeface="Arial" panose="020B0604020202020204" pitchFamily="34" charset="0"/>
                <a:ea typeface="Calibri" panose="020F0502020204030204" pitchFamily="34" charset="0"/>
                <a:cs typeface="Arial" panose="020B0604020202020204" pitchFamily="34" charset="0"/>
              </a:rPr>
              <a:t>that has emerged during lockdown.</a:t>
            </a:r>
          </a:p>
          <a:p>
            <a:r>
              <a:rPr lang="en-GB" sz="2000" dirty="0">
                <a:latin typeface="Arial" panose="020B0604020202020204" pitchFamily="34" charset="0"/>
                <a:ea typeface="Calibri" panose="020F0502020204030204" pitchFamily="34" charset="0"/>
                <a:cs typeface="Arial" panose="020B0604020202020204" pitchFamily="34" charset="0"/>
              </a:rPr>
              <a:t>To encourage </a:t>
            </a:r>
            <a:r>
              <a:rPr lang="en-GB" sz="2000" b="1" dirty="0">
                <a:latin typeface="Arial" panose="020B0604020202020204" pitchFamily="34" charset="0"/>
                <a:ea typeface="Calibri" panose="020F0502020204030204" pitchFamily="34" charset="0"/>
                <a:cs typeface="Arial" panose="020B0604020202020204" pitchFamily="34" charset="0"/>
              </a:rPr>
              <a:t>walking and cycling</a:t>
            </a:r>
            <a:r>
              <a:rPr lang="en-GB" sz="2000" dirty="0">
                <a:latin typeface="Arial" panose="020B0604020202020204" pitchFamily="34" charset="0"/>
                <a:ea typeface="Calibri" panose="020F0502020204030204" pitchFamily="34" charset="0"/>
                <a:cs typeface="Arial" panose="020B0604020202020204" pitchFamily="34" charset="0"/>
              </a:rPr>
              <a:t>, participants suggested creating more and safer cycle paths and enforcing of rules, especially no parking on pavements. </a:t>
            </a:r>
          </a:p>
          <a:p>
            <a:r>
              <a:rPr lang="en-GB" sz="2000" dirty="0">
                <a:latin typeface="Arial" panose="020B0604020202020204" pitchFamily="34" charset="0"/>
                <a:ea typeface="Calibri" panose="020F0502020204030204" pitchFamily="34" charset="0"/>
                <a:cs typeface="Arial" panose="020B0604020202020204" pitchFamily="34" charset="0"/>
              </a:rPr>
              <a:t> </a:t>
            </a:r>
          </a:p>
          <a:p>
            <a:r>
              <a:rPr lang="en-GB" sz="2000" dirty="0">
                <a:latin typeface="Arial" panose="020B0604020202020204" pitchFamily="34" charset="0"/>
                <a:ea typeface="Calibri" panose="020F0502020204030204" pitchFamily="34" charset="0"/>
                <a:cs typeface="Arial" panose="020B0604020202020204" pitchFamily="34" charset="0"/>
              </a:rPr>
              <a:t>Others included investing in physical </a:t>
            </a:r>
            <a:r>
              <a:rPr lang="en-GB" sz="2000" b="1" dirty="0">
                <a:latin typeface="Arial" panose="020B0604020202020204" pitchFamily="34" charset="0"/>
                <a:ea typeface="Calibri" panose="020F0502020204030204" pitchFamily="34" charset="0"/>
                <a:cs typeface="Arial" panose="020B0604020202020204" pitchFamily="34" charset="0"/>
              </a:rPr>
              <a:t>infrastructure</a:t>
            </a:r>
            <a:r>
              <a:rPr lang="en-GB" sz="2000" dirty="0">
                <a:latin typeface="Arial" panose="020B0604020202020204" pitchFamily="34" charset="0"/>
                <a:ea typeface="Calibri" panose="020F0502020204030204" pitchFamily="34" charset="0"/>
                <a:cs typeface="Arial" panose="020B0604020202020204" pitchFamily="34" charset="0"/>
              </a:rPr>
              <a:t>, </a:t>
            </a:r>
            <a:r>
              <a:rPr lang="en-GB" sz="2000" b="1" dirty="0">
                <a:latin typeface="Arial" panose="020B0604020202020204" pitchFamily="34" charset="0"/>
                <a:ea typeface="Calibri" panose="020F0502020204030204" pitchFamily="34" charset="0"/>
                <a:cs typeface="Arial" panose="020B0604020202020204" pitchFamily="34" charset="0"/>
              </a:rPr>
              <a:t>rural broadband </a:t>
            </a:r>
            <a:r>
              <a:rPr lang="en-GB" sz="2000" dirty="0">
                <a:latin typeface="Arial" panose="020B0604020202020204" pitchFamily="34" charset="0"/>
                <a:ea typeface="Calibri" panose="020F0502020204030204" pitchFamily="34" charset="0"/>
                <a:cs typeface="Arial" panose="020B0604020202020204" pitchFamily="34" charset="0"/>
              </a:rPr>
              <a:t>and thinking more carefully about </a:t>
            </a:r>
            <a:r>
              <a:rPr lang="en-GB" sz="2000" b="1" dirty="0">
                <a:latin typeface="Arial" panose="020B0604020202020204" pitchFamily="34" charset="0"/>
                <a:ea typeface="Calibri" panose="020F0502020204030204" pitchFamily="34" charset="0"/>
                <a:cs typeface="Arial" panose="020B0604020202020204" pitchFamily="34" charset="0"/>
              </a:rPr>
              <a:t>waste</a:t>
            </a:r>
            <a:r>
              <a:rPr lang="en-GB" sz="2000" dirty="0">
                <a:latin typeface="Arial" panose="020B0604020202020204" pitchFamily="34" charset="0"/>
                <a:ea typeface="Calibri" panose="020F0502020204030204" pitchFamily="34" charset="0"/>
                <a:cs typeface="Arial" panose="020B0604020202020204" pitchFamily="34" charset="0"/>
              </a:rPr>
              <a:t> – its production as well as disposal, especially with the increase of disposal of PPE such as plastic gloves and face masks. </a:t>
            </a:r>
          </a:p>
          <a:p>
            <a:endParaRPr lang="en-GB" sz="2000" dirty="0">
              <a:latin typeface="Arial" panose="020B0604020202020204" pitchFamily="34" charset="0"/>
              <a:ea typeface="Calibri" panose="020F0502020204030204" pitchFamily="34" charset="0"/>
              <a:cs typeface="Arial" panose="020B0604020202020204" pitchFamily="34" charset="0"/>
            </a:endParaRPr>
          </a:p>
          <a:p>
            <a:r>
              <a:rPr lang="en-GB" sz="2000" dirty="0">
                <a:latin typeface="Arial" panose="020B0604020202020204" pitchFamily="34" charset="0"/>
                <a:ea typeface="Calibri" panose="020F0502020204030204" pitchFamily="34" charset="0"/>
                <a:cs typeface="Arial" panose="020B0604020202020204" pitchFamily="34" charset="0"/>
              </a:rPr>
              <a:t>There is hope that Essex County Council and other administrative bodies </a:t>
            </a:r>
            <a:r>
              <a:rPr lang="en-GB" sz="2000" b="1" dirty="0">
                <a:latin typeface="Arial" panose="020B0604020202020204" pitchFamily="34" charset="0"/>
                <a:ea typeface="Calibri" panose="020F0502020204030204" pitchFamily="34" charset="0"/>
                <a:cs typeface="Arial" panose="020B0604020202020204" pitchFamily="34" charset="0"/>
              </a:rPr>
              <a:t>learn from this experience</a:t>
            </a:r>
            <a:r>
              <a:rPr lang="en-GB" sz="2000" dirty="0">
                <a:latin typeface="Arial" panose="020B0604020202020204" pitchFamily="34" charset="0"/>
                <a:ea typeface="Calibri" panose="020F0502020204030204" pitchFamily="34" charset="0"/>
                <a:cs typeface="Arial" panose="020B0604020202020204" pitchFamily="34" charset="0"/>
              </a:rPr>
              <a:t>. </a:t>
            </a:r>
          </a:p>
          <a:p>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sz="2000" b="1" i="1" dirty="0">
              <a:solidFill>
                <a:schemeClr val="tx2">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endParaRPr lang="en-GB" sz="2000" b="1" i="1" dirty="0">
              <a:solidFill>
                <a:schemeClr val="tx2">
                  <a:lumMod val="75000"/>
                  <a:lumOff val="25000"/>
                </a:schemeClr>
              </a:solidFill>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ea typeface="Calibri" panose="020F0502020204030204" pitchFamily="34" charset="0"/>
              <a:cs typeface="Arial" panose="020B0604020202020204" pitchFamily="34" charset="0"/>
            </a:endParaRPr>
          </a:p>
          <a:p>
            <a:endParaRPr lang="en-GB" sz="2000" dirty="0">
              <a:latin typeface="Arial" panose="020B060402020202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F4C9CAB-4C25-42BE-9CC9-DCB8A508848E}"/>
              </a:ext>
            </a:extLst>
          </p:cNvPr>
          <p:cNvSpPr/>
          <p:nvPr/>
        </p:nvSpPr>
        <p:spPr>
          <a:xfrm>
            <a:off x="6906297" y="3037381"/>
            <a:ext cx="4914840" cy="923330"/>
          </a:xfrm>
          <a:prstGeom prst="rect">
            <a:avLst/>
          </a:prstGeom>
        </p:spPr>
        <p:txBody>
          <a:bodyPr wrap="square">
            <a:spAutoFit/>
          </a:bodyPr>
          <a:lstStyle/>
          <a:p>
            <a:r>
              <a:rPr lang="en-GB" b="1" i="1" dirty="0">
                <a:solidFill>
                  <a:schemeClr val="tx2">
                    <a:lumMod val="75000"/>
                    <a:lumOff val="25000"/>
                  </a:schemeClr>
                </a:solidFill>
                <a:latin typeface="Arial" panose="020B0604020202020204" pitchFamily="34" charset="0"/>
                <a:ea typeface="Calibri" panose="020F0502020204030204" pitchFamily="34" charset="0"/>
              </a:rPr>
              <a:t>“It would be good if they improved access for cycling. The roads are really busy around here.”</a:t>
            </a:r>
            <a:endParaRPr lang="en-GB" b="1" i="1" dirty="0">
              <a:solidFill>
                <a:schemeClr val="tx2">
                  <a:lumMod val="75000"/>
                  <a:lumOff val="25000"/>
                </a:schemeClr>
              </a:solidFill>
            </a:endParaRPr>
          </a:p>
        </p:txBody>
      </p:sp>
      <p:sp>
        <p:nvSpPr>
          <p:cNvPr id="11" name="Rectangle 10">
            <a:extLst>
              <a:ext uri="{FF2B5EF4-FFF2-40B4-BE49-F238E27FC236}">
                <a16:creationId xmlns:a16="http://schemas.microsoft.com/office/drawing/2014/main" id="{DBBD6099-9C44-4CBE-9C6E-BD8B4841D723}"/>
              </a:ext>
            </a:extLst>
          </p:cNvPr>
          <p:cNvSpPr/>
          <p:nvPr/>
        </p:nvSpPr>
        <p:spPr>
          <a:xfrm>
            <a:off x="6893919" y="5213608"/>
            <a:ext cx="4684944" cy="1323439"/>
          </a:xfrm>
          <a:prstGeom prst="rect">
            <a:avLst/>
          </a:prstGeom>
        </p:spPr>
        <p:txBody>
          <a:bodyPr wrap="square">
            <a:spAutoFit/>
          </a:bodyPr>
          <a:lstStyle/>
          <a:p>
            <a:r>
              <a:rPr lang="en-GB" sz="1600" b="1" dirty="0">
                <a:solidFill>
                  <a:srgbClr val="C00000"/>
                </a:solidFill>
                <a:latin typeface="Arial" panose="020B0604020202020204" pitchFamily="34" charset="0"/>
                <a:cs typeface="Arial" panose="020B0604020202020204" pitchFamily="34" charset="0"/>
              </a:rPr>
              <a:t>What are our plans for a reduction in unnecessary waste?  </a:t>
            </a:r>
          </a:p>
          <a:p>
            <a:r>
              <a:rPr lang="en-GB" sz="1600" b="1" dirty="0">
                <a:solidFill>
                  <a:srgbClr val="C00000"/>
                </a:solidFill>
                <a:latin typeface="Arial" panose="020B0604020202020204" pitchFamily="34" charset="0"/>
                <a:cs typeface="Arial" panose="020B0604020202020204" pitchFamily="34" charset="0"/>
              </a:rPr>
              <a:t>What do we need our residents to do to?</a:t>
            </a:r>
          </a:p>
          <a:p>
            <a:r>
              <a:rPr lang="en-GB" sz="1600" b="1" dirty="0">
                <a:solidFill>
                  <a:srgbClr val="C00000"/>
                </a:solidFill>
                <a:latin typeface="Arial" panose="020B0604020202020204" pitchFamily="34" charset="0"/>
                <a:cs typeface="Arial" panose="020B0604020202020204" pitchFamily="34" charset="0"/>
              </a:rPr>
              <a:t>What are our plans for disposing of increased levels of PPE?</a:t>
            </a:r>
          </a:p>
        </p:txBody>
      </p:sp>
      <p:pic>
        <p:nvPicPr>
          <p:cNvPr id="13" name="Picture 12" descr="A picture containing clock&#10;&#10;Description automatically generated">
            <a:extLst>
              <a:ext uri="{FF2B5EF4-FFF2-40B4-BE49-F238E27FC236}">
                <a16:creationId xmlns:a16="http://schemas.microsoft.com/office/drawing/2014/main" id="{B43BD60B-272B-4375-94F2-D1ED256AF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831" y="5146358"/>
            <a:ext cx="523220" cy="523220"/>
          </a:xfrm>
          <a:prstGeom prst="rect">
            <a:avLst/>
          </a:prstGeom>
        </p:spPr>
      </p:pic>
      <p:pic>
        <p:nvPicPr>
          <p:cNvPr id="9" name="Picture 8" descr="A close up of a logo&#10;&#10;Description automatically generated">
            <a:extLst>
              <a:ext uri="{FF2B5EF4-FFF2-40B4-BE49-F238E27FC236}">
                <a16:creationId xmlns:a16="http://schemas.microsoft.com/office/drawing/2014/main" id="{9C6231AD-27BD-46B3-B8E1-54A3AE994E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1167" y="818026"/>
            <a:ext cx="1477328" cy="1477328"/>
          </a:xfrm>
          <a:prstGeom prst="rect">
            <a:avLst/>
          </a:prstGeom>
        </p:spPr>
      </p:pic>
      <p:sp>
        <p:nvSpPr>
          <p:cNvPr id="10" name="Rectangle 9">
            <a:extLst>
              <a:ext uri="{FF2B5EF4-FFF2-40B4-BE49-F238E27FC236}">
                <a16:creationId xmlns:a16="http://schemas.microsoft.com/office/drawing/2014/main" id="{569F0894-2F87-4177-BA40-9CA7482EBC0D}"/>
              </a:ext>
            </a:extLst>
          </p:cNvPr>
          <p:cNvSpPr/>
          <p:nvPr/>
        </p:nvSpPr>
        <p:spPr>
          <a:xfrm>
            <a:off x="6893919" y="4093195"/>
            <a:ext cx="4914840" cy="923330"/>
          </a:xfrm>
          <a:prstGeom prst="rect">
            <a:avLst/>
          </a:prstGeom>
        </p:spPr>
        <p:txBody>
          <a:bodyPr wrap="square">
            <a:spAutoFit/>
          </a:bodyPr>
          <a:lstStyle/>
          <a:p>
            <a:r>
              <a:rPr lang="en-GB" b="1" i="1" dirty="0">
                <a:solidFill>
                  <a:schemeClr val="tx2">
                    <a:lumMod val="75000"/>
                    <a:lumOff val="25000"/>
                  </a:schemeClr>
                </a:solidFill>
                <a:latin typeface="Arial" panose="020B0604020202020204" pitchFamily="34" charset="0"/>
                <a:ea typeface="Calibri" panose="020F0502020204030204" pitchFamily="34" charset="0"/>
              </a:rPr>
              <a:t>“I’d like them to enforce people parking on pavements so we can actually walk on pavements.”</a:t>
            </a:r>
            <a:endParaRPr lang="en-GB" b="1" i="1" dirty="0">
              <a:solidFill>
                <a:schemeClr val="tx2">
                  <a:lumMod val="75000"/>
                  <a:lumOff val="25000"/>
                </a:schemeClr>
              </a:solidFill>
            </a:endParaRPr>
          </a:p>
        </p:txBody>
      </p:sp>
    </p:spTree>
    <p:custDataLst>
      <p:tags r:id="rId1"/>
    </p:custDataLst>
    <p:extLst>
      <p:ext uri="{BB962C8B-B14F-4D97-AF65-F5344CB8AC3E}">
        <p14:creationId xmlns:p14="http://schemas.microsoft.com/office/powerpoint/2010/main" val="3520376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468000"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Calibri"/>
                <a:cs typeface="Calibri"/>
              </a:rPr>
              <a:t> </a:t>
            </a:r>
            <a:r>
              <a:rPr lang="en-GB" sz="2400" dirty="0">
                <a:solidFill>
                  <a:schemeClr val="bg1"/>
                </a:solidFill>
                <a:latin typeface="Arial"/>
                <a:cs typeface="Arial"/>
              </a:rPr>
              <a:t>Coping strategies and Discussion</a:t>
            </a:r>
            <a:endParaRPr lang="en-GB" sz="2400" dirty="0">
              <a:solidFill>
                <a:schemeClr val="bg1"/>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2E34F1B8-A6FC-40BC-9657-6314617C6284}"/>
              </a:ext>
            </a:extLst>
          </p:cNvPr>
          <p:cNvGraphicFramePr>
            <a:graphicFrameLocks noGrp="1"/>
          </p:cNvGraphicFramePr>
          <p:nvPr>
            <p:extLst>
              <p:ext uri="{D42A27DB-BD31-4B8C-83A1-F6EECF244321}">
                <p14:modId xmlns:p14="http://schemas.microsoft.com/office/powerpoint/2010/main" val="2229523844"/>
              </p:ext>
            </p:extLst>
          </p:nvPr>
        </p:nvGraphicFramePr>
        <p:xfrm>
          <a:off x="753393" y="717128"/>
          <a:ext cx="11272604" cy="6047740"/>
        </p:xfrm>
        <a:graphic>
          <a:graphicData uri="http://schemas.openxmlformats.org/drawingml/2006/table">
            <a:tbl>
              <a:tblPr firstRow="1" bandRow="1">
                <a:tableStyleId>{5C22544A-7EE6-4342-B048-85BDC9FD1C3A}</a:tableStyleId>
              </a:tblPr>
              <a:tblGrid>
                <a:gridCol w="5636302">
                  <a:extLst>
                    <a:ext uri="{9D8B030D-6E8A-4147-A177-3AD203B41FA5}">
                      <a16:colId xmlns:a16="http://schemas.microsoft.com/office/drawing/2014/main" val="1473767258"/>
                    </a:ext>
                  </a:extLst>
                </a:gridCol>
                <a:gridCol w="5636302">
                  <a:extLst>
                    <a:ext uri="{9D8B030D-6E8A-4147-A177-3AD203B41FA5}">
                      <a16:colId xmlns:a16="http://schemas.microsoft.com/office/drawing/2014/main" val="1777142509"/>
                    </a:ext>
                  </a:extLst>
                </a:gridCol>
              </a:tblGrid>
              <a:tr h="624304">
                <a:tc>
                  <a:txBody>
                    <a:bodyPr/>
                    <a:lstStyle/>
                    <a:p>
                      <a:pPr algn="ctr"/>
                      <a:r>
                        <a:rPr lang="en-GB" sz="1800" dirty="0">
                          <a:latin typeface="Arial"/>
                          <a:cs typeface="Arial"/>
                        </a:rPr>
                        <a:t>Why are participating families with children coping with lockdown relatively well?</a:t>
                      </a:r>
                    </a:p>
                  </a:txBody>
                  <a:tcPr>
                    <a:solidFill>
                      <a:srgbClr val="C00000"/>
                    </a:solidFill>
                  </a:tcPr>
                </a:tc>
                <a:tc>
                  <a:txBody>
                    <a:bodyPr/>
                    <a:lstStyle/>
                    <a:p>
                      <a:pPr algn="ctr"/>
                      <a:r>
                        <a:rPr lang="en-GB" sz="1800" dirty="0">
                          <a:latin typeface="Arial" panose="020B0604020202020204" pitchFamily="34" charset="0"/>
                          <a:cs typeface="Arial" panose="020B0604020202020204" pitchFamily="34" charset="0"/>
                        </a:rPr>
                        <a:t>Discussion points</a:t>
                      </a:r>
                    </a:p>
                  </a:txBody>
                  <a:tcPr>
                    <a:solidFill>
                      <a:srgbClr val="C00000"/>
                    </a:solidFill>
                  </a:tcPr>
                </a:tc>
                <a:extLst>
                  <a:ext uri="{0D108BD9-81ED-4DB2-BD59-A6C34878D82A}">
                    <a16:rowId xmlns:a16="http://schemas.microsoft.com/office/drawing/2014/main" val="4004555762"/>
                  </a:ext>
                </a:extLst>
              </a:tr>
              <a:tr h="546729">
                <a:tc>
                  <a:txBody>
                    <a:bodyPr/>
                    <a:lstStyle/>
                    <a:p>
                      <a:r>
                        <a:rPr lang="en-GB" sz="1600" dirty="0">
                          <a:latin typeface="Arial"/>
                          <a:cs typeface="Arial"/>
                        </a:rPr>
                        <a:t>Stable financial situation (even those with reduced incomes are not struggling financially in the short-term)</a:t>
                      </a:r>
                    </a:p>
                  </a:txBody>
                  <a:tcPr/>
                </a:tc>
                <a:tc rowSpan="6">
                  <a:txBody>
                    <a:bodyPr/>
                    <a:lstStyle/>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How much could the news be contributing to people’s lack of confidence to go out or conversely deviate from current guidelines?</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How easily can people find good information to help maintain their health and wellbeing?</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Will people be more open to learning new skills and taking up volunteering roles once out of lockdown?</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Are there more innovative ways of delivering services which better utilise technology? Will older people in particular be more receptive to using online services? </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What are the business opportunities to build on people’s positive experiences of remote working?</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What support might local businesses need, and how can we sustain ‘shopping local’?</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Would communities benefit from improved local resilience plans for better access to food and services in case of future emergencies (e.g. snow/floods), particularly in rural areas?</a:t>
                      </a:r>
                    </a:p>
                    <a:p>
                      <a:pPr marL="285750" indent="-285750">
                        <a:spcBef>
                          <a:spcPts val="400"/>
                        </a:spcBef>
                        <a:buFont typeface="Webdings" panose="05030102010509060703" pitchFamily="18" charset="2"/>
                        <a:buChar char="s"/>
                      </a:pPr>
                      <a:r>
                        <a:rPr lang="en-GB" sz="1550" b="1" kern="1200" dirty="0">
                          <a:solidFill>
                            <a:srgbClr val="C00000"/>
                          </a:solidFill>
                          <a:latin typeface="Arial" panose="020B0604020202020204" pitchFamily="34" charset="0"/>
                          <a:ea typeface="+mn-ea"/>
                          <a:cs typeface="Arial" panose="020B0604020202020204" pitchFamily="34" charset="0"/>
                        </a:rPr>
                        <a:t>How can we make and encourage lasting positive environmental change as people start moving about again?</a:t>
                      </a:r>
                    </a:p>
                  </a:txBody>
                  <a:tcPr>
                    <a:solidFill>
                      <a:schemeClr val="bg1">
                        <a:lumMod val="95000"/>
                      </a:schemeClr>
                    </a:solidFill>
                  </a:tcPr>
                </a:tc>
                <a:extLst>
                  <a:ext uri="{0D108BD9-81ED-4DB2-BD59-A6C34878D82A}">
                    <a16:rowId xmlns:a16="http://schemas.microsoft.com/office/drawing/2014/main" val="3982919179"/>
                  </a:ext>
                </a:extLst>
              </a:tr>
              <a:tr h="546729">
                <a:tc>
                  <a:txBody>
                    <a:bodyPr/>
                    <a:lstStyle/>
                    <a:p>
                      <a:r>
                        <a:rPr lang="en-GB" sz="1600" dirty="0">
                          <a:latin typeface="Arial"/>
                          <a:cs typeface="Arial"/>
                        </a:rPr>
                        <a:t>Stable employment which continued in lockdown (from home or on reduced hours)</a:t>
                      </a:r>
                    </a:p>
                  </a:txBody>
                  <a:tcPr/>
                </a:tc>
                <a:tc vMerge="1">
                  <a:txBody>
                    <a:bodyPr/>
                    <a:lstStyle/>
                    <a:p>
                      <a:endParaRPr lang="en-GB" sz="1600" dirty="0">
                        <a:latin typeface="Arial"/>
                        <a:cs typeface="Arial"/>
                      </a:endParaRPr>
                    </a:p>
                  </a:txBody>
                  <a:tcPr/>
                </a:tc>
                <a:extLst>
                  <a:ext uri="{0D108BD9-81ED-4DB2-BD59-A6C34878D82A}">
                    <a16:rowId xmlns:a16="http://schemas.microsoft.com/office/drawing/2014/main" val="1092744802"/>
                  </a:ext>
                </a:extLst>
              </a:tr>
              <a:tr h="546729">
                <a:tc>
                  <a:txBody>
                    <a:bodyPr/>
                    <a:lstStyle/>
                    <a:p>
                      <a:r>
                        <a:rPr lang="en-GB" sz="1600" dirty="0">
                          <a:latin typeface="Arial"/>
                          <a:cs typeface="Arial"/>
                        </a:rPr>
                        <a:t>Understanding employers, who support working from home and who are aware of childcare needs </a:t>
                      </a:r>
                      <a:endParaRPr lang="en-GB" sz="1600" dirty="0">
                        <a:latin typeface="Arial" panose="020B0604020202020204" pitchFamily="34" charset="0"/>
                        <a:cs typeface="Arial" panose="020B0604020202020204" pitchFamily="34" charset="0"/>
                      </a:endParaRPr>
                    </a:p>
                  </a:txBody>
                  <a:tcPr/>
                </a:tc>
                <a:tc vMerge="1">
                  <a:txBody>
                    <a:bodyPr/>
                    <a:lstStyle/>
                    <a:p>
                      <a:endParaRPr lang="en-GB" sz="1600" dirty="0">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457342267"/>
                  </a:ext>
                </a:extLst>
              </a:tr>
              <a:tr h="546729">
                <a:tc>
                  <a:txBody>
                    <a:bodyPr/>
                    <a:lstStyle/>
                    <a:p>
                      <a:r>
                        <a:rPr lang="en-GB" sz="1600" dirty="0">
                          <a:latin typeface="Arial"/>
                          <a:cs typeface="Arial"/>
                        </a:rPr>
                        <a:t>Pleasant living conditions (all participants have outside space)</a:t>
                      </a:r>
                    </a:p>
                  </a:txBody>
                  <a:tcPr/>
                </a:tc>
                <a:tc vMerge="1">
                  <a:txBody>
                    <a:bodyPr/>
                    <a:lstStyle/>
                    <a:p>
                      <a:endParaRPr lang="en-GB" sz="1600" dirty="0">
                        <a:latin typeface="Arial"/>
                        <a:cs typeface="Arial"/>
                      </a:endParaRPr>
                    </a:p>
                  </a:txBody>
                  <a:tcPr/>
                </a:tc>
                <a:extLst>
                  <a:ext uri="{0D108BD9-81ED-4DB2-BD59-A6C34878D82A}">
                    <a16:rowId xmlns:a16="http://schemas.microsoft.com/office/drawing/2014/main" val="1533014562"/>
                  </a:ext>
                </a:extLst>
              </a:tr>
              <a:tr h="521127">
                <a:tc>
                  <a:txBody>
                    <a:bodyPr/>
                    <a:lstStyle/>
                    <a:p>
                      <a:r>
                        <a:rPr lang="en-GB" sz="1600" dirty="0">
                          <a:latin typeface="Arial"/>
                          <a:cs typeface="Arial"/>
                        </a:rPr>
                        <a:t>Living in a stable relationship </a:t>
                      </a:r>
                      <a:endParaRPr lang="en-GB" sz="1600" i="1" dirty="0">
                        <a:latin typeface="Arial" panose="020B0604020202020204" pitchFamily="34" charset="0"/>
                        <a:cs typeface="Arial" panose="020B0604020202020204" pitchFamily="34" charset="0"/>
                      </a:endParaRPr>
                    </a:p>
                  </a:txBody>
                  <a:tcPr/>
                </a:tc>
                <a:tc vMerge="1">
                  <a:txBody>
                    <a:bodyPr/>
                    <a:lstStyle/>
                    <a:p>
                      <a:endParaRPr lang="en-GB"/>
                    </a:p>
                  </a:txBody>
                  <a:tcPr/>
                </a:tc>
                <a:extLst>
                  <a:ext uri="{0D108BD9-81ED-4DB2-BD59-A6C34878D82A}">
                    <a16:rowId xmlns:a16="http://schemas.microsoft.com/office/drawing/2014/main" val="1823417898"/>
                  </a:ext>
                </a:extLst>
              </a:tr>
              <a:tr h="8057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dk1"/>
                          </a:solidFill>
                          <a:latin typeface="Arial"/>
                          <a:ea typeface="+mn-ea"/>
                          <a:cs typeface="Arial"/>
                        </a:rPr>
                        <a:t>Access to technology for school, communication and entertainment purposes </a:t>
                      </a:r>
                    </a:p>
                    <a:p>
                      <a:endParaRPr lang="en-GB" dirty="0"/>
                    </a:p>
                  </a:txBody>
                  <a:tcPr/>
                </a:tc>
                <a:tc vMerge="1">
                  <a:txBody>
                    <a:bodyPr/>
                    <a:lstStyle/>
                    <a:p>
                      <a:endParaRPr lang="en-GB" sz="1600" dirty="0">
                        <a:latin typeface="Arial"/>
                        <a:cs typeface="Arial"/>
                      </a:endParaRPr>
                    </a:p>
                  </a:txBody>
                  <a:tcPr>
                    <a:solidFill>
                      <a:schemeClr val="accent6">
                        <a:lumMod val="40000"/>
                        <a:lumOff val="60000"/>
                      </a:schemeClr>
                    </a:solidFill>
                  </a:tcPr>
                </a:tc>
                <a:extLst>
                  <a:ext uri="{0D108BD9-81ED-4DB2-BD59-A6C34878D82A}">
                    <a16:rowId xmlns:a16="http://schemas.microsoft.com/office/drawing/2014/main" val="3428196524"/>
                  </a:ext>
                </a:extLst>
              </a:tr>
            </a:tbl>
          </a:graphicData>
        </a:graphic>
      </p:graphicFrame>
      <p:sp>
        <p:nvSpPr>
          <p:cNvPr id="3" name="TextBox 2">
            <a:extLst>
              <a:ext uri="{FF2B5EF4-FFF2-40B4-BE49-F238E27FC236}">
                <a16:creationId xmlns:a16="http://schemas.microsoft.com/office/drawing/2014/main" id="{AD00FD5B-8B40-4EF9-A480-2A5CF4089889}"/>
              </a:ext>
            </a:extLst>
          </p:cNvPr>
          <p:cNvSpPr txBox="1"/>
          <p:nvPr/>
        </p:nvSpPr>
        <p:spPr>
          <a:xfrm>
            <a:off x="753393" y="249755"/>
            <a:ext cx="1127260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All participants </a:t>
            </a:r>
            <a:r>
              <a:rPr lang="en-GB" b="1" dirty="0">
                <a:latin typeface="Arial" panose="020B0604020202020204" pitchFamily="34" charset="0"/>
                <a:cs typeface="Arial" panose="020B0604020202020204" pitchFamily="34" charset="0"/>
              </a:rPr>
              <a:t>coping relatively well during lockdown</a:t>
            </a:r>
            <a:r>
              <a:rPr lang="en-GB" dirty="0">
                <a:latin typeface="Arial" panose="020B0604020202020204" pitchFamily="34" charset="0"/>
                <a:cs typeface="Arial" panose="020B0604020202020204" pitchFamily="34" charset="0"/>
              </a:rPr>
              <a:t>, due to these </a:t>
            </a:r>
            <a:r>
              <a:rPr lang="en-GB" b="1" dirty="0">
                <a:latin typeface="Arial" panose="020B0604020202020204" pitchFamily="34" charset="0"/>
                <a:cs typeface="Arial" panose="020B0604020202020204" pitchFamily="34" charset="0"/>
              </a:rPr>
              <a:t>protective factors</a:t>
            </a:r>
            <a:r>
              <a:rPr lang="en-GB" dirty="0">
                <a:latin typeface="Arial" panose="020B0604020202020204" pitchFamily="34" charset="0"/>
                <a:cs typeface="Arial" panose="020B0604020202020204" pitchFamily="34" charset="0"/>
              </a:rPr>
              <a:t>:</a:t>
            </a:r>
          </a:p>
        </p:txBody>
      </p:sp>
      <p:pic>
        <p:nvPicPr>
          <p:cNvPr id="6" name="Picture 5" descr="A picture containing clock&#10;&#10;Description automatically generated">
            <a:extLst>
              <a:ext uri="{FF2B5EF4-FFF2-40B4-BE49-F238E27FC236}">
                <a16:creationId xmlns:a16="http://schemas.microsoft.com/office/drawing/2014/main" id="{F56EB559-67CF-470C-88A5-8F83EED00EA1}"/>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6536957" y="765253"/>
            <a:ext cx="523220" cy="523220"/>
          </a:xfrm>
          <a:prstGeom prst="rect">
            <a:avLst/>
          </a:prstGeom>
          <a:ln>
            <a:noFill/>
          </a:ln>
        </p:spPr>
      </p:pic>
    </p:spTree>
    <p:extLst>
      <p:ext uri="{BB962C8B-B14F-4D97-AF65-F5344CB8AC3E}">
        <p14:creationId xmlns:p14="http://schemas.microsoft.com/office/powerpoint/2010/main" val="442105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0934F-0246-4ADF-A968-84E4F2EF688D}"/>
              </a:ext>
            </a:extLst>
          </p:cNvPr>
          <p:cNvSpPr txBox="1">
            <a:spLocks/>
          </p:cNvSpPr>
          <p:nvPr/>
        </p:nvSpPr>
        <p:spPr>
          <a:xfrm>
            <a:off x="0" y="0"/>
            <a:ext cx="415977"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dirty="0">
                <a:solidFill>
                  <a:schemeClr val="bg1"/>
                </a:solidFill>
                <a:latin typeface="+mn-lt"/>
              </a:rPr>
              <a:t>                   </a:t>
            </a:r>
            <a:r>
              <a:rPr lang="en-GB" sz="2400" dirty="0">
                <a:solidFill>
                  <a:schemeClr val="bg1"/>
                </a:solidFill>
                <a:latin typeface="Calibri"/>
                <a:cs typeface="Calibri"/>
              </a:rPr>
              <a:t>     	</a:t>
            </a:r>
            <a:r>
              <a:rPr lang="en-GB" sz="2400" dirty="0">
                <a:solidFill>
                  <a:schemeClr val="bg1"/>
                </a:solidFill>
                <a:latin typeface="Arial"/>
                <a:cs typeface="Arial"/>
              </a:rPr>
              <a:t>Other specialist topic reports </a:t>
            </a:r>
            <a:endParaRPr lang="en-GB" sz="180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E35D71F5-59E7-4485-A028-D295F09DA633}"/>
              </a:ext>
            </a:extLst>
          </p:cNvPr>
          <p:cNvSpPr txBox="1"/>
          <p:nvPr/>
        </p:nvSpPr>
        <p:spPr>
          <a:xfrm>
            <a:off x="754460" y="298000"/>
            <a:ext cx="11031140" cy="3400931"/>
          </a:xfrm>
          <a:prstGeom prst="rect">
            <a:avLst/>
          </a:prstGeom>
          <a:noFill/>
        </p:spPr>
        <p:txBody>
          <a:bodyPr wrap="square" lIns="91440" tIns="45720" rIns="91440" bIns="45720" rtlCol="0" anchor="t">
            <a:spAutoFit/>
          </a:bodyPr>
          <a:lstStyle/>
          <a:p>
            <a:pPr>
              <a:spcBef>
                <a:spcPts val="600"/>
              </a:spcBef>
            </a:pPr>
            <a:r>
              <a:rPr lang="en-GB" b="1" dirty="0">
                <a:latin typeface="Arial"/>
                <a:cs typeface="Arial"/>
              </a:rPr>
              <a:t>This report is just one of a series. Have you seen the others?</a:t>
            </a:r>
          </a:p>
          <a:p>
            <a:pPr>
              <a:spcBef>
                <a:spcPts val="600"/>
              </a:spcBef>
            </a:pPr>
            <a:endParaRPr lang="en-GB" dirty="0">
              <a:solidFill>
                <a:srgbClr val="FF0000"/>
              </a:solidFill>
              <a:latin typeface="Arial"/>
              <a:cs typeface="Arial"/>
            </a:endParaRPr>
          </a:p>
          <a:p>
            <a:pPr marL="285750" indent="-285750">
              <a:spcBef>
                <a:spcPts val="600"/>
              </a:spcBef>
              <a:buFont typeface="Arial" panose="020B0604020202020204" pitchFamily="34" charset="0"/>
              <a:buChar char="•"/>
            </a:pPr>
            <a:r>
              <a:rPr lang="en-GB" b="1" i="1" dirty="0">
                <a:latin typeface="Arial"/>
                <a:cs typeface="Arial"/>
              </a:rPr>
              <a:t>“I don’t think there’s ever going to be a ‘normal’ as we knew it” </a:t>
            </a:r>
            <a:r>
              <a:rPr lang="en-GB" i="1" dirty="0">
                <a:latin typeface="Arial"/>
                <a:cs typeface="Arial"/>
              </a:rPr>
              <a:t>– A summary of key themes (Release 1) </a:t>
            </a:r>
          </a:p>
          <a:p>
            <a:pPr marL="285750" indent="-285750">
              <a:spcBef>
                <a:spcPts val="600"/>
              </a:spcBef>
              <a:buFont typeface="Arial" panose="020B0604020202020204" pitchFamily="34" charset="0"/>
              <a:buChar char="•"/>
            </a:pPr>
            <a:r>
              <a:rPr lang="en-GB" b="1" i="1" dirty="0">
                <a:latin typeface="Arial"/>
                <a:cs typeface="Arial"/>
              </a:rPr>
              <a:t>“Being with your child 24/7 is tough” </a:t>
            </a:r>
            <a:r>
              <a:rPr lang="en-GB" i="1" dirty="0">
                <a:latin typeface="Arial"/>
                <a:cs typeface="Arial"/>
              </a:rPr>
              <a:t>– Experiences of Essex working parents</a:t>
            </a:r>
          </a:p>
          <a:p>
            <a:pPr marL="285750" indent="-285750">
              <a:spcBef>
                <a:spcPts val="600"/>
              </a:spcBef>
              <a:buFont typeface="Arial" panose="020B0604020202020204" pitchFamily="34" charset="0"/>
              <a:buChar char="•"/>
            </a:pPr>
            <a:r>
              <a:rPr lang="en-GB" b="1" i="1" dirty="0">
                <a:latin typeface="Arial"/>
                <a:cs typeface="Arial"/>
              </a:rPr>
              <a:t>“I’m still working at home… and saving money” </a:t>
            </a:r>
            <a:r>
              <a:rPr lang="en-GB" i="1" dirty="0">
                <a:latin typeface="Arial"/>
                <a:cs typeface="Arial"/>
              </a:rPr>
              <a:t>– Experiences of employment and personal finance</a:t>
            </a:r>
          </a:p>
          <a:p>
            <a:pPr marL="285750" indent="-285750">
              <a:spcBef>
                <a:spcPts val="600"/>
              </a:spcBef>
              <a:buFont typeface="Arial" panose="020B0604020202020204" pitchFamily="34" charset="0"/>
              <a:buChar char="•"/>
            </a:pPr>
            <a:r>
              <a:rPr lang="en-GB" b="1" i="1" dirty="0">
                <a:latin typeface="Arial"/>
                <a:cs typeface="Arial"/>
              </a:rPr>
              <a:t>“Neighbour friendships have been formed that will last permanently” </a:t>
            </a:r>
            <a:r>
              <a:rPr lang="en-GB" i="1" dirty="0">
                <a:latin typeface="Arial"/>
                <a:cs typeface="Arial"/>
              </a:rPr>
              <a:t>– Neighbourliness, community and volunteering</a:t>
            </a:r>
          </a:p>
          <a:p>
            <a:pPr marL="285750" indent="-285750">
              <a:spcBef>
                <a:spcPts val="600"/>
              </a:spcBef>
              <a:buFont typeface="Arial" panose="020B0604020202020204" pitchFamily="34" charset="0"/>
              <a:buChar char="•"/>
            </a:pPr>
            <a:r>
              <a:rPr lang="en-GB" b="1" i="1" dirty="0">
                <a:latin typeface="Arial"/>
                <a:cs typeface="Arial"/>
              </a:rPr>
              <a:t>“Being able to go for a proper walk is really important” </a:t>
            </a:r>
            <a:r>
              <a:rPr lang="en-GB" i="1" dirty="0">
                <a:latin typeface="Arial"/>
                <a:cs typeface="Arial"/>
              </a:rPr>
              <a:t>- Health and wellbeing</a:t>
            </a:r>
          </a:p>
          <a:p>
            <a:pPr marL="285750" indent="-285750">
              <a:spcBef>
                <a:spcPts val="600"/>
              </a:spcBef>
              <a:buFont typeface="Arial" panose="020B0604020202020204" pitchFamily="34" charset="0"/>
              <a:buChar char="•"/>
            </a:pPr>
            <a:endParaRPr lang="en-GB" i="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597EDB95-07AD-4D5D-B140-5946876E08DF}"/>
              </a:ext>
            </a:extLst>
          </p:cNvPr>
          <p:cNvSpPr txBox="1"/>
          <p:nvPr/>
        </p:nvSpPr>
        <p:spPr>
          <a:xfrm>
            <a:off x="6447246" y="298000"/>
            <a:ext cx="5490753" cy="369332"/>
          </a:xfrm>
          <a:prstGeom prst="rect">
            <a:avLst/>
          </a:prstGeom>
          <a:noFill/>
        </p:spPr>
        <p:txBody>
          <a:bodyPr wrap="square" rtlCol="0" anchor="t">
            <a:spAutoFit/>
          </a:bodyPr>
          <a:lstStyle/>
          <a:p>
            <a:pPr>
              <a:spcBef>
                <a:spcPts val="600"/>
              </a:spcBef>
            </a:pPr>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050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41F0-3524-4DE6-9E0B-4A03511F771A}"/>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B41102E7-DAEE-4A42-B336-D8961EA087B1}"/>
              </a:ext>
            </a:extLst>
          </p:cNvPr>
          <p:cNvSpPr/>
          <p:nvPr/>
        </p:nvSpPr>
        <p:spPr>
          <a:xfrm>
            <a:off x="5974813" y="3244334"/>
            <a:ext cx="242374" cy="369332"/>
          </a:xfrm>
          <a:prstGeom prst="rect">
            <a:avLst/>
          </a:prstGeom>
        </p:spPr>
        <p:txBody>
          <a:bodyPr wrap="none">
            <a:spAutoFit/>
          </a:bodyPr>
          <a:lstStyle/>
          <a:p>
            <a:r>
              <a:rPr lang="en-GB">
                <a:solidFill>
                  <a:srgbClr val="000000"/>
                </a:solidFill>
                <a:latin typeface="Times New Roman" panose="02020603050405020304" pitchFamily="18" charset="0"/>
              </a:rPr>
              <a:t> </a:t>
            </a:r>
            <a:endParaRPr lang="en-GB"/>
          </a:p>
        </p:txBody>
      </p:sp>
      <p:sp>
        <p:nvSpPr>
          <p:cNvPr id="7" name="Rectangle 6">
            <a:extLst>
              <a:ext uri="{FF2B5EF4-FFF2-40B4-BE49-F238E27FC236}">
                <a16:creationId xmlns:a16="http://schemas.microsoft.com/office/drawing/2014/main" id="{E8EEBFA8-5C95-4D4E-98D4-FBAFC86E415F}"/>
              </a:ext>
            </a:extLst>
          </p:cNvPr>
          <p:cNvSpPr/>
          <p:nvPr/>
        </p:nvSpPr>
        <p:spPr>
          <a:xfrm>
            <a:off x="5977217" y="3244334"/>
            <a:ext cx="237566" cy="369332"/>
          </a:xfrm>
          <a:prstGeom prst="rect">
            <a:avLst/>
          </a:prstGeom>
        </p:spPr>
        <p:txBody>
          <a:bodyPr wrap="none">
            <a:spAutoFit/>
          </a:bodyPr>
          <a:lstStyle/>
          <a:p>
            <a:r>
              <a:rPr lang="en-GB"/>
              <a:t> </a:t>
            </a:r>
          </a:p>
        </p:txBody>
      </p:sp>
      <p:sp>
        <p:nvSpPr>
          <p:cNvPr id="11" name="Rectangle 10">
            <a:extLst>
              <a:ext uri="{FF2B5EF4-FFF2-40B4-BE49-F238E27FC236}">
                <a16:creationId xmlns:a16="http://schemas.microsoft.com/office/drawing/2014/main" id="{C12CF261-D17B-499E-9EF1-7AE750EAEC55}"/>
              </a:ext>
            </a:extLst>
          </p:cNvPr>
          <p:cNvSpPr/>
          <p:nvPr/>
        </p:nvSpPr>
        <p:spPr>
          <a:xfrm>
            <a:off x="5977217" y="3244334"/>
            <a:ext cx="237566" cy="369332"/>
          </a:xfrm>
          <a:prstGeom prst="rect">
            <a:avLst/>
          </a:prstGeom>
        </p:spPr>
        <p:txBody>
          <a:bodyPr wrap="none">
            <a:spAutoFit/>
          </a:bodyPr>
          <a:lstStyle/>
          <a:p>
            <a:r>
              <a:rPr lang="en-GB"/>
              <a:t> </a:t>
            </a:r>
          </a:p>
        </p:txBody>
      </p:sp>
      <p:sp>
        <p:nvSpPr>
          <p:cNvPr id="12" name="Rectangle 11">
            <a:extLst>
              <a:ext uri="{FF2B5EF4-FFF2-40B4-BE49-F238E27FC236}">
                <a16:creationId xmlns:a16="http://schemas.microsoft.com/office/drawing/2014/main" id="{13342358-90AF-49DB-BEFD-79115F36BF33}"/>
              </a:ext>
            </a:extLst>
          </p:cNvPr>
          <p:cNvSpPr/>
          <p:nvPr/>
        </p:nvSpPr>
        <p:spPr>
          <a:xfrm>
            <a:off x="1124262" y="474345"/>
            <a:ext cx="10358204" cy="6109365"/>
          </a:xfrm>
          <a:prstGeom prst="rect">
            <a:avLst/>
          </a:prstGeom>
        </p:spPr>
        <p:txBody>
          <a:bodyPr wrap="square" anchor="t">
            <a:spAutoFit/>
          </a:bodyPr>
          <a:lstStyle/>
          <a:p>
            <a:pPr fontAlgn="base"/>
            <a:r>
              <a:rPr lang="en-GB" sz="2000" b="1">
                <a:solidFill>
                  <a:schemeClr val="bg1"/>
                </a:solidFill>
                <a:latin typeface="Arial"/>
                <a:cs typeface="Arial"/>
              </a:rPr>
              <a:t>Contact Us</a:t>
            </a:r>
          </a:p>
          <a:p>
            <a:r>
              <a:rPr lang="en-GB" sz="1700">
                <a:solidFill>
                  <a:schemeClr val="bg1"/>
                </a:solidFill>
                <a:latin typeface="Arial"/>
                <a:cs typeface="Arial"/>
              </a:rPr>
              <a:t>This information is issued by:</a:t>
            </a:r>
            <a:r>
              <a:rPr lang="en-US" sz="1700">
                <a:solidFill>
                  <a:schemeClr val="bg1"/>
                </a:solidFill>
                <a:latin typeface="Arial"/>
                <a:cs typeface="Arial"/>
              </a:rPr>
              <a:t>​</a:t>
            </a:r>
            <a:endParaRPr lang="en-US">
              <a:solidFill>
                <a:schemeClr val="bg1"/>
              </a:solidFill>
            </a:endParaRPr>
          </a:p>
          <a:p>
            <a:pPr fontAlgn="base"/>
            <a:r>
              <a:rPr lang="en-GB" sz="1700">
                <a:solidFill>
                  <a:schemeClr val="bg1"/>
                </a:solidFill>
                <a:latin typeface="Arial"/>
                <a:cs typeface="Arial"/>
              </a:rPr>
              <a:t>Essex County Council</a:t>
            </a:r>
            <a:r>
              <a:rPr lang="en-US" sz="1700">
                <a:solidFill>
                  <a:schemeClr val="bg1"/>
                </a:solidFill>
                <a:latin typeface="Arial"/>
                <a:cs typeface="Arial"/>
              </a:rPr>
              <a:t>​</a:t>
            </a:r>
          </a:p>
          <a:p>
            <a:pPr fontAlgn="base"/>
            <a:r>
              <a:rPr lang="en-GB" sz="1700">
                <a:solidFill>
                  <a:schemeClr val="bg1"/>
                </a:solidFill>
                <a:latin typeface="Arial"/>
                <a:cs typeface="Arial"/>
              </a:rPr>
              <a:t>Strategy, Insight &amp; Engagement </a:t>
            </a:r>
            <a:r>
              <a:rPr lang="en-US" sz="1700">
                <a:solidFill>
                  <a:schemeClr val="bg1"/>
                </a:solidFill>
                <a:latin typeface="Arial"/>
                <a:cs typeface="Arial"/>
              </a:rPr>
              <a:t>​</a:t>
            </a:r>
          </a:p>
          <a:p>
            <a:pPr fontAlgn="base"/>
            <a:r>
              <a:rPr lang="en-GB" sz="1700">
                <a:solidFill>
                  <a:schemeClr val="bg1"/>
                </a:solidFill>
                <a:latin typeface="Arial"/>
                <a:cs typeface="Arial"/>
              </a:rPr>
              <a:t>Research &amp; Citizen Insight</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You can contact us in the following ways:</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email: </a:t>
            </a:r>
            <a:r>
              <a:rPr lang="en-US" sz="1700">
                <a:solidFill>
                  <a:schemeClr val="bg1"/>
                </a:solidFill>
                <a:latin typeface="Arial"/>
                <a:cs typeface="Arial"/>
              </a:rPr>
              <a:t>​</a:t>
            </a:r>
          </a:p>
          <a:p>
            <a:pPr fontAlgn="base"/>
            <a:r>
              <a:rPr lang="en-GB" sz="1700" b="1">
                <a:solidFill>
                  <a:schemeClr val="bg1"/>
                </a:solidFill>
                <a:latin typeface="Arial"/>
                <a:cs typeface="Arial"/>
              </a:rPr>
              <a:t>katerina.glover@essex.gov.uk</a:t>
            </a:r>
            <a:r>
              <a:rPr lang="en-US" sz="1700">
                <a:solidFill>
                  <a:schemeClr val="bg1"/>
                </a:solidFill>
                <a:latin typeface="Arial"/>
                <a:cs typeface="Arial"/>
              </a:rPr>
              <a:t>​</a:t>
            </a:r>
          </a:p>
          <a:p>
            <a:pPr fontAlgn="base"/>
            <a:endParaRPr lang="en-US" sz="1700">
              <a:solidFill>
                <a:schemeClr val="bg1"/>
              </a:solidFill>
              <a:latin typeface="Arial" panose="020B0604020202020204" pitchFamily="34" charset="0"/>
              <a:cs typeface="Arial" panose="020B0604020202020204" pitchFamily="34" charset="0"/>
            </a:endParaRPr>
          </a:p>
          <a:p>
            <a:pPr fontAlgn="base"/>
            <a:r>
              <a:rPr lang="en-US" sz="1700" b="1">
                <a:solidFill>
                  <a:schemeClr val="bg1"/>
                </a:solidFill>
                <a:latin typeface="Arial"/>
                <a:cs typeface="Arial"/>
              </a:rPr>
              <a:t>maresa.beazley@essex.gov.uk; maura.o-malley@essex.gov.uk; poppy.reece@essex.gov.uk</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Visit our website:</a:t>
            </a:r>
            <a:r>
              <a:rPr lang="en-US" sz="1700">
                <a:solidFill>
                  <a:schemeClr val="bg1"/>
                </a:solidFill>
                <a:latin typeface="Arial"/>
                <a:cs typeface="Arial"/>
              </a:rPr>
              <a:t>​</a:t>
            </a:r>
          </a:p>
          <a:p>
            <a:pPr fontAlgn="base"/>
            <a:r>
              <a:rPr lang="en-GB" sz="1700">
                <a:solidFill>
                  <a:schemeClr val="bg1"/>
                </a:solidFill>
                <a:latin typeface="Arial"/>
                <a:cs typeface="Arial"/>
              </a:rPr>
              <a:t>www.essex.gov.uk</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telephone:</a:t>
            </a:r>
            <a:r>
              <a:rPr lang="en-US" sz="1700">
                <a:solidFill>
                  <a:schemeClr val="bg1"/>
                </a:solidFill>
                <a:latin typeface="Arial"/>
                <a:cs typeface="Arial"/>
              </a:rPr>
              <a:t>​</a:t>
            </a:r>
          </a:p>
          <a:p>
            <a:pPr fontAlgn="base"/>
            <a:r>
              <a:rPr lang="en-GB" sz="1700">
                <a:solidFill>
                  <a:schemeClr val="bg1"/>
                </a:solidFill>
                <a:latin typeface="Arial"/>
                <a:cs typeface="Arial"/>
              </a:rPr>
              <a:t>033301 30874</a:t>
            </a:r>
            <a:r>
              <a:rPr lang="en-US" sz="1700">
                <a:solidFill>
                  <a:schemeClr val="bg1"/>
                </a:solidFill>
                <a:latin typeface="Arial"/>
                <a:cs typeface="Arial"/>
              </a:rPr>
              <a:t>​</a:t>
            </a:r>
          </a:p>
          <a:p>
            <a:pPr fontAlgn="base"/>
            <a:r>
              <a:rPr lang="en-GB" sz="1700">
                <a:solidFill>
                  <a:schemeClr val="bg1"/>
                </a:solidFill>
                <a:latin typeface="Arial"/>
                <a:cs typeface="Arial"/>
              </a:rPr>
              <a:t>​</a:t>
            </a:r>
          </a:p>
          <a:p>
            <a:pPr fontAlgn="base"/>
            <a:r>
              <a:rPr lang="en-GB" sz="1700">
                <a:solidFill>
                  <a:schemeClr val="bg1"/>
                </a:solidFill>
                <a:latin typeface="Arial"/>
                <a:cs typeface="Arial"/>
              </a:rPr>
              <a:t>By post:</a:t>
            </a:r>
            <a:r>
              <a:rPr lang="en-US" sz="1700">
                <a:solidFill>
                  <a:schemeClr val="bg1"/>
                </a:solidFill>
                <a:latin typeface="Arial"/>
                <a:cs typeface="Arial"/>
              </a:rPr>
              <a:t>​</a:t>
            </a:r>
          </a:p>
          <a:p>
            <a:pPr fontAlgn="base"/>
            <a:r>
              <a:rPr lang="en-GB" sz="1700">
                <a:solidFill>
                  <a:schemeClr val="bg1"/>
                </a:solidFill>
                <a:latin typeface="Arial"/>
                <a:cs typeface="Arial"/>
              </a:rPr>
              <a:t>Essex County Council, Research &amp; Citizen Insight (SIE)</a:t>
            </a:r>
            <a:r>
              <a:rPr lang="en-US" sz="1700">
                <a:solidFill>
                  <a:schemeClr val="bg1"/>
                </a:solidFill>
                <a:latin typeface="Arial"/>
                <a:cs typeface="Arial"/>
              </a:rPr>
              <a:t>​</a:t>
            </a:r>
          </a:p>
          <a:p>
            <a:pPr fontAlgn="base"/>
            <a:r>
              <a:rPr lang="en-GB" sz="1700">
                <a:solidFill>
                  <a:schemeClr val="bg1"/>
                </a:solidFill>
                <a:latin typeface="Arial"/>
                <a:cs typeface="Arial"/>
              </a:rPr>
              <a:t>D202, County Hall, Chelmsford, Essex CM1 1QH</a:t>
            </a:r>
            <a:endParaRPr lang="en-US" sz="1700" b="0" i="0">
              <a:solidFill>
                <a:schemeClr val="bg1"/>
              </a:solidFill>
              <a:effectLst/>
              <a:latin typeface="Arial"/>
              <a:cs typeface="Arial"/>
            </a:endParaRPr>
          </a:p>
        </p:txBody>
      </p:sp>
    </p:spTree>
    <p:extLst>
      <p:ext uri="{BB962C8B-B14F-4D97-AF65-F5344CB8AC3E}">
        <p14:creationId xmlns:p14="http://schemas.microsoft.com/office/powerpoint/2010/main" val="751899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94082C3-A739-4586-84F5-DBED494E9815}"/>
              </a:ext>
            </a:extLst>
          </p:cNvPr>
          <p:cNvSpPr>
            <a:spLocks noGrp="1"/>
          </p:cNvSpPr>
          <p:nvPr>
            <p:ph idx="1"/>
          </p:nvPr>
        </p:nvSpPr>
        <p:spPr>
          <a:xfrm>
            <a:off x="838200" y="514536"/>
            <a:ext cx="10515600" cy="6084567"/>
          </a:xfrm>
          <a:noFill/>
        </p:spPr>
        <p:txBody>
          <a:bodyPr vert="horz" lIns="91440" tIns="45720" rIns="91440" bIns="45720" rtlCol="0" anchor="t">
            <a:normAutofit/>
          </a:bodyPr>
          <a:lstStyle/>
          <a:p>
            <a:pPr marL="0" indent="0">
              <a:buNone/>
            </a:pPr>
            <a:r>
              <a:rPr lang="en-GB" sz="4000" dirty="0">
                <a:solidFill>
                  <a:schemeClr val="bg1"/>
                </a:solidFill>
                <a:latin typeface="Arial"/>
                <a:cs typeface="Calibri" panose="020F0502020204030204"/>
              </a:rPr>
              <a:t>Response to the coronavirus situation </a:t>
            </a:r>
          </a:p>
          <a:p>
            <a:pPr>
              <a:lnSpc>
                <a:spcPct val="100000"/>
              </a:lnSpc>
              <a:spcBef>
                <a:spcPts val="600"/>
              </a:spcBef>
            </a:pPr>
            <a:r>
              <a:rPr lang="en-GB" sz="2400" dirty="0">
                <a:solidFill>
                  <a:schemeClr val="bg1"/>
                </a:solidFill>
                <a:latin typeface="Arial"/>
                <a:cs typeface="Calibri" panose="020F0502020204030204"/>
              </a:rPr>
              <a:t>Initial government measures were welcomed by most, and seen as necessary although caused some initial concerns and anxieties</a:t>
            </a:r>
          </a:p>
          <a:p>
            <a:pPr>
              <a:lnSpc>
                <a:spcPct val="100000"/>
              </a:lnSpc>
              <a:spcBef>
                <a:spcPts val="600"/>
              </a:spcBef>
            </a:pPr>
            <a:r>
              <a:rPr lang="en-GB" sz="2400" dirty="0">
                <a:solidFill>
                  <a:schemeClr val="bg1"/>
                </a:solidFill>
                <a:latin typeface="Arial"/>
                <a:cs typeface="Calibri" panose="020F0502020204030204"/>
              </a:rPr>
              <a:t>Some people took active steps to plan for lockdown to ensure they could stay at home as much as possible</a:t>
            </a:r>
          </a:p>
          <a:p>
            <a:pPr>
              <a:lnSpc>
                <a:spcPct val="100000"/>
              </a:lnSpc>
              <a:spcBef>
                <a:spcPts val="600"/>
              </a:spcBef>
            </a:pPr>
            <a:r>
              <a:rPr lang="en-GB" sz="2400" dirty="0">
                <a:solidFill>
                  <a:schemeClr val="bg1"/>
                </a:solidFill>
                <a:latin typeface="Arial"/>
                <a:cs typeface="Calibri" panose="020F0502020204030204"/>
              </a:rPr>
              <a:t>As measures were lifted, some began to question the logic and clarity of the guidance, resulting in frustration and some deviation from the rules</a:t>
            </a:r>
          </a:p>
          <a:p>
            <a:pPr>
              <a:lnSpc>
                <a:spcPct val="100000"/>
              </a:lnSpc>
              <a:spcBef>
                <a:spcPts val="600"/>
              </a:spcBef>
            </a:pPr>
            <a:r>
              <a:rPr lang="en-GB" sz="2400" dirty="0">
                <a:solidFill>
                  <a:schemeClr val="bg1"/>
                </a:solidFill>
                <a:latin typeface="Arial"/>
                <a:cs typeface="Arial"/>
              </a:rPr>
              <a:t>They seek out official sources for information, but some are switching off due to the repetition and negative news</a:t>
            </a:r>
            <a:endParaRPr lang="en-GB" sz="2400" dirty="0">
              <a:solidFill>
                <a:schemeClr val="bg1"/>
              </a:solidFill>
              <a:latin typeface="Arial"/>
              <a:cs typeface="Calibri" panose="020F0502020204030204"/>
            </a:endParaRPr>
          </a:p>
          <a:p>
            <a:pPr>
              <a:lnSpc>
                <a:spcPct val="100000"/>
              </a:lnSpc>
              <a:spcBef>
                <a:spcPts val="600"/>
              </a:spcBef>
            </a:pPr>
            <a:r>
              <a:rPr lang="en-GB" sz="2400" dirty="0">
                <a:solidFill>
                  <a:schemeClr val="bg1"/>
                </a:solidFill>
                <a:latin typeface="Arial"/>
                <a:cs typeface="Calibri" panose="020F0502020204030204"/>
              </a:rPr>
              <a:t>As time goes on, all have adapted well and settled into a routine, finding things to do to keep busy, active and positive </a:t>
            </a:r>
          </a:p>
          <a:p>
            <a:pPr>
              <a:lnSpc>
                <a:spcPct val="100000"/>
              </a:lnSpc>
              <a:spcBef>
                <a:spcPts val="600"/>
              </a:spcBef>
            </a:pPr>
            <a:r>
              <a:rPr lang="en-GB" sz="2400" dirty="0">
                <a:solidFill>
                  <a:schemeClr val="bg1"/>
                </a:solidFill>
                <a:latin typeface="Arial"/>
                <a:cs typeface="Calibri" panose="020F0502020204030204"/>
              </a:rPr>
              <a:t>Many have continued to ‘stay home’ despite the ‘stay alert’ message</a:t>
            </a:r>
            <a:endParaRPr lang="en-GB" dirty="0">
              <a:solidFill>
                <a:schemeClr val="bg1"/>
              </a:solidFill>
            </a:endParaRPr>
          </a:p>
          <a:p>
            <a:pPr>
              <a:lnSpc>
                <a:spcPct val="100000"/>
              </a:lnSpc>
              <a:spcBef>
                <a:spcPts val="600"/>
              </a:spcBef>
            </a:pPr>
            <a:r>
              <a:rPr lang="en-GB" sz="2400" dirty="0">
                <a:solidFill>
                  <a:schemeClr val="bg1"/>
                </a:solidFill>
                <a:latin typeface="Arial"/>
                <a:cs typeface="Calibri" panose="020F0502020204030204"/>
              </a:rPr>
              <a:t>Some of those living alone and working and/or caring for children are finding lockdown more difficult, whereas retired people continue to thrive</a:t>
            </a:r>
          </a:p>
          <a:p>
            <a:pPr>
              <a:lnSpc>
                <a:spcPct val="100000"/>
              </a:lnSpc>
              <a:spcBef>
                <a:spcPts val="600"/>
              </a:spcBef>
            </a:pPr>
            <a:endParaRPr lang="en-GB" sz="2400" dirty="0">
              <a:solidFill>
                <a:schemeClr val="bg1"/>
              </a:solidFill>
              <a:latin typeface="Arial"/>
              <a:cs typeface="Calibri" panose="020F0502020204030204"/>
            </a:endParaRPr>
          </a:p>
        </p:txBody>
      </p:sp>
    </p:spTree>
    <p:extLst>
      <p:ext uri="{BB962C8B-B14F-4D97-AF65-F5344CB8AC3E}">
        <p14:creationId xmlns:p14="http://schemas.microsoft.com/office/powerpoint/2010/main" val="1180847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1373249-189F-4C9A-89A4-30B0EE6CD7CC}"/>
              </a:ext>
            </a:extLst>
          </p:cNvPr>
          <p:cNvSpPr txBox="1">
            <a:spLocks/>
          </p:cNvSpPr>
          <p:nvPr/>
        </p:nvSpPr>
        <p:spPr>
          <a:xfrm>
            <a:off x="-1" y="0"/>
            <a:ext cx="554400" cy="6858000"/>
          </a:xfrm>
          <a:prstGeom prst="rect">
            <a:avLst/>
          </a:prstGeom>
          <a:solidFill>
            <a:srgbClr val="C00000"/>
          </a:solidFill>
          <a:ln>
            <a:noFill/>
          </a:ln>
        </p:spPr>
        <p:txBody>
          <a:bodyPr vert="vert270" lIns="68580" tIns="270000" rIns="108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400">
                <a:solidFill>
                  <a:schemeClr val="bg1"/>
                </a:solidFill>
                <a:latin typeface="Arial"/>
                <a:cs typeface="Arial"/>
              </a:rPr>
              <a:t>                        Life in Lockdown by personas</a:t>
            </a:r>
          </a:p>
        </p:txBody>
      </p:sp>
      <p:sp>
        <p:nvSpPr>
          <p:cNvPr id="2" name="Rectangle 1">
            <a:extLst>
              <a:ext uri="{FF2B5EF4-FFF2-40B4-BE49-F238E27FC236}">
                <a16:creationId xmlns:a16="http://schemas.microsoft.com/office/drawing/2014/main" id="{056F8416-716D-4555-BB35-0733F171B8B6}"/>
              </a:ext>
            </a:extLst>
          </p:cNvPr>
          <p:cNvSpPr/>
          <p:nvPr/>
        </p:nvSpPr>
        <p:spPr>
          <a:xfrm>
            <a:off x="990969" y="1609105"/>
            <a:ext cx="2397760" cy="2692400"/>
          </a:xfrm>
          <a:prstGeom prst="rect">
            <a:avLst/>
          </a:prstGeom>
          <a:solidFill>
            <a:srgbClr val="E129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latin typeface="Arial"/>
                <a:cs typeface="Arial"/>
              </a:rPr>
              <a:t>Most finding it more difficult than others managing both work and childcare, particularly single parents or those with younger children</a:t>
            </a:r>
          </a:p>
        </p:txBody>
      </p:sp>
      <p:sp>
        <p:nvSpPr>
          <p:cNvPr id="5" name="Rectangle 4">
            <a:extLst>
              <a:ext uri="{FF2B5EF4-FFF2-40B4-BE49-F238E27FC236}">
                <a16:creationId xmlns:a16="http://schemas.microsoft.com/office/drawing/2014/main" id="{ED34343C-FCA4-4182-8A14-F4447A1CE25C}"/>
              </a:ext>
            </a:extLst>
          </p:cNvPr>
          <p:cNvSpPr/>
          <p:nvPr/>
        </p:nvSpPr>
        <p:spPr>
          <a:xfrm>
            <a:off x="3571610" y="1599869"/>
            <a:ext cx="2397760" cy="2692400"/>
          </a:xfrm>
          <a:prstGeom prst="rect">
            <a:avLst/>
          </a:prstGeom>
          <a:solidFill>
            <a:srgbClr val="F28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Getting used to working from home and finding routines that work took a bit more time </a:t>
            </a:r>
          </a:p>
        </p:txBody>
      </p:sp>
      <p:sp>
        <p:nvSpPr>
          <p:cNvPr id="7" name="Rectangle 6">
            <a:extLst>
              <a:ext uri="{FF2B5EF4-FFF2-40B4-BE49-F238E27FC236}">
                <a16:creationId xmlns:a16="http://schemas.microsoft.com/office/drawing/2014/main" id="{3C044940-6FDD-47DE-9AF9-886FE9DBC1AD}"/>
              </a:ext>
            </a:extLst>
          </p:cNvPr>
          <p:cNvSpPr/>
          <p:nvPr/>
        </p:nvSpPr>
        <p:spPr>
          <a:xfrm>
            <a:off x="990969" y="694705"/>
            <a:ext cx="2397760" cy="914400"/>
          </a:xfrm>
          <a:prstGeom prst="rect">
            <a:avLst/>
          </a:prstGeom>
          <a:solidFill>
            <a:srgbClr val="E1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atin typeface="Arial"/>
                <a:cs typeface="Arial"/>
              </a:rPr>
              <a:t>Families with Children</a:t>
            </a:r>
          </a:p>
        </p:txBody>
      </p:sp>
      <p:sp>
        <p:nvSpPr>
          <p:cNvPr id="8" name="Rectangle 7">
            <a:extLst>
              <a:ext uri="{FF2B5EF4-FFF2-40B4-BE49-F238E27FC236}">
                <a16:creationId xmlns:a16="http://schemas.microsoft.com/office/drawing/2014/main" id="{67AE1961-0067-4D7B-84DD-CA7C286619B7}"/>
              </a:ext>
            </a:extLst>
          </p:cNvPr>
          <p:cNvSpPr/>
          <p:nvPr/>
        </p:nvSpPr>
        <p:spPr>
          <a:xfrm>
            <a:off x="3571610" y="690835"/>
            <a:ext cx="2397760" cy="914400"/>
          </a:xfrm>
          <a:prstGeom prst="rect">
            <a:avLst/>
          </a:prstGeom>
          <a:solidFill>
            <a:srgbClr val="F2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Employed</a:t>
            </a:r>
          </a:p>
        </p:txBody>
      </p:sp>
      <p:sp>
        <p:nvSpPr>
          <p:cNvPr id="10" name="Rectangle 9">
            <a:extLst>
              <a:ext uri="{FF2B5EF4-FFF2-40B4-BE49-F238E27FC236}">
                <a16:creationId xmlns:a16="http://schemas.microsoft.com/office/drawing/2014/main" id="{513B4E98-16C8-4C4B-8C71-BFD81C2334F6}"/>
              </a:ext>
            </a:extLst>
          </p:cNvPr>
          <p:cNvSpPr/>
          <p:nvPr/>
        </p:nvSpPr>
        <p:spPr>
          <a:xfrm>
            <a:off x="6172569" y="1599869"/>
            <a:ext cx="2397760" cy="2692400"/>
          </a:xfrm>
          <a:prstGeom prst="rect">
            <a:avLst/>
          </a:prstGeom>
          <a:solidFill>
            <a:srgbClr val="FAB5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dirty="0">
                <a:solidFill>
                  <a:schemeClr val="tx1"/>
                </a:solidFill>
                <a:latin typeface="Arial"/>
                <a:cs typeface="Arial"/>
              </a:rPr>
              <a:t>Most have considerable impacts to working life and finance</a:t>
            </a:r>
          </a:p>
          <a:p>
            <a:pPr marL="285750" indent="-285750">
              <a:buFont typeface="Arial" panose="020B0604020202020204" pitchFamily="34" charset="0"/>
              <a:buChar char="•"/>
            </a:pPr>
            <a:r>
              <a:rPr lang="en-GB" dirty="0">
                <a:solidFill>
                  <a:schemeClr val="tx1"/>
                </a:solidFill>
                <a:latin typeface="Arial"/>
                <a:cs typeface="Arial"/>
              </a:rPr>
              <a:t>Some enjoying more free time despite the difficulties</a:t>
            </a:r>
          </a:p>
        </p:txBody>
      </p:sp>
      <p:sp>
        <p:nvSpPr>
          <p:cNvPr id="11" name="Rectangle 10">
            <a:extLst>
              <a:ext uri="{FF2B5EF4-FFF2-40B4-BE49-F238E27FC236}">
                <a16:creationId xmlns:a16="http://schemas.microsoft.com/office/drawing/2014/main" id="{7C382022-D33C-456D-B41D-101F7C8F5381}"/>
              </a:ext>
            </a:extLst>
          </p:cNvPr>
          <p:cNvSpPr/>
          <p:nvPr/>
        </p:nvSpPr>
        <p:spPr>
          <a:xfrm>
            <a:off x="6172569" y="690835"/>
            <a:ext cx="2397760" cy="914400"/>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latin typeface="Arial"/>
                <a:cs typeface="Arial"/>
              </a:rPr>
              <a:t>Self-employed</a:t>
            </a:r>
          </a:p>
        </p:txBody>
      </p:sp>
      <p:sp>
        <p:nvSpPr>
          <p:cNvPr id="3" name="Rectangle 2">
            <a:extLst>
              <a:ext uri="{FF2B5EF4-FFF2-40B4-BE49-F238E27FC236}">
                <a16:creationId xmlns:a16="http://schemas.microsoft.com/office/drawing/2014/main" id="{CE2B8406-DE52-4444-B7E7-2ECFEC53FA7D}"/>
              </a:ext>
            </a:extLst>
          </p:cNvPr>
          <p:cNvSpPr/>
          <p:nvPr/>
        </p:nvSpPr>
        <p:spPr>
          <a:xfrm>
            <a:off x="990969" y="4393524"/>
            <a:ext cx="10241865" cy="1369606"/>
          </a:xfrm>
          <a:prstGeom prst="rect">
            <a:avLst/>
          </a:prstGeom>
          <a:solidFill>
            <a:schemeClr val="bg1">
              <a:lumMod val="85000"/>
            </a:schemeClr>
          </a:solidFill>
        </p:spPr>
        <p:txBody>
          <a:bodyPr wrap="square" anchor="t">
            <a:spAutoFit/>
          </a:bodyPr>
          <a:lstStyle/>
          <a:p>
            <a:pPr>
              <a:spcBef>
                <a:spcPts val="600"/>
              </a:spcBef>
            </a:pPr>
            <a:r>
              <a:rPr lang="en-GB" sz="1600" dirty="0">
                <a:latin typeface="Arial"/>
                <a:cs typeface="Arial"/>
              </a:rPr>
              <a:t>In a national survey conducted 20-22, </a:t>
            </a:r>
            <a:r>
              <a:rPr lang="en-GB" sz="1600" b="1" dirty="0">
                <a:latin typeface="Arial"/>
                <a:cs typeface="Arial"/>
              </a:rPr>
              <a:t>41%</a:t>
            </a:r>
            <a:r>
              <a:rPr lang="en-GB" sz="1600" dirty="0">
                <a:latin typeface="Arial"/>
                <a:cs typeface="Arial"/>
              </a:rPr>
              <a:t> of people had not left their home at all on five or more of the previous seven days, indicating the seriousness with which people are still treating the crisis. </a:t>
            </a:r>
            <a:r>
              <a:rPr lang="en-GB" sz="1600" b="1" dirty="0">
                <a:latin typeface="Arial"/>
                <a:cs typeface="Arial"/>
              </a:rPr>
              <a:t>14% </a:t>
            </a:r>
            <a:r>
              <a:rPr lang="en-GB" sz="1600" dirty="0">
                <a:latin typeface="Arial"/>
                <a:cs typeface="Arial"/>
              </a:rPr>
              <a:t>did not leave their home once in the previous week, despite restrictions being eased to the ‘stay alert’ message earlier in the month (11 May Prime Minister announcement).</a:t>
            </a:r>
          </a:p>
          <a:p>
            <a:pPr>
              <a:spcBef>
                <a:spcPts val="600"/>
              </a:spcBef>
            </a:pPr>
            <a:r>
              <a:rPr lang="en-GB" sz="1400" dirty="0">
                <a:latin typeface="Arial"/>
                <a:cs typeface="Arial"/>
              </a:rPr>
              <a:t>Source: King’s College London and MORI (2020), </a:t>
            </a:r>
            <a:r>
              <a:rPr lang="en-GB" sz="1400" i="1" dirty="0">
                <a:latin typeface="Arial"/>
                <a:cs typeface="Arial"/>
              </a:rPr>
              <a:t>Getting used to life under lockdown? Coronavirus in the UK</a:t>
            </a:r>
          </a:p>
        </p:txBody>
      </p:sp>
      <p:sp>
        <p:nvSpPr>
          <p:cNvPr id="12" name="Rectangle 11">
            <a:extLst>
              <a:ext uri="{FF2B5EF4-FFF2-40B4-BE49-F238E27FC236}">
                <a16:creationId xmlns:a16="http://schemas.microsoft.com/office/drawing/2014/main" id="{F23C264B-4D80-4BC7-857D-2E20C0384755}"/>
              </a:ext>
            </a:extLst>
          </p:cNvPr>
          <p:cNvSpPr/>
          <p:nvPr/>
        </p:nvSpPr>
        <p:spPr>
          <a:xfrm>
            <a:off x="8835074" y="1599869"/>
            <a:ext cx="2397760" cy="2692400"/>
          </a:xfrm>
          <a:prstGeom prst="rect">
            <a:avLst/>
          </a:prstGeom>
          <a:solidFill>
            <a:srgbClr val="00A8D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a:solidFill>
                  <a:schemeClr val="tx1"/>
                </a:solidFill>
                <a:latin typeface="Arial"/>
                <a:cs typeface="Arial"/>
              </a:rPr>
              <a:t>Managing better than the other personas due to fewer responsibilities (childcare and work) and stable incomes</a:t>
            </a:r>
          </a:p>
        </p:txBody>
      </p:sp>
      <p:sp>
        <p:nvSpPr>
          <p:cNvPr id="13" name="Rectangle 12">
            <a:extLst>
              <a:ext uri="{FF2B5EF4-FFF2-40B4-BE49-F238E27FC236}">
                <a16:creationId xmlns:a16="http://schemas.microsoft.com/office/drawing/2014/main" id="{3E4F4444-8570-4E50-AAC2-50738CAB5A03}"/>
              </a:ext>
            </a:extLst>
          </p:cNvPr>
          <p:cNvSpPr/>
          <p:nvPr/>
        </p:nvSpPr>
        <p:spPr>
          <a:xfrm>
            <a:off x="8835074" y="690835"/>
            <a:ext cx="2397760" cy="914400"/>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latin typeface="Arial"/>
                <a:cs typeface="Arial"/>
              </a:rPr>
              <a:t>Retired</a:t>
            </a:r>
          </a:p>
        </p:txBody>
      </p:sp>
      <p:sp>
        <p:nvSpPr>
          <p:cNvPr id="14" name="Rectangle 13">
            <a:extLst>
              <a:ext uri="{FF2B5EF4-FFF2-40B4-BE49-F238E27FC236}">
                <a16:creationId xmlns:a16="http://schemas.microsoft.com/office/drawing/2014/main" id="{05A62870-DE9F-4526-A4BA-886E52E285DD}"/>
              </a:ext>
            </a:extLst>
          </p:cNvPr>
          <p:cNvSpPr/>
          <p:nvPr/>
        </p:nvSpPr>
        <p:spPr>
          <a:xfrm>
            <a:off x="760923" y="234800"/>
            <a:ext cx="9944247" cy="400110"/>
          </a:xfrm>
          <a:prstGeom prst="rect">
            <a:avLst/>
          </a:prstGeom>
        </p:spPr>
        <p:txBody>
          <a:bodyPr wrap="square" anchor="t">
            <a:spAutoFit/>
          </a:bodyPr>
          <a:lstStyle/>
          <a:p>
            <a:pPr lvl="0"/>
            <a:r>
              <a:rPr lang="en-GB" sz="2000" b="1">
                <a:solidFill>
                  <a:srgbClr val="C00000"/>
                </a:solidFill>
                <a:latin typeface="Arial"/>
                <a:ea typeface="Calibri" panose="020F0502020204030204" pitchFamily="34" charset="0"/>
                <a:cs typeface="Arial"/>
              </a:rPr>
              <a:t>Retirees settled into the routine of lockdown the quickest</a:t>
            </a:r>
            <a:endParaRPr lang="en-GB" sz="2000">
              <a:latin typeface="Arial"/>
              <a:ea typeface="Calibri" panose="020F0502020204030204" pitchFamily="34" charset="0"/>
              <a:cs typeface="Arial"/>
            </a:endParaRPr>
          </a:p>
        </p:txBody>
      </p:sp>
      <p:sp>
        <p:nvSpPr>
          <p:cNvPr id="15" name="Rectangle 14">
            <a:extLst>
              <a:ext uri="{FF2B5EF4-FFF2-40B4-BE49-F238E27FC236}">
                <a16:creationId xmlns:a16="http://schemas.microsoft.com/office/drawing/2014/main" id="{74E20354-981E-449C-A5E3-D2574A9A7E8C}"/>
              </a:ext>
            </a:extLst>
          </p:cNvPr>
          <p:cNvSpPr/>
          <p:nvPr/>
        </p:nvSpPr>
        <p:spPr>
          <a:xfrm>
            <a:off x="990968" y="5840074"/>
            <a:ext cx="10241865" cy="877163"/>
          </a:xfrm>
          <a:prstGeom prst="rect">
            <a:avLst/>
          </a:prstGeom>
          <a:solidFill>
            <a:schemeClr val="bg1">
              <a:lumMod val="85000"/>
            </a:schemeClr>
          </a:solidFill>
        </p:spPr>
        <p:txBody>
          <a:bodyPr wrap="square">
            <a:spAutoFit/>
          </a:bodyPr>
          <a:lstStyle/>
          <a:p>
            <a:r>
              <a:rPr lang="en-GB" sz="1600" dirty="0">
                <a:latin typeface="Arial" panose="020B0604020202020204" pitchFamily="34" charset="0"/>
                <a:cs typeface="Arial" panose="020B0604020202020204" pitchFamily="34" charset="0"/>
              </a:rPr>
              <a:t>An online survey by Ipsos MORI finds </a:t>
            </a:r>
            <a:r>
              <a:rPr lang="en-GB" sz="1600" b="1" dirty="0">
                <a:latin typeface="Arial" panose="020B0604020202020204" pitchFamily="34" charset="0"/>
                <a:cs typeface="Arial" panose="020B0604020202020204" pitchFamily="34" charset="0"/>
              </a:rPr>
              <a:t>47% </a:t>
            </a:r>
            <a:r>
              <a:rPr lang="en-GB" sz="1600" dirty="0">
                <a:latin typeface="Arial" panose="020B0604020202020204" pitchFamily="34" charset="0"/>
                <a:cs typeface="Arial" panose="020B0604020202020204" pitchFamily="34" charset="0"/>
              </a:rPr>
              <a:t>are spending more time on social media, </a:t>
            </a:r>
            <a:r>
              <a:rPr lang="en-GB" sz="1600" b="1" dirty="0">
                <a:latin typeface="Arial" panose="020B0604020202020204" pitchFamily="34" charset="0"/>
                <a:cs typeface="Arial" panose="020B0604020202020204" pitchFamily="34" charset="0"/>
              </a:rPr>
              <a:t>39%</a:t>
            </a:r>
            <a:r>
              <a:rPr lang="en-GB" sz="1600" dirty="0">
                <a:latin typeface="Arial" panose="020B0604020202020204" pitchFamily="34" charset="0"/>
                <a:cs typeface="Arial" panose="020B0604020202020204" pitchFamily="34" charset="0"/>
              </a:rPr>
              <a:t> are gardening, </a:t>
            </a:r>
            <a:r>
              <a:rPr lang="en-GB" sz="1600" b="1" dirty="0">
                <a:latin typeface="Arial" panose="020B0604020202020204" pitchFamily="34" charset="0"/>
                <a:cs typeface="Arial" panose="020B0604020202020204" pitchFamily="34" charset="0"/>
              </a:rPr>
              <a:t>33% </a:t>
            </a:r>
            <a:r>
              <a:rPr lang="en-GB" sz="1600" dirty="0">
                <a:latin typeface="Arial" panose="020B0604020202020204" pitchFamily="34" charset="0"/>
                <a:cs typeface="Arial" panose="020B0604020202020204" pitchFamily="34" charset="0"/>
              </a:rPr>
              <a:t>read books, </a:t>
            </a:r>
            <a:r>
              <a:rPr lang="en-GB" sz="1600" b="1" dirty="0">
                <a:latin typeface="Arial" panose="020B0604020202020204" pitchFamily="34" charset="0"/>
                <a:cs typeface="Arial" panose="020B0604020202020204" pitchFamily="34" charset="0"/>
              </a:rPr>
              <a:t>25% </a:t>
            </a:r>
            <a:r>
              <a:rPr lang="en-GB" sz="1600" dirty="0">
                <a:latin typeface="Arial" panose="020B0604020202020204" pitchFamily="34" charset="0"/>
                <a:cs typeface="Arial" panose="020B0604020202020204" pitchFamily="34" charset="0"/>
              </a:rPr>
              <a:t>playing board games / puzzles and </a:t>
            </a:r>
            <a:r>
              <a:rPr lang="en-GB" sz="1600" b="1" dirty="0">
                <a:latin typeface="Arial" panose="020B0604020202020204" pitchFamily="34" charset="0"/>
                <a:cs typeface="Arial" panose="020B0604020202020204" pitchFamily="34" charset="0"/>
              </a:rPr>
              <a:t>25% </a:t>
            </a:r>
            <a:r>
              <a:rPr lang="en-GB" sz="1600" dirty="0">
                <a:latin typeface="Arial" panose="020B0604020202020204" pitchFamily="34" charset="0"/>
                <a:cs typeface="Arial" panose="020B0604020202020204" pitchFamily="34" charset="0"/>
              </a:rPr>
              <a:t>trying new types of exercise</a:t>
            </a:r>
          </a:p>
          <a:p>
            <a:pPr>
              <a:spcBef>
                <a:spcPts val="600"/>
              </a:spcBef>
            </a:pPr>
            <a:r>
              <a:rPr lang="en-GB" sz="1400" dirty="0">
                <a:latin typeface="Arial" panose="020B0604020202020204" pitchFamily="34" charset="0"/>
                <a:cs typeface="Arial" panose="020B0604020202020204" pitchFamily="34" charset="0"/>
              </a:rPr>
              <a:t>Source: Ipsos MORI Coronavirus polling Public 10-13 April 2020 (Adults aged 18+ in GB)</a:t>
            </a:r>
          </a:p>
        </p:txBody>
      </p:sp>
    </p:spTree>
    <p:custDataLst>
      <p:tags r:id="rId1"/>
    </p:custDataLst>
    <p:extLst>
      <p:ext uri="{BB962C8B-B14F-4D97-AF65-F5344CB8AC3E}">
        <p14:creationId xmlns:p14="http://schemas.microsoft.com/office/powerpoint/2010/main" val="195849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 Initial response to measures</a:t>
            </a:r>
            <a:endParaRPr lang="en-GB" sz="200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5B1FEE1-983A-4CE2-86F0-0A1A30DA577B}"/>
              </a:ext>
            </a:extLst>
          </p:cNvPr>
          <p:cNvSpPr/>
          <p:nvPr/>
        </p:nvSpPr>
        <p:spPr>
          <a:xfrm>
            <a:off x="772074" y="97575"/>
            <a:ext cx="9944247" cy="400110"/>
          </a:xfrm>
          <a:prstGeom prst="rect">
            <a:avLst/>
          </a:prstGeom>
        </p:spPr>
        <p:txBody>
          <a:bodyPr wrap="square" anchor="t">
            <a:spAutoFit/>
          </a:bodyPr>
          <a:lstStyle/>
          <a:p>
            <a:pPr lvl="0"/>
            <a:r>
              <a:rPr lang="en-GB" sz="2000" b="1" dirty="0">
                <a:solidFill>
                  <a:srgbClr val="C00000"/>
                </a:solidFill>
                <a:latin typeface="Arial"/>
                <a:ea typeface="Calibri" panose="020F0502020204030204" pitchFamily="34" charset="0"/>
                <a:cs typeface="Arial"/>
              </a:rPr>
              <a:t>Initial government measures were welcomed by most and seen as necessary.</a:t>
            </a:r>
            <a:endParaRPr lang="en-GB" sz="2000" dirty="0">
              <a:latin typeface="Arial"/>
              <a:ea typeface="Calibri" panose="020F0502020204030204" pitchFamily="34" charset="0"/>
              <a:cs typeface="Arial"/>
            </a:endParaRPr>
          </a:p>
        </p:txBody>
      </p:sp>
      <p:sp>
        <p:nvSpPr>
          <p:cNvPr id="4" name="TextBox 3">
            <a:extLst>
              <a:ext uri="{FF2B5EF4-FFF2-40B4-BE49-F238E27FC236}">
                <a16:creationId xmlns:a16="http://schemas.microsoft.com/office/drawing/2014/main" id="{9DB2612D-A933-466B-BB57-C688125F80F9}"/>
              </a:ext>
            </a:extLst>
          </p:cNvPr>
          <p:cNvSpPr txBox="1"/>
          <p:nvPr/>
        </p:nvSpPr>
        <p:spPr>
          <a:xfrm>
            <a:off x="701939" y="695479"/>
            <a:ext cx="10110868"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dirty="0">
                <a:latin typeface="Arial"/>
                <a:cs typeface="Arial"/>
              </a:rPr>
              <a:t>While there was a degree of </a:t>
            </a:r>
            <a:r>
              <a:rPr lang="en-GB" b="1" dirty="0">
                <a:latin typeface="Arial"/>
                <a:cs typeface="Arial"/>
              </a:rPr>
              <a:t>anxiety and concern </a:t>
            </a:r>
            <a:r>
              <a:rPr lang="en-GB" dirty="0">
                <a:latin typeface="Arial"/>
                <a:cs typeface="Arial"/>
              </a:rPr>
              <a:t>among some when </a:t>
            </a:r>
            <a:br>
              <a:rPr lang="en-GB" dirty="0">
                <a:latin typeface="Arial"/>
                <a:cs typeface="Arial"/>
              </a:rPr>
            </a:br>
            <a:r>
              <a:rPr lang="en-GB" dirty="0">
                <a:latin typeface="Arial"/>
                <a:cs typeface="Arial"/>
              </a:rPr>
              <a:t>lockdown measures were first introduced, this did not come as a surprise </a:t>
            </a:r>
            <a:br>
              <a:rPr lang="en-GB" dirty="0">
                <a:latin typeface="Arial"/>
                <a:cs typeface="Arial"/>
              </a:rPr>
            </a:br>
            <a:r>
              <a:rPr lang="en-GB" dirty="0">
                <a:latin typeface="Arial"/>
                <a:cs typeface="Arial"/>
              </a:rPr>
              <a:t>to most participants, many of whom were following events unfold around the world.</a:t>
            </a:r>
          </a:p>
          <a:p>
            <a:endParaRPr lang="en-GB" dirty="0">
              <a:latin typeface="Arial"/>
              <a:cs typeface="Arial"/>
            </a:endParaRPr>
          </a:p>
          <a:p>
            <a:pPr marL="285750" indent="-285750">
              <a:buFont typeface="Arial" panose="020B0604020202020204" pitchFamily="34" charset="0"/>
              <a:buChar char="•"/>
            </a:pPr>
            <a:r>
              <a:rPr lang="en-GB" dirty="0">
                <a:latin typeface="Arial"/>
                <a:cs typeface="Arial"/>
              </a:rPr>
              <a:t>All felt the guidance was </a:t>
            </a:r>
            <a:r>
              <a:rPr lang="en-GB" b="1" dirty="0">
                <a:latin typeface="Arial"/>
                <a:cs typeface="Arial"/>
              </a:rPr>
              <a:t>clear and easy to understand </a:t>
            </a:r>
            <a:r>
              <a:rPr lang="en-GB" dirty="0">
                <a:latin typeface="Arial"/>
                <a:cs typeface="Arial"/>
              </a:rPr>
              <a:t>– all participants accepted </a:t>
            </a:r>
            <a:br>
              <a:rPr lang="en-GB" dirty="0">
                <a:latin typeface="Arial"/>
                <a:cs typeface="Arial"/>
              </a:rPr>
            </a:br>
            <a:r>
              <a:rPr lang="en-GB" dirty="0">
                <a:latin typeface="Arial"/>
                <a:cs typeface="Arial"/>
              </a:rPr>
              <a:t>the restrictions. </a:t>
            </a:r>
          </a:p>
          <a:p>
            <a:endParaRPr lang="en-GB" dirty="0">
              <a:latin typeface="Arial"/>
              <a:cs typeface="Arial"/>
            </a:endParaRPr>
          </a:p>
          <a:p>
            <a:pPr marL="285750" indent="-285750">
              <a:buFont typeface="Arial" panose="020B0604020202020204" pitchFamily="34" charset="0"/>
              <a:buChar char="•"/>
            </a:pPr>
            <a:r>
              <a:rPr lang="en-GB" dirty="0">
                <a:latin typeface="Arial"/>
                <a:cs typeface="Arial"/>
              </a:rPr>
              <a:t>Some took the </a:t>
            </a:r>
            <a:r>
              <a:rPr lang="en-GB" b="1" dirty="0">
                <a:latin typeface="Arial"/>
                <a:cs typeface="Arial"/>
              </a:rPr>
              <a:t>‘stay home’ </a:t>
            </a:r>
            <a:r>
              <a:rPr lang="en-GB" dirty="0">
                <a:latin typeface="Arial"/>
                <a:cs typeface="Arial"/>
              </a:rPr>
              <a:t>message very seriously, and felt they were keeping safe and doing their </a:t>
            </a:r>
            <a:r>
              <a:rPr lang="en-GB" b="1" dirty="0">
                <a:latin typeface="Arial"/>
                <a:cs typeface="Arial"/>
              </a:rPr>
              <a:t>civic duty </a:t>
            </a:r>
            <a:r>
              <a:rPr lang="en-GB" dirty="0">
                <a:latin typeface="Arial"/>
                <a:cs typeface="Arial"/>
              </a:rPr>
              <a:t>by following this, particularly if family members had underlying health issues. </a:t>
            </a:r>
          </a:p>
          <a:p>
            <a:pPr marL="285750" indent="-285750">
              <a:buFont typeface="Arial" panose="020B0604020202020204" pitchFamily="34" charset="0"/>
              <a:buChar char="•"/>
            </a:pPr>
            <a:r>
              <a:rPr lang="en-GB" dirty="0">
                <a:latin typeface="Arial"/>
                <a:cs typeface="Arial"/>
              </a:rPr>
              <a:t>Several also described the moment it hit them that life was about to change significantly. </a:t>
            </a:r>
            <a:endParaRPr lang="en-GB"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DF335F02-76BB-4A7F-9547-FF6F97A91E3F}"/>
              </a:ext>
            </a:extLst>
          </p:cNvPr>
          <p:cNvSpPr/>
          <p:nvPr/>
        </p:nvSpPr>
        <p:spPr>
          <a:xfrm>
            <a:off x="6177432" y="5123400"/>
            <a:ext cx="5501221" cy="1323439"/>
          </a:xfrm>
          <a:prstGeom prst="rect">
            <a:avLst/>
          </a:prstGeom>
        </p:spPr>
        <p:txBody>
          <a:bodyPr wrap="square">
            <a:spAutoFit/>
          </a:bodyPr>
          <a:lstStyle/>
          <a:p>
            <a:pPr algn="ctr">
              <a:spcAft>
                <a:spcPts val="800"/>
              </a:spcAft>
            </a:pPr>
            <a:r>
              <a:rPr lang="en-GB" sz="1600"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“Initial thinking was we were overreacting. In hindsight my thought process has completely changed and perhaps we should have done it [lockdown] earlier… the first week, saw reaction, death count rise, you do have fears.”</a:t>
            </a:r>
            <a:endParaRPr lang="en-GB" sz="1600" b="1" i="1"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675475B3-5403-4638-8528-2D48493A6FBB}"/>
              </a:ext>
            </a:extLst>
          </p:cNvPr>
          <p:cNvSpPr/>
          <p:nvPr/>
        </p:nvSpPr>
        <p:spPr>
          <a:xfrm>
            <a:off x="1134964" y="5203610"/>
            <a:ext cx="4008310" cy="1077218"/>
          </a:xfrm>
          <a:prstGeom prst="rect">
            <a:avLst/>
          </a:prstGeom>
        </p:spPr>
        <p:txBody>
          <a:bodyPr wrap="square" anchor="t">
            <a:spAutoFit/>
          </a:bodyPr>
          <a:lstStyle/>
          <a:p>
            <a:pPr lvl="0" algn="ctr"/>
            <a:r>
              <a:rPr lang="en-GB" sz="1600" b="1" i="1" dirty="0">
                <a:solidFill>
                  <a:schemeClr val="tx1">
                    <a:lumMod val="65000"/>
                    <a:lumOff val="35000"/>
                  </a:schemeClr>
                </a:solidFill>
                <a:latin typeface="Arial"/>
                <a:cs typeface="Arial"/>
              </a:rPr>
              <a:t>“When WHO declared it a pandemic then it really hit home. It hit home if we do stay indoors, then in theory we’ll be ok if we do the other things, too.”</a:t>
            </a:r>
          </a:p>
        </p:txBody>
      </p:sp>
      <p:sp>
        <p:nvSpPr>
          <p:cNvPr id="17" name="Rectangle 16">
            <a:extLst>
              <a:ext uri="{FF2B5EF4-FFF2-40B4-BE49-F238E27FC236}">
                <a16:creationId xmlns:a16="http://schemas.microsoft.com/office/drawing/2014/main" id="{CEFB8767-8641-497D-A3A7-A2ABCBEEBDCE}"/>
              </a:ext>
            </a:extLst>
          </p:cNvPr>
          <p:cNvSpPr/>
          <p:nvPr/>
        </p:nvSpPr>
        <p:spPr>
          <a:xfrm>
            <a:off x="1762310" y="3965207"/>
            <a:ext cx="9301023" cy="830997"/>
          </a:xfrm>
          <a:prstGeom prst="rect">
            <a:avLst/>
          </a:prstGeom>
        </p:spPr>
        <p:txBody>
          <a:bodyPr wrap="square">
            <a:spAutoFit/>
          </a:bodyPr>
          <a:lstStyle/>
          <a:p>
            <a:pPr algn="ctr"/>
            <a:r>
              <a:rPr lang="en-GB" sz="1600" b="1" i="1" dirty="0">
                <a:solidFill>
                  <a:schemeClr val="tx1">
                    <a:lumMod val="65000"/>
                    <a:lumOff val="35000"/>
                  </a:schemeClr>
                </a:solidFill>
                <a:latin typeface="Arial" panose="020B0604020202020204" pitchFamily="34" charset="0"/>
                <a:cs typeface="Arial" panose="020B0604020202020204" pitchFamily="34" charset="0"/>
              </a:rPr>
              <a:t>“We’re locked down, we don’t go out… we get the click and collect shop once a week… it’s my choice not to go out, I just can’t be bothered to be honest, but they [government] don’t want me to go out, so I’ll go along with it… I don’t see how it can be any clearer.”</a:t>
            </a:r>
          </a:p>
        </p:txBody>
      </p:sp>
      <p:pic>
        <p:nvPicPr>
          <p:cNvPr id="2054" name="Picture 6">
            <a:extLst>
              <a:ext uri="{FF2B5EF4-FFF2-40B4-BE49-F238E27FC236}">
                <a16:creationId xmlns:a16="http://schemas.microsoft.com/office/drawing/2014/main" id="{0FDAA12F-3424-4EAD-A0D4-ADB9A0A25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790" y="97575"/>
            <a:ext cx="1880590" cy="188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80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 Initial response to measures</a:t>
            </a:r>
            <a:endParaRPr lang="en-GB" sz="200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C5BF50C1-A748-4936-88FE-9F3E018DC3E3}"/>
              </a:ext>
            </a:extLst>
          </p:cNvPr>
          <p:cNvSpPr/>
          <p:nvPr/>
        </p:nvSpPr>
        <p:spPr>
          <a:xfrm>
            <a:off x="695961" y="97575"/>
            <a:ext cx="8964087" cy="400110"/>
          </a:xfrm>
          <a:prstGeom prst="rect">
            <a:avLst/>
          </a:prstGeom>
        </p:spPr>
        <p:txBody>
          <a:bodyPr wrap="square" anchor="t">
            <a:spAutoFit/>
          </a:bodyPr>
          <a:lstStyle/>
          <a:p>
            <a:pPr lvl="0"/>
            <a:r>
              <a:rPr lang="en-GB" sz="2000" b="1">
                <a:solidFill>
                  <a:srgbClr val="C00000"/>
                </a:solidFill>
                <a:latin typeface="Arial"/>
                <a:ea typeface="Calibri" panose="020F0502020204030204" pitchFamily="34" charset="0"/>
                <a:cs typeface="Arial"/>
              </a:rPr>
              <a:t>Some took active steps to prepare or make arrangements for lockdown.</a:t>
            </a:r>
            <a:endParaRPr lang="en-GB" sz="2000">
              <a:latin typeface="Arial"/>
              <a:ea typeface="Calibri" panose="020F0502020204030204" pitchFamily="34" charset="0"/>
              <a:cs typeface="Arial"/>
            </a:endParaRPr>
          </a:p>
        </p:txBody>
      </p:sp>
      <p:sp>
        <p:nvSpPr>
          <p:cNvPr id="6" name="Rectangle 5">
            <a:extLst>
              <a:ext uri="{FF2B5EF4-FFF2-40B4-BE49-F238E27FC236}">
                <a16:creationId xmlns:a16="http://schemas.microsoft.com/office/drawing/2014/main" id="{9391F604-3330-41B8-9366-146F7CA20523}"/>
              </a:ext>
            </a:extLst>
          </p:cNvPr>
          <p:cNvSpPr/>
          <p:nvPr/>
        </p:nvSpPr>
        <p:spPr>
          <a:xfrm>
            <a:off x="740150" y="612861"/>
            <a:ext cx="8489243" cy="923330"/>
          </a:xfrm>
          <a:prstGeom prst="rect">
            <a:avLst/>
          </a:prstGeom>
        </p:spPr>
        <p:txBody>
          <a:bodyPr wrap="square">
            <a:spAutoFit/>
          </a:bodyPr>
          <a:lstStyle/>
          <a:p>
            <a:pPr marL="285750" indent="-285750">
              <a:buFont typeface="Arial" panose="020B0604020202020204" pitchFamily="34" charset="0"/>
              <a:buChar char="•"/>
            </a:pPr>
            <a:r>
              <a:rPr lang="en-GB">
                <a:latin typeface="Arial" panose="020B0604020202020204" pitchFamily="34" charset="0"/>
                <a:cs typeface="Arial" panose="020B0604020202020204" pitchFamily="34" charset="0"/>
              </a:rPr>
              <a:t>Some made </a:t>
            </a:r>
            <a:r>
              <a:rPr lang="en-GB" b="1">
                <a:latin typeface="Arial" panose="020B0604020202020204" pitchFamily="34" charset="0"/>
                <a:cs typeface="Arial" panose="020B0604020202020204" pitchFamily="34" charset="0"/>
              </a:rPr>
              <a:t>changes to living arrangements </a:t>
            </a:r>
            <a:r>
              <a:rPr lang="en-GB">
                <a:latin typeface="Arial" panose="020B0604020202020204" pitchFamily="34" charset="0"/>
                <a:cs typeface="Arial" panose="020B0604020202020204" pitchFamily="34" charset="0"/>
              </a:rPr>
              <a:t>before</a:t>
            </a:r>
            <a:r>
              <a:rPr lang="en-GB" b="1">
                <a:latin typeface="Arial" panose="020B0604020202020204" pitchFamily="34" charset="0"/>
                <a:cs typeface="Arial" panose="020B0604020202020204" pitchFamily="34" charset="0"/>
              </a:rPr>
              <a:t> </a:t>
            </a:r>
            <a:r>
              <a:rPr lang="en-GB">
                <a:latin typeface="Arial" panose="020B0604020202020204" pitchFamily="34" charset="0"/>
                <a:cs typeface="Arial" panose="020B0604020202020204" pitchFamily="34" charset="0"/>
              </a:rPr>
              <a:t>lockdown, e.g. older children moving out to live with partners, ex-partners moving in to help with parenting, or relatives moving in with elderly parents.</a:t>
            </a:r>
          </a:p>
        </p:txBody>
      </p:sp>
      <p:sp>
        <p:nvSpPr>
          <p:cNvPr id="20" name="Rectangle 19">
            <a:extLst>
              <a:ext uri="{FF2B5EF4-FFF2-40B4-BE49-F238E27FC236}">
                <a16:creationId xmlns:a16="http://schemas.microsoft.com/office/drawing/2014/main" id="{961EB46F-3494-45F5-ADB6-E43CF3CBA563}"/>
              </a:ext>
            </a:extLst>
          </p:cNvPr>
          <p:cNvSpPr/>
          <p:nvPr/>
        </p:nvSpPr>
        <p:spPr>
          <a:xfrm>
            <a:off x="923328" y="1651435"/>
            <a:ext cx="8838263" cy="584775"/>
          </a:xfrm>
          <a:prstGeom prst="rect">
            <a:avLst/>
          </a:prstGeom>
        </p:spPr>
        <p:txBody>
          <a:bodyPr wrap="square">
            <a:spAutoFit/>
          </a:bodyPr>
          <a:lstStyle/>
          <a:p>
            <a:pPr algn="ctr"/>
            <a:r>
              <a:rPr lang="en-GB" sz="1600" b="1" i="1">
                <a:solidFill>
                  <a:schemeClr val="tx1">
                    <a:lumMod val="65000"/>
                    <a:lumOff val="35000"/>
                  </a:schemeClr>
                </a:solidFill>
                <a:latin typeface="Arial" panose="020B0604020202020204" pitchFamily="34" charset="0"/>
                <a:cs typeface="Arial" panose="020B0604020202020204" pitchFamily="34" charset="0"/>
              </a:rPr>
              <a:t>“We told our son if work stops and you're here, you're not going to see her [girlfriend]. You </a:t>
            </a:r>
            <a:r>
              <a:rPr lang="en-GB" sz="1600" b="1" i="1" err="1">
                <a:solidFill>
                  <a:schemeClr val="tx1">
                    <a:lumMod val="65000"/>
                    <a:lumOff val="35000"/>
                  </a:schemeClr>
                </a:solidFill>
                <a:latin typeface="Arial" panose="020B0604020202020204" pitchFamily="34" charset="0"/>
                <a:cs typeface="Arial" panose="020B0604020202020204" pitchFamily="34" charset="0"/>
              </a:rPr>
              <a:t>gotta</a:t>
            </a:r>
            <a:r>
              <a:rPr lang="en-GB" sz="1600" b="1" i="1">
                <a:solidFill>
                  <a:schemeClr val="tx1">
                    <a:lumMod val="65000"/>
                    <a:lumOff val="35000"/>
                  </a:schemeClr>
                </a:solidFill>
                <a:latin typeface="Arial" panose="020B0604020202020204" pitchFamily="34" charset="0"/>
                <a:cs typeface="Arial" panose="020B0604020202020204" pitchFamily="34" charset="0"/>
              </a:rPr>
              <a:t> stay here or go there. So he went to stay with her just before lockdown.”</a:t>
            </a:r>
            <a:endParaRPr lang="en-GB" sz="1600">
              <a:solidFill>
                <a:schemeClr val="tx1">
                  <a:lumMod val="65000"/>
                  <a:lumOff val="35000"/>
                </a:schemeClr>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3F4891B8-ABB2-41EA-AFDF-E809D4926879}"/>
              </a:ext>
            </a:extLst>
          </p:cNvPr>
          <p:cNvSpPr/>
          <p:nvPr/>
        </p:nvSpPr>
        <p:spPr>
          <a:xfrm>
            <a:off x="1356865" y="2401613"/>
            <a:ext cx="7615120" cy="584775"/>
          </a:xfrm>
          <a:prstGeom prst="rect">
            <a:avLst/>
          </a:prstGeom>
        </p:spPr>
        <p:txBody>
          <a:bodyPr wrap="square">
            <a:spAutoFit/>
          </a:bodyPr>
          <a:lstStyle/>
          <a:p>
            <a:pPr algn="ctr">
              <a:spcAft>
                <a:spcPts val="0"/>
              </a:spcAft>
            </a:pPr>
            <a:r>
              <a:rPr lang="en-GB" sz="1600"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 [Ex-partner moved in to help with parenting] – “He only lasted 5 days and then left... We obviously have a completely different approach to childcare.”</a:t>
            </a:r>
          </a:p>
        </p:txBody>
      </p:sp>
      <p:sp>
        <p:nvSpPr>
          <p:cNvPr id="10" name="Rectangle 9">
            <a:extLst>
              <a:ext uri="{FF2B5EF4-FFF2-40B4-BE49-F238E27FC236}">
                <a16:creationId xmlns:a16="http://schemas.microsoft.com/office/drawing/2014/main" id="{790F178C-BA4F-4EF6-AF50-44CFE435FE18}"/>
              </a:ext>
            </a:extLst>
          </p:cNvPr>
          <p:cNvSpPr/>
          <p:nvPr/>
        </p:nvSpPr>
        <p:spPr>
          <a:xfrm>
            <a:off x="788126" y="3163727"/>
            <a:ext cx="10615747" cy="2523768"/>
          </a:xfrm>
          <a:prstGeom prst="rect">
            <a:avLst/>
          </a:prstGeom>
        </p:spPr>
        <p:txBody>
          <a:bodyPr wrap="square" anchor="t">
            <a:spAutoFit/>
          </a:bodyPr>
          <a:lstStyle/>
          <a:p>
            <a:pPr marL="285750" indent="-285750">
              <a:buFont typeface="Arial" panose="020B0604020202020204" pitchFamily="34" charset="0"/>
              <a:buChar char="•"/>
            </a:pPr>
            <a:r>
              <a:rPr lang="en-GB" dirty="0">
                <a:latin typeface="Arial"/>
                <a:cs typeface="Arial"/>
              </a:rPr>
              <a:t>Some also made </a:t>
            </a:r>
            <a:r>
              <a:rPr lang="en-GB" b="1" dirty="0">
                <a:latin typeface="Arial"/>
                <a:cs typeface="Arial"/>
              </a:rPr>
              <a:t>preparations </a:t>
            </a:r>
            <a:r>
              <a:rPr lang="en-GB" dirty="0">
                <a:latin typeface="Arial"/>
                <a:cs typeface="Arial"/>
              </a:rPr>
              <a:t>to ensure they had </a:t>
            </a:r>
            <a:r>
              <a:rPr lang="en-GB" b="1" dirty="0">
                <a:latin typeface="Arial"/>
                <a:cs typeface="Arial"/>
              </a:rPr>
              <a:t>enough food </a:t>
            </a:r>
            <a:r>
              <a:rPr lang="en-GB" dirty="0">
                <a:latin typeface="Arial"/>
                <a:cs typeface="Arial"/>
              </a:rPr>
              <a:t>for the immediate </a:t>
            </a:r>
            <a:br>
              <a:rPr lang="en-GB" dirty="0">
                <a:latin typeface="Arial" panose="020B0604020202020204" pitchFamily="34" charset="0"/>
                <a:cs typeface="Arial" panose="020B0604020202020204" pitchFamily="34" charset="0"/>
              </a:rPr>
            </a:br>
            <a:r>
              <a:rPr lang="en-GB" dirty="0">
                <a:latin typeface="Arial"/>
                <a:cs typeface="Arial"/>
              </a:rPr>
              <a:t>term in case of lockdown or were already in the habit of having stocked cupboards.</a:t>
            </a: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endParaRPr lang="en-GB" dirty="0">
              <a:latin typeface="Arial"/>
              <a:cs typeface="Arial"/>
            </a:endParaRPr>
          </a:p>
          <a:p>
            <a:pPr marL="285750" indent="-285750">
              <a:buFont typeface="Arial" panose="020B0604020202020204" pitchFamily="34" charset="0"/>
              <a:buChar char="•"/>
            </a:pPr>
            <a:r>
              <a:rPr lang="en-GB" dirty="0">
                <a:latin typeface="Arial"/>
                <a:cs typeface="Arial"/>
              </a:rPr>
              <a:t>Others took steps to </a:t>
            </a:r>
            <a:r>
              <a:rPr lang="en-GB" b="1" dirty="0">
                <a:latin typeface="Arial"/>
                <a:cs typeface="Arial"/>
              </a:rPr>
              <a:t>prepare for working from home</a:t>
            </a:r>
            <a:r>
              <a:rPr lang="en-GB" dirty="0">
                <a:latin typeface="Arial"/>
                <a:cs typeface="Arial"/>
              </a:rPr>
              <a:t> when they realised the </a:t>
            </a:r>
            <a:br>
              <a:rPr lang="en-GB" dirty="0">
                <a:latin typeface="Arial" panose="020B0604020202020204" pitchFamily="34" charset="0"/>
                <a:cs typeface="Arial" panose="020B0604020202020204" pitchFamily="34" charset="0"/>
              </a:rPr>
            </a:br>
            <a:r>
              <a:rPr lang="en-GB" dirty="0">
                <a:latin typeface="Arial"/>
                <a:cs typeface="Arial"/>
              </a:rPr>
              <a:t>measures could be in place for some time.</a:t>
            </a:r>
          </a:p>
          <a:p>
            <a:pPr marL="285750" indent="-285750">
              <a:buFont typeface="Arial" panose="020B0604020202020204" pitchFamily="34" charset="0"/>
              <a:buChar char="•"/>
            </a:pPr>
            <a:endParaRPr lang="en-GB" sz="1400"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9E8A40F3-F6B5-4999-84FB-52DB1CE8C0E1}"/>
              </a:ext>
            </a:extLst>
          </p:cNvPr>
          <p:cNvSpPr/>
          <p:nvPr/>
        </p:nvSpPr>
        <p:spPr>
          <a:xfrm>
            <a:off x="1113577" y="4002007"/>
            <a:ext cx="9329834" cy="584775"/>
          </a:xfrm>
          <a:prstGeom prst="rect">
            <a:avLst/>
          </a:prstGeom>
        </p:spPr>
        <p:txBody>
          <a:bodyPr wrap="square">
            <a:spAutoFit/>
          </a:bodyPr>
          <a:lstStyle/>
          <a:p>
            <a:pPr algn="ctr"/>
            <a:r>
              <a:rPr lang="en-GB" sz="1600" b="1" i="1" dirty="0">
                <a:solidFill>
                  <a:schemeClr val="tx1">
                    <a:lumMod val="65000"/>
                    <a:lumOff val="35000"/>
                  </a:schemeClr>
                </a:solidFill>
                <a:latin typeface="Arial" panose="020B0604020202020204" pitchFamily="34" charset="0"/>
                <a:cs typeface="Arial" panose="020B0604020202020204" pitchFamily="34" charset="0"/>
              </a:rPr>
              <a:t>“I'm at the end of the village and we have been snowed in twice. There are no shops so from the beginning my habit has been to have storage cupboards with all the non-perishables.”</a:t>
            </a:r>
            <a:endParaRPr lang="en-GB" sz="1600" dirty="0"/>
          </a:p>
        </p:txBody>
      </p:sp>
      <p:sp>
        <p:nvSpPr>
          <p:cNvPr id="22" name="Rectangle 21">
            <a:extLst>
              <a:ext uri="{FF2B5EF4-FFF2-40B4-BE49-F238E27FC236}">
                <a16:creationId xmlns:a16="http://schemas.microsoft.com/office/drawing/2014/main" id="{1590A76B-A7BB-4B2D-B425-F06D446A96BC}"/>
              </a:ext>
            </a:extLst>
          </p:cNvPr>
          <p:cNvSpPr/>
          <p:nvPr/>
        </p:nvSpPr>
        <p:spPr>
          <a:xfrm>
            <a:off x="695961" y="5614356"/>
            <a:ext cx="10458987" cy="1077218"/>
          </a:xfrm>
          <a:prstGeom prst="rect">
            <a:avLst/>
          </a:prstGeom>
        </p:spPr>
        <p:txBody>
          <a:bodyPr wrap="square">
            <a:spAutoFit/>
          </a:bodyPr>
          <a:lstStyle/>
          <a:p>
            <a:pPr lvl="0" algn="ctr"/>
            <a:r>
              <a:rPr lang="en-GB" sz="1600" b="1" i="1" dirty="0">
                <a:solidFill>
                  <a:schemeClr val="tx1">
                    <a:lumMod val="65000"/>
                    <a:lumOff val="35000"/>
                  </a:schemeClr>
                </a:solidFill>
                <a:latin typeface="Arial" panose="020B0604020202020204" pitchFamily="34" charset="0"/>
                <a:cs typeface="Arial" panose="020B0604020202020204" pitchFamily="34" charset="0"/>
              </a:rPr>
              <a:t>“My son got a cough two weeks before lockdown. We went into self-isolation for 14 days. I masked myself and put gloves on and said to my boss I'm going to get my work laptop and my paperwork, and these are the things I can do from home. I knew at that point when I said goodbye to my boss that I probably wouldn't be back at work for quite a long time.”</a:t>
            </a:r>
            <a:endParaRPr lang="en-GB" sz="16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18" name="Picture 6">
            <a:extLst>
              <a:ext uri="{FF2B5EF4-FFF2-40B4-BE49-F238E27FC236}">
                <a16:creationId xmlns:a16="http://schemas.microsoft.com/office/drawing/2014/main" id="{2772B053-812D-43E0-8461-B86BDA0CB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3790" y="97575"/>
            <a:ext cx="1880590" cy="1880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079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Life in lockdown</a:t>
            </a:r>
            <a:endParaRPr lang="en-GB" sz="2000">
              <a:solidFill>
                <a:schemeClr val="bg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BF2B6A27-1DA9-42DF-B466-CCB9D451120E}"/>
              </a:ext>
            </a:extLst>
          </p:cNvPr>
          <p:cNvSpPr/>
          <p:nvPr/>
        </p:nvSpPr>
        <p:spPr>
          <a:xfrm>
            <a:off x="794858" y="133567"/>
            <a:ext cx="10237805" cy="707886"/>
          </a:xfrm>
          <a:prstGeom prst="rect">
            <a:avLst/>
          </a:prstGeom>
        </p:spPr>
        <p:txBody>
          <a:bodyPr wrap="square" anchor="t">
            <a:spAutoFit/>
          </a:bodyPr>
          <a:lstStyle/>
          <a:p>
            <a:pPr lvl="0"/>
            <a:r>
              <a:rPr lang="en-GB" sz="2000" b="1">
                <a:solidFill>
                  <a:srgbClr val="C00000"/>
                </a:solidFill>
                <a:latin typeface="Arial"/>
                <a:ea typeface="Calibri" panose="020F0502020204030204" pitchFamily="34" charset="0"/>
                <a:cs typeface="Arial"/>
              </a:rPr>
              <a:t>As measures were lifted, some began to question the logic and clarity of the guidance, resulting in frustration and some deviation from the rules.</a:t>
            </a:r>
            <a:endParaRPr lang="en-GB" sz="2000">
              <a:latin typeface="Arial"/>
              <a:ea typeface="Calibri" panose="020F0502020204030204" pitchFamily="34" charset="0"/>
              <a:cs typeface="Arial"/>
            </a:endParaRPr>
          </a:p>
        </p:txBody>
      </p:sp>
      <p:sp>
        <p:nvSpPr>
          <p:cNvPr id="14" name="Rectangle 13">
            <a:extLst>
              <a:ext uri="{FF2B5EF4-FFF2-40B4-BE49-F238E27FC236}">
                <a16:creationId xmlns:a16="http://schemas.microsoft.com/office/drawing/2014/main" id="{E02B3A9E-26BF-4B96-AB60-F76113ED9588}"/>
              </a:ext>
            </a:extLst>
          </p:cNvPr>
          <p:cNvSpPr/>
          <p:nvPr/>
        </p:nvSpPr>
        <p:spPr>
          <a:xfrm>
            <a:off x="1790053" y="4401118"/>
            <a:ext cx="4774397" cy="1815882"/>
          </a:xfrm>
          <a:prstGeom prst="rect">
            <a:avLst/>
          </a:prstGeom>
        </p:spPr>
        <p:txBody>
          <a:bodyPr wrap="square" anchor="t">
            <a:spAutoFit/>
          </a:bodyPr>
          <a:lstStyle/>
          <a:p>
            <a:pPr lvl="0" algn="ctr" defTabSz="914400">
              <a:defRPr/>
            </a:pPr>
            <a:r>
              <a:rPr lang="en-GB" sz="1600" b="1" i="1" dirty="0">
                <a:solidFill>
                  <a:schemeClr val="tx1">
                    <a:lumMod val="65000"/>
                    <a:lumOff val="35000"/>
                  </a:schemeClr>
                </a:solidFill>
                <a:latin typeface="Arial"/>
                <a:cs typeface="Arial"/>
              </a:rPr>
              <a:t>“We’ve been having people round in small groups in the back garden distancing. I know we shouldn’t be doing that, but I think people are… You can meet in a park and I think we might as well meet in my garden. In a park you are probably more near other people. To me there’s no harm in it.”</a:t>
            </a:r>
          </a:p>
        </p:txBody>
      </p:sp>
      <p:sp>
        <p:nvSpPr>
          <p:cNvPr id="21" name="Rectangle 20">
            <a:extLst>
              <a:ext uri="{FF2B5EF4-FFF2-40B4-BE49-F238E27FC236}">
                <a16:creationId xmlns:a16="http://schemas.microsoft.com/office/drawing/2014/main" id="{6F0A83B7-91F6-447F-91EA-EC4B8CD74151}"/>
              </a:ext>
            </a:extLst>
          </p:cNvPr>
          <p:cNvSpPr/>
          <p:nvPr/>
        </p:nvSpPr>
        <p:spPr>
          <a:xfrm>
            <a:off x="794859" y="956656"/>
            <a:ext cx="8050378" cy="2031325"/>
          </a:xfrm>
          <a:prstGeom prst="rect">
            <a:avLst/>
          </a:prstGeom>
        </p:spPr>
        <p:txBody>
          <a:bodyPr wrap="square" anchor="t">
            <a:spAutoFit/>
          </a:bodyPr>
          <a:lstStyle/>
          <a:p>
            <a:pPr marL="285750" indent="-285750">
              <a:buFont typeface="Arial" panose="020B0604020202020204" pitchFamily="34" charset="0"/>
              <a:buChar char="•"/>
            </a:pPr>
            <a:r>
              <a:rPr lang="en-GB" dirty="0">
                <a:latin typeface="Arial"/>
                <a:ea typeface="Calibri" panose="020F0502020204030204" pitchFamily="34" charset="0"/>
                <a:cs typeface="Arial"/>
              </a:rPr>
              <a:t>Responses to the measures and experiences as time goes on seem to be more influenced by </a:t>
            </a:r>
            <a:r>
              <a:rPr lang="en-GB" b="1" dirty="0">
                <a:latin typeface="Arial"/>
                <a:ea typeface="Calibri" panose="020F0502020204030204" pitchFamily="34" charset="0"/>
                <a:cs typeface="Arial"/>
              </a:rPr>
              <a:t>individual’s attitudes </a:t>
            </a:r>
            <a:r>
              <a:rPr lang="en-GB" dirty="0">
                <a:latin typeface="Arial"/>
                <a:ea typeface="Calibri" panose="020F0502020204030204" pitchFamily="34" charset="0"/>
                <a:cs typeface="Arial"/>
              </a:rPr>
              <a:t>and personal ways of coping, rather than key features of their lives such as employment or whether they have children or not.</a:t>
            </a:r>
          </a:p>
          <a:p>
            <a:pPr marL="285750" indent="-285750">
              <a:buFont typeface="Arial" panose="020B0604020202020204" pitchFamily="34" charset="0"/>
              <a:buChar char="•"/>
            </a:pPr>
            <a:endParaRPr lang="en-GB" dirty="0">
              <a:latin typeface="Arial"/>
              <a:ea typeface="Calibri" panose="020F0502020204030204" pitchFamily="34" charset="0"/>
              <a:cs typeface="Arial"/>
            </a:endParaRPr>
          </a:p>
          <a:p>
            <a:pPr marL="285750" indent="-285750">
              <a:buFont typeface="Arial" panose="020B0604020202020204" pitchFamily="34" charset="0"/>
              <a:buChar char="•"/>
            </a:pPr>
            <a:r>
              <a:rPr lang="en-GB" dirty="0">
                <a:latin typeface="Arial"/>
                <a:ea typeface="Calibri" panose="020F0502020204030204" pitchFamily="34" charset="0"/>
                <a:cs typeface="Arial"/>
              </a:rPr>
              <a:t>Some are becoming more frustrated, bored or stressed, whereas others are becoming </a:t>
            </a:r>
            <a:r>
              <a:rPr lang="en-GB" b="1" dirty="0">
                <a:latin typeface="Arial"/>
                <a:ea typeface="Calibri" panose="020F0502020204030204" pitchFamily="34" charset="0"/>
                <a:cs typeface="Arial"/>
              </a:rPr>
              <a:t>‘acclimatised’. </a:t>
            </a:r>
          </a:p>
        </p:txBody>
      </p:sp>
      <p:grpSp>
        <p:nvGrpSpPr>
          <p:cNvPr id="6" name="Group 5">
            <a:extLst>
              <a:ext uri="{FF2B5EF4-FFF2-40B4-BE49-F238E27FC236}">
                <a16:creationId xmlns:a16="http://schemas.microsoft.com/office/drawing/2014/main" id="{9007155E-56D6-4378-993A-4CAE34245EB5}"/>
              </a:ext>
            </a:extLst>
          </p:cNvPr>
          <p:cNvGrpSpPr/>
          <p:nvPr/>
        </p:nvGrpSpPr>
        <p:grpSpPr>
          <a:xfrm>
            <a:off x="1066197" y="3334152"/>
            <a:ext cx="6369761" cy="919679"/>
            <a:chOff x="866758" y="1452577"/>
            <a:chExt cx="6369761" cy="919679"/>
          </a:xfrm>
        </p:grpSpPr>
        <p:sp>
          <p:nvSpPr>
            <p:cNvPr id="23" name="Rectangle 22">
              <a:extLst>
                <a:ext uri="{FF2B5EF4-FFF2-40B4-BE49-F238E27FC236}">
                  <a16:creationId xmlns:a16="http://schemas.microsoft.com/office/drawing/2014/main" id="{15C0A005-BA23-43C8-8339-077F0E511B62}"/>
                </a:ext>
              </a:extLst>
            </p:cNvPr>
            <p:cNvSpPr/>
            <p:nvPr/>
          </p:nvSpPr>
          <p:spPr>
            <a:xfrm>
              <a:off x="866758" y="1491409"/>
              <a:ext cx="2204861" cy="738664"/>
            </a:xfrm>
            <a:prstGeom prst="rect">
              <a:avLst/>
            </a:prstGeom>
          </p:spPr>
          <p:txBody>
            <a:bodyPr wrap="square">
              <a:spAutoFit/>
            </a:bodyPr>
            <a:lstStyle/>
            <a:p>
              <a:pPr lvl="0" algn="ctr"/>
              <a:r>
                <a:rPr lang="en-GB" sz="1050" b="1">
                  <a:solidFill>
                    <a:prstClr val="black"/>
                  </a:solidFill>
                  <a:latin typeface="Arial"/>
                  <a:ea typeface="Calibri" panose="020F0502020204030204" pitchFamily="34" charset="0"/>
                  <a:cs typeface="Arial"/>
                </a:rPr>
                <a:t>W/C 11</a:t>
              </a:r>
              <a:r>
                <a:rPr lang="en-GB" sz="1050" b="1" baseline="30000">
                  <a:solidFill>
                    <a:prstClr val="black"/>
                  </a:solidFill>
                  <a:latin typeface="Arial"/>
                  <a:ea typeface="Calibri" panose="020F0502020204030204" pitchFamily="34" charset="0"/>
                  <a:cs typeface="Arial"/>
                </a:rPr>
                <a:t>th</a:t>
              </a:r>
              <a:r>
                <a:rPr lang="en-GB" sz="1050" b="1">
                  <a:solidFill>
                    <a:prstClr val="black"/>
                  </a:solidFill>
                  <a:latin typeface="Arial"/>
                  <a:ea typeface="Calibri" panose="020F0502020204030204" pitchFamily="34" charset="0"/>
                  <a:cs typeface="Arial"/>
                </a:rPr>
                <a:t> May</a:t>
              </a:r>
            </a:p>
            <a:p>
              <a:pPr lvl="0" algn="ctr"/>
              <a:r>
                <a:rPr lang="en-GB" sz="1050">
                  <a:solidFill>
                    <a:prstClr val="black"/>
                  </a:solidFill>
                  <a:latin typeface="Arial"/>
                  <a:ea typeface="Calibri" panose="020F0502020204030204" pitchFamily="34" charset="0"/>
                  <a:cs typeface="Arial"/>
                </a:rPr>
                <a:t>Unlimited outdoor exercise and can meet one other person outside (not private garden)</a:t>
              </a:r>
            </a:p>
          </p:txBody>
        </p:sp>
        <p:sp>
          <p:nvSpPr>
            <p:cNvPr id="24" name="Rectangle 23">
              <a:extLst>
                <a:ext uri="{FF2B5EF4-FFF2-40B4-BE49-F238E27FC236}">
                  <a16:creationId xmlns:a16="http://schemas.microsoft.com/office/drawing/2014/main" id="{DAA6D776-3312-4D3A-B2B3-0533D970F58F}"/>
                </a:ext>
              </a:extLst>
            </p:cNvPr>
            <p:cNvSpPr/>
            <p:nvPr/>
          </p:nvSpPr>
          <p:spPr>
            <a:xfrm>
              <a:off x="4955480" y="1452577"/>
              <a:ext cx="2281039" cy="577081"/>
            </a:xfrm>
            <a:prstGeom prst="rect">
              <a:avLst/>
            </a:prstGeom>
          </p:spPr>
          <p:txBody>
            <a:bodyPr wrap="square">
              <a:spAutoFit/>
            </a:bodyPr>
            <a:lstStyle/>
            <a:p>
              <a:pPr lvl="0" algn="ctr"/>
              <a:r>
                <a:rPr lang="en-GB" sz="1050" b="1">
                  <a:solidFill>
                    <a:prstClr val="black"/>
                  </a:solidFill>
                  <a:latin typeface="Arial"/>
                  <a:ea typeface="Calibri" panose="020F0502020204030204" pitchFamily="34" charset="0"/>
                  <a:cs typeface="Arial"/>
                </a:rPr>
                <a:t>1</a:t>
              </a:r>
              <a:r>
                <a:rPr lang="en-GB" sz="1050" b="1" baseline="30000">
                  <a:solidFill>
                    <a:prstClr val="black"/>
                  </a:solidFill>
                  <a:latin typeface="Arial"/>
                  <a:ea typeface="Calibri" panose="020F0502020204030204" pitchFamily="34" charset="0"/>
                  <a:cs typeface="Arial"/>
                </a:rPr>
                <a:t>st</a:t>
              </a:r>
              <a:r>
                <a:rPr lang="en-GB" sz="1050" b="1">
                  <a:solidFill>
                    <a:prstClr val="black"/>
                  </a:solidFill>
                  <a:latin typeface="Arial"/>
                  <a:ea typeface="Calibri" panose="020F0502020204030204" pitchFamily="34" charset="0"/>
                  <a:cs typeface="Arial"/>
                </a:rPr>
                <a:t> June</a:t>
              </a:r>
            </a:p>
            <a:p>
              <a:pPr lvl="0" algn="ctr"/>
              <a:r>
                <a:rPr lang="en-GB" sz="1050">
                  <a:solidFill>
                    <a:prstClr val="black"/>
                  </a:solidFill>
                  <a:latin typeface="Arial"/>
                  <a:ea typeface="Calibri" panose="020F0502020204030204" pitchFamily="34" charset="0"/>
                  <a:cs typeface="Arial"/>
                </a:rPr>
                <a:t>Can meet up to 6 people outdoors, including private gardens</a:t>
              </a:r>
            </a:p>
          </p:txBody>
        </p:sp>
        <p:sp>
          <p:nvSpPr>
            <p:cNvPr id="26" name="Rectangle 25">
              <a:extLst>
                <a:ext uri="{FF2B5EF4-FFF2-40B4-BE49-F238E27FC236}">
                  <a16:creationId xmlns:a16="http://schemas.microsoft.com/office/drawing/2014/main" id="{7EA78F8F-E072-47FC-A681-C409E55EB07A}"/>
                </a:ext>
              </a:extLst>
            </p:cNvPr>
            <p:cNvSpPr/>
            <p:nvPr/>
          </p:nvSpPr>
          <p:spPr>
            <a:xfrm>
              <a:off x="3269511" y="1488193"/>
              <a:ext cx="1425514" cy="577081"/>
            </a:xfrm>
            <a:prstGeom prst="rect">
              <a:avLst/>
            </a:prstGeom>
          </p:spPr>
          <p:txBody>
            <a:bodyPr wrap="square">
              <a:spAutoFit/>
            </a:bodyPr>
            <a:lstStyle/>
            <a:p>
              <a:pPr lvl="0" algn="ctr"/>
              <a:r>
                <a:rPr lang="en-GB" sz="1050" b="1" dirty="0">
                  <a:solidFill>
                    <a:prstClr val="black"/>
                  </a:solidFill>
                  <a:latin typeface="Arial"/>
                  <a:ea typeface="Calibri" panose="020F0502020204030204" pitchFamily="34" charset="0"/>
                  <a:cs typeface="Arial"/>
                </a:rPr>
                <a:t>W/C 18</a:t>
              </a:r>
              <a:r>
                <a:rPr lang="en-GB" sz="1050" b="1" baseline="30000" dirty="0">
                  <a:solidFill>
                    <a:prstClr val="black"/>
                  </a:solidFill>
                  <a:latin typeface="Arial"/>
                  <a:ea typeface="Calibri" panose="020F0502020204030204" pitchFamily="34" charset="0"/>
                  <a:cs typeface="Arial"/>
                </a:rPr>
                <a:t>th</a:t>
              </a:r>
              <a:r>
                <a:rPr lang="en-GB" sz="1050" b="1" dirty="0">
                  <a:solidFill>
                    <a:prstClr val="black"/>
                  </a:solidFill>
                  <a:latin typeface="Arial"/>
                  <a:ea typeface="Calibri" panose="020F0502020204030204" pitchFamily="34" charset="0"/>
                  <a:cs typeface="Arial"/>
                </a:rPr>
                <a:t> May</a:t>
              </a:r>
            </a:p>
            <a:p>
              <a:pPr lvl="0" algn="ctr"/>
              <a:r>
                <a:rPr lang="en-GB" sz="1050" b="1" dirty="0">
                  <a:solidFill>
                    <a:srgbClr val="C00000"/>
                  </a:solidFill>
                  <a:latin typeface="Arial"/>
                  <a:ea typeface="Calibri" panose="020F0502020204030204" pitchFamily="34" charset="0"/>
                  <a:cs typeface="Arial"/>
                </a:rPr>
                <a:t>2</a:t>
              </a:r>
              <a:r>
                <a:rPr lang="en-GB" sz="1050" b="1" baseline="30000" dirty="0">
                  <a:solidFill>
                    <a:srgbClr val="C00000"/>
                  </a:solidFill>
                  <a:latin typeface="Arial"/>
                  <a:ea typeface="Calibri" panose="020F0502020204030204" pitchFamily="34" charset="0"/>
                  <a:cs typeface="Arial"/>
                </a:rPr>
                <a:t>nd</a:t>
              </a:r>
              <a:r>
                <a:rPr lang="en-GB" sz="1050" b="1" dirty="0">
                  <a:solidFill>
                    <a:srgbClr val="C00000"/>
                  </a:solidFill>
                  <a:latin typeface="Arial"/>
                  <a:ea typeface="Calibri" panose="020F0502020204030204" pitchFamily="34" charset="0"/>
                  <a:cs typeface="Arial"/>
                </a:rPr>
                <a:t> interviews with </a:t>
              </a:r>
            </a:p>
            <a:p>
              <a:pPr lvl="0" algn="ctr"/>
              <a:r>
                <a:rPr lang="en-GB" sz="1050" b="1" dirty="0">
                  <a:solidFill>
                    <a:srgbClr val="C00000"/>
                  </a:solidFill>
                  <a:latin typeface="Arial"/>
                  <a:ea typeface="Calibri" panose="020F0502020204030204" pitchFamily="34" charset="0"/>
                  <a:cs typeface="Arial"/>
                </a:rPr>
                <a:t>participants</a:t>
              </a:r>
            </a:p>
          </p:txBody>
        </p:sp>
        <p:cxnSp>
          <p:nvCxnSpPr>
            <p:cNvPr id="31" name="Straight Arrow Connector 30">
              <a:extLst>
                <a:ext uri="{FF2B5EF4-FFF2-40B4-BE49-F238E27FC236}">
                  <a16:creationId xmlns:a16="http://schemas.microsoft.com/office/drawing/2014/main" id="{1A53984E-4485-44E5-A41D-5A71573F526F}"/>
                </a:ext>
              </a:extLst>
            </p:cNvPr>
            <p:cNvCxnSpPr>
              <a:cxnSpLocks/>
            </p:cNvCxnSpPr>
            <p:nvPr/>
          </p:nvCxnSpPr>
          <p:spPr>
            <a:xfrm>
              <a:off x="3977813" y="2053810"/>
              <a:ext cx="0" cy="3184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4C2F7FF2-C5B6-4586-9770-86A39101F49F}"/>
                </a:ext>
              </a:extLst>
            </p:cNvPr>
            <p:cNvCxnSpPr>
              <a:cxnSpLocks/>
            </p:cNvCxnSpPr>
            <p:nvPr/>
          </p:nvCxnSpPr>
          <p:spPr>
            <a:xfrm>
              <a:off x="1079025" y="1465048"/>
              <a:ext cx="59234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40" name="Rectangle 39">
            <a:extLst>
              <a:ext uri="{FF2B5EF4-FFF2-40B4-BE49-F238E27FC236}">
                <a16:creationId xmlns:a16="http://schemas.microsoft.com/office/drawing/2014/main" id="{C8502ACF-2147-4AF7-94CC-0F301CFDB232}"/>
              </a:ext>
            </a:extLst>
          </p:cNvPr>
          <p:cNvSpPr/>
          <p:nvPr/>
        </p:nvSpPr>
        <p:spPr>
          <a:xfrm>
            <a:off x="7435958" y="4334702"/>
            <a:ext cx="4349256" cy="1077218"/>
          </a:xfrm>
          <a:prstGeom prst="rect">
            <a:avLst/>
          </a:prstGeom>
        </p:spPr>
        <p:txBody>
          <a:bodyPr wrap="square" anchor="t">
            <a:spAutoFit/>
          </a:bodyPr>
          <a:lstStyle/>
          <a:p>
            <a:pPr lvl="0" algn="ctr" defTabSz="914400"/>
            <a:r>
              <a:rPr lang="en-GB" sz="1600" b="1" i="1" dirty="0">
                <a:solidFill>
                  <a:schemeClr val="tx1">
                    <a:lumMod val="65000"/>
                    <a:lumOff val="35000"/>
                  </a:schemeClr>
                </a:solidFill>
                <a:latin typeface="Arial"/>
                <a:cs typeface="Arial"/>
              </a:rPr>
              <a:t>“I felt a bit confused really. My friend wanting to meet her son, but does that mean he can’t bring the baby? These half measures mean it’s a bit too unclear.”</a:t>
            </a:r>
          </a:p>
        </p:txBody>
      </p:sp>
      <p:sp>
        <p:nvSpPr>
          <p:cNvPr id="41" name="Rectangle 40">
            <a:extLst>
              <a:ext uri="{FF2B5EF4-FFF2-40B4-BE49-F238E27FC236}">
                <a16:creationId xmlns:a16="http://schemas.microsoft.com/office/drawing/2014/main" id="{F9FC835D-5948-455D-A73A-EFAFD3DFCB73}"/>
              </a:ext>
            </a:extLst>
          </p:cNvPr>
          <p:cNvSpPr/>
          <p:nvPr/>
        </p:nvSpPr>
        <p:spPr>
          <a:xfrm>
            <a:off x="7567386" y="5628429"/>
            <a:ext cx="4086400" cy="830997"/>
          </a:xfrm>
          <a:prstGeom prst="rect">
            <a:avLst/>
          </a:prstGeom>
        </p:spPr>
        <p:txBody>
          <a:bodyPr wrap="square">
            <a:spAutoFit/>
          </a:bodyPr>
          <a:lstStyle/>
          <a:p>
            <a:pPr algn="ctr"/>
            <a:r>
              <a:rPr lang="en-GB" sz="1600" b="1" i="1" dirty="0">
                <a:solidFill>
                  <a:schemeClr val="tx1">
                    <a:lumMod val="65000"/>
                    <a:lumOff val="35000"/>
                  </a:schemeClr>
                </a:solidFill>
                <a:latin typeface="Arial" panose="020B0604020202020204" pitchFamily="34" charset="0"/>
                <a:cs typeface="Arial" panose="020B0604020202020204" pitchFamily="34" charset="0"/>
              </a:rPr>
              <a:t>“It's almost like ‘acclimatised’. I just think it's become so normal now that I don't think of it as ‘isolating’ anymore.”</a:t>
            </a:r>
          </a:p>
        </p:txBody>
      </p:sp>
      <p:pic>
        <p:nvPicPr>
          <p:cNvPr id="25" name="Picture 24" descr="A close up of a sign&#10;&#10;Description automatically generated">
            <a:extLst>
              <a:ext uri="{FF2B5EF4-FFF2-40B4-BE49-F238E27FC236}">
                <a16:creationId xmlns:a16="http://schemas.microsoft.com/office/drawing/2014/main" id="{AE70AC6A-04BE-4954-B47E-DCADD1794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7498" y="136479"/>
            <a:ext cx="1737413" cy="1737413"/>
          </a:xfrm>
          <a:prstGeom prst="rect">
            <a:avLst/>
          </a:prstGeom>
        </p:spPr>
      </p:pic>
    </p:spTree>
    <p:extLst>
      <p:ext uri="{BB962C8B-B14F-4D97-AF65-F5344CB8AC3E}">
        <p14:creationId xmlns:p14="http://schemas.microsoft.com/office/powerpoint/2010/main" val="516107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Life in lockdown</a:t>
            </a:r>
            <a:endParaRPr lang="en-GB" sz="2000">
              <a:solidFill>
                <a:schemeClr val="bg1"/>
              </a:solidFill>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95B1FEE1-983A-4CE2-86F0-0A1A30DA577B}"/>
              </a:ext>
            </a:extLst>
          </p:cNvPr>
          <p:cNvSpPr/>
          <p:nvPr/>
        </p:nvSpPr>
        <p:spPr>
          <a:xfrm>
            <a:off x="772074" y="97575"/>
            <a:ext cx="11174008" cy="646331"/>
          </a:xfrm>
          <a:prstGeom prst="rect">
            <a:avLst/>
          </a:prstGeom>
        </p:spPr>
        <p:txBody>
          <a:bodyPr wrap="square" anchor="t">
            <a:spAutoFit/>
          </a:bodyPr>
          <a:lstStyle/>
          <a:p>
            <a:pPr lvl="0"/>
            <a:r>
              <a:rPr lang="en-GB" b="1">
                <a:solidFill>
                  <a:srgbClr val="C00000"/>
                </a:solidFill>
                <a:latin typeface="Arial"/>
                <a:ea typeface="Calibri" panose="020F0502020204030204" pitchFamily="34" charset="0"/>
                <a:cs typeface="Arial"/>
              </a:rPr>
              <a:t>As time goes on, all have adapted well and settled into a routine. Some of those working and/or caring for children are finding lockdown more difficult, whereas retired people continue to thrive. </a:t>
            </a:r>
            <a:endParaRPr lang="en-GB">
              <a:latin typeface="Arial"/>
              <a:ea typeface="Calibri" panose="020F0502020204030204" pitchFamily="34" charset="0"/>
              <a:cs typeface="Arial"/>
            </a:endParaRPr>
          </a:p>
        </p:txBody>
      </p:sp>
      <p:sp>
        <p:nvSpPr>
          <p:cNvPr id="4" name="TextBox 3">
            <a:extLst>
              <a:ext uri="{FF2B5EF4-FFF2-40B4-BE49-F238E27FC236}">
                <a16:creationId xmlns:a16="http://schemas.microsoft.com/office/drawing/2014/main" id="{9DB2612D-A933-466B-BB57-C688125F80F9}"/>
              </a:ext>
            </a:extLst>
          </p:cNvPr>
          <p:cNvSpPr txBox="1"/>
          <p:nvPr/>
        </p:nvSpPr>
        <p:spPr>
          <a:xfrm>
            <a:off x="711611" y="2597220"/>
            <a:ext cx="1130719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GB" sz="1400" dirty="0">
                <a:latin typeface="Arial"/>
                <a:cs typeface="Arial"/>
              </a:rPr>
              <a:t>Despite a minority of retired people feeling they may soon ‘run out of things to do’ or feeling fed up, all in this group are still managing </a:t>
            </a:r>
            <a:br>
              <a:rPr lang="en-GB" sz="1400" dirty="0">
                <a:latin typeface="Arial" panose="020B0604020202020204" pitchFamily="34" charset="0"/>
                <a:cs typeface="Arial" panose="020B0604020202020204" pitchFamily="34" charset="0"/>
              </a:rPr>
            </a:br>
            <a:r>
              <a:rPr lang="en-GB" sz="1400" dirty="0">
                <a:latin typeface="Arial"/>
                <a:cs typeface="Arial"/>
              </a:rPr>
              <a:t>very well. Their </a:t>
            </a:r>
            <a:r>
              <a:rPr lang="en-GB" sz="1400" b="1" dirty="0">
                <a:latin typeface="Arial"/>
                <a:cs typeface="Arial"/>
              </a:rPr>
              <a:t>main concerns are for their families </a:t>
            </a:r>
            <a:r>
              <a:rPr lang="en-GB" sz="1400" dirty="0">
                <a:latin typeface="Arial"/>
                <a:cs typeface="Arial"/>
              </a:rPr>
              <a:t>and the potential impacts on the lives of their adult children and grandchildren.</a:t>
            </a:r>
          </a:p>
          <a:p>
            <a:pPr marL="285750" indent="-285750">
              <a:buFont typeface="Arial" panose="020B0604020202020204" pitchFamily="34" charset="0"/>
              <a:buChar char="•"/>
            </a:pPr>
            <a:r>
              <a:rPr lang="en-GB" sz="1400" dirty="0">
                <a:latin typeface="Arial"/>
                <a:cs typeface="Arial"/>
              </a:rPr>
              <a:t>While some of those with children are struggling with balancing childcare and work, most are managing well having settled into a routine and </a:t>
            </a:r>
            <a:r>
              <a:rPr lang="en-GB" sz="1400" b="1" dirty="0">
                <a:latin typeface="Arial"/>
                <a:cs typeface="Arial"/>
              </a:rPr>
              <a:t>found ways of coping</a:t>
            </a:r>
            <a:r>
              <a:rPr lang="en-GB" sz="1400" dirty="0">
                <a:latin typeface="Arial"/>
                <a:cs typeface="Arial"/>
              </a:rPr>
              <a:t>, with many enjoying the extra family time. Their main concerns are for their </a:t>
            </a:r>
            <a:r>
              <a:rPr lang="en-GB" sz="1400" b="1" dirty="0">
                <a:latin typeface="Arial"/>
                <a:cs typeface="Arial"/>
              </a:rPr>
              <a:t>children’s health and education</a:t>
            </a:r>
            <a:r>
              <a:rPr lang="en-GB" sz="1400" dirty="0">
                <a:latin typeface="Arial"/>
                <a:cs typeface="Arial"/>
              </a:rPr>
              <a:t>.</a:t>
            </a:r>
          </a:p>
        </p:txBody>
      </p:sp>
      <p:grpSp>
        <p:nvGrpSpPr>
          <p:cNvPr id="36" name="Group 35">
            <a:extLst>
              <a:ext uri="{FF2B5EF4-FFF2-40B4-BE49-F238E27FC236}">
                <a16:creationId xmlns:a16="http://schemas.microsoft.com/office/drawing/2014/main" id="{012DDF4F-022F-43E5-B66F-9C288024204B}"/>
              </a:ext>
            </a:extLst>
          </p:cNvPr>
          <p:cNvGrpSpPr/>
          <p:nvPr/>
        </p:nvGrpSpPr>
        <p:grpSpPr>
          <a:xfrm>
            <a:off x="1251430" y="925448"/>
            <a:ext cx="10215295" cy="1524202"/>
            <a:chOff x="1098064" y="1655693"/>
            <a:chExt cx="10215295" cy="1524202"/>
          </a:xfrm>
        </p:grpSpPr>
        <p:cxnSp>
          <p:nvCxnSpPr>
            <p:cNvPr id="7" name="Straight Arrow Connector 6">
              <a:extLst>
                <a:ext uri="{FF2B5EF4-FFF2-40B4-BE49-F238E27FC236}">
                  <a16:creationId xmlns:a16="http://schemas.microsoft.com/office/drawing/2014/main" id="{75B0C404-56D6-4985-98CB-3ABC5B44123B}"/>
                </a:ext>
              </a:extLst>
            </p:cNvPr>
            <p:cNvCxnSpPr>
              <a:cxnSpLocks/>
            </p:cNvCxnSpPr>
            <p:nvPr/>
          </p:nvCxnSpPr>
          <p:spPr>
            <a:xfrm>
              <a:off x="1098064" y="2642352"/>
              <a:ext cx="10196734"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64841-551F-4DCC-8982-2FC1612E55D1}"/>
                </a:ext>
              </a:extLst>
            </p:cNvPr>
            <p:cNvSpPr txBox="1"/>
            <p:nvPr/>
          </p:nvSpPr>
          <p:spPr>
            <a:xfrm>
              <a:off x="1172214" y="2648561"/>
              <a:ext cx="18699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C00000"/>
                  </a:solidFill>
                  <a:latin typeface="Arial" panose="020B0604020202020204" pitchFamily="34" charset="0"/>
                  <a:cs typeface="Arial" panose="020B0604020202020204" pitchFamily="34" charset="0"/>
                </a:rPr>
                <a:t>Struggling/higher risk of difficulties</a:t>
              </a:r>
            </a:p>
          </p:txBody>
        </p:sp>
        <p:sp>
          <p:nvSpPr>
            <p:cNvPr id="15" name="TextBox 14">
              <a:extLst>
                <a:ext uri="{FF2B5EF4-FFF2-40B4-BE49-F238E27FC236}">
                  <a16:creationId xmlns:a16="http://schemas.microsoft.com/office/drawing/2014/main" id="{C01BDD4A-CC7E-4DA5-9660-E2CD2FEFB776}"/>
                </a:ext>
              </a:extLst>
            </p:cNvPr>
            <p:cNvSpPr txBox="1"/>
            <p:nvPr/>
          </p:nvSpPr>
          <p:spPr>
            <a:xfrm>
              <a:off x="9647306" y="2656675"/>
              <a:ext cx="166605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C00000"/>
                  </a:solidFill>
                  <a:latin typeface="Arial" panose="020B0604020202020204" pitchFamily="34" charset="0"/>
                  <a:cs typeface="Arial" panose="020B0604020202020204" pitchFamily="34" charset="0"/>
                </a:rPr>
                <a:t>Thriving/minimal risk of difficulties</a:t>
              </a:r>
            </a:p>
          </p:txBody>
        </p:sp>
        <p:sp>
          <p:nvSpPr>
            <p:cNvPr id="18" name="TextBox 17">
              <a:extLst>
                <a:ext uri="{FF2B5EF4-FFF2-40B4-BE49-F238E27FC236}">
                  <a16:creationId xmlns:a16="http://schemas.microsoft.com/office/drawing/2014/main" id="{E1E5F7AB-8C1E-457C-91B1-C5942BB78876}"/>
                </a:ext>
              </a:extLst>
            </p:cNvPr>
            <p:cNvSpPr txBox="1"/>
            <p:nvPr/>
          </p:nvSpPr>
          <p:spPr>
            <a:xfrm>
              <a:off x="5324796" y="2631490"/>
              <a:ext cx="174327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C00000"/>
                  </a:solidFill>
                  <a:latin typeface="Arial" panose="020B0604020202020204" pitchFamily="34" charset="0"/>
                  <a:cs typeface="Arial" panose="020B0604020202020204" pitchFamily="34" charset="0"/>
                </a:rPr>
                <a:t>Coping/managing</a:t>
              </a:r>
            </a:p>
          </p:txBody>
        </p:sp>
        <p:pic>
          <p:nvPicPr>
            <p:cNvPr id="19" name="Picture 18" descr="A close up of a logo&#10;&#10;Description automatically generated">
              <a:extLst>
                <a:ext uri="{FF2B5EF4-FFF2-40B4-BE49-F238E27FC236}">
                  <a16:creationId xmlns:a16="http://schemas.microsoft.com/office/drawing/2014/main" id="{C3E6CD81-8F21-4D8F-B2ED-66D54FDF5415}"/>
                </a:ext>
              </a:extLst>
            </p:cNvPr>
            <p:cNvPicPr>
              <a:picLocks noChangeAspect="1"/>
            </p:cNvPicPr>
            <p:nvPr/>
          </p:nvPicPr>
          <p:blipFill>
            <a:blip r:embed="rId3"/>
            <a:stretch>
              <a:fillRect/>
            </a:stretch>
          </p:blipFill>
          <p:spPr>
            <a:xfrm>
              <a:off x="10072112" y="1655693"/>
              <a:ext cx="576615" cy="576615"/>
            </a:xfrm>
            <a:prstGeom prst="rect">
              <a:avLst/>
            </a:prstGeom>
          </p:spPr>
        </p:pic>
        <p:pic>
          <p:nvPicPr>
            <p:cNvPr id="20" name="Picture 19" descr="A picture containing drawing, plate&#10;&#10;Description automatically generated">
              <a:extLst>
                <a:ext uri="{FF2B5EF4-FFF2-40B4-BE49-F238E27FC236}">
                  <a16:creationId xmlns:a16="http://schemas.microsoft.com/office/drawing/2014/main" id="{7DFA9D9A-DD1F-49C6-A597-92A191763A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2182" y="1655694"/>
              <a:ext cx="583669" cy="583669"/>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BC410AA5-5E21-408B-9753-F8BF554050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2660" y="1655694"/>
              <a:ext cx="576614" cy="576614"/>
            </a:xfrm>
            <a:prstGeom prst="rect">
              <a:avLst/>
            </a:prstGeom>
          </p:spPr>
        </p:pic>
        <p:sp>
          <p:nvSpPr>
            <p:cNvPr id="16" name="Rectangle 15">
              <a:extLst>
                <a:ext uri="{FF2B5EF4-FFF2-40B4-BE49-F238E27FC236}">
                  <a16:creationId xmlns:a16="http://schemas.microsoft.com/office/drawing/2014/main" id="{27919FCF-B75C-4EBA-B376-4A18B45A6E91}"/>
                </a:ext>
              </a:extLst>
            </p:cNvPr>
            <p:cNvSpPr/>
            <p:nvPr/>
          </p:nvSpPr>
          <p:spPr>
            <a:xfrm>
              <a:off x="5373563" y="2251982"/>
              <a:ext cx="1321930" cy="368517"/>
            </a:xfrm>
            <a:prstGeom prst="rect">
              <a:avLst/>
            </a:prstGeom>
            <a:solidFill>
              <a:srgbClr val="E12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Arial"/>
                  <a:cs typeface="Arial"/>
                </a:rPr>
                <a:t>Families with Children</a:t>
              </a:r>
            </a:p>
          </p:txBody>
        </p:sp>
        <p:sp>
          <p:nvSpPr>
            <p:cNvPr id="17" name="Rectangle 16">
              <a:extLst>
                <a:ext uri="{FF2B5EF4-FFF2-40B4-BE49-F238E27FC236}">
                  <a16:creationId xmlns:a16="http://schemas.microsoft.com/office/drawing/2014/main" id="{D56FF877-439A-4ACC-92F2-8D614EFB489D}"/>
                </a:ext>
              </a:extLst>
            </p:cNvPr>
            <p:cNvSpPr/>
            <p:nvPr/>
          </p:nvSpPr>
          <p:spPr>
            <a:xfrm>
              <a:off x="6871628" y="2251983"/>
              <a:ext cx="1423698" cy="368517"/>
            </a:xfrm>
            <a:prstGeom prst="rect">
              <a:avLst/>
            </a:prstGeom>
            <a:solidFill>
              <a:srgbClr val="F28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Arial"/>
                  <a:cs typeface="Arial"/>
                </a:rPr>
                <a:t>Employed</a:t>
              </a:r>
            </a:p>
          </p:txBody>
        </p:sp>
        <p:sp>
          <p:nvSpPr>
            <p:cNvPr id="22" name="Rectangle 21">
              <a:extLst>
                <a:ext uri="{FF2B5EF4-FFF2-40B4-BE49-F238E27FC236}">
                  <a16:creationId xmlns:a16="http://schemas.microsoft.com/office/drawing/2014/main" id="{75668D5C-23F3-4204-A8C4-A6EF7927F41A}"/>
                </a:ext>
              </a:extLst>
            </p:cNvPr>
            <p:cNvSpPr/>
            <p:nvPr/>
          </p:nvSpPr>
          <p:spPr>
            <a:xfrm>
              <a:off x="2960002" y="2239599"/>
              <a:ext cx="1321930" cy="375154"/>
            </a:xfrm>
            <a:prstGeom prst="rect">
              <a:avLst/>
            </a:prstGeom>
            <a:solidFill>
              <a:srgbClr val="FA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Arial"/>
                  <a:cs typeface="Arial"/>
                </a:rPr>
                <a:t>Self-employed</a:t>
              </a:r>
            </a:p>
          </p:txBody>
        </p:sp>
        <p:sp>
          <p:nvSpPr>
            <p:cNvPr id="23" name="Rectangle 22">
              <a:extLst>
                <a:ext uri="{FF2B5EF4-FFF2-40B4-BE49-F238E27FC236}">
                  <a16:creationId xmlns:a16="http://schemas.microsoft.com/office/drawing/2014/main" id="{EC945613-3BB1-47B7-8D3A-21CC13308994}"/>
                </a:ext>
              </a:extLst>
            </p:cNvPr>
            <p:cNvSpPr/>
            <p:nvPr/>
          </p:nvSpPr>
          <p:spPr>
            <a:xfrm>
              <a:off x="9648571" y="2251984"/>
              <a:ext cx="1423698" cy="356593"/>
            </a:xfrm>
            <a:prstGeom prst="rect">
              <a:avLst/>
            </a:prstGeom>
            <a:solidFill>
              <a:srgbClr val="00A8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a:latin typeface="Arial"/>
                  <a:cs typeface="Arial"/>
                </a:rPr>
                <a:t>Retired</a:t>
              </a:r>
            </a:p>
          </p:txBody>
        </p:sp>
        <p:pic>
          <p:nvPicPr>
            <p:cNvPr id="24" name="Picture 23" descr="A picture containing drawing, light, food&#10;&#10;Description automatically generated">
              <a:extLst>
                <a:ext uri="{FF2B5EF4-FFF2-40B4-BE49-F238E27FC236}">
                  <a16:creationId xmlns:a16="http://schemas.microsoft.com/office/drawing/2014/main" id="{4661175A-8B08-43D5-9921-7AA8A20DE6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3603" y="1663505"/>
              <a:ext cx="699226" cy="576615"/>
            </a:xfrm>
            <a:prstGeom prst="rect">
              <a:avLst/>
            </a:prstGeom>
          </p:spPr>
        </p:pic>
      </p:grpSp>
      <p:sp>
        <p:nvSpPr>
          <p:cNvPr id="9" name="Rectangle 8">
            <a:extLst>
              <a:ext uri="{FF2B5EF4-FFF2-40B4-BE49-F238E27FC236}">
                <a16:creationId xmlns:a16="http://schemas.microsoft.com/office/drawing/2014/main" id="{3215CB7A-0467-4041-8311-D600BD52D078}"/>
              </a:ext>
            </a:extLst>
          </p:cNvPr>
          <p:cNvSpPr/>
          <p:nvPr/>
        </p:nvSpPr>
        <p:spPr>
          <a:xfrm>
            <a:off x="1366250" y="3691971"/>
            <a:ext cx="3281559" cy="954107"/>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ea typeface="Calibri" panose="020F0502020204030204" pitchFamily="34" charset="0"/>
              </a:rPr>
              <a:t>“It’s still so unknown whether there are long term health implications if my children get it. It's new and there's not enough research.”</a:t>
            </a:r>
            <a:endParaRPr lang="en-GB" sz="1400" b="1" i="1" dirty="0">
              <a:solidFill>
                <a:schemeClr val="tx1">
                  <a:lumMod val="65000"/>
                  <a:lumOff val="35000"/>
                </a:schemeClr>
              </a:solidFill>
            </a:endParaRPr>
          </a:p>
        </p:txBody>
      </p:sp>
      <p:sp>
        <p:nvSpPr>
          <p:cNvPr id="26" name="Rectangle 25">
            <a:extLst>
              <a:ext uri="{FF2B5EF4-FFF2-40B4-BE49-F238E27FC236}">
                <a16:creationId xmlns:a16="http://schemas.microsoft.com/office/drawing/2014/main" id="{8B0205D8-EB09-4AAF-A468-29710228A77F}"/>
              </a:ext>
            </a:extLst>
          </p:cNvPr>
          <p:cNvSpPr/>
          <p:nvPr/>
        </p:nvSpPr>
        <p:spPr>
          <a:xfrm>
            <a:off x="5552797" y="3705898"/>
            <a:ext cx="6280764" cy="954107"/>
          </a:xfrm>
          <a:prstGeom prst="rect">
            <a:avLst/>
          </a:prstGeom>
        </p:spPr>
        <p:txBody>
          <a:bodyPr wrap="square">
            <a:spAutoFit/>
          </a:bodyPr>
          <a:lstStyle/>
          <a:p>
            <a:pPr algn="ctr"/>
            <a:r>
              <a:rPr lang="en-GB" sz="1400" b="1" i="1" dirty="0">
                <a:solidFill>
                  <a:schemeClr val="tx1">
                    <a:lumMod val="65000"/>
                    <a:lumOff val="35000"/>
                  </a:schemeClr>
                </a:solidFill>
                <a:latin typeface="Arial" panose="020B0604020202020204" pitchFamily="34" charset="0"/>
                <a:ea typeface="Calibri" panose="020F0502020204030204" pitchFamily="34" charset="0"/>
              </a:rPr>
              <a:t>“I don't think there's enough feedback coming from teachers which puts more pressure on me to review work. I think if it went on for a long time, it wouldn’t be enough really. We're not home schooling really. It wouldn’t be sustainable for them to be able to get a good education.”</a:t>
            </a:r>
          </a:p>
        </p:txBody>
      </p:sp>
      <p:sp>
        <p:nvSpPr>
          <p:cNvPr id="12" name="Rectangle 11">
            <a:extLst>
              <a:ext uri="{FF2B5EF4-FFF2-40B4-BE49-F238E27FC236}">
                <a16:creationId xmlns:a16="http://schemas.microsoft.com/office/drawing/2014/main" id="{B3BA4E1E-E18C-41F6-868E-68F75FCB5BC0}"/>
              </a:ext>
            </a:extLst>
          </p:cNvPr>
          <p:cNvSpPr/>
          <p:nvPr/>
        </p:nvSpPr>
        <p:spPr>
          <a:xfrm>
            <a:off x="8954789" y="4897434"/>
            <a:ext cx="3017772" cy="738664"/>
          </a:xfrm>
          <a:prstGeom prst="rect">
            <a:avLst/>
          </a:prstGeom>
        </p:spPr>
        <p:txBody>
          <a:bodyPr wrap="square" anchor="t">
            <a:spAutoFit/>
          </a:bodyPr>
          <a:lstStyle/>
          <a:p>
            <a:pPr lvl="0"/>
            <a:r>
              <a:rPr lang="en-GB" sz="1400" b="1" dirty="0">
                <a:solidFill>
                  <a:srgbClr val="C00000"/>
                </a:solidFill>
                <a:latin typeface="Arial"/>
                <a:ea typeface="Calibri" panose="020F0502020204030204" pitchFamily="34" charset="0"/>
                <a:cs typeface="Arial"/>
              </a:rPr>
              <a:t>Is there a role for ECC to support families and schools in preparing for pupils returning? </a:t>
            </a:r>
            <a:endParaRPr lang="en-GB" sz="1400" dirty="0">
              <a:solidFill>
                <a:srgbClr val="C00000"/>
              </a:solidFill>
              <a:latin typeface="Arial"/>
              <a:ea typeface="Calibri" panose="020F0502020204030204" pitchFamily="34" charset="0"/>
              <a:cs typeface="Arial"/>
            </a:endParaRPr>
          </a:p>
        </p:txBody>
      </p:sp>
      <p:pic>
        <p:nvPicPr>
          <p:cNvPr id="27" name="Picture 26" descr="A picture containing clock&#10;&#10;Description automatically generated">
            <a:extLst>
              <a:ext uri="{FF2B5EF4-FFF2-40B4-BE49-F238E27FC236}">
                <a16:creationId xmlns:a16="http://schemas.microsoft.com/office/drawing/2014/main" id="{340A3F6F-6A6E-4E55-80B8-DD168CAA4FD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1569" y="4963306"/>
            <a:ext cx="523220" cy="523220"/>
          </a:xfrm>
          <a:prstGeom prst="rect">
            <a:avLst/>
          </a:prstGeom>
        </p:spPr>
      </p:pic>
      <p:sp>
        <p:nvSpPr>
          <p:cNvPr id="28" name="Rectangle 27">
            <a:extLst>
              <a:ext uri="{FF2B5EF4-FFF2-40B4-BE49-F238E27FC236}">
                <a16:creationId xmlns:a16="http://schemas.microsoft.com/office/drawing/2014/main" id="{675B2ADF-14F0-4441-A6CB-5585234D8B2F}"/>
              </a:ext>
            </a:extLst>
          </p:cNvPr>
          <p:cNvSpPr/>
          <p:nvPr/>
        </p:nvSpPr>
        <p:spPr>
          <a:xfrm>
            <a:off x="8326947" y="6054341"/>
            <a:ext cx="3788910" cy="523220"/>
          </a:xfrm>
          <a:prstGeom prst="rect">
            <a:avLst/>
          </a:prstGeom>
        </p:spPr>
        <p:txBody>
          <a:bodyPr wrap="square" anchor="t">
            <a:spAutoFit/>
          </a:bodyPr>
          <a:lstStyle/>
          <a:p>
            <a:pPr lvl="0"/>
            <a:r>
              <a:rPr lang="en-GB" sz="1400" b="1" dirty="0">
                <a:solidFill>
                  <a:srgbClr val="C00000"/>
                </a:solidFill>
                <a:latin typeface="Arial"/>
                <a:ea typeface="Calibri" panose="020F0502020204030204" pitchFamily="34" charset="0"/>
                <a:cs typeface="Arial"/>
              </a:rPr>
              <a:t>How can ECC ensure those at greater financial risk do not ‘fall through the net’?</a:t>
            </a:r>
            <a:endParaRPr lang="en-GB" sz="1400" dirty="0">
              <a:solidFill>
                <a:srgbClr val="C00000"/>
              </a:solidFill>
              <a:latin typeface="Arial"/>
              <a:ea typeface="Calibri" panose="020F0502020204030204" pitchFamily="34" charset="0"/>
              <a:cs typeface="Arial"/>
            </a:endParaRPr>
          </a:p>
        </p:txBody>
      </p:sp>
      <p:pic>
        <p:nvPicPr>
          <p:cNvPr id="29" name="Picture 28" descr="A picture containing clock&#10;&#10;Description automatically generated">
            <a:extLst>
              <a:ext uri="{FF2B5EF4-FFF2-40B4-BE49-F238E27FC236}">
                <a16:creationId xmlns:a16="http://schemas.microsoft.com/office/drawing/2014/main" id="{17A19EF2-2DD9-44E2-B695-6082EE3967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99563" y="6036235"/>
            <a:ext cx="526335" cy="523220"/>
          </a:xfrm>
          <a:prstGeom prst="rect">
            <a:avLst/>
          </a:prstGeom>
        </p:spPr>
      </p:pic>
      <p:sp>
        <p:nvSpPr>
          <p:cNvPr id="13" name="Rectangle 12">
            <a:extLst>
              <a:ext uri="{FF2B5EF4-FFF2-40B4-BE49-F238E27FC236}">
                <a16:creationId xmlns:a16="http://schemas.microsoft.com/office/drawing/2014/main" id="{C27F730B-1628-46D2-8E14-6F8DBFEBCB9C}"/>
              </a:ext>
            </a:extLst>
          </p:cNvPr>
          <p:cNvSpPr/>
          <p:nvPr/>
        </p:nvSpPr>
        <p:spPr>
          <a:xfrm>
            <a:off x="670792" y="5946619"/>
            <a:ext cx="7075332" cy="738664"/>
          </a:xfrm>
          <a:prstGeom prst="rect">
            <a:avLst/>
          </a:prstGeom>
        </p:spPr>
        <p:txBody>
          <a:bodyPr wrap="square" anchor="t">
            <a:spAutoFit/>
          </a:bodyPr>
          <a:lstStyle/>
          <a:p>
            <a:pPr marL="285750" lvl="0" indent="-285750">
              <a:buFont typeface="Arial" panose="020B0604020202020204" pitchFamily="34" charset="0"/>
              <a:buChar char="•"/>
            </a:pPr>
            <a:r>
              <a:rPr lang="en-GB" sz="1400">
                <a:latin typeface="Arial"/>
                <a:cs typeface="Arial"/>
              </a:rPr>
              <a:t>Some of those who are </a:t>
            </a:r>
            <a:r>
              <a:rPr lang="en-GB" sz="1400" b="1">
                <a:latin typeface="Arial"/>
                <a:cs typeface="Arial"/>
              </a:rPr>
              <a:t>self-employed</a:t>
            </a:r>
            <a:r>
              <a:rPr lang="en-GB" sz="1400">
                <a:latin typeface="Arial"/>
                <a:cs typeface="Arial"/>
              </a:rPr>
              <a:t> have concerns around their </a:t>
            </a:r>
            <a:r>
              <a:rPr lang="en-GB" sz="1400" b="1">
                <a:latin typeface="Arial"/>
                <a:cs typeface="Arial"/>
              </a:rPr>
              <a:t>finances and</a:t>
            </a:r>
            <a:r>
              <a:rPr lang="en-GB" sz="1400">
                <a:latin typeface="Arial"/>
                <a:cs typeface="Arial"/>
              </a:rPr>
              <a:t> are conscious of the </a:t>
            </a:r>
            <a:r>
              <a:rPr lang="en-GB" sz="1400" b="1">
                <a:latin typeface="Arial"/>
                <a:cs typeface="Arial"/>
              </a:rPr>
              <a:t>unpredictability </a:t>
            </a:r>
            <a:r>
              <a:rPr lang="en-GB" sz="1400">
                <a:latin typeface="Arial"/>
                <a:cs typeface="Arial"/>
              </a:rPr>
              <a:t>of their situation. Some are uncertain about </a:t>
            </a:r>
            <a:r>
              <a:rPr lang="en-GB" sz="1400" b="1">
                <a:latin typeface="Arial"/>
                <a:cs typeface="Arial"/>
              </a:rPr>
              <a:t>how and when to reopen</a:t>
            </a:r>
            <a:r>
              <a:rPr lang="en-GB" sz="1400">
                <a:latin typeface="Arial"/>
                <a:cs typeface="Arial"/>
              </a:rPr>
              <a:t> their business and feel this could set them back years.</a:t>
            </a:r>
          </a:p>
        </p:txBody>
      </p:sp>
      <p:sp>
        <p:nvSpPr>
          <p:cNvPr id="30" name="Rectangle 29">
            <a:extLst>
              <a:ext uri="{FF2B5EF4-FFF2-40B4-BE49-F238E27FC236}">
                <a16:creationId xmlns:a16="http://schemas.microsoft.com/office/drawing/2014/main" id="{141FBC15-89E1-4E08-894D-9E9CC9D68D85}"/>
              </a:ext>
            </a:extLst>
          </p:cNvPr>
          <p:cNvSpPr/>
          <p:nvPr/>
        </p:nvSpPr>
        <p:spPr>
          <a:xfrm>
            <a:off x="920739" y="4789713"/>
            <a:ext cx="7258980" cy="954107"/>
          </a:xfrm>
          <a:prstGeom prst="rect">
            <a:avLst/>
          </a:prstGeom>
        </p:spPr>
        <p:txBody>
          <a:bodyPr wrap="square">
            <a:spAutoFit/>
          </a:bodyPr>
          <a:lstStyle/>
          <a:p>
            <a:pPr lvl="0" algn="ctr" defTabSz="914400">
              <a:defRPr/>
            </a:pPr>
            <a:r>
              <a:rPr lang="en-GB" sz="1400" b="1" i="1" dirty="0">
                <a:solidFill>
                  <a:schemeClr val="tx1">
                    <a:lumMod val="65000"/>
                    <a:lumOff val="35000"/>
                  </a:schemeClr>
                </a:solidFill>
                <a:latin typeface="Arial" panose="020B0604020202020204" pitchFamily="34" charset="0"/>
                <a:cs typeface="Arial" panose="020B0604020202020204" pitchFamily="34" charset="0"/>
              </a:rPr>
              <a:t>“It took me pretty much a full year to settle him into nursery. Now he's </a:t>
            </a:r>
            <a:r>
              <a:rPr lang="en-GB" sz="1400" b="1" i="1" dirty="0" err="1">
                <a:solidFill>
                  <a:schemeClr val="tx1">
                    <a:lumMod val="65000"/>
                    <a:lumOff val="35000"/>
                  </a:schemeClr>
                </a:solidFill>
                <a:latin typeface="Arial" panose="020B0604020202020204" pitchFamily="34" charset="0"/>
                <a:cs typeface="Arial" panose="020B0604020202020204" pitchFamily="34" charset="0"/>
              </a:rPr>
              <a:t>gonna</a:t>
            </a:r>
            <a:r>
              <a:rPr lang="en-GB" sz="1400" b="1" i="1" dirty="0">
                <a:solidFill>
                  <a:schemeClr val="tx1">
                    <a:lumMod val="65000"/>
                    <a:lumOff val="35000"/>
                  </a:schemeClr>
                </a:solidFill>
                <a:latin typeface="Arial" panose="020B0604020202020204" pitchFamily="34" charset="0"/>
                <a:cs typeface="Arial" panose="020B0604020202020204" pitchFamily="34" charset="0"/>
              </a:rPr>
              <a:t> be at home with me every single day for about 6 months. By the time he starts school it will be a nightmare trying to settle him. I wanted him to have a nice experience of starting school. No now the question is, do we send him to school in September?”</a:t>
            </a:r>
          </a:p>
        </p:txBody>
      </p:sp>
    </p:spTree>
    <p:extLst>
      <p:ext uri="{BB962C8B-B14F-4D97-AF65-F5344CB8AC3E}">
        <p14:creationId xmlns:p14="http://schemas.microsoft.com/office/powerpoint/2010/main" val="1903635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0B3080AD-60A5-46B6-9286-0AC070E2CF06}"/>
              </a:ext>
            </a:extLst>
          </p:cNvPr>
          <p:cNvPicPr>
            <a:picLocks noChangeAspect="1"/>
          </p:cNvPicPr>
          <p:nvPr/>
        </p:nvPicPr>
        <p:blipFill rotWithShape="1">
          <a:blip r:embed="rId3">
            <a:clrChange>
              <a:clrFrom>
                <a:srgbClr val="FFFFFF"/>
              </a:clrFrom>
              <a:clrTo>
                <a:srgbClr val="FFFFFF">
                  <a:alpha val="0"/>
                </a:srgbClr>
              </a:clrTo>
            </a:clrChange>
          </a:blip>
          <a:srcRect r="1712"/>
          <a:stretch/>
        </p:blipFill>
        <p:spPr>
          <a:xfrm>
            <a:off x="707265" y="2596598"/>
            <a:ext cx="6905864" cy="4059294"/>
          </a:xfrm>
          <a:prstGeom prst="rect">
            <a:avLst/>
          </a:prstGeom>
        </p:spPr>
      </p:pic>
      <p:sp>
        <p:nvSpPr>
          <p:cNvPr id="5" name="Title 1">
            <a:extLst>
              <a:ext uri="{FF2B5EF4-FFF2-40B4-BE49-F238E27FC236}">
                <a16:creationId xmlns:a16="http://schemas.microsoft.com/office/drawing/2014/main" id="{E1AB353D-C3DD-45D0-A928-76F68198F592}"/>
              </a:ext>
            </a:extLst>
          </p:cNvPr>
          <p:cNvSpPr txBox="1">
            <a:spLocks/>
          </p:cNvSpPr>
          <p:nvPr/>
        </p:nvSpPr>
        <p:spPr>
          <a:xfrm>
            <a:off x="1" y="0"/>
            <a:ext cx="554636" cy="6858000"/>
          </a:xfrm>
          <a:prstGeom prst="rect">
            <a:avLst/>
          </a:prstGeom>
          <a:solidFill>
            <a:srgbClr val="C00000"/>
          </a:solidFill>
          <a:ln>
            <a:noFill/>
          </a:ln>
        </p:spPr>
        <p:txBody>
          <a:bodyPr vert="vert270" lIns="91440" tIns="360000" rIns="144000" bIns="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2800">
                <a:solidFill>
                  <a:schemeClr val="bg1"/>
                </a:solidFill>
                <a:latin typeface="Arial" panose="020B0604020202020204" pitchFamily="34" charset="0"/>
                <a:cs typeface="Arial" panose="020B0604020202020204" pitchFamily="34" charset="0"/>
              </a:rPr>
              <a:t>Life in lockdown</a:t>
            </a:r>
            <a:endParaRPr lang="en-GB" sz="2000">
              <a:solidFill>
                <a:schemeClr val="bg1"/>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644852D1-62B5-40F0-AE94-F3AFA6054FE9}"/>
              </a:ext>
            </a:extLst>
          </p:cNvPr>
          <p:cNvSpPr/>
          <p:nvPr/>
        </p:nvSpPr>
        <p:spPr>
          <a:xfrm>
            <a:off x="7866904" y="3719007"/>
            <a:ext cx="4078314" cy="584775"/>
          </a:xfrm>
          <a:prstGeom prst="rect">
            <a:avLst/>
          </a:prstGeom>
        </p:spPr>
        <p:txBody>
          <a:bodyPr wrap="square">
            <a:spAutoFit/>
          </a:bodyPr>
          <a:lstStyle/>
          <a:p>
            <a:pPr algn="ctr"/>
            <a:r>
              <a:rPr lang="en-GB" sz="1600" b="1" i="1">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t>
            </a:r>
            <a:r>
              <a:rPr lang="en-GB" sz="1600" b="1" i="1">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I feel ever so slightly guilty about feeling so happy about it.”</a:t>
            </a:r>
            <a:endParaRPr lang="en-GB" sz="2000" b="1" i="1">
              <a:solidFill>
                <a:schemeClr val="tx1">
                  <a:lumMod val="65000"/>
                  <a:lumOff val="35000"/>
                </a:schemeClr>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B375171-AD14-472F-830C-8BF99499943F}"/>
              </a:ext>
            </a:extLst>
          </p:cNvPr>
          <p:cNvSpPr/>
          <p:nvPr/>
        </p:nvSpPr>
        <p:spPr>
          <a:xfrm>
            <a:off x="8005297" y="2844225"/>
            <a:ext cx="3801528" cy="584775"/>
          </a:xfrm>
          <a:prstGeom prst="rect">
            <a:avLst/>
          </a:prstGeom>
        </p:spPr>
        <p:txBody>
          <a:bodyPr wrap="square">
            <a:spAutoFit/>
          </a:bodyPr>
          <a:lstStyle/>
          <a:p>
            <a:pPr algn="ctr"/>
            <a:r>
              <a:rPr lang="en-GB" sz="1600" b="1" i="1" dirty="0">
                <a:solidFill>
                  <a:schemeClr val="tx1">
                    <a:lumMod val="65000"/>
                    <a:lumOff val="35000"/>
                  </a:schemeClr>
                </a:solidFill>
                <a:latin typeface="Arial" panose="020B0604020202020204" pitchFamily="34" charset="0"/>
                <a:ea typeface="Times New Roman" panose="02020603050405020304" pitchFamily="18" charset="0"/>
                <a:cs typeface="Arial" panose="020B0604020202020204" pitchFamily="34" charset="0"/>
              </a:rPr>
              <a:t>“I find it quite difficult being in the house all the time.” </a:t>
            </a:r>
            <a:endParaRPr lang="en-GB" sz="1600" b="1" i="1"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C1C0D43C-32B3-48D8-9B56-30EE2BBC7048}"/>
              </a:ext>
            </a:extLst>
          </p:cNvPr>
          <p:cNvSpPr/>
          <p:nvPr/>
        </p:nvSpPr>
        <p:spPr>
          <a:xfrm>
            <a:off x="1049788" y="1959280"/>
            <a:ext cx="5803686" cy="923330"/>
          </a:xfrm>
          <a:prstGeom prst="rect">
            <a:avLst/>
          </a:prstGeom>
        </p:spPr>
        <p:txBody>
          <a:bodyPr wrap="square">
            <a:spAutoFit/>
          </a:bodyPr>
          <a:lstStyle/>
          <a:p>
            <a:r>
              <a:rPr lang="en-GB" b="1" dirty="0">
                <a:latin typeface="Arial"/>
                <a:ea typeface="Calibri" panose="020F0502020204030204" pitchFamily="34" charset="0"/>
                <a:cs typeface="Arial"/>
              </a:rPr>
              <a:t>We asked participants to give us three words to describe life in their household during lockdown – this is what they said in the first interview: </a:t>
            </a:r>
          </a:p>
        </p:txBody>
      </p:sp>
      <p:sp>
        <p:nvSpPr>
          <p:cNvPr id="2" name="Rectangle 1">
            <a:extLst>
              <a:ext uri="{FF2B5EF4-FFF2-40B4-BE49-F238E27FC236}">
                <a16:creationId xmlns:a16="http://schemas.microsoft.com/office/drawing/2014/main" id="{EC2D83D0-FDFF-48AD-AED8-A4E6AE6B95A8}"/>
              </a:ext>
            </a:extLst>
          </p:cNvPr>
          <p:cNvSpPr/>
          <p:nvPr/>
        </p:nvSpPr>
        <p:spPr>
          <a:xfrm>
            <a:off x="740151" y="950562"/>
            <a:ext cx="9282035" cy="923330"/>
          </a:xfrm>
          <a:prstGeom prst="rect">
            <a:avLst/>
          </a:prstGeom>
        </p:spPr>
        <p:txBody>
          <a:bodyPr wrap="square">
            <a:spAutoFit/>
          </a:bodyPr>
          <a:lstStyle/>
          <a:p>
            <a:pPr marL="285750" indent="-285750">
              <a:buFont typeface="Arial" panose="020B0604020202020204" pitchFamily="34" charset="0"/>
              <a:buChar char="•"/>
            </a:pPr>
            <a:r>
              <a:rPr lang="en-GB" dirty="0">
                <a:latin typeface="Arial"/>
                <a:ea typeface="Calibri" panose="020F0502020204030204" pitchFamily="34" charset="0"/>
                <a:cs typeface="Arial"/>
              </a:rPr>
              <a:t>Generally those who are </a:t>
            </a:r>
            <a:r>
              <a:rPr lang="en-GB" b="1" dirty="0">
                <a:latin typeface="Arial"/>
                <a:ea typeface="Calibri" panose="020F0502020204030204" pitchFamily="34" charset="0"/>
                <a:cs typeface="Arial"/>
              </a:rPr>
              <a:t>retired are managing well</a:t>
            </a:r>
            <a:r>
              <a:rPr lang="en-GB" dirty="0">
                <a:latin typeface="Arial"/>
                <a:ea typeface="Calibri" panose="020F0502020204030204" pitchFamily="34" charset="0"/>
                <a:cs typeface="Arial"/>
              </a:rPr>
              <a:t>, whereas some of those juggling work and children, or living alone, found this harder in the first few weeks of lockdown. </a:t>
            </a:r>
          </a:p>
          <a:p>
            <a:pPr marL="285750" indent="-285750">
              <a:buFont typeface="Arial" panose="020B0604020202020204" pitchFamily="34" charset="0"/>
              <a:buChar char="•"/>
            </a:pPr>
            <a:r>
              <a:rPr lang="en-GB" dirty="0">
                <a:latin typeface="Arial"/>
                <a:ea typeface="Calibri" panose="020F0502020204030204" pitchFamily="34" charset="0"/>
                <a:cs typeface="Arial"/>
              </a:rPr>
              <a:t>Some felt bored and frustrated, while others were enjoying the extra time.</a:t>
            </a:r>
          </a:p>
        </p:txBody>
      </p:sp>
      <p:sp>
        <p:nvSpPr>
          <p:cNvPr id="8" name="Rectangle 7">
            <a:extLst>
              <a:ext uri="{FF2B5EF4-FFF2-40B4-BE49-F238E27FC236}">
                <a16:creationId xmlns:a16="http://schemas.microsoft.com/office/drawing/2014/main" id="{FC353014-6950-42EF-B5D7-43A6638D099D}"/>
              </a:ext>
            </a:extLst>
          </p:cNvPr>
          <p:cNvSpPr/>
          <p:nvPr/>
        </p:nvSpPr>
        <p:spPr>
          <a:xfrm>
            <a:off x="8031804" y="4593789"/>
            <a:ext cx="3748513" cy="2062103"/>
          </a:xfrm>
          <a:prstGeom prst="rect">
            <a:avLst/>
          </a:prstGeom>
        </p:spPr>
        <p:txBody>
          <a:bodyPr wrap="square">
            <a:spAutoFit/>
          </a:bodyPr>
          <a:lstStyle/>
          <a:p>
            <a:pPr algn="ctr">
              <a:spcAft>
                <a:spcPts val="0"/>
              </a:spcAft>
            </a:pPr>
            <a:r>
              <a:rPr lang="en-GB" sz="1600" b="1" i="1" dirty="0">
                <a:solidFill>
                  <a:schemeClr val="tx1">
                    <a:lumMod val="65000"/>
                    <a:lumOff val="35000"/>
                  </a:schemeClr>
                </a:solidFill>
                <a:latin typeface="Arial" panose="020B0604020202020204" pitchFamily="34" charset="0"/>
                <a:ea typeface="Calibri" panose="020F0502020204030204" pitchFamily="34" charset="0"/>
                <a:cs typeface="Arial" panose="020B0604020202020204" pitchFamily="34" charset="0"/>
              </a:rPr>
              <a:t>“Lonely, emotional, undefined – no concept of time. First week of lockdown, I think I probably was depressed because I couldn't go and see my mum, I couldn't see my grandson. I felt very, very alone. But a few weeks on and I suppose acceptance has kicked in.”</a:t>
            </a:r>
          </a:p>
        </p:txBody>
      </p:sp>
      <p:sp>
        <p:nvSpPr>
          <p:cNvPr id="18" name="Rectangle 17">
            <a:extLst>
              <a:ext uri="{FF2B5EF4-FFF2-40B4-BE49-F238E27FC236}">
                <a16:creationId xmlns:a16="http://schemas.microsoft.com/office/drawing/2014/main" id="{2D9FBF13-6F44-4FBA-809B-42AA5DBA65B8}"/>
              </a:ext>
            </a:extLst>
          </p:cNvPr>
          <p:cNvSpPr/>
          <p:nvPr/>
        </p:nvSpPr>
        <p:spPr>
          <a:xfrm>
            <a:off x="740150" y="136755"/>
            <a:ext cx="8666400" cy="707886"/>
          </a:xfrm>
          <a:prstGeom prst="rect">
            <a:avLst/>
          </a:prstGeom>
        </p:spPr>
        <p:txBody>
          <a:bodyPr wrap="square" anchor="t">
            <a:spAutoFit/>
          </a:bodyPr>
          <a:lstStyle/>
          <a:p>
            <a:pPr lvl="0"/>
            <a:r>
              <a:rPr lang="en-GB" sz="2000" b="1" dirty="0">
                <a:solidFill>
                  <a:srgbClr val="C00000"/>
                </a:solidFill>
                <a:latin typeface="Arial"/>
                <a:ea typeface="Calibri" panose="020F0502020204030204" pitchFamily="34" charset="0"/>
                <a:cs typeface="Arial"/>
              </a:rPr>
              <a:t>Whilst many are managing well, some of those living alone or juggling work and childcare are finding lockdown harder than others.</a:t>
            </a:r>
            <a:endParaRPr lang="en-GB" sz="2000" dirty="0">
              <a:latin typeface="Arial"/>
              <a:ea typeface="Calibri" panose="020F0502020204030204" pitchFamily="34" charset="0"/>
              <a:cs typeface="Arial"/>
            </a:endParaRPr>
          </a:p>
        </p:txBody>
      </p:sp>
      <p:pic>
        <p:nvPicPr>
          <p:cNvPr id="6" name="Picture 5" descr="A close up of a sign&#10;&#10;Description automatically generated">
            <a:extLst>
              <a:ext uri="{FF2B5EF4-FFF2-40B4-BE49-F238E27FC236}">
                <a16:creationId xmlns:a16="http://schemas.microsoft.com/office/drawing/2014/main" id="{AF0F5705-A4F5-43AD-966C-579DABEC00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17498" y="136479"/>
            <a:ext cx="1737413" cy="1737413"/>
          </a:xfrm>
          <a:prstGeom prst="rect">
            <a:avLst/>
          </a:prstGeom>
        </p:spPr>
      </p:pic>
    </p:spTree>
    <p:extLst>
      <p:ext uri="{BB962C8B-B14F-4D97-AF65-F5344CB8AC3E}">
        <p14:creationId xmlns:p14="http://schemas.microsoft.com/office/powerpoint/2010/main" val="32854240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B6DE17D1CC6840AD4483472E640AD5" ma:contentTypeVersion="12" ma:contentTypeDescription="Create a new document." ma:contentTypeScope="" ma:versionID="3d2b49279c80c6e7c1067c135a9710bb">
  <xsd:schema xmlns:xsd="http://www.w3.org/2001/XMLSchema" xmlns:xs="http://www.w3.org/2001/XMLSchema" xmlns:p="http://schemas.microsoft.com/office/2006/metadata/properties" xmlns:ns2="2969dc08-5bf8-468b-85d5-dfc5dae37cf0" xmlns:ns3="84ca0fae-7a23-4773-9d7c-60514ca6d38e" targetNamespace="http://schemas.microsoft.com/office/2006/metadata/properties" ma:root="true" ma:fieldsID="1b261316e1f1eec141c406ccccd02b2a" ns2:_="" ns3:_="">
    <xsd:import namespace="2969dc08-5bf8-468b-85d5-dfc5dae37cf0"/>
    <xsd:import namespace="84ca0fae-7a23-4773-9d7c-60514ca6d38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69dc08-5bf8-468b-85d5-dfc5dae37c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4ca0fae-7a23-4773-9d7c-60514ca6d38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516D25-13C5-4E73-A4ED-8D2FC6FE2DB4}">
  <ds:schemaRefs>
    <ds:schemaRef ds:uri="http://schemas.microsoft.com/sharepoint/v3/contenttype/forms"/>
  </ds:schemaRefs>
</ds:datastoreItem>
</file>

<file path=customXml/itemProps2.xml><?xml version="1.0" encoding="utf-8"?>
<ds:datastoreItem xmlns:ds="http://schemas.openxmlformats.org/officeDocument/2006/customXml" ds:itemID="{5E55E5A4-3333-4437-84F0-919C424731B4}">
  <ds:schemaRefs>
    <ds:schemaRef ds:uri="http://schemas.microsoft.com/office/infopath/2007/PartnerControls"/>
    <ds:schemaRef ds:uri="http://purl.org/dc/elements/1.1/"/>
    <ds:schemaRef ds:uri="http://schemas.microsoft.com/office/2006/metadata/properties"/>
    <ds:schemaRef ds:uri="2969dc08-5bf8-468b-85d5-dfc5dae37cf0"/>
    <ds:schemaRef ds:uri="http://purl.org/dc/terms/"/>
    <ds:schemaRef ds:uri="http://schemas.openxmlformats.org/package/2006/metadata/core-properties"/>
    <ds:schemaRef ds:uri="http://schemas.microsoft.com/office/2006/documentManagement/types"/>
    <ds:schemaRef ds:uri="84ca0fae-7a23-4773-9d7c-60514ca6d38e"/>
    <ds:schemaRef ds:uri="http://www.w3.org/XML/1998/namespace"/>
    <ds:schemaRef ds:uri="http://purl.org/dc/dcmitype/"/>
  </ds:schemaRefs>
</ds:datastoreItem>
</file>

<file path=customXml/itemProps3.xml><?xml version="1.0" encoding="utf-8"?>
<ds:datastoreItem xmlns:ds="http://schemas.openxmlformats.org/officeDocument/2006/customXml" ds:itemID="{D3F5614D-32F6-4D0F-8D85-F0AA23794D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69dc08-5bf8-468b-85d5-dfc5dae37cf0"/>
    <ds:schemaRef ds:uri="84ca0fae-7a23-4773-9d7c-60514ca6d3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720</TotalTime>
  <Words>6633</Words>
  <Application>Microsoft Office PowerPoint</Application>
  <PresentationFormat>Widescreen</PresentationFormat>
  <Paragraphs>397</Paragraphs>
  <Slides>26</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Century Gothic</vt:lpstr>
      <vt:lpstr>Times New Roman</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Poppy Reece, Researcher</dc:creator>
  <cp:lastModifiedBy>Poppy Reece - Senior Researcher</cp:lastModifiedBy>
  <cp:revision>43</cp:revision>
  <dcterms:created xsi:type="dcterms:W3CDTF">2020-06-12T13:15:56Z</dcterms:created>
  <dcterms:modified xsi:type="dcterms:W3CDTF">2021-02-16T12:45:34Z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9d8be9e-c8d9-4b9c-bd40-2c27cc7ea2e6_Enabled">
    <vt:lpwstr>true</vt:lpwstr>
  </property>
  <property fmtid="{D5CDD505-2E9C-101B-9397-08002B2CF9AE}" pid="3" name="MSIP_Label_39d8be9e-c8d9-4b9c-bd40-2c27cc7ea2e6_SetDate">
    <vt:lpwstr>2020-07-14T13:26:17Z</vt:lpwstr>
  </property>
  <property fmtid="{D5CDD505-2E9C-101B-9397-08002B2CF9AE}" pid="4" name="MSIP_Label_39d8be9e-c8d9-4b9c-bd40-2c27cc7ea2e6_Method">
    <vt:lpwstr>Standard</vt:lpwstr>
  </property>
  <property fmtid="{D5CDD505-2E9C-101B-9397-08002B2CF9AE}" pid="5" name="MSIP_Label_39d8be9e-c8d9-4b9c-bd40-2c27cc7ea2e6_Name">
    <vt:lpwstr>39d8be9e-c8d9-4b9c-bd40-2c27cc7ea2e6</vt:lpwstr>
  </property>
  <property fmtid="{D5CDD505-2E9C-101B-9397-08002B2CF9AE}" pid="6" name="MSIP_Label_39d8be9e-c8d9-4b9c-bd40-2c27cc7ea2e6_SiteId">
    <vt:lpwstr>a8b4324f-155c-4215-a0f1-7ed8cc9a992f</vt:lpwstr>
  </property>
  <property fmtid="{D5CDD505-2E9C-101B-9397-08002B2CF9AE}" pid="7" name="MSIP_Label_39d8be9e-c8d9-4b9c-bd40-2c27cc7ea2e6_ActionId">
    <vt:lpwstr>4724d2f1-e338-4e72-94a9-0000825867f5</vt:lpwstr>
  </property>
  <property fmtid="{D5CDD505-2E9C-101B-9397-08002B2CF9AE}" pid="8" name="MSIP_Label_39d8be9e-c8d9-4b9c-bd40-2c27cc7ea2e6_ContentBits">
    <vt:lpwstr>0</vt:lpwstr>
  </property>
  <property fmtid="{D5CDD505-2E9C-101B-9397-08002B2CF9AE}" pid="9" name="ContentTypeId">
    <vt:lpwstr>0x01010068B6DE17D1CC6840AD4483472E640AD5</vt:lpwstr>
  </property>
</Properties>
</file>