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6.xml" ContentType="application/vnd.openxmlformats-officedocument.presentationml.tags+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9.xml" ContentType="application/vnd.openxmlformats-officedocument.presentationml.tags+xml"/>
  <Override PartName="/ppt/notesSlides/notesSlide10.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drawings/drawing2.xml" ContentType="application/vnd.openxmlformats-officedocument.drawingml.chartshapes+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12.xml" ContentType="application/vnd.openxmlformats-officedocument.presentationml.tags+xml"/>
  <Override PartName="/ppt/notesSlides/notesSlide1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3.xml" ContentType="application/vnd.openxmlformats-officedocument.themeOverride+xml"/>
  <Override PartName="/ppt/tags/tag13.xml" ContentType="application/vnd.openxmlformats-officedocument.presentationml.tags+xml"/>
  <Override PartName="/ppt/notesSlides/notesSlide14.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4.xml" ContentType="application/vnd.openxmlformats-officedocument.themeOverride+xml"/>
  <Override PartName="/ppt/tags/tag14.xml" ContentType="application/vnd.openxmlformats-officedocument.presentationml.tags+xml"/>
  <Override PartName="/ppt/notesSlides/notesSlide1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5.xml" ContentType="application/vnd.openxmlformats-officedocument.themeOverride+xml"/>
  <Override PartName="/ppt/tags/tag15.xml" ContentType="application/vnd.openxmlformats-officedocument.presentationml.tags+xml"/>
  <Override PartName="/ppt/notesSlides/notesSlide1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6.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7.xml" ContentType="application/vnd.openxmlformats-officedocument.themeOverride+xml"/>
  <Override PartName="/ppt/tags/tag16.xml" ContentType="application/vnd.openxmlformats-officedocument.presentationml.tags+xml"/>
  <Override PartName="/ppt/notesSlides/notesSlide17.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ags/tag19.xml" ContentType="application/vnd.openxmlformats-officedocument.presentationml.tags+xml"/>
  <Override PartName="/ppt/notesSlides/notesSlide20.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8.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9.xml" ContentType="application/vnd.openxmlformats-officedocument.themeOverride+xml"/>
  <Override PartName="/ppt/tags/tag20.xml" ContentType="application/vnd.openxmlformats-officedocument.presentationml.tags+xml"/>
  <Override PartName="/ppt/notesSlides/notesSlide21.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10.xml" ContentType="application/vnd.openxmlformats-officedocument.themeOverr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ags/tag23.xml" ContentType="application/vnd.openxmlformats-officedocument.presentationml.tags+xml"/>
  <Override PartName="/ppt/notesSlides/notesSlide24.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11.xml" ContentType="application/vnd.openxmlformats-officedocument.themeOverride+xml"/>
  <Override PartName="/ppt/tags/tag24.xml" ContentType="application/vnd.openxmlformats-officedocument.presentationml.tags+xml"/>
  <Override PartName="/ppt/notesSlides/notesSlide2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12.xml" ContentType="application/vnd.openxmlformats-officedocument.themeOverride+xml"/>
  <Override PartName="/ppt/drawings/drawing3.xml" ContentType="application/vnd.openxmlformats-officedocument.drawingml.chartshapes+xml"/>
  <Override PartName="/ppt/tags/tag25.xml" ContentType="application/vnd.openxmlformats-officedocument.presentationml.tags+xml"/>
  <Override PartName="/ppt/notesSlides/notesSlide26.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13.xml" ContentType="application/vnd.openxmlformats-officedocument.themeOverride+xml"/>
  <Override PartName="/ppt/tags/tag26.xml" ContentType="application/vnd.openxmlformats-officedocument.presentationml.tags+xml"/>
  <Override PartName="/ppt/notesSlides/notesSlide27.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14.xml" ContentType="application/vnd.openxmlformats-officedocument.themeOverr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15.xml" ContentType="application/vnd.openxmlformats-officedocument.themeOverride+xml"/>
  <Override PartName="/ppt/tags/tag27.xml" ContentType="application/vnd.openxmlformats-officedocument.presentationml.tags+xml"/>
  <Override PartName="/ppt/notesSlides/notesSlide28.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drawings/drawing4.xml" ContentType="application/vnd.openxmlformats-officedocument.drawingml.chartshapes+xml"/>
  <Override PartName="/ppt/tags/tag28.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 id="2147483698" r:id="rId5"/>
  </p:sldMasterIdLst>
  <p:notesMasterIdLst>
    <p:notesMasterId r:id="rId43"/>
  </p:notesMasterIdLst>
  <p:handoutMasterIdLst>
    <p:handoutMasterId r:id="rId44"/>
  </p:handoutMasterIdLst>
  <p:sldIdLst>
    <p:sldId id="256" r:id="rId6"/>
    <p:sldId id="3167" r:id="rId7"/>
    <p:sldId id="274" r:id="rId8"/>
    <p:sldId id="3114" r:id="rId9"/>
    <p:sldId id="3170" r:id="rId10"/>
    <p:sldId id="3171" r:id="rId11"/>
    <p:sldId id="3046" r:id="rId12"/>
    <p:sldId id="2985" r:id="rId13"/>
    <p:sldId id="569" r:id="rId14"/>
    <p:sldId id="3189" r:id="rId15"/>
    <p:sldId id="3223" r:id="rId16"/>
    <p:sldId id="3222" r:id="rId17"/>
    <p:sldId id="3226" r:id="rId18"/>
    <p:sldId id="3224" r:id="rId19"/>
    <p:sldId id="3227" r:id="rId20"/>
    <p:sldId id="3173" r:id="rId21"/>
    <p:sldId id="3174" r:id="rId22"/>
    <p:sldId id="3225" r:id="rId23"/>
    <p:sldId id="3216" r:id="rId24"/>
    <p:sldId id="3176" r:id="rId25"/>
    <p:sldId id="2832" r:id="rId26"/>
    <p:sldId id="2998" r:id="rId27"/>
    <p:sldId id="3149" r:id="rId28"/>
    <p:sldId id="3162" r:id="rId29"/>
    <p:sldId id="2965" r:id="rId30"/>
    <p:sldId id="3193" r:id="rId31"/>
    <p:sldId id="3150" r:id="rId32"/>
    <p:sldId id="3151" r:id="rId33"/>
    <p:sldId id="3152" r:id="rId34"/>
    <p:sldId id="3195" r:id="rId35"/>
    <p:sldId id="3161" r:id="rId36"/>
    <p:sldId id="3156" r:id="rId37"/>
    <p:sldId id="3155" r:id="rId38"/>
    <p:sldId id="3157" r:id="rId39"/>
    <p:sldId id="3166" r:id="rId40"/>
    <p:sldId id="3159" r:id="rId41"/>
    <p:sldId id="270"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ysical Activity" id="{7C5C0D99-549E-467E-988C-5B72669C18B3}">
          <p14:sldIdLst>
            <p14:sldId id="256"/>
          </p14:sldIdLst>
        </p14:section>
        <p14:section name="Introduction" id="{7A1E3B7D-2A0E-4B1E-AD67-8170086C5BBD}">
          <p14:sldIdLst>
            <p14:sldId id="3167"/>
            <p14:sldId id="274"/>
            <p14:sldId id="3114"/>
            <p14:sldId id="3170"/>
            <p14:sldId id="3171"/>
            <p14:sldId id="3046"/>
          </p14:sldIdLst>
        </p14:section>
        <p14:section name="How active are Essex Residents?" id="{3CB26B88-5853-494D-B6FB-62784385E9A7}">
          <p14:sldIdLst>
            <p14:sldId id="2985"/>
            <p14:sldId id="569"/>
            <p14:sldId id="3189"/>
            <p14:sldId id="3223"/>
            <p14:sldId id="3222"/>
            <p14:sldId id="3226"/>
            <p14:sldId id="3224"/>
            <p14:sldId id="3227"/>
          </p14:sldIdLst>
        </p14:section>
        <p14:section name="What activities are residents doing?" id="{9AB4C6AF-734F-43FA-8DDD-0799D2D7ED42}">
          <p14:sldIdLst>
            <p14:sldId id="3173"/>
            <p14:sldId id="3174"/>
            <p14:sldId id="3225"/>
          </p14:sldIdLst>
        </p14:section>
        <p14:section name="Walking" id="{136D213B-1252-4624-AF66-860237CD22CB}">
          <p14:sldIdLst>
            <p14:sldId id="3216"/>
            <p14:sldId id="3176"/>
            <p14:sldId id="2832"/>
            <p14:sldId id="2998"/>
            <p14:sldId id="3149"/>
            <p14:sldId id="3162"/>
            <p14:sldId id="2965"/>
          </p14:sldIdLst>
        </p14:section>
        <p14:section name="Cycling" id="{704EF685-9BEB-40E6-B50E-1EF0AD0ED455}">
          <p14:sldIdLst>
            <p14:sldId id="3193"/>
            <p14:sldId id="3150"/>
            <p14:sldId id="3151"/>
            <p14:sldId id="3152"/>
          </p14:sldIdLst>
        </p14:section>
        <p14:section name="Sport, fitness activity or dance" id="{57EA6C98-120F-4566-A7A4-8FF2C4D24CEC}">
          <p14:sldIdLst>
            <p14:sldId id="3195"/>
            <p14:sldId id="3161"/>
            <p14:sldId id="3156"/>
            <p14:sldId id="3155"/>
            <p14:sldId id="3157"/>
            <p14:sldId id="3166"/>
            <p14:sldId id="3159"/>
            <p14:sldId id="270"/>
          </p14:sldIdLst>
        </p14:section>
      </p14:sectionLst>
    </p:ext>
    <p:ext uri="{EFAFB233-063F-42B5-8137-9DF3F51BA10A}">
      <p15:sldGuideLst xmlns:p15="http://schemas.microsoft.com/office/powerpoint/2012/main">
        <p15:guide id="1" orient="horz" pos="867" userDrawn="1">
          <p15:clr>
            <a:srgbClr val="A4A3A4"/>
          </p15:clr>
        </p15:guide>
        <p15:guide id="2" pos="3840" userDrawn="1">
          <p15:clr>
            <a:srgbClr val="A4A3A4"/>
          </p15:clr>
        </p15:guide>
        <p15:guide id="3" orient="horz" pos="3634" userDrawn="1">
          <p15:clr>
            <a:srgbClr val="A4A3A4"/>
          </p15:clr>
        </p15:guide>
        <p15:guide id="4" pos="6267" userDrawn="1">
          <p15:clr>
            <a:srgbClr val="A4A3A4"/>
          </p15:clr>
        </p15:guide>
        <p15:guide id="5" pos="438" userDrawn="1">
          <p15:clr>
            <a:srgbClr val="A4A3A4"/>
          </p15:clr>
        </p15:guide>
        <p15:guide id="6" pos="370" userDrawn="1">
          <p15:clr>
            <a:srgbClr val="A4A3A4"/>
          </p15:clr>
        </p15:guide>
        <p15:guide id="7" orient="horz" pos="210" userDrawn="1">
          <p15:clr>
            <a:srgbClr val="A4A3A4"/>
          </p15:clr>
        </p15:guide>
        <p15:guide id="8" orient="horz" pos="3453" userDrawn="1">
          <p15:clr>
            <a:srgbClr val="A4A3A4"/>
          </p15:clr>
        </p15:guide>
        <p15:guide id="9" orient="horz" pos="38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646E1A-105A-E5A3-0FBA-67BF178E754B}" name="Sean Marks - Senior Researcher" initials="SR" userId="S::sean.marks@essex.gov.uk::5b5504e5-eea6-43a5-accf-b5894fccd5ac" providerId="AD"/>
  <p188:author id="{D8C1A941-ACC3-CEC8-7CF0-0F80E1F66955}" name="Daniel Morris" initials="DM" userId="S::daniel.morris@ors.org.uk::37c79260-ddc2-4730-8789-c44406186fb2" providerId="AD"/>
  <p188:author id="{5FC6C654-DDAF-EA27-614C-9E86DD3163BA}" name="Maresa Beazley - Senior Researcher" initials="MBSR" userId="S::Maresa.Beazley@essex.gov.uk::5f8a0d0f-7495-4475-8968-cf1e28e5c564" providerId="AD"/>
  <p188:author id="{4DFD085A-EC0F-FE41-111B-9C03BAB6D02A}" name="Chris Final - Researcher" initials="CF" userId="S::Christopher.Final@essex.gov.uk::30a9b99c-3608-4e3f-b048-5f989572effe" providerId="AD"/>
  <p188:author id="{E080D495-D178-4AD3-0CC7-5CFBB224B206}" name="Rob Southall-Edwards - Evaluation Researcher" initials="RR" userId="S::rob.southall-edwards@essex.gov.uk::5ed7e897-d9f5-4fa5-b013-aafb23e3d020" providerId="AD"/>
  <p188:author id="{DF95F6AB-9307-B646-1A3D-9B96BD913F51}" name="Chloe Aldridge - Junior Researcher" initials="CAJR" userId="S::Chloe.Aldridge@essex.gov.uk::b2c50bc6-4d03-4903-a054-a0bfe3e104a6" providerId="AD"/>
  <p188:author id="{64E774BB-7890-272D-0DA2-BF485318D9DC}" name="Chris Holmes - Commercial Research Analyst" initials="CHCRA" userId="S::Chris.Holmes@essex.gov.uk::12d40555-a0b3-4b44-b50a-f33341d4b2b0" providerId="AD"/>
  <p188:author id="{F165B7BE-6976-CDB2-4B52-CD54B631D60C}" name="Emily Brodie - Intelligence Manager" initials="EBIM" userId="S::Emily.Brodie@essex.gov.uk::72612abd-c561-46f0-925a-0548d2cab26d" providerId="AD"/>
  <p188:author id="{B68568C6-9A5D-10AE-A687-815E80624230}" name="Dave Hammond" initials="DH" userId="S::dave.hammond@ors.org.uk::c6799ece-9a17-41e0-9ba1-6616b9861e22" providerId="AD"/>
  <p188:author id="{147FAEEB-5483-E583-03A4-C3AC65800F1C}" name="Sean Marks - Senior Researcher" initials="SMSR" userId="S::Sean.Marks@essex.gov.uk::5b5504e5-eea6-43a5-accf-b5894fccd5ac" providerId="AD"/>
  <p188:author id="{BA6035EF-FE10-E3A7-5D83-C81F4E0DED62}" name="Alastair Gordon - Head of Profession Research and Citizen Insight" initials="AGHoPRaCI" userId="S::Alastair.Gordon@essex.gov.uk::25a2190b-df6d-4bf9-8b87-8d0bf2f946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ola De Pascali - Researcher" initials="PDP-R" lastIdx="2" clrIdx="0">
    <p:extLst>
      <p:ext uri="{19B8F6BF-5375-455C-9EA6-DF929625EA0E}">
        <p15:presenceInfo xmlns:p15="http://schemas.microsoft.com/office/powerpoint/2012/main" userId="S::Paola.DePascali@essex.gov.uk::02eb54ba-fabd-4d4e-86d3-3be2dc9d0ca9" providerId="AD"/>
      </p:ext>
    </p:extLst>
  </p:cmAuthor>
  <p:cmAuthor id="2" name="Maresa Beazley - Senior Researcher" initials="MB-SR" lastIdx="11" clrIdx="1">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BFBFBF"/>
    <a:srgbClr val="F2F2F2"/>
    <a:srgbClr val="BDDEFF"/>
    <a:srgbClr val="004899"/>
    <a:srgbClr val="7C7C7C"/>
    <a:srgbClr val="70B3FF"/>
    <a:srgbClr val="FF9900"/>
    <a:srgbClr val="9C9FAE"/>
    <a:srgbClr val="706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A48837-1A76-C6EA-55EB-772C81178B62}" v="7" dt="2024-11-15T16:19:18.191"/>
    <p1510:client id="{B1E6B395-6C93-4DF1-802C-BE56F232D1A8}" v="38" dt="2024-11-15T15:55:35.8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guide orient="horz" pos="867"/>
        <p:guide pos="3840"/>
        <p:guide orient="horz" pos="3634"/>
        <p:guide pos="6267"/>
        <p:guide pos="438"/>
        <p:guide pos="370"/>
        <p:guide orient="horz" pos="210"/>
        <p:guide orient="horz" pos="3453"/>
        <p:guide orient="horz" pos="3838"/>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Final - Researcher" userId="30a9b99c-3608-4e3f-b048-5f989572effe" providerId="ADAL" clId="{50642D98-7428-4C35-A3F7-349A8011D788}"/>
    <pc:docChg chg="undo redo custSel addSld delSld modSld sldOrd modMainMaster addSection modSection">
      <pc:chgData name="Chris Final - Researcher" userId="30a9b99c-3608-4e3f-b048-5f989572effe" providerId="ADAL" clId="{50642D98-7428-4C35-A3F7-349A8011D788}" dt="2024-10-11T15:51:28.161" v="4836" actId="6549"/>
      <pc:docMkLst>
        <pc:docMk/>
      </pc:docMkLst>
      <pc:sldChg chg="modSp mod">
        <pc:chgData name="Chris Final - Researcher" userId="30a9b99c-3608-4e3f-b048-5f989572effe" providerId="ADAL" clId="{50642D98-7428-4C35-A3F7-349A8011D788}" dt="2024-09-30T07:37:30.860" v="2669" actId="20577"/>
        <pc:sldMkLst>
          <pc:docMk/>
          <pc:sldMk cId="2444680049" sldId="270"/>
        </pc:sldMkLst>
        <pc:spChg chg="mod">
          <ac:chgData name="Chris Final - Researcher" userId="30a9b99c-3608-4e3f-b048-5f989572effe" providerId="ADAL" clId="{50642D98-7428-4C35-A3F7-349A8011D788}" dt="2024-09-30T07:37:30.860" v="2669" actId="20577"/>
          <ac:spMkLst>
            <pc:docMk/>
            <pc:sldMk cId="2444680049" sldId="270"/>
            <ac:spMk id="6" creationId="{3BD1A842-1709-997F-1715-E3E211B33662}"/>
          </ac:spMkLst>
        </pc:spChg>
      </pc:sldChg>
      <pc:sldChg chg="modSp mod delCm modCm">
        <pc:chgData name="Chris Final - Researcher" userId="30a9b99c-3608-4e3f-b048-5f989572effe" providerId="ADAL" clId="{50642D98-7428-4C35-A3F7-349A8011D788}" dt="2024-10-10T08:59:34.450" v="4795"/>
        <pc:sldMkLst>
          <pc:docMk/>
          <pc:sldMk cId="4159326027" sldId="569"/>
        </pc:sldMkLst>
        <pc:spChg chg="mod">
          <ac:chgData name="Chris Final - Researcher" userId="30a9b99c-3608-4e3f-b048-5f989572effe" providerId="ADAL" clId="{50642D98-7428-4C35-A3F7-349A8011D788}" dt="2024-09-30T07:32:57.818" v="2631" actId="1076"/>
          <ac:spMkLst>
            <pc:docMk/>
            <pc:sldMk cId="4159326027" sldId="569"/>
            <ac:spMk id="39" creationId="{4E693CB5-C373-4C28-A172-AC8455D0F23B}"/>
          </ac:spMkLst>
        </pc:spChg>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50642D98-7428-4C35-A3F7-349A8011D788}" dt="2024-10-10T08:59:34.450" v="4795"/>
              <pc2:cmMkLst xmlns:pc2="http://schemas.microsoft.com/office/powerpoint/2019/9/main/command">
                <pc:docMk/>
                <pc:sldMk cId="4159326027" sldId="569"/>
                <pc2:cmMk id="{91589215-C68D-4CF1-B101-725A39FC94DC}"/>
              </pc2:cmMkLst>
            </pc226:cmChg>
            <pc226:cmChg xmlns:pc226="http://schemas.microsoft.com/office/powerpoint/2022/06/main/command" chg="">
              <pc226:chgData name="Chris Final - Researcher" userId="30a9b99c-3608-4e3f-b048-5f989572effe" providerId="ADAL" clId="{50642D98-7428-4C35-A3F7-349A8011D788}" dt="2024-10-10T08:59:32.552" v="4794"/>
              <pc2:cmMkLst xmlns:pc2="http://schemas.microsoft.com/office/powerpoint/2019/9/main/command">
                <pc:docMk/>
                <pc:sldMk cId="4159326027" sldId="569"/>
                <pc2:cmMk id="{28CE82CE-80B5-4163-A82C-6929B48EBDDF}"/>
              </pc2:cmMkLst>
              <pc226:cmRplyChg chg="add">
                <pc226:chgData name="Chris Final - Researcher" userId="30a9b99c-3608-4e3f-b048-5f989572effe" providerId="ADAL" clId="{50642D98-7428-4C35-A3F7-349A8011D788}" dt="2024-10-10T08:59:32.552" v="4794"/>
                <pc2:cmRplyMkLst xmlns:pc2="http://schemas.microsoft.com/office/powerpoint/2019/9/main/command">
                  <pc:docMk/>
                  <pc:sldMk cId="4159326027" sldId="569"/>
                  <pc2:cmMk id="{28CE82CE-80B5-4163-A82C-6929B48EBDDF}"/>
                  <pc2:cmRplyMk id="{FC873C21-8A94-4E8D-AF09-AF84D43DEBA1}"/>
                </pc2:cmRplyMkLst>
              </pc226:cmRplyChg>
            </pc226:cmChg>
          </p:ext>
        </pc:extLst>
      </pc:sldChg>
      <pc:sldChg chg="addSp delSp modSp mod addCm modNotesTx">
        <pc:chgData name="Chris Final - Researcher" userId="30a9b99c-3608-4e3f-b048-5f989572effe" providerId="ADAL" clId="{50642D98-7428-4C35-A3F7-349A8011D788}" dt="2024-10-02T11:34:15.523" v="4780" actId="20577"/>
        <pc:sldMkLst>
          <pc:docMk/>
          <pc:sldMk cId="604796128" sldId="2832"/>
        </pc:sldMkLst>
        <pc:spChg chg="del">
          <ac:chgData name="Chris Final - Researcher" userId="30a9b99c-3608-4e3f-b048-5f989572effe" providerId="ADAL" clId="{50642D98-7428-4C35-A3F7-349A8011D788}" dt="2024-09-26T11:32:33.834" v="1019" actId="478"/>
          <ac:spMkLst>
            <pc:docMk/>
            <pc:sldMk cId="604796128" sldId="2832"/>
            <ac:spMk id="2" creationId="{512EA5E9-F3FF-086E-B05C-5B36E3196C06}"/>
          </ac:spMkLst>
        </pc:spChg>
        <pc:spChg chg="add mod">
          <ac:chgData name="Chris Final - Researcher" userId="30a9b99c-3608-4e3f-b048-5f989572effe" providerId="ADAL" clId="{50642D98-7428-4C35-A3F7-349A8011D788}" dt="2024-10-01T09:29:11.668" v="4221" actId="6549"/>
          <ac:spMkLst>
            <pc:docMk/>
            <pc:sldMk cId="604796128" sldId="2832"/>
            <ac:spMk id="2" creationId="{80410D0D-35F1-68D7-266F-B2DABAB88488}"/>
          </ac:spMkLst>
        </pc:spChg>
        <pc:spChg chg="del">
          <ac:chgData name="Chris Final - Researcher" userId="30a9b99c-3608-4e3f-b048-5f989572effe" providerId="ADAL" clId="{50642D98-7428-4C35-A3F7-349A8011D788}" dt="2024-09-26T11:32:42.306" v="1020" actId="478"/>
          <ac:spMkLst>
            <pc:docMk/>
            <pc:sldMk cId="604796128" sldId="2832"/>
            <ac:spMk id="3" creationId="{8B376CE9-7155-D851-84C8-6FE2F560261A}"/>
          </ac:spMkLst>
        </pc:spChg>
        <pc:spChg chg="del">
          <ac:chgData name="Chris Final - Researcher" userId="30a9b99c-3608-4e3f-b048-5f989572effe" providerId="ADAL" clId="{50642D98-7428-4C35-A3F7-349A8011D788}" dt="2024-09-26T11:32:42.306" v="1020" actId="478"/>
          <ac:spMkLst>
            <pc:docMk/>
            <pc:sldMk cId="604796128" sldId="2832"/>
            <ac:spMk id="4" creationId="{096D97B4-092A-3A2C-564F-AF454AB507E7}"/>
          </ac:spMkLst>
        </pc:spChg>
        <pc:spChg chg="del">
          <ac:chgData name="Chris Final - Researcher" userId="30a9b99c-3608-4e3f-b048-5f989572effe" providerId="ADAL" clId="{50642D98-7428-4C35-A3F7-349A8011D788}" dt="2024-09-26T11:32:42.306" v="1020" actId="478"/>
          <ac:spMkLst>
            <pc:docMk/>
            <pc:sldMk cId="604796128" sldId="2832"/>
            <ac:spMk id="5" creationId="{26510A2B-942D-DB6A-6B0A-A0C6DA103A42}"/>
          </ac:spMkLst>
        </pc:spChg>
        <pc:spChg chg="del">
          <ac:chgData name="Chris Final - Researcher" userId="30a9b99c-3608-4e3f-b048-5f989572effe" providerId="ADAL" clId="{50642D98-7428-4C35-A3F7-349A8011D788}" dt="2024-09-26T11:32:31.873" v="1018" actId="478"/>
          <ac:spMkLst>
            <pc:docMk/>
            <pc:sldMk cId="604796128" sldId="2832"/>
            <ac:spMk id="6" creationId="{8916EC3D-D44B-D707-F27A-7F4E04B270BC}"/>
          </ac:spMkLst>
        </pc:spChg>
        <pc:spChg chg="add del">
          <ac:chgData name="Chris Final - Researcher" userId="30a9b99c-3608-4e3f-b048-5f989572effe" providerId="ADAL" clId="{50642D98-7428-4C35-A3F7-349A8011D788}" dt="2024-10-01T09:27:48.198" v="4207" actId="478"/>
          <ac:spMkLst>
            <pc:docMk/>
            <pc:sldMk cId="604796128" sldId="2832"/>
            <ac:spMk id="16" creationId="{4EC4DE6F-DC01-4AB1-99D6-DB5E6729ED3C}"/>
          </ac:spMkLst>
        </pc:spChg>
        <pc:spChg chg="del">
          <ac:chgData name="Chris Final - Researcher" userId="30a9b99c-3608-4e3f-b048-5f989572effe" providerId="ADAL" clId="{50642D98-7428-4C35-A3F7-349A8011D788}" dt="2024-09-26T11:32:30.473" v="1017" actId="478"/>
          <ac:spMkLst>
            <pc:docMk/>
            <pc:sldMk cId="604796128" sldId="2832"/>
            <ac:spMk id="26" creationId="{604E6FC3-716F-42AC-A319-C56EBF33339E}"/>
          </ac:spMkLst>
        </pc:spChg>
        <pc:spChg chg="mod">
          <ac:chgData name="Chris Final - Researcher" userId="30a9b99c-3608-4e3f-b048-5f989572effe" providerId="ADAL" clId="{50642D98-7428-4C35-A3F7-349A8011D788}" dt="2024-10-01T09:32:22.196" v="4227" actId="1076"/>
          <ac:spMkLst>
            <pc:docMk/>
            <pc:sldMk cId="604796128" sldId="2832"/>
            <ac:spMk id="27" creationId="{82CF3111-E23C-4DCA-BFF0-DA53EDC1DE25}"/>
          </ac:spMkLst>
        </pc:spChg>
        <pc:spChg chg="mod">
          <ac:chgData name="Chris Final - Researcher" userId="30a9b99c-3608-4e3f-b048-5f989572effe" providerId="ADAL" clId="{50642D98-7428-4C35-A3F7-349A8011D788}" dt="2024-10-01T09:32:13.055" v="4225" actId="27636"/>
          <ac:spMkLst>
            <pc:docMk/>
            <pc:sldMk cId="604796128" sldId="2832"/>
            <ac:spMk id="33" creationId="{869E7592-CA86-4448-8956-5B10276E9FB1}"/>
          </ac:spMkLst>
        </pc:spChg>
        <pc:graphicFrameChg chg="mod">
          <ac:chgData name="Chris Final - Researcher" userId="30a9b99c-3608-4e3f-b048-5f989572effe" providerId="ADAL" clId="{50642D98-7428-4C35-A3F7-349A8011D788}" dt="2024-09-26T11:32:58.564" v="1022" actId="207"/>
          <ac:graphicFrameMkLst>
            <pc:docMk/>
            <pc:sldMk cId="604796128" sldId="2832"/>
            <ac:graphicFrameMk id="17" creationId="{B35432F6-724D-407D-B2B1-21A63644EFF3}"/>
          </ac:graphicFrameMkLst>
        </pc:graphicFrameChg>
        <pc:graphicFrameChg chg="mod">
          <ac:chgData name="Chris Final - Researcher" userId="30a9b99c-3608-4e3f-b048-5f989572effe" providerId="ADAL" clId="{50642D98-7428-4C35-A3F7-349A8011D788}" dt="2024-10-01T09:32:17.841" v="4226" actId="1076"/>
          <ac:graphicFrameMkLst>
            <pc:docMk/>
            <pc:sldMk cId="604796128" sldId="2832"/>
            <ac:graphicFrameMk id="18" creationId="{1D4327B1-41AF-43AB-8DF5-575EDE3D5F03}"/>
          </ac:graphicFrameMkLst>
        </pc:graphicFrameChg>
        <pc:cxnChg chg="mod">
          <ac:chgData name="Chris Final - Researcher" userId="30a9b99c-3608-4e3f-b048-5f989572effe" providerId="ADAL" clId="{50642D98-7428-4C35-A3F7-349A8011D788}" dt="2024-10-01T09:37:55.985" v="4234" actId="1037"/>
          <ac:cxnSpMkLst>
            <pc:docMk/>
            <pc:sldMk cId="604796128" sldId="2832"/>
            <ac:cxnSpMk id="15" creationId="{29627568-F7D4-4769-86F2-42B9B119A2B0}"/>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6T11:34:01.681" v="1024"/>
              <pc2:cmMkLst xmlns:pc2="http://schemas.microsoft.com/office/powerpoint/2019/9/main/command">
                <pc:docMk/>
                <pc:sldMk cId="604796128" sldId="2832"/>
                <pc2:cmMk id="{47B1F224-438D-41B7-B8A3-554F2A6DD3A1}"/>
              </pc2:cmMkLst>
            </pc226:cmChg>
            <pc226:cmChg xmlns:pc226="http://schemas.microsoft.com/office/powerpoint/2022/06/main/command" chg="add">
              <pc226:chgData name="Chris Final - Researcher" userId="30a9b99c-3608-4e3f-b048-5f989572effe" providerId="ADAL" clId="{50642D98-7428-4C35-A3F7-349A8011D788}" dt="2024-09-26T11:33:41.360" v="1023"/>
              <pc2:cmMkLst xmlns:pc2="http://schemas.microsoft.com/office/powerpoint/2019/9/main/command">
                <pc:docMk/>
                <pc:sldMk cId="604796128" sldId="2832"/>
                <pc2:cmMk id="{8FF1B5EC-2E2A-4047-B984-9C29CE8A4448}"/>
              </pc2:cmMkLst>
            </pc226:cmChg>
          </p:ext>
        </pc:extLst>
      </pc:sldChg>
      <pc:sldChg chg="delSp modSp mod addCm modNotesTx">
        <pc:chgData name="Chris Final - Researcher" userId="30a9b99c-3608-4e3f-b048-5f989572effe" providerId="ADAL" clId="{50642D98-7428-4C35-A3F7-349A8011D788}" dt="2024-10-02T11:34:01.385" v="4776" actId="20577"/>
        <pc:sldMkLst>
          <pc:docMk/>
          <pc:sldMk cId="3330472232" sldId="2965"/>
        </pc:sldMkLst>
        <pc:spChg chg="del">
          <ac:chgData name="Chris Final - Researcher" userId="30a9b99c-3608-4e3f-b048-5f989572effe" providerId="ADAL" clId="{50642D98-7428-4C35-A3F7-349A8011D788}" dt="2024-10-01T10:40:33.745" v="4492" actId="478"/>
          <ac:spMkLst>
            <pc:docMk/>
            <pc:sldMk cId="3330472232" sldId="2965"/>
            <ac:spMk id="4" creationId="{42BEA188-CE99-9BC0-DAE0-DD4A3F359CE0}"/>
          </ac:spMkLst>
        </pc:spChg>
        <pc:spChg chg="mod">
          <ac:chgData name="Chris Final - Researcher" userId="30a9b99c-3608-4e3f-b048-5f989572effe" providerId="ADAL" clId="{50642D98-7428-4C35-A3F7-349A8011D788}" dt="2024-10-01T10:40:22.780" v="4491" actId="6549"/>
          <ac:spMkLst>
            <pc:docMk/>
            <pc:sldMk cId="3330472232" sldId="2965"/>
            <ac:spMk id="8" creationId="{533839F5-AC8F-4CC9-AAB3-00284A8B1D4A}"/>
          </ac:spMkLst>
        </pc:spChg>
        <pc:spChg chg="mod">
          <ac:chgData name="Chris Final - Researcher" userId="30a9b99c-3608-4e3f-b048-5f989572effe" providerId="ADAL" clId="{50642D98-7428-4C35-A3F7-349A8011D788}" dt="2024-10-01T10:38:37.493" v="4462" actId="14100"/>
          <ac:spMkLst>
            <pc:docMk/>
            <pc:sldMk cId="3330472232" sldId="2965"/>
            <ac:spMk id="22" creationId="{EA5B08FA-038B-4413-9A14-65095F9E4F97}"/>
          </ac:spMkLst>
        </pc:spChg>
        <pc:spChg chg="mod">
          <ac:chgData name="Chris Final - Researcher" userId="30a9b99c-3608-4e3f-b048-5f989572effe" providerId="ADAL" clId="{50642D98-7428-4C35-A3F7-349A8011D788}" dt="2024-09-30T07:32:43.674" v="2630" actId="1076"/>
          <ac:spMkLst>
            <pc:docMk/>
            <pc:sldMk cId="3330472232" sldId="2965"/>
            <ac:spMk id="36" creationId="{D245EE1A-E490-4B2F-BFDA-3F8D55CD2BA5}"/>
          </ac:spMkLst>
        </pc:spChg>
        <pc:spChg chg="mod">
          <ac:chgData name="Chris Final - Researcher" userId="30a9b99c-3608-4e3f-b048-5f989572effe" providerId="ADAL" clId="{50642D98-7428-4C35-A3F7-349A8011D788}" dt="2024-10-01T10:38:27.785" v="4460" actId="27636"/>
          <ac:spMkLst>
            <pc:docMk/>
            <pc:sldMk cId="3330472232" sldId="2965"/>
            <ac:spMk id="68" creationId="{BFBCADAC-8FD7-47A9-9D83-C47E9CF6812C}"/>
          </ac:spMkLst>
        </pc:spChg>
        <pc:graphicFrameChg chg="modGraphic">
          <ac:chgData name="Chris Final - Researcher" userId="30a9b99c-3608-4e3f-b048-5f989572effe" providerId="ADAL" clId="{50642D98-7428-4C35-A3F7-349A8011D788}" dt="2024-09-27T10:12:49.994" v="1749" actId="20577"/>
          <ac:graphicFrameMkLst>
            <pc:docMk/>
            <pc:sldMk cId="3330472232" sldId="2965"/>
            <ac:graphicFrameMk id="3" creationId="{E559F187-A632-AE04-6011-23AF9715243A}"/>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0:13:39.362" v="1750"/>
              <pc2:cmMkLst xmlns:pc2="http://schemas.microsoft.com/office/powerpoint/2019/9/main/command">
                <pc:docMk/>
                <pc:sldMk cId="3330472232" sldId="2965"/>
                <pc2:cmMk id="{EC66C7B5-6A64-4323-9230-09DC7BEFF037}"/>
              </pc2:cmMkLst>
            </pc226:cmChg>
          </p:ext>
        </pc:extLst>
      </pc:sldChg>
      <pc:sldChg chg="addSp delSp modSp mod addCm modNotesTx">
        <pc:chgData name="Chris Final - Researcher" userId="30a9b99c-3608-4e3f-b048-5f989572effe" providerId="ADAL" clId="{50642D98-7428-4C35-A3F7-349A8011D788}" dt="2024-10-11T10:14:40.805" v="4828" actId="207"/>
        <pc:sldMkLst>
          <pc:docMk/>
          <pc:sldMk cId="1627562231" sldId="2998"/>
        </pc:sldMkLst>
        <pc:spChg chg="del">
          <ac:chgData name="Chris Final - Researcher" userId="30a9b99c-3608-4e3f-b048-5f989572effe" providerId="ADAL" clId="{50642D98-7428-4C35-A3F7-349A8011D788}" dt="2024-10-01T09:46:26.190" v="4235" actId="478"/>
          <ac:spMkLst>
            <pc:docMk/>
            <pc:sldMk cId="1627562231" sldId="2998"/>
            <ac:spMk id="2" creationId="{9FD1833F-8ADF-6B0F-B66E-6F1C3135C5BD}"/>
          </ac:spMkLst>
        </pc:spChg>
        <pc:spChg chg="del">
          <ac:chgData name="Chris Final - Researcher" userId="30a9b99c-3608-4e3f-b048-5f989572effe" providerId="ADAL" clId="{50642D98-7428-4C35-A3F7-349A8011D788}" dt="2024-10-01T09:46:26.190" v="4235" actId="478"/>
          <ac:spMkLst>
            <pc:docMk/>
            <pc:sldMk cId="1627562231" sldId="2998"/>
            <ac:spMk id="3" creationId="{2378D6F9-F734-559E-2F12-1D828C1EF2C6}"/>
          </ac:spMkLst>
        </pc:spChg>
        <pc:spChg chg="del">
          <ac:chgData name="Chris Final - Researcher" userId="30a9b99c-3608-4e3f-b048-5f989572effe" providerId="ADAL" clId="{50642D98-7428-4C35-A3F7-349A8011D788}" dt="2024-10-01T09:46:26.190" v="4235" actId="478"/>
          <ac:spMkLst>
            <pc:docMk/>
            <pc:sldMk cId="1627562231" sldId="2998"/>
            <ac:spMk id="4" creationId="{82A74798-7F20-E0A0-FDF5-0039180BF608}"/>
          </ac:spMkLst>
        </pc:spChg>
        <pc:spChg chg="add del mod">
          <ac:chgData name="Chris Final - Researcher" userId="30a9b99c-3608-4e3f-b048-5f989572effe" providerId="ADAL" clId="{50642D98-7428-4C35-A3F7-349A8011D788}" dt="2024-09-30T07:35:00.010" v="2656" actId="478"/>
          <ac:spMkLst>
            <pc:docMk/>
            <pc:sldMk cId="1627562231" sldId="2998"/>
            <ac:spMk id="5" creationId="{15E08897-1898-6625-2194-39F4ED21563C}"/>
          </ac:spMkLst>
        </pc:spChg>
        <pc:spChg chg="add mod">
          <ac:chgData name="Chris Final - Researcher" userId="30a9b99c-3608-4e3f-b048-5f989572effe" providerId="ADAL" clId="{50642D98-7428-4C35-A3F7-349A8011D788}" dt="2024-09-30T07:35:00.540" v="2657"/>
          <ac:spMkLst>
            <pc:docMk/>
            <pc:sldMk cId="1627562231" sldId="2998"/>
            <ac:spMk id="6" creationId="{4D43914F-6C9E-9AF3-33C0-4E712B952A45}"/>
          </ac:spMkLst>
        </pc:spChg>
        <pc:spChg chg="add mod">
          <ac:chgData name="Chris Final - Researcher" userId="30a9b99c-3608-4e3f-b048-5f989572effe" providerId="ADAL" clId="{50642D98-7428-4C35-A3F7-349A8011D788}" dt="2024-10-01T09:55:08.763" v="4444" actId="1076"/>
          <ac:spMkLst>
            <pc:docMk/>
            <pc:sldMk cId="1627562231" sldId="2998"/>
            <ac:spMk id="7" creationId="{F3824572-BAAD-A54A-73AC-8ABF1374BEA4}"/>
          </ac:spMkLst>
        </pc:spChg>
        <pc:spChg chg="del">
          <ac:chgData name="Chris Final - Researcher" userId="30a9b99c-3608-4e3f-b048-5f989572effe" providerId="ADAL" clId="{50642D98-7428-4C35-A3F7-349A8011D788}" dt="2024-09-26T11:49:38.551" v="1050" actId="478"/>
          <ac:spMkLst>
            <pc:docMk/>
            <pc:sldMk cId="1627562231" sldId="2998"/>
            <ac:spMk id="28" creationId="{0D5290A2-740D-475E-B77A-D3870D0164D9}"/>
          </ac:spMkLst>
        </pc:spChg>
        <pc:spChg chg="del">
          <ac:chgData name="Chris Final - Researcher" userId="30a9b99c-3608-4e3f-b048-5f989572effe" providerId="ADAL" clId="{50642D98-7428-4C35-A3F7-349A8011D788}" dt="2024-09-26T11:49:41.901" v="1051" actId="478"/>
          <ac:spMkLst>
            <pc:docMk/>
            <pc:sldMk cId="1627562231" sldId="2998"/>
            <ac:spMk id="29" creationId="{642418F1-5615-4DF7-A7FB-46910DA9A44C}"/>
          </ac:spMkLst>
        </pc:spChg>
        <pc:spChg chg="mod">
          <ac:chgData name="Chris Final - Researcher" userId="30a9b99c-3608-4e3f-b048-5f989572effe" providerId="ADAL" clId="{50642D98-7428-4C35-A3F7-349A8011D788}" dt="2024-09-26T11:50:10.599" v="1057" actId="20577"/>
          <ac:spMkLst>
            <pc:docMk/>
            <pc:sldMk cId="1627562231" sldId="2998"/>
            <ac:spMk id="31" creationId="{9836A6F1-BE3A-4B8D-A187-7D95E64F3186}"/>
          </ac:spMkLst>
        </pc:spChg>
        <pc:spChg chg="mod">
          <ac:chgData name="Chris Final - Researcher" userId="30a9b99c-3608-4e3f-b048-5f989572effe" providerId="ADAL" clId="{50642D98-7428-4C35-A3F7-349A8011D788}" dt="2024-10-01T09:54:47.338" v="4442" actId="14100"/>
          <ac:spMkLst>
            <pc:docMk/>
            <pc:sldMk cId="1627562231" sldId="2998"/>
            <ac:spMk id="34" creationId="{C4877D80-1518-42CD-9E9D-7F66CE9872E5}"/>
          </ac:spMkLst>
        </pc:spChg>
        <pc:spChg chg="del">
          <ac:chgData name="Chris Final - Researcher" userId="30a9b99c-3608-4e3f-b048-5f989572effe" providerId="ADAL" clId="{50642D98-7428-4C35-A3F7-349A8011D788}" dt="2024-09-30T07:34:20.970" v="2654" actId="478"/>
          <ac:spMkLst>
            <pc:docMk/>
            <pc:sldMk cId="1627562231" sldId="2998"/>
            <ac:spMk id="36" creationId="{44B46CB5-AEB9-4DF8-99EF-ECE8C2388FCB}"/>
          </ac:spMkLst>
        </pc:spChg>
        <pc:spChg chg="mod">
          <ac:chgData name="Chris Final - Researcher" userId="30a9b99c-3608-4e3f-b048-5f989572effe" providerId="ADAL" clId="{50642D98-7428-4C35-A3F7-349A8011D788}" dt="2024-10-01T09:54:39.281" v="4440" actId="27636"/>
          <ac:spMkLst>
            <pc:docMk/>
            <pc:sldMk cId="1627562231" sldId="2998"/>
            <ac:spMk id="52" creationId="{4E363C6D-6988-42E7-954B-CE3B903BED1A}"/>
          </ac:spMkLst>
        </pc:spChg>
        <pc:graphicFrameChg chg="mod">
          <ac:chgData name="Chris Final - Researcher" userId="30a9b99c-3608-4e3f-b048-5f989572effe" providerId="ADAL" clId="{50642D98-7428-4C35-A3F7-349A8011D788}" dt="2024-10-11T10:14:40.805" v="4828" actId="207"/>
          <ac:graphicFrameMkLst>
            <pc:docMk/>
            <pc:sldMk cId="1627562231" sldId="2998"/>
            <ac:graphicFrameMk id="72" creationId="{A19C1EBC-47E6-418C-A76D-A6E36235AE3C}"/>
          </ac:graphicFrameMkLst>
        </pc:graphicFrameChg>
        <pc:cxnChg chg="mod">
          <ac:chgData name="Chris Final - Researcher" userId="30a9b99c-3608-4e3f-b048-5f989572effe" providerId="ADAL" clId="{50642D98-7428-4C35-A3F7-349A8011D788}" dt="2024-09-26T11:49:23.449" v="1047" actId="1076"/>
          <ac:cxnSpMkLst>
            <pc:docMk/>
            <pc:sldMk cId="1627562231" sldId="2998"/>
            <ac:cxnSpMk id="74" creationId="{D65DBAC4-9688-4CE4-8C95-583E82E99EE7}"/>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6T16:47:40.865" v="1106"/>
              <pc2:cmMkLst xmlns:pc2="http://schemas.microsoft.com/office/powerpoint/2019/9/main/command">
                <pc:docMk/>
                <pc:sldMk cId="1627562231" sldId="2998"/>
                <pc2:cmMk id="{E3F34F62-69B1-4FC2-9F6D-EC395AB0F0CC}"/>
              </pc2:cmMkLst>
            </pc226:cmChg>
            <pc226:cmChg xmlns:pc226="http://schemas.microsoft.com/office/powerpoint/2022/06/main/command" chg="add">
              <pc226:chgData name="Chris Final - Researcher" userId="30a9b99c-3608-4e3f-b048-5f989572effe" providerId="ADAL" clId="{50642D98-7428-4C35-A3F7-349A8011D788}" dt="2024-09-26T16:47:14.954" v="1105"/>
              <pc2:cmMkLst xmlns:pc2="http://schemas.microsoft.com/office/powerpoint/2019/9/main/command">
                <pc:docMk/>
                <pc:sldMk cId="1627562231" sldId="2998"/>
                <pc2:cmMk id="{B5071C65-706D-4791-8F74-269AF145CC05}"/>
              </pc2:cmMkLst>
            </pc226:cmChg>
          </p:ext>
        </pc:extLst>
      </pc:sldChg>
      <pc:sldChg chg="modSp mod modCm">
        <pc:chgData name="Chris Final - Researcher" userId="30a9b99c-3608-4e3f-b048-5f989572effe" providerId="ADAL" clId="{50642D98-7428-4C35-A3F7-349A8011D788}" dt="2024-10-10T08:41:14.673" v="4793"/>
        <pc:sldMkLst>
          <pc:docMk/>
          <pc:sldMk cId="2113287284" sldId="3046"/>
        </pc:sldMkLst>
        <pc:spChg chg="mod">
          <ac:chgData name="Chris Final - Researcher" userId="30a9b99c-3608-4e3f-b048-5f989572effe" providerId="ADAL" clId="{50642D98-7428-4C35-A3F7-349A8011D788}" dt="2024-10-02T14:54:51.502" v="4792" actId="20577"/>
          <ac:spMkLst>
            <pc:docMk/>
            <pc:sldMk cId="2113287284" sldId="3046"/>
            <ac:spMk id="2" creationId="{2B6A2516-9207-4A8A-A206-1EF99581F902}"/>
          </ac:spMkLst>
        </pc:spChg>
        <pc:extLst>
          <p:ext xmlns:p="http://schemas.openxmlformats.org/presentationml/2006/main" uri="{D6D511B9-2390-475A-947B-AFAB55BFBCF1}">
            <pc226:cmChg xmlns:pc226="http://schemas.microsoft.com/office/powerpoint/2022/06/main/command" chg="mod">
              <pc226:chgData name="Chris Final - Researcher" userId="30a9b99c-3608-4e3f-b048-5f989572effe" providerId="ADAL" clId="{50642D98-7428-4C35-A3F7-349A8011D788}" dt="2024-10-10T08:41:14.673" v="4793"/>
              <pc2:cmMkLst xmlns:pc2="http://schemas.microsoft.com/office/powerpoint/2019/9/main/command">
                <pc:docMk/>
                <pc:sldMk cId="2113287284" sldId="3046"/>
                <pc2:cmMk id="{9F71E354-1A00-41D6-9A44-F274D83F54A7}"/>
              </pc2:cmMkLst>
            </pc226:cmChg>
          </p:ext>
        </pc:extLst>
      </pc:sldChg>
      <pc:sldChg chg="mod modShow addCm">
        <pc:chgData name="Chris Final - Researcher" userId="30a9b99c-3608-4e3f-b048-5f989572effe" providerId="ADAL" clId="{50642D98-7428-4C35-A3F7-349A8011D788}" dt="2024-09-27T14:24:27.682" v="2286"/>
        <pc:sldMkLst>
          <pc:docMk/>
          <pc:sldMk cId="1237782643" sldId="3123"/>
        </pc:sldMkLst>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4:24:27.682" v="2286"/>
              <pc2:cmMkLst xmlns:pc2="http://schemas.microsoft.com/office/powerpoint/2019/9/main/command">
                <pc:docMk/>
                <pc:sldMk cId="1237782643" sldId="3123"/>
                <pc2:cmMk id="{ADD0C2E8-2F1D-4A98-971A-A16C2A7AA094}"/>
              </pc2:cmMkLst>
            </pc226:cmChg>
          </p:ext>
        </pc:extLst>
      </pc:sldChg>
      <pc:sldChg chg="modSp mod addCm modNotesTx">
        <pc:chgData name="Chris Final - Researcher" userId="30a9b99c-3608-4e3f-b048-5f989572effe" providerId="ADAL" clId="{50642D98-7428-4C35-A3F7-349A8011D788}" dt="2024-10-02T11:34:08.925" v="4778" actId="20577"/>
        <pc:sldMkLst>
          <pc:docMk/>
          <pc:sldMk cId="2539501584" sldId="3149"/>
        </pc:sldMkLst>
        <pc:spChg chg="mod">
          <ac:chgData name="Chris Final - Researcher" userId="30a9b99c-3608-4e3f-b048-5f989572effe" providerId="ADAL" clId="{50642D98-7428-4C35-A3F7-349A8011D788}" dt="2024-09-27T07:37:51.687" v="1466" actId="20577"/>
          <ac:spMkLst>
            <pc:docMk/>
            <pc:sldMk cId="2539501584" sldId="3149"/>
            <ac:spMk id="16" creationId="{4EC4DE6F-DC01-4AB1-99D6-DB5E6729ED3C}"/>
          </ac:spMkLst>
        </pc:spChg>
        <pc:spChg chg="mod">
          <ac:chgData name="Chris Final - Researcher" userId="30a9b99c-3608-4e3f-b048-5f989572effe" providerId="ADAL" clId="{50642D98-7428-4C35-A3F7-349A8011D788}" dt="2024-10-01T10:31:31.233" v="4450" actId="1076"/>
          <ac:spMkLst>
            <pc:docMk/>
            <pc:sldMk cId="2539501584" sldId="3149"/>
            <ac:spMk id="27" creationId="{82CF3111-E23C-4DCA-BFF0-DA53EDC1DE25}"/>
          </ac:spMkLst>
        </pc:spChg>
        <pc:spChg chg="mod">
          <ac:chgData name="Chris Final - Researcher" userId="30a9b99c-3608-4e3f-b048-5f989572effe" providerId="ADAL" clId="{50642D98-7428-4C35-A3F7-349A8011D788}" dt="2024-10-01T10:32:17.658" v="4451" actId="403"/>
          <ac:spMkLst>
            <pc:docMk/>
            <pc:sldMk cId="2539501584" sldId="3149"/>
            <ac:spMk id="33" creationId="{869E7592-CA86-4448-8956-5B10276E9FB1}"/>
          </ac:spMkLst>
        </pc:spChg>
        <pc:graphicFrameChg chg="modGraphic">
          <ac:chgData name="Chris Final - Researcher" userId="30a9b99c-3608-4e3f-b048-5f989572effe" providerId="ADAL" clId="{50642D98-7428-4C35-A3F7-349A8011D788}" dt="2024-09-27T07:36:51.784" v="1410" actId="20577"/>
          <ac:graphicFrameMkLst>
            <pc:docMk/>
            <pc:sldMk cId="2539501584" sldId="3149"/>
            <ac:graphicFrameMk id="2" creationId="{AC3B28BF-542A-868E-A3E5-4C5EBF9C1110}"/>
          </ac:graphicFrameMkLst>
        </pc:graphicFrameChg>
        <pc:graphicFrameChg chg="mod">
          <ac:chgData name="Chris Final - Researcher" userId="30a9b99c-3608-4e3f-b048-5f989572effe" providerId="ADAL" clId="{50642D98-7428-4C35-A3F7-349A8011D788}" dt="2024-09-27T07:24:58.352" v="1122" actId="113"/>
          <ac:graphicFrameMkLst>
            <pc:docMk/>
            <pc:sldMk cId="2539501584" sldId="3149"/>
            <ac:graphicFrameMk id="18" creationId="{1D4327B1-41AF-43AB-8DF5-575EDE3D5F03}"/>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07:55:45.615" v="1467"/>
              <pc2:cmMkLst xmlns:pc2="http://schemas.microsoft.com/office/powerpoint/2019/9/main/command">
                <pc:docMk/>
                <pc:sldMk cId="2539501584" sldId="3149"/>
                <pc2:cmMk id="{361F4F35-3530-4B1A-B88D-0008ACB8BE8C}"/>
              </pc2:cmMkLst>
            </pc226:cmChg>
            <pc226:cmChg xmlns:pc226="http://schemas.microsoft.com/office/powerpoint/2022/06/main/command" chg="add">
              <pc226:chgData name="Chris Final - Researcher" userId="30a9b99c-3608-4e3f-b048-5f989572effe" providerId="ADAL" clId="{50642D98-7428-4C35-A3F7-349A8011D788}" dt="2024-09-27T07:56:04.766" v="1468"/>
              <pc2:cmMkLst xmlns:pc2="http://schemas.microsoft.com/office/powerpoint/2019/9/main/command">
                <pc:docMk/>
                <pc:sldMk cId="2539501584" sldId="3149"/>
                <pc2:cmMk id="{3BC4E0DA-D393-414F-977B-49494F332450}"/>
              </pc2:cmMkLst>
            </pc226:cmChg>
          </p:ext>
        </pc:extLst>
      </pc:sldChg>
      <pc:sldChg chg="delSp modSp mod addCm modNotesTx">
        <pc:chgData name="Chris Final - Researcher" userId="30a9b99c-3608-4e3f-b048-5f989572effe" providerId="ADAL" clId="{50642D98-7428-4C35-A3F7-349A8011D788}" dt="2024-10-02T11:33:55.276" v="4775" actId="20577"/>
        <pc:sldMkLst>
          <pc:docMk/>
          <pc:sldMk cId="2276185046" sldId="3150"/>
        </pc:sldMkLst>
        <pc:spChg chg="del">
          <ac:chgData name="Chris Final - Researcher" userId="30a9b99c-3608-4e3f-b048-5f989572effe" providerId="ADAL" clId="{50642D98-7428-4C35-A3F7-349A8011D788}" dt="2024-09-27T10:50:53.273" v="2039" actId="478"/>
          <ac:spMkLst>
            <pc:docMk/>
            <pc:sldMk cId="2276185046" sldId="3150"/>
            <ac:spMk id="11" creationId="{B3D821D2-A135-15D5-9433-FEB713FA44AD}"/>
          </ac:spMkLst>
        </pc:spChg>
        <pc:spChg chg="del">
          <ac:chgData name="Chris Final - Researcher" userId="30a9b99c-3608-4e3f-b048-5f989572effe" providerId="ADAL" clId="{50642D98-7428-4C35-A3F7-349A8011D788}" dt="2024-09-27T10:51:06.203" v="2044" actId="478"/>
          <ac:spMkLst>
            <pc:docMk/>
            <pc:sldMk cId="2276185046" sldId="3150"/>
            <ac:spMk id="15" creationId="{B36C6697-E688-FE42-D153-5D70472655DF}"/>
          </ac:spMkLst>
        </pc:spChg>
        <pc:spChg chg="del">
          <ac:chgData name="Chris Final - Researcher" userId="30a9b99c-3608-4e3f-b048-5f989572effe" providerId="ADAL" clId="{50642D98-7428-4C35-A3F7-349A8011D788}" dt="2024-09-27T10:37:12.854" v="1982" actId="478"/>
          <ac:spMkLst>
            <pc:docMk/>
            <pc:sldMk cId="2276185046" sldId="3150"/>
            <ac:spMk id="16" creationId="{1DB005EA-6E4F-0BFD-8B20-D7F676A4F6F4}"/>
          </ac:spMkLst>
        </pc:spChg>
        <pc:spChg chg="del">
          <ac:chgData name="Chris Final - Researcher" userId="30a9b99c-3608-4e3f-b048-5f989572effe" providerId="ADAL" clId="{50642D98-7428-4C35-A3F7-349A8011D788}" dt="2024-09-27T10:37:30.948" v="1988" actId="478"/>
          <ac:spMkLst>
            <pc:docMk/>
            <pc:sldMk cId="2276185046" sldId="3150"/>
            <ac:spMk id="17" creationId="{C3439EB2-77C6-6061-16B9-FAA480F62B8D}"/>
          </ac:spMkLst>
        </pc:spChg>
        <pc:spChg chg="del">
          <ac:chgData name="Chris Final - Researcher" userId="30a9b99c-3608-4e3f-b048-5f989572effe" providerId="ADAL" clId="{50642D98-7428-4C35-A3F7-349A8011D788}" dt="2024-09-27T10:37:33.152" v="1989" actId="478"/>
          <ac:spMkLst>
            <pc:docMk/>
            <pc:sldMk cId="2276185046" sldId="3150"/>
            <ac:spMk id="18" creationId="{77C0D0BF-E426-C505-2FFD-CCEB078492A8}"/>
          </ac:spMkLst>
        </pc:spChg>
        <pc:spChg chg="del">
          <ac:chgData name="Chris Final - Researcher" userId="30a9b99c-3608-4e3f-b048-5f989572effe" providerId="ADAL" clId="{50642D98-7428-4C35-A3F7-349A8011D788}" dt="2024-09-27T10:37:27.252" v="1986" actId="478"/>
          <ac:spMkLst>
            <pc:docMk/>
            <pc:sldMk cId="2276185046" sldId="3150"/>
            <ac:spMk id="19" creationId="{8E26051A-863E-9612-ECCB-210373923DB0}"/>
          </ac:spMkLst>
        </pc:spChg>
        <pc:spChg chg="del">
          <ac:chgData name="Chris Final - Researcher" userId="30a9b99c-3608-4e3f-b048-5f989572effe" providerId="ADAL" clId="{50642D98-7428-4C35-A3F7-349A8011D788}" dt="2024-09-27T10:37:25.208" v="1985" actId="478"/>
          <ac:spMkLst>
            <pc:docMk/>
            <pc:sldMk cId="2276185046" sldId="3150"/>
            <ac:spMk id="20" creationId="{05563B60-78E4-7A9E-226A-94E735ADA461}"/>
          </ac:spMkLst>
        </pc:spChg>
        <pc:spChg chg="del">
          <ac:chgData name="Chris Final - Researcher" userId="30a9b99c-3608-4e3f-b048-5f989572effe" providerId="ADAL" clId="{50642D98-7428-4C35-A3F7-349A8011D788}" dt="2024-09-27T10:37:28.253" v="1987" actId="478"/>
          <ac:spMkLst>
            <pc:docMk/>
            <pc:sldMk cId="2276185046" sldId="3150"/>
            <ac:spMk id="21" creationId="{4924AB51-B320-CA74-FF49-3ADE3F122126}"/>
          </ac:spMkLst>
        </pc:spChg>
        <pc:spChg chg="del">
          <ac:chgData name="Chris Final - Researcher" userId="30a9b99c-3608-4e3f-b048-5f989572effe" providerId="ADAL" clId="{50642D98-7428-4C35-A3F7-349A8011D788}" dt="2024-09-27T10:37:37.009" v="1991" actId="478"/>
          <ac:spMkLst>
            <pc:docMk/>
            <pc:sldMk cId="2276185046" sldId="3150"/>
            <ac:spMk id="22" creationId="{EBB28A7C-ADFE-B157-376D-5544AD4DFB2F}"/>
          </ac:spMkLst>
        </pc:spChg>
        <pc:spChg chg="del">
          <ac:chgData name="Chris Final - Researcher" userId="30a9b99c-3608-4e3f-b048-5f989572effe" providerId="ADAL" clId="{50642D98-7428-4C35-A3F7-349A8011D788}" dt="2024-09-27T10:37:34.226" v="1990" actId="478"/>
          <ac:spMkLst>
            <pc:docMk/>
            <pc:sldMk cId="2276185046" sldId="3150"/>
            <ac:spMk id="23" creationId="{0D1BA792-C45F-DB20-8CD7-D52DE98066C0}"/>
          </ac:spMkLst>
        </pc:spChg>
        <pc:spChg chg="mod">
          <ac:chgData name="Chris Final - Researcher" userId="30a9b99c-3608-4e3f-b048-5f989572effe" providerId="ADAL" clId="{50642D98-7428-4C35-A3F7-349A8011D788}" dt="2024-10-01T10:52:25.265" v="4519" actId="14100"/>
          <ac:spMkLst>
            <pc:docMk/>
            <pc:sldMk cId="2276185046" sldId="3150"/>
            <ac:spMk id="24" creationId="{028DE511-AAA9-385C-610E-0DB045D4AE83}"/>
          </ac:spMkLst>
        </pc:spChg>
        <pc:spChg chg="del">
          <ac:chgData name="Chris Final - Researcher" userId="30a9b99c-3608-4e3f-b048-5f989572effe" providerId="ADAL" clId="{50642D98-7428-4C35-A3F7-349A8011D788}" dt="2024-09-27T10:37:40.696" v="1994" actId="478"/>
          <ac:spMkLst>
            <pc:docMk/>
            <pc:sldMk cId="2276185046" sldId="3150"/>
            <ac:spMk id="28" creationId="{F47B3D29-8181-2100-BABC-8FA0FC4C42CD}"/>
          </ac:spMkLst>
        </pc:spChg>
        <pc:spChg chg="del">
          <ac:chgData name="Chris Final - Researcher" userId="30a9b99c-3608-4e3f-b048-5f989572effe" providerId="ADAL" clId="{50642D98-7428-4C35-A3F7-349A8011D788}" dt="2024-09-27T10:37:38.336" v="1992" actId="478"/>
          <ac:spMkLst>
            <pc:docMk/>
            <pc:sldMk cId="2276185046" sldId="3150"/>
            <ac:spMk id="29" creationId="{0E69D3BB-0F05-BD06-FEC6-B82D413F6A94}"/>
          </ac:spMkLst>
        </pc:spChg>
        <pc:spChg chg="mod">
          <ac:chgData name="Chris Final - Researcher" userId="30a9b99c-3608-4e3f-b048-5f989572effe" providerId="ADAL" clId="{50642D98-7428-4C35-A3F7-349A8011D788}" dt="2024-09-27T10:40:01.741" v="2020" actId="6549"/>
          <ac:spMkLst>
            <pc:docMk/>
            <pc:sldMk cId="2276185046" sldId="3150"/>
            <ac:spMk id="31" creationId="{9836A6F1-BE3A-4B8D-A187-7D95E64F3186}"/>
          </ac:spMkLst>
        </pc:spChg>
        <pc:spChg chg="mod">
          <ac:chgData name="Chris Final - Researcher" userId="30a9b99c-3608-4e3f-b048-5f989572effe" providerId="ADAL" clId="{50642D98-7428-4C35-A3F7-349A8011D788}" dt="2024-09-30T07:32:07.283" v="2629" actId="1035"/>
          <ac:spMkLst>
            <pc:docMk/>
            <pc:sldMk cId="2276185046" sldId="3150"/>
            <ac:spMk id="36" creationId="{44B46CB5-AEB9-4DF8-99EF-ECE8C2388FCB}"/>
          </ac:spMkLst>
        </pc:spChg>
        <pc:spChg chg="mod">
          <ac:chgData name="Chris Final - Researcher" userId="30a9b99c-3608-4e3f-b048-5f989572effe" providerId="ADAL" clId="{50642D98-7428-4C35-A3F7-349A8011D788}" dt="2024-10-01T10:52:16.933" v="4517"/>
          <ac:spMkLst>
            <pc:docMk/>
            <pc:sldMk cId="2276185046" sldId="3150"/>
            <ac:spMk id="52" creationId="{4E363C6D-6988-42E7-954B-CE3B903BED1A}"/>
          </ac:spMkLst>
        </pc:spChg>
        <pc:graphicFrameChg chg="mod">
          <ac:chgData name="Chris Final - Researcher" userId="30a9b99c-3608-4e3f-b048-5f989572effe" providerId="ADAL" clId="{50642D98-7428-4C35-A3F7-349A8011D788}" dt="2024-09-27T10:52:56.884" v="2060" actId="207"/>
          <ac:graphicFrameMkLst>
            <pc:docMk/>
            <pc:sldMk cId="2276185046" sldId="3150"/>
            <ac:graphicFrameMk id="3" creationId="{DBFABD1F-3FFD-176C-9101-55E0B5FFC8DC}"/>
          </ac:graphicFrameMkLst>
        </pc:graphicFrameChg>
        <pc:graphicFrameChg chg="mod">
          <ac:chgData name="Chris Final - Researcher" userId="30a9b99c-3608-4e3f-b048-5f989572effe" providerId="ADAL" clId="{50642D98-7428-4C35-A3F7-349A8011D788}" dt="2024-09-27T10:53:00.606" v="2061" actId="207"/>
          <ac:graphicFrameMkLst>
            <pc:docMk/>
            <pc:sldMk cId="2276185046" sldId="3150"/>
            <ac:graphicFrameMk id="72" creationId="{A19C1EBC-47E6-418C-A76D-A6E36235AE3C}"/>
          </ac:graphicFrameMkLst>
        </pc:graphicFrameChg>
        <pc:cxnChg chg="mod">
          <ac:chgData name="Chris Final - Researcher" userId="30a9b99c-3608-4e3f-b048-5f989572effe" providerId="ADAL" clId="{50642D98-7428-4C35-A3F7-349A8011D788}" dt="2024-09-27T10:51:36.977" v="2050" actId="1038"/>
          <ac:cxnSpMkLst>
            <pc:docMk/>
            <pc:sldMk cId="2276185046" sldId="3150"/>
            <ac:cxnSpMk id="7" creationId="{64DA6E94-FD42-9823-C34B-1DDD7636CEFA}"/>
          </ac:cxnSpMkLst>
        </pc:cxnChg>
        <pc:cxnChg chg="mod">
          <ac:chgData name="Chris Final - Researcher" userId="30a9b99c-3608-4e3f-b048-5f989572effe" providerId="ADAL" clId="{50642D98-7428-4C35-A3F7-349A8011D788}" dt="2024-09-27T10:39:27.419" v="2011" actId="1076"/>
          <ac:cxnSpMkLst>
            <pc:docMk/>
            <pc:sldMk cId="2276185046" sldId="3150"/>
            <ac:cxnSpMk id="74" creationId="{D65DBAC4-9688-4CE4-8C95-583E82E99EE7}"/>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0:57:37.606" v="2062"/>
              <pc2:cmMkLst xmlns:pc2="http://schemas.microsoft.com/office/powerpoint/2019/9/main/command">
                <pc:docMk/>
                <pc:sldMk cId="2276185046" sldId="3150"/>
                <pc2:cmMk id="{4390D608-AC2A-4555-8A1C-B851116CAF7F}"/>
              </pc2:cmMkLst>
            </pc226:cmChg>
          </p:ext>
        </pc:extLst>
      </pc:sldChg>
      <pc:sldChg chg="modSp mod addCm modNotesTx">
        <pc:chgData name="Chris Final - Researcher" userId="30a9b99c-3608-4e3f-b048-5f989572effe" providerId="ADAL" clId="{50642D98-7428-4C35-A3F7-349A8011D788}" dt="2024-10-02T11:33:48.308" v="4774" actId="20577"/>
        <pc:sldMkLst>
          <pc:docMk/>
          <pc:sldMk cId="803133031" sldId="3151"/>
        </pc:sldMkLst>
        <pc:spChg chg="mod">
          <ac:chgData name="Chris Final - Researcher" userId="30a9b99c-3608-4e3f-b048-5f989572effe" providerId="ADAL" clId="{50642D98-7428-4C35-A3F7-349A8011D788}" dt="2024-10-01T10:59:20.983" v="4522" actId="403"/>
          <ac:spMkLst>
            <pc:docMk/>
            <pc:sldMk cId="803133031" sldId="3151"/>
            <ac:spMk id="9" creationId="{32992B71-2D89-8805-C37B-EB4BF309455A}"/>
          </ac:spMkLst>
        </pc:spChg>
        <pc:spChg chg="mod">
          <ac:chgData name="Chris Final - Researcher" userId="30a9b99c-3608-4e3f-b048-5f989572effe" providerId="ADAL" clId="{50642D98-7428-4C35-A3F7-349A8011D788}" dt="2024-10-01T10:42:27.644" v="4509" actId="20577"/>
          <ac:spMkLst>
            <pc:docMk/>
            <pc:sldMk cId="803133031" sldId="3151"/>
            <ac:spMk id="16" creationId="{4EC4DE6F-DC01-4AB1-99D6-DB5E6729ED3C}"/>
          </ac:spMkLst>
        </pc:spChg>
        <pc:spChg chg="mod">
          <ac:chgData name="Chris Final - Researcher" userId="30a9b99c-3608-4e3f-b048-5f989572effe" providerId="ADAL" clId="{50642D98-7428-4C35-A3F7-349A8011D788}" dt="2024-10-01T10:59:25.493" v="4523" actId="1076"/>
          <ac:spMkLst>
            <pc:docMk/>
            <pc:sldMk cId="803133031" sldId="3151"/>
            <ac:spMk id="27" creationId="{82CF3111-E23C-4DCA-BFF0-DA53EDC1DE25}"/>
          </ac:spMkLst>
        </pc:spChg>
        <pc:graphicFrameChg chg="mod">
          <ac:chgData name="Chris Final - Researcher" userId="30a9b99c-3608-4e3f-b048-5f989572effe" providerId="ADAL" clId="{50642D98-7428-4C35-A3F7-349A8011D788}" dt="2024-09-27T11:20:24.429" v="2165" actId="2085"/>
          <ac:graphicFrameMkLst>
            <pc:docMk/>
            <pc:sldMk cId="803133031" sldId="3151"/>
            <ac:graphicFrameMk id="2" creationId="{80EF4EAF-93D2-96A0-83C7-5359FA7BB053}"/>
          </ac:graphicFrameMkLst>
        </pc:graphicFrameChg>
        <pc:graphicFrameChg chg="mod">
          <ac:chgData name="Chris Final - Researcher" userId="30a9b99c-3608-4e3f-b048-5f989572effe" providerId="ADAL" clId="{50642D98-7428-4C35-A3F7-349A8011D788}" dt="2024-09-27T11:01:39.995" v="2081"/>
          <ac:graphicFrameMkLst>
            <pc:docMk/>
            <pc:sldMk cId="803133031" sldId="3151"/>
            <ac:graphicFrameMk id="18" creationId="{1D4327B1-41AF-43AB-8DF5-575EDE3D5F03}"/>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1:21:21.695" v="2170"/>
              <pc2:cmMkLst xmlns:pc2="http://schemas.microsoft.com/office/powerpoint/2019/9/main/command">
                <pc:docMk/>
                <pc:sldMk cId="803133031" sldId="3151"/>
                <pc2:cmMk id="{EDF36745-285A-4DBF-9889-03AEE1024D17}"/>
              </pc2:cmMkLst>
            </pc226:cmChg>
          </p:ext>
        </pc:extLst>
      </pc:sldChg>
      <pc:sldChg chg="delSp modSp mod addCm modNotesTx">
        <pc:chgData name="Chris Final - Researcher" userId="30a9b99c-3608-4e3f-b048-5f989572effe" providerId="ADAL" clId="{50642D98-7428-4C35-A3F7-349A8011D788}" dt="2024-10-02T11:33:45.624" v="4773" actId="20577"/>
        <pc:sldMkLst>
          <pc:docMk/>
          <pc:sldMk cId="1226303012" sldId="3152"/>
        </pc:sldMkLst>
        <pc:spChg chg="mod">
          <ac:chgData name="Chris Final - Researcher" userId="30a9b99c-3608-4e3f-b048-5f989572effe" providerId="ADAL" clId="{50642D98-7428-4C35-A3F7-349A8011D788}" dt="2024-09-27T12:51:03.754" v="2224" actId="20577"/>
          <ac:spMkLst>
            <pc:docMk/>
            <pc:sldMk cId="1226303012" sldId="3152"/>
            <ac:spMk id="5" creationId="{53E36B2D-7041-8684-40D6-754B01E1DE97}"/>
          </ac:spMkLst>
        </pc:spChg>
        <pc:spChg chg="mod">
          <ac:chgData name="Chris Final - Researcher" userId="30a9b99c-3608-4e3f-b048-5f989572effe" providerId="ADAL" clId="{50642D98-7428-4C35-A3F7-349A8011D788}" dt="2024-10-02T09:25:43.963" v="4535" actId="1076"/>
          <ac:spMkLst>
            <pc:docMk/>
            <pc:sldMk cId="1226303012" sldId="3152"/>
            <ac:spMk id="6" creationId="{6CAFBD4B-A963-9677-1986-96DE8DFA4633}"/>
          </ac:spMkLst>
        </pc:spChg>
        <pc:spChg chg="del mod">
          <ac:chgData name="Chris Final - Researcher" userId="30a9b99c-3608-4e3f-b048-5f989572effe" providerId="ADAL" clId="{50642D98-7428-4C35-A3F7-349A8011D788}" dt="2024-09-27T13:33:51.963" v="2268" actId="478"/>
          <ac:spMkLst>
            <pc:docMk/>
            <pc:sldMk cId="1226303012" sldId="3152"/>
            <ac:spMk id="13" creationId="{A541CDF0-7DBA-A6F6-B16E-2D3AE016405D}"/>
          </ac:spMkLst>
        </pc:spChg>
        <pc:spChg chg="del">
          <ac:chgData name="Chris Final - Researcher" userId="30a9b99c-3608-4e3f-b048-5f989572effe" providerId="ADAL" clId="{50642D98-7428-4C35-A3F7-349A8011D788}" dt="2024-09-27T13:33:53.636" v="2269" actId="478"/>
          <ac:spMkLst>
            <pc:docMk/>
            <pc:sldMk cId="1226303012" sldId="3152"/>
            <ac:spMk id="14" creationId="{9CC154AD-4C41-D649-7392-94982BAD6FB6}"/>
          </ac:spMkLst>
        </pc:spChg>
        <pc:spChg chg="del">
          <ac:chgData name="Chris Final - Researcher" userId="30a9b99c-3608-4e3f-b048-5f989572effe" providerId="ADAL" clId="{50642D98-7428-4C35-A3F7-349A8011D788}" dt="2024-09-27T13:33:55.672" v="2270" actId="478"/>
          <ac:spMkLst>
            <pc:docMk/>
            <pc:sldMk cId="1226303012" sldId="3152"/>
            <ac:spMk id="15" creationId="{5B122A6D-F167-067B-CF08-1719B9D960E0}"/>
          </ac:spMkLst>
        </pc:spChg>
        <pc:spChg chg="mod">
          <ac:chgData name="Chris Final - Researcher" userId="30a9b99c-3608-4e3f-b048-5f989572effe" providerId="ADAL" clId="{50642D98-7428-4C35-A3F7-349A8011D788}" dt="2024-10-01T10:59:41.864" v="4525" actId="20577"/>
          <ac:spMkLst>
            <pc:docMk/>
            <pc:sldMk cId="1226303012" sldId="3152"/>
            <ac:spMk id="16" creationId="{4EC4DE6F-DC01-4AB1-99D6-DB5E6729ED3C}"/>
          </ac:spMkLst>
        </pc:spChg>
        <pc:spChg chg="mod">
          <ac:chgData name="Chris Final - Researcher" userId="30a9b99c-3608-4e3f-b048-5f989572effe" providerId="ADAL" clId="{50642D98-7428-4C35-A3F7-349A8011D788}" dt="2024-09-27T13:33:37.865" v="2265" actId="1076"/>
          <ac:spMkLst>
            <pc:docMk/>
            <pc:sldMk cId="1226303012" sldId="3152"/>
            <ac:spMk id="17" creationId="{BC05FB12-3AF7-3CE6-824B-45643BF30018}"/>
          </ac:spMkLst>
        </pc:spChg>
        <pc:spChg chg="mod">
          <ac:chgData name="Chris Final - Researcher" userId="30a9b99c-3608-4e3f-b048-5f989572effe" providerId="ADAL" clId="{50642D98-7428-4C35-A3F7-349A8011D788}" dt="2024-09-27T13:33:47.149" v="2266" actId="1076"/>
          <ac:spMkLst>
            <pc:docMk/>
            <pc:sldMk cId="1226303012" sldId="3152"/>
            <ac:spMk id="19" creationId="{1A06CCBE-FD49-C707-4021-7CD646DE7801}"/>
          </ac:spMkLst>
        </pc:spChg>
        <pc:spChg chg="del">
          <ac:chgData name="Chris Final - Researcher" userId="30a9b99c-3608-4e3f-b048-5f989572effe" providerId="ADAL" clId="{50642D98-7428-4C35-A3F7-349A8011D788}" dt="2024-09-27T13:33:56.843" v="2271" actId="478"/>
          <ac:spMkLst>
            <pc:docMk/>
            <pc:sldMk cId="1226303012" sldId="3152"/>
            <ac:spMk id="20" creationId="{8A176D0B-1C03-8FEF-6C06-C1C10CFE2767}"/>
          </ac:spMkLst>
        </pc:spChg>
        <pc:spChg chg="mod">
          <ac:chgData name="Chris Final - Researcher" userId="30a9b99c-3608-4e3f-b048-5f989572effe" providerId="ADAL" clId="{50642D98-7428-4C35-A3F7-349A8011D788}" dt="2024-10-02T09:25:40.336" v="4534" actId="1076"/>
          <ac:spMkLst>
            <pc:docMk/>
            <pc:sldMk cId="1226303012" sldId="3152"/>
            <ac:spMk id="27" creationId="{82CF3111-E23C-4DCA-BFF0-DA53EDC1DE25}"/>
          </ac:spMkLst>
        </pc:spChg>
        <pc:spChg chg="mod">
          <ac:chgData name="Chris Final - Researcher" userId="30a9b99c-3608-4e3f-b048-5f989572effe" providerId="ADAL" clId="{50642D98-7428-4C35-A3F7-349A8011D788}" dt="2024-10-02T09:25:46.606" v="4536" actId="1076"/>
          <ac:spMkLst>
            <pc:docMk/>
            <pc:sldMk cId="1226303012" sldId="3152"/>
            <ac:spMk id="33" creationId="{869E7592-CA86-4448-8956-5B10276E9FB1}"/>
          </ac:spMkLst>
        </pc:spChg>
        <pc:graphicFrameChg chg="mod">
          <ac:chgData name="Chris Final - Researcher" userId="30a9b99c-3608-4e3f-b048-5f989572effe" providerId="ADAL" clId="{50642D98-7428-4C35-A3F7-349A8011D788}" dt="2024-09-27T13:33:59.550" v="2272"/>
          <ac:graphicFrameMkLst>
            <pc:docMk/>
            <pc:sldMk cId="1226303012" sldId="3152"/>
            <ac:graphicFrameMk id="7" creationId="{34D76E86-FDE7-1447-DFBD-DA8266A09B04}"/>
          </ac:graphicFrameMkLst>
        </pc:graphicFrameChg>
        <pc:graphicFrameChg chg="mod">
          <ac:chgData name="Chris Final - Researcher" userId="30a9b99c-3608-4e3f-b048-5f989572effe" providerId="ADAL" clId="{50642D98-7428-4C35-A3F7-349A8011D788}" dt="2024-09-27T12:53:08.286" v="2226"/>
          <ac:graphicFrameMkLst>
            <pc:docMk/>
            <pc:sldMk cId="1226303012" sldId="3152"/>
            <ac:graphicFrameMk id="18" creationId="{1D4327B1-41AF-43AB-8DF5-575EDE3D5F03}"/>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3:34:18.737" v="2273"/>
              <pc2:cmMkLst xmlns:pc2="http://schemas.microsoft.com/office/powerpoint/2019/9/main/command">
                <pc:docMk/>
                <pc:sldMk cId="1226303012" sldId="3152"/>
                <pc2:cmMk id="{3A102321-0262-4184-BA42-C361BD240166}"/>
              </pc2:cmMkLst>
            </pc226:cmChg>
          </p:ext>
        </pc:extLst>
      </pc:sldChg>
      <pc:sldChg chg="modSp mod addCm modNotesTx">
        <pc:chgData name="Chris Final - Researcher" userId="30a9b99c-3608-4e3f-b048-5f989572effe" providerId="ADAL" clId="{50642D98-7428-4C35-A3F7-349A8011D788}" dt="2024-10-02T10:46:37.304" v="4578" actId="20577"/>
        <pc:sldMkLst>
          <pc:docMk/>
          <pc:sldMk cId="2174971040" sldId="3155"/>
        </pc:sldMkLst>
        <pc:spChg chg="mod">
          <ac:chgData name="Chris Final - Researcher" userId="30a9b99c-3608-4e3f-b048-5f989572effe" providerId="ADAL" clId="{50642D98-7428-4C35-A3F7-349A8011D788}" dt="2024-09-30T15:31:38.916" v="3593" actId="1076"/>
          <ac:spMkLst>
            <pc:docMk/>
            <pc:sldMk cId="2174971040" sldId="3155"/>
            <ac:spMk id="5" creationId="{40CE47E7-32D1-5D1E-FECA-619FD0A69A6E}"/>
          </ac:spMkLst>
        </pc:spChg>
        <pc:spChg chg="mod">
          <ac:chgData name="Chris Final - Researcher" userId="30a9b99c-3608-4e3f-b048-5f989572effe" providerId="ADAL" clId="{50642D98-7428-4C35-A3F7-349A8011D788}" dt="2024-09-30T15:32:20.459" v="3597" actId="1076"/>
          <ac:spMkLst>
            <pc:docMk/>
            <pc:sldMk cId="2174971040" sldId="3155"/>
            <ac:spMk id="6" creationId="{F557FBFF-6F2D-83B4-2134-330B2EC8253E}"/>
          </ac:spMkLst>
        </pc:spChg>
        <pc:spChg chg="mod">
          <ac:chgData name="Chris Final - Researcher" userId="30a9b99c-3608-4e3f-b048-5f989572effe" providerId="ADAL" clId="{50642D98-7428-4C35-A3F7-349A8011D788}" dt="2024-09-30T15:32:35.767" v="3598" actId="1076"/>
          <ac:spMkLst>
            <pc:docMk/>
            <pc:sldMk cId="2174971040" sldId="3155"/>
            <ac:spMk id="7" creationId="{8F3FAB91-B133-D54B-560A-CD30880904C4}"/>
          </ac:spMkLst>
        </pc:spChg>
        <pc:spChg chg="mod">
          <ac:chgData name="Chris Final - Researcher" userId="30a9b99c-3608-4e3f-b048-5f989572effe" providerId="ADAL" clId="{50642D98-7428-4C35-A3F7-349A8011D788}" dt="2024-09-30T15:32:53.641" v="3601" actId="1076"/>
          <ac:spMkLst>
            <pc:docMk/>
            <pc:sldMk cId="2174971040" sldId="3155"/>
            <ac:spMk id="8" creationId="{6CE65688-7A23-D14D-A660-B4D5C7406589}"/>
          </ac:spMkLst>
        </pc:spChg>
        <pc:spChg chg="mod">
          <ac:chgData name="Chris Final - Researcher" userId="30a9b99c-3608-4e3f-b048-5f989572effe" providerId="ADAL" clId="{50642D98-7428-4C35-A3F7-349A8011D788}" dt="2024-09-30T15:31:43.695" v="3594" actId="1076"/>
          <ac:spMkLst>
            <pc:docMk/>
            <pc:sldMk cId="2174971040" sldId="3155"/>
            <ac:spMk id="9" creationId="{6C39A591-BED8-C615-144F-DBDA828536D6}"/>
          </ac:spMkLst>
        </pc:spChg>
        <pc:spChg chg="mod">
          <ac:chgData name="Chris Final - Researcher" userId="30a9b99c-3608-4e3f-b048-5f989572effe" providerId="ADAL" clId="{50642D98-7428-4C35-A3F7-349A8011D788}" dt="2024-10-02T10:42:30.362" v="4561" actId="1076"/>
          <ac:spMkLst>
            <pc:docMk/>
            <pc:sldMk cId="2174971040" sldId="3155"/>
            <ac:spMk id="10" creationId="{0E52F10C-36D9-4815-85BB-27B69B70A80C}"/>
          </ac:spMkLst>
        </pc:spChg>
        <pc:spChg chg="mod">
          <ac:chgData name="Chris Final - Researcher" userId="30a9b99c-3608-4e3f-b048-5f989572effe" providerId="ADAL" clId="{50642D98-7428-4C35-A3F7-349A8011D788}" dt="2024-09-30T15:32:07.604" v="3596" actId="1076"/>
          <ac:spMkLst>
            <pc:docMk/>
            <pc:sldMk cId="2174971040" sldId="3155"/>
            <ac:spMk id="11" creationId="{185A21C5-B0EC-A6D3-CB6D-5DA0ADB15915}"/>
          </ac:spMkLst>
        </pc:spChg>
        <pc:spChg chg="mod">
          <ac:chgData name="Chris Final - Researcher" userId="30a9b99c-3608-4e3f-b048-5f989572effe" providerId="ADAL" clId="{50642D98-7428-4C35-A3F7-349A8011D788}" dt="2024-09-30T15:32:43.826" v="3600" actId="1076"/>
          <ac:spMkLst>
            <pc:docMk/>
            <pc:sldMk cId="2174971040" sldId="3155"/>
            <ac:spMk id="12" creationId="{08B33D03-5107-788C-5BFA-AC9160CE2FBC}"/>
          </ac:spMkLst>
        </pc:spChg>
        <pc:spChg chg="mod">
          <ac:chgData name="Chris Final - Researcher" userId="30a9b99c-3608-4e3f-b048-5f989572effe" providerId="ADAL" clId="{50642D98-7428-4C35-A3F7-349A8011D788}" dt="2024-09-30T15:25:26.835" v="3565" actId="2711"/>
          <ac:spMkLst>
            <pc:docMk/>
            <pc:sldMk cId="2174971040" sldId="3155"/>
            <ac:spMk id="31" creationId="{9836A6F1-BE3A-4B8D-A187-7D95E64F3186}"/>
          </ac:spMkLst>
        </pc:spChg>
        <pc:spChg chg="mod">
          <ac:chgData name="Chris Final - Researcher" userId="30a9b99c-3608-4e3f-b048-5f989572effe" providerId="ADAL" clId="{50642D98-7428-4C35-A3F7-349A8011D788}" dt="2024-10-02T10:46:21.158" v="4572" actId="1076"/>
          <ac:spMkLst>
            <pc:docMk/>
            <pc:sldMk cId="2174971040" sldId="3155"/>
            <ac:spMk id="34" creationId="{C4877D80-1518-42CD-9E9D-7F66CE9872E5}"/>
          </ac:spMkLst>
        </pc:spChg>
        <pc:spChg chg="mod">
          <ac:chgData name="Chris Final - Researcher" userId="30a9b99c-3608-4e3f-b048-5f989572effe" providerId="ADAL" clId="{50642D98-7428-4C35-A3F7-349A8011D788}" dt="2024-09-30T07:35:38.592" v="2660" actId="1076"/>
          <ac:spMkLst>
            <pc:docMk/>
            <pc:sldMk cId="2174971040" sldId="3155"/>
            <ac:spMk id="36" creationId="{44B46CB5-AEB9-4DF8-99EF-ECE8C2388FCB}"/>
          </ac:spMkLst>
        </pc:spChg>
        <pc:spChg chg="mod">
          <ac:chgData name="Chris Final - Researcher" userId="30a9b99c-3608-4e3f-b048-5f989572effe" providerId="ADAL" clId="{50642D98-7428-4C35-A3F7-349A8011D788}" dt="2024-10-02T10:46:37.304" v="4578" actId="20577"/>
          <ac:spMkLst>
            <pc:docMk/>
            <pc:sldMk cId="2174971040" sldId="3155"/>
            <ac:spMk id="52" creationId="{4E363C6D-6988-42E7-954B-CE3B903BED1A}"/>
          </ac:spMkLst>
        </pc:spChg>
        <pc:graphicFrameChg chg="mod">
          <ac:chgData name="Chris Final - Researcher" userId="30a9b99c-3608-4e3f-b048-5f989572effe" providerId="ADAL" clId="{50642D98-7428-4C35-A3F7-349A8011D788}" dt="2024-09-30T15:17:46.902" v="3557" actId="113"/>
          <ac:graphicFrameMkLst>
            <pc:docMk/>
            <pc:sldMk cId="2174971040" sldId="3155"/>
            <ac:graphicFrameMk id="72" creationId="{A19C1EBC-47E6-418C-A76D-A6E36235AE3C}"/>
          </ac:graphicFrameMkLst>
        </pc:graphicFrameChg>
        <pc:cxnChg chg="mod">
          <ac:chgData name="Chris Final - Researcher" userId="30a9b99c-3608-4e3f-b048-5f989572effe" providerId="ADAL" clId="{50642D98-7428-4C35-A3F7-349A8011D788}" dt="2024-09-30T15:17:49.694" v="3560" actId="1036"/>
          <ac:cxnSpMkLst>
            <pc:docMk/>
            <pc:sldMk cId="2174971040" sldId="3155"/>
            <ac:cxnSpMk id="57" creationId="{52B08348-A4E8-4399-A4CA-FB648464CF34}"/>
          </ac:cxnSpMkLst>
        </pc:cxnChg>
        <pc:cxnChg chg="mod">
          <ac:chgData name="Chris Final - Researcher" userId="30a9b99c-3608-4e3f-b048-5f989572effe" providerId="ADAL" clId="{50642D98-7428-4C35-A3F7-349A8011D788}" dt="2024-09-30T15:17:53.678" v="3561" actId="1076"/>
          <ac:cxnSpMkLst>
            <pc:docMk/>
            <pc:sldMk cId="2174971040" sldId="3155"/>
            <ac:cxnSpMk id="58" creationId="{682AADAA-BB05-4709-A44B-5435572D2FE1}"/>
          </ac:cxnSpMkLst>
        </pc:cxnChg>
        <pc:cxnChg chg="mod">
          <ac:chgData name="Chris Final - Researcher" userId="30a9b99c-3608-4e3f-b048-5f989572effe" providerId="ADAL" clId="{50642D98-7428-4C35-A3F7-349A8011D788}" dt="2024-09-30T15:17:55.484" v="3562" actId="1076"/>
          <ac:cxnSpMkLst>
            <pc:docMk/>
            <pc:sldMk cId="2174971040" sldId="3155"/>
            <ac:cxnSpMk id="59" creationId="{C586BAE5-06EE-4AD1-A4D5-E1CDB82A181F}"/>
          </ac:cxnSpMkLst>
        </pc:cxnChg>
        <pc:cxnChg chg="mod">
          <ac:chgData name="Chris Final - Researcher" userId="30a9b99c-3608-4e3f-b048-5f989572effe" providerId="ADAL" clId="{50642D98-7428-4C35-A3F7-349A8011D788}" dt="2024-09-30T15:17:42.290" v="3556" actId="1036"/>
          <ac:cxnSpMkLst>
            <pc:docMk/>
            <pc:sldMk cId="2174971040" sldId="3155"/>
            <ac:cxnSpMk id="74" creationId="{D65DBAC4-9688-4CE4-8C95-583E82E99EE7}"/>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30T15:33:20.657" v="3602"/>
              <pc2:cmMkLst xmlns:pc2="http://schemas.microsoft.com/office/powerpoint/2019/9/main/command">
                <pc:docMk/>
                <pc:sldMk cId="2174971040" sldId="3155"/>
                <pc2:cmMk id="{72381926-FD6A-4715-9CE8-0FEA37C1A838}"/>
              </pc2:cmMkLst>
            </pc226:cmChg>
          </p:ext>
        </pc:extLst>
      </pc:sldChg>
      <pc:sldChg chg="addSp delSp modSp mod addCm modNotesTx">
        <pc:chgData name="Chris Final - Researcher" userId="30a9b99c-3608-4e3f-b048-5f989572effe" providerId="ADAL" clId="{50642D98-7428-4C35-A3F7-349A8011D788}" dt="2024-10-02T10:42:42.860" v="4563" actId="20577"/>
        <pc:sldMkLst>
          <pc:docMk/>
          <pc:sldMk cId="1040410581" sldId="3156"/>
        </pc:sldMkLst>
        <pc:spChg chg="del mod">
          <ac:chgData name="Chris Final - Researcher" userId="30a9b99c-3608-4e3f-b048-5f989572effe" providerId="ADAL" clId="{50642D98-7428-4C35-A3F7-349A8011D788}" dt="2024-09-30T14:29:22.112" v="3415" actId="478"/>
          <ac:spMkLst>
            <pc:docMk/>
            <pc:sldMk cId="1040410581" sldId="3156"/>
            <ac:spMk id="2" creationId="{18C79351-576F-F024-6ACF-304DEDCDBC8E}"/>
          </ac:spMkLst>
        </pc:spChg>
        <pc:spChg chg="del">
          <ac:chgData name="Chris Final - Researcher" userId="30a9b99c-3608-4e3f-b048-5f989572effe" providerId="ADAL" clId="{50642D98-7428-4C35-A3F7-349A8011D788}" dt="2024-09-30T14:29:24.068" v="3417" actId="478"/>
          <ac:spMkLst>
            <pc:docMk/>
            <pc:sldMk cId="1040410581" sldId="3156"/>
            <ac:spMk id="3" creationId="{DCC08019-F900-76C4-523E-6D0969C4E86E}"/>
          </ac:spMkLst>
        </pc:spChg>
        <pc:spChg chg="del">
          <ac:chgData name="Chris Final - Researcher" userId="30a9b99c-3608-4e3f-b048-5f989572effe" providerId="ADAL" clId="{50642D98-7428-4C35-A3F7-349A8011D788}" dt="2024-09-30T14:29:23.278" v="3416" actId="478"/>
          <ac:spMkLst>
            <pc:docMk/>
            <pc:sldMk cId="1040410581" sldId="3156"/>
            <ac:spMk id="4" creationId="{316BFDB6-68A2-B08F-A0A9-6E333B346264}"/>
          </ac:spMkLst>
        </pc:spChg>
        <pc:spChg chg="add del mod">
          <ac:chgData name="Chris Final - Researcher" userId="30a9b99c-3608-4e3f-b048-5f989572effe" providerId="ADAL" clId="{50642D98-7428-4C35-A3F7-349A8011D788}" dt="2024-09-30T14:31:34.770" v="3441" actId="478"/>
          <ac:spMkLst>
            <pc:docMk/>
            <pc:sldMk cId="1040410581" sldId="3156"/>
            <ac:spMk id="8" creationId="{246A63D7-7FD4-6B9C-6209-FBE3DAD2B66E}"/>
          </ac:spMkLst>
        </pc:spChg>
        <pc:spChg chg="add mod">
          <ac:chgData name="Chris Final - Researcher" userId="30a9b99c-3608-4e3f-b048-5f989572effe" providerId="ADAL" clId="{50642D98-7428-4C35-A3F7-349A8011D788}" dt="2024-09-30T14:34:00.989" v="3485" actId="20577"/>
          <ac:spMkLst>
            <pc:docMk/>
            <pc:sldMk cId="1040410581" sldId="3156"/>
            <ac:spMk id="11" creationId="{E7672069-EF73-0403-A6FF-CBD23C1177D4}"/>
          </ac:spMkLst>
        </pc:spChg>
        <pc:spChg chg="del mod">
          <ac:chgData name="Chris Final - Researcher" userId="30a9b99c-3608-4e3f-b048-5f989572effe" providerId="ADAL" clId="{50642D98-7428-4C35-A3F7-349A8011D788}" dt="2024-09-30T14:31:23.136" v="3435" actId="478"/>
          <ac:spMkLst>
            <pc:docMk/>
            <pc:sldMk cId="1040410581" sldId="3156"/>
            <ac:spMk id="16" creationId="{4EC4DE6F-DC01-4AB1-99D6-DB5E6729ED3C}"/>
          </ac:spMkLst>
        </pc:spChg>
        <pc:spChg chg="del">
          <ac:chgData name="Chris Final - Researcher" userId="30a9b99c-3608-4e3f-b048-5f989572effe" providerId="ADAL" clId="{50642D98-7428-4C35-A3F7-349A8011D788}" dt="2024-09-30T14:22:03.194" v="3368" actId="478"/>
          <ac:spMkLst>
            <pc:docMk/>
            <pc:sldMk cId="1040410581" sldId="3156"/>
            <ac:spMk id="24" creationId="{8D7E4B24-9984-4ECF-A270-D01A779C6253}"/>
          </ac:spMkLst>
        </pc:spChg>
        <pc:spChg chg="del">
          <ac:chgData name="Chris Final - Researcher" userId="30a9b99c-3608-4e3f-b048-5f989572effe" providerId="ADAL" clId="{50642D98-7428-4C35-A3F7-349A8011D788}" dt="2024-09-30T14:22:04.497" v="3369" actId="478"/>
          <ac:spMkLst>
            <pc:docMk/>
            <pc:sldMk cId="1040410581" sldId="3156"/>
            <ac:spMk id="25" creationId="{CBA9291A-C64E-421A-9525-434E5514FCAC}"/>
          </ac:spMkLst>
        </pc:spChg>
        <pc:spChg chg="del">
          <ac:chgData name="Chris Final - Researcher" userId="30a9b99c-3608-4e3f-b048-5f989572effe" providerId="ADAL" clId="{50642D98-7428-4C35-A3F7-349A8011D788}" dt="2024-09-30T14:22:06.064" v="3370" actId="478"/>
          <ac:spMkLst>
            <pc:docMk/>
            <pc:sldMk cId="1040410581" sldId="3156"/>
            <ac:spMk id="26" creationId="{604E6FC3-716F-42AC-A319-C56EBF33339E}"/>
          </ac:spMkLst>
        </pc:spChg>
        <pc:spChg chg="mod">
          <ac:chgData name="Chris Final - Researcher" userId="30a9b99c-3608-4e3f-b048-5f989572effe" providerId="ADAL" clId="{50642D98-7428-4C35-A3F7-349A8011D788}" dt="2024-10-02T10:35:10.525" v="4559" actId="1076"/>
          <ac:spMkLst>
            <pc:docMk/>
            <pc:sldMk cId="1040410581" sldId="3156"/>
            <ac:spMk id="27" creationId="{82CF3111-E23C-4DCA-BFF0-DA53EDC1DE25}"/>
          </ac:spMkLst>
        </pc:spChg>
        <pc:spChg chg="mod">
          <ac:chgData name="Chris Final - Researcher" userId="30a9b99c-3608-4e3f-b048-5f989572effe" providerId="ADAL" clId="{50642D98-7428-4C35-A3F7-349A8011D788}" dt="2024-10-02T10:35:01.561" v="4556" actId="403"/>
          <ac:spMkLst>
            <pc:docMk/>
            <pc:sldMk cId="1040410581" sldId="3156"/>
            <ac:spMk id="33" creationId="{869E7592-CA86-4448-8956-5B10276E9FB1}"/>
          </ac:spMkLst>
        </pc:spChg>
        <pc:graphicFrameChg chg="mod">
          <ac:chgData name="Chris Final - Researcher" userId="30a9b99c-3608-4e3f-b048-5f989572effe" providerId="ADAL" clId="{50642D98-7428-4C35-A3F7-349A8011D788}" dt="2024-09-30T14:54:23.380" v="3500" actId="1036"/>
          <ac:graphicFrameMkLst>
            <pc:docMk/>
            <pc:sldMk cId="1040410581" sldId="3156"/>
            <ac:graphicFrameMk id="17" creationId="{B35432F6-724D-407D-B2B1-21A63644EFF3}"/>
          </ac:graphicFrameMkLst>
        </pc:graphicFrameChg>
        <pc:graphicFrameChg chg="mod">
          <ac:chgData name="Chris Final - Researcher" userId="30a9b99c-3608-4e3f-b048-5f989572effe" providerId="ADAL" clId="{50642D98-7428-4C35-A3F7-349A8011D788}" dt="2024-10-02T10:35:08.445" v="4558" actId="1076"/>
          <ac:graphicFrameMkLst>
            <pc:docMk/>
            <pc:sldMk cId="1040410581" sldId="3156"/>
            <ac:graphicFrameMk id="18" creationId="{1D4327B1-41AF-43AB-8DF5-575EDE3D5F03}"/>
          </ac:graphicFrameMkLst>
        </pc:graphicFrameChg>
        <pc:cxnChg chg="mod">
          <ac:chgData name="Chris Final - Researcher" userId="30a9b99c-3608-4e3f-b048-5f989572effe" providerId="ADAL" clId="{50642D98-7428-4C35-A3F7-349A8011D788}" dt="2024-09-30T14:29:08.381" v="3413" actId="14100"/>
          <ac:cxnSpMkLst>
            <pc:docMk/>
            <pc:sldMk cId="1040410581" sldId="3156"/>
            <ac:cxnSpMk id="15" creationId="{29627568-F7D4-4769-86F2-42B9B119A2B0}"/>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30T14:55:13.031" v="3501"/>
              <pc2:cmMkLst xmlns:pc2="http://schemas.microsoft.com/office/powerpoint/2019/9/main/command">
                <pc:docMk/>
                <pc:sldMk cId="1040410581" sldId="3156"/>
                <pc2:cmMk id="{9CCD5FBE-B066-436E-8185-750397CE72DC}"/>
              </pc2:cmMkLst>
            </pc226:cmChg>
          </p:ext>
        </pc:extLst>
      </pc:sldChg>
      <pc:sldChg chg="modSp mod addCm">
        <pc:chgData name="Chris Final - Researcher" userId="30a9b99c-3608-4e3f-b048-5f989572effe" providerId="ADAL" clId="{50642D98-7428-4C35-A3F7-349A8011D788}" dt="2024-10-02T10:48:32.249" v="4588" actId="14100"/>
        <pc:sldMkLst>
          <pc:docMk/>
          <pc:sldMk cId="2783734361" sldId="3157"/>
        </pc:sldMkLst>
        <pc:spChg chg="mod">
          <ac:chgData name="Chris Final - Researcher" userId="30a9b99c-3608-4e3f-b048-5f989572effe" providerId="ADAL" clId="{50642D98-7428-4C35-A3F7-349A8011D788}" dt="2024-09-30T16:43:37.271" v="3752" actId="14100"/>
          <ac:spMkLst>
            <pc:docMk/>
            <pc:sldMk cId="2783734361" sldId="3157"/>
            <ac:spMk id="4" creationId="{16F68DD8-8729-190C-AB67-001FDFB6381A}"/>
          </ac:spMkLst>
        </pc:spChg>
        <pc:spChg chg="mod">
          <ac:chgData name="Chris Final - Researcher" userId="30a9b99c-3608-4e3f-b048-5f989572effe" providerId="ADAL" clId="{50642D98-7428-4C35-A3F7-349A8011D788}" dt="2024-09-30T15:54:13.944" v="3654" actId="1076"/>
          <ac:spMkLst>
            <pc:docMk/>
            <pc:sldMk cId="2783734361" sldId="3157"/>
            <ac:spMk id="5" creationId="{988EB64E-A242-E380-F8F8-4CFCFE2C8194}"/>
          </ac:spMkLst>
        </pc:spChg>
        <pc:spChg chg="mod">
          <ac:chgData name="Chris Final - Researcher" userId="30a9b99c-3608-4e3f-b048-5f989572effe" providerId="ADAL" clId="{50642D98-7428-4C35-A3F7-349A8011D788}" dt="2024-09-30T15:52:08.282" v="3619" actId="1076"/>
          <ac:spMkLst>
            <pc:docMk/>
            <pc:sldMk cId="2783734361" sldId="3157"/>
            <ac:spMk id="27" creationId="{82CF3111-E23C-4DCA-BFF0-DA53EDC1DE25}"/>
          </ac:spMkLst>
        </pc:spChg>
        <pc:spChg chg="mod">
          <ac:chgData name="Chris Final - Researcher" userId="30a9b99c-3608-4e3f-b048-5f989572effe" providerId="ADAL" clId="{50642D98-7428-4C35-A3F7-349A8011D788}" dt="2024-10-02T10:48:32.249" v="4588" actId="14100"/>
          <ac:spMkLst>
            <pc:docMk/>
            <pc:sldMk cId="2783734361" sldId="3157"/>
            <ac:spMk id="33" creationId="{869E7592-CA86-4448-8956-5B10276E9FB1}"/>
          </ac:spMkLst>
        </pc:spChg>
        <pc:graphicFrameChg chg="modGraphic">
          <ac:chgData name="Chris Final - Researcher" userId="30a9b99c-3608-4e3f-b048-5f989572effe" providerId="ADAL" clId="{50642D98-7428-4C35-A3F7-349A8011D788}" dt="2024-09-30T16:45:59.829" v="3842" actId="20577"/>
          <ac:graphicFrameMkLst>
            <pc:docMk/>
            <pc:sldMk cId="2783734361" sldId="3157"/>
            <ac:graphicFrameMk id="2" creationId="{AC3B28BF-542A-868E-A3E5-4C5EBF9C1110}"/>
          </ac:graphicFrameMkLst>
        </pc:graphicFrameChg>
        <pc:graphicFrameChg chg="mod">
          <ac:chgData name="Chris Final - Researcher" userId="30a9b99c-3608-4e3f-b048-5f989572effe" providerId="ADAL" clId="{50642D98-7428-4C35-A3F7-349A8011D788}" dt="2024-09-30T15:52:30.786" v="3625" actId="207"/>
          <ac:graphicFrameMkLst>
            <pc:docMk/>
            <pc:sldMk cId="2783734361" sldId="3157"/>
            <ac:graphicFrameMk id="18" creationId="{1D4327B1-41AF-43AB-8DF5-575EDE3D5F03}"/>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30T16:46:28.270" v="3843"/>
              <pc2:cmMkLst xmlns:pc2="http://schemas.microsoft.com/office/powerpoint/2019/9/main/command">
                <pc:docMk/>
                <pc:sldMk cId="2783734361" sldId="3157"/>
                <pc2:cmMk id="{540CC2F0-F431-47CD-9220-40795ACC1686}"/>
              </pc2:cmMkLst>
            </pc226:cmChg>
          </p:ext>
        </pc:extLst>
      </pc:sldChg>
      <pc:sldChg chg="addSp modSp mod addCm">
        <pc:chgData name="Chris Final - Researcher" userId="30a9b99c-3608-4e3f-b048-5f989572effe" providerId="ADAL" clId="{50642D98-7428-4C35-A3F7-349A8011D788}" dt="2024-10-02T11:32:34.417" v="4771" actId="1076"/>
        <pc:sldMkLst>
          <pc:docMk/>
          <pc:sldMk cId="1251307578" sldId="3159"/>
        </pc:sldMkLst>
        <pc:spChg chg="add mod">
          <ac:chgData name="Chris Final - Researcher" userId="30a9b99c-3608-4e3f-b048-5f989572effe" providerId="ADAL" clId="{50642D98-7428-4C35-A3F7-349A8011D788}" dt="2024-10-01T08:02:23.116" v="3946"/>
          <ac:spMkLst>
            <pc:docMk/>
            <pc:sldMk cId="1251307578" sldId="3159"/>
            <ac:spMk id="6" creationId="{3125C76F-AB3B-13B9-F158-98E8DFB2BF21}"/>
          </ac:spMkLst>
        </pc:spChg>
        <pc:spChg chg="add mod">
          <ac:chgData name="Chris Final - Researcher" userId="30a9b99c-3608-4e3f-b048-5f989572effe" providerId="ADAL" clId="{50642D98-7428-4C35-A3F7-349A8011D788}" dt="2024-10-01T08:02:23.116" v="3946"/>
          <ac:spMkLst>
            <pc:docMk/>
            <pc:sldMk cId="1251307578" sldId="3159"/>
            <ac:spMk id="7" creationId="{52D8BFB2-AE30-B555-0778-C972362B747F}"/>
          </ac:spMkLst>
        </pc:spChg>
        <pc:spChg chg="mod">
          <ac:chgData name="Chris Final - Researcher" userId="30a9b99c-3608-4e3f-b048-5f989572effe" providerId="ADAL" clId="{50642D98-7428-4C35-A3F7-349A8011D788}" dt="2024-10-01T08:48:59.125" v="4079" actId="20577"/>
          <ac:spMkLst>
            <pc:docMk/>
            <pc:sldMk cId="1251307578" sldId="3159"/>
            <ac:spMk id="8" creationId="{533839F5-AC8F-4CC9-AAB3-00284A8B1D4A}"/>
          </ac:spMkLst>
        </pc:spChg>
        <pc:spChg chg="add mod">
          <ac:chgData name="Chris Final - Researcher" userId="30a9b99c-3608-4e3f-b048-5f989572effe" providerId="ADAL" clId="{50642D98-7428-4C35-A3F7-349A8011D788}" dt="2024-10-01T08:02:23.116" v="3946"/>
          <ac:spMkLst>
            <pc:docMk/>
            <pc:sldMk cId="1251307578" sldId="3159"/>
            <ac:spMk id="9" creationId="{49B7A17A-2A13-46E9-13D3-EB697EEAFC88}"/>
          </ac:spMkLst>
        </pc:spChg>
        <pc:spChg chg="add mod">
          <ac:chgData name="Chris Final - Researcher" userId="30a9b99c-3608-4e3f-b048-5f989572effe" providerId="ADAL" clId="{50642D98-7428-4C35-A3F7-349A8011D788}" dt="2024-10-02T11:32:31.725" v="4770" actId="1076"/>
          <ac:spMkLst>
            <pc:docMk/>
            <pc:sldMk cId="1251307578" sldId="3159"/>
            <ac:spMk id="10" creationId="{398B604C-B8DF-34EC-6211-B29371B073B5}"/>
          </ac:spMkLst>
        </pc:spChg>
        <pc:spChg chg="add mod">
          <ac:chgData name="Chris Final - Researcher" userId="30a9b99c-3608-4e3f-b048-5f989572effe" providerId="ADAL" clId="{50642D98-7428-4C35-A3F7-349A8011D788}" dt="2024-10-02T11:32:31.725" v="4770" actId="1076"/>
          <ac:spMkLst>
            <pc:docMk/>
            <pc:sldMk cId="1251307578" sldId="3159"/>
            <ac:spMk id="11" creationId="{796EE09D-5881-CE13-0013-401F1F2766CB}"/>
          </ac:spMkLst>
        </pc:spChg>
        <pc:spChg chg="add mod">
          <ac:chgData name="Chris Final - Researcher" userId="30a9b99c-3608-4e3f-b048-5f989572effe" providerId="ADAL" clId="{50642D98-7428-4C35-A3F7-349A8011D788}" dt="2024-10-02T11:32:31.725" v="4770" actId="1076"/>
          <ac:spMkLst>
            <pc:docMk/>
            <pc:sldMk cId="1251307578" sldId="3159"/>
            <ac:spMk id="12" creationId="{AC4C69B0-37F0-0B75-D880-431B7413749A}"/>
          </ac:spMkLst>
        </pc:spChg>
        <pc:spChg chg="add mod">
          <ac:chgData name="Chris Final - Researcher" userId="30a9b99c-3608-4e3f-b048-5f989572effe" providerId="ADAL" clId="{50642D98-7428-4C35-A3F7-349A8011D788}" dt="2024-10-02T11:32:31.725" v="4770" actId="1076"/>
          <ac:spMkLst>
            <pc:docMk/>
            <pc:sldMk cId="1251307578" sldId="3159"/>
            <ac:spMk id="13" creationId="{666053C3-E214-AA0C-A574-39507D451995}"/>
          </ac:spMkLst>
        </pc:spChg>
        <pc:spChg chg="add mod">
          <ac:chgData name="Chris Final - Researcher" userId="30a9b99c-3608-4e3f-b048-5f989572effe" providerId="ADAL" clId="{50642D98-7428-4C35-A3F7-349A8011D788}" dt="2024-10-02T11:32:31.725" v="4770" actId="1076"/>
          <ac:spMkLst>
            <pc:docMk/>
            <pc:sldMk cId="1251307578" sldId="3159"/>
            <ac:spMk id="14" creationId="{6AFD8105-F182-A915-3FE4-490117CF98DE}"/>
          </ac:spMkLst>
        </pc:spChg>
        <pc:spChg chg="add mod">
          <ac:chgData name="Chris Final - Researcher" userId="30a9b99c-3608-4e3f-b048-5f989572effe" providerId="ADAL" clId="{50642D98-7428-4C35-A3F7-349A8011D788}" dt="2024-10-02T11:32:31.725" v="4770" actId="1076"/>
          <ac:spMkLst>
            <pc:docMk/>
            <pc:sldMk cId="1251307578" sldId="3159"/>
            <ac:spMk id="15" creationId="{2C3D0433-1E9F-4659-FB4F-8E107D7BEA73}"/>
          </ac:spMkLst>
        </pc:spChg>
        <pc:spChg chg="mod">
          <ac:chgData name="Chris Final - Researcher" userId="30a9b99c-3608-4e3f-b048-5f989572effe" providerId="ADAL" clId="{50642D98-7428-4C35-A3F7-349A8011D788}" dt="2024-10-02T11:32:34.417" v="4771" actId="1076"/>
          <ac:spMkLst>
            <pc:docMk/>
            <pc:sldMk cId="1251307578" sldId="3159"/>
            <ac:spMk id="22" creationId="{EA5B08FA-038B-4413-9A14-65095F9E4F97}"/>
          </ac:spMkLst>
        </pc:spChg>
        <pc:spChg chg="mod">
          <ac:chgData name="Chris Final - Researcher" userId="30a9b99c-3608-4e3f-b048-5f989572effe" providerId="ADAL" clId="{50642D98-7428-4C35-A3F7-349A8011D788}" dt="2024-10-02T11:31:27.720" v="4752" actId="1076"/>
          <ac:spMkLst>
            <pc:docMk/>
            <pc:sldMk cId="1251307578" sldId="3159"/>
            <ac:spMk id="68" creationId="{BFBCADAC-8FD7-47A9-9D83-C47E9CF6812C}"/>
          </ac:spMkLst>
        </pc:spChg>
        <pc:spChg chg="mod">
          <ac:chgData name="Chris Final - Researcher" userId="30a9b99c-3608-4e3f-b048-5f989572effe" providerId="ADAL" clId="{50642D98-7428-4C35-A3F7-349A8011D788}" dt="2024-10-02T11:31:56.515" v="4762" actId="1076"/>
          <ac:spMkLst>
            <pc:docMk/>
            <pc:sldMk cId="1251307578" sldId="3159"/>
            <ac:spMk id="81" creationId="{F9DCA48A-5333-431F-9385-358890FB0F3C}"/>
          </ac:spMkLst>
        </pc:spChg>
        <pc:graphicFrameChg chg="modGraphic">
          <ac:chgData name="Chris Final - Researcher" userId="30a9b99c-3608-4e3f-b048-5f989572effe" providerId="ADAL" clId="{50642D98-7428-4C35-A3F7-349A8011D788}" dt="2024-10-01T08:47:05.378" v="4052" actId="20577"/>
          <ac:graphicFrameMkLst>
            <pc:docMk/>
            <pc:sldMk cId="1251307578" sldId="3159"/>
            <ac:graphicFrameMk id="3" creationId="{E559F187-A632-AE04-6011-23AF9715243A}"/>
          </ac:graphicFrameMkLst>
        </pc:graphicFrameChg>
        <pc:graphicFrameChg chg="mod">
          <ac:chgData name="Chris Final - Researcher" userId="30a9b99c-3608-4e3f-b048-5f989572effe" providerId="ADAL" clId="{50642D98-7428-4C35-A3F7-349A8011D788}" dt="2024-10-02T11:32:31.725" v="4770" actId="1076"/>
          <ac:graphicFrameMkLst>
            <pc:docMk/>
            <pc:sldMk cId="1251307578" sldId="3159"/>
            <ac:graphicFrameMk id="29" creationId="{0DE66E2E-C9C4-4908-ACC6-A15941C85F9C}"/>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10-01T08:58:50.947" v="4135"/>
              <pc2:cmMkLst xmlns:pc2="http://schemas.microsoft.com/office/powerpoint/2019/9/main/command">
                <pc:docMk/>
                <pc:sldMk cId="1251307578" sldId="3159"/>
                <pc2:cmMk id="{55B2630E-B79C-48C8-A695-BE39D58C3FD5}"/>
              </pc2:cmMkLst>
            </pc226:cmChg>
          </p:ext>
        </pc:extLst>
      </pc:sldChg>
      <pc:sldChg chg="delSp modSp mod addCm">
        <pc:chgData name="Chris Final - Researcher" userId="30a9b99c-3608-4e3f-b048-5f989572effe" providerId="ADAL" clId="{50642D98-7428-4C35-A3F7-349A8011D788}" dt="2024-10-02T10:32:46.911" v="4546" actId="1076"/>
        <pc:sldMkLst>
          <pc:docMk/>
          <pc:sldMk cId="3632068914" sldId="3161"/>
        </pc:sldMkLst>
        <pc:spChg chg="mod">
          <ac:chgData name="Chris Final - Researcher" userId="30a9b99c-3608-4e3f-b048-5f989572effe" providerId="ADAL" clId="{50642D98-7428-4C35-A3F7-349A8011D788}" dt="2024-09-27T14:40:19.795" v="2474" actId="6549"/>
          <ac:spMkLst>
            <pc:docMk/>
            <pc:sldMk cId="3632068914" sldId="3161"/>
            <ac:spMk id="8" creationId="{533839F5-AC8F-4CC9-AAB3-00284A8B1D4A}"/>
          </ac:spMkLst>
        </pc:spChg>
        <pc:spChg chg="del">
          <ac:chgData name="Chris Final - Researcher" userId="30a9b99c-3608-4e3f-b048-5f989572effe" providerId="ADAL" clId="{50642D98-7428-4C35-A3F7-349A8011D788}" dt="2024-09-27T14:35:19.731" v="2425" actId="478"/>
          <ac:spMkLst>
            <pc:docMk/>
            <pc:sldMk cId="3632068914" sldId="3161"/>
            <ac:spMk id="21" creationId="{98B29D3D-9E54-3079-9E38-B1ADC2B1B2DB}"/>
          </ac:spMkLst>
        </pc:spChg>
        <pc:spChg chg="mod">
          <ac:chgData name="Chris Final - Researcher" userId="30a9b99c-3608-4e3f-b048-5f989572effe" providerId="ADAL" clId="{50642D98-7428-4C35-A3F7-349A8011D788}" dt="2024-10-02T10:32:46.911" v="4546" actId="1076"/>
          <ac:spMkLst>
            <pc:docMk/>
            <pc:sldMk cId="3632068914" sldId="3161"/>
            <ac:spMk id="22" creationId="{EA5B08FA-038B-4413-9A14-65095F9E4F97}"/>
          </ac:spMkLst>
        </pc:spChg>
        <pc:spChg chg="del">
          <ac:chgData name="Chris Final - Researcher" userId="30a9b99c-3608-4e3f-b048-5f989572effe" providerId="ADAL" clId="{50642D98-7428-4C35-A3F7-349A8011D788}" dt="2024-09-27T14:35:21.159" v="2426" actId="478"/>
          <ac:spMkLst>
            <pc:docMk/>
            <pc:sldMk cId="3632068914" sldId="3161"/>
            <ac:spMk id="23" creationId="{C22BBA59-1EB3-F909-719F-63D57F626E3E}"/>
          </ac:spMkLst>
        </pc:spChg>
        <pc:spChg chg="del">
          <ac:chgData name="Chris Final - Researcher" userId="30a9b99c-3608-4e3f-b048-5f989572effe" providerId="ADAL" clId="{50642D98-7428-4C35-A3F7-349A8011D788}" dt="2024-09-27T14:35:24.138" v="2427" actId="478"/>
          <ac:spMkLst>
            <pc:docMk/>
            <pc:sldMk cId="3632068914" sldId="3161"/>
            <ac:spMk id="24" creationId="{99FF111C-8EAE-61B0-0B77-A94D7A5D3208}"/>
          </ac:spMkLst>
        </pc:spChg>
        <pc:spChg chg="del">
          <ac:chgData name="Chris Final - Researcher" userId="30a9b99c-3608-4e3f-b048-5f989572effe" providerId="ADAL" clId="{50642D98-7428-4C35-A3F7-349A8011D788}" dt="2024-09-27T14:35:35.115" v="2431" actId="478"/>
          <ac:spMkLst>
            <pc:docMk/>
            <pc:sldMk cId="3632068914" sldId="3161"/>
            <ac:spMk id="25" creationId="{0209935E-30B6-F205-5C0C-7D4676DAD24D}"/>
          </ac:spMkLst>
        </pc:spChg>
        <pc:spChg chg="del">
          <ac:chgData name="Chris Final - Researcher" userId="30a9b99c-3608-4e3f-b048-5f989572effe" providerId="ADAL" clId="{50642D98-7428-4C35-A3F7-349A8011D788}" dt="2024-09-27T14:35:30.083" v="2428" actId="478"/>
          <ac:spMkLst>
            <pc:docMk/>
            <pc:sldMk cId="3632068914" sldId="3161"/>
            <ac:spMk id="26" creationId="{44A9015B-3494-C78D-E869-6B8101C8784F}"/>
          </ac:spMkLst>
        </pc:spChg>
        <pc:spChg chg="del">
          <ac:chgData name="Chris Final - Researcher" userId="30a9b99c-3608-4e3f-b048-5f989572effe" providerId="ADAL" clId="{50642D98-7428-4C35-A3F7-349A8011D788}" dt="2024-09-27T14:35:31.840" v="2429" actId="478"/>
          <ac:spMkLst>
            <pc:docMk/>
            <pc:sldMk cId="3632068914" sldId="3161"/>
            <ac:spMk id="27" creationId="{EC563E39-D0B6-6DD2-2F88-DB134EA06FD6}"/>
          </ac:spMkLst>
        </pc:spChg>
        <pc:spChg chg="del">
          <ac:chgData name="Chris Final - Researcher" userId="30a9b99c-3608-4e3f-b048-5f989572effe" providerId="ADAL" clId="{50642D98-7428-4C35-A3F7-349A8011D788}" dt="2024-09-27T14:35:33.253" v="2430" actId="478"/>
          <ac:spMkLst>
            <pc:docMk/>
            <pc:sldMk cId="3632068914" sldId="3161"/>
            <ac:spMk id="28" creationId="{0B934DC8-6FD9-F798-736F-918F8C9366CB}"/>
          </ac:spMkLst>
        </pc:spChg>
        <pc:spChg chg="mod">
          <ac:chgData name="Chris Final - Researcher" userId="30a9b99c-3608-4e3f-b048-5f989572effe" providerId="ADAL" clId="{50642D98-7428-4C35-A3F7-349A8011D788}" dt="2024-09-27T14:40:34.265" v="2476" actId="1036"/>
          <ac:spMkLst>
            <pc:docMk/>
            <pc:sldMk cId="3632068914" sldId="3161"/>
            <ac:spMk id="30" creationId="{ECCCD1D1-9547-BC89-EC9C-147A2C35EF4B}"/>
          </ac:spMkLst>
        </pc:spChg>
        <pc:spChg chg="del">
          <ac:chgData name="Chris Final - Researcher" userId="30a9b99c-3608-4e3f-b048-5f989572effe" providerId="ADAL" clId="{50642D98-7428-4C35-A3F7-349A8011D788}" dt="2024-09-27T14:35:42.236" v="2433" actId="478"/>
          <ac:spMkLst>
            <pc:docMk/>
            <pc:sldMk cId="3632068914" sldId="3161"/>
            <ac:spMk id="33" creationId="{B2B784D7-6EFB-7446-8A4F-40508891B64F}"/>
          </ac:spMkLst>
        </pc:spChg>
        <pc:spChg chg="del">
          <ac:chgData name="Chris Final - Researcher" userId="30a9b99c-3608-4e3f-b048-5f989572effe" providerId="ADAL" clId="{50642D98-7428-4C35-A3F7-349A8011D788}" dt="2024-09-27T14:35:39.246" v="2432" actId="478"/>
          <ac:spMkLst>
            <pc:docMk/>
            <pc:sldMk cId="3632068914" sldId="3161"/>
            <ac:spMk id="34" creationId="{CE3B3598-2456-B136-3D58-F7125F120C8E}"/>
          </ac:spMkLst>
        </pc:spChg>
        <pc:spChg chg="mod">
          <ac:chgData name="Chris Final - Researcher" userId="30a9b99c-3608-4e3f-b048-5f989572effe" providerId="ADAL" clId="{50642D98-7428-4C35-A3F7-349A8011D788}" dt="2024-10-02T10:32:42.611" v="4545" actId="1076"/>
          <ac:spMkLst>
            <pc:docMk/>
            <pc:sldMk cId="3632068914" sldId="3161"/>
            <ac:spMk id="68" creationId="{BFBCADAC-8FD7-47A9-9D83-C47E9CF6812C}"/>
          </ac:spMkLst>
        </pc:spChg>
        <pc:graphicFrameChg chg="mod">
          <ac:chgData name="Chris Final - Researcher" userId="30a9b99c-3608-4e3f-b048-5f989572effe" providerId="ADAL" clId="{50642D98-7428-4C35-A3F7-349A8011D788}" dt="2024-09-27T14:51:23.427" v="2546" actId="207"/>
          <ac:graphicFrameMkLst>
            <pc:docMk/>
            <pc:sldMk cId="3632068914" sldId="3161"/>
            <ac:graphicFrameMk id="6" creationId="{26414036-41AC-93F4-F74F-8D24DCDCE676}"/>
          </ac:graphicFrameMkLst>
        </pc:graphicFrameChg>
        <pc:graphicFrameChg chg="mod">
          <ac:chgData name="Chris Final - Researcher" userId="30a9b99c-3608-4e3f-b048-5f989572effe" providerId="ADAL" clId="{50642D98-7428-4C35-A3F7-349A8011D788}" dt="2024-09-27T14:40:00.745" v="2470" actId="207"/>
          <ac:graphicFrameMkLst>
            <pc:docMk/>
            <pc:sldMk cId="3632068914" sldId="3161"/>
            <ac:graphicFrameMk id="12" creationId="{5C75C272-A485-D840-7151-F403251D6C21}"/>
          </ac:graphicFrameMkLst>
        </pc:graphicFrameChg>
        <pc:cxnChg chg="mod">
          <ac:chgData name="Chris Final - Researcher" userId="30a9b99c-3608-4e3f-b048-5f989572effe" providerId="ADAL" clId="{50642D98-7428-4C35-A3F7-349A8011D788}" dt="2024-09-27T14:42:12.843" v="2490" actId="1076"/>
          <ac:cxnSpMkLst>
            <pc:docMk/>
            <pc:sldMk cId="3632068914" sldId="3161"/>
            <ac:cxnSpMk id="10" creationId="{984B160D-FB8D-93D9-04BC-E14C459B3F26}"/>
          </ac:cxnSpMkLst>
        </pc:cxnChg>
        <pc:cxnChg chg="mod">
          <ac:chgData name="Chris Final - Researcher" userId="30a9b99c-3608-4e3f-b048-5f989572effe" providerId="ADAL" clId="{50642D98-7428-4C35-A3F7-349A8011D788}" dt="2024-09-27T14:37:43.888" v="2468" actId="1037"/>
          <ac:cxnSpMkLst>
            <pc:docMk/>
            <pc:sldMk cId="3632068914" sldId="3161"/>
            <ac:cxnSpMk id="17" creationId="{41D5E7AF-F304-1BCE-5904-BDB70CC0FA71}"/>
          </ac:cxnSpMkLst>
        </pc:cxnChg>
        <pc:cxnChg chg="mod">
          <ac:chgData name="Chris Final - Researcher" userId="30a9b99c-3608-4e3f-b048-5f989572effe" providerId="ADAL" clId="{50642D98-7428-4C35-A3F7-349A8011D788}" dt="2024-09-27T14:50:30.906" v="2544" actId="1037"/>
          <ac:cxnSpMkLst>
            <pc:docMk/>
            <pc:sldMk cId="3632068914" sldId="3161"/>
            <ac:cxnSpMk id="18" creationId="{FBABCB95-7511-704B-8983-39D76EFCCB40}"/>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4:52:55.711" v="2547"/>
              <pc2:cmMkLst xmlns:pc2="http://schemas.microsoft.com/office/powerpoint/2019/9/main/command">
                <pc:docMk/>
                <pc:sldMk cId="3632068914" sldId="3161"/>
                <pc2:cmMk id="{F6A9B0BA-7D4F-4FF2-B637-A4C5E68827E0}"/>
              </pc2:cmMkLst>
            </pc226:cmChg>
          </p:ext>
        </pc:extLst>
      </pc:sldChg>
      <pc:sldChg chg="modSp mod addCm modNotesTx">
        <pc:chgData name="Chris Final - Researcher" userId="30a9b99c-3608-4e3f-b048-5f989572effe" providerId="ADAL" clId="{50642D98-7428-4C35-A3F7-349A8011D788}" dt="2024-10-02T11:34:06" v="4777" actId="20577"/>
        <pc:sldMkLst>
          <pc:docMk/>
          <pc:sldMk cId="1804019593" sldId="3162"/>
        </pc:sldMkLst>
        <pc:spChg chg="mod">
          <ac:chgData name="Chris Final - Researcher" userId="30a9b99c-3608-4e3f-b048-5f989572effe" providerId="ADAL" clId="{50642D98-7428-4C35-A3F7-349A8011D788}" dt="2024-10-01T10:35:34.303" v="4456" actId="27636"/>
          <ac:spMkLst>
            <pc:docMk/>
            <pc:sldMk cId="1804019593" sldId="3162"/>
            <ac:spMk id="18" creationId="{23F97A55-D6AF-4C3E-BFAB-B26B7F51BD70}"/>
          </ac:spMkLst>
        </pc:spChg>
        <pc:spChg chg="mod">
          <ac:chgData name="Chris Final - Researcher" userId="30a9b99c-3608-4e3f-b048-5f989572effe" providerId="ADAL" clId="{50642D98-7428-4C35-A3F7-349A8011D788}" dt="2024-09-27T09:50:41.389" v="1581" actId="20577"/>
          <ac:spMkLst>
            <pc:docMk/>
            <pc:sldMk cId="1804019593" sldId="3162"/>
            <ac:spMk id="24" creationId="{8ABE3324-5F35-4040-9DE9-CEBCB65D525E}"/>
          </ac:spMkLst>
        </pc:sp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09:57:19.595" v="1582"/>
              <pc2:cmMkLst xmlns:pc2="http://schemas.microsoft.com/office/powerpoint/2019/9/main/command">
                <pc:docMk/>
                <pc:sldMk cId="1804019593" sldId="3162"/>
                <pc2:cmMk id="{0BFF3781-776B-4CC9-A9E5-9C72FDF42550}"/>
              </pc2:cmMkLst>
            </pc226:cmChg>
          </p:ext>
        </pc:extLst>
      </pc:sldChg>
      <pc:sldChg chg="addSp delSp modSp mod addCm modNotesTx">
        <pc:chgData name="Chris Final - Researcher" userId="30a9b99c-3608-4e3f-b048-5f989572effe" providerId="ADAL" clId="{50642D98-7428-4C35-A3F7-349A8011D788}" dt="2024-10-02T11:33:37.581" v="4772" actId="20577"/>
        <pc:sldMkLst>
          <pc:docMk/>
          <pc:sldMk cId="3221217714" sldId="3166"/>
        </pc:sldMkLst>
        <pc:spChg chg="add mod">
          <ac:chgData name="Chris Final - Researcher" userId="30a9b99c-3608-4e3f-b048-5f989572effe" providerId="ADAL" clId="{50642D98-7428-4C35-A3F7-349A8011D788}" dt="2024-10-02T11:28:48.071" v="4746" actId="20577"/>
          <ac:spMkLst>
            <pc:docMk/>
            <pc:sldMk cId="3221217714" sldId="3166"/>
            <ac:spMk id="3" creationId="{B95E182F-7119-1A27-2351-DBA50732520A}"/>
          </ac:spMkLst>
        </pc:spChg>
        <pc:spChg chg="mod">
          <ac:chgData name="Chris Final - Researcher" userId="30a9b99c-3608-4e3f-b048-5f989572effe" providerId="ADAL" clId="{50642D98-7428-4C35-A3F7-349A8011D788}" dt="2024-10-02T11:10:08.707" v="4680" actId="255"/>
          <ac:spMkLst>
            <pc:docMk/>
            <pc:sldMk cId="3221217714" sldId="3166"/>
            <ac:spMk id="18" creationId="{23F97A55-D6AF-4C3E-BFAB-B26B7F51BD70}"/>
          </ac:spMkLst>
        </pc:spChg>
        <pc:spChg chg="del">
          <ac:chgData name="Chris Final - Researcher" userId="30a9b99c-3608-4e3f-b048-5f989572effe" providerId="ADAL" clId="{50642D98-7428-4C35-A3F7-349A8011D788}" dt="2024-09-30T17:03:16.780" v="3852" actId="478"/>
          <ac:spMkLst>
            <pc:docMk/>
            <pc:sldMk cId="3221217714" sldId="3166"/>
            <ac:spMk id="24" creationId="{8ABE3324-5F35-4040-9DE9-CEBCB65D525E}"/>
          </ac:spMkLst>
        </pc:spChg>
        <pc:graphicFrameChg chg="mod">
          <ac:chgData name="Chris Final - Researcher" userId="30a9b99c-3608-4e3f-b048-5f989572effe" providerId="ADAL" clId="{50642D98-7428-4C35-A3F7-349A8011D788}" dt="2024-10-02T10:49:26.356" v="4595"/>
          <ac:graphicFrameMkLst>
            <pc:docMk/>
            <pc:sldMk cId="3221217714" sldId="3166"/>
            <ac:graphicFrameMk id="12" creationId="{E4120F31-3365-4418-A777-5171BD645E6C}"/>
          </ac:graphicFrameMkLst>
        </pc:graphicFrameChg>
        <pc:graphicFrameChg chg="mod">
          <ac:chgData name="Chris Final - Researcher" userId="30a9b99c-3608-4e3f-b048-5f989572effe" providerId="ADAL" clId="{50642D98-7428-4C35-A3F7-349A8011D788}" dt="2024-10-01T07:53:52.634" v="3930" actId="1035"/>
          <ac:graphicFrameMkLst>
            <pc:docMk/>
            <pc:sldMk cId="3221217714" sldId="3166"/>
            <ac:graphicFrameMk id="14" creationId="{29E8A37E-D217-4E14-B01E-9A0215FE0C9E}"/>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10-01T07:55:50.719" v="3931"/>
              <pc2:cmMkLst xmlns:pc2="http://schemas.microsoft.com/office/powerpoint/2019/9/main/command">
                <pc:docMk/>
                <pc:sldMk cId="3221217714" sldId="3166"/>
                <pc2:cmMk id="{25459E93-B9AF-4FB4-BBDA-AB08E793A745}"/>
              </pc2:cmMkLst>
            </pc226:cmChg>
            <pc226:cmChg xmlns:pc226="http://schemas.microsoft.com/office/powerpoint/2022/06/main/command" chg="add">
              <pc226:chgData name="Chris Final - Researcher" userId="30a9b99c-3608-4e3f-b048-5f989572effe" providerId="ADAL" clId="{50642D98-7428-4C35-A3F7-349A8011D788}" dt="2024-09-30T17:30:18.048" v="3915"/>
              <pc2:cmMkLst xmlns:pc2="http://schemas.microsoft.com/office/powerpoint/2019/9/main/command">
                <pc:docMk/>
                <pc:sldMk cId="3221217714" sldId="3166"/>
                <pc2:cmMk id="{161B669D-892F-40D8-ADF6-99506D74A3A8}"/>
              </pc2:cmMkLst>
            </pc226:cmChg>
          </p:ext>
        </pc:extLst>
      </pc:sldChg>
      <pc:sldChg chg="addSp delSp modSp mod addCm modNotesTx">
        <pc:chgData name="Chris Final - Researcher" userId="30a9b99c-3608-4e3f-b048-5f989572effe" providerId="ADAL" clId="{50642D98-7428-4C35-A3F7-349A8011D788}" dt="2024-10-02T11:34:26.397" v="4783" actId="20577"/>
        <pc:sldMkLst>
          <pc:docMk/>
          <pc:sldMk cId="3960255522" sldId="3174"/>
        </pc:sldMkLst>
        <pc:spChg chg="add mod">
          <ac:chgData name="Chris Final - Researcher" userId="30a9b99c-3608-4e3f-b048-5f989572effe" providerId="ADAL" clId="{50642D98-7428-4C35-A3F7-349A8011D788}" dt="2024-09-30T07:33:55.452" v="2648" actId="1035"/>
          <ac:spMkLst>
            <pc:docMk/>
            <pc:sldMk cId="3960255522" sldId="3174"/>
            <ac:spMk id="4" creationId="{146D5AFD-B8F6-6786-9DB0-B028123419A3}"/>
          </ac:spMkLst>
        </pc:spChg>
        <pc:spChg chg="mod">
          <ac:chgData name="Chris Final - Researcher" userId="30a9b99c-3608-4e3f-b048-5f989572effe" providerId="ADAL" clId="{50642D98-7428-4C35-A3F7-349A8011D788}" dt="2024-09-25T16:09:39.678" v="456" actId="20577"/>
          <ac:spMkLst>
            <pc:docMk/>
            <pc:sldMk cId="3960255522" sldId="3174"/>
            <ac:spMk id="31" creationId="{9836A6F1-BE3A-4B8D-A187-7D95E64F3186}"/>
          </ac:spMkLst>
        </pc:spChg>
        <pc:spChg chg="del">
          <ac:chgData name="Chris Final - Researcher" userId="30a9b99c-3608-4e3f-b048-5f989572effe" providerId="ADAL" clId="{50642D98-7428-4C35-A3F7-349A8011D788}" dt="2024-09-30T07:33:52.132" v="2645" actId="478"/>
          <ac:spMkLst>
            <pc:docMk/>
            <pc:sldMk cId="3960255522" sldId="3174"/>
            <ac:spMk id="36" creationId="{44B46CB5-AEB9-4DF8-99EF-ECE8C2388FCB}"/>
          </ac:spMkLst>
        </pc:spChg>
        <pc:spChg chg="mod">
          <ac:chgData name="Chris Final - Researcher" userId="30a9b99c-3608-4e3f-b048-5f989572effe" providerId="ADAL" clId="{50642D98-7428-4C35-A3F7-349A8011D788}" dt="2024-10-01T09:01:09.232" v="4140" actId="403"/>
          <ac:spMkLst>
            <pc:docMk/>
            <pc:sldMk cId="3960255522" sldId="3174"/>
            <ac:spMk id="52" creationId="{4E363C6D-6988-42E7-954B-CE3B903BED1A}"/>
          </ac:spMkLst>
        </pc:spChg>
        <pc:graphicFrameChg chg="mod">
          <ac:chgData name="Chris Final - Researcher" userId="30a9b99c-3608-4e3f-b048-5f989572effe" providerId="ADAL" clId="{50642D98-7428-4C35-A3F7-349A8011D788}" dt="2024-10-01T09:01:23.544" v="4141"/>
          <ac:graphicFrameMkLst>
            <pc:docMk/>
            <pc:sldMk cId="3960255522" sldId="3174"/>
            <ac:graphicFrameMk id="2" creationId="{189DE3A3-95B8-5C00-12F0-D542A62F31D0}"/>
          </ac:graphicFrameMkLst>
        </pc:graphicFrameChg>
        <pc:graphicFrameChg chg="mod">
          <ac:chgData name="Chris Final - Researcher" userId="30a9b99c-3608-4e3f-b048-5f989572effe" providerId="ADAL" clId="{50642D98-7428-4C35-A3F7-349A8011D788}" dt="2024-10-01T09:01:27.138" v="4142"/>
          <ac:graphicFrameMkLst>
            <pc:docMk/>
            <pc:sldMk cId="3960255522" sldId="3174"/>
            <ac:graphicFrameMk id="72" creationId="{A19C1EBC-47E6-418C-A76D-A6E36235AE3C}"/>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5T16:20:45.628" v="472"/>
              <pc2:cmMkLst xmlns:pc2="http://schemas.microsoft.com/office/powerpoint/2019/9/main/command">
                <pc:docMk/>
                <pc:sldMk cId="3960255522" sldId="3174"/>
                <pc2:cmMk id="{ED830E32-8F1C-4192-8D12-ED92C9CCDF00}"/>
              </pc2:cmMkLst>
            </pc226:cmChg>
          </p:ext>
        </pc:extLst>
      </pc:sldChg>
      <pc:sldChg chg="addSp delSp modSp mod addCm modNotesTx">
        <pc:chgData name="Chris Final - Researcher" userId="30a9b99c-3608-4e3f-b048-5f989572effe" providerId="ADAL" clId="{50642D98-7428-4C35-A3F7-349A8011D788}" dt="2024-10-02T11:34:19.517" v="4781" actId="20577"/>
        <pc:sldMkLst>
          <pc:docMk/>
          <pc:sldMk cId="3016406703" sldId="3176"/>
        </pc:sldMkLst>
        <pc:spChg chg="del">
          <ac:chgData name="Chris Final - Researcher" userId="30a9b99c-3608-4e3f-b048-5f989572effe" providerId="ADAL" clId="{50642D98-7428-4C35-A3F7-349A8011D788}" dt="2024-09-26T09:24:41.534" v="792" actId="478"/>
          <ac:spMkLst>
            <pc:docMk/>
            <pc:sldMk cId="3016406703" sldId="3176"/>
            <ac:spMk id="2" creationId="{303EEA7A-21CE-7CAC-0A44-0E6B0773FB57}"/>
          </ac:spMkLst>
        </pc:spChg>
        <pc:spChg chg="add mod">
          <ac:chgData name="Chris Final - Researcher" userId="30a9b99c-3608-4e3f-b048-5f989572effe" providerId="ADAL" clId="{50642D98-7428-4C35-A3F7-349A8011D788}" dt="2024-09-30T07:34:11.215" v="2653"/>
          <ac:spMkLst>
            <pc:docMk/>
            <pc:sldMk cId="3016406703" sldId="3176"/>
            <ac:spMk id="2" creationId="{A101EFD1-9AFF-7462-2307-6DBB45964F66}"/>
          </ac:spMkLst>
        </pc:spChg>
        <pc:spChg chg="del">
          <ac:chgData name="Chris Final - Researcher" userId="30a9b99c-3608-4e3f-b048-5f989572effe" providerId="ADAL" clId="{50642D98-7428-4C35-A3F7-349A8011D788}" dt="2024-09-26T09:24:48.653" v="795" actId="478"/>
          <ac:spMkLst>
            <pc:docMk/>
            <pc:sldMk cId="3016406703" sldId="3176"/>
            <ac:spMk id="8" creationId="{8CF8F2D2-3AB6-9834-DFB5-6478C06BC6B7}"/>
          </ac:spMkLst>
        </pc:spChg>
        <pc:spChg chg="del">
          <ac:chgData name="Chris Final - Researcher" userId="30a9b99c-3608-4e3f-b048-5f989572effe" providerId="ADAL" clId="{50642D98-7428-4C35-A3F7-349A8011D788}" dt="2024-09-26T09:24:50.194" v="796" actId="478"/>
          <ac:spMkLst>
            <pc:docMk/>
            <pc:sldMk cId="3016406703" sldId="3176"/>
            <ac:spMk id="9" creationId="{4983B065-2C14-011B-CD82-3766B603A051}"/>
          </ac:spMkLst>
        </pc:spChg>
        <pc:spChg chg="del mod">
          <ac:chgData name="Chris Final - Researcher" userId="30a9b99c-3608-4e3f-b048-5f989572effe" providerId="ADAL" clId="{50642D98-7428-4C35-A3F7-349A8011D788}" dt="2024-09-26T09:32:34.548" v="836" actId="478"/>
          <ac:spMkLst>
            <pc:docMk/>
            <pc:sldMk cId="3016406703" sldId="3176"/>
            <ac:spMk id="11" creationId="{B3D821D2-A135-15D5-9433-FEB713FA44AD}"/>
          </ac:spMkLst>
        </pc:spChg>
        <pc:spChg chg="del">
          <ac:chgData name="Chris Final - Researcher" userId="30a9b99c-3608-4e3f-b048-5f989572effe" providerId="ADAL" clId="{50642D98-7428-4C35-A3F7-349A8011D788}" dt="2024-09-26T09:33:20.995" v="888" actId="478"/>
          <ac:spMkLst>
            <pc:docMk/>
            <pc:sldMk cId="3016406703" sldId="3176"/>
            <ac:spMk id="15" creationId="{B36C6697-E688-FE42-D153-5D70472655DF}"/>
          </ac:spMkLst>
        </pc:spChg>
        <pc:spChg chg="del">
          <ac:chgData name="Chris Final - Researcher" userId="30a9b99c-3608-4e3f-b048-5f989572effe" providerId="ADAL" clId="{50642D98-7428-4C35-A3F7-349A8011D788}" dt="2024-09-26T09:24:14.310" v="785" actId="478"/>
          <ac:spMkLst>
            <pc:docMk/>
            <pc:sldMk cId="3016406703" sldId="3176"/>
            <ac:spMk id="16" creationId="{1DB005EA-6E4F-0BFD-8B20-D7F676A4F6F4}"/>
          </ac:spMkLst>
        </pc:spChg>
        <pc:spChg chg="del">
          <ac:chgData name="Chris Final - Researcher" userId="30a9b99c-3608-4e3f-b048-5f989572effe" providerId="ADAL" clId="{50642D98-7428-4C35-A3F7-349A8011D788}" dt="2024-09-26T09:24:39.705" v="791" actId="478"/>
          <ac:spMkLst>
            <pc:docMk/>
            <pc:sldMk cId="3016406703" sldId="3176"/>
            <ac:spMk id="17" creationId="{C3439EB2-77C6-6061-16B9-FAA480F62B8D}"/>
          </ac:spMkLst>
        </pc:spChg>
        <pc:spChg chg="del">
          <ac:chgData name="Chris Final - Researcher" userId="30a9b99c-3608-4e3f-b048-5f989572effe" providerId="ADAL" clId="{50642D98-7428-4C35-A3F7-349A8011D788}" dt="2024-09-26T09:24:43.189" v="793" actId="478"/>
          <ac:spMkLst>
            <pc:docMk/>
            <pc:sldMk cId="3016406703" sldId="3176"/>
            <ac:spMk id="18" creationId="{77C0D0BF-E426-C505-2FFD-CCEB078492A8}"/>
          </ac:spMkLst>
        </pc:spChg>
        <pc:spChg chg="del">
          <ac:chgData name="Chris Final - Researcher" userId="30a9b99c-3608-4e3f-b048-5f989572effe" providerId="ADAL" clId="{50642D98-7428-4C35-A3F7-349A8011D788}" dt="2024-09-26T09:24:17.551" v="786" actId="478"/>
          <ac:spMkLst>
            <pc:docMk/>
            <pc:sldMk cId="3016406703" sldId="3176"/>
            <ac:spMk id="19" creationId="{8E26051A-863E-9612-ECCB-210373923DB0}"/>
          </ac:spMkLst>
        </pc:spChg>
        <pc:spChg chg="del mod">
          <ac:chgData name="Chris Final - Researcher" userId="30a9b99c-3608-4e3f-b048-5f989572effe" providerId="ADAL" clId="{50642D98-7428-4C35-A3F7-349A8011D788}" dt="2024-09-26T09:24:37.520" v="790" actId="478"/>
          <ac:spMkLst>
            <pc:docMk/>
            <pc:sldMk cId="3016406703" sldId="3176"/>
            <ac:spMk id="20" creationId="{05563B60-78E4-7A9E-226A-94E735ADA461}"/>
          </ac:spMkLst>
        </pc:spChg>
        <pc:spChg chg="del">
          <ac:chgData name="Chris Final - Researcher" userId="30a9b99c-3608-4e3f-b048-5f989572effe" providerId="ADAL" clId="{50642D98-7428-4C35-A3F7-349A8011D788}" dt="2024-09-26T09:24:52.061" v="797" actId="478"/>
          <ac:spMkLst>
            <pc:docMk/>
            <pc:sldMk cId="3016406703" sldId="3176"/>
            <ac:spMk id="22" creationId="{EBB28A7C-ADFE-B157-376D-5544AD4DFB2F}"/>
          </ac:spMkLst>
        </pc:spChg>
        <pc:spChg chg="del">
          <ac:chgData name="Chris Final - Researcher" userId="30a9b99c-3608-4e3f-b048-5f989572effe" providerId="ADAL" clId="{50642D98-7428-4C35-A3F7-349A8011D788}" dt="2024-09-26T09:24:44.183" v="794" actId="478"/>
          <ac:spMkLst>
            <pc:docMk/>
            <pc:sldMk cId="3016406703" sldId="3176"/>
            <ac:spMk id="23" creationId="{0D1BA792-C45F-DB20-8CD7-D52DE98066C0}"/>
          </ac:spMkLst>
        </pc:spChg>
        <pc:spChg chg="mod">
          <ac:chgData name="Chris Final - Researcher" userId="30a9b99c-3608-4e3f-b048-5f989572effe" providerId="ADAL" clId="{50642D98-7428-4C35-A3F7-349A8011D788}" dt="2024-09-26T09:27:29.164" v="823" actId="6549"/>
          <ac:spMkLst>
            <pc:docMk/>
            <pc:sldMk cId="3016406703" sldId="3176"/>
            <ac:spMk id="31" creationId="{9836A6F1-BE3A-4B8D-A187-7D95E64F3186}"/>
          </ac:spMkLst>
        </pc:spChg>
        <pc:spChg chg="mod">
          <ac:chgData name="Chris Final - Researcher" userId="30a9b99c-3608-4e3f-b048-5f989572effe" providerId="ADAL" clId="{50642D98-7428-4C35-A3F7-349A8011D788}" dt="2024-10-01T09:21:31.965" v="4191" actId="1076"/>
          <ac:spMkLst>
            <pc:docMk/>
            <pc:sldMk cId="3016406703" sldId="3176"/>
            <ac:spMk id="34" creationId="{C4877D80-1518-42CD-9E9D-7F66CE9872E5}"/>
          </ac:spMkLst>
        </pc:spChg>
        <pc:spChg chg="del">
          <ac:chgData name="Chris Final - Researcher" userId="30a9b99c-3608-4e3f-b048-5f989572effe" providerId="ADAL" clId="{50642D98-7428-4C35-A3F7-349A8011D788}" dt="2024-09-30T07:34:10.838" v="2652" actId="478"/>
          <ac:spMkLst>
            <pc:docMk/>
            <pc:sldMk cId="3016406703" sldId="3176"/>
            <ac:spMk id="36" creationId="{44B46CB5-AEB9-4DF8-99EF-ECE8C2388FCB}"/>
          </ac:spMkLst>
        </pc:spChg>
        <pc:spChg chg="mod">
          <ac:chgData name="Chris Final - Researcher" userId="30a9b99c-3608-4e3f-b048-5f989572effe" providerId="ADAL" clId="{50642D98-7428-4C35-A3F7-349A8011D788}" dt="2024-10-01T09:20:37.786" v="4190" actId="27636"/>
          <ac:spMkLst>
            <pc:docMk/>
            <pc:sldMk cId="3016406703" sldId="3176"/>
            <ac:spMk id="52" creationId="{4E363C6D-6988-42E7-954B-CE3B903BED1A}"/>
          </ac:spMkLst>
        </pc:spChg>
        <pc:graphicFrameChg chg="mod">
          <ac:chgData name="Chris Final - Researcher" userId="30a9b99c-3608-4e3f-b048-5f989572effe" providerId="ADAL" clId="{50642D98-7428-4C35-A3F7-349A8011D788}" dt="2024-09-26T09:35:51.229" v="911" actId="207"/>
          <ac:graphicFrameMkLst>
            <pc:docMk/>
            <pc:sldMk cId="3016406703" sldId="3176"/>
            <ac:graphicFrameMk id="3" creationId="{DBFABD1F-3FFD-176C-9101-55E0B5FFC8DC}"/>
          </ac:graphicFrameMkLst>
        </pc:graphicFrameChg>
        <pc:graphicFrameChg chg="mod">
          <ac:chgData name="Chris Final - Researcher" userId="30a9b99c-3608-4e3f-b048-5f989572effe" providerId="ADAL" clId="{50642D98-7428-4C35-A3F7-349A8011D788}" dt="2024-09-26T09:27:02.204" v="815" actId="207"/>
          <ac:graphicFrameMkLst>
            <pc:docMk/>
            <pc:sldMk cId="3016406703" sldId="3176"/>
            <ac:graphicFrameMk id="72" creationId="{A19C1EBC-47E6-418C-A76D-A6E36235AE3C}"/>
          </ac:graphicFrameMkLst>
        </pc:graphicFrameChg>
        <pc:cxnChg chg="mod">
          <ac:chgData name="Chris Final - Researcher" userId="30a9b99c-3608-4e3f-b048-5f989572effe" providerId="ADAL" clId="{50642D98-7428-4C35-A3F7-349A8011D788}" dt="2024-09-26T09:36:49.707" v="939" actId="1036"/>
          <ac:cxnSpMkLst>
            <pc:docMk/>
            <pc:sldMk cId="3016406703" sldId="3176"/>
            <ac:cxnSpMk id="4" creationId="{2D9CC055-3357-A9C6-8F31-45303B318A3E}"/>
          </ac:cxnSpMkLst>
        </pc:cxnChg>
        <pc:cxnChg chg="mod">
          <ac:chgData name="Chris Final - Researcher" userId="30a9b99c-3608-4e3f-b048-5f989572effe" providerId="ADAL" clId="{50642D98-7428-4C35-A3F7-349A8011D788}" dt="2024-09-26T09:32:51.211" v="879" actId="1037"/>
          <ac:cxnSpMkLst>
            <pc:docMk/>
            <pc:sldMk cId="3016406703" sldId="3176"/>
            <ac:cxnSpMk id="7" creationId="{64DA6E94-FD42-9823-C34B-1DDD7636CEFA}"/>
          </ac:cxnSpMkLst>
        </pc:cxnChg>
        <pc:cxnChg chg="add mod">
          <ac:chgData name="Chris Final - Researcher" userId="30a9b99c-3608-4e3f-b048-5f989572effe" providerId="ADAL" clId="{50642D98-7428-4C35-A3F7-349A8011D788}" dt="2024-09-26T09:37:30.371" v="951" actId="1076"/>
          <ac:cxnSpMkLst>
            <pc:docMk/>
            <pc:sldMk cId="3016406703" sldId="3176"/>
            <ac:cxnSpMk id="12" creationId="{78F98D8E-E93E-F475-C0BE-436F3B193A51}"/>
          </ac:cxnSpMkLst>
        </pc:cxnChg>
        <pc:cxnChg chg="mod">
          <ac:chgData name="Chris Final - Researcher" userId="30a9b99c-3608-4e3f-b048-5f989572effe" providerId="ADAL" clId="{50642D98-7428-4C35-A3F7-349A8011D788}" dt="2024-09-26T09:36:58.062" v="947" actId="1035"/>
          <ac:cxnSpMkLst>
            <pc:docMk/>
            <pc:sldMk cId="3016406703" sldId="3176"/>
            <ac:cxnSpMk id="57" creationId="{52B08348-A4E8-4399-A4CA-FB648464CF34}"/>
          </ac:cxnSpMkLst>
        </pc:cxnChg>
        <pc:cxnChg chg="mod">
          <ac:chgData name="Chris Final - Researcher" userId="30a9b99c-3608-4e3f-b048-5f989572effe" providerId="ADAL" clId="{50642D98-7428-4C35-A3F7-349A8011D788}" dt="2024-09-26T09:36:53.510" v="943" actId="1036"/>
          <ac:cxnSpMkLst>
            <pc:docMk/>
            <pc:sldMk cId="3016406703" sldId="3176"/>
            <ac:cxnSpMk id="58" creationId="{682AADAA-BB05-4709-A44B-5435572D2FE1}"/>
          </ac:cxnSpMkLst>
        </pc:cxnChg>
        <pc:cxnChg chg="mod">
          <ac:chgData name="Chris Final - Researcher" userId="30a9b99c-3608-4e3f-b048-5f989572effe" providerId="ADAL" clId="{50642D98-7428-4C35-A3F7-349A8011D788}" dt="2024-09-26T09:37:23.032" v="949" actId="1036"/>
          <ac:cxnSpMkLst>
            <pc:docMk/>
            <pc:sldMk cId="3016406703" sldId="3176"/>
            <ac:cxnSpMk id="59" creationId="{C586BAE5-06EE-4AD1-A4D5-E1CDB82A181F}"/>
          </ac:cxnSpMkLst>
        </pc:cxnChg>
        <pc:cxnChg chg="mod">
          <ac:chgData name="Chris Final - Researcher" userId="30a9b99c-3608-4e3f-b048-5f989572effe" providerId="ADAL" clId="{50642D98-7428-4C35-A3F7-349A8011D788}" dt="2024-10-01T09:16:42.745" v="4186" actId="1038"/>
          <ac:cxnSpMkLst>
            <pc:docMk/>
            <pc:sldMk cId="3016406703" sldId="3176"/>
            <ac:cxnSpMk id="74" creationId="{D65DBAC4-9688-4CE4-8C95-583E82E99EE7}"/>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6T09:36:16.080" v="912"/>
              <pc2:cmMkLst xmlns:pc2="http://schemas.microsoft.com/office/powerpoint/2019/9/main/command">
                <pc:docMk/>
                <pc:sldMk cId="3016406703" sldId="3176"/>
                <pc2:cmMk id="{C9D16368-EA4B-4531-9217-4884DA96156E}"/>
              </pc2:cmMkLst>
            </pc226:cmChg>
          </p:ext>
        </pc:extLst>
      </pc:sldChg>
      <pc:sldChg chg="addSp delSp modSp mod">
        <pc:chgData name="Chris Final - Researcher" userId="30a9b99c-3608-4e3f-b048-5f989572effe" providerId="ADAL" clId="{50642D98-7428-4C35-A3F7-349A8011D788}" dt="2024-10-10T09:03:51.311" v="4798" actId="27918"/>
        <pc:sldMkLst>
          <pc:docMk/>
          <pc:sldMk cId="964122667" sldId="3189"/>
        </pc:sldMkLst>
        <pc:spChg chg="add mod">
          <ac:chgData name="Chris Final - Researcher" userId="30a9b99c-3608-4e3f-b048-5f989572effe" providerId="ADAL" clId="{50642D98-7428-4C35-A3F7-349A8011D788}" dt="2024-09-30T07:33:28.599" v="2640" actId="1036"/>
          <ac:spMkLst>
            <pc:docMk/>
            <pc:sldMk cId="964122667" sldId="3189"/>
            <ac:spMk id="3" creationId="{1D6BCC5F-B9B2-EA97-B8E1-5752C4996DFA}"/>
          </ac:spMkLst>
        </pc:spChg>
        <pc:spChg chg="del mod">
          <ac:chgData name="Chris Final - Researcher" userId="30a9b99c-3608-4e3f-b048-5f989572effe" providerId="ADAL" clId="{50642D98-7428-4C35-A3F7-349A8011D788}" dt="2024-09-30T07:33:10.661" v="2634" actId="478"/>
          <ac:spMkLst>
            <pc:docMk/>
            <pc:sldMk cId="964122667" sldId="3189"/>
            <ac:spMk id="24" creationId="{FB0B7CCB-107C-B6CA-62B1-655371B13040}"/>
          </ac:spMkLst>
        </pc:spChg>
        <pc:graphicFrameChg chg="mod">
          <ac:chgData name="Chris Final - Researcher" userId="30a9b99c-3608-4e3f-b048-5f989572effe" providerId="ADAL" clId="{50642D98-7428-4C35-A3F7-349A8011D788}" dt="2024-10-10T09:03:46.881" v="4797"/>
          <ac:graphicFrameMkLst>
            <pc:docMk/>
            <pc:sldMk cId="964122667" sldId="3189"/>
            <ac:graphicFrameMk id="27" creationId="{9907BCD2-3E87-03C6-4F35-A795FBC64D84}"/>
          </ac:graphicFrameMkLst>
        </pc:graphicFrameChg>
      </pc:sldChg>
      <pc:sldChg chg="addSp delSp modSp mod addCm modCm">
        <pc:chgData name="Chris Final - Researcher" userId="30a9b99c-3608-4e3f-b048-5f989572effe" providerId="ADAL" clId="{50642D98-7428-4C35-A3F7-349A8011D788}" dt="2024-10-10T13:47:48.459" v="4827" actId="20577"/>
        <pc:sldMkLst>
          <pc:docMk/>
          <pc:sldMk cId="3640139656" sldId="3191"/>
        </pc:sldMkLst>
        <pc:spChg chg="add mod">
          <ac:chgData name="Chris Final - Researcher" userId="30a9b99c-3608-4e3f-b048-5f989572effe" providerId="ADAL" clId="{50642D98-7428-4C35-A3F7-349A8011D788}" dt="2024-09-25T15:44:51.225" v="372"/>
          <ac:spMkLst>
            <pc:docMk/>
            <pc:sldMk cId="3640139656" sldId="3191"/>
            <ac:spMk id="3" creationId="{6CB1C8D4-1B87-375D-CEB4-EA7AB94DF986}"/>
          </ac:spMkLst>
        </pc:spChg>
        <pc:spChg chg="mod">
          <ac:chgData name="Chris Final - Researcher" userId="30a9b99c-3608-4e3f-b048-5f989572effe" providerId="ADAL" clId="{50642D98-7428-4C35-A3F7-349A8011D788}" dt="2024-10-10T13:47:48.459" v="4827" actId="20577"/>
          <ac:spMkLst>
            <pc:docMk/>
            <pc:sldMk cId="3640139656" sldId="3191"/>
            <ac:spMk id="9" creationId="{77DA516A-2627-C8AB-336C-986B259F1B93}"/>
          </ac:spMkLst>
        </pc:spChg>
        <pc:spChg chg="add mod">
          <ac:chgData name="Chris Final - Researcher" userId="30a9b99c-3608-4e3f-b048-5f989572effe" providerId="ADAL" clId="{50642D98-7428-4C35-A3F7-349A8011D788}" dt="2024-09-30T07:33:38.471" v="2642"/>
          <ac:spMkLst>
            <pc:docMk/>
            <pc:sldMk cId="3640139656" sldId="3191"/>
            <ac:spMk id="10" creationId="{91EB207A-9439-7FC0-E119-85D6A176DC77}"/>
          </ac:spMkLst>
        </pc:spChg>
        <pc:spChg chg="del">
          <ac:chgData name="Chris Final - Researcher" userId="30a9b99c-3608-4e3f-b048-5f989572effe" providerId="ADAL" clId="{50642D98-7428-4C35-A3F7-349A8011D788}" dt="2024-09-25T15:44:50.893" v="371" actId="478"/>
          <ac:spMkLst>
            <pc:docMk/>
            <pc:sldMk cId="3640139656" sldId="3191"/>
            <ac:spMk id="31" creationId="{12742148-4993-476C-BC32-EA53A78A6B76}"/>
          </ac:spMkLst>
        </pc:spChg>
        <pc:spChg chg="del">
          <ac:chgData name="Chris Final - Researcher" userId="30a9b99c-3608-4e3f-b048-5f989572effe" providerId="ADAL" clId="{50642D98-7428-4C35-A3F7-349A8011D788}" dt="2024-09-30T07:33:38.145" v="2641" actId="478"/>
          <ac:spMkLst>
            <pc:docMk/>
            <pc:sldMk cId="3640139656" sldId="3191"/>
            <ac:spMk id="40" creationId="{FD06F3D5-130A-41E9-A290-BDFC50D4D41C}"/>
          </ac:spMkLst>
        </pc:spChg>
        <pc:spChg chg="mod">
          <ac:chgData name="Chris Final - Researcher" userId="30a9b99c-3608-4e3f-b048-5f989572effe" providerId="ADAL" clId="{50642D98-7428-4C35-A3F7-349A8011D788}" dt="2024-09-30T09:23:46.495" v="3165" actId="403"/>
          <ac:spMkLst>
            <pc:docMk/>
            <pc:sldMk cId="3640139656" sldId="3191"/>
            <ac:spMk id="59" creationId="{F652ABB9-FF2A-4F94-98BD-1709623438A8}"/>
          </ac:spMkLst>
        </pc:spChg>
        <pc:graphicFrameChg chg="add mod">
          <ac:chgData name="Chris Final - Researcher" userId="30a9b99c-3608-4e3f-b048-5f989572effe" providerId="ADAL" clId="{50642D98-7428-4C35-A3F7-349A8011D788}" dt="2024-10-10T11:27:41.315" v="4825" actId="1076"/>
          <ac:graphicFrameMkLst>
            <pc:docMk/>
            <pc:sldMk cId="3640139656" sldId="3191"/>
            <ac:graphicFrameMk id="14" creationId="{66977D8C-72B4-36F8-5934-9C364FA59230}"/>
          </ac:graphicFrameMkLst>
        </pc:graphicFrameChg>
        <pc:graphicFrameChg chg="mod">
          <ac:chgData name="Chris Final - Researcher" userId="30a9b99c-3608-4e3f-b048-5f989572effe" providerId="ADAL" clId="{50642D98-7428-4C35-A3F7-349A8011D788}" dt="2024-09-25T14:57:15.967" v="1" actId="1076"/>
          <ac:graphicFrameMkLst>
            <pc:docMk/>
            <pc:sldMk cId="3640139656" sldId="3191"/>
            <ac:graphicFrameMk id="27" creationId="{B9E1DEDF-1E10-5099-CDCA-437FE444C742}"/>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30T14:16:38.294" v="3341"/>
              <pc2:cmMkLst xmlns:pc2="http://schemas.microsoft.com/office/powerpoint/2019/9/main/command">
                <pc:docMk/>
                <pc:sldMk cId="3640139656" sldId="3191"/>
                <pc2:cmMk id="{3EA7733A-F15B-48FE-971B-C4F96F103265}"/>
              </pc2:cmMkLst>
              <pc226:cmRplyChg chg="add">
                <pc226:chgData name="Chris Final - Researcher" userId="30a9b99c-3608-4e3f-b048-5f989572effe" providerId="ADAL" clId="{50642D98-7428-4C35-A3F7-349A8011D788}" dt="2024-09-25T15:00:29.845" v="7"/>
                <pc2:cmRplyMkLst xmlns:pc2="http://schemas.microsoft.com/office/powerpoint/2019/9/main/command">
                  <pc:docMk/>
                  <pc:sldMk cId="3640139656" sldId="3191"/>
                  <pc2:cmMk id="{3EA7733A-F15B-48FE-971B-C4F96F103265}"/>
                  <pc2:cmRplyMk id="{463B5A16-0953-4F21-8948-C7C4CC41CD90}"/>
                </pc2:cmRplyMkLst>
              </pc226:cmRplyChg>
              <pc226:cmRplyChg chg="add">
                <pc226:chgData name="Chris Final - Researcher" userId="30a9b99c-3608-4e3f-b048-5f989572effe" providerId="ADAL" clId="{50642D98-7428-4C35-A3F7-349A8011D788}" dt="2024-09-30T14:16:38.294" v="3341"/>
                <pc2:cmRplyMkLst xmlns:pc2="http://schemas.microsoft.com/office/powerpoint/2019/9/main/command">
                  <pc:docMk/>
                  <pc:sldMk cId="3640139656" sldId="3191"/>
                  <pc2:cmMk id="{3EA7733A-F15B-48FE-971B-C4F96F103265}"/>
                  <pc2:cmRplyMk id="{E55FAA23-6391-43D6-AB5D-3D0B0F42B9B2}"/>
                </pc2:cmRplyMkLst>
              </pc226:cmRplyChg>
            </pc226:cmChg>
          </p:ext>
        </pc:extLst>
      </pc:sldChg>
      <pc:sldChg chg="delSp modSp mod addCm">
        <pc:chgData name="Chris Final - Researcher" userId="30a9b99c-3608-4e3f-b048-5f989572effe" providerId="ADAL" clId="{50642D98-7428-4C35-A3F7-349A8011D788}" dt="2024-10-01T10:47:13.957" v="4516" actId="403"/>
        <pc:sldMkLst>
          <pc:docMk/>
          <pc:sldMk cId="3248553163" sldId="3193"/>
        </pc:sldMkLst>
        <pc:spChg chg="del">
          <ac:chgData name="Chris Final - Researcher" userId="30a9b99c-3608-4e3f-b048-5f989572effe" providerId="ADAL" clId="{50642D98-7428-4C35-A3F7-349A8011D788}" dt="2024-09-27T10:22:21.539" v="1752" actId="478"/>
          <ac:spMkLst>
            <pc:docMk/>
            <pc:sldMk cId="3248553163" sldId="3193"/>
            <ac:spMk id="4" creationId="{451058E7-6207-9B54-C414-3A75AFB956B8}"/>
          </ac:spMkLst>
        </pc:spChg>
        <pc:spChg chg="mod">
          <ac:chgData name="Chris Final - Researcher" userId="30a9b99c-3608-4e3f-b048-5f989572effe" providerId="ADAL" clId="{50642D98-7428-4C35-A3F7-349A8011D788}" dt="2024-09-27T10:23:11.907" v="1847" actId="20577"/>
          <ac:spMkLst>
            <pc:docMk/>
            <pc:sldMk cId="3248553163" sldId="3193"/>
            <ac:spMk id="6" creationId="{988B09CA-0871-A2DC-4DE2-EBC48D8F83E4}"/>
          </ac:spMkLst>
        </pc:spChg>
        <pc:spChg chg="mod">
          <ac:chgData name="Chris Final - Researcher" userId="30a9b99c-3608-4e3f-b048-5f989572effe" providerId="ADAL" clId="{50642D98-7428-4C35-A3F7-349A8011D788}" dt="2024-09-27T10:31:49.369" v="1932" actId="1037"/>
          <ac:spMkLst>
            <pc:docMk/>
            <pc:sldMk cId="3248553163" sldId="3193"/>
            <ac:spMk id="7" creationId="{8DA7E99C-B1F2-2ECD-FAC8-DCE0D4D8E3CE}"/>
          </ac:spMkLst>
        </pc:spChg>
        <pc:spChg chg="mod">
          <ac:chgData name="Chris Final - Researcher" userId="30a9b99c-3608-4e3f-b048-5f989572effe" providerId="ADAL" clId="{50642D98-7428-4C35-A3F7-349A8011D788}" dt="2024-09-27T10:22:33.449" v="1794" actId="1038"/>
          <ac:spMkLst>
            <pc:docMk/>
            <pc:sldMk cId="3248553163" sldId="3193"/>
            <ac:spMk id="8" creationId="{B8AE0A16-DFC5-20C5-1B2B-25F372574F17}"/>
          </ac:spMkLst>
        </pc:spChg>
        <pc:spChg chg="mod">
          <ac:chgData name="Chris Final - Researcher" userId="30a9b99c-3608-4e3f-b048-5f989572effe" providerId="ADAL" clId="{50642D98-7428-4C35-A3F7-349A8011D788}" dt="2024-09-27T10:31:54.192" v="1933" actId="1037"/>
          <ac:spMkLst>
            <pc:docMk/>
            <pc:sldMk cId="3248553163" sldId="3193"/>
            <ac:spMk id="9" creationId="{9C081026-63C3-331E-3B6B-209D1A1023E1}"/>
          </ac:spMkLst>
        </pc:spChg>
        <pc:spChg chg="mod">
          <ac:chgData name="Chris Final - Researcher" userId="30a9b99c-3608-4e3f-b048-5f989572effe" providerId="ADAL" clId="{50642D98-7428-4C35-A3F7-349A8011D788}" dt="2024-09-27T10:22:33.449" v="1794" actId="1038"/>
          <ac:spMkLst>
            <pc:docMk/>
            <pc:sldMk cId="3248553163" sldId="3193"/>
            <ac:spMk id="11" creationId="{83CAC714-ED56-B1BE-64A3-BA7321997BA7}"/>
          </ac:spMkLst>
        </pc:spChg>
        <pc:spChg chg="mod">
          <ac:chgData name="Chris Final - Researcher" userId="30a9b99c-3608-4e3f-b048-5f989572effe" providerId="ADAL" clId="{50642D98-7428-4C35-A3F7-349A8011D788}" dt="2024-09-27T10:31:34.837" v="1922" actId="20577"/>
          <ac:spMkLst>
            <pc:docMk/>
            <pc:sldMk cId="3248553163" sldId="3193"/>
            <ac:spMk id="12" creationId="{DD552831-029F-C8D3-C3D7-B34BA92338DD}"/>
          </ac:spMkLst>
        </pc:spChg>
        <pc:spChg chg="mod">
          <ac:chgData name="Chris Final - Researcher" userId="30a9b99c-3608-4e3f-b048-5f989572effe" providerId="ADAL" clId="{50642D98-7428-4C35-A3F7-349A8011D788}" dt="2024-09-27T10:22:33.449" v="1794" actId="1038"/>
          <ac:spMkLst>
            <pc:docMk/>
            <pc:sldMk cId="3248553163" sldId="3193"/>
            <ac:spMk id="13" creationId="{A260C9BF-9850-750A-BBF1-DBE8CEA77F4C}"/>
          </ac:spMkLst>
        </pc:spChg>
        <pc:spChg chg="del">
          <ac:chgData name="Chris Final - Researcher" userId="30a9b99c-3608-4e3f-b048-5f989572effe" providerId="ADAL" clId="{50642D98-7428-4C35-A3F7-349A8011D788}" dt="2024-09-27T10:22:22.796" v="1753" actId="478"/>
          <ac:spMkLst>
            <pc:docMk/>
            <pc:sldMk cId="3248553163" sldId="3193"/>
            <ac:spMk id="15" creationId="{C052ED79-FB1E-D300-BA34-659D1DC5A9F6}"/>
          </ac:spMkLst>
        </pc:spChg>
        <pc:spChg chg="mod">
          <ac:chgData name="Chris Final - Researcher" userId="30a9b99c-3608-4e3f-b048-5f989572effe" providerId="ADAL" clId="{50642D98-7428-4C35-A3F7-349A8011D788}" dt="2024-10-01T10:41:36.812" v="4507" actId="20577"/>
          <ac:spMkLst>
            <pc:docMk/>
            <pc:sldMk cId="3248553163" sldId="3193"/>
            <ac:spMk id="31" creationId="{9836A6F1-BE3A-4B8D-A187-7D95E64F3186}"/>
          </ac:spMkLst>
        </pc:spChg>
        <pc:spChg chg="mod">
          <ac:chgData name="Chris Final - Researcher" userId="30a9b99c-3608-4e3f-b048-5f989572effe" providerId="ADAL" clId="{50642D98-7428-4C35-A3F7-349A8011D788}" dt="2024-09-30T07:35:17.768" v="2658" actId="1076"/>
          <ac:spMkLst>
            <pc:docMk/>
            <pc:sldMk cId="3248553163" sldId="3193"/>
            <ac:spMk id="36" creationId="{44B46CB5-AEB9-4DF8-99EF-ECE8C2388FCB}"/>
          </ac:spMkLst>
        </pc:spChg>
        <pc:spChg chg="mod">
          <ac:chgData name="Chris Final - Researcher" userId="30a9b99c-3608-4e3f-b048-5f989572effe" providerId="ADAL" clId="{50642D98-7428-4C35-A3F7-349A8011D788}" dt="2024-10-01T10:47:13.957" v="4516" actId="403"/>
          <ac:spMkLst>
            <pc:docMk/>
            <pc:sldMk cId="3248553163" sldId="3193"/>
            <ac:spMk id="52" creationId="{4E363C6D-6988-42E7-954B-CE3B903BED1A}"/>
          </ac:spMkLst>
        </pc:spChg>
        <pc:picChg chg="mod">
          <ac:chgData name="Chris Final - Researcher" userId="30a9b99c-3608-4e3f-b048-5f989572effe" providerId="ADAL" clId="{50642D98-7428-4C35-A3F7-349A8011D788}" dt="2024-10-01T09:15:39.107" v="4177" actId="1076"/>
          <ac:picMkLst>
            <pc:docMk/>
            <pc:sldMk cId="3248553163" sldId="3193"/>
            <ac:picMk id="3" creationId="{F1938579-CBEE-CBC5-E952-729D78914427}"/>
          </ac:picMkLst>
        </pc:pic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0:22:11.901" v="1751"/>
              <pc2:cmMkLst xmlns:pc2="http://schemas.microsoft.com/office/powerpoint/2019/9/main/command">
                <pc:docMk/>
                <pc:sldMk cId="3248553163" sldId="3193"/>
                <pc2:cmMk id="{B2B0C003-6990-4778-8D75-7415AF79D66C}"/>
              </pc2:cmMkLst>
            </pc226:cmChg>
            <pc226:cmChg xmlns:pc226="http://schemas.microsoft.com/office/powerpoint/2022/06/main/command" chg="add">
              <pc226:chgData name="Chris Final - Researcher" userId="30a9b99c-3608-4e3f-b048-5f989572effe" providerId="ADAL" clId="{50642D98-7428-4C35-A3F7-349A8011D788}" dt="2024-09-27T10:32:07.156" v="1934"/>
              <pc2:cmMkLst xmlns:pc2="http://schemas.microsoft.com/office/powerpoint/2019/9/main/command">
                <pc:docMk/>
                <pc:sldMk cId="3248553163" sldId="3193"/>
                <pc2:cmMk id="{D36FE0C6-EBF0-4E40-BC44-D72B48F7F935}"/>
              </pc2:cmMkLst>
            </pc226:cmChg>
          </p:ext>
        </pc:extLst>
      </pc:sldChg>
      <pc:sldChg chg="addSp delSp modSp mod addCm modCm">
        <pc:chgData name="Chris Final - Researcher" userId="30a9b99c-3608-4e3f-b048-5f989572effe" providerId="ADAL" clId="{50642D98-7428-4C35-A3F7-349A8011D788}" dt="2024-10-02T10:29:08.203" v="4543" actId="20577"/>
        <pc:sldMkLst>
          <pc:docMk/>
          <pc:sldMk cId="2631398550" sldId="3195"/>
        </pc:sldMkLst>
        <pc:spChg chg="mod">
          <ac:chgData name="Chris Final - Researcher" userId="30a9b99c-3608-4e3f-b048-5f989572effe" providerId="ADAL" clId="{50642D98-7428-4C35-A3F7-349A8011D788}" dt="2024-09-27T14:24:50.604" v="2306" actId="20577"/>
          <ac:spMkLst>
            <pc:docMk/>
            <pc:sldMk cId="2631398550" sldId="3195"/>
            <ac:spMk id="6" creationId="{988B09CA-0871-A2DC-4DE2-EBC48D8F83E4}"/>
          </ac:spMkLst>
        </pc:spChg>
        <pc:spChg chg="mod">
          <ac:chgData name="Chris Final - Researcher" userId="30a9b99c-3608-4e3f-b048-5f989572effe" providerId="ADAL" clId="{50642D98-7428-4C35-A3F7-349A8011D788}" dt="2024-09-27T14:25:10.700" v="2308" actId="20577"/>
          <ac:spMkLst>
            <pc:docMk/>
            <pc:sldMk cId="2631398550" sldId="3195"/>
            <ac:spMk id="7" creationId="{8DA7E99C-B1F2-2ECD-FAC8-DCE0D4D8E3CE}"/>
          </ac:spMkLst>
        </pc:spChg>
        <pc:spChg chg="mod">
          <ac:chgData name="Chris Final - Researcher" userId="30a9b99c-3608-4e3f-b048-5f989572effe" providerId="ADAL" clId="{50642D98-7428-4C35-A3F7-349A8011D788}" dt="2024-09-27T14:25:45.447" v="2312" actId="20577"/>
          <ac:spMkLst>
            <pc:docMk/>
            <pc:sldMk cId="2631398550" sldId="3195"/>
            <ac:spMk id="9" creationId="{9C081026-63C3-331E-3B6B-209D1A1023E1}"/>
          </ac:spMkLst>
        </pc:spChg>
        <pc:spChg chg="mod">
          <ac:chgData name="Chris Final - Researcher" userId="30a9b99c-3608-4e3f-b048-5f989572effe" providerId="ADAL" clId="{50642D98-7428-4C35-A3F7-349A8011D788}" dt="2024-10-01T09:14:44.649" v="4169" actId="1076"/>
          <ac:spMkLst>
            <pc:docMk/>
            <pc:sldMk cId="2631398550" sldId="3195"/>
            <ac:spMk id="11" creationId="{83CAC714-ED56-B1BE-64A3-BA7321997BA7}"/>
          </ac:spMkLst>
        </pc:spChg>
        <pc:spChg chg="mod">
          <ac:chgData name="Chris Final - Researcher" userId="30a9b99c-3608-4e3f-b048-5f989572effe" providerId="ADAL" clId="{50642D98-7428-4C35-A3F7-349A8011D788}" dt="2024-09-27T14:27:06.747" v="2316" actId="20577"/>
          <ac:spMkLst>
            <pc:docMk/>
            <pc:sldMk cId="2631398550" sldId="3195"/>
            <ac:spMk id="12" creationId="{DD552831-029F-C8D3-C3D7-B34BA92338DD}"/>
          </ac:spMkLst>
        </pc:spChg>
        <pc:spChg chg="mod">
          <ac:chgData name="Chris Final - Researcher" userId="30a9b99c-3608-4e3f-b048-5f989572effe" providerId="ADAL" clId="{50642D98-7428-4C35-A3F7-349A8011D788}" dt="2024-09-27T14:28:19.337" v="2401" actId="20577"/>
          <ac:spMkLst>
            <pc:docMk/>
            <pc:sldMk cId="2631398550" sldId="3195"/>
            <ac:spMk id="31" creationId="{9836A6F1-BE3A-4B8D-A187-7D95E64F3186}"/>
          </ac:spMkLst>
        </pc:spChg>
        <pc:spChg chg="mod">
          <ac:chgData name="Chris Final - Researcher" userId="30a9b99c-3608-4e3f-b048-5f989572effe" providerId="ADAL" clId="{50642D98-7428-4C35-A3F7-349A8011D788}" dt="2024-09-30T07:35:26.597" v="2659" actId="1076"/>
          <ac:spMkLst>
            <pc:docMk/>
            <pc:sldMk cId="2631398550" sldId="3195"/>
            <ac:spMk id="36" creationId="{44B46CB5-AEB9-4DF8-99EF-ECE8C2388FCB}"/>
          </ac:spMkLst>
        </pc:spChg>
        <pc:spChg chg="mod">
          <ac:chgData name="Chris Final - Researcher" userId="30a9b99c-3608-4e3f-b048-5f989572effe" providerId="ADAL" clId="{50642D98-7428-4C35-A3F7-349A8011D788}" dt="2024-10-02T10:29:08.203" v="4543" actId="20577"/>
          <ac:spMkLst>
            <pc:docMk/>
            <pc:sldMk cId="2631398550" sldId="3195"/>
            <ac:spMk id="52" creationId="{4E363C6D-6988-42E7-954B-CE3B903BED1A}"/>
          </ac:spMkLst>
        </pc:spChg>
        <pc:picChg chg="del">
          <ac:chgData name="Chris Final - Researcher" userId="30a9b99c-3608-4e3f-b048-5f989572effe" providerId="ADAL" clId="{50642D98-7428-4C35-A3F7-349A8011D788}" dt="2024-10-01T09:14:53.211" v="4171" actId="478"/>
          <ac:picMkLst>
            <pc:docMk/>
            <pc:sldMk cId="2631398550" sldId="3195"/>
            <ac:picMk id="2" creationId="{F7FE6615-CC1A-84E3-8566-A3589E683AC9}"/>
          </ac:picMkLst>
        </pc:picChg>
        <pc:picChg chg="add mod">
          <ac:chgData name="Chris Final - Researcher" userId="30a9b99c-3608-4e3f-b048-5f989572effe" providerId="ADAL" clId="{50642D98-7428-4C35-A3F7-349A8011D788}" dt="2024-10-01T09:15:00.188" v="4173" actId="207"/>
          <ac:picMkLst>
            <pc:docMk/>
            <pc:sldMk cId="2631398550" sldId="3195"/>
            <ac:picMk id="4" creationId="{795FCB40-5EF9-067F-60B4-1169D0C4329A}"/>
          </ac:picMkLst>
        </pc:pic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7T14:29:07.803" v="2402"/>
              <pc2:cmMkLst xmlns:pc2="http://schemas.microsoft.com/office/powerpoint/2019/9/main/command">
                <pc:docMk/>
                <pc:sldMk cId="2631398550" sldId="3195"/>
                <pc2:cmMk id="{88C22567-BB24-416B-BDD0-1D81662F7583}"/>
              </pc2:cmMkLst>
            </pc226:cmChg>
            <pc226:cmChg xmlns:pc226="http://schemas.microsoft.com/office/powerpoint/2022/06/main/command" chg="add">
              <pc226:chgData name="Chris Final - Researcher" userId="30a9b99c-3608-4e3f-b048-5f989572effe" providerId="ADAL" clId="{50642D98-7428-4C35-A3F7-349A8011D788}" dt="2024-09-27T14:26:57.211" v="2314"/>
              <pc2:cmMkLst xmlns:pc2="http://schemas.microsoft.com/office/powerpoint/2019/9/main/command">
                <pc:docMk/>
                <pc:sldMk cId="2631398550" sldId="3195"/>
                <pc2:cmMk id="{8C5B23D7-1B4F-4115-831C-34A80EA28385}"/>
              </pc2:cmMkLst>
              <pc226:cmRplyChg chg="add">
                <pc226:chgData name="Chris Final - Researcher" userId="30a9b99c-3608-4e3f-b048-5f989572effe" providerId="ADAL" clId="{50642D98-7428-4C35-A3F7-349A8011D788}" dt="2024-09-27T14:26:57.211" v="2314"/>
                <pc2:cmRplyMkLst xmlns:pc2="http://schemas.microsoft.com/office/powerpoint/2019/9/main/command">
                  <pc:docMk/>
                  <pc:sldMk cId="2631398550" sldId="3195"/>
                  <pc2:cmMk id="{8C5B23D7-1B4F-4115-831C-34A80EA28385}"/>
                  <pc2:cmRplyMk id="{EA8691D4-50DF-45F4-AB3C-A9D4552DBC79}"/>
                </pc2:cmRplyMkLst>
              </pc226:cmRplyChg>
            </pc226:cmChg>
          </p:ext>
        </pc:extLst>
      </pc:sldChg>
      <pc:sldChg chg="addSp delSp modSp mod ord addCm">
        <pc:chgData name="Chris Final - Researcher" userId="30a9b99c-3608-4e3f-b048-5f989572effe" providerId="ADAL" clId="{50642D98-7428-4C35-A3F7-349A8011D788}" dt="2024-10-11T15:51:28.161" v="4836" actId="6549"/>
        <pc:sldMkLst>
          <pc:docMk/>
          <pc:sldMk cId="2155700646" sldId="3216"/>
        </pc:sldMkLst>
        <pc:spChg chg="add mod">
          <ac:chgData name="Chris Final - Researcher" userId="30a9b99c-3608-4e3f-b048-5f989572effe" providerId="ADAL" clId="{50642D98-7428-4C35-A3F7-349A8011D788}" dt="2024-09-30T07:34:04.919" v="2651"/>
          <ac:spMkLst>
            <pc:docMk/>
            <pc:sldMk cId="2155700646" sldId="3216"/>
            <ac:spMk id="2" creationId="{8A9E917A-2440-F97B-6154-42533E12F32F}"/>
          </ac:spMkLst>
        </pc:spChg>
        <pc:spChg chg="mod">
          <ac:chgData name="Chris Final - Researcher" userId="30a9b99c-3608-4e3f-b048-5f989572effe" providerId="ADAL" clId="{50642D98-7428-4C35-A3F7-349A8011D788}" dt="2024-09-26T08:55:56.866" v="555" actId="20577"/>
          <ac:spMkLst>
            <pc:docMk/>
            <pc:sldMk cId="2155700646" sldId="3216"/>
            <ac:spMk id="6" creationId="{988B09CA-0871-A2DC-4DE2-EBC48D8F83E4}"/>
          </ac:spMkLst>
        </pc:spChg>
        <pc:spChg chg="mod">
          <ac:chgData name="Chris Final - Researcher" userId="30a9b99c-3608-4e3f-b048-5f989572effe" providerId="ADAL" clId="{50642D98-7428-4C35-A3F7-349A8011D788}" dt="2024-09-26T09:06:21.183" v="619" actId="20577"/>
          <ac:spMkLst>
            <pc:docMk/>
            <pc:sldMk cId="2155700646" sldId="3216"/>
            <ac:spMk id="7" creationId="{8DA7E99C-B1F2-2ECD-FAC8-DCE0D4D8E3CE}"/>
          </ac:spMkLst>
        </pc:spChg>
        <pc:spChg chg="mod">
          <ac:chgData name="Chris Final - Researcher" userId="30a9b99c-3608-4e3f-b048-5f989572effe" providerId="ADAL" clId="{50642D98-7428-4C35-A3F7-349A8011D788}" dt="2024-09-26T09:08:47.583" v="722" actId="255"/>
          <ac:spMkLst>
            <pc:docMk/>
            <pc:sldMk cId="2155700646" sldId="3216"/>
            <ac:spMk id="9" creationId="{9C081026-63C3-331E-3B6B-209D1A1023E1}"/>
          </ac:spMkLst>
        </pc:spChg>
        <pc:spChg chg="mod">
          <ac:chgData name="Chris Final - Researcher" userId="30a9b99c-3608-4e3f-b048-5f989572effe" providerId="ADAL" clId="{50642D98-7428-4C35-A3F7-349A8011D788}" dt="2024-10-01T09:16:21.335" v="4181" actId="1076"/>
          <ac:spMkLst>
            <pc:docMk/>
            <pc:sldMk cId="2155700646" sldId="3216"/>
            <ac:spMk id="11" creationId="{83CAC714-ED56-B1BE-64A3-BA7321997BA7}"/>
          </ac:spMkLst>
        </pc:spChg>
        <pc:spChg chg="mod">
          <ac:chgData name="Chris Final - Researcher" userId="30a9b99c-3608-4e3f-b048-5f989572effe" providerId="ADAL" clId="{50642D98-7428-4C35-A3F7-349A8011D788}" dt="2024-09-26T09:09:22.445" v="750" actId="20577"/>
          <ac:spMkLst>
            <pc:docMk/>
            <pc:sldMk cId="2155700646" sldId="3216"/>
            <ac:spMk id="12" creationId="{DD552831-029F-C8D3-C3D7-B34BA92338DD}"/>
          </ac:spMkLst>
        </pc:spChg>
        <pc:spChg chg="mod">
          <ac:chgData name="Chris Final - Researcher" userId="30a9b99c-3608-4e3f-b048-5f989572effe" providerId="ADAL" clId="{50642D98-7428-4C35-A3F7-349A8011D788}" dt="2024-10-11T15:51:28.161" v="4836" actId="6549"/>
          <ac:spMkLst>
            <pc:docMk/>
            <pc:sldMk cId="2155700646" sldId="3216"/>
            <ac:spMk id="31" creationId="{9836A6F1-BE3A-4B8D-A187-7D95E64F3186}"/>
          </ac:spMkLst>
        </pc:spChg>
        <pc:spChg chg="del">
          <ac:chgData name="Chris Final - Researcher" userId="30a9b99c-3608-4e3f-b048-5f989572effe" providerId="ADAL" clId="{50642D98-7428-4C35-A3F7-349A8011D788}" dt="2024-09-30T07:34:04.501" v="2650" actId="478"/>
          <ac:spMkLst>
            <pc:docMk/>
            <pc:sldMk cId="2155700646" sldId="3216"/>
            <ac:spMk id="36" creationId="{44B46CB5-AEB9-4DF8-99EF-ECE8C2388FCB}"/>
          </ac:spMkLst>
        </pc:spChg>
        <pc:spChg chg="mod">
          <ac:chgData name="Chris Final - Researcher" userId="30a9b99c-3608-4e3f-b048-5f989572effe" providerId="ADAL" clId="{50642D98-7428-4C35-A3F7-349A8011D788}" dt="2024-10-01T09:13:44.762" v="4164" actId="403"/>
          <ac:spMkLst>
            <pc:docMk/>
            <pc:sldMk cId="2155700646" sldId="3216"/>
            <ac:spMk id="52" creationId="{4E363C6D-6988-42E7-954B-CE3B903BED1A}"/>
          </ac:spMkLst>
        </pc:spChg>
        <pc:picChg chg="add mod">
          <ac:chgData name="Chris Final - Researcher" userId="30a9b99c-3608-4e3f-b048-5f989572effe" providerId="ADAL" clId="{50642D98-7428-4C35-A3F7-349A8011D788}" dt="2024-10-01T09:16:29.896" v="4185" actId="207"/>
          <ac:picMkLst>
            <pc:docMk/>
            <pc:sldMk cId="2155700646" sldId="3216"/>
            <ac:picMk id="4" creationId="{4299655E-1805-625F-D057-97A3EB01EC0E}"/>
          </ac:picMkLst>
        </pc:picChg>
        <pc:picChg chg="del">
          <ac:chgData name="Chris Final - Researcher" userId="30a9b99c-3608-4e3f-b048-5f989572effe" providerId="ADAL" clId="{50642D98-7428-4C35-A3F7-349A8011D788}" dt="2024-10-01T09:16:23.733" v="4182" actId="478"/>
          <ac:picMkLst>
            <pc:docMk/>
            <pc:sldMk cId="2155700646" sldId="3216"/>
            <ac:picMk id="5" creationId="{E8F71FC8-65B9-7110-C802-B819E5F85421}"/>
          </ac:picMkLst>
        </pc:pic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6T09:05:19.941" v="558"/>
              <pc2:cmMkLst xmlns:pc2="http://schemas.microsoft.com/office/powerpoint/2019/9/main/command">
                <pc:docMk/>
                <pc:sldMk cId="2155700646" sldId="3216"/>
                <pc2:cmMk id="{E71E87BE-476E-47B4-859D-D313B2B68CC9}"/>
              </pc2:cmMkLst>
            </pc226:cmChg>
            <pc226:cmChg xmlns:pc226="http://schemas.microsoft.com/office/powerpoint/2022/06/main/command" chg="add">
              <pc226:chgData name="Chris Final - Researcher" userId="30a9b99c-3608-4e3f-b048-5f989572effe" providerId="ADAL" clId="{50642D98-7428-4C35-A3F7-349A8011D788}" dt="2024-09-26T09:09:38.438" v="751"/>
              <pc2:cmMkLst xmlns:pc2="http://schemas.microsoft.com/office/powerpoint/2019/9/main/command">
                <pc:docMk/>
                <pc:sldMk cId="2155700646" sldId="3216"/>
                <pc2:cmMk id="{FCEEE8D2-F549-41AE-8F48-B2E8A2107AA8}"/>
              </pc2:cmMkLst>
            </pc226:cmChg>
          </p:ext>
        </pc:extLst>
      </pc:sldChg>
      <pc:sldChg chg="modSp mod">
        <pc:chgData name="Chris Final - Researcher" userId="30a9b99c-3608-4e3f-b048-5f989572effe" providerId="ADAL" clId="{50642D98-7428-4C35-A3F7-349A8011D788}" dt="2024-09-30T08:53:14.558" v="2919"/>
        <pc:sldMkLst>
          <pc:docMk/>
          <pc:sldMk cId="1251096975" sldId="3222"/>
        </pc:sldMkLst>
        <pc:spChg chg="mod">
          <ac:chgData name="Chris Final - Researcher" userId="30a9b99c-3608-4e3f-b048-5f989572effe" providerId="ADAL" clId="{50642D98-7428-4C35-A3F7-349A8011D788}" dt="2024-09-30T08:52:05.011" v="2915" actId="27636"/>
          <ac:spMkLst>
            <pc:docMk/>
            <pc:sldMk cId="1251096975" sldId="3222"/>
            <ac:spMk id="18" creationId="{23F97A55-D6AF-4C3E-BFAB-B26B7F51BD70}"/>
          </ac:spMkLst>
        </pc:spChg>
        <pc:graphicFrameChg chg="mod">
          <ac:chgData name="Chris Final - Researcher" userId="30a9b99c-3608-4e3f-b048-5f989572effe" providerId="ADAL" clId="{50642D98-7428-4C35-A3F7-349A8011D788}" dt="2024-09-30T08:53:14.558" v="2919"/>
          <ac:graphicFrameMkLst>
            <pc:docMk/>
            <pc:sldMk cId="1251096975" sldId="3222"/>
            <ac:graphicFrameMk id="12" creationId="{E4120F31-3365-4418-A777-5171BD645E6C}"/>
          </ac:graphicFrameMkLst>
        </pc:graphicFrameChg>
        <pc:graphicFrameChg chg="mod">
          <ac:chgData name="Chris Final - Researcher" userId="30a9b99c-3608-4e3f-b048-5f989572effe" providerId="ADAL" clId="{50642D98-7428-4C35-A3F7-349A8011D788}" dt="2024-09-30T08:52:56.721" v="2918"/>
          <ac:graphicFrameMkLst>
            <pc:docMk/>
            <pc:sldMk cId="1251096975" sldId="3222"/>
            <ac:graphicFrameMk id="14" creationId="{29E8A37E-D217-4E14-B01E-9A0215FE0C9E}"/>
          </ac:graphicFrameMkLst>
        </pc:graphicFrameChg>
      </pc:sldChg>
      <pc:sldChg chg="modNotesTx">
        <pc:chgData name="Chris Final - Researcher" userId="30a9b99c-3608-4e3f-b048-5f989572effe" providerId="ADAL" clId="{50642D98-7428-4C35-A3F7-349A8011D788}" dt="2024-10-02T11:34:46.432" v="4784" actId="20577"/>
        <pc:sldMkLst>
          <pc:docMk/>
          <pc:sldMk cId="3313715693" sldId="3223"/>
        </pc:sldMkLst>
      </pc:sldChg>
      <pc:sldChg chg="modSp mod">
        <pc:chgData name="Chris Final - Researcher" userId="30a9b99c-3608-4e3f-b048-5f989572effe" providerId="ADAL" clId="{50642D98-7428-4C35-A3F7-349A8011D788}" dt="2024-10-10T10:52:15.677" v="4799" actId="1076"/>
        <pc:sldMkLst>
          <pc:docMk/>
          <pc:sldMk cId="99475844" sldId="3224"/>
        </pc:sldMkLst>
        <pc:spChg chg="mod">
          <ac:chgData name="Chris Final - Researcher" userId="30a9b99c-3608-4e3f-b048-5f989572effe" providerId="ADAL" clId="{50642D98-7428-4C35-A3F7-349A8011D788}" dt="2024-10-10T10:52:15.677" v="4799" actId="1076"/>
          <ac:spMkLst>
            <pc:docMk/>
            <pc:sldMk cId="99475844" sldId="3224"/>
            <ac:spMk id="15" creationId="{AC1963D9-F58B-4686-A45C-39D70B5607B0}"/>
          </ac:spMkLst>
        </pc:spChg>
        <pc:spChg chg="mod">
          <ac:chgData name="Chris Final - Researcher" userId="30a9b99c-3608-4e3f-b048-5f989572effe" providerId="ADAL" clId="{50642D98-7428-4C35-A3F7-349A8011D788}" dt="2024-09-30T09:02:45.458" v="3153" actId="403"/>
          <ac:spMkLst>
            <pc:docMk/>
            <pc:sldMk cId="99475844" sldId="3224"/>
            <ac:spMk id="20" creationId="{95AF1F59-99B5-4B79-A02B-C5425DF30F67}"/>
          </ac:spMkLst>
        </pc:spChg>
        <pc:spChg chg="mod">
          <ac:chgData name="Chris Final - Researcher" userId="30a9b99c-3608-4e3f-b048-5f989572effe" providerId="ADAL" clId="{50642D98-7428-4C35-A3F7-349A8011D788}" dt="2024-09-30T09:02:59.961" v="3161" actId="1036"/>
          <ac:spMkLst>
            <pc:docMk/>
            <pc:sldMk cId="99475844" sldId="3224"/>
            <ac:spMk id="27" creationId="{82CF3111-E23C-4DCA-BFF0-DA53EDC1DE25}"/>
          </ac:spMkLst>
        </pc:spChg>
      </pc:sldChg>
      <pc:sldChg chg="addSp delSp modSp mod addCm modNotesTx">
        <pc:chgData name="Chris Final - Researcher" userId="30a9b99c-3608-4e3f-b048-5f989572effe" providerId="ADAL" clId="{50642D98-7428-4C35-A3F7-349A8011D788}" dt="2024-10-02T11:34:23.635" v="4782" actId="20577"/>
        <pc:sldMkLst>
          <pc:docMk/>
          <pc:sldMk cId="980394817" sldId="3225"/>
        </pc:sldMkLst>
        <pc:spChg chg="del">
          <ac:chgData name="Chris Final - Researcher" userId="30a9b99c-3608-4e3f-b048-5f989572effe" providerId="ADAL" clId="{50642D98-7428-4C35-A3F7-349A8011D788}" dt="2024-09-26T08:58:28.133" v="556" actId="478"/>
          <ac:spMkLst>
            <pc:docMk/>
            <pc:sldMk cId="980394817" sldId="3225"/>
            <ac:spMk id="5" creationId="{8189096A-917C-0CDD-7513-1EF02B261A7C}"/>
          </ac:spMkLst>
        </pc:spChg>
        <pc:spChg chg="add mod">
          <ac:chgData name="Chris Final - Researcher" userId="30a9b99c-3608-4e3f-b048-5f989572effe" providerId="ADAL" clId="{50642D98-7428-4C35-A3F7-349A8011D788}" dt="2024-09-26T08:58:28.925" v="557"/>
          <ac:spMkLst>
            <pc:docMk/>
            <pc:sldMk cId="980394817" sldId="3225"/>
            <ac:spMk id="6" creationId="{A497146B-DA78-4E00-6BC4-E1699E0452C8}"/>
          </ac:spMkLst>
        </pc:spChg>
        <pc:spChg chg="mod">
          <ac:chgData name="Chris Final - Researcher" userId="30a9b99c-3608-4e3f-b048-5f989572effe" providerId="ADAL" clId="{50642D98-7428-4C35-A3F7-349A8011D788}" dt="2024-09-30T07:34:00.485" v="2649" actId="1076"/>
          <ac:spMkLst>
            <pc:docMk/>
            <pc:sldMk cId="980394817" sldId="3225"/>
            <ac:spMk id="36" creationId="{44B46CB5-AEB9-4DF8-99EF-ECE8C2388FCB}"/>
          </ac:spMkLst>
        </pc:spChg>
        <pc:spChg chg="mod">
          <ac:chgData name="Chris Final - Researcher" userId="30a9b99c-3608-4e3f-b048-5f989572effe" providerId="ADAL" clId="{50642D98-7428-4C35-A3F7-349A8011D788}" dt="2024-10-01T09:11:53.028" v="4152" actId="1076"/>
          <ac:spMkLst>
            <pc:docMk/>
            <pc:sldMk cId="980394817" sldId="3225"/>
            <ac:spMk id="52" creationId="{4E363C6D-6988-42E7-954B-CE3B903BED1A}"/>
          </ac:spMkLst>
        </pc:sp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50642D98-7428-4C35-A3F7-349A8011D788}" dt="2024-09-26T08:53:13.503" v="509"/>
              <pc2:cmMkLst xmlns:pc2="http://schemas.microsoft.com/office/powerpoint/2019/9/main/command">
                <pc:docMk/>
                <pc:sldMk cId="980394817" sldId="3225"/>
                <pc2:cmMk id="{4455D916-7225-445D-92AE-8C63E7283FEF}"/>
              </pc2:cmMkLst>
            </pc226:cmChg>
          </p:ext>
        </pc:extLst>
      </pc:sldChg>
      <pc:sldChg chg="mod">
        <pc:chgData name="Chris Final - Researcher" userId="30a9b99c-3608-4e3f-b048-5f989572effe" providerId="ADAL" clId="{50642D98-7428-4C35-A3F7-349A8011D788}" dt="2024-09-30T09:31:52.537" v="3177" actId="27918"/>
        <pc:sldMkLst>
          <pc:docMk/>
          <pc:sldMk cId="453845837" sldId="3226"/>
        </pc:sldMkLst>
      </pc:sldChg>
      <pc:sldChg chg="addSp delSp modSp add mod addCm delCm">
        <pc:chgData name="Chris Final - Researcher" userId="30a9b99c-3608-4e3f-b048-5f989572effe" providerId="ADAL" clId="{50642D98-7428-4C35-A3F7-349A8011D788}" dt="2024-09-30T14:09:53.052" v="3340" actId="20577"/>
        <pc:sldMkLst>
          <pc:docMk/>
          <pc:sldMk cId="3143509641" sldId="3227"/>
        </pc:sldMkLst>
        <pc:spChg chg="mod">
          <ac:chgData name="Chris Final - Researcher" userId="30a9b99c-3608-4e3f-b048-5f989572effe" providerId="ADAL" clId="{50642D98-7428-4C35-A3F7-349A8011D788}" dt="2024-09-30T13:52:08.051" v="3273" actId="113"/>
          <ac:spMkLst>
            <pc:docMk/>
            <pc:sldMk cId="3143509641" sldId="3227"/>
            <ac:spMk id="6" creationId="{4034EED9-220F-97F5-6333-D1EE92758A64}"/>
          </ac:spMkLst>
        </pc:spChg>
        <pc:spChg chg="mod">
          <ac:chgData name="Chris Final - Researcher" userId="30a9b99c-3608-4e3f-b048-5f989572effe" providerId="ADAL" clId="{50642D98-7428-4C35-A3F7-349A8011D788}" dt="2024-09-25T15:36:23.140" v="358" actId="20577"/>
          <ac:spMkLst>
            <pc:docMk/>
            <pc:sldMk cId="3143509641" sldId="3227"/>
            <ac:spMk id="9" creationId="{77DA516A-2627-C8AB-336C-986B259F1B93}"/>
          </ac:spMkLst>
        </pc:spChg>
        <pc:spChg chg="add mod">
          <ac:chgData name="Chris Final - Researcher" userId="30a9b99c-3608-4e3f-b048-5f989572effe" providerId="ADAL" clId="{50642D98-7428-4C35-A3F7-349A8011D788}" dt="2024-09-25T15:34:02.645" v="269" actId="14100"/>
          <ac:spMkLst>
            <pc:docMk/>
            <pc:sldMk cId="3143509641" sldId="3227"/>
            <ac:spMk id="11" creationId="{5634C5E1-0022-2613-8CF0-47E6F7C5A269}"/>
          </ac:spMkLst>
        </pc:spChg>
        <pc:spChg chg="add mod">
          <ac:chgData name="Chris Final - Researcher" userId="30a9b99c-3608-4e3f-b048-5f989572effe" providerId="ADAL" clId="{50642D98-7428-4C35-A3F7-349A8011D788}" dt="2024-09-25T15:32:40.617" v="263" actId="20577"/>
          <ac:spMkLst>
            <pc:docMk/>
            <pc:sldMk cId="3143509641" sldId="3227"/>
            <ac:spMk id="12" creationId="{39171D30-8167-D7BF-590A-27658CE6C06B}"/>
          </ac:spMkLst>
        </pc:spChg>
        <pc:spChg chg="add mod">
          <ac:chgData name="Chris Final - Researcher" userId="30a9b99c-3608-4e3f-b048-5f989572effe" providerId="ADAL" clId="{50642D98-7428-4C35-A3F7-349A8011D788}" dt="2024-09-30T07:33:44.142" v="2644"/>
          <ac:spMkLst>
            <pc:docMk/>
            <pc:sldMk cId="3143509641" sldId="3227"/>
            <ac:spMk id="13" creationId="{0382EB6E-3AD8-97B0-3B0C-8BC12C69F44E}"/>
          </ac:spMkLst>
        </pc:spChg>
        <pc:spChg chg="mod">
          <ac:chgData name="Chris Final - Researcher" userId="30a9b99c-3608-4e3f-b048-5f989572effe" providerId="ADAL" clId="{50642D98-7428-4C35-A3F7-349A8011D788}" dt="2024-09-25T15:14:06.244" v="33" actId="1076"/>
          <ac:spMkLst>
            <pc:docMk/>
            <pc:sldMk cId="3143509641" sldId="3227"/>
            <ac:spMk id="16" creationId="{B4AABDE9-10A1-AADF-3619-BED4CFA32593}"/>
          </ac:spMkLst>
        </pc:spChg>
        <pc:spChg chg="del">
          <ac:chgData name="Chris Final - Researcher" userId="30a9b99c-3608-4e3f-b048-5f989572effe" providerId="ADAL" clId="{50642D98-7428-4C35-A3F7-349A8011D788}" dt="2024-09-25T15:31:45.733" v="175" actId="478"/>
          <ac:spMkLst>
            <pc:docMk/>
            <pc:sldMk cId="3143509641" sldId="3227"/>
            <ac:spMk id="18" creationId="{60DD933A-F377-870C-46E9-A443668CCF4E}"/>
          </ac:spMkLst>
        </pc:spChg>
        <pc:spChg chg="add mod">
          <ac:chgData name="Chris Final - Researcher" userId="30a9b99c-3608-4e3f-b048-5f989572effe" providerId="ADAL" clId="{50642D98-7428-4C35-A3F7-349A8011D788}" dt="2024-09-30T14:08:51.078" v="3334" actId="20577"/>
          <ac:spMkLst>
            <pc:docMk/>
            <pc:sldMk cId="3143509641" sldId="3227"/>
            <ac:spMk id="20" creationId="{38BAE2CF-7E12-FCFC-CE77-22E16A6CE1AC}"/>
          </ac:spMkLst>
        </pc:spChg>
        <pc:spChg chg="mod">
          <ac:chgData name="Chris Final - Researcher" userId="30a9b99c-3608-4e3f-b048-5f989572effe" providerId="ADAL" clId="{50642D98-7428-4C35-A3F7-349A8011D788}" dt="2024-09-25T15:32:55.440" v="265"/>
          <ac:spMkLst>
            <pc:docMk/>
            <pc:sldMk cId="3143509641" sldId="3227"/>
            <ac:spMk id="22" creationId="{9C6B7FBB-41F4-1DEC-644B-131C323753F6}"/>
          </ac:spMkLst>
        </pc:spChg>
        <pc:spChg chg="mod">
          <ac:chgData name="Chris Final - Researcher" userId="30a9b99c-3608-4e3f-b048-5f989572effe" providerId="ADAL" clId="{50642D98-7428-4C35-A3F7-349A8011D788}" dt="2024-09-25T15:44:45.526" v="370" actId="1076"/>
          <ac:spMkLst>
            <pc:docMk/>
            <pc:sldMk cId="3143509641" sldId="3227"/>
            <ac:spMk id="31" creationId="{12742148-4993-476C-BC32-EA53A78A6B76}"/>
          </ac:spMkLst>
        </pc:spChg>
        <pc:spChg chg="del">
          <ac:chgData name="Chris Final - Researcher" userId="30a9b99c-3608-4e3f-b048-5f989572effe" providerId="ADAL" clId="{50642D98-7428-4C35-A3F7-349A8011D788}" dt="2024-09-30T07:33:43.756" v="2643" actId="478"/>
          <ac:spMkLst>
            <pc:docMk/>
            <pc:sldMk cId="3143509641" sldId="3227"/>
            <ac:spMk id="40" creationId="{FD06F3D5-130A-41E9-A290-BDFC50D4D41C}"/>
          </ac:spMkLst>
        </pc:spChg>
        <pc:spChg chg="mod">
          <ac:chgData name="Chris Final - Researcher" userId="30a9b99c-3608-4e3f-b048-5f989572effe" providerId="ADAL" clId="{50642D98-7428-4C35-A3F7-349A8011D788}" dt="2024-09-30T14:09:53.052" v="3340" actId="20577"/>
          <ac:spMkLst>
            <pc:docMk/>
            <pc:sldMk cId="3143509641" sldId="3227"/>
            <ac:spMk id="59" creationId="{F652ABB9-FF2A-4F94-98BD-1709623438A8}"/>
          </ac:spMkLst>
        </pc:spChg>
        <pc:grpChg chg="mod">
          <ac:chgData name="Chris Final - Researcher" userId="30a9b99c-3608-4e3f-b048-5f989572effe" providerId="ADAL" clId="{50642D98-7428-4C35-A3F7-349A8011D788}" dt="2024-09-30T13:51:59.304" v="3272" actId="14100"/>
          <ac:grpSpMkLst>
            <pc:docMk/>
            <pc:sldMk cId="3143509641" sldId="3227"/>
            <ac:grpSpMk id="4" creationId="{FC8EF364-D391-B1F2-E75C-650C953BD8C3}"/>
          </ac:grpSpMkLst>
        </pc:grpChg>
        <pc:grpChg chg="del">
          <ac:chgData name="Chris Final - Researcher" userId="30a9b99c-3608-4e3f-b048-5f989572effe" providerId="ADAL" clId="{50642D98-7428-4C35-A3F7-349A8011D788}" dt="2024-09-25T15:16:05.493" v="38" actId="478"/>
          <ac:grpSpMkLst>
            <pc:docMk/>
            <pc:sldMk cId="3143509641" sldId="3227"/>
            <ac:grpSpMk id="13" creationId="{CBC65510-ACD4-952E-0691-CA7B6D6154FB}"/>
          </ac:grpSpMkLst>
        </pc:grpChg>
        <pc:graphicFrameChg chg="add del mod">
          <ac:chgData name="Chris Final - Researcher" userId="30a9b99c-3608-4e3f-b048-5f989572effe" providerId="ADAL" clId="{50642D98-7428-4C35-A3F7-349A8011D788}" dt="2024-09-30T14:08:06.291" v="3318" actId="478"/>
          <ac:graphicFrameMkLst>
            <pc:docMk/>
            <pc:sldMk cId="3143509641" sldId="3227"/>
            <ac:graphicFrameMk id="3" creationId="{EBF60430-E4DF-4AFE-EB19-05F2BEF428DD}"/>
          </ac:graphicFrameMkLst>
        </pc:graphicFrameChg>
        <pc:graphicFrameChg chg="add del mod">
          <ac:chgData name="Chris Final - Researcher" userId="30a9b99c-3608-4e3f-b048-5f989572effe" providerId="ADAL" clId="{50642D98-7428-4C35-A3F7-349A8011D788}" dt="2024-09-30T13:51:33.267" v="3251" actId="478"/>
          <ac:graphicFrameMkLst>
            <pc:docMk/>
            <pc:sldMk cId="3143509641" sldId="3227"/>
            <ac:graphicFrameMk id="10" creationId="{FEBA0F27-FEE3-7FF4-E77A-5A128D62F8EC}"/>
          </ac:graphicFrameMkLst>
        </pc:graphicFrameChg>
        <pc:graphicFrameChg chg="mod">
          <ac:chgData name="Chris Final - Researcher" userId="30a9b99c-3608-4e3f-b048-5f989572effe" providerId="ADAL" clId="{50642D98-7428-4C35-A3F7-349A8011D788}" dt="2024-09-25T15:13:10.964" v="30" actId="1076"/>
          <ac:graphicFrameMkLst>
            <pc:docMk/>
            <pc:sldMk cId="3143509641" sldId="3227"/>
            <ac:graphicFrameMk id="15" creationId="{1BAC94BE-D10A-AD9F-D7B2-10EB2845B1C9}"/>
          </ac:graphicFrameMkLst>
        </pc:graphicFrameChg>
        <pc:graphicFrameChg chg="add mod">
          <ac:chgData name="Chris Final - Researcher" userId="30a9b99c-3608-4e3f-b048-5f989572effe" providerId="ADAL" clId="{50642D98-7428-4C35-A3F7-349A8011D788}" dt="2024-09-30T13:52:27.571" v="3274" actId="208"/>
          <ac:graphicFrameMkLst>
            <pc:docMk/>
            <pc:sldMk cId="3143509641" sldId="3227"/>
            <ac:graphicFrameMk id="17" creationId="{F20F6403-7897-CC53-6F4C-22D5E5C1CC0C}"/>
          </ac:graphicFrameMkLst>
        </pc:graphicFrameChg>
        <pc:graphicFrameChg chg="add mod">
          <ac:chgData name="Chris Final - Researcher" userId="30a9b99c-3608-4e3f-b048-5f989572effe" providerId="ADAL" clId="{50642D98-7428-4C35-A3F7-349A8011D788}" dt="2024-09-30T14:09:40.490" v="3339" actId="2085"/>
          <ac:graphicFrameMkLst>
            <pc:docMk/>
            <pc:sldMk cId="3143509641" sldId="3227"/>
            <ac:graphicFrameMk id="18" creationId="{D47187FC-F1EA-2A88-3E9F-89850096952A}"/>
          </ac:graphicFrameMkLst>
        </pc:graphicFrameChg>
        <pc:graphicFrameChg chg="del">
          <ac:chgData name="Chris Final - Researcher" userId="30a9b99c-3608-4e3f-b048-5f989572effe" providerId="ADAL" clId="{50642D98-7428-4C35-A3F7-349A8011D788}" dt="2024-09-25T15:31:16.817" v="169" actId="478"/>
          <ac:graphicFrameMkLst>
            <pc:docMk/>
            <pc:sldMk cId="3143509641" sldId="3227"/>
            <ac:graphicFrameMk id="27" creationId="{B9E1DEDF-1E10-5099-CDCA-437FE444C742}"/>
          </ac:graphicFrameMkLst>
        </pc:graphicFrameChg>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50642D98-7428-4C35-A3F7-349A8011D788}" dt="2024-09-25T15:00:54.930" v="9"/>
              <pc2:cmMkLst xmlns:pc2="http://schemas.microsoft.com/office/powerpoint/2019/9/main/command">
                <pc:docMk/>
                <pc:sldMk cId="3143509641" sldId="3227"/>
                <pc2:cmMk id="{14B08570-733F-4B20-88B1-793CF665A039}"/>
              </pc2:cmMkLst>
            </pc226:cmChg>
            <pc226:cmChg xmlns:pc226="http://schemas.microsoft.com/office/powerpoint/2022/06/main/command" chg="add">
              <pc226:chgData name="Chris Final - Researcher" userId="30a9b99c-3608-4e3f-b048-5f989572effe" providerId="ADAL" clId="{50642D98-7428-4C35-A3F7-349A8011D788}" dt="2024-09-25T15:46:24.542" v="374"/>
              <pc2:cmMkLst xmlns:pc2="http://schemas.microsoft.com/office/powerpoint/2019/9/main/command">
                <pc:docMk/>
                <pc:sldMk cId="3143509641" sldId="3227"/>
                <pc2:cmMk id="{711FB8C2-539A-49D7-9A2F-F76D64FC74E8}"/>
              </pc2:cmMkLst>
            </pc226:cmChg>
          </p:ext>
        </pc:extLst>
      </pc:sldChg>
      <pc:sldChg chg="new del">
        <pc:chgData name="Chris Final - Researcher" userId="30a9b99c-3608-4e3f-b048-5f989572effe" providerId="ADAL" clId="{50642D98-7428-4C35-A3F7-349A8011D788}" dt="2024-09-30T07:27:41.074" v="2607" actId="680"/>
        <pc:sldMkLst>
          <pc:docMk/>
          <pc:sldMk cId="2241017041" sldId="3228"/>
        </pc:sldMkLst>
      </pc:sldChg>
      <pc:sldMasterChg chg="modSp mod modSldLayout">
        <pc:chgData name="Chris Final - Researcher" userId="30a9b99c-3608-4e3f-b048-5f989572effe" providerId="ADAL" clId="{50642D98-7428-4C35-A3F7-349A8011D788}" dt="2024-09-30T07:26:30.899" v="2601"/>
        <pc:sldMasterMkLst>
          <pc:docMk/>
          <pc:sldMasterMk cId="1368631449" sldId="2147483672"/>
        </pc:sldMasterMkLst>
        <pc:spChg chg="mod">
          <ac:chgData name="Chris Final - Researcher" userId="30a9b99c-3608-4e3f-b048-5f989572effe" providerId="ADAL" clId="{50642D98-7428-4C35-A3F7-349A8011D788}" dt="2024-09-30T07:24:54.582" v="2560" actId="20577"/>
          <ac:spMkLst>
            <pc:docMk/>
            <pc:sldMasterMk cId="1368631449" sldId="2147483672"/>
            <ac:spMk id="4" creationId="{00000000-0000-0000-0000-000000000000}"/>
          </ac:spMkLst>
        </pc:spChg>
        <pc:sldLayoutChg chg="modSp mod">
          <pc:chgData name="Chris Final - Researcher" userId="30a9b99c-3608-4e3f-b048-5f989572effe" providerId="ADAL" clId="{50642D98-7428-4C35-A3F7-349A8011D788}" dt="2024-09-30T07:25:12.193" v="2575" actId="20577"/>
          <pc:sldLayoutMkLst>
            <pc:docMk/>
            <pc:sldMasterMk cId="1368631449" sldId="2147483672"/>
            <pc:sldLayoutMk cId="1976375059" sldId="2147483674"/>
          </pc:sldLayoutMkLst>
          <pc:spChg chg="mod">
            <ac:chgData name="Chris Final - Researcher" userId="30a9b99c-3608-4e3f-b048-5f989572effe" providerId="ADAL" clId="{50642D98-7428-4C35-A3F7-349A8011D788}" dt="2024-09-30T07:25:12.193" v="2575" actId="20577"/>
            <ac:spMkLst>
              <pc:docMk/>
              <pc:sldMasterMk cId="1368631449" sldId="2147483672"/>
              <pc:sldLayoutMk cId="1976375059" sldId="2147483674"/>
              <ac:spMk id="3" creationId="{7F104F94-DB9E-4244-BE6F-72C7B5EAD7F4}"/>
            </ac:spMkLst>
          </pc:spChg>
        </pc:sldLayoutChg>
        <pc:sldLayoutChg chg="modSp mod">
          <pc:chgData name="Chris Final - Researcher" userId="30a9b99c-3608-4e3f-b048-5f989572effe" providerId="ADAL" clId="{50642D98-7428-4C35-A3F7-349A8011D788}" dt="2024-09-30T07:25:28.594" v="2588" actId="20577"/>
          <pc:sldLayoutMkLst>
            <pc:docMk/>
            <pc:sldMasterMk cId="1368631449" sldId="2147483672"/>
            <pc:sldLayoutMk cId="2739843732" sldId="2147483676"/>
          </pc:sldLayoutMkLst>
          <pc:spChg chg="mod">
            <ac:chgData name="Chris Final - Researcher" userId="30a9b99c-3608-4e3f-b048-5f989572effe" providerId="ADAL" clId="{50642D98-7428-4C35-A3F7-349A8011D788}" dt="2024-09-30T07:25:28.594" v="2588" actId="20577"/>
            <ac:spMkLst>
              <pc:docMk/>
              <pc:sldMasterMk cId="1368631449" sldId="2147483672"/>
              <pc:sldLayoutMk cId="2739843732" sldId="2147483676"/>
              <ac:spMk id="12" creationId="{ABBC8A55-D2CE-2D44-AC2D-AC0A6C2DAE84}"/>
            </ac:spMkLst>
          </pc:spChg>
        </pc:sldLayoutChg>
        <pc:sldLayoutChg chg="modSp mod">
          <pc:chgData name="Chris Final - Researcher" userId="30a9b99c-3608-4e3f-b048-5f989572effe" providerId="ADAL" clId="{50642D98-7428-4C35-A3F7-349A8011D788}" dt="2024-09-30T07:25:41.544" v="2589"/>
          <pc:sldLayoutMkLst>
            <pc:docMk/>
            <pc:sldMasterMk cId="1368631449" sldId="2147483672"/>
            <pc:sldLayoutMk cId="4154548651" sldId="2147483677"/>
          </pc:sldLayoutMkLst>
          <pc:spChg chg="mod">
            <ac:chgData name="Chris Final - Researcher" userId="30a9b99c-3608-4e3f-b048-5f989572effe" providerId="ADAL" clId="{50642D98-7428-4C35-A3F7-349A8011D788}" dt="2024-09-30T07:25:41.544" v="2589"/>
            <ac:spMkLst>
              <pc:docMk/>
              <pc:sldMasterMk cId="1368631449" sldId="2147483672"/>
              <pc:sldLayoutMk cId="4154548651" sldId="2147483677"/>
              <ac:spMk id="12" creationId="{A10D5DF7-134D-A848-9AB2-2EA1DBE97CBB}"/>
            </ac:spMkLst>
          </pc:spChg>
        </pc:sldLayoutChg>
        <pc:sldLayoutChg chg="modSp mod">
          <pc:chgData name="Chris Final - Researcher" userId="30a9b99c-3608-4e3f-b048-5f989572effe" providerId="ADAL" clId="{50642D98-7428-4C35-A3F7-349A8011D788}" dt="2024-09-30T07:25:51.593" v="2590"/>
          <pc:sldLayoutMkLst>
            <pc:docMk/>
            <pc:sldMasterMk cId="1368631449" sldId="2147483672"/>
            <pc:sldLayoutMk cId="498201329" sldId="2147483678"/>
          </pc:sldLayoutMkLst>
          <pc:spChg chg="mod">
            <ac:chgData name="Chris Final - Researcher" userId="30a9b99c-3608-4e3f-b048-5f989572effe" providerId="ADAL" clId="{50642D98-7428-4C35-A3F7-349A8011D788}" dt="2024-09-30T07:25:51.593" v="2590"/>
            <ac:spMkLst>
              <pc:docMk/>
              <pc:sldMasterMk cId="1368631449" sldId="2147483672"/>
              <pc:sldLayoutMk cId="498201329" sldId="2147483678"/>
              <ac:spMk id="9" creationId="{7D6400EA-05F8-F249-9633-693873B8C243}"/>
            </ac:spMkLst>
          </pc:spChg>
        </pc:sldLayoutChg>
        <pc:sldLayoutChg chg="addSp delSp modSp mod">
          <pc:chgData name="Chris Final - Researcher" userId="30a9b99c-3608-4e3f-b048-5f989572effe" providerId="ADAL" clId="{50642D98-7428-4C35-A3F7-349A8011D788}" dt="2024-09-30T07:25:58.274" v="2592"/>
          <pc:sldLayoutMkLst>
            <pc:docMk/>
            <pc:sldMasterMk cId="1368631449" sldId="2147483672"/>
            <pc:sldLayoutMk cId="2547524249" sldId="2147483679"/>
          </pc:sldLayoutMkLst>
          <pc:spChg chg="add mod">
            <ac:chgData name="Chris Final - Researcher" userId="30a9b99c-3608-4e3f-b048-5f989572effe" providerId="ADAL" clId="{50642D98-7428-4C35-A3F7-349A8011D788}" dt="2024-09-30T07:25:58.274" v="2592"/>
            <ac:spMkLst>
              <pc:docMk/>
              <pc:sldMasterMk cId="1368631449" sldId="2147483672"/>
              <pc:sldLayoutMk cId="2547524249" sldId="2147483679"/>
              <ac:spMk id="2" creationId="{D9199F1B-5815-EEE0-5E66-8277E3558CB8}"/>
            </ac:spMkLst>
          </pc:spChg>
          <pc:spChg chg="del">
            <ac:chgData name="Chris Final - Researcher" userId="30a9b99c-3608-4e3f-b048-5f989572effe" providerId="ADAL" clId="{50642D98-7428-4C35-A3F7-349A8011D788}" dt="2024-09-30T07:25:57.872" v="2591" actId="478"/>
            <ac:spMkLst>
              <pc:docMk/>
              <pc:sldMasterMk cId="1368631449" sldId="2147483672"/>
              <pc:sldLayoutMk cId="2547524249" sldId="2147483679"/>
              <ac:spMk id="3" creationId="{993A6534-9D7C-2F40-8592-346FB8B5D3B4}"/>
            </ac:spMkLst>
          </pc:spChg>
        </pc:sldLayoutChg>
        <pc:sldLayoutChg chg="addSp delSp modSp mod">
          <pc:chgData name="Chris Final - Researcher" userId="30a9b99c-3608-4e3f-b048-5f989572effe" providerId="ADAL" clId="{50642D98-7428-4C35-A3F7-349A8011D788}" dt="2024-09-30T07:26:04.271" v="2594"/>
          <pc:sldLayoutMkLst>
            <pc:docMk/>
            <pc:sldMasterMk cId="1368631449" sldId="2147483672"/>
            <pc:sldLayoutMk cId="2946476963" sldId="2147483680"/>
          </pc:sldLayoutMkLst>
          <pc:spChg chg="add mod">
            <ac:chgData name="Chris Final - Researcher" userId="30a9b99c-3608-4e3f-b048-5f989572effe" providerId="ADAL" clId="{50642D98-7428-4C35-A3F7-349A8011D788}" dt="2024-09-30T07:26:04.271" v="2594"/>
            <ac:spMkLst>
              <pc:docMk/>
              <pc:sldMasterMk cId="1368631449" sldId="2147483672"/>
              <pc:sldLayoutMk cId="2946476963" sldId="2147483680"/>
              <ac:spMk id="2" creationId="{9F82BAA9-4520-A9E3-E500-0CD73CAC3496}"/>
            </ac:spMkLst>
          </pc:spChg>
          <pc:spChg chg="del">
            <ac:chgData name="Chris Final - Researcher" userId="30a9b99c-3608-4e3f-b048-5f989572effe" providerId="ADAL" clId="{50642D98-7428-4C35-A3F7-349A8011D788}" dt="2024-09-30T07:26:03.928" v="2593" actId="478"/>
            <ac:spMkLst>
              <pc:docMk/>
              <pc:sldMasterMk cId="1368631449" sldId="2147483672"/>
              <pc:sldLayoutMk cId="2946476963" sldId="2147483680"/>
              <ac:spMk id="17" creationId="{B91F9D89-947D-264F-BD12-C8DC8DC89B73}"/>
            </ac:spMkLst>
          </pc:spChg>
        </pc:sldLayoutChg>
        <pc:sldLayoutChg chg="addSp delSp modSp mod">
          <pc:chgData name="Chris Final - Researcher" userId="30a9b99c-3608-4e3f-b048-5f989572effe" providerId="ADAL" clId="{50642D98-7428-4C35-A3F7-349A8011D788}" dt="2024-09-30T07:26:26.525" v="2599"/>
          <pc:sldLayoutMkLst>
            <pc:docMk/>
            <pc:sldMasterMk cId="1368631449" sldId="2147483672"/>
            <pc:sldLayoutMk cId="1200785715" sldId="2147483681"/>
          </pc:sldLayoutMkLst>
          <pc:spChg chg="add mod">
            <ac:chgData name="Chris Final - Researcher" userId="30a9b99c-3608-4e3f-b048-5f989572effe" providerId="ADAL" clId="{50642D98-7428-4C35-A3F7-349A8011D788}" dt="2024-09-30T07:26:26.525" v="2599"/>
            <ac:spMkLst>
              <pc:docMk/>
              <pc:sldMasterMk cId="1368631449" sldId="2147483672"/>
              <pc:sldLayoutMk cId="1200785715" sldId="2147483681"/>
              <ac:spMk id="2" creationId="{0A4895AB-85F3-58DB-2670-E47077E566B0}"/>
            </ac:spMkLst>
          </pc:spChg>
          <pc:spChg chg="del mod">
            <ac:chgData name="Chris Final - Researcher" userId="30a9b99c-3608-4e3f-b048-5f989572effe" providerId="ADAL" clId="{50642D98-7428-4C35-A3F7-349A8011D788}" dt="2024-09-30T07:26:26.081" v="2598" actId="478"/>
            <ac:spMkLst>
              <pc:docMk/>
              <pc:sldMasterMk cId="1368631449" sldId="2147483672"/>
              <pc:sldLayoutMk cId="1200785715" sldId="2147483681"/>
              <ac:spMk id="11" creationId="{1749E296-6859-2F4E-BA22-092A1BA0324C}"/>
            </ac:spMkLst>
          </pc:spChg>
          <pc:spChg chg="del mod">
            <ac:chgData name="Chris Final - Researcher" userId="30a9b99c-3608-4e3f-b048-5f989572effe" providerId="ADAL" clId="{50642D98-7428-4C35-A3F7-349A8011D788}" dt="2024-09-30T07:26:22.084" v="2596" actId="478"/>
            <ac:spMkLst>
              <pc:docMk/>
              <pc:sldMasterMk cId="1368631449" sldId="2147483672"/>
              <pc:sldLayoutMk cId="1200785715" sldId="2147483681"/>
              <ac:spMk id="41" creationId="{F0C9BC9A-FBD2-8447-B14B-34A67422E3FF}"/>
            </ac:spMkLst>
          </pc:spChg>
        </pc:sldLayoutChg>
        <pc:sldLayoutChg chg="addSp delSp modSp mod">
          <pc:chgData name="Chris Final - Researcher" userId="30a9b99c-3608-4e3f-b048-5f989572effe" providerId="ADAL" clId="{50642D98-7428-4C35-A3F7-349A8011D788}" dt="2024-09-30T07:26:30.899" v="2601"/>
          <pc:sldLayoutMkLst>
            <pc:docMk/>
            <pc:sldMasterMk cId="1368631449" sldId="2147483672"/>
            <pc:sldLayoutMk cId="1042339403" sldId="2147483682"/>
          </pc:sldLayoutMkLst>
          <pc:spChg chg="add mod">
            <ac:chgData name="Chris Final - Researcher" userId="30a9b99c-3608-4e3f-b048-5f989572effe" providerId="ADAL" clId="{50642D98-7428-4C35-A3F7-349A8011D788}" dt="2024-09-30T07:26:30.899" v="2601"/>
            <ac:spMkLst>
              <pc:docMk/>
              <pc:sldMasterMk cId="1368631449" sldId="2147483672"/>
              <pc:sldLayoutMk cId="1042339403" sldId="2147483682"/>
              <ac:spMk id="2" creationId="{492ACB3A-2831-0B85-4E39-42641757587E}"/>
            </ac:spMkLst>
          </pc:spChg>
          <pc:spChg chg="del">
            <ac:chgData name="Chris Final - Researcher" userId="30a9b99c-3608-4e3f-b048-5f989572effe" providerId="ADAL" clId="{50642D98-7428-4C35-A3F7-349A8011D788}" dt="2024-09-30T07:26:30.608" v="2600" actId="478"/>
            <ac:spMkLst>
              <pc:docMk/>
              <pc:sldMasterMk cId="1368631449" sldId="2147483672"/>
              <pc:sldLayoutMk cId="1042339403" sldId="2147483682"/>
              <ac:spMk id="9" creationId="{566C03B7-0B09-5949-933C-17B9D8DCDF96}"/>
            </ac:spMkLst>
          </pc:spChg>
        </pc:sldLayoutChg>
      </pc:sldMasterChg>
      <pc:sldMasterChg chg="addSp delSp modSp mod modSldLayout">
        <pc:chgData name="Chris Final - Researcher" userId="30a9b99c-3608-4e3f-b048-5f989572effe" providerId="ADAL" clId="{50642D98-7428-4C35-A3F7-349A8011D788}" dt="2024-09-30T07:30:55.791" v="2609" actId="478"/>
        <pc:sldMasterMkLst>
          <pc:docMk/>
          <pc:sldMasterMk cId="2951274746" sldId="2147483698"/>
        </pc:sldMasterMkLst>
        <pc:spChg chg="add del mod">
          <ac:chgData name="Chris Final - Researcher" userId="30a9b99c-3608-4e3f-b048-5f989572effe" providerId="ADAL" clId="{50642D98-7428-4C35-A3F7-349A8011D788}" dt="2024-09-30T07:30:48.910" v="2608" actId="478"/>
          <ac:spMkLst>
            <pc:docMk/>
            <pc:sldMasterMk cId="2951274746" sldId="2147483698"/>
            <ac:spMk id="7" creationId="{F4BA04AC-2F29-3C8F-584B-FF68671F9961}"/>
          </ac:spMkLst>
        </pc:spChg>
        <pc:sldLayoutChg chg="addSp delSp modSp mod">
          <pc:chgData name="Chris Final - Researcher" userId="30a9b99c-3608-4e3f-b048-5f989572effe" providerId="ADAL" clId="{50642D98-7428-4C35-A3F7-349A8011D788}" dt="2024-09-30T07:30:55.791" v="2609" actId="478"/>
          <pc:sldLayoutMkLst>
            <pc:docMk/>
            <pc:sldMasterMk cId="2951274746" sldId="2147483698"/>
            <pc:sldLayoutMk cId="1747320714" sldId="2147483700"/>
          </pc:sldLayoutMkLst>
          <pc:spChg chg="add del mod">
            <ac:chgData name="Chris Final - Researcher" userId="30a9b99c-3608-4e3f-b048-5f989572effe" providerId="ADAL" clId="{50642D98-7428-4C35-A3F7-349A8011D788}" dt="2024-09-30T07:30:55.791" v="2609" actId="478"/>
            <ac:spMkLst>
              <pc:docMk/>
              <pc:sldMasterMk cId="2951274746" sldId="2147483698"/>
              <pc:sldLayoutMk cId="1747320714" sldId="2147483700"/>
              <ac:spMk id="6" creationId="{2CE358F6-4BE0-5C35-CFFB-8A3FDA33A32E}"/>
            </ac:spMkLst>
          </pc:spChg>
        </pc:sldLayoutChg>
        <pc:sldLayoutChg chg="delSp modSp mod">
          <pc:chgData name="Chris Final - Researcher" userId="30a9b99c-3608-4e3f-b048-5f989572effe" providerId="ADAL" clId="{50642D98-7428-4C35-A3F7-349A8011D788}" dt="2024-09-30T07:27:21.430" v="2605" actId="478"/>
          <pc:sldLayoutMkLst>
            <pc:docMk/>
            <pc:sldMasterMk cId="2951274746" sldId="2147483698"/>
            <pc:sldLayoutMk cId="3692256888" sldId="2147483714"/>
          </pc:sldLayoutMkLst>
          <pc:spChg chg="del mod">
            <ac:chgData name="Chris Final - Researcher" userId="30a9b99c-3608-4e3f-b048-5f989572effe" providerId="ADAL" clId="{50642D98-7428-4C35-A3F7-349A8011D788}" dt="2024-09-30T07:27:21.430" v="2605" actId="478"/>
            <ac:spMkLst>
              <pc:docMk/>
              <pc:sldMasterMk cId="2951274746" sldId="2147483698"/>
              <pc:sldLayoutMk cId="3692256888" sldId="2147483714"/>
              <ac:spMk id="12" creationId="{ABBC8A55-D2CE-2D44-AC2D-AC0A6C2DAE84}"/>
            </ac:spMkLst>
          </pc:spChg>
        </pc:sldLayoutChg>
      </pc:sldMasterChg>
    </pc:docChg>
  </pc:docChgLst>
  <pc:docChgLst>
    <pc:chgData name="Sean Marks - Senior Researcher" userId="5b5504e5-eea6-43a5-accf-b5894fccd5ac" providerId="ADAL" clId="{22A86F59-EFE6-4143-B1C1-CB4DEEC06B6F}"/>
    <pc:docChg chg="addSld delSld modSld modSection">
      <pc:chgData name="Sean Marks - Senior Researcher" userId="5b5504e5-eea6-43a5-accf-b5894fccd5ac" providerId="ADAL" clId="{22A86F59-EFE6-4143-B1C1-CB4DEEC06B6F}" dt="2024-11-12T16:12:01.814" v="67"/>
      <pc:docMkLst>
        <pc:docMk/>
      </pc:docMkLst>
      <pc:sldChg chg="delCm">
        <pc:chgData name="Sean Marks - Senior Researcher" userId="5b5504e5-eea6-43a5-accf-b5894fccd5ac" providerId="ADAL" clId="{22A86F59-EFE6-4143-B1C1-CB4DEEC06B6F}" dt="2024-11-12T16:07:35.371" v="7"/>
        <pc:sldMkLst>
          <pc:docMk/>
          <pc:sldMk cId="4159326027" sldId="569"/>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7:35.371" v="7"/>
              <pc2:cmMkLst xmlns:pc2="http://schemas.microsoft.com/office/powerpoint/2019/9/main/command">
                <pc:docMk/>
                <pc:sldMk cId="4159326027" sldId="569"/>
                <pc2:cmMk id="{28CE82CE-80B5-4163-A82C-6929B48EBDDF}"/>
              </pc2:cmMkLst>
            </pc226:cmChg>
          </p:ext>
        </pc:extLst>
      </pc:sldChg>
      <pc:sldChg chg="modSp mod delCm modCm">
        <pc:chgData name="Sean Marks - Senior Researcher" userId="5b5504e5-eea6-43a5-accf-b5894fccd5ac" providerId="ADAL" clId="{22A86F59-EFE6-4143-B1C1-CB4DEEC06B6F}" dt="2024-11-12T16:09:10.521" v="32"/>
        <pc:sldMkLst>
          <pc:docMk/>
          <pc:sldMk cId="604796128" sldId="2832"/>
        </pc:sldMkLst>
        <pc:spChg chg="mod">
          <ac:chgData name="Sean Marks - Senior Researcher" userId="5b5504e5-eea6-43a5-accf-b5894fccd5ac" providerId="ADAL" clId="{22A86F59-EFE6-4143-B1C1-CB4DEEC06B6F}" dt="2024-11-12T16:09:03.946" v="30" actId="20577"/>
          <ac:spMkLst>
            <pc:docMk/>
            <pc:sldMk cId="604796128" sldId="2832"/>
            <ac:spMk id="22" creationId="{051BCC19-D85F-41D0-9836-2169CC4B79B6}"/>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9:10.521" v="32"/>
              <pc2:cmMkLst xmlns:pc2="http://schemas.microsoft.com/office/powerpoint/2019/9/main/command">
                <pc:docMk/>
                <pc:sldMk cId="604796128" sldId="2832"/>
                <pc2:cmMk id="{47B1F224-438D-41B7-B8A3-554F2A6DD3A1}"/>
              </pc2:cmMkLst>
            </pc226:cmChg>
            <pc226:cmChg xmlns:pc226="http://schemas.microsoft.com/office/powerpoint/2022/06/main/command" chg="del mod">
              <pc226:chgData name="Sean Marks - Senior Researcher" userId="5b5504e5-eea6-43a5-accf-b5894fccd5ac" providerId="ADAL" clId="{22A86F59-EFE6-4143-B1C1-CB4DEEC06B6F}" dt="2024-11-12T16:09:08.900" v="31"/>
              <pc2:cmMkLst xmlns:pc2="http://schemas.microsoft.com/office/powerpoint/2019/9/main/command">
                <pc:docMk/>
                <pc:sldMk cId="604796128" sldId="2832"/>
                <pc2:cmMk id="{8FF1B5EC-2E2A-4047-B984-9C29CE8A4448}"/>
              </pc2:cmMkLst>
            </pc226:cmChg>
          </p:ext>
        </pc:extLst>
      </pc:sldChg>
      <pc:sldChg chg="delCm">
        <pc:chgData name="Sean Marks - Senior Researcher" userId="5b5504e5-eea6-43a5-accf-b5894fccd5ac" providerId="ADAL" clId="{22A86F59-EFE6-4143-B1C1-CB4DEEC06B6F}" dt="2024-11-12T16:10:14.212" v="56"/>
        <pc:sldMkLst>
          <pc:docMk/>
          <pc:sldMk cId="3330472232" sldId="2965"/>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0:14.212" v="56"/>
              <pc2:cmMkLst xmlns:pc2="http://schemas.microsoft.com/office/powerpoint/2019/9/main/command">
                <pc:docMk/>
                <pc:sldMk cId="3330472232" sldId="2965"/>
                <pc2:cmMk id="{EC66C7B5-6A64-4323-9230-09DC7BEFF037}"/>
              </pc2:cmMkLst>
            </pc226:cmChg>
          </p:ext>
        </pc:extLst>
      </pc:sldChg>
      <pc:sldChg chg="modSp mod delCm">
        <pc:chgData name="Sean Marks - Senior Researcher" userId="5b5504e5-eea6-43a5-accf-b5894fccd5ac" providerId="ADAL" clId="{22A86F59-EFE6-4143-B1C1-CB4DEEC06B6F}" dt="2024-11-12T16:09:38.433" v="52"/>
        <pc:sldMkLst>
          <pc:docMk/>
          <pc:sldMk cId="1627562231" sldId="2998"/>
        </pc:sldMkLst>
        <pc:spChg chg="mod">
          <ac:chgData name="Sean Marks - Senior Researcher" userId="5b5504e5-eea6-43a5-accf-b5894fccd5ac" providerId="ADAL" clId="{22A86F59-EFE6-4143-B1C1-CB4DEEC06B6F}" dt="2024-11-12T16:09:22.173" v="41" actId="20577"/>
          <ac:spMkLst>
            <pc:docMk/>
            <pc:sldMk cId="1627562231" sldId="2998"/>
            <ac:spMk id="7" creationId="{F3824572-BAAD-A54A-73AC-8ABF1374BEA4}"/>
          </ac:spMkLst>
        </pc:spChg>
        <pc:spChg chg="mod">
          <ac:chgData name="Sean Marks - Senior Researcher" userId="5b5504e5-eea6-43a5-accf-b5894fccd5ac" providerId="ADAL" clId="{22A86F59-EFE6-4143-B1C1-CB4DEEC06B6F}" dt="2024-11-12T16:09:29.188" v="50" actId="20577"/>
          <ac:spMkLst>
            <pc:docMk/>
            <pc:sldMk cId="1627562231" sldId="2998"/>
            <ac:spMk id="40" creationId="{371E0862-AA16-4445-B0E4-A99507926A92}"/>
          </ac:spMkLst>
        </pc:spChg>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9:38.433" v="52"/>
              <pc2:cmMkLst xmlns:pc2="http://schemas.microsoft.com/office/powerpoint/2019/9/main/command">
                <pc:docMk/>
                <pc:sldMk cId="1627562231" sldId="2998"/>
                <pc2:cmMk id="{E3F34F62-69B1-4FC2-9F6D-EC395AB0F0CC}"/>
              </pc2:cmMkLst>
            </pc226:cmChg>
            <pc226:cmChg xmlns:pc226="http://schemas.microsoft.com/office/powerpoint/2022/06/main/command" chg="del">
              <pc226:chgData name="Sean Marks - Senior Researcher" userId="5b5504e5-eea6-43a5-accf-b5894fccd5ac" providerId="ADAL" clId="{22A86F59-EFE6-4143-B1C1-CB4DEEC06B6F}" dt="2024-11-12T16:09:36.889" v="51"/>
              <pc2:cmMkLst xmlns:pc2="http://schemas.microsoft.com/office/powerpoint/2019/9/main/command">
                <pc:docMk/>
                <pc:sldMk cId="1627562231" sldId="2998"/>
                <pc2:cmMk id="{B5071C65-706D-4791-8F74-269AF145CC05}"/>
              </pc2:cmMkLst>
            </pc226:cmChg>
          </p:ext>
        </pc:extLst>
      </pc:sldChg>
      <pc:sldChg chg="del">
        <pc:chgData name="Sean Marks - Senior Researcher" userId="5b5504e5-eea6-43a5-accf-b5894fccd5ac" providerId="ADAL" clId="{22A86F59-EFE6-4143-B1C1-CB4DEEC06B6F}" dt="2024-11-12T16:11:34.602" v="62" actId="2696"/>
        <pc:sldMkLst>
          <pc:docMk/>
          <pc:sldMk cId="1237782643" sldId="3123"/>
        </pc:sldMkLst>
      </pc:sldChg>
      <pc:sldChg chg="delCm">
        <pc:chgData name="Sean Marks - Senior Researcher" userId="5b5504e5-eea6-43a5-accf-b5894fccd5ac" providerId="ADAL" clId="{22A86F59-EFE6-4143-B1C1-CB4DEEC06B6F}" dt="2024-11-12T16:09:53.888" v="54"/>
        <pc:sldMkLst>
          <pc:docMk/>
          <pc:sldMk cId="2539501584" sldId="3149"/>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9:52.440" v="53"/>
              <pc2:cmMkLst xmlns:pc2="http://schemas.microsoft.com/office/powerpoint/2019/9/main/command">
                <pc:docMk/>
                <pc:sldMk cId="2539501584" sldId="3149"/>
                <pc2:cmMk id="{361F4F35-3530-4B1A-B88D-0008ACB8BE8C}"/>
              </pc2:cmMkLst>
            </pc226:cmChg>
            <pc226:cmChg xmlns:pc226="http://schemas.microsoft.com/office/powerpoint/2022/06/main/command" chg="del">
              <pc226:chgData name="Sean Marks - Senior Researcher" userId="5b5504e5-eea6-43a5-accf-b5894fccd5ac" providerId="ADAL" clId="{22A86F59-EFE6-4143-B1C1-CB4DEEC06B6F}" dt="2024-11-12T16:09:53.888" v="54"/>
              <pc2:cmMkLst xmlns:pc2="http://schemas.microsoft.com/office/powerpoint/2019/9/main/command">
                <pc:docMk/>
                <pc:sldMk cId="2539501584" sldId="3149"/>
                <pc2:cmMk id="{3BC4E0DA-D393-414F-977B-49494F332450}"/>
              </pc2:cmMkLst>
            </pc226:cmChg>
          </p:ext>
        </pc:extLst>
      </pc:sldChg>
      <pc:sldChg chg="delCm">
        <pc:chgData name="Sean Marks - Senior Researcher" userId="5b5504e5-eea6-43a5-accf-b5894fccd5ac" providerId="ADAL" clId="{22A86F59-EFE6-4143-B1C1-CB4DEEC06B6F}" dt="2024-11-12T16:10:28.070" v="59"/>
        <pc:sldMkLst>
          <pc:docMk/>
          <pc:sldMk cId="2276185046" sldId="3150"/>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0:28.070" v="59"/>
              <pc2:cmMkLst xmlns:pc2="http://schemas.microsoft.com/office/powerpoint/2019/9/main/command">
                <pc:docMk/>
                <pc:sldMk cId="2276185046" sldId="3150"/>
                <pc2:cmMk id="{4390D608-AC2A-4555-8A1C-B851116CAF7F}"/>
              </pc2:cmMkLst>
            </pc226:cmChg>
          </p:ext>
        </pc:extLst>
      </pc:sldChg>
      <pc:sldChg chg="delCm">
        <pc:chgData name="Sean Marks - Senior Researcher" userId="5b5504e5-eea6-43a5-accf-b5894fccd5ac" providerId="ADAL" clId="{22A86F59-EFE6-4143-B1C1-CB4DEEC06B6F}" dt="2024-11-12T16:11:23.189" v="60"/>
        <pc:sldMkLst>
          <pc:docMk/>
          <pc:sldMk cId="803133031" sldId="3151"/>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1:23.189" v="60"/>
              <pc2:cmMkLst xmlns:pc2="http://schemas.microsoft.com/office/powerpoint/2019/9/main/command">
                <pc:docMk/>
                <pc:sldMk cId="803133031" sldId="3151"/>
                <pc2:cmMk id="{EDF36745-285A-4DBF-9889-03AEE1024D17}"/>
              </pc2:cmMkLst>
            </pc226:cmChg>
          </p:ext>
        </pc:extLst>
      </pc:sldChg>
      <pc:sldChg chg="delCm">
        <pc:chgData name="Sean Marks - Senior Researcher" userId="5b5504e5-eea6-43a5-accf-b5894fccd5ac" providerId="ADAL" clId="{22A86F59-EFE6-4143-B1C1-CB4DEEC06B6F}" dt="2024-11-12T16:11:27.350" v="61"/>
        <pc:sldMkLst>
          <pc:docMk/>
          <pc:sldMk cId="1226303012" sldId="3152"/>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1:27.350" v="61"/>
              <pc2:cmMkLst xmlns:pc2="http://schemas.microsoft.com/office/powerpoint/2019/9/main/command">
                <pc:docMk/>
                <pc:sldMk cId="1226303012" sldId="3152"/>
                <pc2:cmMk id="{3A102321-0262-4184-BA42-C361BD240166}"/>
              </pc2:cmMkLst>
            </pc226:cmChg>
          </p:ext>
        </pc:extLst>
      </pc:sldChg>
      <pc:sldChg chg="delCm">
        <pc:chgData name="Sean Marks - Senior Researcher" userId="5b5504e5-eea6-43a5-accf-b5894fccd5ac" providerId="ADAL" clId="{22A86F59-EFE6-4143-B1C1-CB4DEEC06B6F}" dt="2024-11-12T16:06:56.140" v="6"/>
        <pc:sldMkLst>
          <pc:docMk/>
          <pc:sldMk cId="2174971040" sldId="3155"/>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6:56.140" v="6"/>
              <pc2:cmMkLst xmlns:pc2="http://schemas.microsoft.com/office/powerpoint/2019/9/main/command">
                <pc:docMk/>
                <pc:sldMk cId="2174971040" sldId="3155"/>
                <pc2:cmMk id="{72381926-FD6A-4715-9CE8-0FEA37C1A838}"/>
              </pc2:cmMkLst>
            </pc226:cmChg>
          </p:ext>
        </pc:extLst>
      </pc:sldChg>
      <pc:sldChg chg="delCm">
        <pc:chgData name="Sean Marks - Senior Researcher" userId="5b5504e5-eea6-43a5-accf-b5894fccd5ac" providerId="ADAL" clId="{22A86F59-EFE6-4143-B1C1-CB4DEEC06B6F}" dt="2024-11-12T16:11:51.723" v="66"/>
        <pc:sldMkLst>
          <pc:docMk/>
          <pc:sldMk cId="1040410581" sldId="3156"/>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1:51.723" v="66"/>
              <pc2:cmMkLst xmlns:pc2="http://schemas.microsoft.com/office/powerpoint/2019/9/main/command">
                <pc:docMk/>
                <pc:sldMk cId="1040410581" sldId="3156"/>
                <pc2:cmMk id="{9CCD5FBE-B066-436E-8185-750397CE72DC}"/>
              </pc2:cmMkLst>
            </pc226:cmChg>
          </p:ext>
        </pc:extLst>
      </pc:sldChg>
      <pc:sldChg chg="delCm">
        <pc:chgData name="Sean Marks - Senior Researcher" userId="5b5504e5-eea6-43a5-accf-b5894fccd5ac" providerId="ADAL" clId="{22A86F59-EFE6-4143-B1C1-CB4DEEC06B6F}" dt="2024-11-12T16:06:51.791" v="5"/>
        <pc:sldMkLst>
          <pc:docMk/>
          <pc:sldMk cId="2783734361" sldId="3157"/>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6:51.791" v="5"/>
              <pc2:cmMkLst xmlns:pc2="http://schemas.microsoft.com/office/powerpoint/2019/9/main/command">
                <pc:docMk/>
                <pc:sldMk cId="2783734361" sldId="3157"/>
                <pc2:cmMk id="{540CC2F0-F431-47CD-9220-40795ACC1686}"/>
              </pc2:cmMkLst>
            </pc226:cmChg>
          </p:ext>
        </pc:extLst>
      </pc:sldChg>
      <pc:sldChg chg="delCm">
        <pc:chgData name="Sean Marks - Senior Researcher" userId="5b5504e5-eea6-43a5-accf-b5894fccd5ac" providerId="ADAL" clId="{22A86F59-EFE6-4143-B1C1-CB4DEEC06B6F}" dt="2024-11-12T16:12:01.814" v="67"/>
        <pc:sldMkLst>
          <pc:docMk/>
          <pc:sldMk cId="1251307578" sldId="3159"/>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2:01.814" v="67"/>
              <pc2:cmMkLst xmlns:pc2="http://schemas.microsoft.com/office/powerpoint/2019/9/main/command">
                <pc:docMk/>
                <pc:sldMk cId="1251307578" sldId="3159"/>
                <pc2:cmMk id="{55B2630E-B79C-48C8-A695-BE39D58C3FD5}"/>
              </pc2:cmMkLst>
            </pc226:cmChg>
          </p:ext>
        </pc:extLst>
      </pc:sldChg>
      <pc:sldChg chg="delCm">
        <pc:chgData name="Sean Marks - Senior Researcher" userId="5b5504e5-eea6-43a5-accf-b5894fccd5ac" providerId="ADAL" clId="{22A86F59-EFE6-4143-B1C1-CB4DEEC06B6F}" dt="2024-11-12T16:11:47.956" v="65"/>
        <pc:sldMkLst>
          <pc:docMk/>
          <pc:sldMk cId="3632068914" sldId="3161"/>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1:47.956" v="65"/>
              <pc2:cmMkLst xmlns:pc2="http://schemas.microsoft.com/office/powerpoint/2019/9/main/command">
                <pc:docMk/>
                <pc:sldMk cId="3632068914" sldId="3161"/>
                <pc2:cmMk id="{F6A9B0BA-7D4F-4FF2-B637-A4C5E68827E0}"/>
              </pc2:cmMkLst>
            </pc226:cmChg>
          </p:ext>
        </pc:extLst>
      </pc:sldChg>
      <pc:sldChg chg="delCm">
        <pc:chgData name="Sean Marks - Senior Researcher" userId="5b5504e5-eea6-43a5-accf-b5894fccd5ac" providerId="ADAL" clId="{22A86F59-EFE6-4143-B1C1-CB4DEEC06B6F}" dt="2024-11-12T16:10:02.209" v="55"/>
        <pc:sldMkLst>
          <pc:docMk/>
          <pc:sldMk cId="1804019593" sldId="3162"/>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0:02.209" v="55"/>
              <pc2:cmMkLst xmlns:pc2="http://schemas.microsoft.com/office/powerpoint/2019/9/main/command">
                <pc:docMk/>
                <pc:sldMk cId="1804019593" sldId="3162"/>
                <pc2:cmMk id="{0BFF3781-776B-4CC9-A9E5-9C72FDF42550}"/>
              </pc2:cmMkLst>
            </pc226:cmChg>
          </p:ext>
        </pc:extLst>
      </pc:sldChg>
      <pc:sldChg chg="modCm">
        <pc:chgData name="Sean Marks - Senior Researcher" userId="5b5504e5-eea6-43a5-accf-b5894fccd5ac" providerId="ADAL" clId="{22A86F59-EFE6-4143-B1C1-CB4DEEC06B6F}" dt="2024-11-12T16:06:25.719" v="4"/>
        <pc:sldMkLst>
          <pc:docMk/>
          <pc:sldMk cId="3221217714" sldId="3166"/>
        </pc:sldMkLst>
        <pc:extLst>
          <p:ext xmlns:p="http://schemas.openxmlformats.org/presentationml/2006/main" uri="{D6D511B9-2390-475A-947B-AFAB55BFBCF1}">
            <pc226:cmChg xmlns:pc226="http://schemas.microsoft.com/office/powerpoint/2022/06/main/command" chg="">
              <pc226:chgData name="Sean Marks - Senior Researcher" userId="5b5504e5-eea6-43a5-accf-b5894fccd5ac" providerId="ADAL" clId="{22A86F59-EFE6-4143-B1C1-CB4DEEC06B6F}" dt="2024-11-12T16:06:25.719" v="4"/>
              <pc2:cmMkLst xmlns:pc2="http://schemas.microsoft.com/office/powerpoint/2019/9/main/command">
                <pc:docMk/>
                <pc:sldMk cId="3221217714" sldId="3166"/>
                <pc2:cmMk id="{25459E93-B9AF-4FB4-BBDA-AB08E793A745}"/>
              </pc2:cmMkLst>
              <pc226:cmRplyChg chg="add">
                <pc226:chgData name="Sean Marks - Senior Researcher" userId="5b5504e5-eea6-43a5-accf-b5894fccd5ac" providerId="ADAL" clId="{22A86F59-EFE6-4143-B1C1-CB4DEEC06B6F}" dt="2024-11-12T16:06:25.719" v="4"/>
                <pc2:cmRplyMkLst xmlns:pc2="http://schemas.microsoft.com/office/powerpoint/2019/9/main/command">
                  <pc:docMk/>
                  <pc:sldMk cId="3221217714" sldId="3166"/>
                  <pc2:cmMk id="{25459E93-B9AF-4FB4-BBDA-AB08E793A745}"/>
                  <pc2:cmRplyMk id="{8A408BB3-3320-48FF-B58F-C82BD92C793F}"/>
                </pc2:cmRplyMkLst>
              </pc226:cmRplyChg>
            </pc226:cmChg>
          </p:ext>
        </pc:extLst>
      </pc:sldChg>
      <pc:sldChg chg="delCm">
        <pc:chgData name="Sean Marks - Senior Researcher" userId="5b5504e5-eea6-43a5-accf-b5894fccd5ac" providerId="ADAL" clId="{22A86F59-EFE6-4143-B1C1-CB4DEEC06B6F}" dt="2024-11-12T16:08:25.278" v="15"/>
        <pc:sldMkLst>
          <pc:docMk/>
          <pc:sldMk cId="3960255522" sldId="3174"/>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8:25.278" v="15"/>
              <pc2:cmMkLst xmlns:pc2="http://schemas.microsoft.com/office/powerpoint/2019/9/main/command">
                <pc:docMk/>
                <pc:sldMk cId="3960255522" sldId="3174"/>
                <pc2:cmMk id="{ED830E32-8F1C-4192-8D12-ED92C9CCDF00}"/>
              </pc2:cmMkLst>
            </pc226:cmChg>
          </p:ext>
        </pc:extLst>
      </pc:sldChg>
      <pc:sldChg chg="delCm">
        <pc:chgData name="Sean Marks - Senior Researcher" userId="5b5504e5-eea6-43a5-accf-b5894fccd5ac" providerId="ADAL" clId="{22A86F59-EFE6-4143-B1C1-CB4DEEC06B6F}" dt="2024-11-12T16:08:47.184" v="19"/>
        <pc:sldMkLst>
          <pc:docMk/>
          <pc:sldMk cId="3016406703" sldId="3176"/>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8:47.184" v="19"/>
              <pc2:cmMkLst xmlns:pc2="http://schemas.microsoft.com/office/powerpoint/2019/9/main/command">
                <pc:docMk/>
                <pc:sldMk cId="3016406703" sldId="3176"/>
                <pc2:cmMk id="{C9D16368-EA4B-4531-9217-4884DA96156E}"/>
              </pc2:cmMkLst>
            </pc226:cmChg>
          </p:ext>
        </pc:extLst>
      </pc:sldChg>
      <pc:sldChg chg="delCm">
        <pc:chgData name="Sean Marks - Senior Researcher" userId="5b5504e5-eea6-43a5-accf-b5894fccd5ac" providerId="ADAL" clId="{22A86F59-EFE6-4143-B1C1-CB4DEEC06B6F}" dt="2024-11-12T16:07:40.225" v="9"/>
        <pc:sldMkLst>
          <pc:docMk/>
          <pc:sldMk cId="964122667" sldId="3189"/>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7:40.225" v="9"/>
              <pc2:cmMkLst xmlns:pc2="http://schemas.microsoft.com/office/powerpoint/2019/9/main/command">
                <pc:docMk/>
                <pc:sldMk cId="964122667" sldId="3189"/>
                <pc2:cmMk id="{1B5D5315-B3CA-4482-B15E-7058F2C66916}"/>
              </pc2:cmMkLst>
            </pc226:cmChg>
            <pc226:cmChg xmlns:pc226="http://schemas.microsoft.com/office/powerpoint/2022/06/main/command" chg="del">
              <pc226:chgData name="Sean Marks - Senior Researcher" userId="5b5504e5-eea6-43a5-accf-b5894fccd5ac" providerId="ADAL" clId="{22A86F59-EFE6-4143-B1C1-CB4DEEC06B6F}" dt="2024-11-12T16:07:38.849" v="8"/>
              <pc2:cmMkLst xmlns:pc2="http://schemas.microsoft.com/office/powerpoint/2019/9/main/command">
                <pc:docMk/>
                <pc:sldMk cId="964122667" sldId="3189"/>
                <pc2:cmMk id="{E2F689AB-9147-4D00-B7A6-760AB9B80433}"/>
              </pc2:cmMkLst>
            </pc226:cmChg>
          </p:ext>
        </pc:extLst>
      </pc:sldChg>
      <pc:sldChg chg="del">
        <pc:chgData name="Sean Marks - Senior Researcher" userId="5b5504e5-eea6-43a5-accf-b5894fccd5ac" providerId="ADAL" clId="{22A86F59-EFE6-4143-B1C1-CB4DEEC06B6F}" dt="2024-11-06T14:48:28.156" v="3" actId="2696"/>
        <pc:sldMkLst>
          <pc:docMk/>
          <pc:sldMk cId="3640139656" sldId="3191"/>
        </pc:sldMkLst>
      </pc:sldChg>
      <pc:sldChg chg="delCm">
        <pc:chgData name="Sean Marks - Senior Researcher" userId="5b5504e5-eea6-43a5-accf-b5894fccd5ac" providerId="ADAL" clId="{22A86F59-EFE6-4143-B1C1-CB4DEEC06B6F}" dt="2024-11-12T16:10:20.934" v="58"/>
        <pc:sldMkLst>
          <pc:docMk/>
          <pc:sldMk cId="3248553163" sldId="3193"/>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0:19.473" v="57"/>
              <pc2:cmMkLst xmlns:pc2="http://schemas.microsoft.com/office/powerpoint/2019/9/main/command">
                <pc:docMk/>
                <pc:sldMk cId="3248553163" sldId="3193"/>
                <pc2:cmMk id="{B2B0C003-6990-4778-8D75-7415AF79D66C}"/>
              </pc2:cmMkLst>
            </pc226:cmChg>
            <pc226:cmChg xmlns:pc226="http://schemas.microsoft.com/office/powerpoint/2022/06/main/command" chg="del">
              <pc226:chgData name="Sean Marks - Senior Researcher" userId="5b5504e5-eea6-43a5-accf-b5894fccd5ac" providerId="ADAL" clId="{22A86F59-EFE6-4143-B1C1-CB4DEEC06B6F}" dt="2024-11-12T16:10:20.934" v="58"/>
              <pc2:cmMkLst xmlns:pc2="http://schemas.microsoft.com/office/powerpoint/2019/9/main/command">
                <pc:docMk/>
                <pc:sldMk cId="3248553163" sldId="3193"/>
                <pc2:cmMk id="{D36FE0C6-EBF0-4E40-BC44-D72B48F7F935}"/>
              </pc2:cmMkLst>
            </pc226:cmChg>
          </p:ext>
        </pc:extLst>
      </pc:sldChg>
      <pc:sldChg chg="delCm">
        <pc:chgData name="Sean Marks - Senior Researcher" userId="5b5504e5-eea6-43a5-accf-b5894fccd5ac" providerId="ADAL" clId="{22A86F59-EFE6-4143-B1C1-CB4DEEC06B6F}" dt="2024-11-12T16:11:44.500" v="64"/>
        <pc:sldMkLst>
          <pc:docMk/>
          <pc:sldMk cId="2631398550" sldId="3195"/>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11:44.500" v="64"/>
              <pc2:cmMkLst xmlns:pc2="http://schemas.microsoft.com/office/powerpoint/2019/9/main/command">
                <pc:docMk/>
                <pc:sldMk cId="2631398550" sldId="3195"/>
                <pc2:cmMk id="{88C22567-BB24-416B-BDD0-1D81662F7583}"/>
              </pc2:cmMkLst>
            </pc226:cmChg>
            <pc226:cmChg xmlns:pc226="http://schemas.microsoft.com/office/powerpoint/2022/06/main/command" chg="del">
              <pc226:chgData name="Sean Marks - Senior Researcher" userId="5b5504e5-eea6-43a5-accf-b5894fccd5ac" providerId="ADAL" clId="{22A86F59-EFE6-4143-B1C1-CB4DEEC06B6F}" dt="2024-11-12T16:11:42.996" v="63"/>
              <pc2:cmMkLst xmlns:pc2="http://schemas.microsoft.com/office/powerpoint/2019/9/main/command">
                <pc:docMk/>
                <pc:sldMk cId="2631398550" sldId="3195"/>
                <pc2:cmMk id="{8C5B23D7-1B4F-4115-831C-34A80EA28385}"/>
              </pc2:cmMkLst>
            </pc226:cmChg>
          </p:ext>
        </pc:extLst>
      </pc:sldChg>
      <pc:sldChg chg="delCm">
        <pc:chgData name="Sean Marks - Senior Researcher" userId="5b5504e5-eea6-43a5-accf-b5894fccd5ac" providerId="ADAL" clId="{22A86F59-EFE6-4143-B1C1-CB4DEEC06B6F}" dt="2024-11-12T16:08:42.671" v="18"/>
        <pc:sldMkLst>
          <pc:docMk/>
          <pc:sldMk cId="2155700646" sldId="3216"/>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8:42.671" v="18"/>
              <pc2:cmMkLst xmlns:pc2="http://schemas.microsoft.com/office/powerpoint/2019/9/main/command">
                <pc:docMk/>
                <pc:sldMk cId="2155700646" sldId="3216"/>
                <pc2:cmMk id="{E71E87BE-476E-47B4-859D-D313B2B68CC9}"/>
              </pc2:cmMkLst>
            </pc226:cmChg>
            <pc226:cmChg xmlns:pc226="http://schemas.microsoft.com/office/powerpoint/2022/06/main/command" chg="del">
              <pc226:chgData name="Sean Marks - Senior Researcher" userId="5b5504e5-eea6-43a5-accf-b5894fccd5ac" providerId="ADAL" clId="{22A86F59-EFE6-4143-B1C1-CB4DEEC06B6F}" dt="2024-11-12T16:08:40.755" v="17"/>
              <pc2:cmMkLst xmlns:pc2="http://schemas.microsoft.com/office/powerpoint/2019/9/main/command">
                <pc:docMk/>
                <pc:sldMk cId="2155700646" sldId="3216"/>
                <pc2:cmMk id="{FCEEE8D2-F549-41AE-8F48-B2E8A2107AA8}"/>
              </pc2:cmMkLst>
            </pc226:cmChg>
          </p:ext>
        </pc:extLst>
      </pc:sldChg>
      <pc:sldChg chg="delCm">
        <pc:chgData name="Sean Marks - Senior Researcher" userId="5b5504e5-eea6-43a5-accf-b5894fccd5ac" providerId="ADAL" clId="{22A86F59-EFE6-4143-B1C1-CB4DEEC06B6F}" dt="2024-11-12T16:07:52.100" v="11"/>
        <pc:sldMkLst>
          <pc:docMk/>
          <pc:sldMk cId="1251096975" sldId="3222"/>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7:52.100" v="11"/>
              <pc2:cmMkLst xmlns:pc2="http://schemas.microsoft.com/office/powerpoint/2019/9/main/command">
                <pc:docMk/>
                <pc:sldMk cId="1251096975" sldId="3222"/>
                <pc2:cmMk id="{343F923C-EE08-48B2-BCEB-A959460C9CBE}"/>
              </pc2:cmMkLst>
            </pc226:cmChg>
          </p:ext>
        </pc:extLst>
      </pc:sldChg>
      <pc:sldChg chg="delCm">
        <pc:chgData name="Sean Marks - Senior Researcher" userId="5b5504e5-eea6-43a5-accf-b5894fccd5ac" providerId="ADAL" clId="{22A86F59-EFE6-4143-B1C1-CB4DEEC06B6F}" dt="2024-11-12T16:07:47.360" v="10"/>
        <pc:sldMkLst>
          <pc:docMk/>
          <pc:sldMk cId="3313715693" sldId="3223"/>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7:47.360" v="10"/>
              <pc2:cmMkLst xmlns:pc2="http://schemas.microsoft.com/office/powerpoint/2019/9/main/command">
                <pc:docMk/>
                <pc:sldMk cId="3313715693" sldId="3223"/>
                <pc2:cmMk id="{809ED848-13D2-445B-9E32-25F5AE952F00}"/>
              </pc2:cmMkLst>
            </pc226:cmChg>
          </p:ext>
        </pc:extLst>
      </pc:sldChg>
      <pc:sldChg chg="delCm">
        <pc:chgData name="Sean Marks - Senior Researcher" userId="5b5504e5-eea6-43a5-accf-b5894fccd5ac" providerId="ADAL" clId="{22A86F59-EFE6-4143-B1C1-CB4DEEC06B6F}" dt="2024-11-12T16:08:02.272" v="13"/>
        <pc:sldMkLst>
          <pc:docMk/>
          <pc:sldMk cId="99475844" sldId="3224"/>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8:02.272" v="13"/>
              <pc2:cmMkLst xmlns:pc2="http://schemas.microsoft.com/office/powerpoint/2019/9/main/command">
                <pc:docMk/>
                <pc:sldMk cId="99475844" sldId="3224"/>
                <pc2:cmMk id="{910C56B6-690A-42D0-8F22-B238609F4676}"/>
              </pc2:cmMkLst>
            </pc226:cmChg>
          </p:ext>
        </pc:extLst>
      </pc:sldChg>
      <pc:sldChg chg="delCm">
        <pc:chgData name="Sean Marks - Senior Researcher" userId="5b5504e5-eea6-43a5-accf-b5894fccd5ac" providerId="ADAL" clId="{22A86F59-EFE6-4143-B1C1-CB4DEEC06B6F}" dt="2024-11-12T16:08:36.404" v="16"/>
        <pc:sldMkLst>
          <pc:docMk/>
          <pc:sldMk cId="980394817" sldId="3225"/>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8:36.404" v="16"/>
              <pc2:cmMkLst xmlns:pc2="http://schemas.microsoft.com/office/powerpoint/2019/9/main/command">
                <pc:docMk/>
                <pc:sldMk cId="980394817" sldId="3225"/>
                <pc2:cmMk id="{4455D916-7225-445D-92AE-8C63E7283FEF}"/>
              </pc2:cmMkLst>
            </pc226:cmChg>
          </p:ext>
        </pc:extLst>
      </pc:sldChg>
      <pc:sldChg chg="delCm">
        <pc:chgData name="Sean Marks - Senior Researcher" userId="5b5504e5-eea6-43a5-accf-b5894fccd5ac" providerId="ADAL" clId="{22A86F59-EFE6-4143-B1C1-CB4DEEC06B6F}" dt="2024-11-12T16:07:57.874" v="12"/>
        <pc:sldMkLst>
          <pc:docMk/>
          <pc:sldMk cId="453845837" sldId="3226"/>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7:57.874" v="12"/>
              <pc2:cmMkLst xmlns:pc2="http://schemas.microsoft.com/office/powerpoint/2019/9/main/command">
                <pc:docMk/>
                <pc:sldMk cId="453845837" sldId="3226"/>
                <pc2:cmMk id="{039923EF-A3B5-4478-9342-EC0FF1CC6380}"/>
              </pc2:cmMkLst>
            </pc226:cmChg>
          </p:ext>
        </pc:extLst>
      </pc:sldChg>
      <pc:sldChg chg="delCm modCm">
        <pc:chgData name="Sean Marks - Senior Researcher" userId="5b5504e5-eea6-43a5-accf-b5894fccd5ac" providerId="ADAL" clId="{22A86F59-EFE6-4143-B1C1-CB4DEEC06B6F}" dt="2024-11-12T16:08:17.762" v="14"/>
        <pc:sldMkLst>
          <pc:docMk/>
          <pc:sldMk cId="3143509641" sldId="3227"/>
        </pc:sldMkLst>
        <pc:extLst>
          <p:ext xmlns:p="http://schemas.openxmlformats.org/presentationml/2006/main" uri="{D6D511B9-2390-475A-947B-AFAB55BFBCF1}">
            <pc226:cmChg xmlns:pc226="http://schemas.microsoft.com/office/powerpoint/2022/06/main/command" chg="del">
              <pc226:chgData name="Sean Marks - Senior Researcher" userId="5b5504e5-eea6-43a5-accf-b5894fccd5ac" providerId="ADAL" clId="{22A86F59-EFE6-4143-B1C1-CB4DEEC06B6F}" dt="2024-11-12T16:08:17.762" v="14"/>
              <pc2:cmMkLst xmlns:pc2="http://schemas.microsoft.com/office/powerpoint/2019/9/main/command">
                <pc:docMk/>
                <pc:sldMk cId="3143509641" sldId="3227"/>
                <pc2:cmMk id="{711FB8C2-539A-49D7-9A2F-F76D64FC74E8}"/>
              </pc2:cmMkLst>
              <pc226:cmRplyChg chg="add">
                <pc226:chgData name="Sean Marks - Senior Researcher" userId="5b5504e5-eea6-43a5-accf-b5894fccd5ac" providerId="ADAL" clId="{22A86F59-EFE6-4143-B1C1-CB4DEEC06B6F}" dt="2024-11-06T14:47:54.227" v="2"/>
                <pc2:cmRplyMkLst xmlns:pc2="http://schemas.microsoft.com/office/powerpoint/2019/9/main/command">
                  <pc:docMk/>
                  <pc:sldMk cId="3143509641" sldId="3227"/>
                  <pc2:cmMk id="{711FB8C2-539A-49D7-9A2F-F76D64FC74E8}"/>
                  <pc2:cmRplyMk id="{9646BF70-E3B4-40D1-974B-2A7E26ED07E6}"/>
                </pc2:cmRplyMkLst>
              </pc226:cmRplyChg>
            </pc226:cmChg>
          </p:ext>
        </pc:extLst>
      </pc:sldChg>
      <pc:sldChg chg="add del">
        <pc:chgData name="Sean Marks - Senior Researcher" userId="5b5504e5-eea6-43a5-accf-b5894fccd5ac" providerId="ADAL" clId="{22A86F59-EFE6-4143-B1C1-CB4DEEC06B6F}" dt="2024-11-06T14:32:25.947" v="1" actId="2696"/>
        <pc:sldMkLst>
          <pc:docMk/>
          <pc:sldMk cId="3380848258" sldId="3228"/>
        </pc:sldMkLst>
      </pc:sldChg>
    </pc:docChg>
  </pc:docChgLst>
  <pc:docChgLst>
    <pc:chgData name="Emily Brodie - Intelligence Manager" userId="72612abd-c561-46f0-925a-0548d2cab26d" providerId="ADAL" clId="{774297D9-B6C2-4FF6-B780-2FC53E15027E}"/>
    <pc:docChg chg="modSld">
      <pc:chgData name="Emily Brodie - Intelligence Manager" userId="72612abd-c561-46f0-925a-0548d2cab26d" providerId="ADAL" clId="{774297D9-B6C2-4FF6-B780-2FC53E15027E}" dt="2023-11-10T12:55:30.838" v="38" actId="20577"/>
      <pc:docMkLst>
        <pc:docMk/>
      </pc:docMkLst>
      <pc:sldChg chg="modSp mod">
        <pc:chgData name="Emily Brodie - Intelligence Manager" userId="72612abd-c561-46f0-925a-0548d2cab26d" providerId="ADAL" clId="{774297D9-B6C2-4FF6-B780-2FC53E15027E}" dt="2023-11-10T12:55:30.838" v="38" actId="20577"/>
        <pc:sldMkLst>
          <pc:docMk/>
          <pc:sldMk cId="2607067451" sldId="2831"/>
        </pc:sldMkLst>
        <pc:spChg chg="mod">
          <ac:chgData name="Emily Brodie - Intelligence Manager" userId="72612abd-c561-46f0-925a-0548d2cab26d" providerId="ADAL" clId="{774297D9-B6C2-4FF6-B780-2FC53E15027E}" dt="2023-11-10T12:55:30.838" v="38" actId="20577"/>
          <ac:spMkLst>
            <pc:docMk/>
            <pc:sldMk cId="2607067451" sldId="2831"/>
            <ac:spMk id="3" creationId="{3C276A45-0114-E06B-0F20-AE36E51D2C13}"/>
          </ac:spMkLst>
        </pc:spChg>
      </pc:sldChg>
      <pc:sldChg chg="modSp mod">
        <pc:chgData name="Emily Brodie - Intelligence Manager" userId="72612abd-c561-46f0-925a-0548d2cab26d" providerId="ADAL" clId="{774297D9-B6C2-4FF6-B780-2FC53E15027E}" dt="2023-11-10T11:52:53.685" v="10" actId="20577"/>
        <pc:sldMkLst>
          <pc:docMk/>
          <pc:sldMk cId="3330472232" sldId="2965"/>
        </pc:sldMkLst>
        <pc:spChg chg="mod">
          <ac:chgData name="Emily Brodie - Intelligence Manager" userId="72612abd-c561-46f0-925a-0548d2cab26d" providerId="ADAL" clId="{774297D9-B6C2-4FF6-B780-2FC53E15027E}" dt="2023-11-10T11:52:53.685" v="10" actId="20577"/>
          <ac:spMkLst>
            <pc:docMk/>
            <pc:sldMk cId="3330472232" sldId="2965"/>
            <ac:spMk id="2" creationId="{627FCEA4-0202-446A-B4AC-D0CB7DB33FCA}"/>
          </ac:spMkLst>
        </pc:spChg>
      </pc:sldChg>
      <pc:sldChg chg="modSp mod">
        <pc:chgData name="Emily Brodie - Intelligence Manager" userId="72612abd-c561-46f0-925a-0548d2cab26d" providerId="ADAL" clId="{774297D9-B6C2-4FF6-B780-2FC53E15027E}" dt="2023-11-10T12:55:22.997" v="24" actId="20577"/>
        <pc:sldMkLst>
          <pc:docMk/>
          <pc:sldMk cId="1720528825" sldId="3115"/>
        </pc:sldMkLst>
        <pc:spChg chg="mod">
          <ac:chgData name="Emily Brodie - Intelligence Manager" userId="72612abd-c561-46f0-925a-0548d2cab26d" providerId="ADAL" clId="{774297D9-B6C2-4FF6-B780-2FC53E15027E}" dt="2023-11-10T12:55:22.997" v="24" actId="20577"/>
          <ac:spMkLst>
            <pc:docMk/>
            <pc:sldMk cId="1720528825" sldId="3115"/>
            <ac:spMk id="25" creationId="{BA433F81-85D4-4936-BF50-F3FFDA8E5E4B}"/>
          </ac:spMkLst>
        </pc:spChg>
      </pc:sldChg>
      <pc:sldChg chg="modSp mod">
        <pc:chgData name="Emily Brodie - Intelligence Manager" userId="72612abd-c561-46f0-925a-0548d2cab26d" providerId="ADAL" clId="{774297D9-B6C2-4FF6-B780-2FC53E15027E}" dt="2023-11-10T11:53:04.516" v="17" actId="20577"/>
        <pc:sldMkLst>
          <pc:docMk/>
          <pc:sldMk cId="1237782643" sldId="3123"/>
        </pc:sldMkLst>
        <pc:spChg chg="mod">
          <ac:chgData name="Emily Brodie - Intelligence Manager" userId="72612abd-c561-46f0-925a-0548d2cab26d" providerId="ADAL" clId="{774297D9-B6C2-4FF6-B780-2FC53E15027E}" dt="2023-11-10T11:53:04.516" v="17" actId="20577"/>
          <ac:spMkLst>
            <pc:docMk/>
            <pc:sldMk cId="1237782643" sldId="3123"/>
            <ac:spMk id="2" creationId="{627FCEA4-0202-446A-B4AC-D0CB7DB33FCA}"/>
          </ac:spMkLst>
        </pc:spChg>
      </pc:sldChg>
      <pc:sldChg chg="modSp mod">
        <pc:chgData name="Emily Brodie - Intelligence Manager" userId="72612abd-c561-46f0-925a-0548d2cab26d" providerId="ADAL" clId="{774297D9-B6C2-4FF6-B780-2FC53E15027E}" dt="2023-11-10T12:55:27.071" v="31" actId="20577"/>
        <pc:sldMkLst>
          <pc:docMk/>
          <pc:sldMk cId="3412955442" sldId="3139"/>
        </pc:sldMkLst>
        <pc:spChg chg="mod">
          <ac:chgData name="Emily Brodie - Intelligence Manager" userId="72612abd-c561-46f0-925a-0548d2cab26d" providerId="ADAL" clId="{774297D9-B6C2-4FF6-B780-2FC53E15027E}" dt="2023-11-10T12:55:27.071" v="31" actId="20577"/>
          <ac:spMkLst>
            <pc:docMk/>
            <pc:sldMk cId="3412955442" sldId="3139"/>
            <ac:spMk id="9" creationId="{6B2816AC-49C7-E76D-D6FC-5A06D3758C9A}"/>
          </ac:spMkLst>
        </pc:spChg>
      </pc:sldChg>
    </pc:docChg>
  </pc:docChgLst>
  <pc:docChgLst>
    <pc:chgData name="Emily Brodie - Intelligence Manager" userId="72612abd-c561-46f0-925a-0548d2cab26d" providerId="ADAL" clId="{A08F3CE3-FE8A-426A-9A41-38E4A3511629}"/>
    <pc:docChg chg="custSel addSld delSld modSld">
      <pc:chgData name="Emily Brodie - Intelligence Manager" userId="72612abd-c561-46f0-925a-0548d2cab26d" providerId="ADAL" clId="{A08F3CE3-FE8A-426A-9A41-38E4A3511629}" dt="2024-01-26T14:49:32.785" v="19" actId="478"/>
      <pc:docMkLst>
        <pc:docMk/>
      </pc:docMkLst>
      <pc:sldChg chg="del">
        <pc:chgData name="Emily Brodie - Intelligence Manager" userId="72612abd-c561-46f0-925a-0548d2cab26d" providerId="ADAL" clId="{A08F3CE3-FE8A-426A-9A41-38E4A3511629}" dt="2024-01-26T10:21:53.792" v="5" actId="47"/>
        <pc:sldMkLst>
          <pc:docMk/>
          <pc:sldMk cId="2607067451" sldId="2831"/>
        </pc:sldMkLst>
      </pc:sldChg>
      <pc:sldChg chg="del">
        <pc:chgData name="Emily Brodie - Intelligence Manager" userId="72612abd-c561-46f0-925a-0548d2cab26d" providerId="ADAL" clId="{A08F3CE3-FE8A-426A-9A41-38E4A3511629}" dt="2024-01-26T10:22:01.644" v="7" actId="47"/>
        <pc:sldMkLst>
          <pc:docMk/>
          <pc:sldMk cId="533277106" sldId="2983"/>
        </pc:sldMkLst>
      </pc:sldChg>
      <pc:sldChg chg="del">
        <pc:chgData name="Emily Brodie - Intelligence Manager" userId="72612abd-c561-46f0-925a-0548d2cab26d" providerId="ADAL" clId="{A08F3CE3-FE8A-426A-9A41-38E4A3511629}" dt="2024-01-26T10:20:36.538" v="1" actId="47"/>
        <pc:sldMkLst>
          <pc:docMk/>
          <pc:sldMk cId="1720528825" sldId="3115"/>
        </pc:sldMkLst>
      </pc:sldChg>
      <pc:sldChg chg="del">
        <pc:chgData name="Emily Brodie - Intelligence Manager" userId="72612abd-c561-46f0-925a-0548d2cab26d" providerId="ADAL" clId="{A08F3CE3-FE8A-426A-9A41-38E4A3511629}" dt="2024-01-26T10:21:23.386" v="3" actId="47"/>
        <pc:sldMkLst>
          <pc:docMk/>
          <pc:sldMk cId="3412955442" sldId="3139"/>
        </pc:sldMkLst>
      </pc:sldChg>
      <pc:sldChg chg="del">
        <pc:chgData name="Emily Brodie - Intelligence Manager" userId="72612abd-c561-46f0-925a-0548d2cab26d" providerId="ADAL" clId="{A08F3CE3-FE8A-426A-9A41-38E4A3511629}" dt="2024-01-26T10:23:26.415" v="12" actId="47"/>
        <pc:sldMkLst>
          <pc:docMk/>
          <pc:sldMk cId="1494441858" sldId="3175"/>
        </pc:sldMkLst>
      </pc:sldChg>
      <pc:sldChg chg="del">
        <pc:chgData name="Emily Brodie - Intelligence Manager" userId="72612abd-c561-46f0-925a-0548d2cab26d" providerId="ADAL" clId="{A08F3CE3-FE8A-426A-9A41-38E4A3511629}" dt="2024-01-26T10:22:20.839" v="9" actId="47"/>
        <pc:sldMkLst>
          <pc:docMk/>
          <pc:sldMk cId="3341535296" sldId="3177"/>
        </pc:sldMkLst>
      </pc:sldChg>
      <pc:sldChg chg="delSp add mod">
        <pc:chgData name="Emily Brodie - Intelligence Manager" userId="72612abd-c561-46f0-925a-0548d2cab26d" providerId="ADAL" clId="{A08F3CE3-FE8A-426A-9A41-38E4A3511629}" dt="2024-01-26T14:49:32.785" v="19" actId="478"/>
        <pc:sldMkLst>
          <pc:docMk/>
          <pc:sldMk cId="3640139656" sldId="3191"/>
        </pc:sldMkLst>
        <pc:spChg chg="del">
          <ac:chgData name="Emily Brodie - Intelligence Manager" userId="72612abd-c561-46f0-925a-0548d2cab26d" providerId="ADAL" clId="{A08F3CE3-FE8A-426A-9A41-38E4A3511629}" dt="2024-01-26T14:49:32.785" v="19" actId="478"/>
          <ac:spMkLst>
            <pc:docMk/>
            <pc:sldMk cId="3640139656" sldId="3191"/>
            <ac:spMk id="28" creationId="{A2D53918-5667-5914-85A6-A48310F9CFE3}"/>
          </ac:spMkLst>
        </pc:spChg>
      </pc:sldChg>
      <pc:sldChg chg="modSp add mod">
        <pc:chgData name="Emily Brodie - Intelligence Manager" userId="72612abd-c561-46f0-925a-0548d2cab26d" providerId="ADAL" clId="{A08F3CE3-FE8A-426A-9A41-38E4A3511629}" dt="2024-01-26T10:26:34.832" v="15" actId="14100"/>
        <pc:sldMkLst>
          <pc:docMk/>
          <pc:sldMk cId="3248553163" sldId="3193"/>
        </pc:sldMkLst>
        <pc:spChg chg="mod">
          <ac:chgData name="Emily Brodie - Intelligence Manager" userId="72612abd-c561-46f0-925a-0548d2cab26d" providerId="ADAL" clId="{A08F3CE3-FE8A-426A-9A41-38E4A3511629}" dt="2024-01-26T10:26:34.832" v="15" actId="14100"/>
          <ac:spMkLst>
            <pc:docMk/>
            <pc:sldMk cId="3248553163" sldId="3193"/>
            <ac:spMk id="31" creationId="{9836A6F1-BE3A-4B8D-A187-7D95E64F3186}"/>
          </ac:spMkLst>
        </pc:spChg>
      </pc:sldChg>
      <pc:sldChg chg="modSp add mod">
        <pc:chgData name="Emily Brodie - Intelligence Manager" userId="72612abd-c561-46f0-925a-0548d2cab26d" providerId="ADAL" clId="{A08F3CE3-FE8A-426A-9A41-38E4A3511629}" dt="2024-01-26T10:26:55.009" v="17" actId="14100"/>
        <pc:sldMkLst>
          <pc:docMk/>
          <pc:sldMk cId="2631398550" sldId="3195"/>
        </pc:sldMkLst>
        <pc:spChg chg="mod">
          <ac:chgData name="Emily Brodie - Intelligence Manager" userId="72612abd-c561-46f0-925a-0548d2cab26d" providerId="ADAL" clId="{A08F3CE3-FE8A-426A-9A41-38E4A3511629}" dt="2024-01-26T10:26:55.009" v="17" actId="14100"/>
          <ac:spMkLst>
            <pc:docMk/>
            <pc:sldMk cId="2631398550" sldId="3195"/>
            <ac:spMk id="31" creationId="{9836A6F1-BE3A-4B8D-A187-7D95E64F3186}"/>
          </ac:spMkLst>
        </pc:spChg>
      </pc:sldChg>
      <pc:sldChg chg="add">
        <pc:chgData name="Emily Brodie - Intelligence Manager" userId="72612abd-c561-46f0-925a-0548d2cab26d" providerId="ADAL" clId="{A08F3CE3-FE8A-426A-9A41-38E4A3511629}" dt="2024-01-26T10:26:09.320" v="13"/>
        <pc:sldMkLst>
          <pc:docMk/>
          <pc:sldMk cId="2155700646" sldId="3216"/>
        </pc:sldMkLst>
      </pc:sldChg>
      <pc:sldChg chg="add">
        <pc:chgData name="Emily Brodie - Intelligence Manager" userId="72612abd-c561-46f0-925a-0548d2cab26d" providerId="ADAL" clId="{A08F3CE3-FE8A-426A-9A41-38E4A3511629}" dt="2024-01-26T10:20:35.033" v="0"/>
        <pc:sldMkLst>
          <pc:docMk/>
          <pc:sldMk cId="462394403" sldId="3220"/>
        </pc:sldMkLst>
      </pc:sldChg>
      <pc:sldChg chg="modSp add mod">
        <pc:chgData name="Emily Brodie - Intelligence Manager" userId="72612abd-c561-46f0-925a-0548d2cab26d" providerId="ADAL" clId="{A08F3CE3-FE8A-426A-9A41-38E4A3511629}" dt="2024-01-26T14:49:13.659" v="18"/>
        <pc:sldMkLst>
          <pc:docMk/>
          <pc:sldMk cId="1251755927" sldId="3221"/>
        </pc:sldMkLst>
        <pc:spChg chg="mod">
          <ac:chgData name="Emily Brodie - Intelligence Manager" userId="72612abd-c561-46f0-925a-0548d2cab26d" providerId="ADAL" clId="{A08F3CE3-FE8A-426A-9A41-38E4A3511629}" dt="2024-01-26T14:49:13.659" v="18"/>
          <ac:spMkLst>
            <pc:docMk/>
            <pc:sldMk cId="1251755927" sldId="3221"/>
            <ac:spMk id="2" creationId="{97E7D77D-6B12-A9ED-B270-29947335DD89}"/>
          </ac:spMkLst>
        </pc:spChg>
      </pc:sldChg>
      <pc:sldChg chg="add">
        <pc:chgData name="Emily Brodie - Intelligence Manager" userId="72612abd-c561-46f0-925a-0548d2cab26d" providerId="ADAL" clId="{A08F3CE3-FE8A-426A-9A41-38E4A3511629}" dt="2024-01-26T10:21:51.388" v="4"/>
        <pc:sldMkLst>
          <pc:docMk/>
          <pc:sldMk cId="1251096975" sldId="3222"/>
        </pc:sldMkLst>
      </pc:sldChg>
      <pc:sldChg chg="add">
        <pc:chgData name="Emily Brodie - Intelligence Manager" userId="72612abd-c561-46f0-925a-0548d2cab26d" providerId="ADAL" clId="{A08F3CE3-FE8A-426A-9A41-38E4A3511629}" dt="2024-01-26T10:21:58.941" v="6"/>
        <pc:sldMkLst>
          <pc:docMk/>
          <pc:sldMk cId="3313715693" sldId="3223"/>
        </pc:sldMkLst>
      </pc:sldChg>
      <pc:sldChg chg="add">
        <pc:chgData name="Emily Brodie - Intelligence Manager" userId="72612abd-c561-46f0-925a-0548d2cab26d" providerId="ADAL" clId="{A08F3CE3-FE8A-426A-9A41-38E4A3511629}" dt="2024-01-26T10:22:16.509" v="8"/>
        <pc:sldMkLst>
          <pc:docMk/>
          <pc:sldMk cId="99475844" sldId="3224"/>
        </pc:sldMkLst>
      </pc:sldChg>
      <pc:sldChg chg="add">
        <pc:chgData name="Emily Brodie - Intelligence Manager" userId="72612abd-c561-46f0-925a-0548d2cab26d" providerId="ADAL" clId="{A08F3CE3-FE8A-426A-9A41-38E4A3511629}" dt="2024-01-26T10:23:23.627" v="11"/>
        <pc:sldMkLst>
          <pc:docMk/>
          <pc:sldMk cId="980394817" sldId="3225"/>
        </pc:sldMkLst>
      </pc:sldChg>
    </pc:docChg>
  </pc:docChgLst>
  <pc:docChgLst>
    <pc:chgData name="Chris Final - Researcher" userId="30a9b99c-3608-4e3f-b048-5f989572effe" providerId="ADAL" clId="{B1E6B395-6C93-4DF1-802C-BE56F232D1A8}"/>
    <pc:docChg chg="undo custSel modSld">
      <pc:chgData name="Chris Final - Researcher" userId="30a9b99c-3608-4e3f-b048-5f989572effe" providerId="ADAL" clId="{B1E6B395-6C93-4DF1-802C-BE56F232D1A8}" dt="2024-11-15T16:00:05.818" v="199"/>
      <pc:docMkLst>
        <pc:docMk/>
      </pc:docMkLst>
      <pc:sldChg chg="addSp delSp modSp mod">
        <pc:chgData name="Chris Final - Researcher" userId="30a9b99c-3608-4e3f-b048-5f989572effe" providerId="ADAL" clId="{B1E6B395-6C93-4DF1-802C-BE56F232D1A8}" dt="2024-11-15T15:37:53.009" v="26"/>
        <pc:sldMkLst>
          <pc:docMk/>
          <pc:sldMk cId="4159326027" sldId="569"/>
        </pc:sldMkLst>
        <pc:spChg chg="del">
          <ac:chgData name="Chris Final - Researcher" userId="30a9b99c-3608-4e3f-b048-5f989572effe" providerId="ADAL" clId="{B1E6B395-6C93-4DF1-802C-BE56F232D1A8}" dt="2024-11-15T15:37:52.471" v="25" actId="478"/>
          <ac:spMkLst>
            <pc:docMk/>
            <pc:sldMk cId="4159326027" sldId="569"/>
            <ac:spMk id="24" creationId="{3138BC54-743A-04DB-C7F6-9E18E21898AB}"/>
          </ac:spMkLst>
        </pc:spChg>
        <pc:spChg chg="add mod">
          <ac:chgData name="Chris Final - Researcher" userId="30a9b99c-3608-4e3f-b048-5f989572effe" providerId="ADAL" clId="{B1E6B395-6C93-4DF1-802C-BE56F232D1A8}" dt="2024-11-15T15:37:53.009" v="26"/>
          <ac:spMkLst>
            <pc:docMk/>
            <pc:sldMk cId="4159326027" sldId="569"/>
            <ac:spMk id="26" creationId="{8D96B569-00E0-8A93-CDDA-DB54491B798E}"/>
          </ac:spMkLst>
        </pc:spChg>
        <pc:spChg chg="add mod">
          <ac:chgData name="Chris Final - Researcher" userId="30a9b99c-3608-4e3f-b048-5f989572effe" providerId="ADAL" clId="{B1E6B395-6C93-4DF1-802C-BE56F232D1A8}" dt="2024-11-15T15:37:53.009" v="26"/>
          <ac:spMkLst>
            <pc:docMk/>
            <pc:sldMk cId="4159326027" sldId="569"/>
            <ac:spMk id="27" creationId="{772D8EB4-FD1F-ECFB-8C8C-779A123C0A0C}"/>
          </ac:spMkLst>
        </pc:spChg>
      </pc:sldChg>
      <pc:sldChg chg="addSp modSp">
        <pc:chgData name="Chris Final - Researcher" userId="30a9b99c-3608-4e3f-b048-5f989572effe" providerId="ADAL" clId="{B1E6B395-6C93-4DF1-802C-BE56F232D1A8}" dt="2024-11-15T15:38:47.796" v="34"/>
        <pc:sldMkLst>
          <pc:docMk/>
          <pc:sldMk cId="604796128" sldId="2832"/>
        </pc:sldMkLst>
        <pc:spChg chg="add mod">
          <ac:chgData name="Chris Final - Researcher" userId="30a9b99c-3608-4e3f-b048-5f989572effe" providerId="ADAL" clId="{B1E6B395-6C93-4DF1-802C-BE56F232D1A8}" dt="2024-11-15T15:38:47.796" v="34"/>
          <ac:spMkLst>
            <pc:docMk/>
            <pc:sldMk cId="604796128" sldId="2832"/>
            <ac:spMk id="3" creationId="{30219CF5-8694-DA29-BAE3-C756FAF37A8D}"/>
          </ac:spMkLst>
        </pc:spChg>
        <pc:spChg chg="add mod">
          <ac:chgData name="Chris Final - Researcher" userId="30a9b99c-3608-4e3f-b048-5f989572effe" providerId="ADAL" clId="{B1E6B395-6C93-4DF1-802C-BE56F232D1A8}" dt="2024-11-15T15:38:47.796" v="34"/>
          <ac:spMkLst>
            <pc:docMk/>
            <pc:sldMk cId="604796128" sldId="2832"/>
            <ac:spMk id="4" creationId="{E7ED44E2-99C2-1D38-5A29-443BEF25C8D9}"/>
          </ac:spMkLst>
        </pc:spChg>
      </pc:sldChg>
      <pc:sldChg chg="addSp modSp mod">
        <pc:chgData name="Chris Final - Researcher" userId="30a9b99c-3608-4e3f-b048-5f989572effe" providerId="ADAL" clId="{B1E6B395-6C93-4DF1-802C-BE56F232D1A8}" dt="2024-11-15T15:49:44.568" v="67" actId="13926"/>
        <pc:sldMkLst>
          <pc:docMk/>
          <pc:sldMk cId="3330472232" sldId="2965"/>
        </pc:sldMkLst>
        <pc:spChg chg="add mod">
          <ac:chgData name="Chris Final - Researcher" userId="30a9b99c-3608-4e3f-b048-5f989572effe" providerId="ADAL" clId="{B1E6B395-6C93-4DF1-802C-BE56F232D1A8}" dt="2024-11-15T15:39:10.187" v="39"/>
          <ac:spMkLst>
            <pc:docMk/>
            <pc:sldMk cId="3330472232" sldId="2965"/>
            <ac:spMk id="4" creationId="{14B47BE4-125F-FCBD-8DCA-BBCF11635D12}"/>
          </ac:spMkLst>
        </pc:spChg>
        <pc:spChg chg="add mod">
          <ac:chgData name="Chris Final - Researcher" userId="30a9b99c-3608-4e3f-b048-5f989572effe" providerId="ADAL" clId="{B1E6B395-6C93-4DF1-802C-BE56F232D1A8}" dt="2024-11-15T15:39:10.187" v="39"/>
          <ac:spMkLst>
            <pc:docMk/>
            <pc:sldMk cId="3330472232" sldId="2965"/>
            <ac:spMk id="6" creationId="{9D067451-A23D-9221-81AF-CA162F66088B}"/>
          </ac:spMkLst>
        </pc:spChg>
        <pc:spChg chg="mod">
          <ac:chgData name="Chris Final - Researcher" userId="30a9b99c-3608-4e3f-b048-5f989572effe" providerId="ADAL" clId="{B1E6B395-6C93-4DF1-802C-BE56F232D1A8}" dt="2024-11-15T15:49:44.568" v="67" actId="13926"/>
          <ac:spMkLst>
            <pc:docMk/>
            <pc:sldMk cId="3330472232" sldId="2965"/>
            <ac:spMk id="8" creationId="{533839F5-AC8F-4CC9-AAB3-00284A8B1D4A}"/>
          </ac:spMkLst>
        </pc:spChg>
        <pc:spChg chg="mod">
          <ac:chgData name="Chris Final - Researcher" userId="30a9b99c-3608-4e3f-b048-5f989572effe" providerId="ADAL" clId="{B1E6B395-6C93-4DF1-802C-BE56F232D1A8}" dt="2024-11-15T15:48:56.427" v="63" actId="1076"/>
          <ac:spMkLst>
            <pc:docMk/>
            <pc:sldMk cId="3330472232" sldId="2965"/>
            <ac:spMk id="22" creationId="{EA5B08FA-038B-4413-9A14-65095F9E4F97}"/>
          </ac:spMkLst>
        </pc:spChg>
        <pc:graphicFrameChg chg="mod">
          <ac:chgData name="Chris Final - Researcher" userId="30a9b99c-3608-4e3f-b048-5f989572effe" providerId="ADAL" clId="{B1E6B395-6C93-4DF1-802C-BE56F232D1A8}" dt="2024-11-15T15:48:53.604" v="62" actId="1076"/>
          <ac:graphicFrameMkLst>
            <pc:docMk/>
            <pc:sldMk cId="3330472232" sldId="2965"/>
            <ac:graphicFrameMk id="29" creationId="{0DE66E2E-C9C4-4908-ACC6-A15941C85F9C}"/>
          </ac:graphicFrameMkLst>
        </pc:graphicFrameChg>
      </pc:sldChg>
      <pc:sldChg chg="addSp delSp modSp mod">
        <pc:chgData name="Chris Final - Researcher" userId="30a9b99c-3608-4e3f-b048-5f989572effe" providerId="ADAL" clId="{B1E6B395-6C93-4DF1-802C-BE56F232D1A8}" dt="2024-11-15T15:38:59.168" v="36"/>
        <pc:sldMkLst>
          <pc:docMk/>
          <pc:sldMk cId="1627562231" sldId="2998"/>
        </pc:sldMkLst>
        <pc:spChg chg="add mod">
          <ac:chgData name="Chris Final - Researcher" userId="30a9b99c-3608-4e3f-b048-5f989572effe" providerId="ADAL" clId="{B1E6B395-6C93-4DF1-802C-BE56F232D1A8}" dt="2024-11-15T15:38:59.168" v="36"/>
          <ac:spMkLst>
            <pc:docMk/>
            <pc:sldMk cId="1627562231" sldId="2998"/>
            <ac:spMk id="2" creationId="{58888883-7C42-CA64-C8F7-24FA63CE0935}"/>
          </ac:spMkLst>
        </pc:spChg>
        <pc:spChg chg="add mod">
          <ac:chgData name="Chris Final - Researcher" userId="30a9b99c-3608-4e3f-b048-5f989572effe" providerId="ADAL" clId="{B1E6B395-6C93-4DF1-802C-BE56F232D1A8}" dt="2024-11-15T15:38:59.168" v="36"/>
          <ac:spMkLst>
            <pc:docMk/>
            <pc:sldMk cId="1627562231" sldId="2998"/>
            <ac:spMk id="3" creationId="{2BE11446-3E06-0ED1-23A0-2C32BDF1EDE5}"/>
          </ac:spMkLst>
        </pc:spChg>
        <pc:spChg chg="del">
          <ac:chgData name="Chris Final - Researcher" userId="30a9b99c-3608-4e3f-b048-5f989572effe" providerId="ADAL" clId="{B1E6B395-6C93-4DF1-802C-BE56F232D1A8}" dt="2024-11-15T15:38:58.462" v="35" actId="478"/>
          <ac:spMkLst>
            <pc:docMk/>
            <pc:sldMk cId="1627562231" sldId="2998"/>
            <ac:spMk id="6" creationId="{4D43914F-6C9E-9AF3-33C0-4E712B952A45}"/>
          </ac:spMkLst>
        </pc:spChg>
      </pc:sldChg>
      <pc:sldChg chg="delCm">
        <pc:chgData name="Chris Final - Researcher" userId="30a9b99c-3608-4e3f-b048-5f989572effe" providerId="ADAL" clId="{B1E6B395-6C93-4DF1-802C-BE56F232D1A8}" dt="2024-11-15T16:00:05.818" v="199"/>
        <pc:sldMkLst>
          <pc:docMk/>
          <pc:sldMk cId="2113287284" sldId="3046"/>
        </pc:sldMkLst>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B1E6B395-6C93-4DF1-802C-BE56F232D1A8}" dt="2024-11-15T16:00:05.818" v="199"/>
              <pc2:cmMkLst xmlns:pc2="http://schemas.microsoft.com/office/powerpoint/2019/9/main/command">
                <pc:docMk/>
                <pc:sldMk cId="2113287284" sldId="3046"/>
                <pc2:cmMk id="{9F71E354-1A00-41D6-9A44-F274D83F54A7}"/>
              </pc2:cmMkLst>
            </pc226:cmChg>
          </p:ext>
        </pc:extLst>
      </pc:sldChg>
      <pc:sldChg chg="addSp modSp">
        <pc:chgData name="Chris Final - Researcher" userId="30a9b99c-3608-4e3f-b048-5f989572effe" providerId="ADAL" clId="{B1E6B395-6C93-4DF1-802C-BE56F232D1A8}" dt="2024-11-15T15:39:02.981" v="37"/>
        <pc:sldMkLst>
          <pc:docMk/>
          <pc:sldMk cId="2539501584" sldId="3149"/>
        </pc:sldMkLst>
        <pc:spChg chg="add mod">
          <ac:chgData name="Chris Final - Researcher" userId="30a9b99c-3608-4e3f-b048-5f989572effe" providerId="ADAL" clId="{B1E6B395-6C93-4DF1-802C-BE56F232D1A8}" dt="2024-11-15T15:39:02.981" v="37"/>
          <ac:spMkLst>
            <pc:docMk/>
            <pc:sldMk cId="2539501584" sldId="3149"/>
            <ac:spMk id="3" creationId="{C341F24E-2D71-7126-513E-7DAEBC094D5B}"/>
          </ac:spMkLst>
        </pc:spChg>
        <pc:spChg chg="add mod">
          <ac:chgData name="Chris Final - Researcher" userId="30a9b99c-3608-4e3f-b048-5f989572effe" providerId="ADAL" clId="{B1E6B395-6C93-4DF1-802C-BE56F232D1A8}" dt="2024-11-15T15:39:02.981" v="37"/>
          <ac:spMkLst>
            <pc:docMk/>
            <pc:sldMk cId="2539501584" sldId="3149"/>
            <ac:spMk id="4" creationId="{B6013F43-E6AC-39B8-D5F0-6FB8DCB116CE}"/>
          </ac:spMkLst>
        </pc:spChg>
      </pc:sldChg>
      <pc:sldChg chg="addSp modSp mod">
        <pc:chgData name="Chris Final - Researcher" userId="30a9b99c-3608-4e3f-b048-5f989572effe" providerId="ADAL" clId="{B1E6B395-6C93-4DF1-802C-BE56F232D1A8}" dt="2024-11-15T15:50:25.691" v="68" actId="1076"/>
        <pc:sldMkLst>
          <pc:docMk/>
          <pc:sldMk cId="2276185046" sldId="3150"/>
        </pc:sldMkLst>
        <pc:spChg chg="add mod">
          <ac:chgData name="Chris Final - Researcher" userId="30a9b99c-3608-4e3f-b048-5f989572effe" providerId="ADAL" clId="{B1E6B395-6C93-4DF1-802C-BE56F232D1A8}" dt="2024-11-15T15:39:16.327" v="41"/>
          <ac:spMkLst>
            <pc:docMk/>
            <pc:sldMk cId="2276185046" sldId="3150"/>
            <ac:spMk id="2" creationId="{6A3E42FE-E87B-FC2C-9B64-4065A1C0C353}"/>
          </ac:spMkLst>
        </pc:spChg>
        <pc:spChg chg="add mod">
          <ac:chgData name="Chris Final - Researcher" userId="30a9b99c-3608-4e3f-b048-5f989572effe" providerId="ADAL" clId="{B1E6B395-6C93-4DF1-802C-BE56F232D1A8}" dt="2024-11-15T15:39:16.327" v="41"/>
          <ac:spMkLst>
            <pc:docMk/>
            <pc:sldMk cId="2276185046" sldId="3150"/>
            <ac:spMk id="8" creationId="{0A9E67BA-1D9C-5E8C-4577-AD40858452E6}"/>
          </ac:spMkLst>
        </pc:spChg>
        <pc:spChg chg="mod">
          <ac:chgData name="Chris Final - Researcher" userId="30a9b99c-3608-4e3f-b048-5f989572effe" providerId="ADAL" clId="{B1E6B395-6C93-4DF1-802C-BE56F232D1A8}" dt="2024-11-15T15:50:25.691" v="68" actId="1076"/>
          <ac:spMkLst>
            <pc:docMk/>
            <pc:sldMk cId="2276185046" sldId="3150"/>
            <ac:spMk id="25" creationId="{6845256A-A95B-BC2E-2ED7-B4E62396CE5D}"/>
          </ac:spMkLst>
        </pc:spChg>
        <pc:spChg chg="mod">
          <ac:chgData name="Chris Final - Researcher" userId="30a9b99c-3608-4e3f-b048-5f989572effe" providerId="ADAL" clId="{B1E6B395-6C93-4DF1-802C-BE56F232D1A8}" dt="2024-11-15T15:50:25.691" v="68" actId="1076"/>
          <ac:spMkLst>
            <pc:docMk/>
            <pc:sldMk cId="2276185046" sldId="3150"/>
            <ac:spMk id="26" creationId="{E62D6096-628A-6886-690D-C9928606237E}"/>
          </ac:spMkLst>
        </pc:spChg>
        <pc:spChg chg="mod">
          <ac:chgData name="Chris Final - Researcher" userId="30a9b99c-3608-4e3f-b048-5f989572effe" providerId="ADAL" clId="{B1E6B395-6C93-4DF1-802C-BE56F232D1A8}" dt="2024-11-15T15:50:25.691" v="68" actId="1076"/>
          <ac:spMkLst>
            <pc:docMk/>
            <pc:sldMk cId="2276185046" sldId="3150"/>
            <ac:spMk id="27" creationId="{D1550C38-DFE3-0C74-0F6B-FD7A089149E2}"/>
          </ac:spMkLst>
        </pc:spChg>
      </pc:sldChg>
      <pc:sldChg chg="addSp modSp mod">
        <pc:chgData name="Chris Final - Researcher" userId="30a9b99c-3608-4e3f-b048-5f989572effe" providerId="ADAL" clId="{B1E6B395-6C93-4DF1-802C-BE56F232D1A8}" dt="2024-11-15T15:51:14.913" v="71" actId="1076"/>
        <pc:sldMkLst>
          <pc:docMk/>
          <pc:sldMk cId="803133031" sldId="3151"/>
        </pc:sldMkLst>
        <pc:spChg chg="add mod">
          <ac:chgData name="Chris Final - Researcher" userId="30a9b99c-3608-4e3f-b048-5f989572effe" providerId="ADAL" clId="{B1E6B395-6C93-4DF1-802C-BE56F232D1A8}" dt="2024-11-15T15:39:18.906" v="42"/>
          <ac:spMkLst>
            <pc:docMk/>
            <pc:sldMk cId="803133031" sldId="3151"/>
            <ac:spMk id="3" creationId="{C033953E-AC5E-D297-C678-E6701FEF727A}"/>
          </ac:spMkLst>
        </pc:spChg>
        <pc:spChg chg="add mod">
          <ac:chgData name="Chris Final - Researcher" userId="30a9b99c-3608-4e3f-b048-5f989572effe" providerId="ADAL" clId="{B1E6B395-6C93-4DF1-802C-BE56F232D1A8}" dt="2024-11-15T15:39:18.906" v="42"/>
          <ac:spMkLst>
            <pc:docMk/>
            <pc:sldMk cId="803133031" sldId="3151"/>
            <ac:spMk id="4" creationId="{C7485566-B434-D745-8E60-CABC51452AC4}"/>
          </ac:spMkLst>
        </pc:spChg>
        <pc:spChg chg="mod">
          <ac:chgData name="Chris Final - Researcher" userId="30a9b99c-3608-4e3f-b048-5f989572effe" providerId="ADAL" clId="{B1E6B395-6C93-4DF1-802C-BE56F232D1A8}" dt="2024-11-15T15:51:14.913" v="71" actId="1076"/>
          <ac:spMkLst>
            <pc:docMk/>
            <pc:sldMk cId="803133031" sldId="3151"/>
            <ac:spMk id="6" creationId="{42B6545F-98D5-EB6C-96B2-17915E9A4979}"/>
          </ac:spMkLst>
        </pc:spChg>
        <pc:spChg chg="mod">
          <ac:chgData name="Chris Final - Researcher" userId="30a9b99c-3608-4e3f-b048-5f989572effe" providerId="ADAL" clId="{B1E6B395-6C93-4DF1-802C-BE56F232D1A8}" dt="2024-11-15T15:51:14.913" v="71" actId="1076"/>
          <ac:spMkLst>
            <pc:docMk/>
            <pc:sldMk cId="803133031" sldId="3151"/>
            <ac:spMk id="7" creationId="{8CD7DA42-7151-BFF9-58C5-631009C0C00B}"/>
          </ac:spMkLst>
        </pc:spChg>
        <pc:spChg chg="mod">
          <ac:chgData name="Chris Final - Researcher" userId="30a9b99c-3608-4e3f-b048-5f989572effe" providerId="ADAL" clId="{B1E6B395-6C93-4DF1-802C-BE56F232D1A8}" dt="2024-11-15T15:51:14.913" v="71" actId="1076"/>
          <ac:spMkLst>
            <pc:docMk/>
            <pc:sldMk cId="803133031" sldId="3151"/>
            <ac:spMk id="8" creationId="{080F4BA7-9E3A-F263-54AA-7398ADD48647}"/>
          </ac:spMkLst>
        </pc:spChg>
        <pc:graphicFrameChg chg="mod">
          <ac:chgData name="Chris Final - Researcher" userId="30a9b99c-3608-4e3f-b048-5f989572effe" providerId="ADAL" clId="{B1E6B395-6C93-4DF1-802C-BE56F232D1A8}" dt="2024-11-15T15:51:09.423" v="70" actId="1076"/>
          <ac:graphicFrameMkLst>
            <pc:docMk/>
            <pc:sldMk cId="803133031" sldId="3151"/>
            <ac:graphicFrameMk id="2" creationId="{80EF4EAF-93D2-96A0-83C7-5359FA7BB053}"/>
          </ac:graphicFrameMkLst>
        </pc:graphicFrameChg>
      </pc:sldChg>
      <pc:sldChg chg="addSp modSp mod">
        <pc:chgData name="Chris Final - Researcher" userId="30a9b99c-3608-4e3f-b048-5f989572effe" providerId="ADAL" clId="{B1E6B395-6C93-4DF1-802C-BE56F232D1A8}" dt="2024-11-15T15:51:29.286" v="72" actId="1076"/>
        <pc:sldMkLst>
          <pc:docMk/>
          <pc:sldMk cId="1226303012" sldId="3152"/>
        </pc:sldMkLst>
        <pc:spChg chg="add mod">
          <ac:chgData name="Chris Final - Researcher" userId="30a9b99c-3608-4e3f-b048-5f989572effe" providerId="ADAL" clId="{B1E6B395-6C93-4DF1-802C-BE56F232D1A8}" dt="2024-11-15T15:39:20.541" v="43"/>
          <ac:spMkLst>
            <pc:docMk/>
            <pc:sldMk cId="1226303012" sldId="3152"/>
            <ac:spMk id="2" creationId="{52A6E8A8-E075-90FA-4608-F3AE5DA0F7A9}"/>
          </ac:spMkLst>
        </pc:spChg>
        <pc:spChg chg="add mod">
          <ac:chgData name="Chris Final - Researcher" userId="30a9b99c-3608-4e3f-b048-5f989572effe" providerId="ADAL" clId="{B1E6B395-6C93-4DF1-802C-BE56F232D1A8}" dt="2024-11-15T15:39:20.541" v="43"/>
          <ac:spMkLst>
            <pc:docMk/>
            <pc:sldMk cId="1226303012" sldId="3152"/>
            <ac:spMk id="4" creationId="{B3332E15-030F-DDBA-3C06-41F44D60D86C}"/>
          </ac:spMkLst>
        </pc:spChg>
        <pc:spChg chg="mod">
          <ac:chgData name="Chris Final - Researcher" userId="30a9b99c-3608-4e3f-b048-5f989572effe" providerId="ADAL" clId="{B1E6B395-6C93-4DF1-802C-BE56F232D1A8}" dt="2024-11-15T15:51:29.286" v="72" actId="1076"/>
          <ac:spMkLst>
            <pc:docMk/>
            <pc:sldMk cId="1226303012" sldId="3152"/>
            <ac:spMk id="9" creationId="{5E925342-11D9-52D3-6862-02F1CB22022A}"/>
          </ac:spMkLst>
        </pc:spChg>
        <pc:spChg chg="mod">
          <ac:chgData name="Chris Final - Researcher" userId="30a9b99c-3608-4e3f-b048-5f989572effe" providerId="ADAL" clId="{B1E6B395-6C93-4DF1-802C-BE56F232D1A8}" dt="2024-11-15T15:51:29.286" v="72" actId="1076"/>
          <ac:spMkLst>
            <pc:docMk/>
            <pc:sldMk cId="1226303012" sldId="3152"/>
            <ac:spMk id="11" creationId="{F23DFF59-961E-183A-714F-BB81F7AFF6E9}"/>
          </ac:spMkLst>
        </pc:spChg>
        <pc:spChg chg="mod">
          <ac:chgData name="Chris Final - Researcher" userId="30a9b99c-3608-4e3f-b048-5f989572effe" providerId="ADAL" clId="{B1E6B395-6C93-4DF1-802C-BE56F232D1A8}" dt="2024-11-15T15:51:29.286" v="72" actId="1076"/>
          <ac:spMkLst>
            <pc:docMk/>
            <pc:sldMk cId="1226303012" sldId="3152"/>
            <ac:spMk id="12" creationId="{65904419-A7FF-6D6D-7E11-CF0483C173A3}"/>
          </ac:spMkLst>
        </pc:spChg>
      </pc:sldChg>
      <pc:sldChg chg="addSp modSp">
        <pc:chgData name="Chris Final - Researcher" userId="30a9b99c-3608-4e3f-b048-5f989572effe" providerId="ADAL" clId="{B1E6B395-6C93-4DF1-802C-BE56F232D1A8}" dt="2024-11-15T15:39:32.574" v="47"/>
        <pc:sldMkLst>
          <pc:docMk/>
          <pc:sldMk cId="2174971040" sldId="3155"/>
        </pc:sldMkLst>
        <pc:spChg chg="add mod">
          <ac:chgData name="Chris Final - Researcher" userId="30a9b99c-3608-4e3f-b048-5f989572effe" providerId="ADAL" clId="{B1E6B395-6C93-4DF1-802C-BE56F232D1A8}" dt="2024-11-15T15:39:32.574" v="47"/>
          <ac:spMkLst>
            <pc:docMk/>
            <pc:sldMk cId="2174971040" sldId="3155"/>
            <ac:spMk id="13" creationId="{6BFD02BC-962F-91DB-A02F-006E500D0AC3}"/>
          </ac:spMkLst>
        </pc:spChg>
        <pc:spChg chg="add mod">
          <ac:chgData name="Chris Final - Researcher" userId="30a9b99c-3608-4e3f-b048-5f989572effe" providerId="ADAL" clId="{B1E6B395-6C93-4DF1-802C-BE56F232D1A8}" dt="2024-11-15T15:39:32.574" v="47"/>
          <ac:spMkLst>
            <pc:docMk/>
            <pc:sldMk cId="2174971040" sldId="3155"/>
            <ac:spMk id="14" creationId="{88C85AAD-8ABB-C213-BB7A-311124E8CC41}"/>
          </ac:spMkLst>
        </pc:spChg>
      </pc:sldChg>
      <pc:sldChg chg="addSp modSp">
        <pc:chgData name="Chris Final - Researcher" userId="30a9b99c-3608-4e3f-b048-5f989572effe" providerId="ADAL" clId="{B1E6B395-6C93-4DF1-802C-BE56F232D1A8}" dt="2024-11-15T15:39:29.703" v="46"/>
        <pc:sldMkLst>
          <pc:docMk/>
          <pc:sldMk cId="1040410581" sldId="3156"/>
        </pc:sldMkLst>
        <pc:spChg chg="add mod">
          <ac:chgData name="Chris Final - Researcher" userId="30a9b99c-3608-4e3f-b048-5f989572effe" providerId="ADAL" clId="{B1E6B395-6C93-4DF1-802C-BE56F232D1A8}" dt="2024-11-15T15:39:29.703" v="46"/>
          <ac:spMkLst>
            <pc:docMk/>
            <pc:sldMk cId="1040410581" sldId="3156"/>
            <ac:spMk id="2" creationId="{D9875A8A-3AB9-14B9-817C-01E4D4346168}"/>
          </ac:spMkLst>
        </pc:spChg>
        <pc:spChg chg="add mod">
          <ac:chgData name="Chris Final - Researcher" userId="30a9b99c-3608-4e3f-b048-5f989572effe" providerId="ADAL" clId="{B1E6B395-6C93-4DF1-802C-BE56F232D1A8}" dt="2024-11-15T15:39:29.703" v="46"/>
          <ac:spMkLst>
            <pc:docMk/>
            <pc:sldMk cId="1040410581" sldId="3156"/>
            <ac:spMk id="3" creationId="{DDF8F083-F3C8-4A45-19A1-5256C045D6F8}"/>
          </ac:spMkLst>
        </pc:spChg>
      </pc:sldChg>
      <pc:sldChg chg="addSp modSp">
        <pc:chgData name="Chris Final - Researcher" userId="30a9b99c-3608-4e3f-b048-5f989572effe" providerId="ADAL" clId="{B1E6B395-6C93-4DF1-802C-BE56F232D1A8}" dt="2024-11-15T15:39:35.619" v="48"/>
        <pc:sldMkLst>
          <pc:docMk/>
          <pc:sldMk cId="2783734361" sldId="3157"/>
        </pc:sldMkLst>
        <pc:spChg chg="add mod">
          <ac:chgData name="Chris Final - Researcher" userId="30a9b99c-3608-4e3f-b048-5f989572effe" providerId="ADAL" clId="{B1E6B395-6C93-4DF1-802C-BE56F232D1A8}" dt="2024-11-15T15:39:35.619" v="48"/>
          <ac:spMkLst>
            <pc:docMk/>
            <pc:sldMk cId="2783734361" sldId="3157"/>
            <ac:spMk id="3" creationId="{93B02F69-BAEC-6375-3EC8-D035F9785D3D}"/>
          </ac:spMkLst>
        </pc:spChg>
        <pc:spChg chg="add mod">
          <ac:chgData name="Chris Final - Researcher" userId="30a9b99c-3608-4e3f-b048-5f989572effe" providerId="ADAL" clId="{B1E6B395-6C93-4DF1-802C-BE56F232D1A8}" dt="2024-11-15T15:39:35.619" v="48"/>
          <ac:spMkLst>
            <pc:docMk/>
            <pc:sldMk cId="2783734361" sldId="3157"/>
            <ac:spMk id="6" creationId="{BB1D751D-9DE5-EF4F-7C53-A9358CDDA301}"/>
          </ac:spMkLst>
        </pc:spChg>
      </pc:sldChg>
      <pc:sldChg chg="addSp delSp modSp mod">
        <pc:chgData name="Chris Final - Researcher" userId="30a9b99c-3608-4e3f-b048-5f989572effe" providerId="ADAL" clId="{B1E6B395-6C93-4DF1-802C-BE56F232D1A8}" dt="2024-11-15T15:58:41.922" v="194" actId="1076"/>
        <pc:sldMkLst>
          <pc:docMk/>
          <pc:sldMk cId="1251307578" sldId="3159"/>
        </pc:sldMkLst>
        <pc:spChg chg="mod">
          <ac:chgData name="Chris Final - Researcher" userId="30a9b99c-3608-4e3f-b048-5f989572effe" providerId="ADAL" clId="{B1E6B395-6C93-4DF1-802C-BE56F232D1A8}" dt="2024-11-15T15:54:26.304" v="75" actId="1076"/>
          <ac:spMkLst>
            <pc:docMk/>
            <pc:sldMk cId="1251307578" sldId="3159"/>
            <ac:spMk id="4" creationId="{42BEA188-CE99-9BC0-DAE0-DD4A3F359CE0}"/>
          </ac:spMkLst>
        </pc:spChg>
        <pc:spChg chg="del">
          <ac:chgData name="Chris Final - Researcher" userId="30a9b99c-3608-4e3f-b048-5f989572effe" providerId="ADAL" clId="{B1E6B395-6C93-4DF1-802C-BE56F232D1A8}" dt="2024-11-15T15:58:38.736" v="193" actId="478"/>
          <ac:spMkLst>
            <pc:docMk/>
            <pc:sldMk cId="1251307578" sldId="3159"/>
            <ac:spMk id="8" creationId="{533839F5-AC8F-4CC9-AAB3-00284A8B1D4A}"/>
          </ac:spMkLst>
        </pc:spChg>
        <pc:spChg chg="add mod">
          <ac:chgData name="Chris Final - Researcher" userId="30a9b99c-3608-4e3f-b048-5f989572effe" providerId="ADAL" clId="{B1E6B395-6C93-4DF1-802C-BE56F232D1A8}" dt="2024-11-15T15:39:38.228" v="49"/>
          <ac:spMkLst>
            <pc:docMk/>
            <pc:sldMk cId="1251307578" sldId="3159"/>
            <ac:spMk id="16" creationId="{3EBCD85B-7815-3247-BF04-18DCD87B96FE}"/>
          </ac:spMkLst>
        </pc:spChg>
        <pc:spChg chg="add mod">
          <ac:chgData name="Chris Final - Researcher" userId="30a9b99c-3608-4e3f-b048-5f989572effe" providerId="ADAL" clId="{B1E6B395-6C93-4DF1-802C-BE56F232D1A8}" dt="2024-11-15T15:39:38.228" v="49"/>
          <ac:spMkLst>
            <pc:docMk/>
            <pc:sldMk cId="1251307578" sldId="3159"/>
            <ac:spMk id="17" creationId="{1C47B154-AECA-AA5C-F4EC-B557BF71A534}"/>
          </ac:spMkLst>
        </pc:spChg>
        <pc:spChg chg="add mod">
          <ac:chgData name="Chris Final - Researcher" userId="30a9b99c-3608-4e3f-b048-5f989572effe" providerId="ADAL" clId="{B1E6B395-6C93-4DF1-802C-BE56F232D1A8}" dt="2024-11-15T15:58:41.922" v="194" actId="1076"/>
          <ac:spMkLst>
            <pc:docMk/>
            <pc:sldMk cId="1251307578" sldId="3159"/>
            <ac:spMk id="18" creationId="{B72F26E5-744C-E38C-C588-500A4BBBC164}"/>
          </ac:spMkLst>
        </pc:spChg>
      </pc:sldChg>
      <pc:sldChg chg="addSp modSp">
        <pc:chgData name="Chris Final - Researcher" userId="30a9b99c-3608-4e3f-b048-5f989572effe" providerId="ADAL" clId="{B1E6B395-6C93-4DF1-802C-BE56F232D1A8}" dt="2024-11-15T15:39:25.777" v="45"/>
        <pc:sldMkLst>
          <pc:docMk/>
          <pc:sldMk cId="3632068914" sldId="3161"/>
        </pc:sldMkLst>
        <pc:spChg chg="add mod">
          <ac:chgData name="Chris Final - Researcher" userId="30a9b99c-3608-4e3f-b048-5f989572effe" providerId="ADAL" clId="{B1E6B395-6C93-4DF1-802C-BE56F232D1A8}" dt="2024-11-15T15:39:25.777" v="45"/>
          <ac:spMkLst>
            <pc:docMk/>
            <pc:sldMk cId="3632068914" sldId="3161"/>
            <ac:spMk id="3" creationId="{497364A7-C8BC-1964-D773-CBBC2A89B0A7}"/>
          </ac:spMkLst>
        </pc:spChg>
        <pc:spChg chg="add mod">
          <ac:chgData name="Chris Final - Researcher" userId="30a9b99c-3608-4e3f-b048-5f989572effe" providerId="ADAL" clId="{B1E6B395-6C93-4DF1-802C-BE56F232D1A8}" dt="2024-11-15T15:39:25.777" v="45"/>
          <ac:spMkLst>
            <pc:docMk/>
            <pc:sldMk cId="3632068914" sldId="3161"/>
            <ac:spMk id="4" creationId="{8AC0850F-D3F0-988F-A8E7-14A881DE378A}"/>
          </ac:spMkLst>
        </pc:spChg>
      </pc:sldChg>
      <pc:sldChg chg="addSp modSp">
        <pc:chgData name="Chris Final - Researcher" userId="30a9b99c-3608-4e3f-b048-5f989572effe" providerId="ADAL" clId="{B1E6B395-6C93-4DF1-802C-BE56F232D1A8}" dt="2024-11-15T15:48:09.365" v="59"/>
        <pc:sldMkLst>
          <pc:docMk/>
          <pc:sldMk cId="1804019593" sldId="3162"/>
        </pc:sldMkLst>
        <pc:spChg chg="add mod">
          <ac:chgData name="Chris Final - Researcher" userId="30a9b99c-3608-4e3f-b048-5f989572effe" providerId="ADAL" clId="{B1E6B395-6C93-4DF1-802C-BE56F232D1A8}" dt="2024-11-15T15:39:07.602" v="38"/>
          <ac:spMkLst>
            <pc:docMk/>
            <pc:sldMk cId="1804019593" sldId="3162"/>
            <ac:spMk id="3" creationId="{BC4D558D-0B7C-ABBD-803C-F6067B94D822}"/>
          </ac:spMkLst>
        </pc:spChg>
        <pc:spChg chg="add mod">
          <ac:chgData name="Chris Final - Researcher" userId="30a9b99c-3608-4e3f-b048-5f989572effe" providerId="ADAL" clId="{B1E6B395-6C93-4DF1-802C-BE56F232D1A8}" dt="2024-11-15T15:39:07.602" v="38"/>
          <ac:spMkLst>
            <pc:docMk/>
            <pc:sldMk cId="1804019593" sldId="3162"/>
            <ac:spMk id="4" creationId="{6F3A97A0-9344-1ECF-6F46-4F04591EAAD0}"/>
          </ac:spMkLst>
        </pc:spChg>
        <pc:graphicFrameChg chg="mod">
          <ac:chgData name="Chris Final - Researcher" userId="30a9b99c-3608-4e3f-b048-5f989572effe" providerId="ADAL" clId="{B1E6B395-6C93-4DF1-802C-BE56F232D1A8}" dt="2024-11-15T15:48:09.365" v="59"/>
          <ac:graphicFrameMkLst>
            <pc:docMk/>
            <pc:sldMk cId="1804019593" sldId="3162"/>
            <ac:graphicFrameMk id="12" creationId="{E4120F31-3365-4418-A777-5171BD645E6C}"/>
          </ac:graphicFrameMkLst>
        </pc:graphicFrameChg>
        <pc:graphicFrameChg chg="mod">
          <ac:chgData name="Chris Final - Researcher" userId="30a9b99c-3608-4e3f-b048-5f989572effe" providerId="ADAL" clId="{B1E6B395-6C93-4DF1-802C-BE56F232D1A8}" dt="2024-11-15T15:48:04.945" v="58"/>
          <ac:graphicFrameMkLst>
            <pc:docMk/>
            <pc:sldMk cId="1804019593" sldId="3162"/>
            <ac:graphicFrameMk id="14" creationId="{29E8A37E-D217-4E14-B01E-9A0215FE0C9E}"/>
          </ac:graphicFrameMkLst>
        </pc:graphicFrameChg>
      </pc:sldChg>
      <pc:sldChg chg="modSp mod delCm">
        <pc:chgData name="Chris Final - Researcher" userId="30a9b99c-3608-4e3f-b048-5f989572effe" providerId="ADAL" clId="{B1E6B395-6C93-4DF1-802C-BE56F232D1A8}" dt="2024-11-15T15:59:36.938" v="198"/>
        <pc:sldMkLst>
          <pc:docMk/>
          <pc:sldMk cId="3221217714" sldId="3166"/>
        </pc:sldMkLst>
        <pc:spChg chg="mod">
          <ac:chgData name="Chris Final - Researcher" userId="30a9b99c-3608-4e3f-b048-5f989572effe" providerId="ADAL" clId="{B1E6B395-6C93-4DF1-802C-BE56F232D1A8}" dt="2024-11-15T15:58:51.390" v="196" actId="20577"/>
          <ac:spMkLst>
            <pc:docMk/>
            <pc:sldMk cId="3221217714" sldId="3166"/>
            <ac:spMk id="3" creationId="{B95E182F-7119-1A27-2351-DBA50732520A}"/>
          </ac:spMkLst>
        </pc:spChg>
        <pc:extLst>
          <p:ext xmlns:p="http://schemas.openxmlformats.org/presentationml/2006/main" uri="{D6D511B9-2390-475A-947B-AFAB55BFBCF1}">
            <pc226:cmChg xmlns:pc226="http://schemas.microsoft.com/office/powerpoint/2022/06/main/command" chg="del">
              <pc226:chgData name="Chris Final - Researcher" userId="30a9b99c-3608-4e3f-b048-5f989572effe" providerId="ADAL" clId="{B1E6B395-6C93-4DF1-802C-BE56F232D1A8}" dt="2024-11-15T15:59:35.418" v="197"/>
              <pc2:cmMkLst xmlns:pc2="http://schemas.microsoft.com/office/powerpoint/2019/9/main/command">
                <pc:docMk/>
                <pc:sldMk cId="3221217714" sldId="3166"/>
                <pc2:cmMk id="{25459E93-B9AF-4FB4-BBDA-AB08E793A745}"/>
              </pc2:cmMkLst>
            </pc226:cmChg>
            <pc226:cmChg xmlns:pc226="http://schemas.microsoft.com/office/powerpoint/2022/06/main/command" chg="del">
              <pc226:chgData name="Chris Final - Researcher" userId="30a9b99c-3608-4e3f-b048-5f989572effe" providerId="ADAL" clId="{B1E6B395-6C93-4DF1-802C-BE56F232D1A8}" dt="2024-11-15T15:59:36.938" v="198"/>
              <pc2:cmMkLst xmlns:pc2="http://schemas.microsoft.com/office/powerpoint/2019/9/main/command">
                <pc:docMk/>
                <pc:sldMk cId="3221217714" sldId="3166"/>
                <pc2:cmMk id="{161B669D-892F-40D8-ADF6-99506D74A3A8}"/>
              </pc2:cmMkLst>
            </pc226:cmChg>
          </p:ext>
        </pc:extLst>
      </pc:sldChg>
      <pc:sldChg chg="addSp delSp modSp mod">
        <pc:chgData name="Chris Final - Researcher" userId="30a9b99c-3608-4e3f-b048-5f989572effe" providerId="ADAL" clId="{B1E6B395-6C93-4DF1-802C-BE56F232D1A8}" dt="2024-11-15T15:38:30.348" v="28"/>
        <pc:sldMkLst>
          <pc:docMk/>
          <pc:sldMk cId="3960255522" sldId="3174"/>
        </pc:sldMkLst>
        <pc:spChg chg="del">
          <ac:chgData name="Chris Final - Researcher" userId="30a9b99c-3608-4e3f-b048-5f989572effe" providerId="ADAL" clId="{B1E6B395-6C93-4DF1-802C-BE56F232D1A8}" dt="2024-11-15T15:38:29.962" v="27" actId="478"/>
          <ac:spMkLst>
            <pc:docMk/>
            <pc:sldMk cId="3960255522" sldId="3174"/>
            <ac:spMk id="4" creationId="{146D5AFD-B8F6-6786-9DB0-B028123419A3}"/>
          </ac:spMkLst>
        </pc:spChg>
        <pc:spChg chg="add mod">
          <ac:chgData name="Chris Final - Researcher" userId="30a9b99c-3608-4e3f-b048-5f989572effe" providerId="ADAL" clId="{B1E6B395-6C93-4DF1-802C-BE56F232D1A8}" dt="2024-11-15T15:38:30.348" v="28"/>
          <ac:spMkLst>
            <pc:docMk/>
            <pc:sldMk cId="3960255522" sldId="3174"/>
            <ac:spMk id="5" creationId="{2A6D258E-F4AE-351B-F45F-1E4355BC0F9F}"/>
          </ac:spMkLst>
        </pc:spChg>
        <pc:spChg chg="add mod">
          <ac:chgData name="Chris Final - Researcher" userId="30a9b99c-3608-4e3f-b048-5f989572effe" providerId="ADAL" clId="{B1E6B395-6C93-4DF1-802C-BE56F232D1A8}" dt="2024-11-15T15:38:30.348" v="28"/>
          <ac:spMkLst>
            <pc:docMk/>
            <pc:sldMk cId="3960255522" sldId="3174"/>
            <ac:spMk id="6" creationId="{FC32E957-EA84-AC1E-D38A-98D932A3B593}"/>
          </ac:spMkLst>
        </pc:spChg>
      </pc:sldChg>
      <pc:sldChg chg="addSp delSp modSp mod">
        <pc:chgData name="Chris Final - Researcher" userId="30a9b99c-3608-4e3f-b048-5f989572effe" providerId="ADAL" clId="{B1E6B395-6C93-4DF1-802C-BE56F232D1A8}" dt="2024-11-15T15:38:45.113" v="33"/>
        <pc:sldMkLst>
          <pc:docMk/>
          <pc:sldMk cId="3016406703" sldId="3176"/>
        </pc:sldMkLst>
        <pc:spChg chg="del">
          <ac:chgData name="Chris Final - Researcher" userId="30a9b99c-3608-4e3f-b048-5f989572effe" providerId="ADAL" clId="{B1E6B395-6C93-4DF1-802C-BE56F232D1A8}" dt="2024-11-15T15:38:44.727" v="32" actId="478"/>
          <ac:spMkLst>
            <pc:docMk/>
            <pc:sldMk cId="3016406703" sldId="3176"/>
            <ac:spMk id="2" creationId="{A101EFD1-9AFF-7462-2307-6DBB45964F66}"/>
          </ac:spMkLst>
        </pc:spChg>
        <pc:spChg chg="add mod">
          <ac:chgData name="Chris Final - Researcher" userId="30a9b99c-3608-4e3f-b048-5f989572effe" providerId="ADAL" clId="{B1E6B395-6C93-4DF1-802C-BE56F232D1A8}" dt="2024-11-15T15:38:45.113" v="33"/>
          <ac:spMkLst>
            <pc:docMk/>
            <pc:sldMk cId="3016406703" sldId="3176"/>
            <ac:spMk id="8" creationId="{50D8D6E1-099E-07F3-1166-6CC5A759EF00}"/>
          </ac:spMkLst>
        </pc:spChg>
        <pc:spChg chg="add mod">
          <ac:chgData name="Chris Final - Researcher" userId="30a9b99c-3608-4e3f-b048-5f989572effe" providerId="ADAL" clId="{B1E6B395-6C93-4DF1-802C-BE56F232D1A8}" dt="2024-11-15T15:38:45.113" v="33"/>
          <ac:spMkLst>
            <pc:docMk/>
            <pc:sldMk cId="3016406703" sldId="3176"/>
            <ac:spMk id="9" creationId="{CEA7F965-BC76-7673-FFF0-524ADC5A4EDB}"/>
          </ac:spMkLst>
        </pc:spChg>
      </pc:sldChg>
      <pc:sldChg chg="addSp delSp modSp mod">
        <pc:chgData name="Chris Final - Researcher" userId="30a9b99c-3608-4e3f-b048-5f989572effe" providerId="ADAL" clId="{B1E6B395-6C93-4DF1-802C-BE56F232D1A8}" dt="2024-11-15T15:37:38.800" v="23"/>
        <pc:sldMkLst>
          <pc:docMk/>
          <pc:sldMk cId="964122667" sldId="3189"/>
        </pc:sldMkLst>
        <pc:spChg chg="del">
          <ac:chgData name="Chris Final - Researcher" userId="30a9b99c-3608-4e3f-b048-5f989572effe" providerId="ADAL" clId="{B1E6B395-6C93-4DF1-802C-BE56F232D1A8}" dt="2024-11-15T15:37:35.105" v="21" actId="478"/>
          <ac:spMkLst>
            <pc:docMk/>
            <pc:sldMk cId="964122667" sldId="3189"/>
            <ac:spMk id="3" creationId="{1D6BCC5F-B9B2-EA97-B8E1-5752C4996DFA}"/>
          </ac:spMkLst>
        </pc:spChg>
        <pc:spChg chg="add mod">
          <ac:chgData name="Chris Final - Researcher" userId="30a9b99c-3608-4e3f-b048-5f989572effe" providerId="ADAL" clId="{B1E6B395-6C93-4DF1-802C-BE56F232D1A8}" dt="2024-11-15T15:37:38.800" v="23"/>
          <ac:spMkLst>
            <pc:docMk/>
            <pc:sldMk cId="964122667" sldId="3189"/>
            <ac:spMk id="4" creationId="{EF5D726D-8396-60E9-7C40-4B2CD2515742}"/>
          </ac:spMkLst>
        </pc:spChg>
        <pc:spChg chg="add mod">
          <ac:chgData name="Chris Final - Researcher" userId="30a9b99c-3608-4e3f-b048-5f989572effe" providerId="ADAL" clId="{B1E6B395-6C93-4DF1-802C-BE56F232D1A8}" dt="2024-11-15T15:37:38.800" v="23"/>
          <ac:spMkLst>
            <pc:docMk/>
            <pc:sldMk cId="964122667" sldId="3189"/>
            <ac:spMk id="7" creationId="{5B5C17F4-2DC0-4820-395E-8170338B9867}"/>
          </ac:spMkLst>
        </pc:spChg>
        <pc:spChg chg="del">
          <ac:chgData name="Chris Final - Researcher" userId="30a9b99c-3608-4e3f-b048-5f989572effe" providerId="ADAL" clId="{B1E6B395-6C93-4DF1-802C-BE56F232D1A8}" dt="2024-11-15T15:37:37.496" v="22" actId="478"/>
          <ac:spMkLst>
            <pc:docMk/>
            <pc:sldMk cId="964122667" sldId="3189"/>
            <ac:spMk id="22" creationId="{9F722EE3-8AE9-B38C-EDF4-9503F3CC53BD}"/>
          </ac:spMkLst>
        </pc:spChg>
      </pc:sldChg>
      <pc:sldChg chg="addSp modSp mod">
        <pc:chgData name="Chris Final - Researcher" userId="30a9b99c-3608-4e3f-b048-5f989572effe" providerId="ADAL" clId="{B1E6B395-6C93-4DF1-802C-BE56F232D1A8}" dt="2024-11-15T15:49:21.814" v="66" actId="20577"/>
        <pc:sldMkLst>
          <pc:docMk/>
          <pc:sldMk cId="3248553163" sldId="3193"/>
        </pc:sldMkLst>
        <pc:spChg chg="add mod">
          <ac:chgData name="Chris Final - Researcher" userId="30a9b99c-3608-4e3f-b048-5f989572effe" providerId="ADAL" clId="{B1E6B395-6C93-4DF1-802C-BE56F232D1A8}" dt="2024-11-15T15:39:13.567" v="40"/>
          <ac:spMkLst>
            <pc:docMk/>
            <pc:sldMk cId="3248553163" sldId="3193"/>
            <ac:spMk id="2" creationId="{23422976-6628-E350-59F9-59223D428E9F}"/>
          </ac:spMkLst>
        </pc:spChg>
        <pc:spChg chg="add mod">
          <ac:chgData name="Chris Final - Researcher" userId="30a9b99c-3608-4e3f-b048-5f989572effe" providerId="ADAL" clId="{B1E6B395-6C93-4DF1-802C-BE56F232D1A8}" dt="2024-11-15T15:39:13.567" v="40"/>
          <ac:spMkLst>
            <pc:docMk/>
            <pc:sldMk cId="3248553163" sldId="3193"/>
            <ac:spMk id="4" creationId="{950C43EA-8EC3-D38B-B803-A852C0E9C3F8}"/>
          </ac:spMkLst>
        </pc:spChg>
        <pc:spChg chg="mod">
          <ac:chgData name="Chris Final - Researcher" userId="30a9b99c-3608-4e3f-b048-5f989572effe" providerId="ADAL" clId="{B1E6B395-6C93-4DF1-802C-BE56F232D1A8}" dt="2024-11-15T15:49:21.814" v="66" actId="20577"/>
          <ac:spMkLst>
            <pc:docMk/>
            <pc:sldMk cId="3248553163" sldId="3193"/>
            <ac:spMk id="31" creationId="{9836A6F1-BE3A-4B8D-A187-7D95E64F3186}"/>
          </ac:spMkLst>
        </pc:spChg>
      </pc:sldChg>
      <pc:sldChg chg="addSp modSp mod">
        <pc:chgData name="Chris Final - Researcher" userId="30a9b99c-3608-4e3f-b048-5f989572effe" providerId="ADAL" clId="{B1E6B395-6C93-4DF1-802C-BE56F232D1A8}" dt="2024-11-15T15:51:56.729" v="74" actId="207"/>
        <pc:sldMkLst>
          <pc:docMk/>
          <pc:sldMk cId="2631398550" sldId="3195"/>
        </pc:sldMkLst>
        <pc:spChg chg="add mod">
          <ac:chgData name="Chris Final - Researcher" userId="30a9b99c-3608-4e3f-b048-5f989572effe" providerId="ADAL" clId="{B1E6B395-6C93-4DF1-802C-BE56F232D1A8}" dt="2024-11-15T15:39:22.815" v="44"/>
          <ac:spMkLst>
            <pc:docMk/>
            <pc:sldMk cId="2631398550" sldId="3195"/>
            <ac:spMk id="2" creationId="{DB0D535F-1535-43FF-1BBD-0465E7A2B399}"/>
          </ac:spMkLst>
        </pc:spChg>
        <pc:spChg chg="add mod">
          <ac:chgData name="Chris Final - Researcher" userId="30a9b99c-3608-4e3f-b048-5f989572effe" providerId="ADAL" clId="{B1E6B395-6C93-4DF1-802C-BE56F232D1A8}" dt="2024-11-15T15:39:22.815" v="44"/>
          <ac:spMkLst>
            <pc:docMk/>
            <pc:sldMk cId="2631398550" sldId="3195"/>
            <ac:spMk id="3" creationId="{04F8C78B-7CDD-10CB-23B4-AE56EECE68D2}"/>
          </ac:spMkLst>
        </pc:spChg>
        <pc:spChg chg="mod">
          <ac:chgData name="Chris Final - Researcher" userId="30a9b99c-3608-4e3f-b048-5f989572effe" providerId="ADAL" clId="{B1E6B395-6C93-4DF1-802C-BE56F232D1A8}" dt="2024-11-15T15:51:52.651" v="73" actId="207"/>
          <ac:spMkLst>
            <pc:docMk/>
            <pc:sldMk cId="2631398550" sldId="3195"/>
            <ac:spMk id="6" creationId="{988B09CA-0871-A2DC-4DE2-EBC48D8F83E4}"/>
          </ac:spMkLst>
        </pc:spChg>
        <pc:spChg chg="mod">
          <ac:chgData name="Chris Final - Researcher" userId="30a9b99c-3608-4e3f-b048-5f989572effe" providerId="ADAL" clId="{B1E6B395-6C93-4DF1-802C-BE56F232D1A8}" dt="2024-11-15T15:51:56.729" v="74" actId="207"/>
          <ac:spMkLst>
            <pc:docMk/>
            <pc:sldMk cId="2631398550" sldId="3195"/>
            <ac:spMk id="7" creationId="{8DA7E99C-B1F2-2ECD-FAC8-DCE0D4D8E3CE}"/>
          </ac:spMkLst>
        </pc:spChg>
        <pc:spChg chg="mod">
          <ac:chgData name="Chris Final - Researcher" userId="30a9b99c-3608-4e3f-b048-5f989572effe" providerId="ADAL" clId="{B1E6B395-6C93-4DF1-802C-BE56F232D1A8}" dt="2024-11-15T15:51:56.729" v="74" actId="207"/>
          <ac:spMkLst>
            <pc:docMk/>
            <pc:sldMk cId="2631398550" sldId="3195"/>
            <ac:spMk id="9" creationId="{9C081026-63C3-331E-3B6B-209D1A1023E1}"/>
          </ac:spMkLst>
        </pc:spChg>
        <pc:spChg chg="mod">
          <ac:chgData name="Chris Final - Researcher" userId="30a9b99c-3608-4e3f-b048-5f989572effe" providerId="ADAL" clId="{B1E6B395-6C93-4DF1-802C-BE56F232D1A8}" dt="2024-11-15T15:51:56.729" v="74" actId="207"/>
          <ac:spMkLst>
            <pc:docMk/>
            <pc:sldMk cId="2631398550" sldId="3195"/>
            <ac:spMk id="12" creationId="{DD552831-029F-C8D3-C3D7-B34BA92338DD}"/>
          </ac:spMkLst>
        </pc:spChg>
      </pc:sldChg>
      <pc:sldChg chg="addSp delSp modSp mod">
        <pc:chgData name="Chris Final - Researcher" userId="30a9b99c-3608-4e3f-b048-5f989572effe" providerId="ADAL" clId="{B1E6B395-6C93-4DF1-802C-BE56F232D1A8}" dt="2024-11-15T15:38:39.296" v="31"/>
        <pc:sldMkLst>
          <pc:docMk/>
          <pc:sldMk cId="2155700646" sldId="3216"/>
        </pc:sldMkLst>
        <pc:spChg chg="del">
          <ac:chgData name="Chris Final - Researcher" userId="30a9b99c-3608-4e3f-b048-5f989572effe" providerId="ADAL" clId="{B1E6B395-6C93-4DF1-802C-BE56F232D1A8}" dt="2024-11-15T15:38:38.895" v="30" actId="478"/>
          <ac:spMkLst>
            <pc:docMk/>
            <pc:sldMk cId="2155700646" sldId="3216"/>
            <ac:spMk id="2" creationId="{8A9E917A-2440-F97B-6154-42533E12F32F}"/>
          </ac:spMkLst>
        </pc:spChg>
        <pc:spChg chg="add mod">
          <ac:chgData name="Chris Final - Researcher" userId="30a9b99c-3608-4e3f-b048-5f989572effe" providerId="ADAL" clId="{B1E6B395-6C93-4DF1-802C-BE56F232D1A8}" dt="2024-11-15T15:38:39.296" v="31"/>
          <ac:spMkLst>
            <pc:docMk/>
            <pc:sldMk cId="2155700646" sldId="3216"/>
            <ac:spMk id="3" creationId="{A5320A74-ADF5-48EE-06D4-E158B028EE42}"/>
          </ac:spMkLst>
        </pc:spChg>
        <pc:spChg chg="add mod">
          <ac:chgData name="Chris Final - Researcher" userId="30a9b99c-3608-4e3f-b048-5f989572effe" providerId="ADAL" clId="{B1E6B395-6C93-4DF1-802C-BE56F232D1A8}" dt="2024-11-15T15:38:39.296" v="31"/>
          <ac:spMkLst>
            <pc:docMk/>
            <pc:sldMk cId="2155700646" sldId="3216"/>
            <ac:spMk id="5" creationId="{0D1E617A-4F19-7EE0-8C43-4000E53AF160}"/>
          </ac:spMkLst>
        </pc:spChg>
      </pc:sldChg>
      <pc:sldChg chg="addSp modSp">
        <pc:chgData name="Chris Final - Researcher" userId="30a9b99c-3608-4e3f-b048-5f989572effe" providerId="ADAL" clId="{B1E6B395-6C93-4DF1-802C-BE56F232D1A8}" dt="2024-11-15T15:40:37.377" v="53"/>
        <pc:sldMkLst>
          <pc:docMk/>
          <pc:sldMk cId="1251096975" sldId="3222"/>
        </pc:sldMkLst>
        <pc:spChg chg="add mod">
          <ac:chgData name="Chris Final - Researcher" userId="30a9b99c-3608-4e3f-b048-5f989572effe" providerId="ADAL" clId="{B1E6B395-6C93-4DF1-802C-BE56F232D1A8}" dt="2024-11-15T15:37:06.729" v="20"/>
          <ac:spMkLst>
            <pc:docMk/>
            <pc:sldMk cId="1251096975" sldId="3222"/>
            <ac:spMk id="4" creationId="{2494C4CE-C65E-B5BF-511D-F3A92558E489}"/>
          </ac:spMkLst>
        </pc:spChg>
        <pc:spChg chg="add mod">
          <ac:chgData name="Chris Final - Researcher" userId="30a9b99c-3608-4e3f-b048-5f989572effe" providerId="ADAL" clId="{B1E6B395-6C93-4DF1-802C-BE56F232D1A8}" dt="2024-11-15T15:37:06.729" v="20"/>
          <ac:spMkLst>
            <pc:docMk/>
            <pc:sldMk cId="1251096975" sldId="3222"/>
            <ac:spMk id="5" creationId="{7879C834-DA3B-9F7D-EB90-2E90F9F282A2}"/>
          </ac:spMkLst>
        </pc:spChg>
        <pc:spChg chg="add mod">
          <ac:chgData name="Chris Final - Researcher" userId="30a9b99c-3608-4e3f-b048-5f989572effe" providerId="ADAL" clId="{B1E6B395-6C93-4DF1-802C-BE56F232D1A8}" dt="2024-11-15T15:40:37.377" v="53"/>
          <ac:spMkLst>
            <pc:docMk/>
            <pc:sldMk cId="1251096975" sldId="3222"/>
            <ac:spMk id="6" creationId="{5224F9F4-53C8-DA41-FFDD-7C421431E674}"/>
          </ac:spMkLst>
        </pc:spChg>
        <pc:spChg chg="add mod">
          <ac:chgData name="Chris Final - Researcher" userId="30a9b99c-3608-4e3f-b048-5f989572effe" providerId="ADAL" clId="{B1E6B395-6C93-4DF1-802C-BE56F232D1A8}" dt="2024-11-15T15:40:37.377" v="53"/>
          <ac:spMkLst>
            <pc:docMk/>
            <pc:sldMk cId="1251096975" sldId="3222"/>
            <ac:spMk id="7" creationId="{8481E4BC-B679-8B2B-EDB4-D5090FE08B5C}"/>
          </ac:spMkLst>
        </pc:spChg>
        <pc:graphicFrameChg chg="mod">
          <ac:chgData name="Chris Final - Researcher" userId="30a9b99c-3608-4e3f-b048-5f989572effe" providerId="ADAL" clId="{B1E6B395-6C93-4DF1-802C-BE56F232D1A8}" dt="2024-11-15T15:40:15.528" v="51"/>
          <ac:graphicFrameMkLst>
            <pc:docMk/>
            <pc:sldMk cId="1251096975" sldId="3222"/>
            <ac:graphicFrameMk id="12" creationId="{E4120F31-3365-4418-A777-5171BD645E6C}"/>
          </ac:graphicFrameMkLst>
        </pc:graphicFrameChg>
        <pc:graphicFrameChg chg="mod">
          <ac:chgData name="Chris Final - Researcher" userId="30a9b99c-3608-4e3f-b048-5f989572effe" providerId="ADAL" clId="{B1E6B395-6C93-4DF1-802C-BE56F232D1A8}" dt="2024-11-15T15:40:21.744" v="52"/>
          <ac:graphicFrameMkLst>
            <pc:docMk/>
            <pc:sldMk cId="1251096975" sldId="3222"/>
            <ac:graphicFrameMk id="14" creationId="{29E8A37E-D217-4E14-B01E-9A0215FE0C9E}"/>
          </ac:graphicFrameMkLst>
        </pc:graphicFrameChg>
      </pc:sldChg>
      <pc:sldChg chg="addSp modSp">
        <pc:chgData name="Chris Final - Researcher" userId="30a9b99c-3608-4e3f-b048-5f989572effe" providerId="ADAL" clId="{B1E6B395-6C93-4DF1-802C-BE56F232D1A8}" dt="2024-11-15T15:37:40.753" v="24"/>
        <pc:sldMkLst>
          <pc:docMk/>
          <pc:sldMk cId="3313715693" sldId="3223"/>
        </pc:sldMkLst>
        <pc:spChg chg="add mod">
          <ac:chgData name="Chris Final - Researcher" userId="30a9b99c-3608-4e3f-b048-5f989572effe" providerId="ADAL" clId="{B1E6B395-6C93-4DF1-802C-BE56F232D1A8}" dt="2024-11-15T15:37:40.753" v="24"/>
          <ac:spMkLst>
            <pc:docMk/>
            <pc:sldMk cId="3313715693" sldId="3223"/>
            <ac:spMk id="3" creationId="{A8CAD764-5DFA-587F-61C7-2072C75B7A63}"/>
          </ac:spMkLst>
        </pc:spChg>
        <pc:spChg chg="add mod">
          <ac:chgData name="Chris Final - Researcher" userId="30a9b99c-3608-4e3f-b048-5f989572effe" providerId="ADAL" clId="{B1E6B395-6C93-4DF1-802C-BE56F232D1A8}" dt="2024-11-15T15:37:40.753" v="24"/>
          <ac:spMkLst>
            <pc:docMk/>
            <pc:sldMk cId="3313715693" sldId="3223"/>
            <ac:spMk id="4" creationId="{161E964B-5F1A-4630-FE2F-F7EF72D61E5B}"/>
          </ac:spMkLst>
        </pc:spChg>
      </pc:sldChg>
      <pc:sldChg chg="addSp modSp mod">
        <pc:chgData name="Chris Final - Researcher" userId="30a9b99c-3608-4e3f-b048-5f989572effe" providerId="ADAL" clId="{B1E6B395-6C93-4DF1-802C-BE56F232D1A8}" dt="2024-11-15T15:41:12.151" v="56" actId="14100"/>
        <pc:sldMkLst>
          <pc:docMk/>
          <pc:sldMk cId="99475844" sldId="3224"/>
        </pc:sldMkLst>
        <pc:spChg chg="add mod">
          <ac:chgData name="Chris Final - Researcher" userId="30a9b99c-3608-4e3f-b048-5f989572effe" providerId="ADAL" clId="{B1E6B395-6C93-4DF1-802C-BE56F232D1A8}" dt="2024-11-15T15:36:24.784" v="9"/>
          <ac:spMkLst>
            <pc:docMk/>
            <pc:sldMk cId="99475844" sldId="3224"/>
            <ac:spMk id="3" creationId="{76328414-9FFB-BDA8-B23F-211CF5A92AE1}"/>
          </ac:spMkLst>
        </pc:spChg>
        <pc:spChg chg="mod ord">
          <ac:chgData name="Chris Final - Researcher" userId="30a9b99c-3608-4e3f-b048-5f989572effe" providerId="ADAL" clId="{B1E6B395-6C93-4DF1-802C-BE56F232D1A8}" dt="2024-11-15T15:41:04.678" v="54" actId="167"/>
          <ac:spMkLst>
            <pc:docMk/>
            <pc:sldMk cId="99475844" sldId="3224"/>
            <ac:spMk id="4" creationId="{982800C1-A200-4606-7CB7-C8818A0BFBB6}"/>
          </ac:spMkLst>
        </pc:spChg>
        <pc:spChg chg="add mod">
          <ac:chgData name="Chris Final - Researcher" userId="30a9b99c-3608-4e3f-b048-5f989572effe" providerId="ADAL" clId="{B1E6B395-6C93-4DF1-802C-BE56F232D1A8}" dt="2024-11-15T15:36:47.439" v="17" actId="207"/>
          <ac:spMkLst>
            <pc:docMk/>
            <pc:sldMk cId="99475844" sldId="3224"/>
            <ac:spMk id="5" creationId="{242ACA3E-D2BC-6667-6626-1744DF812C22}"/>
          </ac:spMkLst>
        </pc:spChg>
        <pc:graphicFrameChg chg="mod">
          <ac:chgData name="Chris Final - Researcher" userId="30a9b99c-3608-4e3f-b048-5f989572effe" providerId="ADAL" clId="{B1E6B395-6C93-4DF1-802C-BE56F232D1A8}" dt="2024-11-15T15:41:12.151" v="56" actId="14100"/>
          <ac:graphicFrameMkLst>
            <pc:docMk/>
            <pc:sldMk cId="99475844" sldId="3224"/>
            <ac:graphicFrameMk id="2" creationId="{FD48E529-3B5A-FE1A-C38D-5CD31493676C}"/>
          </ac:graphicFrameMkLst>
        </pc:graphicFrameChg>
      </pc:sldChg>
      <pc:sldChg chg="addSp modSp">
        <pc:chgData name="Chris Final - Researcher" userId="30a9b99c-3608-4e3f-b048-5f989572effe" providerId="ADAL" clId="{B1E6B395-6C93-4DF1-802C-BE56F232D1A8}" dt="2024-11-15T15:38:33.230" v="29"/>
        <pc:sldMkLst>
          <pc:docMk/>
          <pc:sldMk cId="980394817" sldId="3225"/>
        </pc:sldMkLst>
        <pc:spChg chg="add mod">
          <ac:chgData name="Chris Final - Researcher" userId="30a9b99c-3608-4e3f-b048-5f989572effe" providerId="ADAL" clId="{B1E6B395-6C93-4DF1-802C-BE56F232D1A8}" dt="2024-11-15T15:38:33.230" v="29"/>
          <ac:spMkLst>
            <pc:docMk/>
            <pc:sldMk cId="980394817" sldId="3225"/>
            <ac:spMk id="5" creationId="{A9219E3F-8517-D273-317D-BB3A6E08BC1A}"/>
          </ac:spMkLst>
        </pc:spChg>
        <pc:spChg chg="add mod">
          <ac:chgData name="Chris Final - Researcher" userId="30a9b99c-3608-4e3f-b048-5f989572effe" providerId="ADAL" clId="{B1E6B395-6C93-4DF1-802C-BE56F232D1A8}" dt="2024-11-15T15:38:33.230" v="29"/>
          <ac:spMkLst>
            <pc:docMk/>
            <pc:sldMk cId="980394817" sldId="3225"/>
            <ac:spMk id="7" creationId="{C6D984DA-50E6-6C4E-F3C3-373065DCCE5F}"/>
          </ac:spMkLst>
        </pc:spChg>
      </pc:sldChg>
      <pc:sldChg chg="addSp delSp modSp mod">
        <pc:chgData name="Chris Final - Researcher" userId="30a9b99c-3608-4e3f-b048-5f989572effe" providerId="ADAL" clId="{B1E6B395-6C93-4DF1-802C-BE56F232D1A8}" dt="2024-11-15T15:36:55.020" v="19"/>
        <pc:sldMkLst>
          <pc:docMk/>
          <pc:sldMk cId="453845837" sldId="3226"/>
        </pc:sldMkLst>
        <pc:spChg chg="del">
          <ac:chgData name="Chris Final - Researcher" userId="30a9b99c-3608-4e3f-b048-5f989572effe" providerId="ADAL" clId="{B1E6B395-6C93-4DF1-802C-BE56F232D1A8}" dt="2024-11-15T15:36:54.650" v="18" actId="478"/>
          <ac:spMkLst>
            <pc:docMk/>
            <pc:sldMk cId="453845837" sldId="3226"/>
            <ac:spMk id="2" creationId="{F0C8B0DD-1DAA-85C3-7906-EE88ACF1C252}"/>
          </ac:spMkLst>
        </pc:spChg>
        <pc:spChg chg="add mod">
          <ac:chgData name="Chris Final - Researcher" userId="30a9b99c-3608-4e3f-b048-5f989572effe" providerId="ADAL" clId="{B1E6B395-6C93-4DF1-802C-BE56F232D1A8}" dt="2024-11-15T15:36:55.020" v="19"/>
          <ac:spMkLst>
            <pc:docMk/>
            <pc:sldMk cId="453845837" sldId="3226"/>
            <ac:spMk id="9" creationId="{0C778E77-83AE-0E80-F3E0-C1A7D386CA7C}"/>
          </ac:spMkLst>
        </pc:spChg>
        <pc:spChg chg="add mod">
          <ac:chgData name="Chris Final - Researcher" userId="30a9b99c-3608-4e3f-b048-5f989572effe" providerId="ADAL" clId="{B1E6B395-6C93-4DF1-802C-BE56F232D1A8}" dt="2024-11-15T15:36:55.020" v="19"/>
          <ac:spMkLst>
            <pc:docMk/>
            <pc:sldMk cId="453845837" sldId="3226"/>
            <ac:spMk id="11" creationId="{1DB2CA36-37AD-AD91-67A6-2DA3AD4375B9}"/>
          </ac:spMkLst>
        </pc:spChg>
      </pc:sldChg>
      <pc:sldChg chg="modSp mod">
        <pc:chgData name="Chris Final - Researcher" userId="30a9b99c-3608-4e3f-b048-5f989572effe" providerId="ADAL" clId="{B1E6B395-6C93-4DF1-802C-BE56F232D1A8}" dt="2024-11-15T15:36:18.152" v="8" actId="20577"/>
        <pc:sldMkLst>
          <pc:docMk/>
          <pc:sldMk cId="3143509641" sldId="3227"/>
        </pc:sldMkLst>
        <pc:spChg chg="mod">
          <ac:chgData name="Chris Final - Researcher" userId="30a9b99c-3608-4e3f-b048-5f989572effe" providerId="ADAL" clId="{B1E6B395-6C93-4DF1-802C-BE56F232D1A8}" dt="2024-11-15T15:36:18.152" v="8" actId="20577"/>
          <ac:spMkLst>
            <pc:docMk/>
            <pc:sldMk cId="3143509641" sldId="3227"/>
            <ac:spMk id="13" creationId="{0382EB6E-3AD8-97B0-3B0C-8BC12C69F44E}"/>
          </ac:spMkLst>
        </pc:spChg>
      </pc:sldChg>
    </pc:docChg>
  </pc:docChgLst>
  <pc:docChgLst>
    <pc:chgData name="Chris Final - Researcher" userId="S::christopher.final@essex.gov.uk::30a9b99c-3608-4e3f-b048-5f989572effe" providerId="AD" clId="Web-{92A48837-1A76-C6EA-55EB-772C81178B62}"/>
    <pc:docChg chg="modSld">
      <pc:chgData name="Chris Final - Researcher" userId="S::christopher.final@essex.gov.uk::30a9b99c-3608-4e3f-b048-5f989572effe" providerId="AD" clId="Web-{92A48837-1A76-C6EA-55EB-772C81178B62}" dt="2024-11-15T16:19:18.035" v="5" actId="20577"/>
      <pc:docMkLst>
        <pc:docMk/>
      </pc:docMkLst>
      <pc:sldChg chg="modSp">
        <pc:chgData name="Chris Final - Researcher" userId="S::christopher.final@essex.gov.uk::30a9b99c-3608-4e3f-b048-5f989572effe" providerId="AD" clId="Web-{92A48837-1A76-C6EA-55EB-772C81178B62}" dt="2024-11-15T16:19:18.035" v="5" actId="20577"/>
        <pc:sldMkLst>
          <pc:docMk/>
          <pc:sldMk cId="2444680049" sldId="270"/>
        </pc:sldMkLst>
        <pc:spChg chg="mod">
          <ac:chgData name="Chris Final - Researcher" userId="S::christopher.final@essex.gov.uk::30a9b99c-3608-4e3f-b048-5f989572effe" providerId="AD" clId="Web-{92A48837-1A76-C6EA-55EB-772C81178B62}" dt="2024-11-15T16:19:18.035" v="5" actId="20577"/>
          <ac:spMkLst>
            <pc:docMk/>
            <pc:sldMk cId="2444680049" sldId="270"/>
            <ac:spMk id="6" creationId="{3BD1A842-1709-997F-1715-E3E211B33662}"/>
          </ac:spMkLst>
        </pc:spChg>
      </pc:sldChg>
    </pc:docChg>
  </pc:docChgLst>
  <pc:docChgLst>
    <pc:chgData name="Emily Brodie - Intelligence Manager" userId="72612abd-c561-46f0-925a-0548d2cab26d" providerId="ADAL" clId="{4915D9AF-C5B1-4061-B125-9A48EF090E60}"/>
    <pc:docChg chg="custSel modSld">
      <pc:chgData name="Emily Brodie - Intelligence Manager" userId="72612abd-c561-46f0-925a-0548d2cab26d" providerId="ADAL" clId="{4915D9AF-C5B1-4061-B125-9A48EF090E60}" dt="2023-11-08T19:43:52.104" v="73" actId="20577"/>
      <pc:docMkLst>
        <pc:docMk/>
      </pc:docMkLst>
      <pc:sldChg chg="modSp mod">
        <pc:chgData name="Emily Brodie - Intelligence Manager" userId="72612abd-c561-46f0-925a-0548d2cab26d" providerId="ADAL" clId="{4915D9AF-C5B1-4061-B125-9A48EF090E60}" dt="2023-11-08T19:36:27.134" v="55" actId="20577"/>
        <pc:sldMkLst>
          <pc:docMk/>
          <pc:sldMk cId="238884924" sldId="256"/>
        </pc:sldMkLst>
        <pc:spChg chg="mod">
          <ac:chgData name="Emily Brodie - Intelligence Manager" userId="72612abd-c561-46f0-925a-0548d2cab26d" providerId="ADAL" clId="{4915D9AF-C5B1-4061-B125-9A48EF090E60}" dt="2023-11-08T19:36:27.134" v="55" actId="20577"/>
          <ac:spMkLst>
            <pc:docMk/>
            <pc:sldMk cId="238884924" sldId="256"/>
            <ac:spMk id="4" creationId="{F0940775-5A11-7C34-2DB5-367FE9D0A04B}"/>
          </ac:spMkLst>
        </pc:spChg>
      </pc:sldChg>
      <pc:sldChg chg="modNotesTx">
        <pc:chgData name="Emily Brodie - Intelligence Manager" userId="72612abd-c561-46f0-925a-0548d2cab26d" providerId="ADAL" clId="{4915D9AF-C5B1-4061-B125-9A48EF090E60}" dt="2023-11-08T19:41:26.144" v="58" actId="20577"/>
        <pc:sldMkLst>
          <pc:docMk/>
          <pc:sldMk cId="2607067451" sldId="2831"/>
        </pc:sldMkLst>
      </pc:sldChg>
      <pc:sldChg chg="delCm">
        <pc:chgData name="Emily Brodie - Intelligence Manager" userId="72612abd-c561-46f0-925a-0548d2cab26d" providerId="ADAL" clId="{4915D9AF-C5B1-4061-B125-9A48EF090E60}" dt="2023-10-20T12:14:13.350" v="8"/>
        <pc:sldMkLst>
          <pc:docMk/>
          <pc:sldMk cId="604796128" sldId="2832"/>
        </pc:sldMkLst>
      </pc:sldChg>
      <pc:sldChg chg="modSp mod delCm">
        <pc:chgData name="Emily Brodie - Intelligence Manager" userId="72612abd-c561-46f0-925a-0548d2cab26d" providerId="ADAL" clId="{4915D9AF-C5B1-4061-B125-9A48EF090E60}" dt="2023-11-08T19:43:52.104" v="73" actId="20577"/>
        <pc:sldMkLst>
          <pc:docMk/>
          <pc:sldMk cId="3330472232" sldId="2965"/>
        </pc:sldMkLst>
        <pc:spChg chg="mod">
          <ac:chgData name="Emily Brodie - Intelligence Manager" userId="72612abd-c561-46f0-925a-0548d2cab26d" providerId="ADAL" clId="{4915D9AF-C5B1-4061-B125-9A48EF090E60}" dt="2023-11-08T19:43:52.104" v="73" actId="20577"/>
          <ac:spMkLst>
            <pc:docMk/>
            <pc:sldMk cId="3330472232" sldId="2965"/>
            <ac:spMk id="68" creationId="{BFBCADAC-8FD7-47A9-9D83-C47E9CF6812C}"/>
          </ac:spMkLst>
        </pc:spChg>
      </pc:sldChg>
      <pc:sldChg chg="delCm">
        <pc:chgData name="Emily Brodie - Intelligence Manager" userId="72612abd-c561-46f0-925a-0548d2cab26d" providerId="ADAL" clId="{4915D9AF-C5B1-4061-B125-9A48EF090E60}" dt="2023-10-20T12:14:16.254" v="10"/>
        <pc:sldMkLst>
          <pc:docMk/>
          <pc:sldMk cId="1627562231" sldId="2998"/>
        </pc:sldMkLst>
      </pc:sldChg>
      <pc:sldChg chg="modSp mod">
        <pc:chgData name="Emily Brodie - Intelligence Manager" userId="72612abd-c561-46f0-925a-0548d2cab26d" providerId="ADAL" clId="{4915D9AF-C5B1-4061-B125-9A48EF090E60}" dt="2023-11-08T19:37:20.350" v="56" actId="207"/>
        <pc:sldMkLst>
          <pc:docMk/>
          <pc:sldMk cId="2113287284" sldId="3046"/>
        </pc:sldMkLst>
        <pc:spChg chg="mod">
          <ac:chgData name="Emily Brodie - Intelligence Manager" userId="72612abd-c561-46f0-925a-0548d2cab26d" providerId="ADAL" clId="{4915D9AF-C5B1-4061-B125-9A48EF090E60}" dt="2023-11-08T19:37:20.350" v="56" actId="207"/>
          <ac:spMkLst>
            <pc:docMk/>
            <pc:sldMk cId="2113287284" sldId="3046"/>
            <ac:spMk id="2" creationId="{2B6A2516-9207-4A8A-A206-1EF99581F902}"/>
          </ac:spMkLst>
        </pc:spChg>
      </pc:sldChg>
      <pc:sldChg chg="delCm">
        <pc:chgData name="Emily Brodie - Intelligence Manager" userId="72612abd-c561-46f0-925a-0548d2cab26d" providerId="ADAL" clId="{4915D9AF-C5B1-4061-B125-9A48EF090E60}" dt="2023-10-20T12:14:27.056" v="15"/>
        <pc:sldMkLst>
          <pc:docMk/>
          <pc:sldMk cId="1237782643" sldId="3123"/>
        </pc:sldMkLst>
      </pc:sldChg>
      <pc:sldChg chg="modNotesTx">
        <pc:chgData name="Emily Brodie - Intelligence Manager" userId="72612abd-c561-46f0-925a-0548d2cab26d" providerId="ADAL" clId="{4915D9AF-C5B1-4061-B125-9A48EF090E60}" dt="2023-11-08T19:41:16.450" v="57" actId="20577"/>
        <pc:sldMkLst>
          <pc:docMk/>
          <pc:sldMk cId="3412955442" sldId="3139"/>
        </pc:sldMkLst>
      </pc:sldChg>
      <pc:sldChg chg="delCm">
        <pc:chgData name="Emily Brodie - Intelligence Manager" userId="72612abd-c561-46f0-925a-0548d2cab26d" providerId="ADAL" clId="{4915D9AF-C5B1-4061-B125-9A48EF090E60}" dt="2023-10-20T12:14:21.121" v="13"/>
        <pc:sldMkLst>
          <pc:docMk/>
          <pc:sldMk cId="803133031" sldId="3151"/>
        </pc:sldMkLst>
      </pc:sldChg>
      <pc:sldChg chg="modSp mod delCm">
        <pc:chgData name="Emily Brodie - Intelligence Manager" userId="72612abd-c561-46f0-925a-0548d2cab26d" providerId="ADAL" clId="{4915D9AF-C5B1-4061-B125-9A48EF090E60}" dt="2023-10-20T12:17:29.276" v="49" actId="20577"/>
        <pc:sldMkLst>
          <pc:docMk/>
          <pc:sldMk cId="1226303012" sldId="3152"/>
        </pc:sldMkLst>
        <pc:spChg chg="mod">
          <ac:chgData name="Emily Brodie - Intelligence Manager" userId="72612abd-c561-46f0-925a-0548d2cab26d" providerId="ADAL" clId="{4915D9AF-C5B1-4061-B125-9A48EF090E60}" dt="2023-10-20T12:17:29.276" v="49" actId="20577"/>
          <ac:spMkLst>
            <pc:docMk/>
            <pc:sldMk cId="1226303012" sldId="3152"/>
            <ac:spMk id="33" creationId="{869E7592-CA86-4448-8956-5B10276E9FB1}"/>
          </ac:spMkLst>
        </pc:spChg>
      </pc:sldChg>
      <pc:sldChg chg="modSp mod delCm">
        <pc:chgData name="Emily Brodie - Intelligence Manager" userId="72612abd-c561-46f0-925a-0548d2cab26d" providerId="ADAL" clId="{4915D9AF-C5B1-4061-B125-9A48EF090E60}" dt="2023-10-20T12:18:04.648" v="50" actId="20577"/>
        <pc:sldMkLst>
          <pc:docMk/>
          <pc:sldMk cId="2174971040" sldId="3155"/>
        </pc:sldMkLst>
        <pc:spChg chg="mod">
          <ac:chgData name="Emily Brodie - Intelligence Manager" userId="72612abd-c561-46f0-925a-0548d2cab26d" providerId="ADAL" clId="{4915D9AF-C5B1-4061-B125-9A48EF090E60}" dt="2023-10-20T12:18:04.648" v="50" actId="20577"/>
          <ac:spMkLst>
            <pc:docMk/>
            <pc:sldMk cId="2174971040" sldId="3155"/>
            <ac:spMk id="52" creationId="{4E363C6D-6988-42E7-954B-CE3B903BED1A}"/>
          </ac:spMkLst>
        </pc:spChg>
      </pc:sldChg>
      <pc:sldChg chg="delCm">
        <pc:chgData name="Emily Brodie - Intelligence Manager" userId="72612abd-c561-46f0-925a-0548d2cab26d" providerId="ADAL" clId="{4915D9AF-C5B1-4061-B125-9A48EF090E60}" dt="2023-10-20T12:14:34.107" v="20"/>
        <pc:sldMkLst>
          <pc:docMk/>
          <pc:sldMk cId="1040410581" sldId="3156"/>
        </pc:sldMkLst>
      </pc:sldChg>
      <pc:sldChg chg="delCm">
        <pc:chgData name="Emily Brodie - Intelligence Manager" userId="72612abd-c561-46f0-925a-0548d2cab26d" providerId="ADAL" clId="{4915D9AF-C5B1-4061-B125-9A48EF090E60}" dt="2023-10-20T12:14:42.702" v="25"/>
        <pc:sldMkLst>
          <pc:docMk/>
          <pc:sldMk cId="1251307578" sldId="3159"/>
        </pc:sldMkLst>
      </pc:sldChg>
      <pc:sldChg chg="delCm">
        <pc:chgData name="Emily Brodie - Intelligence Manager" userId="72612abd-c561-46f0-925a-0548d2cab26d" providerId="ADAL" clId="{4915D9AF-C5B1-4061-B125-9A48EF090E60}" dt="2023-10-20T12:14:29.972" v="16"/>
        <pc:sldMkLst>
          <pc:docMk/>
          <pc:sldMk cId="3632068914" sldId="3161"/>
        </pc:sldMkLst>
      </pc:sldChg>
      <pc:sldChg chg="delCm">
        <pc:chgData name="Emily Brodie - Intelligence Manager" userId="72612abd-c561-46f0-925a-0548d2cab26d" providerId="ADAL" clId="{4915D9AF-C5B1-4061-B125-9A48EF090E60}" dt="2023-10-20T12:14:40.142" v="24"/>
        <pc:sldMkLst>
          <pc:docMk/>
          <pc:sldMk cId="3221217714" sldId="3166"/>
        </pc:sldMkLst>
      </pc:sldChg>
      <pc:sldChg chg="delCm">
        <pc:chgData name="Emily Brodie - Intelligence Manager" userId="72612abd-c561-46f0-925a-0548d2cab26d" providerId="ADAL" clId="{4915D9AF-C5B1-4061-B125-9A48EF090E60}" dt="2023-10-20T12:14:04.222" v="2"/>
        <pc:sldMkLst>
          <pc:docMk/>
          <pc:sldMk cId="3960255522" sldId="3174"/>
        </pc:sldMkLst>
      </pc:sldChg>
      <pc:sldChg chg="delCm">
        <pc:chgData name="Emily Brodie - Intelligence Manager" userId="72612abd-c561-46f0-925a-0548d2cab26d" providerId="ADAL" clId="{4915D9AF-C5B1-4061-B125-9A48EF090E60}" dt="2023-10-20T12:14:06.991" v="3"/>
        <pc:sldMkLst>
          <pc:docMk/>
          <pc:sldMk cId="1494441858" sldId="3175"/>
        </pc:sldMkLst>
      </pc:sldChg>
      <pc:sldChg chg="modSp mod delCm">
        <pc:chgData name="Emily Brodie - Intelligence Manager" userId="72612abd-c561-46f0-925a-0548d2cab26d" providerId="ADAL" clId="{4915D9AF-C5B1-4061-B125-9A48EF090E60}" dt="2023-10-20T12:16:20.075" v="42" actId="20577"/>
        <pc:sldMkLst>
          <pc:docMk/>
          <pc:sldMk cId="3016406703" sldId="3176"/>
        </pc:sldMkLst>
        <pc:spChg chg="mod">
          <ac:chgData name="Emily Brodie - Intelligence Manager" userId="72612abd-c561-46f0-925a-0548d2cab26d" providerId="ADAL" clId="{4915D9AF-C5B1-4061-B125-9A48EF090E60}" dt="2023-10-20T12:16:20.075" v="42" actId="20577"/>
          <ac:spMkLst>
            <pc:docMk/>
            <pc:sldMk cId="3016406703" sldId="3176"/>
            <ac:spMk id="52" creationId="{4E363C6D-6988-42E7-954B-CE3B903BED1A}"/>
          </ac:spMkLst>
        </pc:spChg>
      </pc:sldChg>
      <pc:sldChg chg="delCm">
        <pc:chgData name="Emily Brodie - Intelligence Manager" userId="72612abd-c561-46f0-925a-0548d2cab26d" providerId="ADAL" clId="{4915D9AF-C5B1-4061-B125-9A48EF090E60}" dt="2023-10-20T12:14:01.812" v="0"/>
        <pc:sldMkLst>
          <pc:docMk/>
          <pc:sldMk cId="3341535296" sldId="3177"/>
        </pc:sldMkLst>
      </pc:sldChg>
    </pc:docChg>
  </pc:docChgLst>
  <pc:docChgLst>
    <pc:chgData name="Chris Final - Researcher" userId="30a9b99c-3608-4e3f-b048-5f989572effe" providerId="ADAL" clId="{24DFB22E-C4C6-43C3-BA75-8FD2CA414246}"/>
    <pc:docChg chg="undo custSel addSld delSld modSld sldOrd">
      <pc:chgData name="Chris Final - Researcher" userId="30a9b99c-3608-4e3f-b048-5f989572effe" providerId="ADAL" clId="{24DFB22E-C4C6-43C3-BA75-8FD2CA414246}" dt="2024-09-24T16:22:49.335" v="1001" actId="1076"/>
      <pc:docMkLst>
        <pc:docMk/>
      </pc:docMkLst>
      <pc:sldChg chg="modSp mod">
        <pc:chgData name="Chris Final - Researcher" userId="30a9b99c-3608-4e3f-b048-5f989572effe" providerId="ADAL" clId="{24DFB22E-C4C6-43C3-BA75-8FD2CA414246}" dt="2024-09-24T08:45:56.010" v="10" actId="20577"/>
        <pc:sldMkLst>
          <pc:docMk/>
          <pc:sldMk cId="238884924" sldId="256"/>
        </pc:sldMkLst>
        <pc:spChg chg="mod">
          <ac:chgData name="Chris Final - Researcher" userId="30a9b99c-3608-4e3f-b048-5f989572effe" providerId="ADAL" clId="{24DFB22E-C4C6-43C3-BA75-8FD2CA414246}" dt="2024-09-24T08:45:46.500" v="1" actId="20577"/>
          <ac:spMkLst>
            <pc:docMk/>
            <pc:sldMk cId="238884924" sldId="256"/>
            <ac:spMk id="2" creationId="{E0DA36CE-A7CC-C309-0505-8AA4BBC4644B}"/>
          </ac:spMkLst>
        </pc:spChg>
        <pc:spChg chg="mod">
          <ac:chgData name="Chris Final - Researcher" userId="30a9b99c-3608-4e3f-b048-5f989572effe" providerId="ADAL" clId="{24DFB22E-C4C6-43C3-BA75-8FD2CA414246}" dt="2024-09-24T08:45:56.010" v="10" actId="20577"/>
          <ac:spMkLst>
            <pc:docMk/>
            <pc:sldMk cId="238884924" sldId="256"/>
            <ac:spMk id="4" creationId="{F0940775-5A11-7C34-2DB5-367FE9D0A04B}"/>
          </ac:spMkLst>
        </pc:spChg>
      </pc:sldChg>
      <pc:sldChg chg="add">
        <pc:chgData name="Chris Final - Researcher" userId="30a9b99c-3608-4e3f-b048-5f989572effe" providerId="ADAL" clId="{24DFB22E-C4C6-43C3-BA75-8FD2CA414246}" dt="2024-09-24T08:46:59.962" v="13"/>
        <pc:sldMkLst>
          <pc:docMk/>
          <pc:sldMk cId="1087193138" sldId="274"/>
        </pc:sldMkLst>
      </pc:sldChg>
      <pc:sldChg chg="add ord addCm">
        <pc:chgData name="Chris Final - Researcher" userId="30a9b99c-3608-4e3f-b048-5f989572effe" providerId="ADAL" clId="{24DFB22E-C4C6-43C3-BA75-8FD2CA414246}" dt="2024-09-24T08:54:39.055" v="97"/>
        <pc:sldMkLst>
          <pc:docMk/>
          <pc:sldMk cId="4159326027" sldId="569"/>
        </pc:sldMkLst>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24DFB22E-C4C6-43C3-BA75-8FD2CA414246}" dt="2024-09-24T08:54:39.055" v="97"/>
              <pc2:cmMkLst xmlns:pc2="http://schemas.microsoft.com/office/powerpoint/2019/9/main/command">
                <pc:docMk/>
                <pc:sldMk cId="4159326027" sldId="569"/>
                <pc2:cmMk id="{28CE82CE-80B5-4163-A82C-6929B48EBDDF}"/>
              </pc2:cmMkLst>
            </pc226:cmChg>
          </p:ext>
        </pc:extLst>
      </pc:sldChg>
      <pc:sldChg chg="addCm">
        <pc:chgData name="Chris Final - Researcher" userId="30a9b99c-3608-4e3f-b048-5f989572effe" providerId="ADAL" clId="{24DFB22E-C4C6-43C3-BA75-8FD2CA414246}" dt="2024-09-24T08:52:17.238" v="92"/>
        <pc:sldMkLst>
          <pc:docMk/>
          <pc:sldMk cId="2113287284" sldId="3046"/>
        </pc:sldMkLst>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24DFB22E-C4C6-43C3-BA75-8FD2CA414246}" dt="2024-09-24T08:52:17.238" v="92"/>
              <pc2:cmMkLst xmlns:pc2="http://schemas.microsoft.com/office/powerpoint/2019/9/main/command">
                <pc:docMk/>
                <pc:sldMk cId="2113287284" sldId="3046"/>
                <pc2:cmMk id="{9F71E354-1A00-41D6-9A44-F274D83F54A7}"/>
              </pc2:cmMkLst>
            </pc226:cmChg>
          </p:ext>
        </pc:extLst>
      </pc:sldChg>
      <pc:sldChg chg="addSp modSp add mod">
        <pc:chgData name="Chris Final - Researcher" userId="30a9b99c-3608-4e3f-b048-5f989572effe" providerId="ADAL" clId="{24DFB22E-C4C6-43C3-BA75-8FD2CA414246}" dt="2024-09-24T08:49:46.524" v="90" actId="207"/>
        <pc:sldMkLst>
          <pc:docMk/>
          <pc:sldMk cId="3184071653" sldId="3114"/>
        </pc:sldMkLst>
        <pc:spChg chg="add mod">
          <ac:chgData name="Chris Final - Researcher" userId="30a9b99c-3608-4e3f-b048-5f989572effe" providerId="ADAL" clId="{24DFB22E-C4C6-43C3-BA75-8FD2CA414246}" dt="2024-09-24T08:49:07.739" v="87"/>
          <ac:spMkLst>
            <pc:docMk/>
            <pc:sldMk cId="3184071653" sldId="3114"/>
            <ac:spMk id="7" creationId="{EAD05CAA-4A9C-105A-A685-D5E79DFBF991}"/>
          </ac:spMkLst>
        </pc:spChg>
        <pc:spChg chg="mod">
          <ac:chgData name="Chris Final - Researcher" userId="30a9b99c-3608-4e3f-b048-5f989572effe" providerId="ADAL" clId="{24DFB22E-C4C6-43C3-BA75-8FD2CA414246}" dt="2024-09-24T08:49:46.524" v="90" actId="207"/>
          <ac:spMkLst>
            <pc:docMk/>
            <pc:sldMk cId="3184071653" sldId="3114"/>
            <ac:spMk id="15" creationId="{10B14C07-4ECB-BBD5-C72B-732AF05D4488}"/>
          </ac:spMkLst>
        </pc:spChg>
        <pc:spChg chg="mod">
          <ac:chgData name="Chris Final - Researcher" userId="30a9b99c-3608-4e3f-b048-5f989572effe" providerId="ADAL" clId="{24DFB22E-C4C6-43C3-BA75-8FD2CA414246}" dt="2024-09-24T08:49:46.524" v="90" actId="207"/>
          <ac:spMkLst>
            <pc:docMk/>
            <pc:sldMk cId="3184071653" sldId="3114"/>
            <ac:spMk id="16" creationId="{B9A52D7B-92C9-096C-1F18-42FA4D6A970B}"/>
          </ac:spMkLst>
        </pc:spChg>
        <pc:spChg chg="mod">
          <ac:chgData name="Chris Final - Researcher" userId="30a9b99c-3608-4e3f-b048-5f989572effe" providerId="ADAL" clId="{24DFB22E-C4C6-43C3-BA75-8FD2CA414246}" dt="2024-09-24T08:49:46.524" v="90" actId="207"/>
          <ac:spMkLst>
            <pc:docMk/>
            <pc:sldMk cId="3184071653" sldId="3114"/>
            <ac:spMk id="17" creationId="{127CA468-B12F-EE69-234B-56EAD4F81351}"/>
          </ac:spMkLst>
        </pc:spChg>
        <pc:spChg chg="mod">
          <ac:chgData name="Chris Final - Researcher" userId="30a9b99c-3608-4e3f-b048-5f989572effe" providerId="ADAL" clId="{24DFB22E-C4C6-43C3-BA75-8FD2CA414246}" dt="2024-09-24T08:49:46.524" v="90" actId="207"/>
          <ac:spMkLst>
            <pc:docMk/>
            <pc:sldMk cId="3184071653" sldId="3114"/>
            <ac:spMk id="18" creationId="{ABF10046-C306-F187-5953-A5EFFB590319}"/>
          </ac:spMkLst>
        </pc:spChg>
        <pc:spChg chg="mod">
          <ac:chgData name="Chris Final - Researcher" userId="30a9b99c-3608-4e3f-b048-5f989572effe" providerId="ADAL" clId="{24DFB22E-C4C6-43C3-BA75-8FD2CA414246}" dt="2024-09-24T08:49:46.524" v="90" actId="207"/>
          <ac:spMkLst>
            <pc:docMk/>
            <pc:sldMk cId="3184071653" sldId="3114"/>
            <ac:spMk id="19" creationId="{3DB1F120-1E5C-EA1E-B70A-AD351D29B30E}"/>
          </ac:spMkLst>
        </pc:spChg>
        <pc:spChg chg="mod">
          <ac:chgData name="Chris Final - Researcher" userId="30a9b99c-3608-4e3f-b048-5f989572effe" providerId="ADAL" clId="{24DFB22E-C4C6-43C3-BA75-8FD2CA414246}" dt="2024-09-24T08:49:46.524" v="90" actId="207"/>
          <ac:spMkLst>
            <pc:docMk/>
            <pc:sldMk cId="3184071653" sldId="3114"/>
            <ac:spMk id="20" creationId="{ADAA53EA-0BF2-2BEA-3784-B09624E45915}"/>
          </ac:spMkLst>
        </pc:spChg>
        <pc:spChg chg="mod">
          <ac:chgData name="Chris Final - Researcher" userId="30a9b99c-3608-4e3f-b048-5f989572effe" providerId="ADAL" clId="{24DFB22E-C4C6-43C3-BA75-8FD2CA414246}" dt="2024-09-24T08:49:46.524" v="90" actId="207"/>
          <ac:spMkLst>
            <pc:docMk/>
            <pc:sldMk cId="3184071653" sldId="3114"/>
            <ac:spMk id="22" creationId="{9AAA5495-C2F0-A1CE-9FA1-4FD201C00A81}"/>
          </ac:spMkLst>
        </pc:spChg>
        <pc:spChg chg="mod">
          <ac:chgData name="Chris Final - Researcher" userId="30a9b99c-3608-4e3f-b048-5f989572effe" providerId="ADAL" clId="{24DFB22E-C4C6-43C3-BA75-8FD2CA414246}" dt="2024-09-24T08:49:46.524" v="90" actId="207"/>
          <ac:spMkLst>
            <pc:docMk/>
            <pc:sldMk cId="3184071653" sldId="3114"/>
            <ac:spMk id="24" creationId="{08B1BADE-27A0-561E-9371-92455BB3ACBF}"/>
          </ac:spMkLst>
        </pc:spChg>
        <pc:spChg chg="mod">
          <ac:chgData name="Chris Final - Researcher" userId="30a9b99c-3608-4e3f-b048-5f989572effe" providerId="ADAL" clId="{24DFB22E-C4C6-43C3-BA75-8FD2CA414246}" dt="2024-09-24T08:49:46.524" v="90" actId="207"/>
          <ac:spMkLst>
            <pc:docMk/>
            <pc:sldMk cId="3184071653" sldId="3114"/>
            <ac:spMk id="26" creationId="{AC6704A4-21EC-3394-A9CD-5825436BFA85}"/>
          </ac:spMkLst>
        </pc:spChg>
      </pc:sldChg>
      <pc:sldChg chg="addSp delSp modSp del mod addCm">
        <pc:chgData name="Chris Final - Researcher" userId="30a9b99c-3608-4e3f-b048-5f989572effe" providerId="ADAL" clId="{24DFB22E-C4C6-43C3-BA75-8FD2CA414246}" dt="2024-09-24T14:24:18.040" v="802" actId="47"/>
        <pc:sldMkLst>
          <pc:docMk/>
          <pc:sldMk cId="529284706" sldId="3148"/>
        </pc:sldMkLst>
        <pc:spChg chg="add mod">
          <ac:chgData name="Chris Final - Researcher" userId="30a9b99c-3608-4e3f-b048-5f989572effe" providerId="ADAL" clId="{24DFB22E-C4C6-43C3-BA75-8FD2CA414246}" dt="2024-09-24T13:05:56.678" v="771" actId="1037"/>
          <ac:spMkLst>
            <pc:docMk/>
            <pc:sldMk cId="529284706" sldId="3148"/>
            <ac:spMk id="3" creationId="{585753AD-1356-E513-66AD-DE02926C3FE0}"/>
          </ac:spMkLst>
        </pc:spChg>
        <pc:spChg chg="mod">
          <ac:chgData name="Chris Final - Researcher" userId="30a9b99c-3608-4e3f-b048-5f989572effe" providerId="ADAL" clId="{24DFB22E-C4C6-43C3-BA75-8FD2CA414246}" dt="2024-09-24T12:58:31.628" v="753" actId="33524"/>
          <ac:spMkLst>
            <pc:docMk/>
            <pc:sldMk cId="529284706" sldId="3148"/>
            <ac:spMk id="4" creationId="{982800C1-A200-4606-7CB7-C8818A0BFBB6}"/>
          </ac:spMkLst>
        </pc:spChg>
        <pc:spChg chg="add mod">
          <ac:chgData name="Chris Final - Researcher" userId="30a9b99c-3608-4e3f-b048-5f989572effe" providerId="ADAL" clId="{24DFB22E-C4C6-43C3-BA75-8FD2CA414246}" dt="2024-09-24T13:05:49.348" v="763" actId="1076"/>
          <ac:spMkLst>
            <pc:docMk/>
            <pc:sldMk cId="529284706" sldId="3148"/>
            <ac:spMk id="5" creationId="{535F3F75-C39E-9377-DBF4-50B895615CF3}"/>
          </ac:spMkLst>
        </pc:spChg>
        <pc:spChg chg="add mod">
          <ac:chgData name="Chris Final - Researcher" userId="30a9b99c-3608-4e3f-b048-5f989572effe" providerId="ADAL" clId="{24DFB22E-C4C6-43C3-BA75-8FD2CA414246}" dt="2024-09-24T13:05:49.348" v="763" actId="1076"/>
          <ac:spMkLst>
            <pc:docMk/>
            <pc:sldMk cId="529284706" sldId="3148"/>
            <ac:spMk id="6" creationId="{D6C78181-0F4F-6196-D882-A00207829B5F}"/>
          </ac:spMkLst>
        </pc:spChg>
        <pc:spChg chg="mod">
          <ac:chgData name="Chris Final - Researcher" userId="30a9b99c-3608-4e3f-b048-5f989572effe" providerId="ADAL" clId="{24DFB22E-C4C6-43C3-BA75-8FD2CA414246}" dt="2024-09-24T12:32:37.067" v="652" actId="20577"/>
          <ac:spMkLst>
            <pc:docMk/>
            <pc:sldMk cId="529284706" sldId="3148"/>
            <ac:spMk id="20" creationId="{95AF1F59-99B5-4B79-A02B-C5425DF30F67}"/>
          </ac:spMkLst>
        </pc:spChg>
        <pc:spChg chg="del">
          <ac:chgData name="Chris Final - Researcher" userId="30a9b99c-3608-4e3f-b048-5f989572effe" providerId="ADAL" clId="{24DFB22E-C4C6-43C3-BA75-8FD2CA414246}" dt="2024-09-24T12:51:24.735" v="725" actId="478"/>
          <ac:spMkLst>
            <pc:docMk/>
            <pc:sldMk cId="529284706" sldId="3148"/>
            <ac:spMk id="22" creationId="{0C4BCFAB-7281-1A3E-7D8B-64C8DDA82632}"/>
          </ac:spMkLst>
        </pc:spChg>
        <pc:spChg chg="del">
          <ac:chgData name="Chris Final - Researcher" userId="30a9b99c-3608-4e3f-b048-5f989572effe" providerId="ADAL" clId="{24DFB22E-C4C6-43C3-BA75-8FD2CA414246}" dt="2024-09-24T12:51:18.557" v="723" actId="478"/>
          <ac:spMkLst>
            <pc:docMk/>
            <pc:sldMk cId="529284706" sldId="3148"/>
            <ac:spMk id="23" creationId="{4E2FD07D-1623-C664-7CF0-47D0813F08F0}"/>
          </ac:spMkLst>
        </pc:spChg>
        <pc:spChg chg="del">
          <ac:chgData name="Chris Final - Researcher" userId="30a9b99c-3608-4e3f-b048-5f989572effe" providerId="ADAL" clId="{24DFB22E-C4C6-43C3-BA75-8FD2CA414246}" dt="2024-09-24T12:51:15.102" v="722" actId="478"/>
          <ac:spMkLst>
            <pc:docMk/>
            <pc:sldMk cId="529284706" sldId="3148"/>
            <ac:spMk id="24" creationId="{E596F56F-C69B-E602-62C3-EA2714609A49}"/>
          </ac:spMkLst>
        </pc:spChg>
        <pc:spChg chg="del">
          <ac:chgData name="Chris Final - Researcher" userId="30a9b99c-3608-4e3f-b048-5f989572effe" providerId="ADAL" clId="{24DFB22E-C4C6-43C3-BA75-8FD2CA414246}" dt="2024-09-24T12:51:20.002" v="724" actId="478"/>
          <ac:spMkLst>
            <pc:docMk/>
            <pc:sldMk cId="529284706" sldId="3148"/>
            <ac:spMk id="25" creationId="{03E18115-2235-EF45-EE17-80DD176F4C24}"/>
          </ac:spMkLst>
        </pc:spChg>
        <pc:spChg chg="del">
          <ac:chgData name="Chris Final - Researcher" userId="30a9b99c-3608-4e3f-b048-5f989572effe" providerId="ADAL" clId="{24DFB22E-C4C6-43C3-BA75-8FD2CA414246}" dt="2024-09-24T12:51:12.137" v="721" actId="478"/>
          <ac:spMkLst>
            <pc:docMk/>
            <pc:sldMk cId="529284706" sldId="3148"/>
            <ac:spMk id="26" creationId="{D33866A2-BE6A-1476-187A-E3E714074543}"/>
          </ac:spMkLst>
        </pc:spChg>
        <pc:spChg chg="del">
          <ac:chgData name="Chris Final - Researcher" userId="30a9b99c-3608-4e3f-b048-5f989572effe" providerId="ADAL" clId="{24DFB22E-C4C6-43C3-BA75-8FD2CA414246}" dt="2024-09-24T12:50:59.424" v="718" actId="478"/>
          <ac:spMkLst>
            <pc:docMk/>
            <pc:sldMk cId="529284706" sldId="3148"/>
            <ac:spMk id="28" creationId="{3B2B9AFE-24BE-493C-A550-0DAE0CC56560}"/>
          </ac:spMkLst>
        </pc:spChg>
        <pc:spChg chg="del mod">
          <ac:chgData name="Chris Final - Researcher" userId="30a9b99c-3608-4e3f-b048-5f989572effe" providerId="ADAL" clId="{24DFB22E-C4C6-43C3-BA75-8FD2CA414246}" dt="2024-09-24T12:50:55.117" v="717" actId="478"/>
          <ac:spMkLst>
            <pc:docMk/>
            <pc:sldMk cId="529284706" sldId="3148"/>
            <ac:spMk id="29" creationId="{7A933634-041E-A020-3A6A-3DD4784CB5BE}"/>
          </ac:spMkLst>
        </pc:spChg>
        <pc:spChg chg="del mod">
          <ac:chgData name="Chris Final - Researcher" userId="30a9b99c-3608-4e3f-b048-5f989572effe" providerId="ADAL" clId="{24DFB22E-C4C6-43C3-BA75-8FD2CA414246}" dt="2024-09-24T12:51:02.344" v="719" actId="478"/>
          <ac:spMkLst>
            <pc:docMk/>
            <pc:sldMk cId="529284706" sldId="3148"/>
            <ac:spMk id="30" creationId="{88183CD8-6BFF-970F-0E22-BCD153D39774}"/>
          </ac:spMkLst>
        </pc:spChg>
        <pc:graphicFrameChg chg="mod">
          <ac:chgData name="Chris Final - Researcher" userId="30a9b99c-3608-4e3f-b048-5f989572effe" providerId="ADAL" clId="{24DFB22E-C4C6-43C3-BA75-8FD2CA414246}" dt="2024-09-24T13:06:14.042" v="772" actId="113"/>
          <ac:graphicFrameMkLst>
            <pc:docMk/>
            <pc:sldMk cId="529284706" sldId="3148"/>
            <ac:graphicFrameMk id="9" creationId="{509B8780-91D0-2DFD-0F00-4B307F4F803C}"/>
          </ac:graphicFrameMkLst>
        </pc:graphicFrameChg>
        <pc:graphicFrameChg chg="mod">
          <ac:chgData name="Chris Final - Researcher" userId="30a9b99c-3608-4e3f-b048-5f989572effe" providerId="ADAL" clId="{24DFB22E-C4C6-43C3-BA75-8FD2CA414246}" dt="2024-09-24T12:32:07.744" v="649"/>
          <ac:graphicFrameMkLst>
            <pc:docMk/>
            <pc:sldMk cId="529284706" sldId="3148"/>
            <ac:graphicFrameMk id="18" creationId="{1D4327B1-41AF-43AB-8DF5-575EDE3D5F03}"/>
          </ac:graphicFrameMkLst>
        </pc:graphicFrameChg>
        <pc:cxnChg chg="add mod ord">
          <ac:chgData name="Chris Final - Researcher" userId="30a9b99c-3608-4e3f-b048-5f989572effe" providerId="ADAL" clId="{24DFB22E-C4C6-43C3-BA75-8FD2CA414246}" dt="2024-09-24T13:06:27.575" v="774" actId="1038"/>
          <ac:cxnSpMkLst>
            <pc:docMk/>
            <pc:sldMk cId="529284706" sldId="3148"/>
            <ac:cxnSpMk id="2" creationId="{23B1BF6D-702C-143E-7B52-7A7D4EC4F6B1}"/>
          </ac:cxnSpMkLst>
        </pc:cxnChg>
        <pc:cxnChg chg="mod ord">
          <ac:chgData name="Chris Final - Researcher" userId="30a9b99c-3608-4e3f-b048-5f989572effe" providerId="ADAL" clId="{24DFB22E-C4C6-43C3-BA75-8FD2CA414246}" dt="2024-09-24T12:55:58.891" v="737" actId="167"/>
          <ac:cxnSpMkLst>
            <pc:docMk/>
            <pc:sldMk cId="529284706" sldId="3148"/>
            <ac:cxnSpMk id="19" creationId="{5F26E85C-FCC3-D6BA-1B0D-51D4DB3748E9}"/>
          </ac:cxnSpMkLst>
        </pc:cxn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24DFB22E-C4C6-43C3-BA75-8FD2CA414246}" dt="2024-09-24T12:49:22.613" v="678"/>
              <pc2:cmMkLst xmlns:pc2="http://schemas.microsoft.com/office/powerpoint/2019/9/main/command">
                <pc:docMk/>
                <pc:sldMk cId="529284706" sldId="3148"/>
                <pc2:cmMk id="{FE777A58-3473-4334-80BB-762ED6401C90}"/>
              </pc2:cmMkLst>
            </pc226:cmChg>
            <pc226:cmChg xmlns:pc226="http://schemas.microsoft.com/office/powerpoint/2022/06/main/command" chg="add">
              <pc226:chgData name="Chris Final - Researcher" userId="30a9b99c-3608-4e3f-b048-5f989572effe" providerId="ADAL" clId="{24DFB22E-C4C6-43C3-BA75-8FD2CA414246}" dt="2024-09-24T12:55:35.139" v="735"/>
              <pc2:cmMkLst xmlns:pc2="http://schemas.microsoft.com/office/powerpoint/2019/9/main/command">
                <pc:docMk/>
                <pc:sldMk cId="529284706" sldId="3148"/>
                <pc2:cmMk id="{5BADD799-0EBC-4B1B-BDC8-71B9FF566687}"/>
              </pc2:cmMkLst>
            </pc226:cmChg>
          </p:ext>
        </pc:extLst>
      </pc:sldChg>
      <pc:sldChg chg="modSp mod">
        <pc:chgData name="Chris Final - Researcher" userId="30a9b99c-3608-4e3f-b048-5f989572effe" providerId="ADAL" clId="{24DFB22E-C4C6-43C3-BA75-8FD2CA414246}" dt="2024-09-24T08:46:01.893" v="12" actId="20577"/>
        <pc:sldMkLst>
          <pc:docMk/>
          <pc:sldMk cId="1713958988" sldId="3167"/>
        </pc:sldMkLst>
        <pc:spChg chg="mod">
          <ac:chgData name="Chris Final - Researcher" userId="30a9b99c-3608-4e3f-b048-5f989572effe" providerId="ADAL" clId="{24DFB22E-C4C6-43C3-BA75-8FD2CA414246}" dt="2024-09-24T08:46:01.893" v="12" actId="20577"/>
          <ac:spMkLst>
            <pc:docMk/>
            <pc:sldMk cId="1713958988" sldId="3167"/>
            <ac:spMk id="3" creationId="{AA235D10-7B94-BD9D-BE74-BBB9F64D14D5}"/>
          </ac:spMkLst>
        </pc:spChg>
      </pc:sldChg>
      <pc:sldChg chg="del">
        <pc:chgData name="Chris Final - Researcher" userId="30a9b99c-3608-4e3f-b048-5f989572effe" providerId="ADAL" clId="{24DFB22E-C4C6-43C3-BA75-8FD2CA414246}" dt="2024-09-24T08:47:06.137" v="14" actId="47"/>
        <pc:sldMkLst>
          <pc:docMk/>
          <pc:sldMk cId="2248249526" sldId="3168"/>
        </pc:sldMkLst>
      </pc:sldChg>
      <pc:sldChg chg="modSp del mod">
        <pc:chgData name="Chris Final - Researcher" userId="30a9b99c-3608-4e3f-b048-5f989572effe" providerId="ADAL" clId="{24DFB22E-C4C6-43C3-BA75-8FD2CA414246}" dt="2024-09-24T08:49:50.338" v="91" actId="47"/>
        <pc:sldMkLst>
          <pc:docMk/>
          <pc:sldMk cId="1875704871" sldId="3169"/>
        </pc:sldMkLst>
        <pc:spChg chg="mod">
          <ac:chgData name="Chris Final - Researcher" userId="30a9b99c-3608-4e3f-b048-5f989572effe" providerId="ADAL" clId="{24DFB22E-C4C6-43C3-BA75-8FD2CA414246}" dt="2024-09-24T08:49:37.667" v="89" actId="207"/>
          <ac:spMkLst>
            <pc:docMk/>
            <pc:sldMk cId="1875704871" sldId="3169"/>
            <ac:spMk id="15" creationId="{10B14C07-4ECB-BBD5-C72B-732AF05D4488}"/>
          </ac:spMkLst>
        </pc:spChg>
      </pc:sldChg>
      <pc:sldChg chg="modSp add mod ord addCm">
        <pc:chgData name="Chris Final - Researcher" userId="30a9b99c-3608-4e3f-b048-5f989572effe" providerId="ADAL" clId="{24DFB22E-C4C6-43C3-BA75-8FD2CA414246}" dt="2024-09-24T09:01:33.901" v="105" actId="14100"/>
        <pc:sldMkLst>
          <pc:docMk/>
          <pc:sldMk cId="964122667" sldId="3189"/>
        </pc:sldMkLst>
        <pc:spChg chg="mod">
          <ac:chgData name="Chris Final - Researcher" userId="30a9b99c-3608-4e3f-b048-5f989572effe" providerId="ADAL" clId="{24DFB22E-C4C6-43C3-BA75-8FD2CA414246}" dt="2024-09-24T08:57:45.204" v="103" actId="113"/>
          <ac:spMkLst>
            <pc:docMk/>
            <pc:sldMk cId="964122667" sldId="3189"/>
            <ac:spMk id="29" creationId="{5D03E461-F0CA-D8B2-7C23-2BB52A14BCD0}"/>
          </ac:spMkLst>
        </pc:spChg>
        <pc:graphicFrameChg chg="mod">
          <ac:chgData name="Chris Final - Researcher" userId="30a9b99c-3608-4e3f-b048-5f989572effe" providerId="ADAL" clId="{24DFB22E-C4C6-43C3-BA75-8FD2CA414246}" dt="2024-09-24T09:01:33.901" v="105" actId="14100"/>
          <ac:graphicFrameMkLst>
            <pc:docMk/>
            <pc:sldMk cId="964122667" sldId="3189"/>
            <ac:graphicFrameMk id="27" creationId="{9907BCD2-3E87-03C6-4F35-A795FBC64D84}"/>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24DFB22E-C4C6-43C3-BA75-8FD2CA414246}" dt="2024-09-24T08:57:37.283" v="102"/>
              <pc2:cmMkLst xmlns:pc2="http://schemas.microsoft.com/office/powerpoint/2019/9/main/command">
                <pc:docMk/>
                <pc:sldMk cId="964122667" sldId="3189"/>
                <pc2:cmMk id="{1B5D5315-B3CA-4482-B15E-7058F2C66916}"/>
              </pc2:cmMkLst>
            </pc226:cmChg>
          </p:ext>
        </pc:extLst>
      </pc:sldChg>
      <pc:sldChg chg="del">
        <pc:chgData name="Chris Final - Researcher" userId="30a9b99c-3608-4e3f-b048-5f989572effe" providerId="ADAL" clId="{24DFB22E-C4C6-43C3-BA75-8FD2CA414246}" dt="2024-09-24T08:53:57.893" v="96" actId="47"/>
        <pc:sldMkLst>
          <pc:docMk/>
          <pc:sldMk cId="462394403" sldId="3220"/>
        </pc:sldMkLst>
      </pc:sldChg>
      <pc:sldChg chg="del">
        <pc:chgData name="Chris Final - Researcher" userId="30a9b99c-3608-4e3f-b048-5f989572effe" providerId="ADAL" clId="{24DFB22E-C4C6-43C3-BA75-8FD2CA414246}" dt="2024-09-24T08:57:24.086" v="101" actId="47"/>
        <pc:sldMkLst>
          <pc:docMk/>
          <pc:sldMk cId="1251755927" sldId="3221"/>
        </pc:sldMkLst>
      </pc:sldChg>
      <pc:sldChg chg="modSp mod addCm">
        <pc:chgData name="Chris Final - Researcher" userId="30a9b99c-3608-4e3f-b048-5f989572effe" providerId="ADAL" clId="{24DFB22E-C4C6-43C3-BA75-8FD2CA414246}" dt="2024-09-24T11:59:26.325" v="633"/>
        <pc:sldMkLst>
          <pc:docMk/>
          <pc:sldMk cId="1251096975" sldId="3222"/>
        </pc:sldMkLst>
        <pc:spChg chg="mod">
          <ac:chgData name="Chris Final - Researcher" userId="30a9b99c-3608-4e3f-b048-5f989572effe" providerId="ADAL" clId="{24DFB22E-C4C6-43C3-BA75-8FD2CA414246}" dt="2024-09-24T11:39:43.504" v="565" actId="20577"/>
          <ac:spMkLst>
            <pc:docMk/>
            <pc:sldMk cId="1251096975" sldId="3222"/>
            <ac:spMk id="18" creationId="{23F97A55-D6AF-4C3E-BFAB-B26B7F51BD70}"/>
          </ac:spMkLst>
        </pc:spChg>
        <pc:spChg chg="mod">
          <ac:chgData name="Chris Final - Researcher" userId="30a9b99c-3608-4e3f-b048-5f989572effe" providerId="ADAL" clId="{24DFB22E-C4C6-43C3-BA75-8FD2CA414246}" dt="2024-09-24T11:58:24.987" v="632" actId="20577"/>
          <ac:spMkLst>
            <pc:docMk/>
            <pc:sldMk cId="1251096975" sldId="3222"/>
            <ac:spMk id="24" creationId="{8ABE3324-5F35-4040-9DE9-CEBCB65D525E}"/>
          </ac:spMkLst>
        </pc:spChg>
        <pc:graphicFrameChg chg="mod">
          <ac:chgData name="Chris Final - Researcher" userId="30a9b99c-3608-4e3f-b048-5f989572effe" providerId="ADAL" clId="{24DFB22E-C4C6-43C3-BA75-8FD2CA414246}" dt="2024-09-24T11:51:29.907" v="580" actId="1035"/>
          <ac:graphicFrameMkLst>
            <pc:docMk/>
            <pc:sldMk cId="1251096975" sldId="3222"/>
            <ac:graphicFrameMk id="12" creationId="{E4120F31-3365-4418-A777-5171BD645E6C}"/>
          </ac:graphicFrameMkLst>
        </pc:graphicFrameChg>
        <pc:graphicFrameChg chg="mod">
          <ac:chgData name="Chris Final - Researcher" userId="30a9b99c-3608-4e3f-b048-5f989572effe" providerId="ADAL" clId="{24DFB22E-C4C6-43C3-BA75-8FD2CA414246}" dt="2024-09-24T11:35:35.831" v="541" actId="1036"/>
          <ac:graphicFrameMkLst>
            <pc:docMk/>
            <pc:sldMk cId="1251096975" sldId="3222"/>
            <ac:graphicFrameMk id="14" creationId="{29E8A37E-D217-4E14-B01E-9A0215FE0C9E}"/>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24DFB22E-C4C6-43C3-BA75-8FD2CA414246}" dt="2024-09-24T11:59:26.325" v="633"/>
              <pc2:cmMkLst xmlns:pc2="http://schemas.microsoft.com/office/powerpoint/2019/9/main/command">
                <pc:docMk/>
                <pc:sldMk cId="1251096975" sldId="3222"/>
                <pc2:cmMk id="{343F923C-EE08-48B2-BCEB-A959460C9CBE}"/>
              </pc2:cmMkLst>
            </pc226:cmChg>
          </p:ext>
        </pc:extLst>
      </pc:sldChg>
      <pc:sldChg chg="addSp delSp modSp mod ord addCm">
        <pc:chgData name="Chris Final - Researcher" userId="30a9b99c-3608-4e3f-b048-5f989572effe" providerId="ADAL" clId="{24DFB22E-C4C6-43C3-BA75-8FD2CA414246}" dt="2024-09-24T09:55:16.306" v="527"/>
        <pc:sldMkLst>
          <pc:docMk/>
          <pc:sldMk cId="3313715693" sldId="3223"/>
        </pc:sldMkLst>
        <pc:spChg chg="add mod">
          <ac:chgData name="Chris Final - Researcher" userId="30a9b99c-3608-4e3f-b048-5f989572effe" providerId="ADAL" clId="{24DFB22E-C4C6-43C3-BA75-8FD2CA414246}" dt="2024-09-24T09:55:09.512" v="525" actId="1076"/>
          <ac:spMkLst>
            <pc:docMk/>
            <pc:sldMk cId="3313715693" sldId="3223"/>
            <ac:spMk id="2" creationId="{76915F1C-EB13-E592-84B2-482DDB3608FB}"/>
          </ac:spMkLst>
        </pc:spChg>
        <pc:spChg chg="del">
          <ac:chgData name="Chris Final - Researcher" userId="30a9b99c-3608-4e3f-b048-5f989572effe" providerId="ADAL" clId="{24DFB22E-C4C6-43C3-BA75-8FD2CA414246}" dt="2024-09-24T09:54:58.457" v="522" actId="478"/>
          <ac:spMkLst>
            <pc:docMk/>
            <pc:sldMk cId="3313715693" sldId="3223"/>
            <ac:spMk id="14" creationId="{F60038BF-9E8E-46CC-9C9F-B56A227F707C}"/>
          </ac:spMkLst>
        </pc:spChg>
        <pc:spChg chg="mod">
          <ac:chgData name="Chris Final - Researcher" userId="30a9b99c-3608-4e3f-b048-5f989572effe" providerId="ADAL" clId="{24DFB22E-C4C6-43C3-BA75-8FD2CA414246}" dt="2024-09-24T09:46:20.481" v="518" actId="20577"/>
          <ac:spMkLst>
            <pc:docMk/>
            <pc:sldMk cId="3313715693" sldId="3223"/>
            <ac:spMk id="17" creationId="{D7EF770C-F1B2-4824-BE7E-3117ACDCA08A}"/>
          </ac:spMkLst>
        </pc:spChg>
        <pc:graphicFrameChg chg="mod modGraphic">
          <ac:chgData name="Chris Final - Researcher" userId="30a9b99c-3608-4e3f-b048-5f989572effe" providerId="ADAL" clId="{24DFB22E-C4C6-43C3-BA75-8FD2CA414246}" dt="2024-09-24T09:55:16.306" v="527"/>
          <ac:graphicFrameMkLst>
            <pc:docMk/>
            <pc:sldMk cId="3313715693" sldId="3223"/>
            <ac:graphicFrameMk id="12" creationId="{93636846-AD09-45EF-B7F4-F5F1BA79F7D7}"/>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24DFB22E-C4C6-43C3-BA75-8FD2CA414246}" dt="2024-09-24T09:53:51.483" v="519"/>
              <pc2:cmMkLst xmlns:pc2="http://schemas.microsoft.com/office/powerpoint/2019/9/main/command">
                <pc:docMk/>
                <pc:sldMk cId="3313715693" sldId="3223"/>
                <pc2:cmMk id="{809ED848-13D2-445B-9E32-25F5AE952F00}"/>
              </pc2:cmMkLst>
            </pc226:cmChg>
          </p:ext>
        </pc:extLst>
      </pc:sldChg>
      <pc:sldChg chg="addSp delSp modSp mod addCm">
        <pc:chgData name="Chris Final - Researcher" userId="30a9b99c-3608-4e3f-b048-5f989572effe" providerId="ADAL" clId="{24DFB22E-C4C6-43C3-BA75-8FD2CA414246}" dt="2024-09-24T16:22:49.335" v="1001" actId="1076"/>
        <pc:sldMkLst>
          <pc:docMk/>
          <pc:sldMk cId="99475844" sldId="3224"/>
        </pc:sldMkLst>
        <pc:spChg chg="mod">
          <ac:chgData name="Chris Final - Researcher" userId="30a9b99c-3608-4e3f-b048-5f989572effe" providerId="ADAL" clId="{24DFB22E-C4C6-43C3-BA75-8FD2CA414246}" dt="2024-09-24T16:21:35.962" v="999" actId="6549"/>
          <ac:spMkLst>
            <pc:docMk/>
            <pc:sldMk cId="99475844" sldId="3224"/>
            <ac:spMk id="4" creationId="{982800C1-A200-4606-7CB7-C8818A0BFBB6}"/>
          </ac:spMkLst>
        </pc:spChg>
        <pc:spChg chg="del">
          <ac:chgData name="Chris Final - Researcher" userId="30a9b99c-3608-4e3f-b048-5f989572effe" providerId="ADAL" clId="{24DFB22E-C4C6-43C3-BA75-8FD2CA414246}" dt="2024-09-24T14:32:51.092" v="846" actId="478"/>
          <ac:spMkLst>
            <pc:docMk/>
            <pc:sldMk cId="99475844" sldId="3224"/>
            <ac:spMk id="5" creationId="{A83DB32B-FA91-36CB-9FEA-A3CF534ED79A}"/>
          </ac:spMkLst>
        </pc:spChg>
        <pc:spChg chg="add mod">
          <ac:chgData name="Chris Final - Researcher" userId="30a9b99c-3608-4e3f-b048-5f989572effe" providerId="ADAL" clId="{24DFB22E-C4C6-43C3-BA75-8FD2CA414246}" dt="2024-09-24T15:25:40.455" v="953" actId="1076"/>
          <ac:spMkLst>
            <pc:docMk/>
            <pc:sldMk cId="99475844" sldId="3224"/>
            <ac:spMk id="8" creationId="{EB38CB19-2271-BE4B-4333-A777FAD8397D}"/>
          </ac:spMkLst>
        </pc:spChg>
        <pc:spChg chg="add mod">
          <ac:chgData name="Chris Final - Researcher" userId="30a9b99c-3608-4e3f-b048-5f989572effe" providerId="ADAL" clId="{24DFB22E-C4C6-43C3-BA75-8FD2CA414246}" dt="2024-09-24T14:51:03.688" v="902" actId="692"/>
          <ac:spMkLst>
            <pc:docMk/>
            <pc:sldMk cId="99475844" sldId="3224"/>
            <ac:spMk id="11" creationId="{8773D918-DAA8-C3E2-DD4D-2BC3538279FC}"/>
          </ac:spMkLst>
        </pc:spChg>
        <pc:spChg chg="mod">
          <ac:chgData name="Chris Final - Researcher" userId="30a9b99c-3608-4e3f-b048-5f989572effe" providerId="ADAL" clId="{24DFB22E-C4C6-43C3-BA75-8FD2CA414246}" dt="2024-09-24T13:11:23.218" v="784" actId="20577"/>
          <ac:spMkLst>
            <pc:docMk/>
            <pc:sldMk cId="99475844" sldId="3224"/>
            <ac:spMk id="20" creationId="{95AF1F59-99B5-4B79-A02B-C5425DF30F67}"/>
          </ac:spMkLst>
        </pc:spChg>
        <pc:grpChg chg="del">
          <ac:chgData name="Chris Final - Researcher" userId="30a9b99c-3608-4e3f-b048-5f989572effe" providerId="ADAL" clId="{24DFB22E-C4C6-43C3-BA75-8FD2CA414246}" dt="2024-09-24T14:32:52.586" v="847" actId="478"/>
          <ac:grpSpMkLst>
            <pc:docMk/>
            <pc:sldMk cId="99475844" sldId="3224"/>
            <ac:grpSpMk id="3" creationId="{32E4FC3E-6D28-3871-ECB6-CAB384524D6F}"/>
          </ac:grpSpMkLst>
        </pc:grpChg>
        <pc:graphicFrameChg chg="mod">
          <ac:chgData name="Chris Final - Researcher" userId="30a9b99c-3608-4e3f-b048-5f989572effe" providerId="ADAL" clId="{24DFB22E-C4C6-43C3-BA75-8FD2CA414246}" dt="2024-09-24T14:59:17.435" v="952" actId="14100"/>
          <ac:graphicFrameMkLst>
            <pc:docMk/>
            <pc:sldMk cId="99475844" sldId="3224"/>
            <ac:graphicFrameMk id="2" creationId="{FD48E529-3B5A-FE1A-C38D-5CD31493676C}"/>
          </ac:graphicFrameMkLst>
        </pc:graphicFrameChg>
        <pc:graphicFrameChg chg="add mod">
          <ac:chgData name="Chris Final - Researcher" userId="30a9b99c-3608-4e3f-b048-5f989572effe" providerId="ADAL" clId="{24DFB22E-C4C6-43C3-BA75-8FD2CA414246}" dt="2024-09-24T14:50:08.012" v="889"/>
          <ac:graphicFrameMkLst>
            <pc:docMk/>
            <pc:sldMk cId="99475844" sldId="3224"/>
            <ac:graphicFrameMk id="9" creationId="{0E17517E-7EFC-57BB-A86B-B7B1C64E9FD6}"/>
          </ac:graphicFrameMkLst>
        </pc:graphicFrameChg>
        <pc:graphicFrameChg chg="mod">
          <ac:chgData name="Chris Final - Researcher" userId="30a9b99c-3608-4e3f-b048-5f989572effe" providerId="ADAL" clId="{24DFB22E-C4C6-43C3-BA75-8FD2CA414246}" dt="2024-09-24T16:22:49.335" v="1001" actId="1076"/>
          <ac:graphicFrameMkLst>
            <pc:docMk/>
            <pc:sldMk cId="99475844" sldId="3224"/>
            <ac:graphicFrameMk id="18" creationId="{1D4327B1-41AF-43AB-8DF5-575EDE3D5F03}"/>
          </ac:graphicFrameMkLst>
        </pc:graphicFrameChg>
        <pc:extLst>
          <p:ext xmlns:p="http://schemas.openxmlformats.org/presentationml/2006/main" uri="{D6D511B9-2390-475A-947B-AFAB55BFBCF1}">
            <pc226:cmChg xmlns:pc226="http://schemas.microsoft.com/office/powerpoint/2022/06/main/command" chg="add">
              <pc226:chgData name="Chris Final - Researcher" userId="30a9b99c-3608-4e3f-b048-5f989572effe" providerId="ADAL" clId="{24DFB22E-C4C6-43C3-BA75-8FD2CA414246}" dt="2024-09-24T15:26:18.717" v="954"/>
              <pc2:cmMkLst xmlns:pc2="http://schemas.microsoft.com/office/powerpoint/2019/9/main/command">
                <pc:docMk/>
                <pc:sldMk cId="99475844" sldId="3224"/>
                <pc2:cmMk id="{910C56B6-690A-42D0-8F22-B238609F4676}"/>
              </pc2:cmMkLst>
            </pc226:cmChg>
          </p:ext>
        </pc:extLst>
      </pc:sldChg>
      <pc:sldChg chg="modSp add mod">
        <pc:chgData name="Chris Final - Researcher" userId="30a9b99c-3608-4e3f-b048-5f989572effe" providerId="ADAL" clId="{24DFB22E-C4C6-43C3-BA75-8FD2CA414246}" dt="2024-09-24T14:32:20.359" v="835" actId="27918"/>
        <pc:sldMkLst>
          <pc:docMk/>
          <pc:sldMk cId="453845837" sldId="3226"/>
        </pc:sldMkLst>
        <pc:graphicFrameChg chg="mod">
          <ac:chgData name="Chris Final - Researcher" userId="30a9b99c-3608-4e3f-b048-5f989572effe" providerId="ADAL" clId="{24DFB22E-C4C6-43C3-BA75-8FD2CA414246}" dt="2024-09-24T14:32:16.983" v="834"/>
          <ac:graphicFrameMkLst>
            <pc:docMk/>
            <pc:sldMk cId="453845837" sldId="3226"/>
            <ac:graphicFrameMk id="59" creationId="{90AFFADD-4B57-F10A-8A00-16355AB317BE}"/>
          </ac:graphicFrameMkLst>
        </pc:graphicFrameChg>
      </pc:sldChg>
      <pc:sldChg chg="add del mod">
        <pc:chgData name="Chris Final - Researcher" userId="30a9b99c-3608-4e3f-b048-5f989572effe" providerId="ADAL" clId="{24DFB22E-C4C6-43C3-BA75-8FD2CA414246}" dt="2024-09-24T13:09:24.699" v="781" actId="47"/>
        <pc:sldMkLst>
          <pc:docMk/>
          <pc:sldMk cId="2491163617" sldId="322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chartUserShapes" Target="../drawings/drawing2.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38.xml"/><Relationship Id="rId1" Type="http://schemas.microsoft.com/office/2011/relationships/chartStyle" Target="style38.xml"/><Relationship Id="rId5" Type="http://schemas.openxmlformats.org/officeDocument/2006/relationships/chartUserShapes" Target="../drawings/drawing3.xml"/><Relationship Id="rId4"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830619791037094"/>
          <c:y val="1.8335835343228774E-2"/>
          <c:w val="0.48426181510501143"/>
          <c:h val="0.94843750317190556"/>
        </c:manualLayout>
      </c:layout>
      <c:barChart>
        <c:barDir val="bar"/>
        <c:grouping val="clustered"/>
        <c:varyColors val="0"/>
        <c:ser>
          <c:idx val="0"/>
          <c:order val="0"/>
          <c:tx>
            <c:strRef>
              <c:f>Sheet1!$B$1</c:f>
              <c:strCache>
                <c:ptCount val="1"/>
                <c:pt idx="0">
                  <c:v>Column1</c:v>
                </c:pt>
              </c:strCache>
            </c:strRef>
          </c:tx>
          <c:spPr>
            <a:solidFill>
              <a:schemeClr val="accent5"/>
            </a:solidFill>
            <a:ln>
              <a:noFill/>
            </a:ln>
            <a:effectLst/>
          </c:spPr>
          <c:invertIfNegative val="0"/>
          <c:dPt>
            <c:idx val="0"/>
            <c:invertIfNegative val="0"/>
            <c:bubble3D val="0"/>
            <c:spPr>
              <a:solidFill>
                <a:srgbClr val="E40037"/>
              </a:solidFill>
              <a:ln>
                <a:solidFill>
                  <a:srgbClr val="FF0000"/>
                </a:solidFill>
              </a:ln>
              <a:effectLst/>
            </c:spPr>
            <c:extLst>
              <c:ext xmlns:c16="http://schemas.microsoft.com/office/drawing/2014/chart" uri="{C3380CC4-5D6E-409C-BE32-E72D297353CC}">
                <c16:uniqueId val="{00000001-B239-43D4-B32D-7C9C9210D1E8}"/>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0.66390000000000005</c:v>
                </c:pt>
                <c:pt idx="1">
                  <c:v>0.69169999999999998</c:v>
                </c:pt>
                <c:pt idx="2">
                  <c:v>0.67710000000000004</c:v>
                </c:pt>
                <c:pt idx="3">
                  <c:v>0.57509999999999994</c:v>
                </c:pt>
                <c:pt idx="4">
                  <c:v>0.55400000000000005</c:v>
                </c:pt>
                <c:pt idx="5">
                  <c:v>0.65200000000000002</c:v>
                </c:pt>
                <c:pt idx="6">
                  <c:v>0.70669999999999999</c:v>
                </c:pt>
                <c:pt idx="7">
                  <c:v>0.59099999999999997</c:v>
                </c:pt>
                <c:pt idx="8">
                  <c:v>0.59209999999999996</c:v>
                </c:pt>
                <c:pt idx="9">
                  <c:v>0.68569999999999998</c:v>
                </c:pt>
                <c:pt idx="10">
                  <c:v>0.74409999999999998</c:v>
                </c:pt>
                <c:pt idx="11">
                  <c:v>0.72619999999999996</c:v>
                </c:pt>
                <c:pt idx="12">
                  <c:v>0.66420000000000001</c:v>
                </c:pt>
                <c:pt idx="13">
                  <c:v>0.66759999999999997</c:v>
                </c:pt>
                <c:pt idx="14">
                  <c:v>0.66259999999999997</c:v>
                </c:pt>
                <c:pt idx="15">
                  <c:v>0.62090000000000001</c:v>
                </c:pt>
                <c:pt idx="16">
                  <c:v>0.67969999999999997</c:v>
                </c:pt>
                <c:pt idx="17">
                  <c:v>0.63249999999999995</c:v>
                </c:pt>
                <c:pt idx="18">
                  <c:v>0.63170000000000004</c:v>
                </c:pt>
                <c:pt idx="19">
                  <c:v>0.69130000000000003</c:v>
                </c:pt>
                <c:pt idx="20">
                  <c:v>0.6754</c:v>
                </c:pt>
                <c:pt idx="21">
                  <c:v>0.69330000000000003</c:v>
                </c:pt>
              </c:numCache>
            </c:numRef>
          </c:val>
          <c:extLst>
            <c:ext xmlns:c16="http://schemas.microsoft.com/office/drawing/2014/chart" uri="{C3380CC4-5D6E-409C-BE32-E72D297353CC}">
              <c16:uniqueId val="{00000000-B239-43D4-B32D-7C9C9210D1E8}"/>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883522205826031"/>
          <c:y val="0.12830733569337616"/>
          <c:w val="0.62116477794173963"/>
          <c:h val="0.87169266430662384"/>
        </c:manualLayout>
      </c:layout>
      <c:barChart>
        <c:barDir val="bar"/>
        <c:grouping val="clustered"/>
        <c:varyColors val="0"/>
        <c:ser>
          <c:idx val="1"/>
          <c:order val="0"/>
          <c:tx>
            <c:strRef>
              <c:f>Sheet1!$B$1</c:f>
              <c:strCache>
                <c:ptCount val="1"/>
                <c:pt idx="0">
                  <c:v>Essex TOTAL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0.27711076360290027</c:v>
                </c:pt>
                <c:pt idx="1">
                  <c:v>0.2149773274578238</c:v>
                </c:pt>
                <c:pt idx="2">
                  <c:v>0.19522943039626628</c:v>
                </c:pt>
                <c:pt idx="3">
                  <c:v>0.13807145842018551</c:v>
                </c:pt>
                <c:pt idx="4">
                  <c:v>0.10472406456537041</c:v>
                </c:pt>
                <c:pt idx="5">
                  <c:v>6.9886955557453737E-2</c:v>
                </c:pt>
              </c:numCache>
            </c:numRef>
          </c:val>
          <c:extLst>
            <c:ext xmlns:c16="http://schemas.microsoft.com/office/drawing/2014/chart" uri="{C3380CC4-5D6E-409C-BE32-E72D297353CC}">
              <c16:uniqueId val="{00000002-DFA8-4B8C-AF88-B42271F18F1D}"/>
            </c:ext>
          </c:extLst>
        </c:ser>
        <c:ser>
          <c:idx val="2"/>
          <c:order val="1"/>
          <c:tx>
            <c:strRef>
              <c:f>Sheet1!$C$1</c:f>
              <c:strCache>
                <c:ptCount val="1"/>
                <c:pt idx="0">
                  <c:v>Active - at least 150 minutes</c:v>
                </c:pt>
              </c:strCache>
            </c:strRef>
          </c:tx>
          <c:spPr>
            <a:solidFill>
              <a:schemeClr val="accent1"/>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21E7-4A69-8ED5-ED4F93A441BB}"/>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DFA8-4B8C-AF88-B42271F18F1D}"/>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21E7-4A69-8ED5-ED4F93A441BB}"/>
                </c:ext>
              </c:extLst>
            </c:dLbl>
            <c:dLbl>
              <c:idx val="3"/>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DFA8-4B8C-AF88-B42271F18F1D}"/>
                </c:ext>
              </c:extLst>
            </c:dLbl>
            <c:dLbl>
              <c:idx val="4"/>
              <c:layout>
                <c:manualLayout>
                  <c:x val="3.0985900601947884E-2"/>
                  <c:y val="1.048979232241367E-16"/>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A8-4B8C-AF88-B42271F18F1D}"/>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DFA8-4B8C-AF88-B42271F18F1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Sheet1!$C$2:$C$7</c:f>
              <c:numCache>
                <c:formatCode>0%</c:formatCode>
                <c:ptCount val="6"/>
                <c:pt idx="0">
                  <c:v>0.137903076147953</c:v>
                </c:pt>
                <c:pt idx="1">
                  <c:v>0.2718357614334847</c:v>
                </c:pt>
                <c:pt idx="2">
                  <c:v>0.23560944060362712</c:v>
                </c:pt>
                <c:pt idx="3">
                  <c:v>0.1671700999177046</c:v>
                </c:pt>
                <c:pt idx="4">
                  <c:v>0.12471805324211481</c:v>
                </c:pt>
                <c:pt idx="5">
                  <c:v>6.2763568655115815E-2</c:v>
                </c:pt>
              </c:numCache>
            </c:numRef>
          </c:val>
          <c:extLst>
            <c:ext xmlns:c16="http://schemas.microsoft.com/office/drawing/2014/chart" uri="{C3380CC4-5D6E-409C-BE32-E72D297353CC}">
              <c16:uniqueId val="{00000005-DFA8-4B8C-AF88-B42271F18F1D}"/>
            </c:ext>
          </c:extLst>
        </c:ser>
        <c:ser>
          <c:idx val="3"/>
          <c:order val="2"/>
          <c:tx>
            <c:strRef>
              <c:f>Sheet1!$D$1</c:f>
              <c:strCache>
                <c:ptCount val="1"/>
                <c:pt idx="0">
                  <c:v>Fairly active - 30 to 149 minutes</c:v>
                </c:pt>
              </c:strCache>
            </c:strRef>
          </c:tx>
          <c:spPr>
            <a:solidFill>
              <a:schemeClr val="accent2"/>
            </a:solidFill>
            <a:ln>
              <a:noFill/>
            </a:ln>
            <a:effectLst/>
          </c:spPr>
          <c:invertIfNegative val="0"/>
          <c:dLbls>
            <c:dLbl>
              <c:idx val="0"/>
              <c:layout>
                <c:manualLayout>
                  <c:x val="4.1314534135930413E-2"/>
                  <c:y val="-1.71650877356992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1E7-4A69-8ED5-ED4F93A441BB}"/>
                </c:ext>
              </c:extLst>
            </c:dLbl>
            <c:dLbl>
              <c:idx val="2"/>
              <c:layout>
                <c:manualLayout>
                  <c:x val="3.873237575243476E-2"/>
                  <c:y val="-2.574796950341099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A8-4B8C-AF88-B42271F18F1D}"/>
                </c:ext>
              </c:extLst>
            </c:dLbl>
            <c:dLbl>
              <c:idx val="3"/>
              <c:layout>
                <c:manualLayout>
                  <c:x val="1.4924646483978172E-2"/>
                  <c:y val="-1.7165087735699233E-2"/>
                </c:manualLayout>
              </c:layout>
              <c:spPr>
                <a:noFill/>
                <a:ln w="19050">
                  <a:solidFill>
                    <a:schemeClr val="tx1"/>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1E-48C2-BBA7-1D671E186F40}"/>
                </c:ext>
              </c:extLst>
            </c:dLbl>
            <c:dLbl>
              <c:idx val="4"/>
              <c:layout>
                <c:manualLayout>
                  <c:x val="2.0657267067965161E-2"/>
                  <c:y val="-3.146951523759428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DFA8-4B8C-AF88-B42271F18F1D}"/>
                </c:ext>
              </c:extLst>
            </c:dLbl>
            <c:dLbl>
              <c:idx val="5"/>
              <c:layout>
                <c:manualLayout>
                  <c:x val="3.873237575243485E-2"/>
                  <c:y val="-2.860885500379010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DFA8-4B8C-AF88-B42271F18F1D}"/>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Sheet1!$D$2:$D$7</c:f>
              <c:numCache>
                <c:formatCode>0%</c:formatCode>
                <c:ptCount val="6"/>
                <c:pt idx="0">
                  <c:v>0.15560034199027631</c:v>
                </c:pt>
                <c:pt idx="1">
                  <c:v>0.19673857373234552</c:v>
                </c:pt>
                <c:pt idx="2">
                  <c:v>0.23746954199050879</c:v>
                </c:pt>
                <c:pt idx="3">
                  <c:v>0.1556573992698258</c:v>
                </c:pt>
                <c:pt idx="4">
                  <c:v>0.14167628570765559</c:v>
                </c:pt>
                <c:pt idx="5">
                  <c:v>0.11285785730938799</c:v>
                </c:pt>
              </c:numCache>
            </c:numRef>
          </c:val>
          <c:extLst>
            <c:ext xmlns:c16="http://schemas.microsoft.com/office/drawing/2014/chart" uri="{C3380CC4-5D6E-409C-BE32-E72D297353CC}">
              <c16:uniqueId val="{00000008-DFA8-4B8C-AF88-B42271F18F1D}"/>
            </c:ext>
          </c:extLst>
        </c:ser>
        <c:ser>
          <c:idx val="0"/>
          <c:order val="3"/>
          <c:tx>
            <c:strRef>
              <c:f>Sheet1!$E$1</c:f>
              <c:strCache>
                <c:ptCount val="1"/>
                <c:pt idx="0">
                  <c:v>Inactive - less than 30 minutes</c:v>
                </c:pt>
              </c:strCache>
            </c:strRef>
          </c:tx>
          <c:spPr>
            <a:solidFill>
              <a:schemeClr val="accent3"/>
            </a:solidFill>
            <a:ln>
              <a:noFill/>
            </a:ln>
            <a:effectLst/>
          </c:spPr>
          <c:invertIfNegative val="0"/>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21E7-4A69-8ED5-ED4F93A441BB}"/>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21E7-4A69-8ED5-ED4F93A441BB}"/>
                </c:ext>
              </c:extLst>
            </c:dLbl>
            <c:dLbl>
              <c:idx val="3"/>
              <c:layout>
                <c:manualLayout>
                  <c:x val="-7.8175816584277118E-17"/>
                  <c:y val="-8.5826565011370322E-3"/>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1E7-4A69-8ED5-ED4F93A441BB}"/>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21E7-4A69-8ED5-ED4F93A441BB}"/>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21E7-4A69-8ED5-ED4F93A441B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Sheet1!$E$2:$E$7</c:f>
              <c:numCache>
                <c:formatCode>0%</c:formatCode>
                <c:ptCount val="6"/>
                <c:pt idx="0">
                  <c:v>0.62242638562603292</c:v>
                </c:pt>
                <c:pt idx="1">
                  <c:v>8.0880133602353133E-2</c:v>
                </c:pt>
                <c:pt idx="2">
                  <c:v>9.25118757365435E-2</c:v>
                </c:pt>
                <c:pt idx="3">
                  <c:v>6.8618361670364544E-2</c:v>
                </c:pt>
                <c:pt idx="4">
                  <c:v>4.804820713644227E-2</c:v>
                </c:pt>
                <c:pt idx="5">
                  <c:v>8.7515036228263551E-2</c:v>
                </c:pt>
              </c:numCache>
            </c:numRef>
          </c:val>
          <c:extLst>
            <c:ext xmlns:c16="http://schemas.microsoft.com/office/drawing/2014/chart" uri="{C3380CC4-5D6E-409C-BE32-E72D297353CC}">
              <c16:uniqueId val="{00000000-21E7-4A69-8ED5-ED4F93A441BB}"/>
            </c:ext>
          </c:extLst>
        </c:ser>
        <c:dLbls>
          <c:dLblPos val="outEnd"/>
          <c:showLegendKey val="0"/>
          <c:showVal val="1"/>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layout>
        <c:manualLayout>
          <c:xMode val="edge"/>
          <c:yMode val="edge"/>
          <c:x val="0"/>
          <c:y val="1.7165313002274064E-2"/>
          <c:w val="1"/>
          <c:h val="0.112798633082423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930-4124-84E1-82F373A2D93C}"/>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930-4124-84E1-82F373A2D93C}"/>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930-4124-84E1-82F373A2D93C}"/>
                </c:ext>
              </c:extLst>
            </c:dLbl>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c:v>
                </c:pt>
                <c:pt idx="1">
                  <c:v>5-7</c:v>
                </c:pt>
                <c:pt idx="2">
                  <c:v>8-9</c:v>
                </c:pt>
              </c:strCache>
            </c:strRef>
          </c:cat>
          <c:val>
            <c:numRef>
              <c:f>Sheet1!$B$2:$B$4</c:f>
              <c:numCache>
                <c:formatCode>0%</c:formatCode>
                <c:ptCount val="3"/>
                <c:pt idx="0">
                  <c:v>0.66</c:v>
                </c:pt>
                <c:pt idx="1">
                  <c:v>0.28000000000000003</c:v>
                </c:pt>
                <c:pt idx="2">
                  <c:v>0.06</c:v>
                </c:pt>
              </c:numCache>
            </c:numRef>
          </c:val>
          <c:extLst>
            <c:ext xmlns:c16="http://schemas.microsoft.com/office/drawing/2014/chart" uri="{C3380CC4-5D6E-409C-BE32-E72D297353CC}">
              <c16:uniqueId val="{00000000-3930-4124-84E1-82F373A2D93C}"/>
            </c:ext>
          </c:extLst>
        </c:ser>
        <c:ser>
          <c:idx val="1"/>
          <c:order val="1"/>
          <c:tx>
            <c:strRef>
              <c:f>Sheet1!$C$1</c:f>
              <c:strCache>
                <c:ptCount val="1"/>
                <c:pt idx="0">
                  <c:v>2024</c:v>
                </c:pt>
              </c:strCache>
            </c:strRef>
          </c:tx>
          <c:spPr>
            <a:solidFill>
              <a:schemeClr val="accent2"/>
            </a:solidFill>
            <a:ln>
              <a:noFill/>
            </a:ln>
            <a:effectLst/>
          </c:spPr>
          <c:invertIfNegative val="0"/>
          <c:dLbls>
            <c:dLbl>
              <c:idx val="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930-4124-84E1-82F373A2D93C}"/>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930-4124-84E1-82F373A2D93C}"/>
                </c:ext>
              </c:extLst>
            </c:dLbl>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3-4</c:v>
                </c:pt>
                <c:pt idx="1">
                  <c:v>5-7</c:v>
                </c:pt>
                <c:pt idx="2">
                  <c:v>8-9</c:v>
                </c:pt>
              </c:strCache>
            </c:strRef>
          </c:cat>
          <c:val>
            <c:numRef>
              <c:f>Sheet1!$C$2:$C$4</c:f>
              <c:numCache>
                <c:formatCode>0%</c:formatCode>
                <c:ptCount val="3"/>
                <c:pt idx="0">
                  <c:v>0.64</c:v>
                </c:pt>
                <c:pt idx="1">
                  <c:v>0.3</c:v>
                </c:pt>
                <c:pt idx="2">
                  <c:v>0.06</c:v>
                </c:pt>
              </c:numCache>
            </c:numRef>
          </c:val>
          <c:extLst>
            <c:ext xmlns:c16="http://schemas.microsoft.com/office/drawing/2014/chart" uri="{C3380CC4-5D6E-409C-BE32-E72D297353CC}">
              <c16:uniqueId val="{00000001-3930-4124-84E1-82F373A2D93C}"/>
            </c:ext>
          </c:extLst>
        </c:ser>
        <c:dLbls>
          <c:dLblPos val="outEnd"/>
          <c:showLegendKey val="0"/>
          <c:showVal val="1"/>
          <c:showCatName val="0"/>
          <c:showSerName val="0"/>
          <c:showPercent val="0"/>
          <c:showBubbleSize val="0"/>
        </c:dLbls>
        <c:gapWidth val="219"/>
        <c:overlap val="-27"/>
        <c:axId val="383883024"/>
        <c:axId val="383883984"/>
      </c:barChart>
      <c:catAx>
        <c:axId val="38388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984"/>
        <c:crosses val="autoZero"/>
        <c:auto val="1"/>
        <c:lblAlgn val="ctr"/>
        <c:lblOffset val="100"/>
        <c:noMultiLvlLbl val="0"/>
      </c:catAx>
      <c:valAx>
        <c:axId val="3838839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3BA6-495E-8575-8CB0BD4CB00C}"/>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BA6-495E-8575-8CB0BD4CB00C}"/>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Sheet1!$B$2:$B$5</c:f>
              <c:numCache>
                <c:formatCode>0%</c:formatCode>
                <c:ptCount val="4"/>
                <c:pt idx="0">
                  <c:v>0.11</c:v>
                </c:pt>
                <c:pt idx="1">
                  <c:v>0.21</c:v>
                </c:pt>
                <c:pt idx="2">
                  <c:v>0.49</c:v>
                </c:pt>
                <c:pt idx="3">
                  <c:v>0.2</c:v>
                </c:pt>
              </c:numCache>
            </c:numRef>
          </c:val>
          <c:extLst>
            <c:ext xmlns:c16="http://schemas.microsoft.com/office/drawing/2014/chart" uri="{C3380CC4-5D6E-409C-BE32-E72D297353CC}">
              <c16:uniqueId val="{00000003-3BA6-495E-8575-8CB0BD4CB00C}"/>
            </c:ext>
          </c:extLst>
        </c:ser>
        <c:ser>
          <c:idx val="1"/>
          <c:order val="1"/>
          <c:tx>
            <c:strRef>
              <c:f>Sheet1!$C$1</c:f>
              <c:strCache>
                <c:ptCount val="1"/>
                <c:pt idx="0">
                  <c:v>2024</c:v>
                </c:pt>
              </c:strCache>
            </c:strRef>
          </c:tx>
          <c:spPr>
            <a:solidFill>
              <a:schemeClr val="accent2"/>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BA6-495E-8575-8CB0BD4CB00C}"/>
                </c:ext>
              </c:extLst>
            </c:dLbl>
            <c:dLbl>
              <c:idx val="1"/>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BA6-495E-8575-8CB0BD4CB00C}"/>
                </c:ext>
              </c:extLst>
            </c:dLbl>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(0-4)</c:v>
                </c:pt>
                <c:pt idx="1">
                  <c:v>Medium (5-6)</c:v>
                </c:pt>
                <c:pt idx="2">
                  <c:v>High (7-8)</c:v>
                </c:pt>
                <c:pt idx="3">
                  <c:v>Very high (9-10)</c:v>
                </c:pt>
              </c:strCache>
            </c:strRef>
          </c:cat>
          <c:val>
            <c:numRef>
              <c:f>Sheet1!$C$2:$C$5</c:f>
              <c:numCache>
                <c:formatCode>0%</c:formatCode>
                <c:ptCount val="4"/>
                <c:pt idx="0">
                  <c:v>0.11</c:v>
                </c:pt>
                <c:pt idx="1">
                  <c:v>0.22</c:v>
                </c:pt>
                <c:pt idx="2">
                  <c:v>0.48</c:v>
                </c:pt>
                <c:pt idx="3">
                  <c:v>0.19</c:v>
                </c:pt>
              </c:numCache>
            </c:numRef>
          </c:val>
          <c:extLst>
            <c:ext xmlns:c16="http://schemas.microsoft.com/office/drawing/2014/chart" uri="{C3380CC4-5D6E-409C-BE32-E72D297353CC}">
              <c16:uniqueId val="{00000006-3BA6-495E-8575-8CB0BD4CB00C}"/>
            </c:ext>
          </c:extLst>
        </c:ser>
        <c:dLbls>
          <c:dLblPos val="outEnd"/>
          <c:showLegendKey val="0"/>
          <c:showVal val="1"/>
          <c:showCatName val="0"/>
          <c:showSerName val="0"/>
          <c:showPercent val="0"/>
          <c:showBubbleSize val="0"/>
        </c:dLbls>
        <c:gapWidth val="219"/>
        <c:overlap val="-27"/>
        <c:axId val="383883024"/>
        <c:axId val="383883984"/>
      </c:barChart>
      <c:catAx>
        <c:axId val="38388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984"/>
        <c:crosses val="autoZero"/>
        <c:auto val="1"/>
        <c:lblAlgn val="ctr"/>
        <c:lblOffset val="100"/>
        <c:noMultiLvlLbl val="0"/>
      </c:catAx>
      <c:valAx>
        <c:axId val="38388398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88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Sheet1!$B$2:$B$4</c:f>
              <c:numCache>
                <c:formatCode>0%</c:formatCode>
                <c:ptCount val="3"/>
                <c:pt idx="0">
                  <c:v>0.85</c:v>
                </c:pt>
                <c:pt idx="1">
                  <c:v>0.08</c:v>
                </c:pt>
                <c:pt idx="2">
                  <c:v>0.34</c:v>
                </c:pt>
              </c:numCache>
            </c:numRef>
          </c:val>
          <c:extLst xmlns:c15="http://schemas.microsoft.com/office/drawing/2012/chart">
            <c:ext xmlns:c16="http://schemas.microsoft.com/office/drawing/2014/chart" uri="{C3380CC4-5D6E-409C-BE32-E72D297353CC}">
              <c16:uniqueId val="{00000002-8E48-4876-9A73-761B1E52C74D}"/>
            </c:ext>
          </c:extLst>
        </c:ser>
        <c:ser>
          <c:idx val="1"/>
          <c:order val="1"/>
          <c:tx>
            <c:strRef>
              <c:f>Sheet1!$C$1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Sheet1!$C$2:$C$4</c:f>
              <c:numCache>
                <c:formatCode>0%</c:formatCode>
                <c:ptCount val="3"/>
                <c:pt idx="0">
                  <c:v>0.89</c:v>
                </c:pt>
                <c:pt idx="1">
                  <c:v>0.11</c:v>
                </c:pt>
                <c:pt idx="2">
                  <c:v>0.38</c:v>
                </c:pt>
              </c:numCache>
            </c:numRef>
          </c:val>
          <c:extLst>
            <c:ext xmlns:c16="http://schemas.microsoft.com/office/drawing/2014/chart" uri="{C3380CC4-5D6E-409C-BE32-E72D297353CC}">
              <c16:uniqueId val="{00000002-01EB-41BA-AAC3-9439F4F263B2}"/>
            </c:ext>
          </c:extLst>
        </c:ser>
        <c:dLbls>
          <c:dLblPos val="outEnd"/>
          <c:showLegendKey val="0"/>
          <c:showVal val="1"/>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79077123770243918"/>
          <c:y val="0.42127513042367781"/>
          <c:w val="9.9360398871181865E-2"/>
          <c:h val="0.131705553265235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2023</c:v>
                </c:pt>
              </c:strCache>
            </c:strRef>
          </c:tx>
          <c:spPr>
            <a:solidFill>
              <a:schemeClr val="accent6">
                <a:lumMod val="60000"/>
                <a:lumOff val="40000"/>
              </a:schemeClr>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EDA2-4539-BB27-867AB920C5C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Sheet1!$B$2:$B$9</c:f>
              <c:numCache>
                <c:formatCode>0%</c:formatCode>
                <c:ptCount val="8"/>
                <c:pt idx="0">
                  <c:v>0.49276442695354006</c:v>
                </c:pt>
                <c:pt idx="1">
                  <c:v>0.27964065449141962</c:v>
                </c:pt>
                <c:pt idx="2">
                  <c:v>4.5128042818168776E-2</c:v>
                </c:pt>
                <c:pt idx="3">
                  <c:v>3.2953623028303555E-2</c:v>
                </c:pt>
                <c:pt idx="4">
                  <c:v>1.869049785062606E-2</c:v>
                </c:pt>
                <c:pt idx="5">
                  <c:v>1.7810061156791591E-3</c:v>
                </c:pt>
                <c:pt idx="6">
                  <c:v>1.729320526816479E-3</c:v>
                </c:pt>
                <c:pt idx="7">
                  <c:v>0.1273124282154465</c:v>
                </c:pt>
              </c:numCache>
            </c:numRef>
          </c:val>
          <c:extLst xmlns:c15="http://schemas.microsoft.com/office/drawing/2012/chart">
            <c:ext xmlns:c16="http://schemas.microsoft.com/office/drawing/2014/chart" uri="{C3380CC4-5D6E-409C-BE32-E72D297353CC}">
              <c16:uniqueId val="{00000002-EDA2-4539-BB27-867AB920C5C2}"/>
            </c:ext>
          </c:extLst>
        </c:ser>
        <c:ser>
          <c:idx val="1"/>
          <c:order val="1"/>
          <c:tx>
            <c:strRef>
              <c:f>Sheet1!$C$1</c:f>
              <c:strCache>
                <c:ptCount val="1"/>
                <c:pt idx="0">
                  <c:v>2024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Sheet1!$C$2:$C$9</c:f>
              <c:numCache>
                <c:formatCode>0%</c:formatCode>
                <c:ptCount val="8"/>
                <c:pt idx="0">
                  <c:v>0.48071174355713919</c:v>
                </c:pt>
                <c:pt idx="1">
                  <c:v>0.30315268900896103</c:v>
                </c:pt>
                <c:pt idx="2">
                  <c:v>6.2503465983482651E-2</c:v>
                </c:pt>
                <c:pt idx="3">
                  <c:v>4.1058391784214658E-2</c:v>
                </c:pt>
                <c:pt idx="4">
                  <c:v>1.503912303672025E-2</c:v>
                </c:pt>
                <c:pt idx="5">
                  <c:v>3.2358480425387194E-3</c:v>
                </c:pt>
                <c:pt idx="6">
                  <c:v>2.3954790667453508E-3</c:v>
                </c:pt>
                <c:pt idx="7">
                  <c:v>9.1903259520198261E-2</c:v>
                </c:pt>
              </c:numCache>
            </c:numRef>
          </c:val>
          <c:extLst>
            <c:ext xmlns:c16="http://schemas.microsoft.com/office/drawing/2014/chart" uri="{C3380CC4-5D6E-409C-BE32-E72D297353CC}">
              <c16:uniqueId val="{00000002-3AA4-40FE-B6E1-4DAF79C54560}"/>
            </c:ext>
          </c:extLst>
        </c:ser>
        <c:dLbls>
          <c:dLblPos val="outEnd"/>
          <c:showLegendKey val="0"/>
          <c:showVal val="1"/>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72668135903705133"/>
          <c:y val="0.39553119792143082"/>
          <c:w val="9.9360398871181865E-2"/>
          <c:h val="0.1317055532652352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Active - at least 150 minutes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Sheet1!$B$2:$B$4</c:f>
              <c:numCache>
                <c:formatCode>0%</c:formatCode>
                <c:ptCount val="3"/>
                <c:pt idx="0">
                  <c:v>0.98</c:v>
                </c:pt>
                <c:pt idx="1">
                  <c:v>0.14000000000000001</c:v>
                </c:pt>
                <c:pt idx="2">
                  <c:v>0.48</c:v>
                </c:pt>
              </c:numCache>
            </c:numRef>
          </c:val>
          <c:extLst xmlns:c15="http://schemas.microsoft.com/office/drawing/2012/chart">
            <c:ext xmlns:c16="http://schemas.microsoft.com/office/drawing/2014/chart" uri="{C3380CC4-5D6E-409C-BE32-E72D297353CC}">
              <c16:uniqueId val="{00000002-8E48-4876-9A73-761B1E52C74D}"/>
            </c:ext>
          </c:extLst>
        </c:ser>
        <c:ser>
          <c:idx val="1"/>
          <c:order val="1"/>
          <c:tx>
            <c:strRef>
              <c:f>Sheet1!$C$1</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Sheet1!$C$2:$C$4</c:f>
              <c:numCache>
                <c:formatCode>0%</c:formatCode>
                <c:ptCount val="3"/>
                <c:pt idx="0">
                  <c:v>0.95</c:v>
                </c:pt>
                <c:pt idx="1">
                  <c:v>0.03</c:v>
                </c:pt>
                <c:pt idx="2">
                  <c:v>0.14000000000000001</c:v>
                </c:pt>
              </c:numCache>
            </c:numRef>
          </c:val>
          <c:extLst>
            <c:ext xmlns:c16="http://schemas.microsoft.com/office/drawing/2014/chart" uri="{C3380CC4-5D6E-409C-BE32-E72D297353CC}">
              <c16:uniqueId val="{00000000-ECCE-4901-81D4-5938218F0727}"/>
            </c:ext>
          </c:extLst>
        </c:ser>
        <c:ser>
          <c:idx val="2"/>
          <c:order val="2"/>
          <c:tx>
            <c:strRef>
              <c:f>Sheet1!$D$1</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Walk (+10 minutes)</c:v>
                </c:pt>
                <c:pt idx="1">
                  <c:v>Cycle ride</c:v>
                </c:pt>
                <c:pt idx="2">
                  <c:v>Sport, fitness activity or dance </c:v>
                </c:pt>
              </c:strCache>
            </c:strRef>
          </c:cat>
          <c:val>
            <c:numRef>
              <c:f>Sheet1!$D$2:$D$4</c:f>
              <c:numCache>
                <c:formatCode>0%</c:formatCode>
                <c:ptCount val="3"/>
                <c:pt idx="0">
                  <c:v>0.49</c:v>
                </c:pt>
                <c:pt idx="1">
                  <c:v>0.05</c:v>
                </c:pt>
                <c:pt idx="2">
                  <c:v>0.18</c:v>
                </c:pt>
              </c:numCache>
            </c:numRef>
          </c:val>
          <c:extLst>
            <c:ext xmlns:c16="http://schemas.microsoft.com/office/drawing/2014/chart" uri="{C3380CC4-5D6E-409C-BE32-E72D297353CC}">
              <c16:uniqueId val="{00000001-ECCE-4901-81D4-5938218F0727}"/>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Active - at least 150 minutes</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DA2-4539-BB27-867AB920C5C2}"/>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Sheet1!$B$2:$B$9</c:f>
              <c:numCache>
                <c:formatCode>0%</c:formatCode>
                <c:ptCount val="8"/>
                <c:pt idx="0">
                  <c:v>0.47</c:v>
                </c:pt>
                <c:pt idx="1">
                  <c:v>0.39</c:v>
                </c:pt>
                <c:pt idx="2">
                  <c:v>0.08</c:v>
                </c:pt>
                <c:pt idx="3">
                  <c:v>0.05</c:v>
                </c:pt>
                <c:pt idx="4">
                  <c:v>0.01</c:v>
                </c:pt>
                <c:pt idx="5">
                  <c:v>0</c:v>
                </c:pt>
                <c:pt idx="6">
                  <c:v>0</c:v>
                </c:pt>
                <c:pt idx="7">
                  <c:v>0</c:v>
                </c:pt>
              </c:numCache>
            </c:numRef>
          </c:val>
          <c:extLst xmlns:c15="http://schemas.microsoft.com/office/drawing/2012/chart">
            <c:ext xmlns:c16="http://schemas.microsoft.com/office/drawing/2014/chart" uri="{C3380CC4-5D6E-409C-BE32-E72D297353CC}">
              <c16:uniqueId val="{00000002-EDA2-4539-BB27-867AB920C5C2}"/>
            </c:ext>
          </c:extLst>
        </c:ser>
        <c:ser>
          <c:idx val="1"/>
          <c:order val="1"/>
          <c:tx>
            <c:strRef>
              <c:f>Sheet1!$C$1</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Sheet1!$C$2:$C$9</c:f>
              <c:numCache>
                <c:formatCode>0%</c:formatCode>
                <c:ptCount val="8"/>
                <c:pt idx="0">
                  <c:v>0.83</c:v>
                </c:pt>
                <c:pt idx="1">
                  <c:v>0.1</c:v>
                </c:pt>
                <c:pt idx="2">
                  <c:v>0.01</c:v>
                </c:pt>
                <c:pt idx="3">
                  <c:v>0.02</c:v>
                </c:pt>
                <c:pt idx="4">
                  <c:v>0.04</c:v>
                </c:pt>
                <c:pt idx="6">
                  <c:v>0</c:v>
                </c:pt>
                <c:pt idx="7">
                  <c:v>0</c:v>
                </c:pt>
              </c:numCache>
            </c:numRef>
          </c:val>
          <c:extLst>
            <c:ext xmlns:c16="http://schemas.microsoft.com/office/drawing/2014/chart" uri="{C3380CC4-5D6E-409C-BE32-E72D297353CC}">
              <c16:uniqueId val="{00000000-080C-41D7-90DC-18A09A68A2FB}"/>
            </c:ext>
          </c:extLst>
        </c:ser>
        <c:ser>
          <c:idx val="2"/>
          <c:order val="2"/>
          <c:tx>
            <c:strRef>
              <c:f>Sheet1!$D$1</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Walking ONLY</c:v>
                </c:pt>
                <c:pt idx="1">
                  <c:v>Walking AND sports/fitness/dance</c:v>
                </c:pt>
                <c:pt idx="2">
                  <c:v>Walking AND cycling AND sports/dance/fitness</c:v>
                </c:pt>
                <c:pt idx="3">
                  <c:v>Walking AND Cycling</c:v>
                </c:pt>
                <c:pt idx="4">
                  <c:v>Sport/fitness/dance ONLY</c:v>
                </c:pt>
                <c:pt idx="5">
                  <c:v>Cycling AND sports/fitness/dance</c:v>
                </c:pt>
                <c:pt idx="6">
                  <c:v>Cycling ONLY</c:v>
                </c:pt>
                <c:pt idx="7">
                  <c:v>No activities in the last 7 days</c:v>
                </c:pt>
              </c:strCache>
            </c:strRef>
          </c:cat>
          <c:val>
            <c:numRef>
              <c:f>Sheet1!$D$2:$D$9</c:f>
              <c:numCache>
                <c:formatCode>0%</c:formatCode>
                <c:ptCount val="8"/>
                <c:pt idx="0">
                  <c:v>0.3</c:v>
                </c:pt>
                <c:pt idx="1">
                  <c:v>0.14000000000000001</c:v>
                </c:pt>
                <c:pt idx="2">
                  <c:v>0.02</c:v>
                </c:pt>
                <c:pt idx="3">
                  <c:v>0.02</c:v>
                </c:pt>
                <c:pt idx="4">
                  <c:v>0.02</c:v>
                </c:pt>
                <c:pt idx="5">
                  <c:v>0</c:v>
                </c:pt>
                <c:pt idx="6">
                  <c:v>0</c:v>
                </c:pt>
                <c:pt idx="7">
                  <c:v>0.49</c:v>
                </c:pt>
              </c:numCache>
            </c:numRef>
          </c:val>
          <c:extLst>
            <c:ext xmlns:c16="http://schemas.microsoft.com/office/drawing/2014/chart" uri="{C3380CC4-5D6E-409C-BE32-E72D297353CC}">
              <c16:uniqueId val="{00000001-080C-41D7-90DC-18A09A68A2FB}"/>
            </c:ext>
          </c:extLst>
        </c:ser>
        <c:dLbls>
          <c:showLegendKey val="0"/>
          <c:showVal val="0"/>
          <c:showCatName val="0"/>
          <c:showSerName val="0"/>
          <c:showPercent val="0"/>
          <c:showBubbleSize val="0"/>
        </c:dLbls>
        <c:gapWidth val="50"/>
        <c:axId val="534052464"/>
        <c:axId val="534052792"/>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40000"/>
                <a:lumOff val="6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E-39C5-4E8B-9566-8A580A5F7F50}"/>
              </c:ext>
            </c:extLst>
          </c:dPt>
          <c:dLbls>
            <c:dLbl>
              <c:idx val="1"/>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9C5-4E8B-9566-8A580A5F7F50}"/>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39C5-4E8B-9566-8A580A5F7F50}"/>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39C5-4E8B-9566-8A580A5F7F50}"/>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9C5-4E8B-9566-8A580A5F7F50}"/>
                </c:ext>
              </c:extLst>
            </c:dLbl>
            <c:dLbl>
              <c:idx val="7"/>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9C5-4E8B-9566-8A580A5F7F50}"/>
                </c:ext>
              </c:extLst>
            </c:dLbl>
            <c:dLbl>
              <c:idx val="8"/>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9C5-4E8B-9566-8A580A5F7F50}"/>
                </c:ext>
              </c:extLst>
            </c:dLbl>
            <c:dLbl>
              <c:idx val="9"/>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9C5-4E8B-9566-8A580A5F7F50}"/>
                </c:ext>
              </c:extLst>
            </c:dLbl>
            <c:dLbl>
              <c:idx val="10"/>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9C5-4E8B-9566-8A580A5F7F50}"/>
                </c:ext>
              </c:extLst>
            </c:dLbl>
            <c:dLbl>
              <c:idx val="1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9C5-4E8B-9566-8A580A5F7F50}"/>
                </c:ext>
              </c:extLst>
            </c:dLbl>
            <c:dLbl>
              <c:idx val="12"/>
              <c:layout>
                <c:manualLayout>
                  <c:x val="9.1556969521982504E-3"/>
                  <c:y val="0"/>
                </c:manualLayout>
              </c:layout>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9C5-4E8B-9566-8A580A5F7F50}"/>
                </c:ext>
              </c:extLst>
            </c:dLbl>
            <c:dLbl>
              <c:idx val="1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9C5-4E8B-9566-8A580A5F7F50}"/>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Sheet1!$C$2:$C$27</c:f>
              <c:numCache>
                <c:formatCode>0%</c:formatCode>
                <c:ptCount val="15"/>
                <c:pt idx="0">
                  <c:v>0.89</c:v>
                </c:pt>
                <c:pt idx="1">
                  <c:v>0.87</c:v>
                </c:pt>
                <c:pt idx="2">
                  <c:v>0.9</c:v>
                </c:pt>
                <c:pt idx="3">
                  <c:v>0.92</c:v>
                </c:pt>
                <c:pt idx="4">
                  <c:v>0.92</c:v>
                </c:pt>
                <c:pt idx="5">
                  <c:v>0.92</c:v>
                </c:pt>
                <c:pt idx="6">
                  <c:v>0.88</c:v>
                </c:pt>
                <c:pt idx="7">
                  <c:v>0.9</c:v>
                </c:pt>
                <c:pt idx="8">
                  <c:v>0.87</c:v>
                </c:pt>
                <c:pt idx="9">
                  <c:v>0.76</c:v>
                </c:pt>
                <c:pt idx="10">
                  <c:v>0.72</c:v>
                </c:pt>
                <c:pt idx="11">
                  <c:v>0.92</c:v>
                </c:pt>
                <c:pt idx="12">
                  <c:v>0.78</c:v>
                </c:pt>
                <c:pt idx="13">
                  <c:v>0.93</c:v>
                </c:pt>
              </c:numCache>
            </c:numRef>
          </c:val>
          <c:extLst>
            <c:ext xmlns:c16="http://schemas.microsoft.com/office/drawing/2014/chart" uri="{C3380CC4-5D6E-409C-BE32-E72D297353CC}">
              <c16:uniqueId val="{00000002-39C5-4E8B-9566-8A580A5F7F50}"/>
            </c:ext>
          </c:extLst>
        </c:ser>
        <c:dLbls>
          <c:dLblPos val="outEnd"/>
          <c:showLegendKey val="0"/>
          <c:showVal val="1"/>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Sheet1!$A$2:$A$27</c15:sqref>
                        </c15:formulaRef>
                      </c:ext>
                    </c:extLst>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extLst>
                      <c:ext uri="{02D57815-91ED-43cb-92C2-25804820EDAC}">
                        <c15:formulaRef>
                          <c15:sqref>Sheet1!$B$2:$B$27</c15:sqref>
                        </c15:formulaRef>
                      </c:ext>
                    </c:extLst>
                    <c:numCache>
                      <c:formatCode>0%</c:formatCode>
                      <c:ptCount val="15"/>
                      <c:pt idx="0">
                        <c:v>0.84797276713097436</c:v>
                      </c:pt>
                      <c:pt idx="1">
                        <c:v>0.83148622828381169</c:v>
                      </c:pt>
                      <c:pt idx="2">
                        <c:v>0.86759724940901028</c:v>
                      </c:pt>
                      <c:pt idx="3">
                        <c:v>0.77919761174370594</c:v>
                      </c:pt>
                      <c:pt idx="4">
                        <c:v>0.907178567619495</c:v>
                      </c:pt>
                      <c:pt idx="5">
                        <c:v>0.86603068987360932</c:v>
                      </c:pt>
                      <c:pt idx="6">
                        <c:v>0.85305666304115457</c:v>
                      </c:pt>
                      <c:pt idx="7">
                        <c:v>0.87448557595490228</c:v>
                      </c:pt>
                      <c:pt idx="8">
                        <c:v>0.86893427142658919</c:v>
                      </c:pt>
                      <c:pt idx="9">
                        <c:v>0.71029231566867435</c:v>
                      </c:pt>
                      <c:pt idx="10">
                        <c:v>0.6795562847089478</c:v>
                      </c:pt>
                      <c:pt idx="11">
                        <c:v>0.90179901123761386</c:v>
                      </c:pt>
                      <c:pt idx="12">
                        <c:v>0.70692311788164308</c:v>
                      </c:pt>
                      <c:pt idx="13">
                        <c:v>0.9069657807627024</c:v>
                      </c:pt>
                    </c:numCache>
                  </c:numRef>
                </c:val>
                <c:extLst>
                  <c:ext xmlns:c16="http://schemas.microsoft.com/office/drawing/2014/chart" uri="{C3380CC4-5D6E-409C-BE32-E72D297353CC}">
                    <c16:uniqueId val="{00000002-8E48-4876-9A73-761B1E52C74D}"/>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40000"/>
                <a:lumOff val="6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12-482E-458C-8F49-5D131F6CF45E}"/>
              </c:ext>
            </c:extLst>
          </c:dPt>
          <c:dLbls>
            <c:dLbl>
              <c:idx val="4"/>
              <c:layout>
                <c:manualLayout>
                  <c:x val="1.3245191969241952E-2"/>
                  <c:y val="2.3920527281003892E-17"/>
                </c:manualLayout>
              </c:layout>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82E-458C-8F49-5D131F6CF45E}"/>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482E-458C-8F49-5D131F6CF45E}"/>
                </c:ext>
              </c:extLst>
            </c:dLbl>
            <c:dLbl>
              <c:idx val="8"/>
              <c:layout>
                <c:manualLayout>
                  <c:x val="1.766025595898927E-2"/>
                  <c:y val="0"/>
                </c:manualLayout>
              </c:layout>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2E-458C-8F49-5D131F6CF45E}"/>
                </c:ext>
              </c:extLst>
            </c:dLbl>
            <c:dLbl>
              <c:idx val="9"/>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482E-458C-8F49-5D131F6CF45E}"/>
                </c:ext>
              </c:extLst>
            </c:dLbl>
            <c:dLbl>
              <c:idx val="11"/>
              <c:layout>
                <c:manualLayout>
                  <c:x val="8.8301279794944735E-3"/>
                  <c:y val="0"/>
                </c:manualLayout>
              </c:layout>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2E-458C-8F49-5D131F6CF45E}"/>
                </c:ext>
              </c:extLst>
            </c:dLbl>
            <c:dLbl>
              <c:idx val="1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482E-458C-8F49-5D131F6CF45E}"/>
                </c:ext>
              </c:extLst>
            </c:dLbl>
            <c:dLbl>
              <c:idx val="1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482E-458C-8F49-5D131F6CF45E}"/>
                </c:ext>
              </c:extLst>
            </c:dLbl>
            <c:dLbl>
              <c:idx val="14"/>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82E-458C-8F49-5D131F6CF45E}"/>
                </c:ext>
              </c:extLst>
            </c:dLbl>
            <c:dLbl>
              <c:idx val="15"/>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482E-458C-8F49-5D131F6CF45E}"/>
                </c:ext>
              </c:extLst>
            </c:dLbl>
            <c:dLbl>
              <c:idx val="16"/>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482E-458C-8F49-5D131F6CF45E}"/>
                </c:ext>
              </c:extLst>
            </c:dLbl>
            <c:dLbl>
              <c:idx val="17"/>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482E-458C-8F49-5D131F6CF45E}"/>
                </c:ext>
              </c:extLst>
            </c:dLbl>
            <c:dLbl>
              <c:idx val="18"/>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482E-458C-8F49-5D131F6CF45E}"/>
                </c:ext>
              </c:extLst>
            </c:dLbl>
            <c:dLbl>
              <c:idx val="19"/>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482E-458C-8F49-5D131F6CF45E}"/>
                </c:ext>
              </c:extLst>
            </c:dLbl>
            <c:dLbl>
              <c:idx val="2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482E-458C-8F49-5D131F6CF45E}"/>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Sheet1!$C$2:$C$23</c:f>
              <c:numCache>
                <c:formatCode>0%</c:formatCode>
                <c:ptCount val="22"/>
                <c:pt idx="0">
                  <c:v>0.89</c:v>
                </c:pt>
                <c:pt idx="1">
                  <c:v>0.88</c:v>
                </c:pt>
                <c:pt idx="2">
                  <c:v>0.9</c:v>
                </c:pt>
                <c:pt idx="3">
                  <c:v>0.89</c:v>
                </c:pt>
                <c:pt idx="4">
                  <c:v>0.84</c:v>
                </c:pt>
                <c:pt idx="5">
                  <c:v>0.92</c:v>
                </c:pt>
                <c:pt idx="6">
                  <c:v>0.9</c:v>
                </c:pt>
                <c:pt idx="7">
                  <c:v>0.89</c:v>
                </c:pt>
                <c:pt idx="8">
                  <c:v>0.84</c:v>
                </c:pt>
                <c:pt idx="9">
                  <c:v>0.91</c:v>
                </c:pt>
                <c:pt idx="10">
                  <c:v>0.89</c:v>
                </c:pt>
                <c:pt idx="11">
                  <c:v>0.85</c:v>
                </c:pt>
                <c:pt idx="12">
                  <c:v>0.92</c:v>
                </c:pt>
                <c:pt idx="13">
                  <c:v>0.91</c:v>
                </c:pt>
                <c:pt idx="14">
                  <c:v>0.88</c:v>
                </c:pt>
                <c:pt idx="15">
                  <c:v>0.85</c:v>
                </c:pt>
                <c:pt idx="16">
                  <c:v>0.9</c:v>
                </c:pt>
                <c:pt idx="17">
                  <c:v>0.84</c:v>
                </c:pt>
                <c:pt idx="18">
                  <c:v>0.88</c:v>
                </c:pt>
                <c:pt idx="19">
                  <c:v>0.91</c:v>
                </c:pt>
                <c:pt idx="20">
                  <c:v>0.9</c:v>
                </c:pt>
                <c:pt idx="21">
                  <c:v>0.89</c:v>
                </c:pt>
              </c:numCache>
            </c:numRef>
          </c:val>
          <c:extLst>
            <c:ext xmlns:c16="http://schemas.microsoft.com/office/drawing/2014/chart" uri="{C3380CC4-5D6E-409C-BE32-E72D297353CC}">
              <c16:uniqueId val="{00000003-482E-458C-8F49-5D131F6CF45E}"/>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2CA-414A-8FB2-A63BC8C3FA9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Sheet1!$A$2:$A$23</c15:sqref>
                        </c15:formulaRef>
                      </c:ext>
                    </c:extLst>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extLst>
                      <c:ext uri="{02D57815-91ED-43cb-92C2-25804820EDAC}">
                        <c15:formulaRef>
                          <c15:sqref>Sheet1!$B$2:$B$23</c15:sqref>
                        </c15:formulaRef>
                      </c:ext>
                    </c:extLst>
                    <c:numCache>
                      <c:formatCode>0%</c:formatCode>
                      <c:ptCount val="22"/>
                      <c:pt idx="0">
                        <c:v>0.84797276713097436</c:v>
                      </c:pt>
                      <c:pt idx="1">
                        <c:v>0.78989276264533259</c:v>
                      </c:pt>
                      <c:pt idx="2">
                        <c:v>0.84470286064687727</c:v>
                      </c:pt>
                      <c:pt idx="3">
                        <c:v>0.95891540403806697</c:v>
                      </c:pt>
                      <c:pt idx="4">
                        <c:v>0.83089823210575631</c:v>
                      </c:pt>
                      <c:pt idx="5">
                        <c:v>0.91340561012742938</c:v>
                      </c:pt>
                      <c:pt idx="6">
                        <c:v>0.83294466109902687</c:v>
                      </c:pt>
                      <c:pt idx="7">
                        <c:v>0.85036650829798688</c:v>
                      </c:pt>
                      <c:pt idx="8">
                        <c:v>0.86495799326965728</c:v>
                      </c:pt>
                      <c:pt idx="9">
                        <c:v>0.8179528640704542</c:v>
                      </c:pt>
                      <c:pt idx="10">
                        <c:v>0.86715448099068526</c:v>
                      </c:pt>
                      <c:pt idx="11">
                        <c:v>0.79649752237931448</c:v>
                      </c:pt>
                      <c:pt idx="12">
                        <c:v>0.91070141770489033</c:v>
                      </c:pt>
                      <c:pt idx="13">
                        <c:v>0.87170475862571584</c:v>
                      </c:pt>
                      <c:pt idx="14">
                        <c:v>0.83981286860895821</c:v>
                      </c:pt>
                      <c:pt idx="15">
                        <c:v>0.80722219818350593</c:v>
                      </c:pt>
                      <c:pt idx="16">
                        <c:v>0.86248459328949234</c:v>
                      </c:pt>
                      <c:pt idx="17">
                        <c:v>0.77485202335326975</c:v>
                      </c:pt>
                      <c:pt idx="18">
                        <c:v>0.80973409438740251</c:v>
                      </c:pt>
                      <c:pt idx="19">
                        <c:v>0.8379833883365102</c:v>
                      </c:pt>
                      <c:pt idx="20">
                        <c:v>0.85244718460086077</c:v>
                      </c:pt>
                      <c:pt idx="21">
                        <c:v>0.90371716580545525</c:v>
                      </c:pt>
                    </c:numCache>
                  </c:numRef>
                </c:val>
                <c:extLst>
                  <c:ext xmlns:c16="http://schemas.microsoft.com/office/drawing/2014/chart" uri="{C3380CC4-5D6E-409C-BE32-E72D297353CC}">
                    <c16:uniqueId val="{00000002-D2CA-414A-8FB2-A63BC8C3FA9B}"/>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1"/>
          <c:order val="1"/>
          <c:tx>
            <c:strRef>
              <c:f>Sheet1!$C$2</c:f>
              <c:strCache>
                <c:ptCount val="1"/>
                <c:pt idx="0">
                  <c:v>2024</c:v>
                </c:pt>
              </c:strCache>
            </c:strRef>
          </c:tx>
          <c:spPr>
            <a:solidFill>
              <a:srgbClr val="BFBFBF"/>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3-6809-4655-9E47-459F16C1F4D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Sheet1!$C$3:$C$24</c:f>
              <c:numCache>
                <c:formatCode>0%</c:formatCode>
                <c:ptCount val="22"/>
                <c:pt idx="0">
                  <c:v>0.77</c:v>
                </c:pt>
                <c:pt idx="1">
                  <c:v>0.74573679348098698</c:v>
                </c:pt>
                <c:pt idx="2">
                  <c:v>0.76451425034875176</c:v>
                </c:pt>
                <c:pt idx="3">
                  <c:v>0.78508161778560381</c:v>
                </c:pt>
                <c:pt idx="4">
                  <c:v>0.73554870739696454</c:v>
                </c:pt>
                <c:pt idx="5">
                  <c:v>0.83043736381354416</c:v>
                </c:pt>
                <c:pt idx="6">
                  <c:v>0.76468300613551743</c:v>
                </c:pt>
                <c:pt idx="7">
                  <c:v>0.75427179605911421</c:v>
                </c:pt>
                <c:pt idx="8">
                  <c:v>0.66419478829614287</c:v>
                </c:pt>
                <c:pt idx="9">
                  <c:v>0.79139564104466298</c:v>
                </c:pt>
                <c:pt idx="10">
                  <c:v>0.78067104008958954</c:v>
                </c:pt>
                <c:pt idx="11">
                  <c:v>0.73758283307804873</c:v>
                </c:pt>
                <c:pt idx="12">
                  <c:v>0.82939463380836775</c:v>
                </c:pt>
                <c:pt idx="13">
                  <c:v>0.78</c:v>
                </c:pt>
                <c:pt idx="14">
                  <c:v>0.76</c:v>
                </c:pt>
                <c:pt idx="15">
                  <c:v>0.71</c:v>
                </c:pt>
                <c:pt idx="16">
                  <c:v>0.8</c:v>
                </c:pt>
                <c:pt idx="17">
                  <c:v>0.74</c:v>
                </c:pt>
                <c:pt idx="18">
                  <c:v>0.74</c:v>
                </c:pt>
                <c:pt idx="19">
                  <c:v>0.81</c:v>
                </c:pt>
                <c:pt idx="20">
                  <c:v>0.77</c:v>
                </c:pt>
                <c:pt idx="21">
                  <c:v>0.78</c:v>
                </c:pt>
              </c:numCache>
            </c:numRef>
          </c:val>
          <c:extLst>
            <c:ext xmlns:c16="http://schemas.microsoft.com/office/drawing/2014/chart" uri="{C3380CC4-5D6E-409C-BE32-E72D297353CC}">
              <c16:uniqueId val="{00000002-6809-4655-9E47-459F16C1F4DE}"/>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Sheet1!$B$2</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CA5-4C11-94E7-0AFAC74A5A86}"/>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Sheet1!$A$3:$A$24</c15:sqref>
                        </c15:formulaRef>
                      </c:ext>
                    </c:extLst>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extLst>
                      <c:ext uri="{02D57815-91ED-43cb-92C2-25804820EDAC}">
                        <c15:formulaRef>
                          <c15:sqref>Sheet1!$B$3:$B$24</c15:sqref>
                        </c15:formulaRef>
                      </c:ext>
                    </c:extLst>
                    <c:numCache>
                      <c:formatCode>0%</c:formatCode>
                      <c:ptCount val="22"/>
                      <c:pt idx="0">
                        <c:v>0.86077502289502472</c:v>
                      </c:pt>
                      <c:pt idx="1">
                        <c:v>0.83281698578327079</c:v>
                      </c:pt>
                      <c:pt idx="2">
                        <c:v>0.86726049478610778</c:v>
                      </c:pt>
                      <c:pt idx="3">
                        <c:v>0.91819706575356053</c:v>
                      </c:pt>
                      <c:pt idx="4">
                        <c:v>0.84374018835273112</c:v>
                      </c:pt>
                      <c:pt idx="5">
                        <c:v>0.85788228171768921</c:v>
                      </c:pt>
                      <c:pt idx="6">
                        <c:v>0.8497111727950506</c:v>
                      </c:pt>
                      <c:pt idx="7">
                        <c:v>0.86484068932684632</c:v>
                      </c:pt>
                      <c:pt idx="8">
                        <c:v>0.86520543462858512</c:v>
                      </c:pt>
                      <c:pt idx="9">
                        <c:v>0.84418927681268463</c:v>
                      </c:pt>
                      <c:pt idx="10">
                        <c:v>0.86666579115315745</c:v>
                      </c:pt>
                      <c:pt idx="11">
                        <c:v>0.85607603949945377</c:v>
                      </c:pt>
                      <c:pt idx="12">
                        <c:v>0.86116640952520518</c:v>
                      </c:pt>
                      <c:pt idx="13">
                        <c:v>0.87738890358703303</c:v>
                      </c:pt>
                      <c:pt idx="14">
                        <c:v>0.84853127456340305</c:v>
                      </c:pt>
                      <c:pt idx="15">
                        <c:v>0.87</c:v>
                      </c:pt>
                      <c:pt idx="16">
                        <c:v>0.85460101175191494</c:v>
                      </c:pt>
                      <c:pt idx="17">
                        <c:v>0.88138881610463771</c:v>
                      </c:pt>
                      <c:pt idx="18">
                        <c:v>0.87122844755026041</c:v>
                      </c:pt>
                      <c:pt idx="19">
                        <c:v>0.84273401071348986</c:v>
                      </c:pt>
                      <c:pt idx="20">
                        <c:v>0.86246164351699095</c:v>
                      </c:pt>
                      <c:pt idx="21">
                        <c:v>0.85598777959292938</c:v>
                      </c:pt>
                    </c:numCache>
                  </c:numRef>
                </c:val>
                <c:extLst>
                  <c:ext xmlns:c16="http://schemas.microsoft.com/office/drawing/2014/chart" uri="{C3380CC4-5D6E-409C-BE32-E72D297353CC}">
                    <c16:uniqueId val="{00000002-6CA5-4C11-94E7-0AFAC74A5A86}"/>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56595769306817"/>
          <c:y val="7.2422777826734633E-2"/>
          <c:w val="0.57134278819507567"/>
          <c:h val="0.84968188438799608"/>
        </c:manualLayout>
      </c:layout>
      <c:barChart>
        <c:barDir val="col"/>
        <c:grouping val="stacked"/>
        <c:varyColors val="0"/>
        <c:ser>
          <c:idx val="0"/>
          <c:order val="0"/>
          <c:tx>
            <c:strRef>
              <c:f>Sheet1!$A$2</c:f>
              <c:strCache>
                <c:ptCount val="1"/>
                <c:pt idx="0">
                  <c:v>Active - at least 150 minutes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22/23</c:v>
                </c:pt>
              </c:strCache>
            </c:strRef>
          </c:cat>
          <c:val>
            <c:numRef>
              <c:f>Sheet1!$B$2:$D$2</c:f>
              <c:numCache>
                <c:formatCode>0%</c:formatCode>
                <c:ptCount val="3"/>
                <c:pt idx="0">
                  <c:v>0.66390000000000005</c:v>
                </c:pt>
                <c:pt idx="1">
                  <c:v>0.68500000000000005</c:v>
                </c:pt>
                <c:pt idx="2">
                  <c:v>0.63400000000000001</c:v>
                </c:pt>
              </c:numCache>
            </c:numRef>
          </c:val>
          <c:extLst>
            <c:ext xmlns:c16="http://schemas.microsoft.com/office/drawing/2014/chart" uri="{C3380CC4-5D6E-409C-BE32-E72D297353CC}">
              <c16:uniqueId val="{0000000A-3B18-4A2D-A499-4DE5E9A2B4B1}"/>
            </c:ext>
          </c:extLst>
        </c:ser>
        <c:ser>
          <c:idx val="1"/>
          <c:order val="1"/>
          <c:tx>
            <c:strRef>
              <c:f>Sheet1!$A$3</c:f>
              <c:strCache>
                <c:ptCount val="1"/>
                <c:pt idx="0">
                  <c:v>Fairly active - 30 to 149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22/23</c:v>
                </c:pt>
              </c:strCache>
            </c:strRef>
          </c:cat>
          <c:val>
            <c:numRef>
              <c:f>Sheet1!$B$3:$D$3</c:f>
              <c:numCache>
                <c:formatCode>0%</c:formatCode>
                <c:ptCount val="3"/>
                <c:pt idx="0">
                  <c:v>0.1263</c:v>
                </c:pt>
                <c:pt idx="1">
                  <c:v>0.15820000000000001</c:v>
                </c:pt>
                <c:pt idx="2">
                  <c:v>0.109</c:v>
                </c:pt>
              </c:numCache>
            </c:numRef>
          </c:val>
          <c:extLst>
            <c:ext xmlns:c16="http://schemas.microsoft.com/office/drawing/2014/chart" uri="{C3380CC4-5D6E-409C-BE32-E72D297353CC}">
              <c16:uniqueId val="{0000000B-4715-469C-B13A-884A292E958C}"/>
            </c:ext>
          </c:extLst>
        </c:ser>
        <c:ser>
          <c:idx val="2"/>
          <c:order val="2"/>
          <c:tx>
            <c:strRef>
              <c:f>Sheet1!$A$4</c:f>
              <c:strCache>
                <c:ptCount val="1"/>
                <c:pt idx="0">
                  <c:v>Inactive - less than 30 minutes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Essex 2024</c:v>
                </c:pt>
                <c:pt idx="1">
                  <c:v>Essex 2023</c:v>
                </c:pt>
                <c:pt idx="2">
                  <c:v>England 22/23</c:v>
                </c:pt>
              </c:strCache>
            </c:strRef>
          </c:cat>
          <c:val>
            <c:numRef>
              <c:f>Sheet1!$B$4:$D$4</c:f>
              <c:numCache>
                <c:formatCode>0%</c:formatCode>
                <c:ptCount val="3"/>
                <c:pt idx="0">
                  <c:v>0.20979999999999999</c:v>
                </c:pt>
                <c:pt idx="1">
                  <c:v>0.15690000000000001</c:v>
                </c:pt>
                <c:pt idx="2">
                  <c:v>0.25700000000000001</c:v>
                </c:pt>
              </c:numCache>
            </c:numRef>
          </c:val>
          <c:extLst>
            <c:ext xmlns:c16="http://schemas.microsoft.com/office/drawing/2014/chart" uri="{C3380CC4-5D6E-409C-BE32-E72D297353CC}">
              <c16:uniqueId val="{0000000C-4715-469C-B13A-884A292E958C}"/>
            </c:ext>
          </c:extLst>
        </c:ser>
        <c:dLbls>
          <c:showLegendKey val="0"/>
          <c:showVal val="0"/>
          <c:showCatName val="0"/>
          <c:showSerName val="0"/>
          <c:showPercent val="0"/>
          <c:showBubbleSize val="0"/>
        </c:dLbls>
        <c:gapWidth val="100"/>
        <c:overlap val="100"/>
        <c:axId val="871065752"/>
        <c:axId val="871067392"/>
      </c:barChart>
      <c:catAx>
        <c:axId val="871065752"/>
        <c:scaling>
          <c:orientation val="minMax"/>
        </c:scaling>
        <c:delete val="0"/>
        <c:axPos val="b"/>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71067392"/>
        <c:crosses val="autoZero"/>
        <c:auto val="1"/>
        <c:lblAlgn val="ctr"/>
        <c:lblOffset val="100"/>
        <c:noMultiLvlLbl val="0"/>
      </c:catAx>
      <c:valAx>
        <c:axId val="871067392"/>
        <c:scaling>
          <c:orientation val="minMax"/>
          <c:max val="1.01"/>
          <c:min val="0"/>
        </c:scaling>
        <c:delete val="1"/>
        <c:axPos val="l"/>
        <c:numFmt formatCode="0%" sourceLinked="1"/>
        <c:majorTickMark val="out"/>
        <c:minorTickMark val="none"/>
        <c:tickLblPos val="nextTo"/>
        <c:crossAx val="871065752"/>
        <c:crosses val="autoZero"/>
        <c:crossBetween val="between"/>
      </c:valAx>
      <c:spPr>
        <a:noFill/>
        <a:ln w="25400">
          <a:noFill/>
        </a:ln>
        <a:effectLst/>
      </c:spPr>
    </c:plotArea>
    <c:legend>
      <c:legendPos val="l"/>
      <c:layout>
        <c:manualLayout>
          <c:xMode val="edge"/>
          <c:yMode val="edge"/>
          <c:x val="1.5311707789921761E-2"/>
          <c:y val="4.188990410091481E-2"/>
          <c:w val="0.27225381908554142"/>
          <c:h val="0.9310628466603384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652499786"/>
          <c:y val="4.5487883094927961E-2"/>
          <c:w val="0.6028834520591847"/>
          <c:h val="0.94551708567855175"/>
        </c:manualLayout>
      </c:layout>
      <c:barChart>
        <c:barDir val="bar"/>
        <c:grouping val="clustered"/>
        <c:varyColors val="0"/>
        <c:ser>
          <c:idx val="0"/>
          <c:order val="0"/>
          <c:tx>
            <c:strRef>
              <c:f>Sheet1!$B$1</c:f>
              <c:strCache>
                <c:ptCount val="1"/>
                <c:pt idx="0">
                  <c:v>2023</c:v>
                </c:pt>
              </c:strCache>
            </c:strRef>
          </c:tx>
          <c:spPr>
            <a:solidFill>
              <a:srgbClr val="7F7F7F">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 days</c:v>
                </c:pt>
                <c:pt idx="1">
                  <c:v>6 days</c:v>
                </c:pt>
                <c:pt idx="2">
                  <c:v>5 days</c:v>
                </c:pt>
                <c:pt idx="3">
                  <c:v>4 days</c:v>
                </c:pt>
                <c:pt idx="4">
                  <c:v>3 days</c:v>
                </c:pt>
                <c:pt idx="5">
                  <c:v>2 days</c:v>
                </c:pt>
                <c:pt idx="6">
                  <c:v>1 day</c:v>
                </c:pt>
              </c:strCache>
            </c:strRef>
          </c:cat>
          <c:val>
            <c:numRef>
              <c:f>Sheet1!$B$2:$B$8</c:f>
              <c:numCache>
                <c:formatCode>0%</c:formatCode>
                <c:ptCount val="7"/>
                <c:pt idx="0">
                  <c:v>0.39</c:v>
                </c:pt>
                <c:pt idx="1">
                  <c:v>0.08</c:v>
                </c:pt>
                <c:pt idx="2">
                  <c:v>0.15</c:v>
                </c:pt>
                <c:pt idx="3">
                  <c:v>0.1</c:v>
                </c:pt>
                <c:pt idx="4">
                  <c:v>0.14000000000000001</c:v>
                </c:pt>
                <c:pt idx="5">
                  <c:v>0.1</c:v>
                </c:pt>
                <c:pt idx="6">
                  <c:v>0.05</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7 days</c:v>
                </c:pt>
                <c:pt idx="1">
                  <c:v>6 days</c:v>
                </c:pt>
                <c:pt idx="2">
                  <c:v>5 days</c:v>
                </c:pt>
                <c:pt idx="3">
                  <c:v>4 days</c:v>
                </c:pt>
                <c:pt idx="4">
                  <c:v>3 days</c:v>
                </c:pt>
                <c:pt idx="5">
                  <c:v>2 days</c:v>
                </c:pt>
                <c:pt idx="6">
                  <c:v>1 day</c:v>
                </c:pt>
              </c:strCache>
            </c:strRef>
          </c:cat>
          <c:val>
            <c:numRef>
              <c:f>Sheet1!$C$2:$C$8</c:f>
              <c:numCache>
                <c:formatCode>0%</c:formatCode>
                <c:ptCount val="7"/>
                <c:pt idx="0">
                  <c:v>0.4</c:v>
                </c:pt>
                <c:pt idx="1">
                  <c:v>0.06</c:v>
                </c:pt>
                <c:pt idx="2">
                  <c:v>0.16</c:v>
                </c:pt>
                <c:pt idx="3">
                  <c:v>0.12</c:v>
                </c:pt>
                <c:pt idx="4">
                  <c:v>0.13</c:v>
                </c:pt>
                <c:pt idx="5">
                  <c:v>0.09</c:v>
                </c:pt>
                <c:pt idx="6">
                  <c:v>0.04</c:v>
                </c:pt>
              </c:numCache>
            </c:numRef>
          </c:val>
          <c:extLst>
            <c:ext xmlns:c16="http://schemas.microsoft.com/office/drawing/2014/chart" uri="{C3380CC4-5D6E-409C-BE32-E72D297353CC}">
              <c16:uniqueId val="{00000000-9890-4755-AA69-B70514E2544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65394311085377932"/>
          <c:y val="0.41369303312600708"/>
          <c:w val="9.9874580902202276E-2"/>
          <c:h val="0.128618146258032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1"/>
          <c:order val="1"/>
          <c:tx>
            <c:strRef>
              <c:f>Sheet1!$C$2</c:f>
              <c:strCache>
                <c:ptCount val="1"/>
                <c:pt idx="0">
                  <c:v>2024</c:v>
                </c:pt>
              </c:strCache>
            </c:strRef>
          </c:tx>
          <c:spPr>
            <a:solidFill>
              <a:schemeClr val="accent5">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CF82-479E-A816-19C0F6FB066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Sheet1!$C$3:$C$27</c:f>
              <c:numCache>
                <c:formatCode>0%</c:formatCode>
                <c:ptCount val="14"/>
                <c:pt idx="0">
                  <c:v>0.77</c:v>
                </c:pt>
                <c:pt idx="1">
                  <c:v>0.76</c:v>
                </c:pt>
                <c:pt idx="2">
                  <c:v>0.77</c:v>
                </c:pt>
                <c:pt idx="3">
                  <c:v>0.8</c:v>
                </c:pt>
                <c:pt idx="4">
                  <c:v>0.78</c:v>
                </c:pt>
                <c:pt idx="5">
                  <c:v>0.8</c:v>
                </c:pt>
                <c:pt idx="6">
                  <c:v>0.77</c:v>
                </c:pt>
                <c:pt idx="7">
                  <c:v>0.8</c:v>
                </c:pt>
                <c:pt idx="8">
                  <c:v>0.76</c:v>
                </c:pt>
                <c:pt idx="9">
                  <c:v>0.64</c:v>
                </c:pt>
                <c:pt idx="10">
                  <c:v>0.57999999999999996</c:v>
                </c:pt>
                <c:pt idx="11">
                  <c:v>0.81</c:v>
                </c:pt>
                <c:pt idx="12">
                  <c:v>0.63</c:v>
                </c:pt>
                <c:pt idx="13">
                  <c:v>0.82</c:v>
                </c:pt>
              </c:numCache>
            </c:numRef>
          </c:val>
          <c:extLst>
            <c:ext xmlns:c16="http://schemas.microsoft.com/office/drawing/2014/chart" uri="{C3380CC4-5D6E-409C-BE32-E72D297353CC}">
              <c16:uniqueId val="{00000002-EEFB-4692-BB1E-C8CB4F54C067}"/>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Sheet1!$B$2</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Sheet1!$A$3:$A$27</c15:sqref>
                        </c15:formulaRef>
                      </c:ext>
                    </c:extLst>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extLst>
                      <c:ext uri="{02D57815-91ED-43cb-92C2-25804820EDAC}">
                        <c15:formulaRef>
                          <c15:sqref>Sheet1!$B$3:$B$27</c15:sqref>
                        </c15:formulaRef>
                      </c:ext>
                    </c:extLst>
                    <c:numCache>
                      <c:formatCode>0%</c:formatCode>
                      <c:ptCount val="14"/>
                      <c:pt idx="0">
                        <c:v>0.86</c:v>
                      </c:pt>
                      <c:pt idx="1">
                        <c:v>0.86</c:v>
                      </c:pt>
                      <c:pt idx="2">
                        <c:v>0.86</c:v>
                      </c:pt>
                      <c:pt idx="3">
                        <c:v>0.78</c:v>
                      </c:pt>
                      <c:pt idx="4">
                        <c:v>0.87</c:v>
                      </c:pt>
                      <c:pt idx="5">
                        <c:v>0.86</c:v>
                      </c:pt>
                      <c:pt idx="6">
                        <c:v>0.89</c:v>
                      </c:pt>
                      <c:pt idx="7">
                        <c:v>0.86</c:v>
                      </c:pt>
                      <c:pt idx="8">
                        <c:v>0.85</c:v>
                      </c:pt>
                      <c:pt idx="9">
                        <c:v>0.83</c:v>
                      </c:pt>
                      <c:pt idx="10">
                        <c:v>0.81</c:v>
                      </c:pt>
                      <c:pt idx="11">
                        <c:v>0.87</c:v>
                      </c:pt>
                      <c:pt idx="12">
                        <c:v>0.83</c:v>
                      </c:pt>
                      <c:pt idx="13">
                        <c:v>0.87</c:v>
                      </c:pt>
                    </c:numCache>
                  </c:numRef>
                </c:val>
                <c:extLst>
                  <c:ext xmlns:c16="http://schemas.microsoft.com/office/drawing/2014/chart" uri="{C3380CC4-5D6E-409C-BE32-E72D297353CC}">
                    <c16:uniqueId val="{00000002-8E48-4876-9A73-761B1E52C74D}"/>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Sheet1!$B$2</c:f>
              <c:strCache>
                <c:ptCount val="1"/>
                <c:pt idx="0">
                  <c:v>At least 5 times per week</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Lbls>
            <c:dLbl>
              <c:idx val="0"/>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66CE-4EA6-BEFB-AA8879A90405}"/>
                </c:ext>
              </c:extLst>
            </c:dLbl>
            <c:dLbl>
              <c:idx val="1"/>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2-66CE-4EA6-BEFB-AA8879A90405}"/>
                </c:ext>
              </c:extLst>
            </c:dLbl>
            <c:dLbl>
              <c:idx val="2"/>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3-66CE-4EA6-BEFB-AA8879A90405}"/>
                </c:ext>
              </c:extLst>
            </c:dLbl>
            <c:dLbl>
              <c:idx val="3"/>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4-66CE-4EA6-BEFB-AA8879A90405}"/>
                </c:ext>
              </c:extLst>
            </c:dLbl>
            <c:dLbl>
              <c:idx val="4"/>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5-66CE-4EA6-BEFB-AA8879A90405}"/>
                </c:ext>
              </c:extLst>
            </c:dLbl>
            <c:dLbl>
              <c:idx val="5"/>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6-66CE-4EA6-BEFB-AA8879A90405}"/>
                </c:ext>
              </c:extLst>
            </c:dLbl>
            <c:dLbl>
              <c:idx val="6"/>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7-66CE-4EA6-BEFB-AA8879A9040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18-24</c:v>
                </c:pt>
                <c:pt idx="1">
                  <c:v>25-34</c:v>
                </c:pt>
                <c:pt idx="2">
                  <c:v>35-44</c:v>
                </c:pt>
                <c:pt idx="3">
                  <c:v>45-54</c:v>
                </c:pt>
                <c:pt idx="4">
                  <c:v>55-64</c:v>
                </c:pt>
                <c:pt idx="5">
                  <c:v>65-74</c:v>
                </c:pt>
                <c:pt idx="6">
                  <c:v>75+</c:v>
                </c:pt>
              </c:strCache>
            </c:strRef>
          </c:cat>
          <c:val>
            <c:numRef>
              <c:f>Sheet1!$B$3:$B$9</c:f>
              <c:numCache>
                <c:formatCode>0%</c:formatCode>
                <c:ptCount val="7"/>
                <c:pt idx="0">
                  <c:v>0.59596485177624803</c:v>
                </c:pt>
                <c:pt idx="1">
                  <c:v>0.59431733637063788</c:v>
                </c:pt>
                <c:pt idx="2">
                  <c:v>0.53097224364487283</c:v>
                </c:pt>
                <c:pt idx="3">
                  <c:v>0.58026618560910515</c:v>
                </c:pt>
                <c:pt idx="4">
                  <c:v>0.57965058219610188</c:v>
                </c:pt>
                <c:pt idx="5">
                  <c:v>0.52969551395343273</c:v>
                </c:pt>
                <c:pt idx="6">
                  <c:v>0.41668590433366232</c:v>
                </c:pt>
              </c:numCache>
            </c:numRef>
          </c:val>
          <c:smooth val="0"/>
          <c:extLst>
            <c:ext xmlns:c16="http://schemas.microsoft.com/office/drawing/2014/chart" uri="{C3380CC4-5D6E-409C-BE32-E72D297353CC}">
              <c16:uniqueId val="{00000003-3CCB-40F2-BBE6-37F31D0245C3}"/>
            </c:ext>
          </c:extLst>
        </c:ser>
        <c:ser>
          <c:idx val="1"/>
          <c:order val="1"/>
          <c:tx>
            <c:strRef>
              <c:f>Sheet1!$C$2</c:f>
              <c:strCache>
                <c:ptCount val="1"/>
                <c:pt idx="0">
                  <c:v>3-4 times per week</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Lbls>
            <c:dLbl>
              <c:idx val="0"/>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66CE-4EA6-BEFB-AA8879A90405}"/>
                </c:ext>
              </c:extLst>
            </c:dLbl>
            <c:dLbl>
              <c:idx val="1"/>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A-66CE-4EA6-BEFB-AA8879A90405}"/>
                </c:ext>
              </c:extLst>
            </c:dLbl>
            <c:dLbl>
              <c:idx val="4"/>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66CE-4EA6-BEFB-AA8879A90405}"/>
                </c:ext>
              </c:extLst>
            </c:dLbl>
            <c:dLbl>
              <c:idx val="6"/>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B-66CE-4EA6-BEFB-AA8879A9040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18-24</c:v>
                </c:pt>
                <c:pt idx="1">
                  <c:v>25-34</c:v>
                </c:pt>
                <c:pt idx="2">
                  <c:v>35-44</c:v>
                </c:pt>
                <c:pt idx="3">
                  <c:v>45-54</c:v>
                </c:pt>
                <c:pt idx="4">
                  <c:v>55-64</c:v>
                </c:pt>
                <c:pt idx="5">
                  <c:v>65-74</c:v>
                </c:pt>
                <c:pt idx="6">
                  <c:v>75+</c:v>
                </c:pt>
              </c:strCache>
            </c:strRef>
          </c:cat>
          <c:val>
            <c:numRef>
              <c:f>Sheet1!$C$3:$C$9</c:f>
              <c:numCache>
                <c:formatCode>0%</c:formatCode>
                <c:ptCount val="7"/>
                <c:pt idx="0">
                  <c:v>0.20085997552526025</c:v>
                </c:pt>
                <c:pt idx="1">
                  <c:v>0.19027815651474406</c:v>
                </c:pt>
                <c:pt idx="2">
                  <c:v>0.26918595744895257</c:v>
                </c:pt>
                <c:pt idx="3">
                  <c:v>0.19028974830457734</c:v>
                </c:pt>
                <c:pt idx="4">
                  <c:v>0.22529265300072471</c:v>
                </c:pt>
                <c:pt idx="5">
                  <c:v>0.22900713719681642</c:v>
                </c:pt>
                <c:pt idx="6">
                  <c:v>0.21848881459551778</c:v>
                </c:pt>
              </c:numCache>
            </c:numRef>
          </c:val>
          <c:smooth val="0"/>
          <c:extLst>
            <c:ext xmlns:c16="http://schemas.microsoft.com/office/drawing/2014/chart" uri="{C3380CC4-5D6E-409C-BE32-E72D297353CC}">
              <c16:uniqueId val="{00000007-3CCB-40F2-BBE6-37F31D0245C3}"/>
            </c:ext>
          </c:extLst>
        </c:ser>
        <c:ser>
          <c:idx val="2"/>
          <c:order val="2"/>
          <c:tx>
            <c:strRef>
              <c:f>Sheet1!$D$2</c:f>
              <c:strCache>
                <c:ptCount val="1"/>
                <c:pt idx="0">
                  <c:v>1-2 times per week</c:v>
                </c:pt>
              </c:strCache>
            </c:strRef>
          </c:tx>
          <c:spPr>
            <a:ln w="28575" cap="rnd">
              <a:solidFill>
                <a:srgbClr val="FF8EA9"/>
              </a:solidFill>
              <a:round/>
            </a:ln>
            <a:effectLst/>
          </c:spPr>
          <c:marker>
            <c:symbol val="star"/>
            <c:size val="5"/>
            <c:spPr>
              <a:solidFill>
                <a:srgbClr val="78C0A6"/>
              </a:solidFill>
              <a:ln w="38100">
                <a:solidFill>
                  <a:srgbClr val="78C0A6"/>
                </a:solidFill>
              </a:ln>
              <a:effectLst/>
            </c:spPr>
          </c:marker>
          <c:dLbls>
            <c:dLbl>
              <c:idx val="3"/>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C-66CE-4EA6-BEFB-AA8879A90405}"/>
                </c:ext>
              </c:extLst>
            </c:dLbl>
            <c:dLbl>
              <c:idx val="6"/>
              <c:spPr>
                <a:noFill/>
                <a:ln w="19050">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D-66CE-4EA6-BEFB-AA8879A9040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Sheet1!$A$3:$A$9</c:f>
              <c:strCache>
                <c:ptCount val="7"/>
                <c:pt idx="0">
                  <c:v>18-24</c:v>
                </c:pt>
                <c:pt idx="1">
                  <c:v>25-34</c:v>
                </c:pt>
                <c:pt idx="2">
                  <c:v>35-44</c:v>
                </c:pt>
                <c:pt idx="3">
                  <c:v>45-54</c:v>
                </c:pt>
                <c:pt idx="4">
                  <c:v>55-64</c:v>
                </c:pt>
                <c:pt idx="5">
                  <c:v>65-74</c:v>
                </c:pt>
                <c:pt idx="6">
                  <c:v>75+</c:v>
                </c:pt>
              </c:strCache>
            </c:strRef>
          </c:cat>
          <c:val>
            <c:numRef>
              <c:f>Sheet1!$D$3:$D$9</c:f>
              <c:numCache>
                <c:formatCode>0%</c:formatCode>
                <c:ptCount val="7"/>
                <c:pt idx="0">
                  <c:v>0.13296172392089692</c:v>
                </c:pt>
                <c:pt idx="1">
                  <c:v>0.12554701725088321</c:v>
                </c:pt>
                <c:pt idx="2">
                  <c:v>0.12911143815889331</c:v>
                </c:pt>
                <c:pt idx="3">
                  <c:v>0.1458928303310226</c:v>
                </c:pt>
                <c:pt idx="4">
                  <c:v>0.12332942423697781</c:v>
                </c:pt>
                <c:pt idx="5">
                  <c:v>0.16756490811616206</c:v>
                </c:pt>
                <c:pt idx="6">
                  <c:v>0.2781152178130496</c:v>
                </c:pt>
              </c:numCache>
            </c:numRef>
          </c:val>
          <c:smooth val="0"/>
          <c:extLst>
            <c:ext xmlns:c16="http://schemas.microsoft.com/office/drawing/2014/chart" uri="{C3380CC4-5D6E-409C-BE32-E72D297353CC}">
              <c16:uniqueId val="{00000000-66CE-4EA6-BEFB-AA8879A90405}"/>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11725889446549749"/>
          <c:y val="1.7600688875255927E-2"/>
          <c:w val="0.83274100509345672"/>
          <c:h val="0.1129481477238290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2023</c:v>
                </c:pt>
              </c:strCache>
            </c:strRef>
          </c:tx>
          <c:spPr>
            <a:solidFill>
              <a:srgbClr val="7F7F7F">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Sheet1!$B$2:$B$8</c:f>
              <c:numCache>
                <c:formatCode>0%</c:formatCode>
                <c:ptCount val="7"/>
                <c:pt idx="0">
                  <c:v>0.02</c:v>
                </c:pt>
                <c:pt idx="1">
                  <c:v>0.09</c:v>
                </c:pt>
                <c:pt idx="2">
                  <c:v>0.3</c:v>
                </c:pt>
                <c:pt idx="3">
                  <c:v>0.3</c:v>
                </c:pt>
                <c:pt idx="4">
                  <c:v>0.1</c:v>
                </c:pt>
                <c:pt idx="5">
                  <c:v>0.09</c:v>
                </c:pt>
                <c:pt idx="6">
                  <c:v>0.1</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Sheet1!$C$2:$C$8</c:f>
              <c:numCache>
                <c:formatCode>0%</c:formatCode>
                <c:ptCount val="7"/>
                <c:pt idx="0">
                  <c:v>0.1384787308244203</c:v>
                </c:pt>
                <c:pt idx="1">
                  <c:v>7.5891643860829514E-2</c:v>
                </c:pt>
                <c:pt idx="2">
                  <c:v>0.23145581673906521</c:v>
                </c:pt>
                <c:pt idx="3">
                  <c:v>0.27561081436918156</c:v>
                </c:pt>
                <c:pt idx="4">
                  <c:v>0.10276231290151269</c:v>
                </c:pt>
                <c:pt idx="5">
                  <c:v>8.2748070966563711E-2</c:v>
                </c:pt>
                <c:pt idx="6">
                  <c:v>9.305261033842703E-2</c:v>
                </c:pt>
              </c:numCache>
            </c:numRef>
          </c:val>
          <c:extLst>
            <c:ext xmlns:c16="http://schemas.microsoft.com/office/drawing/2014/chart" uri="{C3380CC4-5D6E-409C-BE32-E72D297353CC}">
              <c16:uniqueId val="{00000000-1BA9-4C88-A50E-7FE1925FE225}"/>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59412311071971868"/>
          <c:y val="0.43254837062170154"/>
          <c:w val="9.9874580902202276E-2"/>
          <c:h val="0.128618146258032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&lt;60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7"/>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4FC2-444D-988C-E1754011EE39}"/>
              </c:ext>
            </c:extLst>
          </c:dPt>
          <c:dLbls>
            <c:dLbl>
              <c:idx val="6"/>
              <c:layout>
                <c:manualLayout>
                  <c:x val="-1.1195599077167039E-2"/>
                  <c:y val="-3.4687793344814644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2-1931-453E-BDCD-E9EB7750400D}"/>
                </c:ext>
              </c:extLst>
            </c:dLbl>
            <c:dLbl>
              <c:idx val="7"/>
              <c:layout>
                <c:manualLayout>
                  <c:x val="-3.0512123654149036E-2"/>
                  <c:y val="5.18488114684425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FC2-444D-988C-E1754011EE3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Sheet1!$B$2:$B$9</c:f>
              <c:numCache>
                <c:formatCode>0%</c:formatCode>
                <c:ptCount val="8"/>
                <c:pt idx="1">
                  <c:v>0.4</c:v>
                </c:pt>
                <c:pt idx="2">
                  <c:v>0.48</c:v>
                </c:pt>
                <c:pt idx="3">
                  <c:v>0.47</c:v>
                </c:pt>
                <c:pt idx="4">
                  <c:v>0.38</c:v>
                </c:pt>
                <c:pt idx="5">
                  <c:v>0.36</c:v>
                </c:pt>
                <c:pt idx="6">
                  <c:v>0.42</c:v>
                </c:pt>
                <c:pt idx="7">
                  <c:v>0.4</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60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3-4FC2-444D-988C-E1754011EE39}"/>
              </c:ext>
            </c:extLst>
          </c:dPt>
          <c:dLbls>
            <c:dLbl>
              <c:idx val="6"/>
              <c:layout>
                <c:manualLayout>
                  <c:x val="-2.8902413272733924E-2"/>
                  <c:y val="3.71815707390626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093-4A96-A3D5-02D05A12BDD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Sheet1!$C$2:$C$9</c:f>
              <c:numCache>
                <c:formatCode>0%</c:formatCode>
                <c:ptCount val="8"/>
                <c:pt idx="1">
                  <c:v>0.32</c:v>
                </c:pt>
                <c:pt idx="2">
                  <c:v>0.36</c:v>
                </c:pt>
                <c:pt idx="3">
                  <c:v>0.35</c:v>
                </c:pt>
                <c:pt idx="4">
                  <c:v>0.44</c:v>
                </c:pt>
                <c:pt idx="5">
                  <c:v>0.43</c:v>
                </c:pt>
                <c:pt idx="6">
                  <c:v>0.39</c:v>
                </c:pt>
                <c:pt idx="7">
                  <c:v>0.39</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150+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7"/>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5-4FC2-444D-988C-E1754011EE39}"/>
              </c:ext>
            </c:extLst>
          </c:dPt>
          <c:dLbls>
            <c:dLbl>
              <c:idx val="6"/>
              <c:layout>
                <c:manualLayout>
                  <c:x val="-1.8394933696409637E-2"/>
                  <c:y val="3.46294708521505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931-453E-BDCD-E9EB775040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Sheet1!$D$2:$D$9</c:f>
              <c:numCache>
                <c:formatCode>0%</c:formatCode>
                <c:ptCount val="8"/>
                <c:pt idx="1">
                  <c:v>0.28999999999999998</c:v>
                </c:pt>
                <c:pt idx="2">
                  <c:v>0.17</c:v>
                </c:pt>
                <c:pt idx="3">
                  <c:v>0.18</c:v>
                </c:pt>
                <c:pt idx="4">
                  <c:v>0.17</c:v>
                </c:pt>
                <c:pt idx="5">
                  <c:v>0.22</c:v>
                </c:pt>
                <c:pt idx="6">
                  <c:v>0.18</c:v>
                </c:pt>
                <c:pt idx="7">
                  <c:v>0.21</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&lt; 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7"/>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764E-4F54-93D2-7E6C321D650E}"/>
              </c:ext>
            </c:extLst>
          </c:dPt>
          <c:dLbls>
            <c:dLbl>
              <c:idx val="3"/>
              <c:layout>
                <c:manualLayout>
                  <c:x val="-3.5073581541425695E-2"/>
                  <c:y val="4.30484670308146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1B4-4C96-A397-F2E7ACCC0A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Sheet1!$B$2:$B$9</c:f>
              <c:numCache>
                <c:formatCode>0%</c:formatCode>
                <c:ptCount val="8"/>
                <c:pt idx="0">
                  <c:v>0.62</c:v>
                </c:pt>
                <c:pt idx="1">
                  <c:v>0.48</c:v>
                </c:pt>
                <c:pt idx="2">
                  <c:v>0.53</c:v>
                </c:pt>
                <c:pt idx="3">
                  <c:v>0.47</c:v>
                </c:pt>
                <c:pt idx="4">
                  <c:v>0.38</c:v>
                </c:pt>
                <c:pt idx="5">
                  <c:v>0.45</c:v>
                </c:pt>
                <c:pt idx="6">
                  <c:v>0.44</c:v>
                </c:pt>
                <c:pt idx="7">
                  <c:v>0.47</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60 to 119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4-764E-4F54-93D2-7E6C321D650E}"/>
              </c:ext>
            </c:extLst>
          </c:dPt>
          <c:dLbls>
            <c:dLbl>
              <c:idx val="3"/>
              <c:layout>
                <c:manualLayout>
                  <c:x val="-3.5073581541425695E-2"/>
                  <c:y val="-5.47820286341496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1B4-4C96-A397-F2E7ACCC0A3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Sheet1!$C$2:$C$9</c:f>
              <c:numCache>
                <c:formatCode>0%</c:formatCode>
                <c:ptCount val="8"/>
                <c:pt idx="0">
                  <c:v>0.5</c:v>
                </c:pt>
                <c:pt idx="1">
                  <c:v>0.51</c:v>
                </c:pt>
                <c:pt idx="2">
                  <c:v>0.52</c:v>
                </c:pt>
                <c:pt idx="3">
                  <c:v>0.53</c:v>
                </c:pt>
                <c:pt idx="4">
                  <c:v>0.56999999999999995</c:v>
                </c:pt>
                <c:pt idx="5">
                  <c:v>0.59</c:v>
                </c:pt>
                <c:pt idx="6">
                  <c:v>0.6</c:v>
                </c:pt>
                <c:pt idx="7">
                  <c:v>0.42</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120+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7"/>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7-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18-24*</c:v>
                </c:pt>
                <c:pt idx="1">
                  <c:v>25-34</c:v>
                </c:pt>
                <c:pt idx="2">
                  <c:v>35-44</c:v>
                </c:pt>
                <c:pt idx="3">
                  <c:v>45-54</c:v>
                </c:pt>
                <c:pt idx="4">
                  <c:v>55-64</c:v>
                </c:pt>
                <c:pt idx="5">
                  <c:v>65-74</c:v>
                </c:pt>
                <c:pt idx="6">
                  <c:v>75+</c:v>
                </c:pt>
                <c:pt idx="7">
                  <c:v>TOTAL</c:v>
                </c:pt>
              </c:strCache>
            </c:strRef>
          </c:cat>
          <c:val>
            <c:numRef>
              <c:f>Sheet1!$D$2:$D$9</c:f>
              <c:numCache>
                <c:formatCode>0%</c:formatCode>
                <c:ptCount val="8"/>
                <c:pt idx="0">
                  <c:v>0.09</c:v>
                </c:pt>
                <c:pt idx="1">
                  <c:v>0.16</c:v>
                </c:pt>
                <c:pt idx="2">
                  <c:v>0.15</c:v>
                </c:pt>
                <c:pt idx="3">
                  <c:v>0.14000000000000001</c:v>
                </c:pt>
                <c:pt idx="4">
                  <c:v>0.19</c:v>
                </c:pt>
                <c:pt idx="5">
                  <c:v>0.13</c:v>
                </c:pt>
                <c:pt idx="6">
                  <c:v>0.16</c:v>
                </c:pt>
                <c:pt idx="7">
                  <c:v>0.15</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474660750965026"/>
          <c:h val="0.711255386457540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671875507068268"/>
          <c:w val="0.98110712780651743"/>
          <c:h val="0.69727781062208372"/>
        </c:manualLayout>
      </c:layout>
      <c:barChart>
        <c:barDir val="col"/>
        <c:grouping val="stacked"/>
        <c:varyColors val="0"/>
        <c:ser>
          <c:idx val="0"/>
          <c:order val="0"/>
          <c:tx>
            <c:strRef>
              <c:f>Sheet1!$B$1</c:f>
              <c:strCache>
                <c:ptCount val="1"/>
                <c:pt idx="0">
                  <c:v>No</c:v>
                </c:pt>
              </c:strCache>
            </c:strRef>
          </c:tx>
          <c:spPr>
            <a:solidFill>
              <a:schemeClr val="bg1">
                <a:lumMod val="65000"/>
              </a:schemeClr>
            </a:solidFill>
            <a:ln>
              <a:noFill/>
            </a:ln>
            <a:effectLst/>
          </c:spPr>
          <c:invertIfNegative val="0"/>
          <c:dPt>
            <c:idx val="6"/>
            <c:invertIfNegative val="0"/>
            <c:bubble3D val="0"/>
            <c:extLst>
              <c:ext xmlns:c16="http://schemas.microsoft.com/office/drawing/2014/chart" uri="{C3380CC4-5D6E-409C-BE32-E72D297353CC}">
                <c16:uniqueId val="{00000001-3489-4006-8683-0BEB19BE2DD1}"/>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18-24</c:v>
                </c:pt>
                <c:pt idx="1">
                  <c:v>25-34</c:v>
                </c:pt>
                <c:pt idx="2">
                  <c:v>35-44</c:v>
                </c:pt>
                <c:pt idx="3">
                  <c:v>45-54</c:v>
                </c:pt>
                <c:pt idx="4">
                  <c:v>55-64</c:v>
                </c:pt>
                <c:pt idx="5">
                  <c:v>65-74</c:v>
                </c:pt>
                <c:pt idx="6">
                  <c:v>75+</c:v>
                </c:pt>
                <c:pt idx="8">
                  <c:v>Female</c:v>
                </c:pt>
                <c:pt idx="9">
                  <c:v>Male</c:v>
                </c:pt>
                <c:pt idx="11">
                  <c:v>Essex TOTAL</c:v>
                </c:pt>
              </c:strCache>
            </c:strRef>
          </c:cat>
          <c:val>
            <c:numRef>
              <c:f>Sheet1!$B$2:$B$13</c:f>
              <c:numCache>
                <c:formatCode>0%</c:formatCode>
                <c:ptCount val="12"/>
                <c:pt idx="0">
                  <c:v>0.31999999999999995</c:v>
                </c:pt>
                <c:pt idx="1">
                  <c:v>0.31999999999999995</c:v>
                </c:pt>
                <c:pt idx="2">
                  <c:v>0.36</c:v>
                </c:pt>
                <c:pt idx="3">
                  <c:v>0.29000000000000004</c:v>
                </c:pt>
                <c:pt idx="4">
                  <c:v>0.27</c:v>
                </c:pt>
                <c:pt idx="5">
                  <c:v>0.28000000000000003</c:v>
                </c:pt>
                <c:pt idx="6">
                  <c:v>0.32999999999999996</c:v>
                </c:pt>
                <c:pt idx="8">
                  <c:v>0.27</c:v>
                </c:pt>
                <c:pt idx="9">
                  <c:v>0.33999999999999997</c:v>
                </c:pt>
                <c:pt idx="11">
                  <c:v>0.31</c:v>
                </c:pt>
              </c:numCache>
            </c:numRef>
          </c:val>
          <c:extLst>
            <c:ext xmlns:c16="http://schemas.microsoft.com/office/drawing/2014/chart" uri="{C3380CC4-5D6E-409C-BE32-E72D297353CC}">
              <c16:uniqueId val="{00000002-3489-4006-8683-0BEB19BE2DD1}"/>
            </c:ext>
          </c:extLst>
        </c:ser>
        <c:ser>
          <c:idx val="1"/>
          <c:order val="1"/>
          <c:tx>
            <c:strRef>
              <c:f>Sheet1!$C$1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18-24</c:v>
                </c:pt>
                <c:pt idx="1">
                  <c:v>25-34</c:v>
                </c:pt>
                <c:pt idx="2">
                  <c:v>35-44</c:v>
                </c:pt>
                <c:pt idx="3">
                  <c:v>45-54</c:v>
                </c:pt>
                <c:pt idx="4">
                  <c:v>55-64</c:v>
                </c:pt>
                <c:pt idx="5">
                  <c:v>65-74</c:v>
                </c:pt>
                <c:pt idx="6">
                  <c:v>75+</c:v>
                </c:pt>
                <c:pt idx="8">
                  <c:v>Female</c:v>
                </c:pt>
                <c:pt idx="9">
                  <c:v>Male</c:v>
                </c:pt>
                <c:pt idx="11">
                  <c:v>Essex TOTAL</c:v>
                </c:pt>
              </c:strCache>
            </c:strRef>
          </c:cat>
          <c:val>
            <c:numRef>
              <c:f>Sheet1!$C$2:$C$13</c:f>
              <c:numCache>
                <c:formatCode>0%</c:formatCode>
                <c:ptCount val="12"/>
                <c:pt idx="0">
                  <c:v>0.68</c:v>
                </c:pt>
                <c:pt idx="1">
                  <c:v>0.68</c:v>
                </c:pt>
                <c:pt idx="2">
                  <c:v>0.64</c:v>
                </c:pt>
                <c:pt idx="3">
                  <c:v>0.71</c:v>
                </c:pt>
                <c:pt idx="4">
                  <c:v>0.73</c:v>
                </c:pt>
                <c:pt idx="5">
                  <c:v>0.72</c:v>
                </c:pt>
                <c:pt idx="6">
                  <c:v>0.67</c:v>
                </c:pt>
                <c:pt idx="8">
                  <c:v>0.73</c:v>
                </c:pt>
                <c:pt idx="9">
                  <c:v>0.66</c:v>
                </c:pt>
                <c:pt idx="11">
                  <c:v>0.69</c:v>
                </c:pt>
              </c:numCache>
            </c:numRef>
          </c:val>
          <c:extLst>
            <c:ext xmlns:c16="http://schemas.microsoft.com/office/drawing/2014/chart" uri="{C3380CC4-5D6E-409C-BE32-E72D297353CC}">
              <c16:uniqueId val="{00000000-E43A-4083-BA87-1249CB3CEF70}"/>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9466805496025444"/>
          <c:y val="6.991481742979902E-2"/>
          <c:w val="0.4785327803412423"/>
          <c:h val="0.16212131259956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320477869707224"/>
          <c:y val="6.5332830279324194E-3"/>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10-12FC-4C3B-B509-E85C7648C9D0}"/>
              </c:ext>
            </c:extLst>
          </c:dPt>
          <c:dLbls>
            <c:dLbl>
              <c:idx val="1"/>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12FC-4C3B-B509-E85C7648C9D0}"/>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12FC-4C3B-B509-E85C7648C9D0}"/>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12FC-4C3B-B509-E85C7648C9D0}"/>
                </c:ext>
              </c:extLst>
            </c:dLbl>
            <c:dLbl>
              <c:idx val="7"/>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12FC-4C3B-B509-E85C7648C9D0}"/>
                </c:ext>
              </c:extLst>
            </c:dLbl>
            <c:dLbl>
              <c:idx val="8"/>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12FC-4C3B-B509-E85C7648C9D0}"/>
                </c:ext>
              </c:extLst>
            </c:dLbl>
            <c:dLbl>
              <c:idx val="9"/>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12FC-4C3B-B509-E85C7648C9D0}"/>
                </c:ext>
              </c:extLst>
            </c:dLbl>
            <c:dLbl>
              <c:idx val="10"/>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12FC-4C3B-B509-E85C7648C9D0}"/>
                </c:ext>
              </c:extLst>
            </c:dLbl>
            <c:dLbl>
              <c:idx val="1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12FC-4C3B-B509-E85C7648C9D0}"/>
                </c:ext>
              </c:extLst>
            </c:dLbl>
            <c:dLbl>
              <c:idx val="12"/>
              <c:layout>
                <c:manualLayout>
                  <c:x val="6.8667727141486041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12FC-4C3B-B509-E85C7648C9D0}"/>
                </c:ext>
              </c:extLst>
            </c:dLbl>
            <c:dLbl>
              <c:idx val="1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12FC-4C3B-B509-E85C7648C9D0}"/>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Sheet1!$C$2:$C$27</c:f>
              <c:numCache>
                <c:formatCode>0%</c:formatCode>
                <c:ptCount val="15"/>
                <c:pt idx="0">
                  <c:v>0.11</c:v>
                </c:pt>
                <c:pt idx="1">
                  <c:v>6.7561928826533141E-2</c:v>
                </c:pt>
                <c:pt idx="2">
                  <c:v>0.15441785682102119</c:v>
                </c:pt>
                <c:pt idx="3">
                  <c:v>0.2031909503654854</c:v>
                </c:pt>
                <c:pt idx="4">
                  <c:v>0.1098424242260525</c:v>
                </c:pt>
                <c:pt idx="5">
                  <c:v>0.1152697679366616</c:v>
                </c:pt>
                <c:pt idx="6">
                  <c:v>0.11480649292324779</c:v>
                </c:pt>
                <c:pt idx="7">
                  <c:v>0.1246279336895611</c:v>
                </c:pt>
                <c:pt idx="8">
                  <c:v>7.2817486880337359E-2</c:v>
                </c:pt>
                <c:pt idx="9">
                  <c:v>4.5263761466280278E-2</c:v>
                </c:pt>
                <c:pt idx="10">
                  <c:v>7.144881047031508E-2</c:v>
                </c:pt>
                <c:pt idx="11">
                  <c:v>0.1179687379022004</c:v>
                </c:pt>
                <c:pt idx="12">
                  <c:v>9.7516530887813951E-2</c:v>
                </c:pt>
                <c:pt idx="13">
                  <c:v>0.13199524813236851</c:v>
                </c:pt>
              </c:numCache>
            </c:numRef>
          </c:val>
          <c:extLst>
            <c:ext xmlns:c16="http://schemas.microsoft.com/office/drawing/2014/chart" uri="{C3380CC4-5D6E-409C-BE32-E72D297353CC}">
              <c16:uniqueId val="{00000002-12FC-4C3B-B509-E85C7648C9D0}"/>
            </c:ext>
          </c:extLst>
        </c:ser>
        <c:dLbls>
          <c:dLblPos val="outEnd"/>
          <c:showLegendKey val="0"/>
          <c:showVal val="1"/>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Sheet1!$A$2:$A$27</c15:sqref>
                        </c15:formulaRef>
                      </c:ext>
                    </c:extLst>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extLst>
                      <c:ext uri="{02D57815-91ED-43cb-92C2-25804820EDAC}">
                        <c15:formulaRef>
                          <c15:sqref>Sheet1!$B$2:$B$27</c15:sqref>
                        </c15:formulaRef>
                      </c:ext>
                    </c:extLst>
                    <c:numCache>
                      <c:formatCode>0%</c:formatCode>
                      <c:ptCount val="15"/>
                      <c:pt idx="0">
                        <c:v>8.026938908293095E-2</c:v>
                      </c:pt>
                      <c:pt idx="1">
                        <c:v>4.7408717054738064E-2</c:v>
                      </c:pt>
                      <c:pt idx="2">
                        <c:v>0.1206017776210133</c:v>
                      </c:pt>
                      <c:pt idx="3">
                        <c:v>5.8865038343170403E-2</c:v>
                      </c:pt>
                      <c:pt idx="4">
                        <c:v>6.6776333867139201E-2</c:v>
                      </c:pt>
                      <c:pt idx="5">
                        <c:v>0.1278294925993515</c:v>
                      </c:pt>
                      <c:pt idx="6">
                        <c:v>0.10267554051610479</c:v>
                      </c:pt>
                      <c:pt idx="7">
                        <c:v>9.1508609802726917E-2</c:v>
                      </c:pt>
                      <c:pt idx="8">
                        <c:v>6.2488399803589646E-2</c:v>
                      </c:pt>
                      <c:pt idx="9">
                        <c:v>3.6182478329423333E-2</c:v>
                      </c:pt>
                      <c:pt idx="10">
                        <c:v>4.6439407506016321E-2</c:v>
                      </c:pt>
                      <c:pt idx="11">
                        <c:v>9.5317865732572754E-2</c:v>
                      </c:pt>
                      <c:pt idx="12">
                        <c:v>4.8675452518810489E-2</c:v>
                      </c:pt>
                      <c:pt idx="13">
                        <c:v>0.1073582602272501</c:v>
                      </c:pt>
                    </c:numCache>
                  </c:numRef>
                </c:val>
                <c:extLst>
                  <c:ext xmlns:c16="http://schemas.microsoft.com/office/drawing/2014/chart" uri="{C3380CC4-5D6E-409C-BE32-E72D297353CC}">
                    <c16:uniqueId val="{00000002-8E48-4876-9A73-761B1E52C74D}"/>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9-459B-453B-98DB-76738A8C3E94}"/>
              </c:ext>
            </c:extLst>
          </c:dPt>
          <c:dLbls>
            <c:dLbl>
              <c:idx val="1"/>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459B-453B-98DB-76738A8C3E94}"/>
                </c:ext>
              </c:extLst>
            </c:dLbl>
            <c:dLbl>
              <c:idx val="2"/>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459B-453B-98DB-76738A8C3E94}"/>
                </c:ext>
              </c:extLst>
            </c:dLbl>
            <c:dLbl>
              <c:idx val="6"/>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459B-453B-98DB-76738A8C3E94}"/>
                </c:ext>
              </c:extLst>
            </c:dLbl>
            <c:dLbl>
              <c:idx val="11"/>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459B-453B-98DB-76738A8C3E94}"/>
                </c:ext>
              </c:extLst>
            </c:dLbl>
            <c:dLbl>
              <c:idx val="19"/>
              <c:spPr>
                <a:noFill/>
                <a:ln w="19050">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459B-453B-98DB-76738A8C3E94}"/>
                </c:ext>
              </c:extLst>
            </c:dLbl>
            <c:dLbl>
              <c:idx val="2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459B-453B-98DB-76738A8C3E94}"/>
                </c:ext>
              </c:extLst>
            </c:dLbl>
            <c:spPr>
              <a:noFill/>
              <a:ln w="19050">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Sheet1!$C$2:$C$23</c:f>
              <c:numCache>
                <c:formatCode>0%</c:formatCode>
                <c:ptCount val="22"/>
                <c:pt idx="0">
                  <c:v>0.10847199404896109</c:v>
                </c:pt>
                <c:pt idx="1">
                  <c:v>8.6145917974529904E-2</c:v>
                </c:pt>
                <c:pt idx="2">
                  <c:v>8.0413842267723121E-2</c:v>
                </c:pt>
                <c:pt idx="3">
                  <c:v>0.10984126551081509</c:v>
                </c:pt>
                <c:pt idx="4">
                  <c:v>0.10177163080046171</c:v>
                </c:pt>
                <c:pt idx="5">
                  <c:v>0.13371537768725419</c:v>
                </c:pt>
                <c:pt idx="6">
                  <c:v>0.14063084575782969</c:v>
                </c:pt>
                <c:pt idx="7">
                  <c:v>9.0735573708256509E-2</c:v>
                </c:pt>
                <c:pt idx="8">
                  <c:v>0.1298711238903501</c:v>
                </c:pt>
                <c:pt idx="9">
                  <c:v>0.1271017686616355</c:v>
                </c:pt>
                <c:pt idx="10">
                  <c:v>0.10746810107383389</c:v>
                </c:pt>
                <c:pt idx="11">
                  <c:v>7.7893727845479932E-2</c:v>
                </c:pt>
                <c:pt idx="12">
                  <c:v>0.1278406541354638</c:v>
                </c:pt>
                <c:pt idx="13">
                  <c:v>0.11003336001253629</c:v>
                </c:pt>
                <c:pt idx="14">
                  <c:v>0.10790683346881981</c:v>
                </c:pt>
                <c:pt idx="15">
                  <c:v>0.10139482165241739</c:v>
                </c:pt>
                <c:pt idx="16">
                  <c:v>0.11118505818443239</c:v>
                </c:pt>
                <c:pt idx="17">
                  <c:v>9.8379670087796564E-2</c:v>
                </c:pt>
                <c:pt idx="18">
                  <c:v>0.1201773396756179</c:v>
                </c:pt>
                <c:pt idx="19">
                  <c:v>9.028288567114845E-2</c:v>
                </c:pt>
                <c:pt idx="20">
                  <c:v>0.1023832211380917</c:v>
                </c:pt>
                <c:pt idx="21">
                  <c:v>0.1283845577981044</c:v>
                </c:pt>
              </c:numCache>
            </c:numRef>
          </c:val>
          <c:extLst>
            <c:ext xmlns:c16="http://schemas.microsoft.com/office/drawing/2014/chart" uri="{C3380CC4-5D6E-409C-BE32-E72D297353CC}">
              <c16:uniqueId val="{00000002-459B-453B-98DB-76738A8C3E94}"/>
            </c:ext>
          </c:extLst>
        </c:ser>
        <c:dLbls>
          <c:dLblPos val="outEnd"/>
          <c:showLegendKey val="0"/>
          <c:showVal val="1"/>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D2CA-414A-8FB2-A63BC8C3FA9B}"/>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Sheet1!$A$2:$A$23</c15:sqref>
                        </c15:formulaRef>
                      </c:ext>
                    </c:extLst>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extLst>
                      <c:ext uri="{02D57815-91ED-43cb-92C2-25804820EDAC}">
                        <c15:formulaRef>
                          <c15:sqref>Sheet1!$B$2:$B$23</c15:sqref>
                        </c15:formulaRef>
                      </c:ext>
                    </c:extLst>
                    <c:numCache>
                      <c:formatCode>0%</c:formatCode>
                      <c:ptCount val="22"/>
                      <c:pt idx="0">
                        <c:v>8.026938908293095E-2</c:v>
                      </c:pt>
                      <c:pt idx="1">
                        <c:v>5.8798091193404706E-2</c:v>
                      </c:pt>
                      <c:pt idx="2">
                        <c:v>5.6573373088157061E-2</c:v>
                      </c:pt>
                      <c:pt idx="3">
                        <c:v>7.0206346361738919E-2</c:v>
                      </c:pt>
                      <c:pt idx="4">
                        <c:v>5.2005036271188312E-2</c:v>
                      </c:pt>
                      <c:pt idx="5">
                        <c:v>0.1134126194692789</c:v>
                      </c:pt>
                      <c:pt idx="6">
                        <c:v>0.10056142816269301</c:v>
                      </c:pt>
                      <c:pt idx="7">
                        <c:v>0.10313825500932071</c:v>
                      </c:pt>
                      <c:pt idx="8">
                        <c:v>8.5023324924508745E-2</c:v>
                      </c:pt>
                      <c:pt idx="9">
                        <c:v>5.7910905527657493E-2</c:v>
                      </c:pt>
                      <c:pt idx="10">
                        <c:v>8.6567182792952349E-2</c:v>
                      </c:pt>
                      <c:pt idx="11">
                        <c:v>7.185154478529325E-2</c:v>
                      </c:pt>
                      <c:pt idx="12">
                        <c:v>9.7034235771024893E-2</c:v>
                      </c:pt>
                      <c:pt idx="13">
                        <c:v>7.8282274261127216E-2</c:v>
                      </c:pt>
                      <c:pt idx="14">
                        <c:v>8.0972443304433123E-2</c:v>
                      </c:pt>
                      <c:pt idx="15">
                        <c:v>6.1423476295778635E-2</c:v>
                      </c:pt>
                      <c:pt idx="16">
                        <c:v>8.6996123513189527E-2</c:v>
                      </c:pt>
                      <c:pt idx="17">
                        <c:v>6.0096886002850666E-2</c:v>
                      </c:pt>
                      <c:pt idx="18">
                        <c:v>5.4190184093698815E-2</c:v>
                      </c:pt>
                      <c:pt idx="19">
                        <c:v>9.3100967573007065E-2</c:v>
                      </c:pt>
                      <c:pt idx="20">
                        <c:v>7.570345389780643E-2</c:v>
                      </c:pt>
                      <c:pt idx="21">
                        <c:v>9.7871163163641098E-2</c:v>
                      </c:pt>
                    </c:numCache>
                  </c:numRef>
                </c:val>
                <c:extLst>
                  <c:ext xmlns:c16="http://schemas.microsoft.com/office/drawing/2014/chart" uri="{C3380CC4-5D6E-409C-BE32-E72D297353CC}">
                    <c16:uniqueId val="{00000002-D2CA-414A-8FB2-A63BC8C3FA9B}"/>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4199650246843554"/>
          <c:h val="0.94551708567855175"/>
        </c:manualLayout>
      </c:layout>
      <c:barChart>
        <c:barDir val="bar"/>
        <c:grouping val="clustered"/>
        <c:varyColors val="0"/>
        <c:ser>
          <c:idx val="0"/>
          <c:order val="0"/>
          <c:tx>
            <c:strRef>
              <c:f>Sheet1!$B$1</c:f>
              <c:strCache>
                <c:ptCount val="1"/>
                <c:pt idx="0">
                  <c:v>2023</c:v>
                </c:pt>
              </c:strCache>
            </c:strRef>
          </c:tx>
          <c:spPr>
            <a:solidFill>
              <a:srgbClr val="7F7F7F">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7 days</c:v>
                </c:pt>
                <c:pt idx="1">
                  <c:v>6 days</c:v>
                </c:pt>
                <c:pt idx="2">
                  <c:v>5 days</c:v>
                </c:pt>
                <c:pt idx="3">
                  <c:v>4 days</c:v>
                </c:pt>
                <c:pt idx="4">
                  <c:v>3 days</c:v>
                </c:pt>
                <c:pt idx="5">
                  <c:v>2 days</c:v>
                </c:pt>
                <c:pt idx="6">
                  <c:v>1 day</c:v>
                </c:pt>
                <c:pt idx="7">
                  <c:v>0 day</c:v>
                </c:pt>
              </c:strCache>
            </c:strRef>
          </c:cat>
          <c:val>
            <c:numRef>
              <c:f>Sheet1!$B$2:$B$9</c:f>
              <c:numCache>
                <c:formatCode>0%</c:formatCode>
                <c:ptCount val="8"/>
                <c:pt idx="0">
                  <c:v>7.0000000000000007E-2</c:v>
                </c:pt>
                <c:pt idx="1">
                  <c:v>0.04</c:v>
                </c:pt>
                <c:pt idx="2">
                  <c:v>0.08</c:v>
                </c:pt>
                <c:pt idx="3">
                  <c:v>0.11</c:v>
                </c:pt>
                <c:pt idx="4">
                  <c:v>0.19</c:v>
                </c:pt>
                <c:pt idx="5">
                  <c:v>0.21</c:v>
                </c:pt>
                <c:pt idx="6">
                  <c:v>0.28000000000000003</c:v>
                </c:pt>
                <c:pt idx="7">
                  <c:v>0.03</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7 days</c:v>
                </c:pt>
                <c:pt idx="1">
                  <c:v>6 days</c:v>
                </c:pt>
                <c:pt idx="2">
                  <c:v>5 days</c:v>
                </c:pt>
                <c:pt idx="3">
                  <c:v>4 days</c:v>
                </c:pt>
                <c:pt idx="4">
                  <c:v>3 days</c:v>
                </c:pt>
                <c:pt idx="5">
                  <c:v>2 days</c:v>
                </c:pt>
                <c:pt idx="6">
                  <c:v>1 day</c:v>
                </c:pt>
                <c:pt idx="7">
                  <c:v>0 day</c:v>
                </c:pt>
              </c:strCache>
            </c:strRef>
          </c:cat>
          <c:val>
            <c:numRef>
              <c:f>Sheet1!$C$2:$C$9</c:f>
              <c:numCache>
                <c:formatCode>0%</c:formatCode>
                <c:ptCount val="8"/>
                <c:pt idx="0">
                  <c:v>5.1959554593078459E-2</c:v>
                </c:pt>
                <c:pt idx="1">
                  <c:v>2.109629598255747E-2</c:v>
                </c:pt>
                <c:pt idx="2">
                  <c:v>0.1002971603089977</c:v>
                </c:pt>
                <c:pt idx="3">
                  <c:v>0.12710072622227669</c:v>
                </c:pt>
                <c:pt idx="4">
                  <c:v>0.13287296178709979</c:v>
                </c:pt>
                <c:pt idx="5">
                  <c:v>0.26690206213167778</c:v>
                </c:pt>
                <c:pt idx="6">
                  <c:v>0.28317736497594598</c:v>
                </c:pt>
                <c:pt idx="7">
                  <c:v>1.6593873998366052E-2</c:v>
                </c:pt>
              </c:numCache>
            </c:numRef>
          </c:val>
          <c:extLst>
            <c:ext xmlns:c16="http://schemas.microsoft.com/office/drawing/2014/chart" uri="{C3380CC4-5D6E-409C-BE32-E72D297353CC}">
              <c16:uniqueId val="{00000000-76EA-4F26-A4B9-5B76417724DC}"/>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layout>
        <c:manualLayout>
          <c:xMode val="edge"/>
          <c:yMode val="edge"/>
          <c:x val="0.52325833127562438"/>
          <c:y val="0.45252809989666681"/>
          <c:w val="0.20656777223761402"/>
          <c:h val="6.430907312901604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806614782377"/>
          <c:y val="0"/>
          <c:w val="0.48426181510501143"/>
          <c:h val="0.94843750317190556"/>
        </c:manualLayout>
      </c:layout>
      <c:barChart>
        <c:barDir val="bar"/>
        <c:grouping val="clustered"/>
        <c:varyColors val="0"/>
        <c:ser>
          <c:idx val="0"/>
          <c:order val="0"/>
          <c:tx>
            <c:strRef>
              <c:f>Sheet1!$B$1</c:f>
              <c:strCache>
                <c:ptCount val="1"/>
                <c:pt idx="0">
                  <c:v>2024</c:v>
                </c:pt>
              </c:strCache>
            </c:strRef>
          </c:tx>
          <c:spPr>
            <a:solidFill>
              <a:srgbClr val="E40037"/>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B304-4A6A-8D1F-2F62B41BDCA6}"/>
              </c:ext>
            </c:extLst>
          </c:dPt>
          <c:dLbls>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083DEE8F-79AA-4D6A-9C9F-3AE8E3C6AF0E}"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304-4A6A-8D1F-2F62B41BDCA6}"/>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B304-4A6A-8D1F-2F62B41BDCA6}"/>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F1027D4B-DF0F-43ED-A428-83C1473BD1E2}"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304-4A6A-8D1F-2F62B41BDCA6}"/>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B304-4A6A-8D1F-2F62B41BDCA6}"/>
                </c:ext>
              </c:extLst>
            </c:dLbl>
            <c:dLbl>
              <c:idx val="7"/>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09AAE30C-894E-4A6D-998A-3B1D159737B6}"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B304-4A6A-8D1F-2F62B41BDCA6}"/>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fld id="{B843F21F-A1D5-476E-B138-D442042CB9B1}" type="VALUE">
                      <a:rPr lang="en-US">
                        <a:solidFill>
                          <a:schemeClr val="tx1">
                            <a:lumMod val="75000"/>
                            <a:lumOff val="25000"/>
                          </a:schemeClr>
                        </a:solidFill>
                      </a:rPr>
                      <a:pPr>
                        <a:defRPr sz="900"/>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304-4A6A-8D1F-2F62B41BDCA6}"/>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A45F6505-87AF-4E02-9ED9-C30E85AA749F}"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304-4A6A-8D1F-2F62B41BDCA6}"/>
                </c:ext>
              </c:extLst>
            </c:dLbl>
            <c:dLbl>
              <c:idx val="10"/>
              <c:tx>
                <c:rich>
                  <a:bodyPr/>
                  <a:lstStyle/>
                  <a:p>
                    <a:fld id="{76BC0003-FCD8-44BF-B95A-00CBC13DBFF5}" type="VALUE">
                      <a:rPr lang="en-US">
                        <a:solidFill>
                          <a:srgbClr val="FF0000"/>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304-4A6A-8D1F-2F62B41BDCA6}"/>
                </c:ext>
              </c:extLst>
            </c:dLbl>
            <c:dLbl>
              <c:idx val="1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A-B304-4A6A-8D1F-2F62B41BDCA6}"/>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C8FA2517-896F-469C-92A1-5BFD7D059F50}"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304-4A6A-8D1F-2F62B41BDCA6}"/>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D66AED23-908C-462E-929E-5D064E5E4909}"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B304-4A6A-8D1F-2F62B41BDC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Sheet1!$B$2:$B$15</c:f>
              <c:numCache>
                <c:formatCode>0%</c:formatCode>
                <c:ptCount val="14"/>
                <c:pt idx="0">
                  <c:v>0.66390000000000005</c:v>
                </c:pt>
                <c:pt idx="1">
                  <c:v>0.65159999999999996</c:v>
                </c:pt>
                <c:pt idx="2">
                  <c:v>0.69789999999999996</c:v>
                </c:pt>
                <c:pt idx="3">
                  <c:v>0.7429</c:v>
                </c:pt>
                <c:pt idx="4">
                  <c:v>0.70099999999999996</c:v>
                </c:pt>
                <c:pt idx="5">
                  <c:v>0.66910000000000003</c:v>
                </c:pt>
                <c:pt idx="6">
                  <c:v>0.64139999999999997</c:v>
                </c:pt>
                <c:pt idx="7">
                  <c:v>0.70150000000000001</c:v>
                </c:pt>
                <c:pt idx="8">
                  <c:v>0.67010000000000003</c:v>
                </c:pt>
                <c:pt idx="9">
                  <c:v>0.55640000000000001</c:v>
                </c:pt>
                <c:pt idx="10">
                  <c:v>0.49519999999999997</c:v>
                </c:pt>
                <c:pt idx="11">
                  <c:v>0.71020000000000005</c:v>
                </c:pt>
                <c:pt idx="12">
                  <c:v>0.53449999999999998</c:v>
                </c:pt>
                <c:pt idx="13">
                  <c:v>0.71779999999999999</c:v>
                </c:pt>
              </c:numCache>
            </c:numRef>
          </c:val>
          <c:extLst>
            <c:ext xmlns:c16="http://schemas.microsoft.com/office/drawing/2014/chart" uri="{C3380CC4-5D6E-409C-BE32-E72D297353CC}">
              <c16:uniqueId val="{00000015-B304-4A6A-8D1F-2F62B41BDCA6}"/>
            </c:ext>
          </c:extLst>
        </c:ser>
        <c:ser>
          <c:idx val="1"/>
          <c:order val="1"/>
          <c:tx>
            <c:strRef>
              <c:f>Sheet1!$C$1</c:f>
              <c:strCache>
                <c:ptCount val="1"/>
                <c:pt idx="0">
                  <c:v>2023</c:v>
                </c:pt>
              </c:strCache>
            </c:strRef>
          </c:tx>
          <c:spPr>
            <a:solidFill>
              <a:srgbClr val="A6A6A6"/>
            </a:solidFill>
            <a:ln>
              <a:solidFill>
                <a:schemeClr val="bg1">
                  <a:lumMod val="50000"/>
                </a:schemeClr>
              </a:solidFill>
            </a:ln>
            <a:effectLst/>
          </c:spPr>
          <c:invertIfNegative val="0"/>
          <c:dLbls>
            <c:dLbl>
              <c:idx val="1"/>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A342267F-DE34-438A-AF9A-3BBFE4F772CF}"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B304-4A6A-8D1F-2F62B41BDCA6}"/>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6-B304-4A6A-8D1F-2F62B41BDCA6}"/>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2F59046-EE49-41AE-BE2C-3FB1F22E81CB}"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B304-4A6A-8D1F-2F62B41BDCA6}"/>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7-B304-4A6A-8D1F-2F62B41BDCA6}"/>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8-B304-4A6A-8D1F-2F62B41BDCA6}"/>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0CAB7BFE-BF7E-4E29-9415-4AC6CBCA03AD}"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B304-4A6A-8D1F-2F62B41BDCA6}"/>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7AE2107E-BEA5-4335-85E0-6D153CC2BC43}"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B304-4A6A-8D1F-2F62B41BDCA6}"/>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B-B304-4A6A-8D1F-2F62B41BDCA6}"/>
                </c:ext>
              </c:extLst>
            </c:dLbl>
            <c:dLbl>
              <c:idx val="1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8-B304-4A6A-8D1F-2F62B41BDCA6}"/>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fld id="{A386825C-EB76-4FFD-BC76-245A8CBE9C54}" type="VALUE">
                      <a:rPr lang="en-US">
                        <a:solidFill>
                          <a:srgbClr val="FF0000"/>
                        </a:solidFill>
                      </a:rPr>
                      <a:pPr>
                        <a:defRPr sz="900">
                          <a:solidFill>
                            <a:srgbClr val="FF000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000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B304-4A6A-8D1F-2F62B41BDCA6}"/>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07BA1524-B50E-48A2-AADA-56E4AA04B937}"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B304-4A6A-8D1F-2F62B41BDCA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Sheet1!$C$2:$C$15</c:f>
              <c:numCache>
                <c:formatCode>0%</c:formatCode>
                <c:ptCount val="14"/>
                <c:pt idx="0">
                  <c:v>0.68500000000000005</c:v>
                </c:pt>
                <c:pt idx="1">
                  <c:v>0.65210000000000001</c:v>
                </c:pt>
                <c:pt idx="2">
                  <c:v>0.73799999999999999</c:v>
                </c:pt>
                <c:pt idx="3">
                  <c:v>0.64429999999999998</c:v>
                </c:pt>
                <c:pt idx="4">
                  <c:v>0.70789999999999997</c:v>
                </c:pt>
                <c:pt idx="5">
                  <c:v>0.72940000000000005</c:v>
                </c:pt>
                <c:pt idx="6">
                  <c:v>0.69920000000000004</c:v>
                </c:pt>
                <c:pt idx="7">
                  <c:v>0.753</c:v>
                </c:pt>
                <c:pt idx="8">
                  <c:v>0.70950000000000002</c:v>
                </c:pt>
                <c:pt idx="9">
                  <c:v>0.53500000000000003</c:v>
                </c:pt>
                <c:pt idx="10">
                  <c:v>0.50249999999999995</c:v>
                </c:pt>
                <c:pt idx="11">
                  <c:v>0.75219999999999998</c:v>
                </c:pt>
                <c:pt idx="12">
                  <c:v>0.54900000000000004</c:v>
                </c:pt>
                <c:pt idx="13">
                  <c:v>0.75209999999999999</c:v>
                </c:pt>
              </c:numCache>
            </c:numRef>
          </c:val>
          <c:extLst>
            <c:ext xmlns:c16="http://schemas.microsoft.com/office/drawing/2014/chart" uri="{C3380CC4-5D6E-409C-BE32-E72D297353CC}">
              <c16:uniqueId val="{00000025-B304-4A6A-8D1F-2F62B41BDCA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9.7757274951401782E-2"/>
          <c:w val="0.83808118602188508"/>
          <c:h val="0.78954888649080146"/>
        </c:manualLayout>
      </c:layout>
      <c:barChart>
        <c:barDir val="col"/>
        <c:grouping val="stacked"/>
        <c:varyColors val="0"/>
        <c:ser>
          <c:idx val="0"/>
          <c:order val="0"/>
          <c:tx>
            <c:strRef>
              <c:f>Sheet1!$B$1</c:f>
              <c:strCache>
                <c:ptCount val="1"/>
                <c:pt idx="0">
                  <c:v>5+ times per week</c:v>
                </c:pt>
              </c:strCache>
            </c:strRef>
          </c:tx>
          <c:spPr>
            <a:solidFill>
              <a:srgbClr val="3A7D64"/>
            </a:solidFill>
            <a:ln>
              <a:noFill/>
            </a:ln>
            <a:effectLst/>
          </c:spPr>
          <c:invertIfNegative val="0"/>
          <c:dLbls>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Essex TOTAL</c:v>
                </c:pt>
                <c:pt idx="2">
                  <c:v>Female</c:v>
                </c:pt>
                <c:pt idx="3">
                  <c:v>Male</c:v>
                </c:pt>
                <c:pt idx="4">
                  <c:v>35-44</c:v>
                </c:pt>
                <c:pt idx="5">
                  <c:v>45-54</c:v>
                </c:pt>
                <c:pt idx="6">
                  <c:v>55-64</c:v>
                </c:pt>
                <c:pt idx="7">
                  <c:v>65-74</c:v>
                </c:pt>
              </c:strCache>
            </c:strRef>
          </c:cat>
          <c:val>
            <c:numRef>
              <c:f>Sheet1!$B$2:$B$11</c:f>
              <c:numCache>
                <c:formatCode>General</c:formatCode>
                <c:ptCount val="8"/>
                <c:pt idx="0" formatCode="0%">
                  <c:v>0.17335301088463401</c:v>
                </c:pt>
                <c:pt idx="2" formatCode="0%">
                  <c:v>0.15389698513338501</c:v>
                </c:pt>
                <c:pt idx="3" formatCode="0%">
                  <c:v>0.17649168290505099</c:v>
                </c:pt>
                <c:pt idx="4" formatCode="0%">
                  <c:v>0.19064559596635677</c:v>
                </c:pt>
                <c:pt idx="5" formatCode="0%">
                  <c:v>0.1271269511348338</c:v>
                </c:pt>
                <c:pt idx="6" formatCode="0%">
                  <c:v>0.1796836478817847</c:v>
                </c:pt>
                <c:pt idx="7" formatCode="0%">
                  <c:v>0.16458965779948032</c:v>
                </c:pt>
              </c:numCache>
            </c:numRef>
          </c:val>
          <c:extLst>
            <c:ext xmlns:c16="http://schemas.microsoft.com/office/drawing/2014/chart" uri="{C3380CC4-5D6E-409C-BE32-E72D297353CC}">
              <c16:uniqueId val="{00000000-F458-48D8-ABB5-45698A4110C1}"/>
            </c:ext>
          </c:extLst>
        </c:ser>
        <c:ser>
          <c:idx val="1"/>
          <c:order val="1"/>
          <c:tx>
            <c:strRef>
              <c:f>Sheet1!$C$1</c:f>
              <c:strCache>
                <c:ptCount val="1"/>
                <c:pt idx="0">
                  <c:v>3-4 times per week</c:v>
                </c:pt>
              </c:strCache>
            </c:strRef>
          </c:tx>
          <c:spPr>
            <a:solidFill>
              <a:srgbClr val="78C0A6"/>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C1E9-4FA4-97A6-EEFD18BFC049}"/>
                </c:ext>
              </c:extLst>
            </c:dLbl>
            <c:dLbl>
              <c:idx val="3"/>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C1E9-4FA4-97A6-EEFD18BFC049}"/>
                </c:ext>
              </c:extLst>
            </c:dLbl>
            <c:dLbl>
              <c:idx val="4"/>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C1E9-4FA4-97A6-EEFD18BFC049}"/>
                </c:ext>
              </c:extLst>
            </c:dLbl>
            <c:dLbl>
              <c:idx val="7"/>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E-C1E9-4FA4-97A6-EEFD18BFC049}"/>
                </c:ext>
              </c:extLst>
            </c:dLbl>
            <c:spPr>
              <a:noFill/>
              <a:ln w="19050">
                <a:solidFill>
                  <a:srgbClr val="FF000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8"/>
                <c:pt idx="0">
                  <c:v>Essex TOTAL</c:v>
                </c:pt>
                <c:pt idx="2">
                  <c:v>Female</c:v>
                </c:pt>
                <c:pt idx="3">
                  <c:v>Male</c:v>
                </c:pt>
                <c:pt idx="4">
                  <c:v>35-44</c:v>
                </c:pt>
                <c:pt idx="5">
                  <c:v>45-54</c:v>
                </c:pt>
                <c:pt idx="6">
                  <c:v>55-64</c:v>
                </c:pt>
                <c:pt idx="7">
                  <c:v>65-74</c:v>
                </c:pt>
              </c:strCache>
            </c:strRef>
          </c:cat>
          <c:val>
            <c:numRef>
              <c:f>Sheet1!$C$2:$C$11</c:f>
              <c:numCache>
                <c:formatCode>General</c:formatCode>
                <c:ptCount val="8"/>
                <c:pt idx="0" formatCode="0%">
                  <c:v>0.25997368800937698</c:v>
                </c:pt>
                <c:pt idx="2" formatCode="0%">
                  <c:v>0.20162272309688301</c:v>
                </c:pt>
                <c:pt idx="3" formatCode="0%">
                  <c:v>0.28391441323370398</c:v>
                </c:pt>
                <c:pt idx="4" formatCode="0%">
                  <c:v>0.27632168316337552</c:v>
                </c:pt>
                <c:pt idx="5" formatCode="0%">
                  <c:v>0.19224988082608513</c:v>
                </c:pt>
                <c:pt idx="6" formatCode="0%">
                  <c:v>0.19839282949745449</c:v>
                </c:pt>
                <c:pt idx="7" formatCode="0%">
                  <c:v>0.2490105401592472</c:v>
                </c:pt>
              </c:numCache>
            </c:numRef>
          </c:val>
          <c:extLst>
            <c:ext xmlns:c16="http://schemas.microsoft.com/office/drawing/2014/chart" uri="{C3380CC4-5D6E-409C-BE32-E72D297353CC}">
              <c16:uniqueId val="{00000002-F458-48D8-ABB5-45698A4110C1}"/>
            </c:ext>
          </c:extLst>
        </c:ser>
        <c:ser>
          <c:idx val="2"/>
          <c:order val="2"/>
          <c:tx>
            <c:strRef>
              <c:f>Sheet1!$D$1</c:f>
              <c:strCache>
                <c:ptCount val="1"/>
                <c:pt idx="0">
                  <c:v>1-2 times per week</c:v>
                </c:pt>
              </c:strCache>
            </c:strRef>
          </c:tx>
          <c:spPr>
            <a:solidFill>
              <a:srgbClr val="FF8EA9"/>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C1E9-4FA4-97A6-EEFD18BFC049}"/>
                </c:ext>
              </c:extLst>
            </c:dLbl>
            <c:dLbl>
              <c:idx val="3"/>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C1E9-4FA4-97A6-EEFD18BFC049}"/>
                </c:ext>
              </c:extLst>
            </c:dLbl>
            <c:dLbl>
              <c:idx val="4"/>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C1E9-4FA4-97A6-EEFD18BFC049}"/>
                </c:ext>
              </c:extLst>
            </c:dLbl>
            <c:dLbl>
              <c:idx val="7"/>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D-C1E9-4FA4-97A6-EEFD18BFC049}"/>
                </c:ext>
              </c:extLst>
            </c:dLbl>
            <c:spPr>
              <a:noFill/>
              <a:ln w="19050">
                <a:solidFill>
                  <a:srgbClr val="00B050"/>
                </a:solid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8"/>
                <c:pt idx="0">
                  <c:v>Essex TOTAL</c:v>
                </c:pt>
                <c:pt idx="2">
                  <c:v>Female</c:v>
                </c:pt>
                <c:pt idx="3">
                  <c:v>Male</c:v>
                </c:pt>
                <c:pt idx="4">
                  <c:v>35-44</c:v>
                </c:pt>
                <c:pt idx="5">
                  <c:v>45-54</c:v>
                </c:pt>
                <c:pt idx="6">
                  <c:v>55-64</c:v>
                </c:pt>
                <c:pt idx="7">
                  <c:v>65-74</c:v>
                </c:pt>
              </c:strCache>
            </c:strRef>
          </c:cat>
          <c:val>
            <c:numRef>
              <c:f>Sheet1!$D$2:$D$11</c:f>
              <c:numCache>
                <c:formatCode>General</c:formatCode>
                <c:ptCount val="8"/>
                <c:pt idx="0" formatCode="0%">
                  <c:v>0.55007942710762381</c:v>
                </c:pt>
                <c:pt idx="2" formatCode="0%">
                  <c:v>0.61517396814006797</c:v>
                </c:pt>
                <c:pt idx="3" formatCode="0%">
                  <c:v>0.52831023200691296</c:v>
                </c:pt>
                <c:pt idx="4" formatCode="0%">
                  <c:v>0.53303272087026776</c:v>
                </c:pt>
                <c:pt idx="5" formatCode="0%">
                  <c:v>0.65596711780263972</c:v>
                </c:pt>
                <c:pt idx="6" formatCode="0%">
                  <c:v>0.61718837511891478</c:v>
                </c:pt>
                <c:pt idx="7" formatCode="0%">
                  <c:v>0.50565488176300122</c:v>
                </c:pt>
              </c:numCache>
            </c:numRef>
          </c:val>
          <c:extLst>
            <c:ext xmlns:c16="http://schemas.microsoft.com/office/drawing/2014/chart" uri="{C3380CC4-5D6E-409C-BE32-E72D297353CC}">
              <c16:uniqueId val="{00000003-F458-48D8-ABB5-45698A4110C1}"/>
            </c:ext>
          </c:extLst>
        </c:ser>
        <c:dLbls>
          <c:showLegendKey val="0"/>
          <c:showVal val="0"/>
          <c:showCatName val="0"/>
          <c:showSerName val="0"/>
          <c:showPercent val="0"/>
          <c:showBubbleSize val="0"/>
        </c:dLbls>
        <c:gapWidth val="50"/>
        <c:overlap val="10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2023</c:v>
                </c:pt>
              </c:strCache>
            </c:strRef>
          </c:tx>
          <c:spPr>
            <a:solidFill>
              <a:srgbClr val="7F7F7F">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Sheet1!$B$2:$B$8</c:f>
              <c:numCache>
                <c:formatCode>0%</c:formatCode>
                <c:ptCount val="7"/>
                <c:pt idx="0">
                  <c:v>7.0000000000000007E-2</c:v>
                </c:pt>
                <c:pt idx="1">
                  <c:v>7.0000000000000007E-2</c:v>
                </c:pt>
                <c:pt idx="2">
                  <c:v>0.38</c:v>
                </c:pt>
                <c:pt idx="3">
                  <c:v>0.2</c:v>
                </c:pt>
                <c:pt idx="4">
                  <c:v>0.1</c:v>
                </c:pt>
                <c:pt idx="5">
                  <c:v>0.08</c:v>
                </c:pt>
                <c:pt idx="6">
                  <c:v>0.1</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Sheet1!$C$2:$C$8</c:f>
              <c:numCache>
                <c:formatCode>0%</c:formatCode>
                <c:ptCount val="7"/>
                <c:pt idx="0">
                  <c:v>0.1683549717357761</c:v>
                </c:pt>
                <c:pt idx="1">
                  <c:v>9.2124159907628386E-2</c:v>
                </c:pt>
                <c:pt idx="2">
                  <c:v>0.31306782427350333</c:v>
                </c:pt>
                <c:pt idx="3">
                  <c:v>0.17825923877092439</c:v>
                </c:pt>
                <c:pt idx="4">
                  <c:v>5.026837327247969E-2</c:v>
                </c:pt>
                <c:pt idx="5">
                  <c:v>0.1125406684332169</c:v>
                </c:pt>
                <c:pt idx="6">
                  <c:v>8.5384763606471126E-2</c:v>
                </c:pt>
              </c:numCache>
            </c:numRef>
          </c:val>
          <c:extLst>
            <c:ext xmlns:c16="http://schemas.microsoft.com/office/drawing/2014/chart" uri="{C3380CC4-5D6E-409C-BE32-E72D297353CC}">
              <c16:uniqueId val="{00000000-DD4F-4D40-84B4-22C87BC9D67F}"/>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67004849550525714"/>
          <c:y val="0.63681452682505812"/>
          <c:w val="9.9874580902202276E-2"/>
          <c:h val="0.128618146258032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285453897862E-3"/>
          <c:y val="0.11671875507068268"/>
          <c:w val="0.98110712780651743"/>
          <c:h val="0.69727781062208372"/>
        </c:manualLayout>
      </c:layout>
      <c:barChart>
        <c:barDir val="col"/>
        <c:grouping val="stacked"/>
        <c:varyColors val="0"/>
        <c:ser>
          <c:idx val="0"/>
          <c:order val="0"/>
          <c:tx>
            <c:strRef>
              <c:f>Sheet1!$B$1</c:f>
              <c:strCache>
                <c:ptCount val="1"/>
                <c:pt idx="0">
                  <c:v>No</c:v>
                </c:pt>
              </c:strCache>
            </c:strRef>
          </c:tx>
          <c:spPr>
            <a:solidFill>
              <a:schemeClr val="bg1">
                <a:lumMod val="65000"/>
              </a:schemeClr>
            </a:solidFill>
            <a:ln>
              <a:noFill/>
            </a:ln>
            <a:effectLst/>
          </c:spPr>
          <c:invertIfNegative val="0"/>
          <c:dLbls>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8B7F-412B-8429-FA89E36A4A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Essex TOTAL</c:v>
                </c:pt>
                <c:pt idx="1">
                  <c:v>25-34</c:v>
                </c:pt>
                <c:pt idx="2">
                  <c:v>35-44</c:v>
                </c:pt>
                <c:pt idx="3">
                  <c:v>45-54</c:v>
                </c:pt>
                <c:pt idx="4">
                  <c:v>55-64</c:v>
                </c:pt>
                <c:pt idx="5">
                  <c:v>65-74</c:v>
                </c:pt>
                <c:pt idx="6">
                  <c:v>75+</c:v>
                </c:pt>
                <c:pt idx="8">
                  <c:v>Female</c:v>
                </c:pt>
                <c:pt idx="9">
                  <c:v>Male</c:v>
                </c:pt>
              </c:strCache>
            </c:strRef>
          </c:cat>
          <c:val>
            <c:numRef>
              <c:f>Sheet1!$B$2:$B$14</c:f>
              <c:numCache>
                <c:formatCode>0%</c:formatCode>
                <c:ptCount val="11"/>
                <c:pt idx="0">
                  <c:v>7.0543725402325341E-2</c:v>
                </c:pt>
                <c:pt idx="1">
                  <c:v>0.10163544046916262</c:v>
                </c:pt>
                <c:pt idx="2">
                  <c:v>5.8383086821853003E-2</c:v>
                </c:pt>
                <c:pt idx="3">
                  <c:v>6.0227709320032963E-2</c:v>
                </c:pt>
                <c:pt idx="4">
                  <c:v>4.8959270507448971E-2</c:v>
                </c:pt>
                <c:pt idx="5">
                  <c:v>0.1150861428637685</c:v>
                </c:pt>
                <c:pt idx="6">
                  <c:v>0.2030765367218258</c:v>
                </c:pt>
                <c:pt idx="8">
                  <c:v>0.14000000000000001</c:v>
                </c:pt>
                <c:pt idx="9">
                  <c:v>0.06</c:v>
                </c:pt>
              </c:numCache>
            </c:numRef>
          </c:val>
          <c:extLst>
            <c:ext xmlns:c16="http://schemas.microsoft.com/office/drawing/2014/chart" uri="{C3380CC4-5D6E-409C-BE32-E72D297353CC}">
              <c16:uniqueId val="{00000001-8B7F-412B-8429-FA89E36A4A1B}"/>
            </c:ext>
          </c:extLst>
        </c:ser>
        <c:ser>
          <c:idx val="1"/>
          <c:order val="1"/>
          <c:tx>
            <c:strRef>
              <c:f>Sheet1!$C$1</c:f>
              <c:strCache>
                <c:ptCount val="1"/>
                <c:pt idx="0">
                  <c:v>Yes</c:v>
                </c:pt>
              </c:strCache>
            </c:strRef>
          </c:tx>
          <c:spPr>
            <a:solidFill>
              <a:schemeClr val="accent4"/>
            </a:solidFill>
            <a:ln>
              <a:noFill/>
            </a:ln>
            <a:effectLst/>
          </c:spPr>
          <c:invertIfNegative val="0"/>
          <c:dLbls>
            <c:dLbl>
              <c:idx val="3"/>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8B7F-412B-8429-FA89E36A4A1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0"/>
                <c:pt idx="0">
                  <c:v>Essex TOTAL</c:v>
                </c:pt>
                <c:pt idx="1">
                  <c:v>25-34</c:v>
                </c:pt>
                <c:pt idx="2">
                  <c:v>35-44</c:v>
                </c:pt>
                <c:pt idx="3">
                  <c:v>45-54</c:v>
                </c:pt>
                <c:pt idx="4">
                  <c:v>55-64</c:v>
                </c:pt>
                <c:pt idx="5">
                  <c:v>65-74</c:v>
                </c:pt>
                <c:pt idx="6">
                  <c:v>75+</c:v>
                </c:pt>
                <c:pt idx="8">
                  <c:v>Female</c:v>
                </c:pt>
                <c:pt idx="9">
                  <c:v>Male</c:v>
                </c:pt>
              </c:strCache>
            </c:strRef>
          </c:cat>
          <c:val>
            <c:numRef>
              <c:f>Sheet1!$C$2:$C$14</c:f>
              <c:numCache>
                <c:formatCode>0%</c:formatCode>
                <c:ptCount val="11"/>
                <c:pt idx="0">
                  <c:v>0.92945627459767466</c:v>
                </c:pt>
                <c:pt idx="1">
                  <c:v>0.89836455953083738</c:v>
                </c:pt>
                <c:pt idx="2">
                  <c:v>0.941616913178147</c:v>
                </c:pt>
                <c:pt idx="3">
                  <c:v>0.93977229067996704</c:v>
                </c:pt>
                <c:pt idx="4">
                  <c:v>0.95104072949255103</c:v>
                </c:pt>
                <c:pt idx="5">
                  <c:v>0.8849138571362315</c:v>
                </c:pt>
                <c:pt idx="6">
                  <c:v>0.7969234632781742</c:v>
                </c:pt>
                <c:pt idx="8">
                  <c:v>0.93198926841359064</c:v>
                </c:pt>
                <c:pt idx="9">
                  <c:v>0.9329293692019518</c:v>
                </c:pt>
              </c:numCache>
            </c:numRef>
          </c:val>
          <c:extLst>
            <c:ext xmlns:c16="http://schemas.microsoft.com/office/drawing/2014/chart" uri="{C3380CC4-5D6E-409C-BE32-E72D297353CC}">
              <c16:uniqueId val="{00000002-8B7F-412B-8429-FA89E36A4A1B}"/>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9013987192762447"/>
          <c:y val="7.8845147171493837E-2"/>
          <c:w val="0.4785327803412423"/>
          <c:h val="0.16212131259956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30619791037094"/>
          <c:y val="9.1738113989881277E-3"/>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17-3429-4FD3-82BB-D60842BAED2E}"/>
              </c:ext>
            </c:extLst>
          </c:dPt>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429-4FD3-82BB-D60842BAED2E}"/>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429-4FD3-82BB-D60842BAED2E}"/>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6-3429-4FD3-82BB-D60842BAED2E}"/>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429-4FD3-82BB-D60842BAED2E}"/>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5-3429-4FD3-82BB-D60842BAED2E}"/>
                </c:ext>
              </c:extLst>
            </c:dLbl>
            <c:dLbl>
              <c:idx val="6"/>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4-3429-4FD3-82BB-D60842BAED2E}"/>
                </c:ext>
              </c:extLst>
            </c:dLbl>
            <c:dLbl>
              <c:idx val="7"/>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3-3429-4FD3-82BB-D60842BAED2E}"/>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429-4FD3-82BB-D60842BAED2E}"/>
                </c:ext>
              </c:extLst>
            </c:dLbl>
            <c:dLbl>
              <c:idx val="10"/>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2-3429-4FD3-82BB-D60842BAED2E}"/>
                </c:ext>
              </c:extLst>
            </c:dLbl>
            <c:dLbl>
              <c:idx val="1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3429-4FD3-82BB-D60842BAED2E}"/>
                </c:ext>
              </c:extLst>
            </c:dLbl>
            <c:dLbl>
              <c:idx val="1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3429-4FD3-82BB-D60842BAED2E}"/>
                </c:ext>
              </c:extLst>
            </c:dLbl>
            <c:dLbl>
              <c:idx val="1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0-3429-4FD3-82BB-D60842BAED2E}"/>
                </c:ext>
              </c:extLst>
            </c:dLbl>
            <c:dLbl>
              <c:idx val="14"/>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429-4FD3-82BB-D60842BAED2E}"/>
                </c:ext>
              </c:extLst>
            </c:dLbl>
            <c:dLbl>
              <c:idx val="15"/>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429-4FD3-82BB-D60842BAED2E}"/>
                </c:ext>
              </c:extLst>
            </c:dLbl>
            <c:dLbl>
              <c:idx val="16"/>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3429-4FD3-82BB-D60842BAED2E}"/>
                </c:ext>
              </c:extLst>
            </c:dLbl>
            <c:dLbl>
              <c:idx val="17"/>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429-4FD3-82BB-D60842BAED2E}"/>
                </c:ext>
              </c:extLst>
            </c:dLbl>
            <c:dLbl>
              <c:idx val="18"/>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429-4FD3-82BB-D60842BAED2E}"/>
                </c:ext>
              </c:extLst>
            </c:dLbl>
            <c:dLbl>
              <c:idx val="2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3429-4FD3-82BB-D60842BAED2E}"/>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Sheet1!$C$2:$C$34</c:f>
              <c:numCache>
                <c:formatCode>0%</c:formatCode>
                <c:ptCount val="22"/>
                <c:pt idx="0">
                  <c:v>0.38345593213995888</c:v>
                </c:pt>
                <c:pt idx="1">
                  <c:v>0.3267628945656984</c:v>
                </c:pt>
                <c:pt idx="2">
                  <c:v>0.3041849392515304</c:v>
                </c:pt>
                <c:pt idx="3">
                  <c:v>0.42615411269827619</c:v>
                </c:pt>
                <c:pt idx="4">
                  <c:v>0.33715322162511635</c:v>
                </c:pt>
                <c:pt idx="5">
                  <c:v>0.44513719005097085</c:v>
                </c:pt>
                <c:pt idx="6">
                  <c:v>0.43428474099808667</c:v>
                </c:pt>
                <c:pt idx="7">
                  <c:v>0.44924685057518082</c:v>
                </c:pt>
                <c:pt idx="8">
                  <c:v>0.30285516480394742</c:v>
                </c:pt>
                <c:pt idx="9">
                  <c:v>0.38773206225316775</c:v>
                </c:pt>
                <c:pt idx="10">
                  <c:v>0.44086027622981</c:v>
                </c:pt>
                <c:pt idx="11">
                  <c:v>0.30134240788953237</c:v>
                </c:pt>
                <c:pt idx="12">
                  <c:v>0.47268747956174273</c:v>
                </c:pt>
                <c:pt idx="13">
                  <c:v>0.41070458400673959</c:v>
                </c:pt>
                <c:pt idx="14">
                  <c:v>0.37353607084192708</c:v>
                </c:pt>
                <c:pt idx="15">
                  <c:v>0.31030339412404567</c:v>
                </c:pt>
                <c:pt idx="16">
                  <c:v>0.4161114023366157</c:v>
                </c:pt>
                <c:pt idx="17">
                  <c:v>0.31126671030195696</c:v>
                </c:pt>
                <c:pt idx="18">
                  <c:v>0.35500541956488862</c:v>
                </c:pt>
                <c:pt idx="19">
                  <c:v>0.3821904236450393</c:v>
                </c:pt>
                <c:pt idx="20">
                  <c:v>0.40347734981138655</c:v>
                </c:pt>
                <c:pt idx="21">
                  <c:v>0.46861596832042374</c:v>
                </c:pt>
              </c:numCache>
            </c:numRef>
          </c:val>
          <c:extLst>
            <c:ext xmlns:c16="http://schemas.microsoft.com/office/drawing/2014/chart" uri="{C3380CC4-5D6E-409C-BE32-E72D297353CC}">
              <c16:uniqueId val="{00000004-3429-4FD3-82BB-D60842BAED2E}"/>
            </c:ext>
          </c:extLst>
        </c:ser>
        <c:dLbls>
          <c:dLblPos val="outEnd"/>
          <c:showLegendKey val="0"/>
          <c:showVal val="1"/>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5E50-4B23-AA03-07CADC4E7F09}"/>
                    </c:ext>
                  </c:extLst>
                </c:dPt>
                <c:dLbls>
                  <c:dLbl>
                    <c:idx val="21"/>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uri="{CE6537A1-D6FC-4f65-9D91-7224C49458BB}">
                        <c15:layout>
                          <c:manualLayout>
                            <c:w val="5.9083315511667768E-2"/>
                            <c:h val="5.118988571673061E-2"/>
                          </c:manualLayout>
                        </c15:layout>
                      </c:ext>
                      <c:ext xmlns:c16="http://schemas.microsoft.com/office/drawing/2014/chart" uri="{C3380CC4-5D6E-409C-BE32-E72D297353CC}">
                        <c16:uniqueId val="{00000003-5E50-4B23-AA03-07CADC4E7F09}"/>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Sheet1!$A$2:$A$34</c15:sqref>
                        </c15:formulaRef>
                      </c:ext>
                    </c:extLst>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extLst>
                      <c:ext uri="{02D57815-91ED-43cb-92C2-25804820EDAC}">
                        <c15:formulaRef>
                          <c15:sqref>Sheet1!$B$2:$B$34</c15:sqref>
                        </c15:formulaRef>
                      </c:ext>
                    </c:extLst>
                    <c:numCache>
                      <c:formatCode>0%</c:formatCode>
                      <c:ptCount val="22"/>
                      <c:pt idx="0">
                        <c:v>0.34</c:v>
                      </c:pt>
                      <c:pt idx="1">
                        <c:v>0.27</c:v>
                      </c:pt>
                      <c:pt idx="2">
                        <c:v>0.32</c:v>
                      </c:pt>
                      <c:pt idx="3">
                        <c:v>0.38</c:v>
                      </c:pt>
                      <c:pt idx="4">
                        <c:v>0.34</c:v>
                      </c:pt>
                      <c:pt idx="5">
                        <c:v>0.4</c:v>
                      </c:pt>
                      <c:pt idx="6">
                        <c:v>0.38</c:v>
                      </c:pt>
                      <c:pt idx="7">
                        <c:v>0.43</c:v>
                      </c:pt>
                      <c:pt idx="8">
                        <c:v>0.23</c:v>
                      </c:pt>
                      <c:pt idx="9">
                        <c:v>0.3</c:v>
                      </c:pt>
                      <c:pt idx="10">
                        <c:v>0.37</c:v>
                      </c:pt>
                      <c:pt idx="11">
                        <c:v>0.28999999999999998</c:v>
                      </c:pt>
                      <c:pt idx="12">
                        <c:v>0.43</c:v>
                      </c:pt>
                      <c:pt idx="13">
                        <c:v>0.42</c:v>
                      </c:pt>
                      <c:pt idx="14">
                        <c:v>0.32</c:v>
                      </c:pt>
                      <c:pt idx="15">
                        <c:v>0.23498708260916762</c:v>
                      </c:pt>
                      <c:pt idx="16">
                        <c:v>0.38</c:v>
                      </c:pt>
                      <c:pt idx="17">
                        <c:v>0.16</c:v>
                      </c:pt>
                      <c:pt idx="18">
                        <c:v>0.28000000000000003</c:v>
                      </c:pt>
                      <c:pt idx="19">
                        <c:v>0.34</c:v>
                      </c:pt>
                      <c:pt idx="20">
                        <c:v>0.39</c:v>
                      </c:pt>
                      <c:pt idx="21">
                        <c:v>0.42</c:v>
                      </c:pt>
                    </c:numCache>
                  </c:numRef>
                </c:val>
                <c:extLst>
                  <c:ext xmlns:c16="http://schemas.microsoft.com/office/drawing/2014/chart" uri="{C3380CC4-5D6E-409C-BE32-E72D297353CC}">
                    <c16:uniqueId val="{00000002-5E50-4B23-AA03-07CADC4E7F09}"/>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60000"/>
                <a:lumOff val="40000"/>
              </a:schemeClr>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10-3BA2-4D3A-857C-52967CB0E0A0}"/>
              </c:ext>
            </c:extLst>
          </c:dPt>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3BA2-4D3A-857C-52967CB0E0A0}"/>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A-3BA2-4D3A-857C-52967CB0E0A0}"/>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B-3BA2-4D3A-857C-52967CB0E0A0}"/>
                </c:ext>
              </c:extLst>
            </c:dLbl>
            <c:dLbl>
              <c:idx val="5"/>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C-3BA2-4D3A-857C-52967CB0E0A0}"/>
                </c:ext>
              </c:extLst>
            </c:dLbl>
            <c:dLbl>
              <c:idx val="6"/>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3BA2-4D3A-857C-52967CB0E0A0}"/>
                </c:ext>
              </c:extLst>
            </c:dLbl>
            <c:dLbl>
              <c:idx val="7"/>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3BA2-4D3A-857C-52967CB0E0A0}"/>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3BA2-4D3A-857C-52967CB0E0A0}"/>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3BA2-4D3A-857C-52967CB0E0A0}"/>
                </c:ext>
              </c:extLst>
            </c:dLbl>
            <c:dLbl>
              <c:idx val="10"/>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8-3BA2-4D3A-857C-52967CB0E0A0}"/>
                </c:ext>
              </c:extLst>
            </c:dLbl>
            <c:dLbl>
              <c:idx val="11"/>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E-3BA2-4D3A-857C-52967CB0E0A0}"/>
                </c:ext>
              </c:extLst>
            </c:dLbl>
            <c:dLbl>
              <c:idx val="1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9-3BA2-4D3A-857C-52967CB0E0A0}"/>
                </c:ext>
              </c:extLst>
            </c:dLbl>
            <c:dLbl>
              <c:idx val="13"/>
              <c:spPr>
                <a:noFill/>
                <a:ln w="19050">
                  <a:solidFill>
                    <a:srgbClr val="007A37"/>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3BA2-4D3A-857C-52967CB0E0A0}"/>
                </c:ext>
              </c:extLst>
            </c:dLbl>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Sheet1!$C$2:$C$27</c:f>
              <c:numCache>
                <c:formatCode>0%</c:formatCode>
                <c:ptCount val="15"/>
                <c:pt idx="0">
                  <c:v>0.38345593213995888</c:v>
                </c:pt>
                <c:pt idx="1">
                  <c:v>0.3716194331664141</c:v>
                </c:pt>
                <c:pt idx="2">
                  <c:v>0.39667789263888437</c:v>
                </c:pt>
                <c:pt idx="3">
                  <c:v>0.44515100962521426</c:v>
                </c:pt>
                <c:pt idx="4">
                  <c:v>0.43740043008893975</c:v>
                </c:pt>
                <c:pt idx="5">
                  <c:v>0.4337003373107477</c:v>
                </c:pt>
                <c:pt idx="6">
                  <c:v>0.42018536992109079</c:v>
                </c:pt>
                <c:pt idx="7">
                  <c:v>0.34771402610123625</c:v>
                </c:pt>
                <c:pt idx="8">
                  <c:v>0.31912332546458649</c:v>
                </c:pt>
                <c:pt idx="9">
                  <c:v>0.28140808175568788</c:v>
                </c:pt>
                <c:pt idx="10">
                  <c:v>0.20822350807921272</c:v>
                </c:pt>
                <c:pt idx="11">
                  <c:v>0.42604761887320058</c:v>
                </c:pt>
                <c:pt idx="12">
                  <c:v>0.23061375751516841</c:v>
                </c:pt>
                <c:pt idx="13">
                  <c:v>0.44905377584925454</c:v>
                </c:pt>
              </c:numCache>
            </c:numRef>
          </c:val>
          <c:extLst>
            <c:ext xmlns:c16="http://schemas.microsoft.com/office/drawing/2014/chart" uri="{C3380CC4-5D6E-409C-BE32-E72D297353CC}">
              <c16:uniqueId val="{00000002-3BA2-4D3A-857C-52967CB0E0A0}"/>
            </c:ext>
          </c:extLst>
        </c:ser>
        <c:dLbls>
          <c:dLblPos val="outEnd"/>
          <c:showLegendKey val="0"/>
          <c:showVal val="1"/>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9F6A-4BAC-BC07-40CF29C744F6}"/>
                    </c:ext>
                  </c:extLst>
                </c:dPt>
                <c:dLbls>
                  <c:spPr>
                    <a:noFill/>
                    <a:ln w="19050">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Sheet1!$A$2:$A$27</c15:sqref>
                        </c15:formulaRef>
                      </c:ext>
                    </c:extLst>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extLst>
                      <c:ext uri="{02D57815-91ED-43cb-92C2-25804820EDAC}">
                        <c15:formulaRef>
                          <c15:sqref>Sheet1!$B$2:$B$27</c15:sqref>
                        </c15:formulaRef>
                      </c:ext>
                    </c:extLst>
                    <c:numCache>
                      <c:formatCode>0%</c:formatCode>
                      <c:ptCount val="15"/>
                      <c:pt idx="0">
                        <c:v>0.34449813703400317</c:v>
                      </c:pt>
                      <c:pt idx="1">
                        <c:v>0.33195472047377966</c:v>
                      </c:pt>
                      <c:pt idx="2">
                        <c:v>0.36641175738453191</c:v>
                      </c:pt>
                      <c:pt idx="3">
                        <c:v>0.4053012382582965</c:v>
                      </c:pt>
                      <c:pt idx="4">
                        <c:v>0.37856888858245263</c:v>
                      </c:pt>
                      <c:pt idx="5">
                        <c:v>0.4226759637480082</c:v>
                      </c:pt>
                      <c:pt idx="6">
                        <c:v>0.3459551505225919</c:v>
                      </c:pt>
                      <c:pt idx="7">
                        <c:v>0.3486683075375589</c:v>
                      </c:pt>
                      <c:pt idx="8">
                        <c:v>0.28269877021076839</c:v>
                      </c:pt>
                      <c:pt idx="9">
                        <c:v>0.23197769993734429</c:v>
                      </c:pt>
                      <c:pt idx="10">
                        <c:v>0.21419261395864841</c:v>
                      </c:pt>
                      <c:pt idx="11">
                        <c:v>0.38735282100952345</c:v>
                      </c:pt>
                      <c:pt idx="12">
                        <c:v>0.24292156992178232</c:v>
                      </c:pt>
                      <c:pt idx="13">
                        <c:v>0.40753237721615476</c:v>
                      </c:pt>
                    </c:numCache>
                  </c:numRef>
                </c:val>
                <c:extLst>
                  <c:ext xmlns:c16="http://schemas.microsoft.com/office/drawing/2014/chart" uri="{C3380CC4-5D6E-409C-BE32-E72D297353CC}">
                    <c16:uniqueId val="{00000003-9F6A-4BAC-BC07-40CF29C744F6}"/>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4018026227293"/>
          <c:y val="2.0945377555553452E-2"/>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C784-42FD-AB99-DF0E8ABC6C4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Sheet1!$C$2:$C$34</c:f>
              <c:numCache>
                <c:formatCode>0%</c:formatCode>
                <c:ptCount val="22"/>
                <c:pt idx="0">
                  <c:v>0.57999999999999996</c:v>
                </c:pt>
                <c:pt idx="1">
                  <c:v>0.61186184606042748</c:v>
                </c:pt>
                <c:pt idx="2">
                  <c:v>0.55921879041105771</c:v>
                </c:pt>
                <c:pt idx="3">
                  <c:v>0.63140013644010251</c:v>
                </c:pt>
                <c:pt idx="4">
                  <c:v>0.54581524469014253</c:v>
                </c:pt>
                <c:pt idx="5">
                  <c:v>0.59117688223244347</c:v>
                </c:pt>
                <c:pt idx="6">
                  <c:v>0.61801660167457528</c:v>
                </c:pt>
                <c:pt idx="7">
                  <c:v>0.60102901893118743</c:v>
                </c:pt>
                <c:pt idx="8">
                  <c:v>0.46397810807146456</c:v>
                </c:pt>
                <c:pt idx="9">
                  <c:v>0.58064044807366344</c:v>
                </c:pt>
                <c:pt idx="10">
                  <c:v>0.61069005019975964</c:v>
                </c:pt>
                <c:pt idx="11">
                  <c:v>0.53789669896448122</c:v>
                </c:pt>
                <c:pt idx="12">
                  <c:v>0.50406127451043958</c:v>
                </c:pt>
                <c:pt idx="13">
                  <c:v>0.54</c:v>
                </c:pt>
                <c:pt idx="14">
                  <c:v>0.6</c:v>
                </c:pt>
                <c:pt idx="15">
                  <c:v>0.62</c:v>
                </c:pt>
                <c:pt idx="16">
                  <c:v>0.56999999999999995</c:v>
                </c:pt>
                <c:pt idx="17">
                  <c:v>0.56999999999999995</c:v>
                </c:pt>
                <c:pt idx="18">
                  <c:v>0.62</c:v>
                </c:pt>
                <c:pt idx="19">
                  <c:v>0.56999999999999995</c:v>
                </c:pt>
                <c:pt idx="20">
                  <c:v>0.54</c:v>
                </c:pt>
                <c:pt idx="21">
                  <c:v>0.59</c:v>
                </c:pt>
              </c:numCache>
            </c:numRef>
          </c:val>
          <c:extLst>
            <c:ext xmlns:c16="http://schemas.microsoft.com/office/drawing/2014/chart" uri="{C3380CC4-5D6E-409C-BE32-E72D297353CC}">
              <c16:uniqueId val="{00000004-C784-42FD-AB99-DF0E8ABC6C4C}"/>
            </c:ext>
          </c:extLst>
        </c:ser>
        <c:dLbls>
          <c:dLblPos val="outEnd"/>
          <c:showLegendKey val="0"/>
          <c:showVal val="1"/>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6CA5-4C11-94E7-0AFAC74A5A8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Sheet1!$A$2:$A$34</c15:sqref>
                        </c15:formulaRef>
                      </c:ext>
                    </c:extLst>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extLst>
                      <c:ext uri="{02D57815-91ED-43cb-92C2-25804820EDAC}">
                        <c15:formulaRef>
                          <c15:sqref>Sheet1!$B$2:$B$34</c15:sqref>
                        </c15:formulaRef>
                      </c:ext>
                    </c:extLst>
                    <c:numCache>
                      <c:formatCode>0%</c:formatCode>
                      <c:ptCount val="22"/>
                      <c:pt idx="0">
                        <c:v>0.56000000000000005</c:v>
                      </c:pt>
                      <c:pt idx="1">
                        <c:v>0.56000000000000005</c:v>
                      </c:pt>
                      <c:pt idx="2">
                        <c:v>0.59</c:v>
                      </c:pt>
                      <c:pt idx="3">
                        <c:v>0.43</c:v>
                      </c:pt>
                      <c:pt idx="4">
                        <c:v>0.56999999999999995</c:v>
                      </c:pt>
                      <c:pt idx="5">
                        <c:v>0.64</c:v>
                      </c:pt>
                      <c:pt idx="6">
                        <c:v>0.69</c:v>
                      </c:pt>
                      <c:pt idx="7">
                        <c:v>0.52</c:v>
                      </c:pt>
                      <c:pt idx="8">
                        <c:v>0.44</c:v>
                      </c:pt>
                      <c:pt idx="9">
                        <c:v>0.5</c:v>
                      </c:pt>
                      <c:pt idx="10">
                        <c:v>0.57999999999999996</c:v>
                      </c:pt>
                      <c:pt idx="11">
                        <c:v>0.52</c:v>
                      </c:pt>
                      <c:pt idx="12">
                        <c:v>0.45</c:v>
                      </c:pt>
                      <c:pt idx="13">
                        <c:v>0.55000000000000004</c:v>
                      </c:pt>
                      <c:pt idx="14">
                        <c:v>0.56999999999999995</c:v>
                      </c:pt>
                      <c:pt idx="15">
                        <c:v>0.51</c:v>
                      </c:pt>
                      <c:pt idx="16">
                        <c:v>0.57999999999999996</c:v>
                      </c:pt>
                      <c:pt idx="17">
                        <c:v>0.56999999999999995</c:v>
                      </c:pt>
                      <c:pt idx="18">
                        <c:v>0.51</c:v>
                      </c:pt>
                      <c:pt idx="19">
                        <c:v>0.56999999999999995</c:v>
                      </c:pt>
                      <c:pt idx="20">
                        <c:v>0.6</c:v>
                      </c:pt>
                      <c:pt idx="21">
                        <c:v>0.55000000000000004</c:v>
                      </c:pt>
                    </c:numCache>
                  </c:numRef>
                </c:val>
                <c:extLst>
                  <c:ext xmlns:c16="http://schemas.microsoft.com/office/drawing/2014/chart" uri="{C3380CC4-5D6E-409C-BE32-E72D297353CC}">
                    <c16:uniqueId val="{00000002-6CA5-4C11-94E7-0AFAC74A5A86}"/>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2023</c:v>
                </c:pt>
              </c:strCache>
            </c:strRef>
          </c:tx>
          <c:spPr>
            <a:solidFill>
              <a:srgbClr val="7F7F7F">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7 days</c:v>
                </c:pt>
                <c:pt idx="1">
                  <c:v>6 days</c:v>
                </c:pt>
                <c:pt idx="2">
                  <c:v>5 days</c:v>
                </c:pt>
                <c:pt idx="3">
                  <c:v>4 days</c:v>
                </c:pt>
                <c:pt idx="4">
                  <c:v>3 days</c:v>
                </c:pt>
                <c:pt idx="5">
                  <c:v>2 days</c:v>
                </c:pt>
                <c:pt idx="6">
                  <c:v>1 day</c:v>
                </c:pt>
                <c:pt idx="7">
                  <c:v>0 day</c:v>
                </c:pt>
              </c:strCache>
            </c:strRef>
          </c:cat>
          <c:val>
            <c:numRef>
              <c:f>Sheet1!$B$2:$B$9</c:f>
              <c:numCache>
                <c:formatCode>0%</c:formatCode>
                <c:ptCount val="8"/>
                <c:pt idx="0">
                  <c:v>0.06</c:v>
                </c:pt>
                <c:pt idx="1">
                  <c:v>0.03</c:v>
                </c:pt>
                <c:pt idx="2">
                  <c:v>0.09</c:v>
                </c:pt>
                <c:pt idx="3">
                  <c:v>0.14000000000000001</c:v>
                </c:pt>
                <c:pt idx="4">
                  <c:v>0.24</c:v>
                </c:pt>
                <c:pt idx="5">
                  <c:v>0.23</c:v>
                </c:pt>
                <c:pt idx="6">
                  <c:v>0.19</c:v>
                </c:pt>
                <c:pt idx="7">
                  <c:v>0.02</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7 days</c:v>
                </c:pt>
                <c:pt idx="1">
                  <c:v>6 days</c:v>
                </c:pt>
                <c:pt idx="2">
                  <c:v>5 days</c:v>
                </c:pt>
                <c:pt idx="3">
                  <c:v>4 days</c:v>
                </c:pt>
                <c:pt idx="4">
                  <c:v>3 days</c:v>
                </c:pt>
                <c:pt idx="5">
                  <c:v>2 days</c:v>
                </c:pt>
                <c:pt idx="6">
                  <c:v>1 day</c:v>
                </c:pt>
                <c:pt idx="7">
                  <c:v>0 day</c:v>
                </c:pt>
              </c:strCache>
            </c:strRef>
          </c:cat>
          <c:val>
            <c:numRef>
              <c:f>Sheet1!$C$2:$C$9</c:f>
              <c:numCache>
                <c:formatCode>0%</c:formatCode>
                <c:ptCount val="8"/>
                <c:pt idx="0">
                  <c:v>6.0073481249136904E-2</c:v>
                </c:pt>
                <c:pt idx="1">
                  <c:v>5.9720291974964951E-2</c:v>
                </c:pt>
                <c:pt idx="2">
                  <c:v>0.12229197222266959</c:v>
                </c:pt>
                <c:pt idx="3">
                  <c:v>0.1184951515150372</c:v>
                </c:pt>
                <c:pt idx="4">
                  <c:v>0.21926012675415682</c:v>
                </c:pt>
                <c:pt idx="5">
                  <c:v>0.22863409278192889</c:v>
                </c:pt>
                <c:pt idx="6">
                  <c:v>0.17737636976384782</c:v>
                </c:pt>
                <c:pt idx="7">
                  <c:v>1.4148513738257771E-2</c:v>
                </c:pt>
              </c:numCache>
            </c:numRef>
          </c:val>
          <c:extLst>
            <c:ext xmlns:c16="http://schemas.microsoft.com/office/drawing/2014/chart" uri="{C3380CC4-5D6E-409C-BE32-E72D297353CC}">
              <c16:uniqueId val="{00000000-A26A-4F97-921F-4C4AF2A1A684}"/>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57555369080142216"/>
          <c:y val="0.48826369503583389"/>
          <c:w val="8.2359802699916329E-2"/>
          <c:h val="0.124750126061986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1"/>
          <c:order val="1"/>
          <c:tx>
            <c:strRef>
              <c:f>Sheet1!$C$1</c:f>
              <c:strCache>
                <c:ptCount val="1"/>
                <c:pt idx="0">
                  <c:v>2024</c:v>
                </c:pt>
              </c:strCache>
            </c:strRef>
          </c:tx>
          <c:spPr>
            <a:solidFill>
              <a:schemeClr val="accent5">
                <a:lumMod val="60000"/>
                <a:lumOff val="40000"/>
              </a:schemeClr>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3-1D4E-496E-AC85-50A63211502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Sheet1!$A$2:$A$27</c:f>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f>Sheet1!$C$2:$C$27</c:f>
              <c:numCache>
                <c:formatCode>0%</c:formatCode>
                <c:ptCount val="14"/>
                <c:pt idx="0">
                  <c:v>0.57999999999999996</c:v>
                </c:pt>
                <c:pt idx="1">
                  <c:v>0.54</c:v>
                </c:pt>
                <c:pt idx="2">
                  <c:v>0.62</c:v>
                </c:pt>
                <c:pt idx="3">
                  <c:v>0.79</c:v>
                </c:pt>
                <c:pt idx="4">
                  <c:v>0.63</c:v>
                </c:pt>
                <c:pt idx="5">
                  <c:v>0.54</c:v>
                </c:pt>
                <c:pt idx="6">
                  <c:v>0.63</c:v>
                </c:pt>
                <c:pt idx="7">
                  <c:v>0.57999999999999996</c:v>
                </c:pt>
                <c:pt idx="8">
                  <c:v>0.49</c:v>
                </c:pt>
                <c:pt idx="9">
                  <c:v>0.4</c:v>
                </c:pt>
                <c:pt idx="10">
                  <c:v>0.45</c:v>
                </c:pt>
                <c:pt idx="11">
                  <c:v>0.6</c:v>
                </c:pt>
                <c:pt idx="12">
                  <c:v>0.5</c:v>
                </c:pt>
                <c:pt idx="13">
                  <c:v>0.63</c:v>
                </c:pt>
              </c:numCache>
            </c:numRef>
          </c:val>
          <c:extLst>
            <c:ext xmlns:c16="http://schemas.microsoft.com/office/drawing/2014/chart" uri="{C3380CC4-5D6E-409C-BE32-E72D297353CC}">
              <c16:uniqueId val="{00000002-1D4E-496E-AC85-50A63211502B}"/>
            </c:ext>
          </c:extLst>
        </c:ser>
        <c:dLbls>
          <c:showLegendKey val="0"/>
          <c:showVal val="0"/>
          <c:showCatName val="0"/>
          <c:showSerName val="0"/>
          <c:showPercent val="0"/>
          <c:showBubbleSize val="0"/>
        </c:dLbls>
        <c:gapWidth val="50"/>
        <c:axId val="534052464"/>
        <c:axId val="53405279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2023</c:v>
                      </c:pt>
                    </c:strCache>
                  </c:strRef>
                </c:tx>
                <c:spPr>
                  <a:solidFill>
                    <a:schemeClr val="accent6"/>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8E48-4876-9A73-761B1E52C74D}"/>
                    </c:ext>
                  </c:extLst>
                </c:dPt>
                <c:dLbls>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5C74-4D10-ACB9-C0F793C82100}"/>
                      </c:ext>
                    </c:extLst>
                  </c:dLbl>
                  <c:dLbl>
                    <c:idx val="2"/>
                    <c:spPr>
                      <a:noFill/>
                      <a:ln w="19050">
                        <a:solidFill>
                          <a:srgbClr val="00B05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5C74-4D10-ACB9-C0F793C82100}"/>
                      </c:ext>
                    </c:extLst>
                  </c:dLbl>
                  <c:dLbl>
                    <c:idx val="8"/>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5-5C74-4D10-ACB9-C0F793C82100}"/>
                      </c:ext>
                    </c:extLst>
                  </c:dLbl>
                  <c:dLbl>
                    <c:idx val="9"/>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6-5C74-4D10-ACB9-C0F793C82100}"/>
                      </c:ext>
                    </c:extLst>
                  </c:dLbl>
                  <c:dLbl>
                    <c:idx val="10"/>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4-EB53-40CE-980B-D5B944EEDF9C}"/>
                      </c:ext>
                    </c:extLst>
                  </c:dLbl>
                  <c:dLbl>
                    <c:idx val="12"/>
                    <c:spPr>
                      <a:noFill/>
                      <a:ln w="19050">
                        <a:solidFill>
                          <a:srgbClr val="FF0000"/>
                        </a:solid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7-5C74-4D10-ACB9-C0F793C8210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Sheet1!$A$2:$A$27</c15:sqref>
                        </c15:formulaRef>
                      </c:ext>
                    </c:extLst>
                    <c:strCache>
                      <c:ptCount val="14"/>
                      <c:pt idx="0">
                        <c:v>ESSEX TOTAL</c:v>
                      </c:pt>
                      <c:pt idx="1">
                        <c:v>Female</c:v>
                      </c:pt>
                      <c:pt idx="2">
                        <c:v>Male</c:v>
                      </c:pt>
                      <c:pt idx="3">
                        <c:v>18-24</c:v>
                      </c:pt>
                      <c:pt idx="4">
                        <c:v>25-34</c:v>
                      </c:pt>
                      <c:pt idx="5">
                        <c:v>35-44</c:v>
                      </c:pt>
                      <c:pt idx="6">
                        <c:v>45-54</c:v>
                      </c:pt>
                      <c:pt idx="7">
                        <c:v>55-64</c:v>
                      </c:pt>
                      <c:pt idx="8">
                        <c:v>65-74</c:v>
                      </c:pt>
                      <c:pt idx="9">
                        <c:v>75+</c:v>
                      </c:pt>
                      <c:pt idx="10">
                        <c:v>LLTI/condition (all age)</c:v>
                      </c:pt>
                      <c:pt idx="11">
                        <c:v>No LLTI/condition (all age)</c:v>
                      </c:pt>
                      <c:pt idx="12">
                        <c:v>LLTI/condition (age 18-64)</c:v>
                      </c:pt>
                      <c:pt idx="13">
                        <c:v>No LLTI/condition (age 18-64)</c:v>
                      </c:pt>
                    </c:strCache>
                  </c:strRef>
                </c:cat>
                <c:val>
                  <c:numRef>
                    <c:extLst>
                      <c:ext uri="{02D57815-91ED-43cb-92C2-25804820EDAC}">
                        <c15:formulaRef>
                          <c15:sqref>Sheet1!$B$2:$B$27</c15:sqref>
                        </c15:formulaRef>
                      </c:ext>
                    </c:extLst>
                    <c:numCache>
                      <c:formatCode>0%</c:formatCode>
                      <c:ptCount val="14"/>
                      <c:pt idx="0">
                        <c:v>0.56000000000000005</c:v>
                      </c:pt>
                      <c:pt idx="1">
                        <c:v>0.51</c:v>
                      </c:pt>
                      <c:pt idx="2">
                        <c:v>0.62</c:v>
                      </c:pt>
                      <c:pt idx="4">
                        <c:v>0.62</c:v>
                      </c:pt>
                      <c:pt idx="5">
                        <c:v>0.56000000000000005</c:v>
                      </c:pt>
                      <c:pt idx="6">
                        <c:v>0.59</c:v>
                      </c:pt>
                      <c:pt idx="7">
                        <c:v>0.55000000000000004</c:v>
                      </c:pt>
                      <c:pt idx="8">
                        <c:v>0.47</c:v>
                      </c:pt>
                      <c:pt idx="9">
                        <c:v>0.45</c:v>
                      </c:pt>
                      <c:pt idx="10">
                        <c:v>0.49</c:v>
                      </c:pt>
                      <c:pt idx="11">
                        <c:v>0.56999999999999995</c:v>
                      </c:pt>
                      <c:pt idx="12">
                        <c:v>0.51</c:v>
                      </c:pt>
                    </c:numCache>
                  </c:numRef>
                </c:val>
                <c:extLst>
                  <c:ext xmlns:c16="http://schemas.microsoft.com/office/drawing/2014/chart" uri="{C3380CC4-5D6E-409C-BE32-E72D297353CC}">
                    <c16:uniqueId val="{00000002-8E48-4876-9A73-761B1E52C74D}"/>
                  </c:ext>
                </c:extLst>
              </c15:ser>
            </c15:filteredBarSeries>
          </c:ext>
        </c:extLst>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1000000000000001"/>
          <c:min val="0"/>
        </c:scaling>
        <c:delete val="1"/>
        <c:axPos val="t"/>
        <c:numFmt formatCode="0%" sourceLinked="1"/>
        <c:majorTickMark val="out"/>
        <c:minorTickMark val="none"/>
        <c:tickLblPos val="nextTo"/>
        <c:crossAx val="534052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855355580477103E-2"/>
          <c:y val="0.14762589343129356"/>
          <c:w val="0.83808118602188508"/>
          <c:h val="0.65545889292128934"/>
        </c:manualLayout>
      </c:layout>
      <c:barChart>
        <c:barDir val="col"/>
        <c:grouping val="stacked"/>
        <c:varyColors val="0"/>
        <c:ser>
          <c:idx val="0"/>
          <c:order val="0"/>
          <c:tx>
            <c:strRef>
              <c:f>Sheet1!$B$1</c:f>
              <c:strCache>
                <c:ptCount val="1"/>
                <c:pt idx="0">
                  <c:v>At least 5 times a week</c:v>
                </c:pt>
              </c:strCache>
            </c:strRef>
          </c:tx>
          <c:spPr>
            <a:solidFill>
              <a:srgbClr val="3A7D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Essex TOTAL</c:v>
                </c:pt>
                <c:pt idx="1">
                  <c:v>18-24</c:v>
                </c:pt>
                <c:pt idx="2">
                  <c:v>25-34</c:v>
                </c:pt>
                <c:pt idx="3">
                  <c:v>35-44</c:v>
                </c:pt>
                <c:pt idx="4">
                  <c:v>45-54</c:v>
                </c:pt>
                <c:pt idx="5">
                  <c:v>55-64</c:v>
                </c:pt>
                <c:pt idx="6">
                  <c:v>65-74</c:v>
                </c:pt>
                <c:pt idx="7">
                  <c:v>75+</c:v>
                </c:pt>
              </c:strCache>
            </c:strRef>
          </c:cat>
          <c:val>
            <c:numRef>
              <c:f>Sheet1!$B$2:$B$9</c:f>
              <c:numCache>
                <c:formatCode>0%</c:formatCode>
                <c:ptCount val="8"/>
                <c:pt idx="0">
                  <c:v>0.24</c:v>
                </c:pt>
                <c:pt idx="1">
                  <c:v>0.54508778247553269</c:v>
                </c:pt>
                <c:pt idx="2">
                  <c:v>0.28012242610438176</c:v>
                </c:pt>
                <c:pt idx="3">
                  <c:v>0.15082547746030259</c:v>
                </c:pt>
                <c:pt idx="4">
                  <c:v>0.23806928747921599</c:v>
                </c:pt>
                <c:pt idx="5">
                  <c:v>0.22779079206891489</c:v>
                </c:pt>
                <c:pt idx="6">
                  <c:v>0.22259984596194682</c:v>
                </c:pt>
                <c:pt idx="7">
                  <c:v>0.1207690183721155</c:v>
                </c:pt>
              </c:numCache>
            </c:numRef>
          </c:val>
          <c:extLst>
            <c:ext xmlns:c16="http://schemas.microsoft.com/office/drawing/2014/chart" uri="{C3380CC4-5D6E-409C-BE32-E72D297353CC}">
              <c16:uniqueId val="{00000003-3CCB-40F2-BBE6-37F31D0245C3}"/>
            </c:ext>
          </c:extLst>
        </c:ser>
        <c:ser>
          <c:idx val="1"/>
          <c:order val="1"/>
          <c:tx>
            <c:strRef>
              <c:f>Sheet1!$C$1</c:f>
              <c:strCache>
                <c:ptCount val="1"/>
                <c:pt idx="0">
                  <c:v>3-4 times per week</c:v>
                </c:pt>
              </c:strCache>
            </c:strRef>
          </c:tx>
          <c:spPr>
            <a:solidFill>
              <a:srgbClr val="78C0A6"/>
            </a:solidFill>
            <a:ln>
              <a:noFill/>
            </a:ln>
            <a:effectLst/>
          </c:spPr>
          <c:invertIfNegative val="0"/>
          <c:dLbls>
            <c:dLbl>
              <c:idx val="0"/>
              <c:spPr>
                <a:noFill/>
                <a:ln w="19050">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34C4-4315-8D0A-2DD32E8CA5E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Essex TOTAL</c:v>
                </c:pt>
                <c:pt idx="1">
                  <c:v>18-24</c:v>
                </c:pt>
                <c:pt idx="2">
                  <c:v>25-34</c:v>
                </c:pt>
                <c:pt idx="3">
                  <c:v>35-44</c:v>
                </c:pt>
                <c:pt idx="4">
                  <c:v>45-54</c:v>
                </c:pt>
                <c:pt idx="5">
                  <c:v>55-64</c:v>
                </c:pt>
                <c:pt idx="6">
                  <c:v>65-74</c:v>
                </c:pt>
                <c:pt idx="7">
                  <c:v>75+</c:v>
                </c:pt>
              </c:strCache>
            </c:strRef>
          </c:cat>
          <c:val>
            <c:numRef>
              <c:f>Sheet1!$C$2:$C$9</c:f>
              <c:numCache>
                <c:formatCode>0%</c:formatCode>
                <c:ptCount val="8"/>
                <c:pt idx="0">
                  <c:v>0.34</c:v>
                </c:pt>
                <c:pt idx="1">
                  <c:v>0.24896483653356399</c:v>
                </c:pt>
                <c:pt idx="2">
                  <c:v>0.35181204537619876</c:v>
                </c:pt>
                <c:pt idx="3">
                  <c:v>0.3842810829549686</c:v>
                </c:pt>
                <c:pt idx="4">
                  <c:v>0.3916422696964928</c:v>
                </c:pt>
                <c:pt idx="5">
                  <c:v>0.34815415394010252</c:v>
                </c:pt>
                <c:pt idx="6">
                  <c:v>0.26342473913368392</c:v>
                </c:pt>
                <c:pt idx="7">
                  <c:v>0.28227130318159188</c:v>
                </c:pt>
              </c:numCache>
            </c:numRef>
          </c:val>
          <c:extLst>
            <c:ext xmlns:c16="http://schemas.microsoft.com/office/drawing/2014/chart" uri="{C3380CC4-5D6E-409C-BE32-E72D297353CC}">
              <c16:uniqueId val="{00000007-3CCB-40F2-BBE6-37F31D0245C3}"/>
            </c:ext>
          </c:extLst>
        </c:ser>
        <c:ser>
          <c:idx val="2"/>
          <c:order val="2"/>
          <c:tx>
            <c:strRef>
              <c:f>Sheet1!$D$1</c:f>
              <c:strCache>
                <c:ptCount val="1"/>
                <c:pt idx="0">
                  <c:v>1-2 times per week</c:v>
                </c:pt>
              </c:strCache>
            </c:strRef>
          </c:tx>
          <c:spPr>
            <a:solidFill>
              <a:srgbClr val="FF8E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Essex TOTAL</c:v>
                </c:pt>
                <c:pt idx="1">
                  <c:v>18-24</c:v>
                </c:pt>
                <c:pt idx="2">
                  <c:v>25-34</c:v>
                </c:pt>
                <c:pt idx="3">
                  <c:v>35-44</c:v>
                </c:pt>
                <c:pt idx="4">
                  <c:v>45-54</c:v>
                </c:pt>
                <c:pt idx="5">
                  <c:v>55-64</c:v>
                </c:pt>
                <c:pt idx="6">
                  <c:v>65-74</c:v>
                </c:pt>
                <c:pt idx="7">
                  <c:v>75+</c:v>
                </c:pt>
              </c:strCache>
            </c:strRef>
          </c:cat>
          <c:val>
            <c:numRef>
              <c:f>Sheet1!$D$2:$D$9</c:f>
              <c:numCache>
                <c:formatCode>0%</c:formatCode>
                <c:ptCount val="8"/>
                <c:pt idx="0">
                  <c:v>0.41</c:v>
                </c:pt>
                <c:pt idx="1">
                  <c:v>0.20594738099090321</c:v>
                </c:pt>
                <c:pt idx="2">
                  <c:v>0.36806552851941932</c:v>
                </c:pt>
                <c:pt idx="3">
                  <c:v>0.46180264904324941</c:v>
                </c:pt>
                <c:pt idx="4">
                  <c:v>0.35893604023815667</c:v>
                </c:pt>
                <c:pt idx="5">
                  <c:v>0.41054971657183914</c:v>
                </c:pt>
                <c:pt idx="6">
                  <c:v>0.4949376163302332</c:v>
                </c:pt>
                <c:pt idx="7">
                  <c:v>0.53786185268183229</c:v>
                </c:pt>
              </c:numCache>
            </c:numRef>
          </c:val>
          <c:extLst>
            <c:ext xmlns:c16="http://schemas.microsoft.com/office/drawing/2014/chart" uri="{C3380CC4-5D6E-409C-BE32-E72D297353CC}">
              <c16:uniqueId val="{00000000-34C4-4315-8D0A-2DD32E8CA5EE}"/>
            </c:ext>
          </c:extLst>
        </c:ser>
        <c:dLbls>
          <c:showLegendKey val="0"/>
          <c:showVal val="0"/>
          <c:showCatName val="0"/>
          <c:showSerName val="0"/>
          <c:showPercent val="0"/>
          <c:showBubbleSize val="0"/>
        </c:dLbls>
        <c:gapWidth val="50"/>
        <c:overlap val="100"/>
        <c:axId val="534052464"/>
        <c:axId val="534052792"/>
      </c:bar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181472103441267"/>
          <c:y val="4.8630439344210373E-2"/>
          <c:w val="0.6028834520591847"/>
          <c:h val="0.94551708567855175"/>
        </c:manualLayout>
      </c:layout>
      <c:barChart>
        <c:barDir val="bar"/>
        <c:grouping val="clustered"/>
        <c:varyColors val="0"/>
        <c:ser>
          <c:idx val="0"/>
          <c:order val="0"/>
          <c:tx>
            <c:strRef>
              <c:f>Sheet1!$B$1</c:f>
              <c:strCache>
                <c:ptCount val="1"/>
                <c:pt idx="0">
                  <c:v>2023</c:v>
                </c:pt>
              </c:strCache>
            </c:strRef>
          </c:tx>
          <c:spPr>
            <a:solidFill>
              <a:srgbClr val="7F7F7F">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Sheet1!$B$2:$B$8</c:f>
              <c:numCache>
                <c:formatCode>0%</c:formatCode>
                <c:ptCount val="7"/>
                <c:pt idx="0">
                  <c:v>0.01</c:v>
                </c:pt>
                <c:pt idx="1">
                  <c:v>0.05</c:v>
                </c:pt>
                <c:pt idx="2">
                  <c:v>0.21</c:v>
                </c:pt>
                <c:pt idx="3">
                  <c:v>0.4</c:v>
                </c:pt>
                <c:pt idx="4">
                  <c:v>0.11</c:v>
                </c:pt>
                <c:pt idx="5">
                  <c:v>0.09</c:v>
                </c:pt>
                <c:pt idx="6">
                  <c:v>0.13</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2024</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&lt; 15 minutes</c:v>
                </c:pt>
                <c:pt idx="1">
                  <c:v>15 - 29 minutes</c:v>
                </c:pt>
                <c:pt idx="2">
                  <c:v>30 - 59 minutes</c:v>
                </c:pt>
                <c:pt idx="3">
                  <c:v>60 - 89 minutes</c:v>
                </c:pt>
                <c:pt idx="4">
                  <c:v>90 - 119 minutes</c:v>
                </c:pt>
                <c:pt idx="5">
                  <c:v>120 - 149 minutes</c:v>
                </c:pt>
                <c:pt idx="6">
                  <c:v>150+ minutes</c:v>
                </c:pt>
              </c:strCache>
            </c:strRef>
          </c:cat>
          <c:val>
            <c:numRef>
              <c:f>Sheet1!$C$2:$C$8</c:f>
              <c:numCache>
                <c:formatCode>0%</c:formatCode>
                <c:ptCount val="7"/>
                <c:pt idx="0">
                  <c:v>0.14812763933293419</c:v>
                </c:pt>
                <c:pt idx="1">
                  <c:v>2.2499938594894409E-2</c:v>
                </c:pt>
                <c:pt idx="2">
                  <c:v>0.16386801530909662</c:v>
                </c:pt>
                <c:pt idx="3">
                  <c:v>0.33786018366003501</c:v>
                </c:pt>
                <c:pt idx="4">
                  <c:v>9.2652422228541947E-2</c:v>
                </c:pt>
                <c:pt idx="5">
                  <c:v>0.1089645335007228</c:v>
                </c:pt>
                <c:pt idx="6">
                  <c:v>0.1260272673737749</c:v>
                </c:pt>
              </c:numCache>
            </c:numRef>
          </c:val>
          <c:extLst>
            <c:ext xmlns:c16="http://schemas.microsoft.com/office/drawing/2014/chart" uri="{C3380CC4-5D6E-409C-BE32-E72D297353CC}">
              <c16:uniqueId val="{00000001-D27B-42AE-BFF9-635F92913E06}"/>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57341618759639001"/>
          <c:y val="0.61481663308008128"/>
          <c:w val="9.9874580902202276E-2"/>
          <c:h val="0.128618146258032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2.1487623158626092E-2"/>
          <c:w val="0.83808118602188508"/>
          <c:h val="0.83146578167384855"/>
        </c:manualLayout>
      </c:layout>
      <c:lineChart>
        <c:grouping val="standard"/>
        <c:varyColors val="0"/>
        <c:ser>
          <c:idx val="0"/>
          <c:order val="0"/>
          <c:tx>
            <c:strRef>
              <c:f>Sheet1!$B$1</c:f>
              <c:strCache>
                <c:ptCount val="1"/>
                <c:pt idx="0">
                  <c:v>Active - at least 150 minutes</c:v>
                </c:pt>
              </c:strCache>
            </c:strRef>
          </c:tx>
          <c:spPr>
            <a:ln w="28575" cap="rnd">
              <a:solidFill>
                <a:srgbClr val="00B050"/>
              </a:solidFill>
              <a:round/>
            </a:ln>
            <a:effectLst/>
          </c:spPr>
          <c:marker>
            <c:symbol val="circle"/>
            <c:size val="5"/>
            <c:spPr>
              <a:solidFill>
                <a:srgbClr val="00B050"/>
              </a:solidFill>
              <a:ln w="38100" cap="rnd">
                <a:solidFill>
                  <a:srgbClr val="00B05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7A37"/>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Sheet1!$B$2:$B$8</c:f>
              <c:numCache>
                <c:formatCode>0%</c:formatCode>
                <c:ptCount val="7"/>
                <c:pt idx="0">
                  <c:v>0.7429</c:v>
                </c:pt>
                <c:pt idx="1">
                  <c:v>0.70099999999999996</c:v>
                </c:pt>
                <c:pt idx="2">
                  <c:v>0.66910000000000003</c:v>
                </c:pt>
                <c:pt idx="3">
                  <c:v>0.64139999999999997</c:v>
                </c:pt>
                <c:pt idx="4">
                  <c:v>0.70150000000000001</c:v>
                </c:pt>
                <c:pt idx="5">
                  <c:v>0.67010000000000003</c:v>
                </c:pt>
                <c:pt idx="6">
                  <c:v>0.55649999999999999</c:v>
                </c:pt>
              </c:numCache>
            </c:numRef>
          </c:val>
          <c:smooth val="0"/>
          <c:extLst>
            <c:ext xmlns:c16="http://schemas.microsoft.com/office/drawing/2014/chart" uri="{C3380CC4-5D6E-409C-BE32-E72D297353CC}">
              <c16:uniqueId val="{00000004-DDD9-46C6-9049-E5C217F96DD4}"/>
            </c:ext>
          </c:extLst>
        </c:ser>
        <c:ser>
          <c:idx val="1"/>
          <c:order val="1"/>
          <c:tx>
            <c:strRef>
              <c:f>Sheet1!$C$1</c:f>
              <c:strCache>
                <c:ptCount val="1"/>
                <c:pt idx="0">
                  <c:v>Fairly active - 30 to 149 minutes</c:v>
                </c:pt>
              </c:strCache>
            </c:strRef>
          </c:tx>
          <c:spPr>
            <a:ln w="28575" cap="rnd">
              <a:solidFill>
                <a:srgbClr val="FFC000"/>
              </a:solidFill>
              <a:round/>
            </a:ln>
            <a:effectLst/>
          </c:spPr>
          <c:marker>
            <c:symbol val="star"/>
            <c:size val="5"/>
            <c:spPr>
              <a:solidFill>
                <a:srgbClr val="FFC000"/>
              </a:solidFill>
              <a:ln w="38100">
                <a:solidFill>
                  <a:srgbClr val="FFC000"/>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76-4183-B33D-DB9F0FAAE9FB}"/>
                </c:ext>
              </c:extLst>
            </c:dLbl>
            <c:dLbl>
              <c:idx val="6"/>
              <c:layout>
                <c:manualLayout>
                  <c:x val="-2.451076597246743E-2"/>
                  <c:y val="-4.30482360506456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D9-46C6-9049-E5C217F96D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99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Sheet1!$C$2:$C$8</c:f>
              <c:numCache>
                <c:formatCode>0%</c:formatCode>
                <c:ptCount val="7"/>
                <c:pt idx="0">
                  <c:v>0.1608</c:v>
                </c:pt>
                <c:pt idx="1">
                  <c:v>9.2899999999999996E-2</c:v>
                </c:pt>
                <c:pt idx="2">
                  <c:v>0.15160000000000001</c:v>
                </c:pt>
                <c:pt idx="3">
                  <c:v>0.12509999999999999</c:v>
                </c:pt>
                <c:pt idx="4">
                  <c:v>0.107</c:v>
                </c:pt>
                <c:pt idx="5">
                  <c:v>0.1227</c:v>
                </c:pt>
                <c:pt idx="6">
                  <c:v>0.16200000000000001</c:v>
                </c:pt>
              </c:numCache>
            </c:numRef>
          </c:val>
          <c:smooth val="0"/>
          <c:extLst>
            <c:ext xmlns:c16="http://schemas.microsoft.com/office/drawing/2014/chart" uri="{C3380CC4-5D6E-409C-BE32-E72D297353CC}">
              <c16:uniqueId val="{00000008-DDD9-46C6-9049-E5C217F96DD4}"/>
            </c:ext>
          </c:extLst>
        </c:ser>
        <c:ser>
          <c:idx val="2"/>
          <c:order val="2"/>
          <c:tx>
            <c:strRef>
              <c:f>Sheet1!$D$1</c:f>
              <c:strCache>
                <c:ptCount val="1"/>
                <c:pt idx="0">
                  <c:v>Inactive - less than 30 minutes</c:v>
                </c:pt>
              </c:strCache>
            </c:strRef>
          </c:tx>
          <c:spPr>
            <a:ln w="28575" cap="rnd">
              <a:solidFill>
                <a:srgbClr val="C00000"/>
              </a:solidFill>
              <a:round/>
            </a:ln>
            <a:effectLst/>
          </c:spPr>
          <c:marker>
            <c:symbol val="diamond"/>
            <c:size val="8"/>
            <c:spPr>
              <a:solidFill>
                <a:srgbClr val="C00000"/>
              </a:solidFill>
              <a:ln w="9525">
                <a:solidFill>
                  <a:srgbClr val="C00000"/>
                </a:solidFill>
              </a:ln>
              <a:effectLst/>
            </c:spPr>
          </c:marker>
          <c:dLbls>
            <c:dLbl>
              <c:idx val="0"/>
              <c:layout>
                <c:manualLayout>
                  <c:x val="-4.0390266422613209E-2"/>
                  <c:y val="3.1754691669191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276-4183-B33D-DB9F0FAAE9FB}"/>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76-4183-B33D-DB9F0FAAE9FB}"/>
                </c:ext>
              </c:extLst>
            </c:dLbl>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F5-4C9C-ABEE-4633080A47F4}"/>
                </c:ext>
              </c:extLst>
            </c:dLbl>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76-4183-B33D-DB9F0FAAE9FB}"/>
                </c:ext>
              </c:extLst>
            </c:dLbl>
            <c:dLbl>
              <c:idx val="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76-4183-B33D-DB9F0FAAE9F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76-4183-B33D-DB9F0FAAE9FB}"/>
                </c:ext>
              </c:extLst>
            </c:dLbl>
            <c:dLbl>
              <c:idx val="6"/>
              <c:layout>
                <c:manualLayout>
                  <c:x val="-2.8590540063536885E-2"/>
                  <c:y val="-3.577328464887318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DD9-46C6-9049-E5C217F96DD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18-24</c:v>
                </c:pt>
                <c:pt idx="1">
                  <c:v>25-34</c:v>
                </c:pt>
                <c:pt idx="2">
                  <c:v>35-44</c:v>
                </c:pt>
                <c:pt idx="3">
                  <c:v>45-54</c:v>
                </c:pt>
                <c:pt idx="4">
                  <c:v>55-64</c:v>
                </c:pt>
                <c:pt idx="5">
                  <c:v>65-74</c:v>
                </c:pt>
                <c:pt idx="6">
                  <c:v>75+</c:v>
                </c:pt>
              </c:strCache>
            </c:strRef>
          </c:cat>
          <c:val>
            <c:numRef>
              <c:f>Sheet1!$D$2:$D$8</c:f>
              <c:numCache>
                <c:formatCode>0%</c:formatCode>
                <c:ptCount val="7"/>
                <c:pt idx="0">
                  <c:v>9.6299999999999997E-2</c:v>
                </c:pt>
                <c:pt idx="1">
                  <c:v>0.20610000000000001</c:v>
                </c:pt>
                <c:pt idx="2">
                  <c:v>0.17929999999999999</c:v>
                </c:pt>
                <c:pt idx="3">
                  <c:v>0.23350000000000001</c:v>
                </c:pt>
                <c:pt idx="4">
                  <c:v>0.1915</c:v>
                </c:pt>
                <c:pt idx="5">
                  <c:v>0.2072</c:v>
                </c:pt>
                <c:pt idx="6">
                  <c:v>0.28160000000000002</c:v>
                </c:pt>
              </c:numCache>
            </c:numRef>
          </c:val>
          <c:smooth val="0"/>
          <c:extLst>
            <c:ext xmlns:c16="http://schemas.microsoft.com/office/drawing/2014/chart" uri="{C3380CC4-5D6E-409C-BE32-E72D297353CC}">
              <c16:uniqueId val="{0000000A-DDD9-46C6-9049-E5C217F96DD4}"/>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1"/>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majorUnit val="0.2"/>
      </c:valAx>
      <c:spPr>
        <a:noFill/>
        <a:ln>
          <a:noFill/>
        </a:ln>
        <a:effectLst/>
      </c:spPr>
    </c:plotArea>
    <c:legend>
      <c:legendPos val="r"/>
      <c:layout>
        <c:manualLayout>
          <c:xMode val="edge"/>
          <c:yMode val="edge"/>
          <c:x val="0.49764118769527804"/>
          <c:y val="8.8003444376279633E-3"/>
          <c:w val="0.43069608189198727"/>
          <c:h val="0.1499982907467496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494455625101254E-2"/>
          <c:y val="9.4972116074002369E-2"/>
          <c:w val="0.57461166158710297"/>
          <c:h val="0.79919785206921268"/>
        </c:manualLayout>
      </c:layout>
      <c:lineChart>
        <c:grouping val="standard"/>
        <c:varyColors val="0"/>
        <c:ser>
          <c:idx val="0"/>
          <c:order val="0"/>
          <c:tx>
            <c:strRef>
              <c:f>Sheet1!$B$1</c:f>
              <c:strCache>
                <c:ptCount val="1"/>
                <c:pt idx="0">
                  <c:v>&lt;60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6"/>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D304-4697-B443-9C905D9712A6}"/>
              </c:ext>
            </c:extLst>
          </c:dPt>
          <c:dLbls>
            <c:dLbl>
              <c:idx val="4"/>
              <c:layout>
                <c:manualLayout>
                  <c:x val="-3.0512123654149036E-2"/>
                  <c:y val="-3.71813397588936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780-4D83-B053-A77907275482}"/>
                </c:ext>
              </c:extLst>
            </c:dLbl>
            <c:dLbl>
              <c:idx val="5"/>
              <c:layout>
                <c:manualLayout>
                  <c:x val="-2.0853861365658009E-2"/>
                  <c:y val="2.5887679887355592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1-36DC-4341-86CD-84D17FAD5A35}"/>
                </c:ext>
              </c:extLst>
            </c:dLbl>
            <c:dLbl>
              <c:idx val="6"/>
              <c:layout>
                <c:manualLayout>
                  <c:x val="-6.3664679329215853E-3"/>
                  <c:y val="1.2687278720998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304-4697-B443-9C905D9712A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Sheet1!$B$2:$B$8</c:f>
              <c:numCache>
                <c:formatCode>0%</c:formatCode>
                <c:ptCount val="7"/>
                <c:pt idx="0">
                  <c:v>0.22</c:v>
                </c:pt>
                <c:pt idx="1">
                  <c:v>0.35</c:v>
                </c:pt>
                <c:pt idx="2">
                  <c:v>0.31</c:v>
                </c:pt>
                <c:pt idx="3">
                  <c:v>0.36</c:v>
                </c:pt>
                <c:pt idx="4">
                  <c:v>0.31</c:v>
                </c:pt>
                <c:pt idx="5">
                  <c:v>0.25</c:v>
                </c:pt>
                <c:pt idx="6">
                  <c:v>0.28999999999999998</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60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6"/>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3-D304-4697-B443-9C905D9712A6}"/>
              </c:ext>
            </c:extLst>
          </c:dPt>
          <c:dLbls>
            <c:dLbl>
              <c:idx val="4"/>
              <c:layout>
                <c:manualLayout>
                  <c:x val="-2.2463571747073238E-2"/>
                  <c:y val="2.25143300096826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80-4D83-B053-A7790727548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Sheet1!$C$2:$C$8</c:f>
              <c:numCache>
                <c:formatCode>0%</c:formatCode>
                <c:ptCount val="7"/>
                <c:pt idx="0">
                  <c:v>0.48</c:v>
                </c:pt>
                <c:pt idx="1">
                  <c:v>0.4</c:v>
                </c:pt>
                <c:pt idx="2">
                  <c:v>0.38</c:v>
                </c:pt>
                <c:pt idx="3">
                  <c:v>0.39</c:v>
                </c:pt>
                <c:pt idx="4">
                  <c:v>0.42</c:v>
                </c:pt>
                <c:pt idx="5">
                  <c:v>0.27</c:v>
                </c:pt>
                <c:pt idx="6">
                  <c:v>0.41</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150+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6"/>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5-D304-4697-B443-9C905D9712A6}"/>
              </c:ext>
            </c:extLst>
          </c:dPt>
          <c:dLbls>
            <c:dLbl>
              <c:idx val="1"/>
              <c:layout>
                <c:manualLayout>
                  <c:x val="-2.9662906366315835E-2"/>
                  <c:y val="4.1640411920794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C1B-4B79-8243-0A08E1AB8004}"/>
                </c:ext>
              </c:extLst>
            </c:dLbl>
            <c:dLbl>
              <c:idx val="3"/>
              <c:layout>
                <c:manualLayout>
                  <c:x val="-3.2882327129146176E-2"/>
                  <c:y val="3.28400674831661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C1B-4B79-8243-0A08E1AB8004}"/>
                </c:ext>
              </c:extLst>
            </c:dLbl>
            <c:dLbl>
              <c:idx val="4"/>
              <c:layout>
                <c:manualLayout>
                  <c:x val="-3.1272616747731005E-2"/>
                  <c:y val="4.1640411920794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C1B-4B79-8243-0A08E1AB8004}"/>
                </c:ext>
              </c:extLst>
            </c:dLbl>
            <c:dLbl>
              <c:idx val="5"/>
              <c:layout>
                <c:manualLayout>
                  <c:x val="-3.2882327129146238E-2"/>
                  <c:y val="4.164041192079413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6DC-4341-86CD-84D17FAD5A35}"/>
                </c:ext>
              </c:extLst>
            </c:dLbl>
            <c:dLbl>
              <c:idx val="6"/>
              <c:layout>
                <c:manualLayout>
                  <c:x val="-1.1956092170748951E-2"/>
                  <c:y val="-2.58288954343535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304-4697-B443-9C905D9712A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Sheet1!$D$2:$D$8</c:f>
              <c:numCache>
                <c:formatCode>0%</c:formatCode>
                <c:ptCount val="7"/>
                <c:pt idx="0">
                  <c:v>0.3</c:v>
                </c:pt>
                <c:pt idx="1">
                  <c:v>0.24</c:v>
                </c:pt>
                <c:pt idx="2">
                  <c:v>0.31</c:v>
                </c:pt>
                <c:pt idx="3">
                  <c:v>0.26</c:v>
                </c:pt>
                <c:pt idx="4">
                  <c:v>0.28000000000000003</c:v>
                </c:pt>
                <c:pt idx="5">
                  <c:v>0.48</c:v>
                </c:pt>
                <c:pt idx="6">
                  <c:v>0.28999999999999998</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06722418249936E-2"/>
          <c:y val="6.5637634615242468E-2"/>
          <c:w val="0.57461166158710297"/>
          <c:h val="0.79919785206921268"/>
        </c:manualLayout>
      </c:layout>
      <c:lineChart>
        <c:grouping val="standard"/>
        <c:varyColors val="0"/>
        <c:ser>
          <c:idx val="0"/>
          <c:order val="0"/>
          <c:tx>
            <c:strRef>
              <c:f>Sheet1!$B$1</c:f>
              <c:strCache>
                <c:ptCount val="1"/>
                <c:pt idx="0">
                  <c:v>&lt; 60 minutes</c:v>
                </c:pt>
              </c:strCache>
            </c:strRef>
          </c:tx>
          <c:spPr>
            <a:ln w="28575" cap="rnd">
              <a:solidFill>
                <a:srgbClr val="FF8EA9"/>
              </a:solidFill>
              <a:round/>
            </a:ln>
            <a:effectLst/>
          </c:spPr>
          <c:marker>
            <c:symbol val="circle"/>
            <c:size val="5"/>
            <c:spPr>
              <a:solidFill>
                <a:srgbClr val="FF8EA9"/>
              </a:solidFill>
              <a:ln w="38100" cap="rnd">
                <a:solidFill>
                  <a:srgbClr val="FF8EA9"/>
                </a:solidFill>
              </a:ln>
              <a:effectLst/>
            </c:spPr>
          </c:marker>
          <c:dPt>
            <c:idx val="6"/>
            <c:marker>
              <c:symbol val="circle"/>
              <c:size val="5"/>
              <c:spPr>
                <a:solidFill>
                  <a:srgbClr val="FF8EA9"/>
                </a:solidFill>
                <a:ln w="38100" cap="rnd">
                  <a:solidFill>
                    <a:srgbClr val="FF8EA9"/>
                  </a:solidFill>
                </a:ln>
                <a:effectLst/>
              </c:spPr>
            </c:marker>
            <c:bubble3D val="0"/>
            <c:spPr>
              <a:ln w="28575" cap="rnd">
                <a:solidFill>
                  <a:srgbClr val="FF8EA9"/>
                </a:solidFill>
                <a:round/>
              </a:ln>
              <a:effectLst/>
            </c:spPr>
            <c:extLst>
              <c:ext xmlns:c16="http://schemas.microsoft.com/office/drawing/2014/chart" uri="{C3380CC4-5D6E-409C-BE32-E72D297353CC}">
                <c16:uniqueId val="{00000001-B620-4EE8-9C82-D26BB258934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Sheet1!$B$2:$B$8</c:f>
              <c:numCache>
                <c:formatCode>0%</c:formatCode>
                <c:ptCount val="7"/>
                <c:pt idx="0">
                  <c:v>0.41</c:v>
                </c:pt>
                <c:pt idx="1">
                  <c:v>0.36</c:v>
                </c:pt>
                <c:pt idx="2">
                  <c:v>0.32</c:v>
                </c:pt>
                <c:pt idx="3">
                  <c:v>0.37</c:v>
                </c:pt>
                <c:pt idx="4">
                  <c:v>0.38</c:v>
                </c:pt>
                <c:pt idx="5">
                  <c:v>0.33</c:v>
                </c:pt>
                <c:pt idx="6">
                  <c:v>0.36</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60 to 119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6"/>
            <c:marker>
              <c:symbol val="star"/>
              <c:size val="5"/>
              <c:spPr>
                <a:solidFill>
                  <a:srgbClr val="78C0A6"/>
                </a:solidFill>
                <a:ln w="38100">
                  <a:solidFill>
                    <a:srgbClr val="78C0A6"/>
                  </a:solidFill>
                </a:ln>
                <a:effectLst/>
              </c:spPr>
            </c:marker>
            <c:bubble3D val="0"/>
            <c:spPr>
              <a:ln w="28575" cap="rnd">
                <a:solidFill>
                  <a:srgbClr val="78C0A6"/>
                </a:solidFill>
                <a:round/>
              </a:ln>
              <a:effectLst/>
            </c:spPr>
            <c:extLst>
              <c:ext xmlns:c16="http://schemas.microsoft.com/office/drawing/2014/chart" uri="{C3380CC4-5D6E-409C-BE32-E72D297353CC}">
                <c16:uniqueId val="{00000004-B620-4EE8-9C82-D26BB258934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25-34</c:v>
                </c:pt>
                <c:pt idx="1">
                  <c:v>35-44</c:v>
                </c:pt>
                <c:pt idx="2">
                  <c:v>45-54</c:v>
                </c:pt>
                <c:pt idx="3">
                  <c:v>55-64</c:v>
                </c:pt>
                <c:pt idx="4">
                  <c:v>65-74</c:v>
                </c:pt>
                <c:pt idx="5">
                  <c:v>75+</c:v>
                </c:pt>
                <c:pt idx="6">
                  <c:v>TOTAL</c:v>
                </c:pt>
              </c:strCache>
            </c:strRef>
          </c:cat>
          <c:val>
            <c:numRef>
              <c:f>Sheet1!$C$2:$C$8</c:f>
              <c:numCache>
                <c:formatCode>0%</c:formatCode>
                <c:ptCount val="7"/>
                <c:pt idx="0">
                  <c:v>0.48</c:v>
                </c:pt>
                <c:pt idx="1">
                  <c:v>0.52</c:v>
                </c:pt>
                <c:pt idx="2">
                  <c:v>0.44</c:v>
                </c:pt>
                <c:pt idx="3">
                  <c:v>0.43</c:v>
                </c:pt>
                <c:pt idx="4">
                  <c:v>0.45</c:v>
                </c:pt>
                <c:pt idx="5">
                  <c:v>0.44</c:v>
                </c:pt>
                <c:pt idx="6">
                  <c:v>0.47</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120+ minutes</c:v>
                </c:pt>
              </c:strCache>
            </c:strRef>
          </c:tx>
          <c:spPr>
            <a:ln w="28575" cap="rnd">
              <a:solidFill>
                <a:srgbClr val="3A7D64"/>
              </a:solidFill>
              <a:round/>
            </a:ln>
            <a:effectLst/>
          </c:spPr>
          <c:marker>
            <c:symbol val="diamond"/>
            <c:size val="8"/>
            <c:spPr>
              <a:solidFill>
                <a:srgbClr val="3A7D64"/>
              </a:solidFill>
              <a:ln w="9525">
                <a:solidFill>
                  <a:srgbClr val="3A7D64"/>
                </a:solidFill>
              </a:ln>
              <a:effectLst/>
            </c:spPr>
          </c:marker>
          <c:dPt>
            <c:idx val="6"/>
            <c:marker>
              <c:symbol val="diamond"/>
              <c:size val="8"/>
              <c:spPr>
                <a:solidFill>
                  <a:srgbClr val="3A7D64"/>
                </a:solidFill>
                <a:ln w="9525">
                  <a:solidFill>
                    <a:srgbClr val="3A7D64"/>
                  </a:solidFill>
                </a:ln>
                <a:effectLst/>
              </c:spPr>
            </c:marker>
            <c:bubble3D val="0"/>
            <c:spPr>
              <a:ln w="28575" cap="rnd">
                <a:solidFill>
                  <a:srgbClr val="3A7D64"/>
                </a:solidFill>
                <a:round/>
              </a:ln>
              <a:effectLst/>
            </c:spPr>
            <c:extLst>
              <c:ext xmlns:c16="http://schemas.microsoft.com/office/drawing/2014/chart" uri="{C3380CC4-5D6E-409C-BE32-E72D297353CC}">
                <c16:uniqueId val="{00000007-B620-4EE8-9C82-D26BB258934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25-34</c:v>
                </c:pt>
                <c:pt idx="1">
                  <c:v>35-44</c:v>
                </c:pt>
                <c:pt idx="2">
                  <c:v>45-54</c:v>
                </c:pt>
                <c:pt idx="3">
                  <c:v>55-64</c:v>
                </c:pt>
                <c:pt idx="4">
                  <c:v>65-74</c:v>
                </c:pt>
                <c:pt idx="5">
                  <c:v>75+</c:v>
                </c:pt>
                <c:pt idx="6">
                  <c:v>TOTAL</c:v>
                </c:pt>
              </c:strCache>
            </c:strRef>
          </c:cat>
          <c:val>
            <c:numRef>
              <c:f>Sheet1!$D$2:$D$8</c:f>
              <c:numCache>
                <c:formatCode>0%</c:formatCode>
                <c:ptCount val="7"/>
                <c:pt idx="0">
                  <c:v>0.11</c:v>
                </c:pt>
                <c:pt idx="1">
                  <c:v>0.12</c:v>
                </c:pt>
                <c:pt idx="2">
                  <c:v>0.24</c:v>
                </c:pt>
                <c:pt idx="3">
                  <c:v>0.2</c:v>
                </c:pt>
                <c:pt idx="4">
                  <c:v>0.17</c:v>
                </c:pt>
                <c:pt idx="5">
                  <c:v>0.23</c:v>
                </c:pt>
                <c:pt idx="6">
                  <c:v>0.19</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70000000000000007"/>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474660750965026"/>
          <c:h val="0.7112553864575402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123126566404439E-3"/>
          <c:y val="0.11671875507068268"/>
          <c:w val="0.98110712780651743"/>
          <c:h val="0.69727781062208372"/>
        </c:manualLayout>
      </c:layout>
      <c:barChart>
        <c:barDir val="col"/>
        <c:grouping val="stacked"/>
        <c:varyColors val="0"/>
        <c:ser>
          <c:idx val="0"/>
          <c:order val="0"/>
          <c:tx>
            <c:strRef>
              <c:f>Sheet1!$B$1</c:f>
              <c:strCache>
                <c:ptCount val="1"/>
                <c:pt idx="0">
                  <c:v>No</c:v>
                </c:pt>
              </c:strCache>
            </c:strRef>
          </c:tx>
          <c:spPr>
            <a:solidFill>
              <a:schemeClr val="bg1">
                <a:lumMod val="65000"/>
              </a:schemeClr>
            </a:solidFill>
            <a:ln>
              <a:noFill/>
            </a:ln>
            <a:effectLst/>
          </c:spPr>
          <c:invertIfNegative val="0"/>
          <c:dPt>
            <c:idx val="6"/>
            <c:invertIfNegative val="0"/>
            <c:bubble3D val="0"/>
            <c:extLst>
              <c:ext xmlns:c16="http://schemas.microsoft.com/office/drawing/2014/chart" uri="{C3380CC4-5D6E-409C-BE32-E72D297353CC}">
                <c16:uniqueId val="{00000001-3489-4006-8683-0BEB19BE2DD1}"/>
              </c:ext>
            </c:extLst>
          </c:dPt>
          <c:dLbls>
            <c:dLbl>
              <c:idx val="0"/>
              <c:layout>
                <c:manualLayout>
                  <c:x val="0"/>
                  <c:y val="-3.2254832933792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E3-4EA6-8F70-E8CBBC26B40B}"/>
                </c:ext>
              </c:extLst>
            </c:dLbl>
            <c:dLbl>
              <c:idx val="1"/>
              <c:layout>
                <c:manualLayout>
                  <c:x val="0"/>
                  <c:y val="-3.22548329337930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2E3-4EA6-8F70-E8CBBC26B40B}"/>
                </c:ext>
              </c:extLst>
            </c:dLbl>
            <c:dLbl>
              <c:idx val="2"/>
              <c:layout>
                <c:manualLayout>
                  <c:x val="0"/>
                  <c:y val="-3.2254832933792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E3-4EA6-8F70-E8CBBC26B40B}"/>
                </c:ext>
              </c:extLst>
            </c:dLbl>
            <c:dLbl>
              <c:idx val="3"/>
              <c:layout>
                <c:manualLayout>
                  <c:x val="0"/>
                  <c:y val="-3.583870325977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E3-4EA6-8F70-E8CBBC26B40B}"/>
                </c:ext>
              </c:extLst>
            </c:dLbl>
            <c:dLbl>
              <c:idx val="4"/>
              <c:layout>
                <c:manualLayout>
                  <c:x val="0"/>
                  <c:y val="-3.22548329337929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E3-4EA6-8F70-E8CBBC26B40B}"/>
                </c:ext>
              </c:extLst>
            </c:dLbl>
            <c:dLbl>
              <c:idx val="8"/>
              <c:layout>
                <c:manualLayout>
                  <c:x val="-1.7251474473798853E-16"/>
                  <c:y val="-2.86709626078159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E3-4EA6-8F70-E8CBBC26B40B}"/>
                </c:ext>
              </c:extLst>
            </c:dLbl>
            <c:dLbl>
              <c:idx val="9"/>
              <c:layout>
                <c:manualLayout>
                  <c:x val="0"/>
                  <c:y val="-3.58387032597700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E3-4EA6-8F70-E8CBBC26B40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Sheet1!$B$2:$B$11</c:f>
              <c:numCache>
                <c:formatCode>0%</c:formatCode>
                <c:ptCount val="10"/>
                <c:pt idx="0">
                  <c:v>0</c:v>
                </c:pt>
                <c:pt idx="1">
                  <c:v>3.6117416930945279E-3</c:v>
                </c:pt>
                <c:pt idx="2">
                  <c:v>4.5631722304889211E-2</c:v>
                </c:pt>
                <c:pt idx="3">
                  <c:v>2.6660486251030679E-2</c:v>
                </c:pt>
                <c:pt idx="4">
                  <c:v>5.7367789991027096E-2</c:v>
                </c:pt>
                <c:pt idx="5">
                  <c:v>0.10604474886189053</c:v>
                </c:pt>
                <c:pt idx="6">
                  <c:v>0.21839993008817604</c:v>
                </c:pt>
                <c:pt idx="8">
                  <c:v>4.0993718696975545E-2</c:v>
                </c:pt>
                <c:pt idx="9">
                  <c:v>6.707844913698735E-2</c:v>
                </c:pt>
              </c:numCache>
            </c:numRef>
          </c:val>
          <c:extLst>
            <c:ext xmlns:c16="http://schemas.microsoft.com/office/drawing/2014/chart" uri="{C3380CC4-5D6E-409C-BE32-E72D297353CC}">
              <c16:uniqueId val="{00000002-3489-4006-8683-0BEB19BE2DD1}"/>
            </c:ext>
          </c:extLst>
        </c:ser>
        <c:ser>
          <c:idx val="1"/>
          <c:order val="1"/>
          <c:tx>
            <c:strRef>
              <c:f>Sheet1!$C$1</c:f>
              <c:strCache>
                <c:ptCount val="1"/>
                <c:pt idx="0">
                  <c:v>Yes</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18-24</c:v>
                </c:pt>
                <c:pt idx="1">
                  <c:v>25-34</c:v>
                </c:pt>
                <c:pt idx="2">
                  <c:v>35-44</c:v>
                </c:pt>
                <c:pt idx="3">
                  <c:v>45-54</c:v>
                </c:pt>
                <c:pt idx="4">
                  <c:v>55-64</c:v>
                </c:pt>
                <c:pt idx="5">
                  <c:v>65-74</c:v>
                </c:pt>
                <c:pt idx="6">
                  <c:v>75+</c:v>
                </c:pt>
                <c:pt idx="8">
                  <c:v>Female</c:v>
                </c:pt>
                <c:pt idx="9">
                  <c:v>Male</c:v>
                </c:pt>
              </c:strCache>
            </c:strRef>
          </c:cat>
          <c:val>
            <c:numRef>
              <c:f>Sheet1!$C$2:$C$11</c:f>
              <c:numCache>
                <c:formatCode>0%</c:formatCode>
                <c:ptCount val="10"/>
                <c:pt idx="0">
                  <c:v>1</c:v>
                </c:pt>
                <c:pt idx="1">
                  <c:v>0.99638825830690547</c:v>
                </c:pt>
                <c:pt idx="2">
                  <c:v>0.95436827769511079</c:v>
                </c:pt>
                <c:pt idx="3">
                  <c:v>0.97333951374896932</c:v>
                </c:pt>
                <c:pt idx="4">
                  <c:v>0.9426322100089729</c:v>
                </c:pt>
                <c:pt idx="5">
                  <c:v>0.89395525113810947</c:v>
                </c:pt>
                <c:pt idx="6">
                  <c:v>0.78160006991182396</c:v>
                </c:pt>
                <c:pt idx="8">
                  <c:v>0.95900628130302445</c:v>
                </c:pt>
                <c:pt idx="9">
                  <c:v>0.93292155086301265</c:v>
                </c:pt>
              </c:numCache>
            </c:numRef>
          </c:val>
          <c:extLst>
            <c:ext xmlns:c16="http://schemas.microsoft.com/office/drawing/2014/chart" uri="{C3380CC4-5D6E-409C-BE32-E72D297353CC}">
              <c16:uniqueId val="{00000000-E43A-4083-BA87-1249CB3CEF70}"/>
            </c:ext>
          </c:extLst>
        </c:ser>
        <c:dLbls>
          <c:showLegendKey val="0"/>
          <c:showVal val="0"/>
          <c:showCatName val="0"/>
          <c:showSerName val="0"/>
          <c:showPercent val="0"/>
          <c:showBubbleSize val="0"/>
        </c:dLbls>
        <c:gapWidth val="40"/>
        <c:overlap val="100"/>
        <c:axId val="939734640"/>
        <c:axId val="939731360"/>
      </c:barChart>
      <c:catAx>
        <c:axId val="93973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en-US"/>
          </a:p>
        </c:txPr>
        <c:crossAx val="939731360"/>
        <c:crosses val="autoZero"/>
        <c:auto val="1"/>
        <c:lblAlgn val="ctr"/>
        <c:lblOffset val="100"/>
        <c:noMultiLvlLbl val="0"/>
      </c:catAx>
      <c:valAx>
        <c:axId val="939731360"/>
        <c:scaling>
          <c:orientation val="minMax"/>
        </c:scaling>
        <c:delete val="1"/>
        <c:axPos val="l"/>
        <c:numFmt formatCode="0%" sourceLinked="1"/>
        <c:majorTickMark val="none"/>
        <c:minorTickMark val="none"/>
        <c:tickLblPos val="nextTo"/>
        <c:crossAx val="939734640"/>
        <c:crosses val="autoZero"/>
        <c:crossBetween val="between"/>
      </c:valAx>
      <c:spPr>
        <a:noFill/>
        <a:ln>
          <a:noFill/>
        </a:ln>
        <a:effectLst/>
      </c:spPr>
    </c:plotArea>
    <c:legend>
      <c:legendPos val="t"/>
      <c:layout>
        <c:manualLayout>
          <c:xMode val="edge"/>
          <c:yMode val="edge"/>
          <c:x val="0.27837736708832622"/>
          <c:y val="7.8845147171493837E-2"/>
          <c:w val="0.4785327803412423"/>
          <c:h val="0.1621213125995617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4FC2-444D-988C-E1754011EE39}"/>
              </c:ext>
            </c:extLst>
          </c:dPt>
          <c:dLbls>
            <c:dLbl>
              <c:idx val="6"/>
              <c:layout>
                <c:manualLayout>
                  <c:x val="-3.3731544416979439E-2"/>
                  <c:y val="3.8648410302085101E-2"/>
                </c:manualLayout>
              </c:layout>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4.3317306363882258E-2"/>
                      <c:h val="3.1241222753579261E-2"/>
                    </c:manualLayout>
                  </c15:layout>
                </c:ext>
                <c:ext xmlns:c16="http://schemas.microsoft.com/office/drawing/2014/chart" uri="{C3380CC4-5D6E-409C-BE32-E72D297353CC}">
                  <c16:uniqueId val="{00000002-1931-453E-BDCD-E9EB7750400D}"/>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0.76</c:v>
                </c:pt>
                <c:pt idx="1">
                  <c:v>0.71</c:v>
                </c:pt>
                <c:pt idx="2">
                  <c:v>0.67</c:v>
                </c:pt>
                <c:pt idx="3">
                  <c:v>0.69</c:v>
                </c:pt>
                <c:pt idx="4">
                  <c:v>0.71</c:v>
                </c:pt>
                <c:pt idx="5">
                  <c:v>0.57999999999999996</c:v>
                </c:pt>
                <c:pt idx="6">
                  <c:v>0.66</c:v>
                </c:pt>
              </c:numCache>
            </c:numRef>
          </c:val>
          <c:smooth val="0"/>
          <c:extLst>
            <c:ext xmlns:c16="http://schemas.microsoft.com/office/drawing/2014/chart" uri="{C3380CC4-5D6E-409C-BE32-E72D297353CC}">
              <c16:uniqueId val="{00000000-CC66-49C6-B5B0-8B127C973C82}"/>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3-4FC2-444D-988C-E1754011EE39}"/>
              </c:ext>
            </c:extLst>
          </c:dPt>
          <c:dLbls>
            <c:dLbl>
              <c:idx val="2"/>
              <c:layout>
                <c:manualLayout>
                  <c:x val="-2.8902413272733865E-2"/>
                  <c:y val="3.13146744473106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6B-42F8-9F0C-09B1F7F290E5}"/>
                </c:ext>
              </c:extLst>
            </c:dLbl>
            <c:dLbl>
              <c:idx val="5"/>
              <c:layout>
                <c:manualLayout>
                  <c:x val="-3.0512123654149095E-2"/>
                  <c:y val="3.424812259318663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88A-4840-8DE0-FE87EB33FE4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0.08</c:v>
                </c:pt>
                <c:pt idx="1">
                  <c:v>0.14000000000000001</c:v>
                </c:pt>
                <c:pt idx="2">
                  <c:v>0.12</c:v>
                </c:pt>
                <c:pt idx="3">
                  <c:v>0.11</c:v>
                </c:pt>
                <c:pt idx="4">
                  <c:v>0.09</c:v>
                </c:pt>
                <c:pt idx="5">
                  <c:v>0.14000000000000001</c:v>
                </c:pt>
                <c:pt idx="6">
                  <c:v>0.13</c:v>
                </c:pt>
              </c:numCache>
            </c:numRef>
          </c:val>
          <c:smooth val="0"/>
          <c:extLst>
            <c:ext xmlns:c16="http://schemas.microsoft.com/office/drawing/2014/chart" uri="{C3380CC4-5D6E-409C-BE32-E72D297353CC}">
              <c16:uniqueId val="{00000001-CC66-49C6-B5B0-8B127C973C82}"/>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5-4FC2-444D-988C-E1754011EE39}"/>
              </c:ext>
            </c:extLst>
          </c:dPt>
          <c:dLbls>
            <c:dLbl>
              <c:idx val="2"/>
              <c:layout>
                <c:manualLayout>
                  <c:x val="-3.1272616747731005E-2"/>
                  <c:y val="-3.57732846488732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6B-42F8-9F0C-09B1F7F290E5}"/>
                </c:ext>
              </c:extLst>
            </c:dLbl>
            <c:dLbl>
              <c:idx val="3"/>
              <c:layout>
                <c:manualLayout>
                  <c:x val="-3.6101747891976579E-2"/>
                  <c:y val="-6.2174317961757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CF-4671-A0C2-AB93D8A7D0C4}"/>
                </c:ext>
              </c:extLst>
            </c:dLbl>
            <c:dLbl>
              <c:idx val="4"/>
              <c:layout>
                <c:manualLayout>
                  <c:x val="-3.9321168654806921E-2"/>
                  <c:y val="-5.337397352412921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7CF-4671-A0C2-AB93D8A7D0C4}"/>
                </c:ext>
              </c:extLst>
            </c:dLbl>
            <c:dLbl>
              <c:idx val="5"/>
              <c:layout>
                <c:manualLayout>
                  <c:x val="-3.2882327129146238E-2"/>
                  <c:y val="-2.40394920653692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6B-42F8-9F0C-09B1F7F290E5}"/>
                </c:ext>
              </c:extLst>
            </c:dLbl>
            <c:dLbl>
              <c:idx val="6"/>
              <c:layout>
                <c:manualLayout>
                  <c:x val="-3.1272616747731005E-2"/>
                  <c:y val="-7.97750068370129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6C-453D-AA28-0EE8F24FDF6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0.15</c:v>
                </c:pt>
                <c:pt idx="1">
                  <c:v>0.14000000000000001</c:v>
                </c:pt>
                <c:pt idx="2">
                  <c:v>0.21</c:v>
                </c:pt>
                <c:pt idx="3">
                  <c:v>0.2</c:v>
                </c:pt>
                <c:pt idx="4">
                  <c:v>0.2</c:v>
                </c:pt>
                <c:pt idx="5">
                  <c:v>0.28999999999999998</c:v>
                </c:pt>
                <c:pt idx="6">
                  <c:v>0.21</c:v>
                </c:pt>
              </c:numCache>
            </c:numRef>
          </c:val>
          <c:smooth val="0"/>
          <c:extLst>
            <c:ext xmlns:c16="http://schemas.microsoft.com/office/drawing/2014/chart" uri="{C3380CC4-5D6E-409C-BE32-E72D297353CC}">
              <c16:uniqueId val="{00000002-CC66-49C6-B5B0-8B127C973C82}"/>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0"/>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275011225835312E-2"/>
          <c:y val="5.3903842031738522E-2"/>
          <c:w val="0.57461166158710297"/>
          <c:h val="0.79919785206921268"/>
        </c:manualLayout>
      </c:layout>
      <c:lineChart>
        <c:grouping val="standard"/>
        <c:varyColors val="0"/>
        <c:ser>
          <c:idx val="0"/>
          <c:order val="0"/>
          <c:tx>
            <c:strRef>
              <c:f>Sheet1!$B$1</c:f>
              <c:strCache>
                <c:ptCount val="1"/>
                <c:pt idx="0">
                  <c:v>Active - at least 150 minutes</c:v>
                </c:pt>
              </c:strCache>
            </c:strRef>
          </c:tx>
          <c:spPr>
            <a:ln w="28575" cap="rnd">
              <a:solidFill>
                <a:srgbClr val="3A7D64"/>
              </a:solidFill>
              <a:round/>
            </a:ln>
            <a:effectLst/>
          </c:spPr>
          <c:marker>
            <c:symbol val="circle"/>
            <c:size val="5"/>
            <c:spPr>
              <a:solidFill>
                <a:srgbClr val="3A7D64"/>
              </a:solidFill>
              <a:ln w="38100" cap="rnd">
                <a:solidFill>
                  <a:srgbClr val="3A7D64"/>
                </a:solidFill>
              </a:ln>
              <a:effectLst/>
            </c:spPr>
          </c:marker>
          <c:dPt>
            <c:idx val="7"/>
            <c:marker>
              <c:symbol val="circle"/>
              <c:size val="5"/>
              <c:spPr>
                <a:solidFill>
                  <a:srgbClr val="3A7D64"/>
                </a:solidFill>
                <a:ln w="38100" cap="rnd">
                  <a:solidFill>
                    <a:srgbClr val="3A7D64"/>
                  </a:solidFill>
                </a:ln>
                <a:effectLst/>
              </c:spPr>
            </c:marker>
            <c:bubble3D val="0"/>
            <c:extLst>
              <c:ext xmlns:c16="http://schemas.microsoft.com/office/drawing/2014/chart" uri="{C3380CC4-5D6E-409C-BE32-E72D297353CC}">
                <c16:uniqueId val="{00000001-764E-4F54-93D2-7E6C321D650E}"/>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Sheet1!$B$2:$B$8</c:f>
              <c:numCache>
                <c:formatCode>0%</c:formatCode>
                <c:ptCount val="7"/>
                <c:pt idx="0">
                  <c:v>0.68</c:v>
                </c:pt>
                <c:pt idx="1">
                  <c:v>0.64</c:v>
                </c:pt>
                <c:pt idx="2">
                  <c:v>0.63</c:v>
                </c:pt>
                <c:pt idx="3">
                  <c:v>0.73</c:v>
                </c:pt>
                <c:pt idx="4">
                  <c:v>0.65</c:v>
                </c:pt>
                <c:pt idx="5">
                  <c:v>0.54</c:v>
                </c:pt>
                <c:pt idx="6">
                  <c:v>0.66</c:v>
                </c:pt>
              </c:numCache>
            </c:numRef>
          </c:val>
          <c:smooth val="0"/>
          <c:extLst>
            <c:ext xmlns:c16="http://schemas.microsoft.com/office/drawing/2014/chart" uri="{C3380CC4-5D6E-409C-BE32-E72D297353CC}">
              <c16:uniqueId val="{00000000-F7F3-4669-9153-74990B35A221}"/>
            </c:ext>
          </c:extLst>
        </c:ser>
        <c:ser>
          <c:idx val="1"/>
          <c:order val="1"/>
          <c:tx>
            <c:strRef>
              <c:f>Sheet1!$C$1</c:f>
              <c:strCache>
                <c:ptCount val="1"/>
                <c:pt idx="0">
                  <c:v>Fairly active - 30 to 149 minutes</c:v>
                </c:pt>
              </c:strCache>
            </c:strRef>
          </c:tx>
          <c:spPr>
            <a:ln w="28575" cap="rnd">
              <a:solidFill>
                <a:srgbClr val="78C0A6"/>
              </a:solidFill>
              <a:round/>
            </a:ln>
            <a:effectLst/>
          </c:spPr>
          <c:marker>
            <c:symbol val="star"/>
            <c:size val="5"/>
            <c:spPr>
              <a:solidFill>
                <a:srgbClr val="78C0A6"/>
              </a:solidFill>
              <a:ln w="38100">
                <a:solidFill>
                  <a:srgbClr val="78C0A6"/>
                </a:solidFill>
              </a:ln>
              <a:effectLst/>
            </c:spPr>
          </c:marker>
          <c:dPt>
            <c:idx val="7"/>
            <c:marker>
              <c:symbol val="star"/>
              <c:size val="5"/>
              <c:spPr>
                <a:solidFill>
                  <a:srgbClr val="78C0A6"/>
                </a:solidFill>
                <a:ln w="38100">
                  <a:solidFill>
                    <a:srgbClr val="78C0A6"/>
                  </a:solidFill>
                </a:ln>
                <a:effectLst/>
              </c:spPr>
            </c:marker>
            <c:bubble3D val="0"/>
            <c:extLst>
              <c:ext xmlns:c16="http://schemas.microsoft.com/office/drawing/2014/chart" uri="{C3380CC4-5D6E-409C-BE32-E72D297353CC}">
                <c16:uniqueId val="{00000004-764E-4F54-93D2-7E6C321D650E}"/>
              </c:ext>
            </c:extLst>
          </c:dPt>
          <c:dLbls>
            <c:dLbl>
              <c:idx val="4"/>
              <c:layout>
                <c:manualLayout>
                  <c:x val="-3.6063158060371747E-2"/>
                  <c:y val="-5.91542688457293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4E-4F54-93D2-7E6C321D650E}"/>
                </c:ext>
              </c:extLst>
            </c:dLbl>
            <c:dLbl>
              <c:idx val="5"/>
              <c:layout>
                <c:manualLayout>
                  <c:x val="-3.4953964190659832E-2"/>
                  <c:y val="4.6386013803516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D1D-4373-BB9E-468D2D9E66F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18-34*</c:v>
                </c:pt>
                <c:pt idx="1">
                  <c:v>35-44</c:v>
                </c:pt>
                <c:pt idx="2">
                  <c:v>45-54</c:v>
                </c:pt>
                <c:pt idx="3">
                  <c:v>55-64</c:v>
                </c:pt>
                <c:pt idx="4">
                  <c:v>65-74</c:v>
                </c:pt>
                <c:pt idx="5">
                  <c:v>75+</c:v>
                </c:pt>
                <c:pt idx="6">
                  <c:v>TOTAL</c:v>
                </c:pt>
              </c:strCache>
            </c:strRef>
          </c:cat>
          <c:val>
            <c:numRef>
              <c:f>Sheet1!$C$2:$C$8</c:f>
              <c:numCache>
                <c:formatCode>0%</c:formatCode>
                <c:ptCount val="7"/>
                <c:pt idx="0">
                  <c:v>0.15</c:v>
                </c:pt>
                <c:pt idx="1">
                  <c:v>0.15</c:v>
                </c:pt>
                <c:pt idx="2">
                  <c:v>0.13</c:v>
                </c:pt>
                <c:pt idx="3">
                  <c:v>0.11</c:v>
                </c:pt>
                <c:pt idx="4">
                  <c:v>0.15</c:v>
                </c:pt>
                <c:pt idx="5">
                  <c:v>0.19</c:v>
                </c:pt>
                <c:pt idx="6">
                  <c:v>0.13</c:v>
                </c:pt>
              </c:numCache>
            </c:numRef>
          </c:val>
          <c:smooth val="0"/>
          <c:extLst>
            <c:ext xmlns:c16="http://schemas.microsoft.com/office/drawing/2014/chart" uri="{C3380CC4-5D6E-409C-BE32-E72D297353CC}">
              <c16:uniqueId val="{00000001-F7F3-4669-9153-74990B35A221}"/>
            </c:ext>
          </c:extLst>
        </c:ser>
        <c:ser>
          <c:idx val="2"/>
          <c:order val="2"/>
          <c:tx>
            <c:strRef>
              <c:f>Sheet1!$D$1</c:f>
              <c:strCache>
                <c:ptCount val="1"/>
                <c:pt idx="0">
                  <c:v>Inactive - less than 30 minutes</c:v>
                </c:pt>
              </c:strCache>
            </c:strRef>
          </c:tx>
          <c:spPr>
            <a:ln w="28575" cap="rnd">
              <a:solidFill>
                <a:srgbClr val="FF8EA9"/>
              </a:solidFill>
              <a:round/>
            </a:ln>
            <a:effectLst/>
          </c:spPr>
          <c:marker>
            <c:symbol val="diamond"/>
            <c:size val="8"/>
            <c:spPr>
              <a:solidFill>
                <a:srgbClr val="FF8EA9"/>
              </a:solidFill>
              <a:ln w="9525">
                <a:solidFill>
                  <a:srgbClr val="FF8EA9"/>
                </a:solidFill>
              </a:ln>
              <a:effectLst/>
            </c:spPr>
          </c:marker>
          <c:dPt>
            <c:idx val="7"/>
            <c:marker>
              <c:symbol val="diamond"/>
              <c:size val="8"/>
              <c:spPr>
                <a:solidFill>
                  <a:srgbClr val="FF8EA9"/>
                </a:solidFill>
                <a:ln w="9525">
                  <a:solidFill>
                    <a:srgbClr val="FF8EA9"/>
                  </a:solidFill>
                </a:ln>
                <a:effectLst/>
              </c:spPr>
            </c:marker>
            <c:bubble3D val="0"/>
            <c:extLst>
              <c:ext xmlns:c16="http://schemas.microsoft.com/office/drawing/2014/chart" uri="{C3380CC4-5D6E-409C-BE32-E72D297353CC}">
                <c16:uniqueId val="{00000007-764E-4F54-93D2-7E6C321D650E}"/>
              </c:ext>
            </c:extLst>
          </c:dPt>
          <c:dLbls>
            <c:dLbl>
              <c:idx val="2"/>
              <c:layout>
                <c:manualLayout>
                  <c:x val="-3.029317427105737E-2"/>
                  <c:y val="-3.01692119133390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FB-495C-909F-F7C2E8158C49}"/>
                </c:ext>
              </c:extLst>
            </c:dLbl>
            <c:dLbl>
              <c:idx val="6"/>
              <c:layout>
                <c:manualLayout>
                  <c:x val="-3.213722025314257E-2"/>
                  <c:y val="-4.79245793003173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C2-4B27-8C6C-0311D5A58D0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18-34*</c:v>
                </c:pt>
                <c:pt idx="1">
                  <c:v>35-44</c:v>
                </c:pt>
                <c:pt idx="2">
                  <c:v>45-54</c:v>
                </c:pt>
                <c:pt idx="3">
                  <c:v>55-64</c:v>
                </c:pt>
                <c:pt idx="4">
                  <c:v>65-74</c:v>
                </c:pt>
                <c:pt idx="5">
                  <c:v>75+</c:v>
                </c:pt>
                <c:pt idx="6">
                  <c:v>TOTAL</c:v>
                </c:pt>
              </c:strCache>
            </c:strRef>
          </c:cat>
          <c:val>
            <c:numRef>
              <c:f>Sheet1!$D$2:$D$8</c:f>
              <c:numCache>
                <c:formatCode>0%</c:formatCode>
                <c:ptCount val="7"/>
                <c:pt idx="0">
                  <c:v>0.17</c:v>
                </c:pt>
                <c:pt idx="1">
                  <c:v>0.21</c:v>
                </c:pt>
                <c:pt idx="2">
                  <c:v>0.24</c:v>
                </c:pt>
                <c:pt idx="3">
                  <c:v>0.17</c:v>
                </c:pt>
                <c:pt idx="4">
                  <c:v>0.2</c:v>
                </c:pt>
                <c:pt idx="5">
                  <c:v>0.27</c:v>
                </c:pt>
                <c:pt idx="6">
                  <c:v>0.21</c:v>
                </c:pt>
              </c:numCache>
            </c:numRef>
          </c:val>
          <c:smooth val="0"/>
          <c:extLst>
            <c:ext xmlns:c16="http://schemas.microsoft.com/office/drawing/2014/chart" uri="{C3380CC4-5D6E-409C-BE32-E72D297353CC}">
              <c16:uniqueId val="{00000000-2399-4D24-9AC4-95F4C799BBC7}"/>
            </c:ext>
          </c:extLst>
        </c:ser>
        <c:dLbls>
          <c:showLegendKey val="0"/>
          <c:showVal val="0"/>
          <c:showCatName val="0"/>
          <c:showSerName val="0"/>
          <c:showPercent val="0"/>
          <c:showBubbleSize val="0"/>
        </c:dLbls>
        <c:marker val="1"/>
        <c:smooth val="0"/>
        <c:axId val="534052464"/>
        <c:axId val="534052792"/>
      </c:lineChart>
      <c:catAx>
        <c:axId val="534052464"/>
        <c:scaling>
          <c:orientation val="minMax"/>
        </c:scaling>
        <c:delete val="0"/>
        <c:axPos val="b"/>
        <c:numFmt formatCode="General" sourceLinked="1"/>
        <c:majorTickMark val="out"/>
        <c:minorTickMark val="none"/>
        <c:tickLblPos val="nextTo"/>
        <c:spPr>
          <a:noFill/>
          <a:ln w="9525" cap="flat" cmpd="sng" algn="ctr">
            <a:solidFill>
              <a:srgbClr val="000000">
                <a:lumMod val="50000"/>
                <a:lumOff val="50000"/>
              </a:srgb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9"/>
          <c:min val="0"/>
        </c:scaling>
        <c:delete val="0"/>
        <c:axPos val="l"/>
        <c:numFmt formatCode="0%" sourceLinked="1"/>
        <c:majorTickMark val="out"/>
        <c:minorTickMark val="none"/>
        <c:tickLblPos val="nextTo"/>
        <c:spPr>
          <a:noFill/>
          <a:ln>
            <a:solidFill>
              <a:schemeClr val="tx1">
                <a:lumMod val="50000"/>
                <a:lumOff val="50000"/>
              </a:schemeClr>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534052464"/>
        <c:crosses val="autoZero"/>
        <c:crossBetween val="between"/>
      </c:valAx>
      <c:spPr>
        <a:noFill/>
        <a:ln>
          <a:noFill/>
        </a:ln>
        <a:effectLst/>
      </c:spPr>
    </c:plotArea>
    <c:legend>
      <c:legendPos val="t"/>
      <c:layout>
        <c:manualLayout>
          <c:xMode val="edge"/>
          <c:yMode val="edge"/>
          <c:x val="0.67525091272115767"/>
          <c:y val="2.9334481458759876E-2"/>
          <c:w val="0.13231200450146591"/>
          <c:h val="0.7790794937485443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span"/>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1302758539182812"/>
          <c:y val="5.1622088288728669E-2"/>
          <c:w val="0.51366194537999821"/>
          <c:h val="0.94551708567855175"/>
        </c:manualLayout>
      </c:layout>
      <c:barChart>
        <c:barDir val="bar"/>
        <c:grouping val="clustered"/>
        <c:varyColors val="0"/>
        <c:ser>
          <c:idx val="0"/>
          <c:order val="0"/>
          <c:tx>
            <c:strRef>
              <c:f>Sheet1!$B$1</c:f>
              <c:strCache>
                <c:ptCount val="1"/>
                <c:pt idx="0">
                  <c:v>Essex 2024</c:v>
                </c:pt>
              </c:strCache>
            </c:strRef>
          </c:tx>
          <c:spPr>
            <a:solidFill>
              <a:srgbClr val="E4003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0.27710000000000001</c:v>
                </c:pt>
                <c:pt idx="1">
                  <c:v>0.215</c:v>
                </c:pt>
                <c:pt idx="2">
                  <c:v>0.19520000000000001</c:v>
                </c:pt>
                <c:pt idx="3">
                  <c:v>0.1381</c:v>
                </c:pt>
                <c:pt idx="4">
                  <c:v>0.1047</c:v>
                </c:pt>
                <c:pt idx="5">
                  <c:v>6.9900000000000004E-2</c:v>
                </c:pt>
              </c:numCache>
            </c:numRef>
          </c:val>
          <c:extLst>
            <c:ext xmlns:c16="http://schemas.microsoft.com/office/drawing/2014/chart" uri="{C3380CC4-5D6E-409C-BE32-E72D297353CC}">
              <c16:uniqueId val="{00000000-1E67-471E-AB20-517D935F9365}"/>
            </c:ext>
          </c:extLst>
        </c:ser>
        <c:ser>
          <c:idx val="1"/>
          <c:order val="1"/>
          <c:tx>
            <c:strRef>
              <c:f>Sheet1!$C$1</c:f>
              <c:strCache>
                <c:ptCount val="1"/>
                <c:pt idx="0">
                  <c:v>Essex 2023</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Sheet1!$C$2:$C$7</c:f>
              <c:numCache>
                <c:formatCode>0%</c:formatCode>
                <c:ptCount val="6"/>
                <c:pt idx="0">
                  <c:v>0.1358</c:v>
                </c:pt>
                <c:pt idx="1">
                  <c:v>0.2457</c:v>
                </c:pt>
                <c:pt idx="2">
                  <c:v>0.2296</c:v>
                </c:pt>
                <c:pt idx="3">
                  <c:v>0.15690000000000001</c:v>
                </c:pt>
                <c:pt idx="4">
                  <c:v>0.1401</c:v>
                </c:pt>
                <c:pt idx="5">
                  <c:v>9.1800000000000007E-2</c:v>
                </c:pt>
              </c:numCache>
            </c:numRef>
          </c:val>
          <c:extLst>
            <c:ext xmlns:c16="http://schemas.microsoft.com/office/drawing/2014/chart" uri="{C3380CC4-5D6E-409C-BE32-E72D297353CC}">
              <c16:uniqueId val="{00000000-6A39-4C50-9F99-AF5F3D38B4F2}"/>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5000000000000003"/>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layout>
        <c:manualLayout>
          <c:xMode val="edge"/>
          <c:yMode val="edge"/>
          <c:x val="0.74140462299492194"/>
          <c:y val="0.63313423522560996"/>
          <c:w val="0.14817137007242126"/>
          <c:h val="0.1170899613329924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48633798976588022"/>
          <c:y val="8.2020021805927247E-3"/>
          <c:w val="0.48426181510501143"/>
          <c:h val="0.94843750317190556"/>
        </c:manualLayout>
      </c:layout>
      <c:barChart>
        <c:barDir val="bar"/>
        <c:grouping val="clustered"/>
        <c:varyColors val="0"/>
        <c:ser>
          <c:idx val="0"/>
          <c:order val="0"/>
          <c:tx>
            <c:strRef>
              <c:f>Sheet1!$B$1</c:f>
              <c:strCache>
                <c:ptCount val="1"/>
                <c:pt idx="0">
                  <c:v>Essex 2024</c:v>
                </c:pt>
              </c:strCache>
            </c:strRef>
          </c:tx>
          <c:spPr>
            <a:solidFill>
              <a:srgbClr val="E40037"/>
            </a:solidFill>
            <a:ln>
              <a:noFill/>
            </a:ln>
            <a:effectLst/>
          </c:spPr>
          <c:invertIfNegative val="0"/>
          <c:dPt>
            <c:idx val="0"/>
            <c:invertIfNegative val="0"/>
            <c:bubble3D val="0"/>
            <c:spPr>
              <a:solidFill>
                <a:srgbClr val="E40037"/>
              </a:solidFill>
              <a:ln>
                <a:noFill/>
              </a:ln>
              <a:effectLst/>
            </c:spPr>
            <c:extLst>
              <c:ext xmlns:c16="http://schemas.microsoft.com/office/drawing/2014/chart" uri="{C3380CC4-5D6E-409C-BE32-E72D297353CC}">
                <c16:uniqueId val="{00000001-55FD-48C0-87BB-CE3CAEB779C7}"/>
              </c:ext>
            </c:extLst>
          </c:dPt>
          <c:dLbls>
            <c:dLbl>
              <c:idx val="1"/>
              <c:tx>
                <c:rich>
                  <a:bodyPr/>
                  <a:lstStyle/>
                  <a:p>
                    <a:fld id="{083DEE8F-79AA-4D6A-9C9F-3AE8E3C6AF0E}"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5FD-48C0-87BB-CE3CAEB779C7}"/>
                </c:ext>
              </c:extLst>
            </c:dLbl>
            <c:dLbl>
              <c:idx val="3"/>
              <c:tx>
                <c:rich>
                  <a:bodyPr/>
                  <a:lstStyle/>
                  <a:p>
                    <a:fld id="{F1027D4B-DF0F-43ED-A428-83C1473BD1E2}"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FD-48C0-87BB-CE3CAEB779C7}"/>
                </c:ext>
              </c:extLst>
            </c:dLbl>
            <c:dLbl>
              <c:idx val="7"/>
              <c:tx>
                <c:rich>
                  <a:bodyPr/>
                  <a:lstStyle/>
                  <a:p>
                    <a:fld id="{09AAE30C-894E-4A6D-998A-3B1D159737B6}"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5FD-48C0-87BB-CE3CAEB779C7}"/>
                </c:ext>
              </c:extLst>
            </c:dLbl>
            <c:dLbl>
              <c:idx val="8"/>
              <c:tx>
                <c:rich>
                  <a:bodyPr/>
                  <a:lstStyle/>
                  <a:p>
                    <a:fld id="{B843F21F-A1D5-476E-B138-D442042CB9B1}"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5FD-48C0-87BB-CE3CAEB779C7}"/>
                </c:ext>
              </c:extLst>
            </c:dLbl>
            <c:dLbl>
              <c:idx val="9"/>
              <c:tx>
                <c:rich>
                  <a:bodyPr/>
                  <a:lstStyle/>
                  <a:p>
                    <a:fld id="{A45F6505-87AF-4E02-9ED9-C30E85AA749F}"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5FD-48C0-87BB-CE3CAEB779C7}"/>
                </c:ext>
              </c:extLst>
            </c:dLbl>
            <c:dLbl>
              <c:idx val="10"/>
              <c:tx>
                <c:rich>
                  <a:bodyPr/>
                  <a:lstStyle/>
                  <a:p>
                    <a:fld id="{76BC0003-FCD8-44BF-B95A-00CBC13DBFF5}"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5FD-48C0-87BB-CE3CAEB779C7}"/>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fld id="{C8FA2517-896F-469C-92A1-5BFD7D059F50}" type="VALUE">
                      <a:rPr lang="en-US">
                        <a:solidFill>
                          <a:srgbClr val="E40037"/>
                        </a:solidFill>
                      </a:rPr>
                      <a:pPr>
                        <a:defRPr sz="9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55FD-48C0-87BB-CE3CAEB779C7}"/>
                </c:ext>
              </c:extLst>
            </c:dLbl>
            <c:dLbl>
              <c:idx val="13"/>
              <c:tx>
                <c:rich>
                  <a:bodyPr/>
                  <a:lstStyle/>
                  <a:p>
                    <a:fld id="{D66AED23-908C-462E-929E-5D064E5E4909}"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5FD-48C0-87BB-CE3CAEB779C7}"/>
                </c:ext>
              </c:extLst>
            </c:dLbl>
            <c:dLbl>
              <c:idx val="14"/>
              <c:tx>
                <c:rich>
                  <a:bodyPr/>
                  <a:lstStyle/>
                  <a:p>
                    <a:fld id="{4FC25FF3-BEC2-406F-923D-07AC10104DD8}"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55FD-48C0-87BB-CE3CAEB779C7}"/>
                </c:ext>
              </c:extLst>
            </c:dLbl>
            <c:dLbl>
              <c:idx val="15"/>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469A243B-4DB9-40CC-A61C-F7860F81F438}"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5FD-48C0-87BB-CE3CAEB779C7}"/>
                </c:ext>
              </c:extLst>
            </c:dLbl>
            <c:dLbl>
              <c:idx val="16"/>
              <c:tx>
                <c:rich>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fld id="{6C92C76C-8107-4DDE-B14B-31EF47FA449C}" type="VALUE">
                      <a:rPr lang="en-US">
                        <a:solidFill>
                          <a:srgbClr val="E40037"/>
                        </a:solidFill>
                      </a:rPr>
                      <a:pPr>
                        <a:defRPr sz="9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55FD-48C0-87BB-CE3CAEB779C7}"/>
                </c:ext>
              </c:extLst>
            </c:dLbl>
            <c:dLbl>
              <c:idx val="17"/>
              <c:tx>
                <c:rich>
                  <a:bodyPr/>
                  <a:lstStyle/>
                  <a:p>
                    <a:fld id="{F19C2280-6559-4AF7-8D40-33157CB50D5E}"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55FD-48C0-87BB-CE3CAEB779C7}"/>
                </c:ext>
              </c:extLst>
            </c:dLbl>
            <c:dLbl>
              <c:idx val="18"/>
              <c:tx>
                <c:rich>
                  <a:bodyPr/>
                  <a:lstStyle/>
                  <a:p>
                    <a:fld id="{AC042AFB-5D44-442E-A4B4-055D3A59B6F5}"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5FD-48C0-87BB-CE3CAEB779C7}"/>
                </c:ext>
              </c:extLst>
            </c:dLbl>
            <c:dLbl>
              <c:idx val="19"/>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2-55FD-48C0-87BB-CE3CAEB779C7}"/>
                </c:ext>
              </c:extLst>
            </c:dLbl>
            <c:dLbl>
              <c:idx val="20"/>
              <c:tx>
                <c:rich>
                  <a:bodyPr/>
                  <a:lstStyle/>
                  <a:p>
                    <a:fld id="{396969EB-64CC-43C9-85F4-AC7A79F2CBA0}"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55FD-48C0-87BB-CE3CAEB779C7}"/>
                </c:ext>
              </c:extLst>
            </c:dLbl>
            <c:dLbl>
              <c:idx val="21"/>
              <c:tx>
                <c:rich>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fld id="{6DF4D2B7-63E5-47E8-BFDF-D0425F89A514}" type="VALUE">
                      <a:rPr lang="en-US">
                        <a:solidFill>
                          <a:srgbClr val="E40037"/>
                        </a:solidFill>
                      </a:rPr>
                      <a:pPr>
                        <a:defRPr sz="9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5FD-48C0-87BB-CE3CAEB779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Sheet1!$B$2:$B$34</c:f>
              <c:numCache>
                <c:formatCode>0%</c:formatCode>
                <c:ptCount val="22"/>
                <c:pt idx="0">
                  <c:v>6.9900000000000004E-2</c:v>
                </c:pt>
                <c:pt idx="1">
                  <c:v>8.9700000000000002E-2</c:v>
                </c:pt>
                <c:pt idx="2">
                  <c:v>4.8899999999999999E-2</c:v>
                </c:pt>
                <c:pt idx="3">
                  <c:v>5.3600000000000002E-2</c:v>
                </c:pt>
                <c:pt idx="4">
                  <c:v>7.9600000000000004E-2</c:v>
                </c:pt>
                <c:pt idx="5">
                  <c:v>5.16E-2</c:v>
                </c:pt>
                <c:pt idx="6">
                  <c:v>8.0500000000000002E-2</c:v>
                </c:pt>
                <c:pt idx="7">
                  <c:v>5.8400000000000001E-2</c:v>
                </c:pt>
                <c:pt idx="8">
                  <c:v>8.5500000000000007E-2</c:v>
                </c:pt>
                <c:pt idx="9">
                  <c:v>5.5500000000000001E-2</c:v>
                </c:pt>
                <c:pt idx="10">
                  <c:v>9.4E-2</c:v>
                </c:pt>
                <c:pt idx="11">
                  <c:v>8.5400000000000004E-2</c:v>
                </c:pt>
                <c:pt idx="12">
                  <c:v>4.7500000000000001E-2</c:v>
                </c:pt>
                <c:pt idx="13">
                  <c:v>6.2600000000000003E-2</c:v>
                </c:pt>
                <c:pt idx="14">
                  <c:v>7.2599999999999998E-2</c:v>
                </c:pt>
                <c:pt idx="15">
                  <c:v>0.10050000000000001</c:v>
                </c:pt>
                <c:pt idx="16">
                  <c:v>5.8900000000000001E-2</c:v>
                </c:pt>
                <c:pt idx="17">
                  <c:v>7.9100000000000004E-2</c:v>
                </c:pt>
                <c:pt idx="18">
                  <c:v>8.09E-2</c:v>
                </c:pt>
                <c:pt idx="19">
                  <c:v>5.3999999999999999E-2</c:v>
                </c:pt>
                <c:pt idx="20">
                  <c:v>8.4199999999999997E-2</c:v>
                </c:pt>
                <c:pt idx="21">
                  <c:v>5.0700000000000002E-2</c:v>
                </c:pt>
              </c:numCache>
            </c:numRef>
          </c:val>
          <c:extLst>
            <c:ext xmlns:c16="http://schemas.microsoft.com/office/drawing/2014/chart" uri="{C3380CC4-5D6E-409C-BE32-E72D297353CC}">
              <c16:uniqueId val="{00000011-55FD-48C0-87BB-CE3CAEB779C7}"/>
            </c:ext>
          </c:extLst>
        </c:ser>
        <c:ser>
          <c:idx val="1"/>
          <c:order val="1"/>
          <c:tx>
            <c:strRef>
              <c:f>Sheet1!$C$1</c:f>
              <c:strCache>
                <c:ptCount val="1"/>
                <c:pt idx="0">
                  <c:v>Essex 2023</c:v>
                </c:pt>
              </c:strCache>
            </c:strRef>
          </c:tx>
          <c:spPr>
            <a:solidFill>
              <a:srgbClr val="A6A6A6"/>
            </a:solidFill>
            <a:ln>
              <a:solidFill>
                <a:schemeClr val="bg1">
                  <a:lumMod val="50000"/>
                </a:schemeClr>
              </a:solidFill>
            </a:ln>
            <a:effectLst/>
          </c:spPr>
          <c:invertIfNegative val="0"/>
          <c:dLbls>
            <c:dLbl>
              <c:idx val="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A342267F-DE34-438A-AF9A-3BBFE4F772CF}"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5FD-48C0-87BB-CE3CAEB779C7}"/>
                </c:ext>
              </c:extLst>
            </c:dLbl>
            <c:dLbl>
              <c:idx val="2"/>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3-55FD-48C0-87BB-CE3CAEB779C7}"/>
                </c:ext>
              </c:extLst>
            </c:dLbl>
            <c:dLbl>
              <c:idx val="3"/>
              <c:tx>
                <c:rich>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fld id="{B2F59046-EE49-41AE-BE2C-3FB1F22E81CB}" type="VALUE">
                      <a:rPr lang="en-US">
                        <a:solidFill>
                          <a:srgbClr val="E40037"/>
                        </a:solidFill>
                      </a:rPr>
                      <a:pPr>
                        <a:defRPr sz="9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55FD-48C0-87BB-CE3CAEB779C7}"/>
                </c:ext>
              </c:extLst>
            </c:dLbl>
            <c:dLbl>
              <c:idx val="4"/>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4-55FD-48C0-87BB-CE3CAEB779C7}"/>
                </c:ext>
              </c:extLst>
            </c:dLbl>
            <c:dLbl>
              <c:idx val="5"/>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25-55FD-48C0-87BB-CE3CAEB779C7}"/>
                </c:ext>
              </c:extLst>
            </c:dLbl>
            <c:dLbl>
              <c:idx val="7"/>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4-55FD-48C0-87BB-CE3CAEB779C7}"/>
                </c:ext>
              </c:extLst>
            </c:dLbl>
            <c:dLbl>
              <c:idx val="8"/>
              <c:tx>
                <c:rich>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fld id="{0CAB7BFE-BF7E-4E29-9415-4AC6CBCA03AD}" type="VALUE">
                      <a:rPr lang="en-US">
                        <a:solidFill>
                          <a:srgbClr val="00B050"/>
                        </a:solidFill>
                      </a:rPr>
                      <a:pPr>
                        <a:defRPr sz="900">
                          <a:solidFill>
                            <a:srgbClr val="00B050"/>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B050"/>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55FD-48C0-87BB-CE3CAEB779C7}"/>
                </c:ext>
              </c:extLst>
            </c:dLbl>
            <c:dLbl>
              <c:idx val="9"/>
              <c:tx>
                <c:rich>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fld id="{7AE2107E-BEA5-4335-85E0-6D153CC2BC43}" type="VALUE">
                      <a:rPr lang="en-US">
                        <a:solidFill>
                          <a:srgbClr val="E40037"/>
                        </a:solidFill>
                      </a:rPr>
                      <a:pPr>
                        <a:defRPr sz="9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5FD-48C0-87BB-CE3CAEB779C7}"/>
                </c:ext>
              </c:extLst>
            </c:dLbl>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7-55FD-48C0-87BB-CE3CAEB779C7}"/>
                </c:ext>
              </c:extLst>
            </c:dLbl>
            <c:dLbl>
              <c:idx val="12"/>
              <c:tx>
                <c:rich>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fld id="{A386825C-EB76-4FFD-BC76-245A8CBE9C54}" type="VALUE">
                      <a:rPr lang="en-US">
                        <a:solidFill>
                          <a:srgbClr val="E40037"/>
                        </a:solidFill>
                      </a:rPr>
                      <a:pPr>
                        <a:defRPr sz="9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5FD-48C0-87BB-CE3CAEB779C7}"/>
                </c:ext>
              </c:extLst>
            </c:dLbl>
            <c:dLbl>
              <c:idx val="1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7BA1524-B50E-48A2-AADA-56E4AA04B937}"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55FD-48C0-87BB-CE3CAEB779C7}"/>
                </c:ext>
              </c:extLst>
            </c:dLbl>
            <c:dLbl>
              <c:idx val="14"/>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0D82F03A-FDE9-4C81-BD6E-CD1C2CBF794E}"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55FD-48C0-87BB-CE3CAEB779C7}"/>
                </c:ext>
              </c:extLst>
            </c:dLbl>
            <c:dLbl>
              <c:idx val="15"/>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19BBA04A-F526-4261-BFE0-9FFAC3B59C77}"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55FD-48C0-87BB-CE3CAEB779C7}"/>
                </c:ext>
              </c:extLst>
            </c:dLbl>
            <c:dLbl>
              <c:idx val="16"/>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248314B9-3C2C-4496-BDF6-7359BAF737EC}"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55FD-48C0-87BB-CE3CAEB779C7}"/>
                </c:ext>
              </c:extLst>
            </c:dLbl>
            <c:dLbl>
              <c:idx val="17"/>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94DF2859-C049-42C2-A9B9-6B4E8C867843}"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55FD-48C0-87BB-CE3CAEB779C7}"/>
                </c:ext>
              </c:extLst>
            </c:dLbl>
            <c:dLbl>
              <c:idx val="18"/>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19A69DBC-DD13-498D-96BC-06D0F8B4C7C4}"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55FD-48C0-87BB-CE3CAEB779C7}"/>
                </c:ext>
              </c:extLst>
            </c:dLbl>
            <c:dLbl>
              <c:idx val="20"/>
              <c:tx>
                <c:rich>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fld id="{6C2EC68B-AD28-43B2-A1BC-9BADD800F6A7}" type="VALUE">
                      <a:rPr lang="en-US">
                        <a:solidFill>
                          <a:srgbClr val="E40037"/>
                        </a:solidFill>
                      </a:rPr>
                      <a:pPr>
                        <a:defRPr sz="900">
                          <a:solidFill>
                            <a:srgbClr val="E40037"/>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E40037"/>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55FD-48C0-87BB-CE3CAEB779C7}"/>
                </c:ext>
              </c:extLst>
            </c:dLbl>
            <c:dLbl>
              <c:idx val="21"/>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fld id="{BB7A09EE-56AB-4B11-8235-DBF5C6A8B135}" type="VALUE">
                      <a:rPr lang="en-US">
                        <a:solidFill>
                          <a:schemeClr val="tx1"/>
                        </a:solidFill>
                      </a:rPr>
                      <a:pPr>
                        <a:defRPr sz="900">
                          <a:solidFill>
                            <a:schemeClr val="tx1"/>
                          </a:solidFill>
                        </a:defRPr>
                      </a:pPr>
                      <a:t>[VALUE]</a:t>
                    </a:fld>
                    <a:endParaRPr lang="en-GB"/>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55FD-48C0-87BB-CE3CAEB779C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Sheet1!$A$2:$A$34</c:f>
              <c:strCache>
                <c:ptCount val="22"/>
                <c:pt idx="0">
                  <c:v>ESSEX TOTAL</c:v>
                </c:pt>
                <c:pt idx="1">
                  <c:v>Basildon</c:v>
                </c:pt>
                <c:pt idx="2">
                  <c:v>Braintree</c:v>
                </c:pt>
                <c:pt idx="3">
                  <c:v>Brentwood</c:v>
                </c:pt>
                <c:pt idx="4">
                  <c:v>Castle Point</c:v>
                </c:pt>
                <c:pt idx="5">
                  <c:v>Chelmsford</c:v>
                </c:pt>
                <c:pt idx="6">
                  <c:v>Colchester</c:v>
                </c:pt>
                <c:pt idx="7">
                  <c:v>Epping Forest</c:v>
                </c:pt>
                <c:pt idx="8">
                  <c:v>Harlow</c:v>
                </c:pt>
                <c:pt idx="9">
                  <c:v>Maldon</c:v>
                </c:pt>
                <c:pt idx="10">
                  <c:v>Rochford</c:v>
                </c:pt>
                <c:pt idx="11">
                  <c:v>Tendring</c:v>
                </c:pt>
                <c:pt idx="12">
                  <c:v>Uttlesford</c:v>
                </c:pt>
                <c:pt idx="13">
                  <c:v>Live in a Rural area</c:v>
                </c:pt>
                <c:pt idx="14">
                  <c:v>Live in a Urban area</c:v>
                </c:pt>
                <c:pt idx="15">
                  <c:v>Levelling up priority place</c:v>
                </c:pt>
                <c:pt idx="16">
                  <c:v>Non-priority place</c:v>
                </c:pt>
                <c:pt idx="17">
                  <c:v>IMD quintile 1 - more deprived</c:v>
                </c:pt>
                <c:pt idx="18">
                  <c:v>IMD quintile 2</c:v>
                </c:pt>
                <c:pt idx="19">
                  <c:v>IMD quintile 3</c:v>
                </c:pt>
                <c:pt idx="20">
                  <c:v>IMD quintile 4</c:v>
                </c:pt>
                <c:pt idx="21">
                  <c:v>IMD quintile 5 - less deprived</c:v>
                </c:pt>
              </c:strCache>
            </c:strRef>
          </c:cat>
          <c:val>
            <c:numRef>
              <c:f>Sheet1!$C$2:$C$34</c:f>
              <c:numCache>
                <c:formatCode>0%</c:formatCode>
                <c:ptCount val="22"/>
                <c:pt idx="0">
                  <c:v>9.1800000000000007E-2</c:v>
                </c:pt>
                <c:pt idx="1">
                  <c:v>7.5999999999999998E-2</c:v>
                </c:pt>
                <c:pt idx="2">
                  <c:v>6.6199999999999995E-2</c:v>
                </c:pt>
                <c:pt idx="3">
                  <c:v>5.9900000000000002E-2</c:v>
                </c:pt>
                <c:pt idx="4">
                  <c:v>5.8999999999999997E-2</c:v>
                </c:pt>
                <c:pt idx="5">
                  <c:v>0.1381</c:v>
                </c:pt>
                <c:pt idx="6">
                  <c:v>0.10349999999999999</c:v>
                </c:pt>
                <c:pt idx="7">
                  <c:v>9.5500000000000002E-2</c:v>
                </c:pt>
                <c:pt idx="8">
                  <c:v>0.14360000000000001</c:v>
                </c:pt>
                <c:pt idx="9">
                  <c:v>6.3100000000000003E-2</c:v>
                </c:pt>
                <c:pt idx="10">
                  <c:v>0.10199999999999999</c:v>
                </c:pt>
                <c:pt idx="11">
                  <c:v>0.10680000000000001</c:v>
                </c:pt>
                <c:pt idx="12">
                  <c:v>6.6000000000000003E-2</c:v>
                </c:pt>
                <c:pt idx="13">
                  <c:v>9.6799999999999997E-2</c:v>
                </c:pt>
                <c:pt idx="14">
                  <c:v>9.01E-2</c:v>
                </c:pt>
                <c:pt idx="15">
                  <c:v>9.8699999999999996E-2</c:v>
                </c:pt>
                <c:pt idx="16">
                  <c:v>8.9499999999999996E-2</c:v>
                </c:pt>
                <c:pt idx="17">
                  <c:v>0.1018</c:v>
                </c:pt>
                <c:pt idx="18">
                  <c:v>0.1043</c:v>
                </c:pt>
                <c:pt idx="19">
                  <c:v>0.09</c:v>
                </c:pt>
                <c:pt idx="20">
                  <c:v>7.8700000000000006E-2</c:v>
                </c:pt>
                <c:pt idx="21">
                  <c:v>9.2899999999999996E-2</c:v>
                </c:pt>
              </c:numCache>
            </c:numRef>
          </c:val>
          <c:extLst>
            <c:ext xmlns:c16="http://schemas.microsoft.com/office/drawing/2014/chart" uri="{C3380CC4-5D6E-409C-BE32-E72D297353CC}">
              <c16:uniqueId val="{00000021-55FD-48C0-87BB-CE3CAEB779C7}"/>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30000000000000004"/>
          <c:min val="0"/>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37883522205826031"/>
          <c:y val="0.12544645019299713"/>
          <c:w val="0.62116477794173963"/>
          <c:h val="0.87455354980700295"/>
        </c:manualLayout>
      </c:layout>
      <c:barChart>
        <c:barDir val="bar"/>
        <c:grouping val="clustered"/>
        <c:varyColors val="0"/>
        <c:ser>
          <c:idx val="1"/>
          <c:order val="0"/>
          <c:tx>
            <c:strRef>
              <c:f>Sheet1!$B$1</c:f>
              <c:strCache>
                <c:ptCount val="1"/>
                <c:pt idx="0">
                  <c:v>Essex TOTAL</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Sheet1!$B$2:$B$7</c:f>
              <c:numCache>
                <c:formatCode>0%</c:formatCode>
                <c:ptCount val="6"/>
                <c:pt idx="0">
                  <c:v>0.27711076360290027</c:v>
                </c:pt>
                <c:pt idx="1">
                  <c:v>0.2149773274578238</c:v>
                </c:pt>
                <c:pt idx="2">
                  <c:v>0.19522943039626628</c:v>
                </c:pt>
                <c:pt idx="3">
                  <c:v>0.13807145842018551</c:v>
                </c:pt>
                <c:pt idx="4">
                  <c:v>0.10472406456537041</c:v>
                </c:pt>
                <c:pt idx="5">
                  <c:v>6.9886955557453737E-2</c:v>
                </c:pt>
              </c:numCache>
            </c:numRef>
          </c:val>
          <c:extLst>
            <c:ext xmlns:c16="http://schemas.microsoft.com/office/drawing/2014/chart" uri="{C3380CC4-5D6E-409C-BE32-E72D297353CC}">
              <c16:uniqueId val="{00000000-0B6C-4502-9A0C-7FF681761585}"/>
            </c:ext>
          </c:extLst>
        </c:ser>
        <c:ser>
          <c:idx val="2"/>
          <c:order val="1"/>
          <c:tx>
            <c:strRef>
              <c:f>Sheet1!$C$1</c:f>
              <c:strCache>
                <c:ptCount val="1"/>
                <c:pt idx="0">
                  <c:v>Working</c:v>
                </c:pt>
              </c:strCache>
            </c:strRef>
          </c:tx>
          <c:spPr>
            <a:solidFill>
              <a:schemeClr val="accent1"/>
            </a:solidFill>
            <a:ln>
              <a:noFill/>
            </a:ln>
            <a:effectLst/>
          </c:spPr>
          <c:invertIfNegative val="0"/>
          <c:dLbls>
            <c:dLbl>
              <c:idx val="1"/>
              <c:spPr>
                <a:noFill/>
                <a:ln w="19050">
                  <a:solidFill>
                    <a:srgbClr val="007A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B6C-4502-9A0C-7FF681761585}"/>
                </c:ext>
              </c:extLst>
            </c:dLbl>
            <c:dLbl>
              <c:idx val="2"/>
              <c:spPr>
                <a:noFill/>
                <a:ln w="19050">
                  <a:solidFill>
                    <a:srgbClr val="007A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2DD-48EE-8AD0-B79FC8374541}"/>
                </c:ext>
              </c:extLst>
            </c:dLbl>
            <c:dLbl>
              <c:idx val="3"/>
              <c:layout>
                <c:manualLayout>
                  <c:x val="4.9862573642996929E-3"/>
                  <c:y val="-5.7217710007580217E-3"/>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B6C-4502-9A0C-7FF681761585}"/>
                </c:ext>
              </c:extLst>
            </c:dLbl>
            <c:dLbl>
              <c:idx val="4"/>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2DD-48EE-8AD0-B79FC8374541}"/>
                </c:ext>
              </c:extLst>
            </c:dLbl>
            <c:dLbl>
              <c:idx val="5"/>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6874-422D-BBCA-800EA43A1A03}"/>
                </c:ext>
              </c:extLst>
            </c:dLbl>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Sheet1!$C$2:$C$7</c:f>
              <c:numCache>
                <c:formatCode>0%</c:formatCode>
                <c:ptCount val="6"/>
                <c:pt idx="0">
                  <c:v>0.28674344452618461</c:v>
                </c:pt>
                <c:pt idx="1">
                  <c:v>0.17011316747396432</c:v>
                </c:pt>
                <c:pt idx="2">
                  <c:v>0.16516874517689259</c:v>
                </c:pt>
                <c:pt idx="3">
                  <c:v>0.16192443848841759</c:v>
                </c:pt>
                <c:pt idx="4">
                  <c:v>0.13490814485677111</c:v>
                </c:pt>
                <c:pt idx="5">
                  <c:v>8.1142059477769771E-2</c:v>
                </c:pt>
              </c:numCache>
            </c:numRef>
          </c:val>
          <c:extLst>
            <c:ext xmlns:c16="http://schemas.microsoft.com/office/drawing/2014/chart" uri="{C3380CC4-5D6E-409C-BE32-E72D297353CC}">
              <c16:uniqueId val="{00000001-0B6C-4502-9A0C-7FF681761585}"/>
            </c:ext>
          </c:extLst>
        </c:ser>
        <c:ser>
          <c:idx val="3"/>
          <c:order val="2"/>
          <c:tx>
            <c:strRef>
              <c:f>Sheet1!$D$1</c:f>
              <c:strCache>
                <c:ptCount val="1"/>
                <c:pt idx="0">
                  <c:v>Not working</c:v>
                </c:pt>
              </c:strCache>
            </c:strRef>
          </c:tx>
          <c:spPr>
            <a:solidFill>
              <a:schemeClr val="accent3"/>
            </a:solidFill>
            <a:ln>
              <a:noFill/>
            </a:ln>
            <a:effectLst/>
          </c:spPr>
          <c:invertIfNegative val="0"/>
          <c:dLbls>
            <c:dLbl>
              <c:idx val="0"/>
              <c:layout>
                <c:manualLayout>
                  <c:x val="1.2465643410749232E-2"/>
                  <c:y val="-5.7217710007580217E-3"/>
                </c:manualLayout>
              </c:layout>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DD-48EE-8AD0-B79FC8374541}"/>
                </c:ext>
              </c:extLst>
            </c:dLbl>
            <c:dLbl>
              <c:idx val="1"/>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B6C-4502-9A0C-7FF681761585}"/>
                </c:ext>
              </c:extLst>
            </c:dLbl>
            <c:dLbl>
              <c:idx val="2"/>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B6C-4502-9A0C-7FF681761585}"/>
                </c:ext>
              </c:extLst>
            </c:dLbl>
            <c:dLbl>
              <c:idx val="3"/>
              <c:spPr>
                <a:noFill/>
                <a:ln w="19050">
                  <a:solidFill>
                    <a:srgbClr val="007A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6874-422D-BBCA-800EA43A1A03}"/>
                </c:ext>
              </c:extLst>
            </c:dLbl>
            <c:dLbl>
              <c:idx val="4"/>
              <c:spPr>
                <a:noFill/>
                <a:ln w="19050">
                  <a:solidFill>
                    <a:srgbClr val="007A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02DD-48EE-8AD0-B79FC8374541}"/>
                </c:ext>
              </c:extLst>
            </c:dLbl>
            <c:dLbl>
              <c:idx val="5"/>
              <c:layout>
                <c:manualLayout>
                  <c:x val="5.734195968944647E-2"/>
                  <c:y val="-8.5826565011370322E-3"/>
                </c:manualLayout>
              </c:layout>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2DD-48EE-8AD0-B79FC8374541}"/>
                </c:ext>
              </c:extLst>
            </c:dLbl>
            <c:spPr>
              <a:noFill/>
              <a:ln w="19050">
                <a:solidFill>
                  <a:schemeClr val="tx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Sheet1!$D$2:$D$7</c:f>
              <c:numCache>
                <c:formatCode>0%</c:formatCode>
                <c:ptCount val="6"/>
                <c:pt idx="0">
                  <c:v>0.31585765776405422</c:v>
                </c:pt>
                <c:pt idx="1">
                  <c:v>0.2478540598078095</c:v>
                </c:pt>
                <c:pt idx="2">
                  <c:v>0.2111559388690645</c:v>
                </c:pt>
                <c:pt idx="3">
                  <c:v>9.3324916968224148E-2</c:v>
                </c:pt>
                <c:pt idx="4">
                  <c:v>5.0448341126516881E-2</c:v>
                </c:pt>
                <c:pt idx="5">
                  <c:v>8.1359085464330877E-2</c:v>
                </c:pt>
              </c:numCache>
            </c:numRef>
          </c:val>
          <c:extLst>
            <c:ext xmlns:c16="http://schemas.microsoft.com/office/drawing/2014/chart" uri="{C3380CC4-5D6E-409C-BE32-E72D297353CC}">
              <c16:uniqueId val="{00000002-0B6C-4502-9A0C-7FF681761585}"/>
            </c:ext>
          </c:extLst>
        </c:ser>
        <c:ser>
          <c:idx val="0"/>
          <c:order val="3"/>
          <c:tx>
            <c:strRef>
              <c:f>Sheet1!$E$1</c:f>
              <c:strCache>
                <c:ptCount val="1"/>
                <c:pt idx="0">
                  <c:v>Retired</c:v>
                </c:pt>
              </c:strCache>
            </c:strRef>
          </c:tx>
          <c:spPr>
            <a:solidFill>
              <a:schemeClr val="accent5"/>
            </a:solidFill>
            <a:ln>
              <a:noFill/>
            </a:ln>
            <a:effectLst/>
          </c:spPr>
          <c:invertIfNegative val="0"/>
          <c:dLbls>
            <c:dLbl>
              <c:idx val="0"/>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2DD-48EE-8AD0-B79FC8374541}"/>
                </c:ext>
              </c:extLst>
            </c:dLbl>
            <c:dLbl>
              <c:idx val="1"/>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2DD-48EE-8AD0-B79FC8374541}"/>
                </c:ext>
              </c:extLst>
            </c:dLbl>
            <c:dLbl>
              <c:idx val="2"/>
              <c:spPr>
                <a:noFill/>
                <a:ln w="19050">
                  <a:solidFill>
                    <a:srgbClr val="FF0000"/>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2DD-48EE-8AD0-B79FC8374541}"/>
                </c:ext>
              </c:extLst>
            </c:dLbl>
            <c:dLbl>
              <c:idx val="3"/>
              <c:layout>
                <c:manualLayout>
                  <c:x val="2.2438158139348619E-2"/>
                  <c:y val="-5.7217710007580217E-3"/>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2DD-48EE-8AD0-B79FC8374541}"/>
                </c:ext>
              </c:extLst>
            </c:dLbl>
            <c:dLbl>
              <c:idx val="4"/>
              <c:layout>
                <c:manualLayout>
                  <c:x val="4.4876316278697238E-2"/>
                  <c:y val="-8.5826565011370322E-3"/>
                </c:manualLayout>
              </c:layout>
              <c:spPr>
                <a:noFill/>
                <a:ln w="19050">
                  <a:solidFill>
                    <a:srgbClr val="007A37"/>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2DD-48EE-8AD0-B79FC8374541}"/>
                </c:ext>
              </c:extLst>
            </c:dLbl>
            <c:dLbl>
              <c:idx val="5"/>
              <c:spPr>
                <a:noFill/>
                <a:ln w="19050">
                  <a:solidFill>
                    <a:schemeClr val="accent1"/>
                  </a:solid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6874-422D-BBCA-800EA43A1A03}"/>
                </c:ext>
              </c:extLst>
            </c:dLbl>
            <c:spPr>
              <a:noFill/>
              <a:ln w="19050">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Up to 2 hours 59 minutes</c:v>
                </c:pt>
                <c:pt idx="1">
                  <c:v>3 hours up to 4 hours 59 minutes</c:v>
                </c:pt>
                <c:pt idx="2">
                  <c:v>5 hours up to 6 hours 59 minutes</c:v>
                </c:pt>
                <c:pt idx="3">
                  <c:v>7 hours up to 8 hours 59 minutes</c:v>
                </c:pt>
                <c:pt idx="4">
                  <c:v>9 hours up to 11 hours 59 minutes</c:v>
                </c:pt>
                <c:pt idx="5">
                  <c:v>12 hours or more</c:v>
                </c:pt>
              </c:strCache>
            </c:strRef>
          </c:cat>
          <c:val>
            <c:numRef>
              <c:f>Sheet1!$E$2:$E$7</c:f>
              <c:numCache>
                <c:formatCode>0%</c:formatCode>
                <c:ptCount val="6"/>
                <c:pt idx="0">
                  <c:v>0.20816969804514179</c:v>
                </c:pt>
                <c:pt idx="1">
                  <c:v>0.30656843708358589</c:v>
                </c:pt>
                <c:pt idx="2">
                  <c:v>0.27762130234125509</c:v>
                </c:pt>
                <c:pt idx="3">
                  <c:v>0.1067111211899138</c:v>
                </c:pt>
                <c:pt idx="4">
                  <c:v>5.4933589985255729E-2</c:v>
                </c:pt>
                <c:pt idx="5">
                  <c:v>4.59958513548476E-2</c:v>
                </c:pt>
              </c:numCache>
            </c:numRef>
          </c:val>
          <c:extLst>
            <c:ext xmlns:c16="http://schemas.microsoft.com/office/drawing/2014/chart" uri="{C3380CC4-5D6E-409C-BE32-E72D297353CC}">
              <c16:uniqueId val="{00000003-02DD-48EE-8AD0-B79FC8374541}"/>
            </c:ext>
          </c:extLst>
        </c:ser>
        <c:dLbls>
          <c:showLegendKey val="0"/>
          <c:showVal val="0"/>
          <c:showCatName val="0"/>
          <c:showSerName val="0"/>
          <c:showPercent val="0"/>
          <c:showBubbleSize val="0"/>
        </c:dLbls>
        <c:gapWidth val="50"/>
        <c:axId val="534052464"/>
        <c:axId val="534052792"/>
      </c:barChart>
      <c:catAx>
        <c:axId val="5340524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75000"/>
                    <a:lumOff val="25000"/>
                  </a:schemeClr>
                </a:solidFill>
                <a:latin typeface="+mn-lt"/>
                <a:ea typeface="+mn-ea"/>
                <a:cs typeface="+mn-cs"/>
              </a:defRPr>
            </a:pPr>
            <a:endParaRPr lang="en-US"/>
          </a:p>
        </c:txPr>
        <c:crossAx val="534052792"/>
        <c:crosses val="autoZero"/>
        <c:auto val="1"/>
        <c:lblAlgn val="ctr"/>
        <c:lblOffset val="100"/>
        <c:noMultiLvlLbl val="0"/>
      </c:catAx>
      <c:valAx>
        <c:axId val="534052792"/>
        <c:scaling>
          <c:orientation val="minMax"/>
          <c:max val="0.4"/>
        </c:scaling>
        <c:delete val="1"/>
        <c:axPos val="t"/>
        <c:numFmt formatCode="0%" sourceLinked="1"/>
        <c:majorTickMark val="out"/>
        <c:minorTickMark val="none"/>
        <c:tickLblPos val="nextTo"/>
        <c:crossAx val="5340524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10.xml><?xml version="1.0" encoding="utf-8"?>
<cs:colorStyle xmlns:cs="http://schemas.microsoft.com/office/drawing/2012/chartStyle" xmlns:a="http://schemas.openxmlformats.org/drawingml/2006/main" meth="withinLinear" id="18">
  <a:schemeClr val="accent5"/>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8">
  <a:schemeClr val="accent5"/>
</cs:colorStyle>
</file>

<file path=ppt/charts/colors8.xml><?xml version="1.0" encoding="utf-8"?>
<cs:colorStyle xmlns:cs="http://schemas.microsoft.com/office/drawing/2012/chartStyle" xmlns:a="http://schemas.openxmlformats.org/drawingml/2006/main" meth="withinLinear" id="18">
  <a:schemeClr val="accent5"/>
</cs:colorStyle>
</file>

<file path=ppt/charts/colors9.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0.7121</cdr:x>
      <cdr:y>0.60022</cdr:y>
    </cdr:from>
    <cdr:to>
      <cdr:x>1</cdr:x>
      <cdr:y>0.75969</cdr:y>
    </cdr:to>
    <cdr:sp macro="" textlink="">
      <cdr:nvSpPr>
        <cdr:cNvPr id="2" name="TextBox 7">
          <a:extLst xmlns:a="http://schemas.openxmlformats.org/drawingml/2006/main">
            <a:ext uri="{FF2B5EF4-FFF2-40B4-BE49-F238E27FC236}">
              <a16:creationId xmlns:a16="http://schemas.microsoft.com/office/drawing/2014/main" id="{EB38CB19-2271-BE4B-4333-A777FAD8397D}"/>
            </a:ext>
          </a:extLst>
        </cdr:cNvPr>
        <cdr:cNvSpPr txBox="1"/>
      </cdr:nvSpPr>
      <cdr:spPr>
        <a:xfrm xmlns:a="http://schemas.openxmlformats.org/drawingml/2006/main">
          <a:off x="3627426" y="2664499"/>
          <a:ext cx="1466575"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solidFill>
                <a:prstClr val="black"/>
              </a:solidFill>
            </a:rPr>
            <a:t>Red/green denotes</a:t>
          </a:r>
          <a:r>
            <a:rPr kumimoji="0" lang="en-GB" sz="1000" b="1" i="0" u="none" strike="noStrike" kern="1200" cap="none" spc="0" normalizeH="0" baseline="0" noProof="0" dirty="0">
              <a:ln>
                <a:noFill/>
              </a:ln>
              <a:solidFill>
                <a:prstClr val="black"/>
              </a:solidFill>
              <a:effectLst/>
              <a:uLnTx/>
              <a:uFillTx/>
              <a:ea typeface="+mn-ea"/>
              <a:cs typeface="+mn-cs"/>
            </a:rPr>
            <a:t> a statistically significant difference vs the Essex total </a:t>
          </a:r>
          <a:r>
            <a:rPr lang="en-GB" sz="1000" b="1" dirty="0">
              <a:solidFill>
                <a:prstClr val="black"/>
              </a:solidFill>
            </a:rPr>
            <a:t>for that category</a:t>
          </a:r>
          <a:endParaRPr kumimoji="0" lang="en-GB" sz="1000" b="1" i="0" u="none" strike="noStrike" kern="1200" cap="none" spc="0" normalizeH="0" baseline="0" noProof="0" dirty="0">
            <a:ln>
              <a:noFill/>
            </a:ln>
            <a:solidFill>
              <a:prstClr val="black"/>
            </a:solidFill>
            <a:effectLst/>
            <a:uLnTx/>
            <a:uFillTx/>
            <a:ea typeface="+mn-ea"/>
            <a:cs typeface="+mn-cs"/>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0.14871</cdr:x>
      <cdr:y>0.78849</cdr:y>
    </cdr:from>
    <cdr:to>
      <cdr:x>1</cdr:x>
      <cdr:y>0.78849</cdr:y>
    </cdr:to>
    <cdr:cxnSp macro="">
      <cdr:nvCxnSpPr>
        <cdr:cNvPr id="2" name="Straight Connector 1">
          <a:extLst xmlns:a="http://schemas.openxmlformats.org/drawingml/2006/main">
            <a:ext uri="{FF2B5EF4-FFF2-40B4-BE49-F238E27FC236}">
              <a16:creationId xmlns:a16="http://schemas.microsoft.com/office/drawing/2014/main" id="{52B08348-A4E8-4399-A4CA-FB648464CF34}"/>
            </a:ext>
          </a:extLst>
        </cdr:cNvPr>
        <cdr:cNvCxnSpPr>
          <a:cxnSpLocks xmlns:a="http://schemas.openxmlformats.org/drawingml/2006/main"/>
        </cdr:cNvCxnSpPr>
      </cdr:nvCxnSpPr>
      <cdr:spPr>
        <a:xfrm xmlns:a="http://schemas.openxmlformats.org/drawingml/2006/main">
          <a:off x="839261" y="3111806"/>
          <a:ext cx="4723339" cy="0"/>
        </a:xfrm>
        <a:prstGeom xmlns:a="http://schemas.openxmlformats.org/drawingml/2006/main" prst="line">
          <a:avLst/>
        </a:prstGeom>
        <a:ln xmlns:a="http://schemas.openxmlformats.org/drawingml/2006/main" w="9525">
          <a:solidFill>
            <a:srgbClr val="BDDEF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0.90822</cdr:x>
      <cdr:y>0.74218</cdr:y>
    </cdr:from>
    <cdr:to>
      <cdr:x>0.93216</cdr:x>
      <cdr:y>0.78879</cdr:y>
    </cdr:to>
    <cdr:sp macro="" textlink="">
      <cdr:nvSpPr>
        <cdr:cNvPr id="2" name="Arrow: Up 1">
          <a:extLst xmlns:a="http://schemas.openxmlformats.org/drawingml/2006/main">
            <a:ext uri="{FF2B5EF4-FFF2-40B4-BE49-F238E27FC236}">
              <a16:creationId xmlns:a16="http://schemas.microsoft.com/office/drawing/2014/main" id="{08B33D03-5107-788C-5BFA-AC9160CE2FBC}"/>
            </a:ext>
            <a:ext uri="{C183D7F6-B498-43B3-948B-1728B52AA6E4}">
              <adec:decorative xmlns:adec="http://schemas.microsoft.com/office/drawing/2017/decorative" val="1"/>
            </a:ext>
          </a:extLst>
        </cdr:cNvPr>
        <cdr:cNvSpPr/>
      </cdr:nvSpPr>
      <cdr:spPr>
        <a:xfrm xmlns:a="http://schemas.openxmlformats.org/drawingml/2006/main" flipV="1">
          <a:off x="4973280" y="3213192"/>
          <a:ext cx="131094" cy="201784"/>
        </a:xfrm>
        <a:prstGeom xmlns:a="http://schemas.openxmlformats.org/drawingml/2006/main" prst="upArrow">
          <a:avLst/>
        </a:prstGeom>
        <a:solidFill xmlns:a="http://schemas.openxmlformats.org/drawingml/2006/main">
          <a:srgbClr val="FF000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dr:relSizeAnchor xmlns:cdr="http://schemas.openxmlformats.org/drawingml/2006/chartDrawing">
    <cdr:from>
      <cdr:x>0.90648</cdr:x>
      <cdr:y>0.61018</cdr:y>
    </cdr:from>
    <cdr:to>
      <cdr:x>0.93042</cdr:x>
      <cdr:y>0.65679</cdr:y>
    </cdr:to>
    <cdr:sp macro="" textlink="">
      <cdr:nvSpPr>
        <cdr:cNvPr id="3" name="Arrow: Up 2">
          <a:extLst xmlns:a="http://schemas.openxmlformats.org/drawingml/2006/main">
            <a:ext uri="{FF2B5EF4-FFF2-40B4-BE49-F238E27FC236}">
              <a16:creationId xmlns:a16="http://schemas.microsoft.com/office/drawing/2014/main" id="{08B33D03-5107-788C-5BFA-AC9160CE2FBC}"/>
            </a:ext>
            <a:ext uri="{C183D7F6-B498-43B3-948B-1728B52AA6E4}">
              <adec:decorative xmlns:adec="http://schemas.microsoft.com/office/drawing/2017/decorative" val="1"/>
            </a:ext>
          </a:extLst>
        </cdr:cNvPr>
        <cdr:cNvSpPr/>
      </cdr:nvSpPr>
      <cdr:spPr>
        <a:xfrm xmlns:a="http://schemas.openxmlformats.org/drawingml/2006/main" flipV="1">
          <a:off x="4963755" y="2641692"/>
          <a:ext cx="131094" cy="201784"/>
        </a:xfrm>
        <a:prstGeom xmlns:a="http://schemas.openxmlformats.org/drawingml/2006/main" prst="upArrow">
          <a:avLst/>
        </a:prstGeom>
        <a:solidFill xmlns:a="http://schemas.openxmlformats.org/drawingml/2006/main">
          <a:srgbClr val="FF0000"/>
        </a:solidFill>
        <a:ln xmlns:a="http://schemas.openxmlformats.org/drawingml/2006/main">
          <a:solidFill>
            <a:schemeClr val="bg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0.66129</cdr:x>
      <cdr:y>0.43773</cdr:y>
    </cdr:from>
    <cdr:to>
      <cdr:x>0.68557</cdr:x>
      <cdr:y>0.49467</cdr:y>
    </cdr:to>
    <cdr:sp macro="" textlink="">
      <cdr:nvSpPr>
        <cdr:cNvPr id="2" name="Arrow: Up 1">
          <a:extLst xmlns:a="http://schemas.openxmlformats.org/drawingml/2006/main">
            <a:ext uri="{FF2B5EF4-FFF2-40B4-BE49-F238E27FC236}">
              <a16:creationId xmlns:a16="http://schemas.microsoft.com/office/drawing/2014/main" id="{49B7A17A-2A13-46E9-13D3-EB697EEAFC88}"/>
            </a:ext>
            <a:ext uri="{C183D7F6-B498-43B3-948B-1728B52AA6E4}">
              <adec:decorative xmlns:adec="http://schemas.microsoft.com/office/drawing/2017/decorative" val="1"/>
            </a:ext>
          </a:extLst>
        </cdr:cNvPr>
        <cdr:cNvSpPr/>
      </cdr:nvSpPr>
      <cdr:spPr>
        <a:xfrm xmlns:a="http://schemas.openxmlformats.org/drawingml/2006/main" flipV="1">
          <a:off x="3569960" y="1551171"/>
          <a:ext cx="131094" cy="201784"/>
        </a:xfrm>
        <a:prstGeom xmlns:a="http://schemas.openxmlformats.org/drawingml/2006/main" prst="upArrow">
          <a:avLst/>
        </a:prstGeom>
        <a:solidFill xmlns:a="http://schemas.openxmlformats.org/drawingml/2006/main">
          <a:srgbClr val="FF00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B8E871-4CA4-1A46-B413-F61B982F483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382C236-FB7E-514E-AAED-E2C189CC7D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9AB9923-8C2E-2C40-9A12-702009AD13B0}" type="datetimeFigureOut">
              <a:rPr lang="en-GB" smtClean="0"/>
              <a:t>05/12/2024</a:t>
            </a:fld>
            <a:endParaRPr lang="en-GB"/>
          </a:p>
        </p:txBody>
      </p:sp>
      <p:sp>
        <p:nvSpPr>
          <p:cNvPr id="4" name="Footer Placeholder 3">
            <a:extLst>
              <a:ext uri="{FF2B5EF4-FFF2-40B4-BE49-F238E27FC236}">
                <a16:creationId xmlns:a16="http://schemas.microsoft.com/office/drawing/2014/main" id="{F9AA03D9-9C21-D44C-8163-5CBF0C1F15E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AC10F5-817C-2047-AA53-D8CB217F1F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8CF7A-1854-DA4A-82DA-43BC670DD6EC}" type="slidenum">
              <a:rPr lang="en-GB" smtClean="0"/>
              <a:t>‹#›</a:t>
            </a:fld>
            <a:endParaRPr lang="en-GB"/>
          </a:p>
        </p:txBody>
      </p:sp>
    </p:spTree>
    <p:extLst>
      <p:ext uri="{BB962C8B-B14F-4D97-AF65-F5344CB8AC3E}">
        <p14:creationId xmlns:p14="http://schemas.microsoft.com/office/powerpoint/2010/main" val="3097339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A7429-E3F5-254C-A517-F5165C32BDC9}" type="datetimeFigureOut">
              <a:rPr lang="en-GB" smtClean="0"/>
              <a:t>05/12/2024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94313C-03CA-2F4F-99E8-EBD64150FFF1}" type="slidenum">
              <a:rPr lang="en-GB" smtClean="0"/>
              <a:t>‹#›</a:t>
            </a:fld>
            <a:endParaRPr lang="en-GB"/>
          </a:p>
        </p:txBody>
      </p:sp>
    </p:spTree>
    <p:extLst>
      <p:ext uri="{BB962C8B-B14F-4D97-AF65-F5344CB8AC3E}">
        <p14:creationId xmlns:p14="http://schemas.microsoft.com/office/powerpoint/2010/main" val="3127656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0526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298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86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5435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190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398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7280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643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2116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711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834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08260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17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133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8667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70499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0041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73592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07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56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747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1B10567-32D7-4C6B-A64F-CFCFF718CD9F}" type="slidenum">
              <a:rPr lang="en-GB" smtClean="0"/>
              <a:t>10</a:t>
            </a:fld>
            <a:endParaRPr lang="en-GB"/>
          </a:p>
        </p:txBody>
      </p:sp>
    </p:spTree>
    <p:extLst>
      <p:ext uri="{BB962C8B-B14F-4D97-AF65-F5344CB8AC3E}">
        <p14:creationId xmlns:p14="http://schemas.microsoft.com/office/powerpoint/2010/main" val="423799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224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878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081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a:p>
          <a:p>
            <a:pPr marL="0" indent="0">
              <a:buFont typeface="Arial" panose="020B0604020202020204" pitchFamily="34" charset="0"/>
              <a:buNone/>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3354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064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94313C-03CA-2F4F-99E8-EBD64150FFF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386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e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normAutofit/>
          </a:bodyPr>
          <a:lstStyle>
            <a:lvl1pPr algn="l">
              <a:defRPr sz="4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760838"/>
            <a:ext cx="9144000" cy="1025013"/>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a:extLst>
              <a:ext uri="{FF2B5EF4-FFF2-40B4-BE49-F238E27FC236}">
                <a16:creationId xmlns:a16="http://schemas.microsoft.com/office/drawing/2014/main" id="{5F6DC534-E8DA-B54D-B24C-13A91F685274}"/>
              </a:ext>
            </a:extLst>
          </p:cNvPr>
          <p:cNvPicPr>
            <a:picLocks noChangeAspect="1"/>
          </p:cNvPicPr>
          <p:nvPr userDrawn="1"/>
        </p:nvPicPr>
        <p:blipFill>
          <a:blip r:embed="rId2"/>
          <a:stretch>
            <a:fillRect/>
          </a:stretch>
        </p:blipFill>
        <p:spPr>
          <a:xfrm>
            <a:off x="10317346" y="5795377"/>
            <a:ext cx="1530350" cy="739107"/>
          </a:xfrm>
          <a:prstGeom prst="rect">
            <a:avLst/>
          </a:prstGeom>
        </p:spPr>
      </p:pic>
    </p:spTree>
    <p:extLst>
      <p:ext uri="{BB962C8B-B14F-4D97-AF65-F5344CB8AC3E}">
        <p14:creationId xmlns:p14="http://schemas.microsoft.com/office/powerpoint/2010/main" val="191585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60396A59-D910-5D44-A624-88E02875280A}"/>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B4DEB50D-613D-4342-99B5-DA190AB3DC9D}"/>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2" name="Title 1">
            <a:extLst>
              <a:ext uri="{FF2B5EF4-FFF2-40B4-BE49-F238E27FC236}">
                <a16:creationId xmlns:a16="http://schemas.microsoft.com/office/drawing/2014/main" id="{3B3455FA-323C-7244-8929-D342EC879881}"/>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13" name="Content Placeholder 3">
            <a:extLst>
              <a:ext uri="{FF2B5EF4-FFF2-40B4-BE49-F238E27FC236}">
                <a16:creationId xmlns:a16="http://schemas.microsoft.com/office/drawing/2014/main" id="{62F85A1A-3117-D248-A9B6-89121E76A508}"/>
              </a:ext>
            </a:extLst>
          </p:cNvPr>
          <p:cNvSpPr>
            <a:spLocks noGrp="1"/>
          </p:cNvSpPr>
          <p:nvPr>
            <p:ph sz="half" idx="11" hasCustomPrompt="1"/>
          </p:nvPr>
        </p:nvSpPr>
        <p:spPr>
          <a:xfrm>
            <a:off x="304800" y="1216628"/>
            <a:ext cx="11582402" cy="619150"/>
          </a:xfrm>
          <a:prstGeom prst="rect">
            <a:avLst/>
          </a:prstGeom>
        </p:spPr>
        <p:txBody>
          <a:bodyPr numCol="4" spcCol="360000"/>
          <a:lstStyle>
            <a:lvl1pPr>
              <a:buNone/>
              <a:defRPr b="1">
                <a:solidFill>
                  <a:srgbClr val="E40037"/>
                </a:solidFill>
              </a:defRPr>
            </a:lvl1pPr>
          </a:lstStyle>
          <a:p>
            <a:pPr lvl="0"/>
            <a:r>
              <a:rPr lang="en-US"/>
              <a:t>Text</a:t>
            </a:r>
          </a:p>
          <a:p>
            <a:pPr lvl="0"/>
            <a:endParaRPr lang="en-US"/>
          </a:p>
          <a:p>
            <a:pPr lvl="0"/>
            <a:r>
              <a:rPr lang="en-US"/>
              <a:t>Text</a:t>
            </a:r>
          </a:p>
          <a:p>
            <a:pPr lvl="0"/>
            <a:endParaRPr lang="en-US"/>
          </a:p>
          <a:p>
            <a:pPr lvl="0"/>
            <a:r>
              <a:rPr lang="en-US"/>
              <a:t>Text</a:t>
            </a:r>
          </a:p>
          <a:p>
            <a:pPr lvl="0"/>
            <a:endParaRPr lang="en-US"/>
          </a:p>
          <a:p>
            <a:pPr lvl="0"/>
            <a:r>
              <a:rPr lang="en-US"/>
              <a:t>Text</a:t>
            </a:r>
          </a:p>
        </p:txBody>
      </p:sp>
      <p:sp>
        <p:nvSpPr>
          <p:cNvPr id="14" name="Content Placeholder 3">
            <a:extLst>
              <a:ext uri="{FF2B5EF4-FFF2-40B4-BE49-F238E27FC236}">
                <a16:creationId xmlns:a16="http://schemas.microsoft.com/office/drawing/2014/main" id="{F4E0330D-E373-5348-9BD7-1A2CA3F10B79}"/>
              </a:ext>
            </a:extLst>
          </p:cNvPr>
          <p:cNvSpPr>
            <a:spLocks noGrp="1"/>
          </p:cNvSpPr>
          <p:nvPr>
            <p:ph sz="half" idx="12" hasCustomPrompt="1"/>
          </p:nvPr>
        </p:nvSpPr>
        <p:spPr>
          <a:xfrm>
            <a:off x="304800" y="1835779"/>
            <a:ext cx="11582402" cy="3965082"/>
          </a:xfrm>
          <a:prstGeom prst="rect">
            <a:avLst/>
          </a:prstGeom>
        </p:spPr>
        <p:txBody>
          <a:bodyPr numCol="4" spcCol="360000"/>
          <a:lstStyle>
            <a:lvl1pPr>
              <a:buNone/>
              <a:defRPr sz="2000" b="0">
                <a:solidFill>
                  <a:schemeClr val="tx1"/>
                </a:solidFill>
              </a:defRPr>
            </a:lvl1pPr>
          </a:lstStyle>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a:p>
            <a:pPr lvl="0"/>
            <a:endParaRPr lang="en-US"/>
          </a:p>
          <a:p>
            <a:pPr lvl="0"/>
            <a:endParaRPr lang="en-US"/>
          </a:p>
          <a:p>
            <a:pPr lvl="0"/>
            <a:endParaRPr lang="en-US"/>
          </a:p>
          <a:p>
            <a:pPr lvl="0"/>
            <a:endParaRPr lang="en-US"/>
          </a:p>
          <a:p>
            <a:pPr lvl="0"/>
            <a:endParaRPr lang="en-US"/>
          </a:p>
          <a:p>
            <a:pPr lvl="0"/>
            <a:endParaRPr lang="en-US"/>
          </a:p>
          <a:p>
            <a:pPr lvl="0"/>
            <a:endParaRPr lang="en-US"/>
          </a:p>
          <a:p>
            <a:pPr lvl="0"/>
            <a:endParaRPr lang="en-US"/>
          </a:p>
          <a:p>
            <a:pPr lvl="0"/>
            <a:r>
              <a:rPr lang="en-US"/>
              <a:t>Text</a:t>
            </a:r>
          </a:p>
        </p:txBody>
      </p:sp>
      <p:sp>
        <p:nvSpPr>
          <p:cNvPr id="2" name="Date Placeholder 3">
            <a:extLst>
              <a:ext uri="{FF2B5EF4-FFF2-40B4-BE49-F238E27FC236}">
                <a16:creationId xmlns:a16="http://schemas.microsoft.com/office/drawing/2014/main" id="{492ACB3A-2831-0B85-4E39-42641757587E}"/>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104233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40037"/>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8FBDB07A-5683-0D4E-B61F-43DD2538EF07}"/>
              </a:ext>
            </a:extLst>
          </p:cNvPr>
          <p:cNvSpPr>
            <a:spLocks noGrp="1"/>
          </p:cNvSpPr>
          <p:nvPr>
            <p:ph type="body" sz="quarter" idx="10" hasCustomPrompt="1"/>
          </p:nvPr>
        </p:nvSpPr>
        <p:spPr>
          <a:xfrm>
            <a:off x="579439" y="4091940"/>
            <a:ext cx="2689056"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This information is issued by:</a:t>
            </a:r>
          </a:p>
          <a:p>
            <a:pPr lvl="0"/>
            <a:r>
              <a:rPr lang="en-GB"/>
              <a:t>Essex County Council</a:t>
            </a:r>
          </a:p>
          <a:p>
            <a:pPr lvl="0"/>
            <a:r>
              <a:rPr lang="en-GB"/>
              <a:t>&gt;&gt;Department&lt;&lt;</a:t>
            </a:r>
          </a:p>
          <a:p>
            <a:pPr lvl="0"/>
            <a:endParaRPr lang="en-GB"/>
          </a:p>
          <a:p>
            <a:pPr lvl="0"/>
            <a:r>
              <a:rPr lang="en-GB"/>
              <a:t>Contact us:</a:t>
            </a:r>
          </a:p>
          <a:p>
            <a:pPr lvl="0"/>
            <a:r>
              <a:rPr lang="en-GB"/>
              <a:t>&gt;&gt;Email&lt;&lt;@</a:t>
            </a:r>
            <a:r>
              <a:rPr lang="en-GB" err="1"/>
              <a:t>essex.gov.uk</a:t>
            </a:r>
            <a:endParaRPr lang="en-GB"/>
          </a:p>
          <a:p>
            <a:pPr lvl="0"/>
            <a:r>
              <a:rPr lang="en-GB"/>
              <a:t>&gt;&gt;Telephone&lt;&lt;</a:t>
            </a:r>
          </a:p>
          <a:p>
            <a:pPr lvl="0"/>
            <a:endParaRPr lang="en-GB"/>
          </a:p>
          <a:p>
            <a:pPr lvl="0"/>
            <a:r>
              <a:rPr lang="en-GB"/>
              <a:t>&gt;&gt;Address&lt;&lt;</a:t>
            </a:r>
          </a:p>
          <a:p>
            <a:pPr lvl="0"/>
            <a:endParaRPr lang="en-GB"/>
          </a:p>
          <a:p>
            <a:pPr lvl="0"/>
            <a:endParaRPr lang="en-GB"/>
          </a:p>
          <a:p>
            <a:pPr lvl="0"/>
            <a:endParaRPr lang="en-GB"/>
          </a:p>
        </p:txBody>
      </p:sp>
      <p:sp>
        <p:nvSpPr>
          <p:cNvPr id="7" name="Text Placeholder 6">
            <a:extLst>
              <a:ext uri="{FF2B5EF4-FFF2-40B4-BE49-F238E27FC236}">
                <a16:creationId xmlns:a16="http://schemas.microsoft.com/office/drawing/2014/main" id="{53CD5BA3-0351-B34F-9597-DDB312D5D497}"/>
              </a:ext>
            </a:extLst>
          </p:cNvPr>
          <p:cNvSpPr>
            <a:spLocks noGrp="1"/>
          </p:cNvSpPr>
          <p:nvPr>
            <p:ph type="body" sz="quarter" idx="11" hasCustomPrompt="1"/>
          </p:nvPr>
        </p:nvSpPr>
        <p:spPr>
          <a:xfrm>
            <a:off x="3276918" y="4091940"/>
            <a:ext cx="3459161" cy="2477135"/>
          </a:xfrm>
        </p:spPr>
        <p:txBody>
          <a:bodyPr lIns="0" anchor="t" anchorCtr="0">
            <a:noAutofit/>
          </a:bodyPr>
          <a:lstStyle>
            <a:lvl1pPr marL="0" indent="0">
              <a:lnSpc>
                <a:spcPct val="100000"/>
              </a:lnSpc>
              <a:spcBef>
                <a:spcPts val="0"/>
              </a:spcBef>
              <a:buNone/>
              <a:defRPr sz="1200" b="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lvl="0"/>
            <a:r>
              <a:rPr lang="en-GB"/>
              <a:t>Sign up to Keep Me Posted email updates:</a:t>
            </a:r>
          </a:p>
          <a:p>
            <a:pPr lvl="0"/>
            <a:r>
              <a:rPr lang="en-GB" err="1"/>
              <a:t>Essex.gov.uk</a:t>
            </a:r>
            <a:r>
              <a:rPr lang="en-GB"/>
              <a:t>/</a:t>
            </a:r>
            <a:r>
              <a:rPr lang="en-GB" err="1"/>
              <a:t>keepmeposted</a:t>
            </a:r>
            <a:endParaRPr lang="en-GB"/>
          </a:p>
          <a:p>
            <a:pPr lvl="0"/>
            <a:endParaRPr lang="en-GB"/>
          </a:p>
          <a:p>
            <a:pPr lvl="0"/>
            <a:r>
              <a:rPr lang="en-GB"/>
              <a:t>     </a:t>
            </a:r>
            <a:r>
              <a:rPr lang="en-GB" err="1"/>
              <a:t>Essex_CC</a:t>
            </a:r>
            <a:endParaRPr lang="en-GB"/>
          </a:p>
          <a:p>
            <a:pPr lvl="0"/>
            <a:r>
              <a:rPr lang="en-GB"/>
              <a:t>     </a:t>
            </a:r>
            <a:r>
              <a:rPr lang="en-GB" err="1"/>
              <a:t>Facebook.com</a:t>
            </a:r>
            <a:r>
              <a:rPr lang="en-GB"/>
              <a:t>/</a:t>
            </a:r>
            <a:r>
              <a:rPr lang="en-GB" err="1"/>
              <a:t>essexcountycouncil</a:t>
            </a:r>
            <a:endParaRPr lang="en-GB"/>
          </a:p>
          <a:p>
            <a:pPr lvl="0"/>
            <a:endParaRPr lang="en-GB"/>
          </a:p>
          <a:p>
            <a:pPr lvl="0"/>
            <a:r>
              <a:rPr lang="en-GB"/>
              <a:t>The information contained in this document can be translated, and/or made available in alternative formats, on request.</a:t>
            </a:r>
          </a:p>
          <a:p>
            <a:pPr lvl="0"/>
            <a:endParaRPr lang="en-GB"/>
          </a:p>
          <a:p>
            <a:pPr lvl="0"/>
            <a:r>
              <a:rPr lang="en-GB"/>
              <a:t>Published &gt;&gt;Date&lt;&lt;</a:t>
            </a:r>
          </a:p>
        </p:txBody>
      </p:sp>
      <p:pic>
        <p:nvPicPr>
          <p:cNvPr id="8" name="Picture 7">
            <a:extLst>
              <a:ext uri="{FF2B5EF4-FFF2-40B4-BE49-F238E27FC236}">
                <a16:creationId xmlns:a16="http://schemas.microsoft.com/office/drawing/2014/main" id="{31C70084-6A9A-0540-A7CC-B7DA11F56A92}"/>
              </a:ext>
            </a:extLst>
          </p:cNvPr>
          <p:cNvPicPr>
            <a:picLocks noChangeAspect="1"/>
          </p:cNvPicPr>
          <p:nvPr userDrawn="1"/>
        </p:nvPicPr>
        <p:blipFill>
          <a:blip r:embed="rId2"/>
          <a:stretch>
            <a:fillRect/>
          </a:stretch>
        </p:blipFill>
        <p:spPr>
          <a:xfrm>
            <a:off x="3275626" y="4866184"/>
            <a:ext cx="179456" cy="179456"/>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42F74D5B-8CB1-4E42-B490-953E4D5B4F46}"/>
              </a:ext>
            </a:extLst>
          </p:cNvPr>
          <p:cNvPicPr>
            <a:picLocks noChangeAspect="1"/>
          </p:cNvPicPr>
          <p:nvPr userDrawn="1"/>
        </p:nvPicPr>
        <p:blipFill>
          <a:blip r:embed="rId3"/>
          <a:stretch>
            <a:fillRect/>
          </a:stretch>
        </p:blipFill>
        <p:spPr>
          <a:xfrm>
            <a:off x="3276918" y="4688020"/>
            <a:ext cx="178164" cy="178164"/>
          </a:xfrm>
          <a:prstGeom prst="rect">
            <a:avLst/>
          </a:prstGeom>
        </p:spPr>
      </p:pic>
    </p:spTree>
    <p:extLst>
      <p:ext uri="{BB962C8B-B14F-4D97-AF65-F5344CB8AC3E}">
        <p14:creationId xmlns:p14="http://schemas.microsoft.com/office/powerpoint/2010/main" val="1168172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bg1"/>
                </a:solidFill>
                <a:latin typeface="Calibri Light" panose="020F0302020204030204" pitchFamily="34" charset="0"/>
                <a:cs typeface="Calibri Light" panose="020F0302020204030204" pitchFamily="34" charset="0"/>
              </a:defRPr>
            </a:lvl1pPr>
          </a:lstStyle>
          <a:p>
            <a:r>
              <a:rPr lang="en-US"/>
              <a:t>November 2024</a:t>
            </a:r>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pic>
        <p:nvPicPr>
          <p:cNvPr id="5" name="Graphic 4">
            <a:extLst>
              <a:ext uri="{FF2B5EF4-FFF2-40B4-BE49-F238E27FC236}">
                <a16:creationId xmlns:a16="http://schemas.microsoft.com/office/drawing/2014/main" id="{E48DA04A-C8FB-667E-9B97-B2583C5729D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386561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227130" y="0"/>
            <a:ext cx="5964871" cy="685800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40000" y="1944000"/>
            <a:ext cx="5421600" cy="1620000"/>
          </a:xfrm>
        </p:spPr>
        <p:txBody>
          <a:bodyPr anchor="t" anchorCtr="0"/>
          <a:lstStyle>
            <a:lvl1pPr algn="l">
              <a:lnSpc>
                <a:spcPct val="90000"/>
              </a:lnSpc>
              <a:defRPr sz="6000">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39750" y="3789606"/>
            <a:ext cx="5421850" cy="1080000"/>
          </a:xfrm>
        </p:spPr>
        <p:txBody>
          <a:bodyPr/>
          <a:lstStyle>
            <a:lvl1pPr marL="0" indent="0" algn="l">
              <a:spcBef>
                <a:spcPts val="0"/>
              </a:spcBef>
              <a:spcAft>
                <a:spcPts val="0"/>
              </a:spcAft>
              <a:buNone/>
              <a:defRPr sz="3400" b="0">
                <a:solidFill>
                  <a:schemeClr val="tx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39750" y="5220000"/>
            <a:ext cx="2743200" cy="365125"/>
          </a:xfrm>
        </p:spPr>
        <p:txBody>
          <a:bodyPr lIns="0" tIns="0" rIns="0" bIns="0" anchor="t" anchorCtr="0"/>
          <a:lstStyle>
            <a:lvl1pPr>
              <a:defRPr sz="2000">
                <a:solidFill>
                  <a:schemeClr val="tx1"/>
                </a:solidFill>
                <a:latin typeface="Calibri Light" panose="020F0302020204030204" pitchFamily="34" charset="0"/>
                <a:cs typeface="Calibri Light" panose="020F0302020204030204" pitchFamily="34" charset="0"/>
              </a:defRPr>
            </a:lvl1pPr>
          </a:lstStyle>
          <a:p>
            <a:r>
              <a:rPr lang="en-US"/>
              <a:t>November 2024</a:t>
            </a:r>
            <a:endParaRPr lang="en-GB"/>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40000" y="468000"/>
            <a:ext cx="2169806" cy="277200"/>
          </a:xfrm>
          <a:prstGeom prst="rect">
            <a:avLst/>
          </a:prstGeom>
        </p:spPr>
      </p:pic>
    </p:spTree>
    <p:extLst>
      <p:ext uri="{BB962C8B-B14F-4D97-AF65-F5344CB8AC3E}">
        <p14:creationId xmlns:p14="http://schemas.microsoft.com/office/powerpoint/2010/main" val="1747320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F803CF8-6DEC-3F38-1E23-B6030E86F7A7}"/>
              </a:ext>
            </a:extLst>
          </p:cNvPr>
          <p:cNvSpPr>
            <a:spLocks noGrp="1"/>
          </p:cNvSpPr>
          <p:nvPr>
            <p:ph type="body" sz="quarter" idx="10"/>
          </p:nvPr>
        </p:nvSpPr>
        <p:spPr>
          <a:xfrm>
            <a:off x="1170810" y="1911499"/>
            <a:ext cx="3672000" cy="492610"/>
          </a:xfrm>
        </p:spPr>
        <p:txBody>
          <a:bodyPr anchor="b" anchorCtr="0"/>
          <a:lstStyle>
            <a:lvl1pPr>
              <a:defRPr sz="250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11" name="Text Placeholder 9">
            <a:extLst>
              <a:ext uri="{FF2B5EF4-FFF2-40B4-BE49-F238E27FC236}">
                <a16:creationId xmlns:a16="http://schemas.microsoft.com/office/drawing/2014/main" id="{6AE92126-64BC-24DE-EC11-D94A8CE63F57}"/>
              </a:ext>
            </a:extLst>
          </p:cNvPr>
          <p:cNvSpPr>
            <a:spLocks noGrp="1"/>
          </p:cNvSpPr>
          <p:nvPr>
            <p:ph type="body" sz="quarter" idx="11" hasCustomPrompt="1"/>
          </p:nvPr>
        </p:nvSpPr>
        <p:spPr>
          <a:xfrm>
            <a:off x="540738"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4" name="Text Placeholder 9">
            <a:extLst>
              <a:ext uri="{FF2B5EF4-FFF2-40B4-BE49-F238E27FC236}">
                <a16:creationId xmlns:a16="http://schemas.microsoft.com/office/drawing/2014/main" id="{349BCA8D-4AA5-2903-E974-D2041A328E08}"/>
              </a:ext>
            </a:extLst>
          </p:cNvPr>
          <p:cNvSpPr>
            <a:spLocks noGrp="1"/>
          </p:cNvSpPr>
          <p:nvPr>
            <p:ph type="body" sz="quarter" idx="12"/>
          </p:nvPr>
        </p:nvSpPr>
        <p:spPr>
          <a:xfrm>
            <a:off x="1170810" y="2884514"/>
            <a:ext cx="3672000" cy="492610"/>
          </a:xfrm>
        </p:spPr>
        <p:txBody>
          <a:bodyPr anchor="b" anchorCtr="0"/>
          <a:lstStyle>
            <a:lvl1pPr>
              <a:defRPr sz="2500"/>
            </a:lvl1pPr>
          </a:lstStyle>
          <a:p>
            <a:pPr lvl="0"/>
            <a:r>
              <a:rPr lang="en-US"/>
              <a:t>Click to edit Master text styles</a:t>
            </a:r>
          </a:p>
        </p:txBody>
      </p:sp>
      <p:sp>
        <p:nvSpPr>
          <p:cNvPr id="15" name="Text Placeholder 9">
            <a:extLst>
              <a:ext uri="{FF2B5EF4-FFF2-40B4-BE49-F238E27FC236}">
                <a16:creationId xmlns:a16="http://schemas.microsoft.com/office/drawing/2014/main" id="{3910E9B7-D1D4-E59C-2EBD-9E327D1E6FAC}"/>
              </a:ext>
            </a:extLst>
          </p:cNvPr>
          <p:cNvSpPr>
            <a:spLocks noGrp="1"/>
          </p:cNvSpPr>
          <p:nvPr>
            <p:ph type="body" sz="quarter" idx="13" hasCustomPrompt="1"/>
          </p:nvPr>
        </p:nvSpPr>
        <p:spPr>
          <a:xfrm>
            <a:off x="540738"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17" name="Text Placeholder 9">
            <a:extLst>
              <a:ext uri="{FF2B5EF4-FFF2-40B4-BE49-F238E27FC236}">
                <a16:creationId xmlns:a16="http://schemas.microsoft.com/office/drawing/2014/main" id="{608EB52F-2896-A270-88F6-0E7EBDE28FCC}"/>
              </a:ext>
            </a:extLst>
          </p:cNvPr>
          <p:cNvSpPr>
            <a:spLocks noGrp="1"/>
          </p:cNvSpPr>
          <p:nvPr>
            <p:ph type="body" sz="quarter" idx="14"/>
          </p:nvPr>
        </p:nvSpPr>
        <p:spPr>
          <a:xfrm>
            <a:off x="1170810" y="3869253"/>
            <a:ext cx="3672000" cy="492610"/>
          </a:xfrm>
        </p:spPr>
        <p:txBody>
          <a:bodyPr anchor="b" anchorCtr="0"/>
          <a:lstStyle>
            <a:lvl1pPr>
              <a:defRPr sz="2500"/>
            </a:lvl1pPr>
          </a:lstStyle>
          <a:p>
            <a:pPr lvl="0"/>
            <a:r>
              <a:rPr lang="en-US"/>
              <a:t>Click to edit Master text styles</a:t>
            </a:r>
          </a:p>
        </p:txBody>
      </p:sp>
      <p:sp>
        <p:nvSpPr>
          <p:cNvPr id="18" name="Text Placeholder 9">
            <a:extLst>
              <a:ext uri="{FF2B5EF4-FFF2-40B4-BE49-F238E27FC236}">
                <a16:creationId xmlns:a16="http://schemas.microsoft.com/office/drawing/2014/main" id="{47B3CD23-E34C-2C9A-A51C-41BF087FD3B7}"/>
              </a:ext>
            </a:extLst>
          </p:cNvPr>
          <p:cNvSpPr>
            <a:spLocks noGrp="1"/>
          </p:cNvSpPr>
          <p:nvPr>
            <p:ph type="body" sz="quarter" idx="15" hasCustomPrompt="1"/>
          </p:nvPr>
        </p:nvSpPr>
        <p:spPr>
          <a:xfrm>
            <a:off x="540738"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0" name="Text Placeholder 9">
            <a:extLst>
              <a:ext uri="{FF2B5EF4-FFF2-40B4-BE49-F238E27FC236}">
                <a16:creationId xmlns:a16="http://schemas.microsoft.com/office/drawing/2014/main" id="{F968155B-5EA6-8E49-9284-830E818CB7D9}"/>
              </a:ext>
            </a:extLst>
          </p:cNvPr>
          <p:cNvSpPr>
            <a:spLocks noGrp="1"/>
          </p:cNvSpPr>
          <p:nvPr>
            <p:ph type="body" sz="quarter" idx="16"/>
          </p:nvPr>
        </p:nvSpPr>
        <p:spPr>
          <a:xfrm>
            <a:off x="1170810" y="4842268"/>
            <a:ext cx="3672000" cy="492610"/>
          </a:xfrm>
        </p:spPr>
        <p:txBody>
          <a:bodyPr anchor="b" anchorCtr="0"/>
          <a:lstStyle>
            <a:lvl1pPr>
              <a:defRPr sz="2500"/>
            </a:lvl1pPr>
          </a:lstStyle>
          <a:p>
            <a:pPr lvl="0"/>
            <a:r>
              <a:rPr lang="en-US"/>
              <a:t>Click to edit Master text styles</a:t>
            </a:r>
          </a:p>
        </p:txBody>
      </p:sp>
      <p:sp>
        <p:nvSpPr>
          <p:cNvPr id="21" name="Text Placeholder 9">
            <a:extLst>
              <a:ext uri="{FF2B5EF4-FFF2-40B4-BE49-F238E27FC236}">
                <a16:creationId xmlns:a16="http://schemas.microsoft.com/office/drawing/2014/main" id="{2603CC46-CD79-1A91-BF7F-CB513C366E47}"/>
              </a:ext>
            </a:extLst>
          </p:cNvPr>
          <p:cNvSpPr>
            <a:spLocks noGrp="1"/>
          </p:cNvSpPr>
          <p:nvPr>
            <p:ph type="body" sz="quarter" idx="17" hasCustomPrompt="1"/>
          </p:nvPr>
        </p:nvSpPr>
        <p:spPr>
          <a:xfrm>
            <a:off x="540738"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3" name="Text Placeholder 9">
            <a:extLst>
              <a:ext uri="{FF2B5EF4-FFF2-40B4-BE49-F238E27FC236}">
                <a16:creationId xmlns:a16="http://schemas.microsoft.com/office/drawing/2014/main" id="{A8C442C8-3269-0506-E94C-8A64F9D4B227}"/>
              </a:ext>
            </a:extLst>
          </p:cNvPr>
          <p:cNvSpPr>
            <a:spLocks noGrp="1"/>
          </p:cNvSpPr>
          <p:nvPr>
            <p:ph type="body" sz="quarter" idx="18"/>
          </p:nvPr>
        </p:nvSpPr>
        <p:spPr>
          <a:xfrm>
            <a:off x="6102991" y="1911499"/>
            <a:ext cx="3672000" cy="492610"/>
          </a:xfrm>
        </p:spPr>
        <p:txBody>
          <a:bodyPr anchor="b" anchorCtr="0"/>
          <a:lstStyle>
            <a:lvl1pPr>
              <a:defRPr sz="2500"/>
            </a:lvl1pPr>
          </a:lstStyle>
          <a:p>
            <a:pPr lvl="0"/>
            <a:r>
              <a:rPr lang="en-US"/>
              <a:t>Click to edit Master text styles</a:t>
            </a:r>
          </a:p>
        </p:txBody>
      </p:sp>
      <p:sp>
        <p:nvSpPr>
          <p:cNvPr id="24" name="Text Placeholder 9">
            <a:extLst>
              <a:ext uri="{FF2B5EF4-FFF2-40B4-BE49-F238E27FC236}">
                <a16:creationId xmlns:a16="http://schemas.microsoft.com/office/drawing/2014/main" id="{AD50958E-02E6-A495-A6B0-6C7812B4A489}"/>
              </a:ext>
            </a:extLst>
          </p:cNvPr>
          <p:cNvSpPr>
            <a:spLocks noGrp="1"/>
          </p:cNvSpPr>
          <p:nvPr>
            <p:ph type="body" sz="quarter" idx="19" hasCustomPrompt="1"/>
          </p:nvPr>
        </p:nvSpPr>
        <p:spPr>
          <a:xfrm>
            <a:off x="5472000" y="1711326"/>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5" name="Text Placeholder 9">
            <a:extLst>
              <a:ext uri="{FF2B5EF4-FFF2-40B4-BE49-F238E27FC236}">
                <a16:creationId xmlns:a16="http://schemas.microsoft.com/office/drawing/2014/main" id="{A82202DE-A301-D2F6-3435-17025931FCBD}"/>
              </a:ext>
            </a:extLst>
          </p:cNvPr>
          <p:cNvSpPr>
            <a:spLocks noGrp="1"/>
          </p:cNvSpPr>
          <p:nvPr>
            <p:ph type="body" sz="quarter" idx="20"/>
          </p:nvPr>
        </p:nvSpPr>
        <p:spPr>
          <a:xfrm>
            <a:off x="6102991" y="2884514"/>
            <a:ext cx="3672000" cy="492610"/>
          </a:xfrm>
        </p:spPr>
        <p:txBody>
          <a:bodyPr anchor="b" anchorCtr="0"/>
          <a:lstStyle>
            <a:lvl1pPr>
              <a:defRPr sz="2500"/>
            </a:lvl1pPr>
          </a:lstStyle>
          <a:p>
            <a:pPr lvl="0"/>
            <a:r>
              <a:rPr lang="en-US"/>
              <a:t>Click to edit Master text styles</a:t>
            </a:r>
          </a:p>
        </p:txBody>
      </p:sp>
      <p:sp>
        <p:nvSpPr>
          <p:cNvPr id="26" name="Text Placeholder 9">
            <a:extLst>
              <a:ext uri="{FF2B5EF4-FFF2-40B4-BE49-F238E27FC236}">
                <a16:creationId xmlns:a16="http://schemas.microsoft.com/office/drawing/2014/main" id="{6140F8D5-477C-6B25-60D5-EFFBEBA0B805}"/>
              </a:ext>
            </a:extLst>
          </p:cNvPr>
          <p:cNvSpPr>
            <a:spLocks noGrp="1"/>
          </p:cNvSpPr>
          <p:nvPr>
            <p:ph type="body" sz="quarter" idx="21" hasCustomPrompt="1"/>
          </p:nvPr>
        </p:nvSpPr>
        <p:spPr>
          <a:xfrm>
            <a:off x="5472000" y="2684341"/>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7" name="Text Placeholder 9">
            <a:extLst>
              <a:ext uri="{FF2B5EF4-FFF2-40B4-BE49-F238E27FC236}">
                <a16:creationId xmlns:a16="http://schemas.microsoft.com/office/drawing/2014/main" id="{AEEBBA9D-5DF0-C4DE-DA0C-D94DB9680987}"/>
              </a:ext>
            </a:extLst>
          </p:cNvPr>
          <p:cNvSpPr>
            <a:spLocks noGrp="1"/>
          </p:cNvSpPr>
          <p:nvPr>
            <p:ph type="body" sz="quarter" idx="22"/>
          </p:nvPr>
        </p:nvSpPr>
        <p:spPr>
          <a:xfrm>
            <a:off x="6102991" y="3869253"/>
            <a:ext cx="3672000" cy="492610"/>
          </a:xfrm>
        </p:spPr>
        <p:txBody>
          <a:bodyPr anchor="b" anchorCtr="0"/>
          <a:lstStyle>
            <a:lvl1pPr>
              <a:defRPr sz="2500"/>
            </a:lvl1pPr>
          </a:lstStyle>
          <a:p>
            <a:pPr lvl="0"/>
            <a:r>
              <a:rPr lang="en-US"/>
              <a:t>Click to edit Master text styles</a:t>
            </a:r>
          </a:p>
        </p:txBody>
      </p:sp>
      <p:sp>
        <p:nvSpPr>
          <p:cNvPr id="28" name="Text Placeholder 9">
            <a:extLst>
              <a:ext uri="{FF2B5EF4-FFF2-40B4-BE49-F238E27FC236}">
                <a16:creationId xmlns:a16="http://schemas.microsoft.com/office/drawing/2014/main" id="{DB7F90E3-F280-1CDA-A902-25A755B15883}"/>
              </a:ext>
            </a:extLst>
          </p:cNvPr>
          <p:cNvSpPr>
            <a:spLocks noGrp="1"/>
          </p:cNvSpPr>
          <p:nvPr>
            <p:ph type="body" sz="quarter" idx="23" hasCustomPrompt="1"/>
          </p:nvPr>
        </p:nvSpPr>
        <p:spPr>
          <a:xfrm>
            <a:off x="5472000" y="3669080"/>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
        <p:nvSpPr>
          <p:cNvPr id="29" name="Text Placeholder 9">
            <a:extLst>
              <a:ext uri="{FF2B5EF4-FFF2-40B4-BE49-F238E27FC236}">
                <a16:creationId xmlns:a16="http://schemas.microsoft.com/office/drawing/2014/main" id="{0FEF5F7C-B41B-B0AE-6F50-3C7DA6FBEC8B}"/>
              </a:ext>
            </a:extLst>
          </p:cNvPr>
          <p:cNvSpPr>
            <a:spLocks noGrp="1"/>
          </p:cNvSpPr>
          <p:nvPr>
            <p:ph type="body" sz="quarter" idx="24"/>
          </p:nvPr>
        </p:nvSpPr>
        <p:spPr>
          <a:xfrm>
            <a:off x="6102991" y="4842268"/>
            <a:ext cx="3672000" cy="492610"/>
          </a:xfrm>
        </p:spPr>
        <p:txBody>
          <a:bodyPr anchor="b" anchorCtr="0"/>
          <a:lstStyle>
            <a:lvl1pPr>
              <a:defRPr sz="2500"/>
            </a:lvl1pPr>
          </a:lstStyle>
          <a:p>
            <a:pPr lvl="0"/>
            <a:r>
              <a:rPr lang="en-US"/>
              <a:t>Click to edit Master text styles</a:t>
            </a:r>
          </a:p>
        </p:txBody>
      </p:sp>
      <p:sp>
        <p:nvSpPr>
          <p:cNvPr id="30" name="Text Placeholder 9">
            <a:extLst>
              <a:ext uri="{FF2B5EF4-FFF2-40B4-BE49-F238E27FC236}">
                <a16:creationId xmlns:a16="http://schemas.microsoft.com/office/drawing/2014/main" id="{313923B0-9EB4-1CD6-4D97-CD6FAC8345A4}"/>
              </a:ext>
            </a:extLst>
          </p:cNvPr>
          <p:cNvSpPr>
            <a:spLocks noGrp="1"/>
          </p:cNvSpPr>
          <p:nvPr>
            <p:ph type="body" sz="quarter" idx="25" hasCustomPrompt="1"/>
          </p:nvPr>
        </p:nvSpPr>
        <p:spPr>
          <a:xfrm>
            <a:off x="5472000" y="4642095"/>
            <a:ext cx="539262" cy="621567"/>
          </a:xfrm>
        </p:spPr>
        <p:txBody>
          <a:bodyPr/>
          <a:lstStyle>
            <a:lvl1pPr>
              <a:spcBef>
                <a:spcPts val="0"/>
              </a:spcBef>
              <a:spcAft>
                <a:spcPts val="0"/>
              </a:spcAft>
              <a:defRPr sz="5100" b="0">
                <a:solidFill>
                  <a:schemeClr val="accent1"/>
                </a:solidFill>
                <a:latin typeface="Calibri Light" panose="020F0302020204030204" pitchFamily="34" charset="0"/>
                <a:cs typeface="Calibri Light" panose="020F0302020204030204" pitchFamily="34" charset="0"/>
              </a:defRPr>
            </a:lvl1pPr>
          </a:lstStyle>
          <a:p>
            <a:pPr lvl="0"/>
            <a:r>
              <a:rPr lang="en-GB"/>
              <a:t>1</a:t>
            </a:r>
          </a:p>
        </p:txBody>
      </p:sp>
    </p:spTree>
    <p:extLst>
      <p:ext uri="{BB962C8B-B14F-4D97-AF65-F5344CB8AC3E}">
        <p14:creationId xmlns:p14="http://schemas.microsoft.com/office/powerpoint/2010/main" val="391410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04ED18-547B-B18B-68FE-7EC3FB2E5B6D}"/>
              </a:ext>
            </a:extLst>
          </p:cNvPr>
          <p:cNvSpPr>
            <a:spLocks noGrp="1"/>
          </p:cNvSpPr>
          <p:nvPr>
            <p:ph sz="half" idx="1"/>
          </p:nvPr>
        </p:nvSpPr>
        <p:spPr>
          <a:xfrm>
            <a:off x="540000" y="1863725"/>
            <a:ext cx="7405200" cy="4149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258659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Graphic 7">
            <a:extLst>
              <a:ext uri="{FF2B5EF4-FFF2-40B4-BE49-F238E27FC236}">
                <a16:creationId xmlns:a16="http://schemas.microsoft.com/office/drawing/2014/main" id="{A4463E5F-9CBA-9811-AA2C-07F4347654FE}"/>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
        <p:nvSpPr>
          <p:cNvPr id="10" name="Chart Placeholder 9">
            <a:extLst>
              <a:ext uri="{FF2B5EF4-FFF2-40B4-BE49-F238E27FC236}">
                <a16:creationId xmlns:a16="http://schemas.microsoft.com/office/drawing/2014/main" id="{A4189B63-EC55-C290-3394-C48621B2EDA6}"/>
              </a:ext>
            </a:extLst>
          </p:cNvPr>
          <p:cNvSpPr>
            <a:spLocks noGrp="1"/>
          </p:cNvSpPr>
          <p:nvPr>
            <p:ph type="chart" sz="quarter" idx="10"/>
          </p:nvPr>
        </p:nvSpPr>
        <p:spPr>
          <a:xfrm>
            <a:off x="6096000" y="1875692"/>
            <a:ext cx="5556250" cy="3898800"/>
          </a:xfrm>
        </p:spPr>
        <p:txBody>
          <a:bodyPr/>
          <a:lstStyle/>
          <a:p>
            <a:r>
              <a:rPr lang="en-US"/>
              <a:t>Click icon to add chart</a:t>
            </a:r>
            <a:endParaRPr lang="en-GB"/>
          </a:p>
        </p:txBody>
      </p:sp>
      <p:pic>
        <p:nvPicPr>
          <p:cNvPr id="4" name="Graphic 3">
            <a:extLst>
              <a:ext uri="{FF2B5EF4-FFF2-40B4-BE49-F238E27FC236}">
                <a16:creationId xmlns:a16="http://schemas.microsoft.com/office/drawing/2014/main" id="{706369D0-D2AD-B6E6-F3B1-E9DBF475B60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13" r="25303" b="13616"/>
          <a:stretch/>
        </p:blipFill>
        <p:spPr>
          <a:xfrm>
            <a:off x="5774400" y="0"/>
            <a:ext cx="6417600" cy="6858000"/>
          </a:xfrm>
          <a:prstGeom prst="rect">
            <a:avLst/>
          </a:prstGeom>
        </p:spPr>
      </p:pic>
    </p:spTree>
    <p:extLst>
      <p:ext uri="{BB962C8B-B14F-4D97-AF65-F5344CB8AC3E}">
        <p14:creationId xmlns:p14="http://schemas.microsoft.com/office/powerpoint/2010/main" val="31650256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FD91081-66D9-20CD-CFA3-5F9C6952C75A}"/>
              </a:ext>
            </a:extLst>
          </p:cNvPr>
          <p:cNvSpPr>
            <a:spLocks noGrp="1"/>
          </p:cNvSpPr>
          <p:nvPr>
            <p:ph type="pic" sz="quarter" idx="10"/>
          </p:nvPr>
        </p:nvSpPr>
        <p:spPr>
          <a:xfrm>
            <a:off x="6523886" y="0"/>
            <a:ext cx="5668115" cy="6858000"/>
          </a:xfrm>
          <a:custGeom>
            <a:avLst/>
            <a:gdLst>
              <a:gd name="connsiteX0" fmla="*/ 0 w 5668115"/>
              <a:gd name="connsiteY0" fmla="*/ 0 h 6858000"/>
              <a:gd name="connsiteX1" fmla="*/ 5668115 w 5668115"/>
              <a:gd name="connsiteY1" fmla="*/ 0 h 6858000"/>
              <a:gd name="connsiteX2" fmla="*/ 5668115 w 5668115"/>
              <a:gd name="connsiteY2" fmla="*/ 6858000 h 6858000"/>
              <a:gd name="connsiteX3" fmla="*/ 49704 w 5668115"/>
              <a:gd name="connsiteY3" fmla="*/ 6858000 h 6858000"/>
              <a:gd name="connsiteX4" fmla="*/ 79254 w 5668115"/>
              <a:gd name="connsiteY4" fmla="*/ 6743352 h 6858000"/>
              <a:gd name="connsiteX5" fmla="*/ 501663 w 5668115"/>
              <a:gd name="connsiteY5" fmla="*/ 3525422 h 6858000"/>
              <a:gd name="connsiteX6" fmla="*/ 79254 w 5668115"/>
              <a:gd name="connsiteY6" fmla="*/ 3074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8115" h="6858000">
                <a:moveTo>
                  <a:pt x="0" y="0"/>
                </a:moveTo>
                <a:lnTo>
                  <a:pt x="5668115" y="0"/>
                </a:lnTo>
                <a:lnTo>
                  <a:pt x="5668115" y="6858000"/>
                </a:lnTo>
                <a:lnTo>
                  <a:pt x="49704" y="6858000"/>
                </a:lnTo>
                <a:lnTo>
                  <a:pt x="79254" y="6743352"/>
                </a:lnTo>
                <a:cubicBezTo>
                  <a:pt x="309810" y="5802002"/>
                  <a:pt x="501663" y="4701522"/>
                  <a:pt x="501663" y="3525422"/>
                </a:cubicBezTo>
                <a:cubicBezTo>
                  <a:pt x="501663" y="2349331"/>
                  <a:pt x="309810" y="1248840"/>
                  <a:pt x="79254" y="307493"/>
                </a:cubicBezTo>
                <a:close/>
              </a:path>
            </a:pathLst>
          </a:custGeom>
        </p:spPr>
        <p:txBody>
          <a:bodyPr wrap="square">
            <a:noAutofit/>
          </a:bodyPr>
          <a:lstStyle/>
          <a:p>
            <a:r>
              <a:rPr lang="en-US"/>
              <a:t>Click icon to add picture</a:t>
            </a:r>
            <a:endParaRPr lang="en-GB"/>
          </a:p>
        </p:txBody>
      </p:sp>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09812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DF223-3CD4-B40C-F771-95A05D694D35}"/>
              </a:ext>
            </a:extLst>
          </p:cNvPr>
          <p:cNvSpPr>
            <a:spLocks noGrp="1"/>
          </p:cNvSpPr>
          <p:nvPr>
            <p:ph type="title"/>
          </p:nvPr>
        </p:nvSpPr>
        <p:spPr>
          <a:xfrm>
            <a:off x="540000" y="1494000"/>
            <a:ext cx="5540400" cy="1310400"/>
          </a:xfrm>
        </p:spPr>
        <p:txBody>
          <a:bodyPr anchor="t" anchorCtr="0"/>
          <a:lstStyle>
            <a:lvl1pPr>
              <a:lnSpc>
                <a:spcPct val="90000"/>
              </a:lnSpc>
              <a:defRPr sz="55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7CFC3F6-B269-C573-D9CD-5D1D86500059}"/>
              </a:ext>
            </a:extLst>
          </p:cNvPr>
          <p:cNvSpPr>
            <a:spLocks noGrp="1"/>
          </p:cNvSpPr>
          <p:nvPr>
            <p:ph type="body" idx="1"/>
          </p:nvPr>
        </p:nvSpPr>
        <p:spPr>
          <a:xfrm>
            <a:off x="540000" y="3430800"/>
            <a:ext cx="5117850" cy="1918800"/>
          </a:xfrm>
        </p:spPr>
        <p:txBody>
          <a:bodyPr/>
          <a:lstStyle>
            <a:lvl1pPr marL="0" indent="0">
              <a:lnSpc>
                <a:spcPct val="90000"/>
              </a:lnSpc>
              <a:spcBef>
                <a:spcPts val="0"/>
              </a:spcBef>
              <a:buNone/>
              <a:defRPr sz="2300" b="0">
                <a:solidFill>
                  <a:schemeClr val="bg1"/>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7609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124399" y="3124800"/>
            <a:ext cx="4526263" cy="2888650"/>
          </a:xfrm>
        </p:spPr>
        <p:txBody>
          <a:bodyPr/>
          <a:lstStyle>
            <a:lvl1pPr>
              <a:defRPr sz="2900" b="0">
                <a:solidFill>
                  <a:schemeClr val="bg1"/>
                </a:solidFill>
              </a:defRPr>
            </a:lvl1pPr>
            <a:lvl2pPr>
              <a:defRPr sz="2900">
                <a:solidFill>
                  <a:schemeClr val="bg1"/>
                </a:solidFill>
              </a:defRPr>
            </a:lvl2pPr>
            <a:lvl3pPr>
              <a:defRPr sz="2900">
                <a:solidFill>
                  <a:schemeClr val="bg1"/>
                </a:solidFill>
              </a:defRPr>
            </a:lvl3pPr>
            <a:lvl4pPr>
              <a:defRPr sz="2900">
                <a:solidFill>
                  <a:schemeClr val="bg1"/>
                </a:solidFill>
              </a:defRPr>
            </a:lvl4pPr>
            <a:lvl5pPr>
              <a:defRPr sz="2900">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181005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7AB5-0595-5048-A9DE-47E953774D55}"/>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3" name="Date Placeholder 2">
            <a:extLst>
              <a:ext uri="{FF2B5EF4-FFF2-40B4-BE49-F238E27FC236}">
                <a16:creationId xmlns:a16="http://schemas.microsoft.com/office/drawing/2014/main" id="{7F104F94-DB9E-4244-BE6F-72C7B5EAD7F4}"/>
              </a:ext>
            </a:extLst>
          </p:cNvPr>
          <p:cNvSpPr>
            <a:spLocks noGrp="1"/>
          </p:cNvSpPr>
          <p:nvPr>
            <p:ph type="dt" sz="half" idx="10"/>
          </p:nvPr>
        </p:nvSpPr>
        <p:spPr/>
        <p:txBody>
          <a:body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
        <p:nvSpPr>
          <p:cNvPr id="4" name="Slide Number Placeholder 3">
            <a:extLst>
              <a:ext uri="{FF2B5EF4-FFF2-40B4-BE49-F238E27FC236}">
                <a16:creationId xmlns:a16="http://schemas.microsoft.com/office/drawing/2014/main" id="{2B38CAA1-C61C-E147-B8F5-4939DF85724C}"/>
              </a:ext>
            </a:extLst>
          </p:cNvPr>
          <p:cNvSpPr>
            <a:spLocks noGrp="1"/>
          </p:cNvSpPr>
          <p:nvPr>
            <p:ph type="sldNum" sz="quarter" idx="11"/>
          </p:nvPr>
        </p:nvSpPr>
        <p:spPr/>
        <p:txBody>
          <a:bodyPr/>
          <a:lstStyle/>
          <a:p>
            <a:r>
              <a:rPr lang="en-GB"/>
              <a:t>|   </a:t>
            </a:r>
            <a:fld id="{5898CC38-F149-5B45-A1B4-290B41364A0C}" type="slidenum">
              <a:rPr lang="en-GB" smtClean="0"/>
              <a:pPr/>
              <a:t>‹#›</a:t>
            </a:fld>
            <a:endParaRPr lang="en-GB"/>
          </a:p>
        </p:txBody>
      </p:sp>
      <p:sp>
        <p:nvSpPr>
          <p:cNvPr id="5" name="Footer Placeholder 4">
            <a:extLst>
              <a:ext uri="{FF2B5EF4-FFF2-40B4-BE49-F238E27FC236}">
                <a16:creationId xmlns:a16="http://schemas.microsoft.com/office/drawing/2014/main" id="{9F631126-BADA-E347-9CD9-0220373794B6}"/>
              </a:ext>
            </a:extLst>
          </p:cNvPr>
          <p:cNvSpPr>
            <a:spLocks noGrp="1"/>
          </p:cNvSpPr>
          <p:nvPr>
            <p:ph type="ftr" sz="quarter" idx="12"/>
          </p:nvPr>
        </p:nvSpPr>
        <p:spPr/>
        <p:txBody>
          <a:bodyPr/>
          <a:lstStyle/>
          <a:p>
            <a:r>
              <a:rPr lang="en-GB">
                <a:solidFill>
                  <a:schemeClr val="tx1">
                    <a:lumMod val="50000"/>
                    <a:lumOff val="50000"/>
                  </a:schemeClr>
                </a:solidFill>
              </a:rPr>
              <a:t>Produced by Essex County Council Policy Unit</a:t>
            </a:r>
          </a:p>
        </p:txBody>
      </p:sp>
      <p:sp>
        <p:nvSpPr>
          <p:cNvPr id="25" name="Text Placeholder 24">
            <a:extLst>
              <a:ext uri="{FF2B5EF4-FFF2-40B4-BE49-F238E27FC236}">
                <a16:creationId xmlns:a16="http://schemas.microsoft.com/office/drawing/2014/main" id="{FB5D0565-D907-AE40-B0B4-CDFE020863B7}"/>
              </a:ext>
            </a:extLst>
          </p:cNvPr>
          <p:cNvSpPr>
            <a:spLocks noGrp="1"/>
          </p:cNvSpPr>
          <p:nvPr>
            <p:ph type="body" sz="quarter" idx="15"/>
          </p:nvPr>
        </p:nvSpPr>
        <p:spPr>
          <a:xfrm>
            <a:off x="304799"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3" name="Text Placeholder 32">
            <a:extLst>
              <a:ext uri="{FF2B5EF4-FFF2-40B4-BE49-F238E27FC236}">
                <a16:creationId xmlns:a16="http://schemas.microsoft.com/office/drawing/2014/main" id="{11BE3D0D-C1DA-8944-9F3E-478A68574F9D}"/>
              </a:ext>
            </a:extLst>
          </p:cNvPr>
          <p:cNvSpPr>
            <a:spLocks noGrp="1"/>
          </p:cNvSpPr>
          <p:nvPr>
            <p:ph type="body" sz="quarter" idx="16"/>
          </p:nvPr>
        </p:nvSpPr>
        <p:spPr>
          <a:xfrm>
            <a:off x="1311275" y="1785938"/>
            <a:ext cx="4114800" cy="957262"/>
          </a:xfrm>
        </p:spPr>
        <p:txBody>
          <a:bodyPr anchor="t"/>
          <a:lstStyle>
            <a:lvl1pPr>
              <a:lnSpc>
                <a:spcPct val="100000"/>
              </a:lnSpc>
              <a:spcAft>
                <a:spcPts val="200"/>
              </a:spcAft>
              <a:buFontTx/>
              <a:buNone/>
              <a:defRPr b="1"/>
            </a:lvl1pPr>
            <a:lvl2pPr>
              <a:lnSpc>
                <a:spcPct val="100000"/>
              </a:lnSpc>
              <a:spcAft>
                <a:spcPts val="200"/>
              </a:spcAft>
              <a:buFontTx/>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4" name="Text Placeholder 24">
            <a:extLst>
              <a:ext uri="{FF2B5EF4-FFF2-40B4-BE49-F238E27FC236}">
                <a16:creationId xmlns:a16="http://schemas.microsoft.com/office/drawing/2014/main" id="{2E9D775A-68BE-B048-B7A5-00E328AF9974}"/>
              </a:ext>
            </a:extLst>
          </p:cNvPr>
          <p:cNvSpPr>
            <a:spLocks noGrp="1"/>
          </p:cNvSpPr>
          <p:nvPr>
            <p:ph type="body" sz="quarter" idx="17"/>
          </p:nvPr>
        </p:nvSpPr>
        <p:spPr>
          <a:xfrm>
            <a:off x="304799"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5" name="Text Placeholder 32">
            <a:extLst>
              <a:ext uri="{FF2B5EF4-FFF2-40B4-BE49-F238E27FC236}">
                <a16:creationId xmlns:a16="http://schemas.microsoft.com/office/drawing/2014/main" id="{33CB537D-3DFF-3A48-9823-F7D9AB301C8C}"/>
              </a:ext>
            </a:extLst>
          </p:cNvPr>
          <p:cNvSpPr>
            <a:spLocks noGrp="1"/>
          </p:cNvSpPr>
          <p:nvPr>
            <p:ph type="body" sz="quarter" idx="18"/>
          </p:nvPr>
        </p:nvSpPr>
        <p:spPr>
          <a:xfrm>
            <a:off x="1311275"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6" name="Text Placeholder 24">
            <a:extLst>
              <a:ext uri="{FF2B5EF4-FFF2-40B4-BE49-F238E27FC236}">
                <a16:creationId xmlns:a16="http://schemas.microsoft.com/office/drawing/2014/main" id="{C67F3338-5DEE-F84E-A464-97671D4BAB60}"/>
              </a:ext>
            </a:extLst>
          </p:cNvPr>
          <p:cNvSpPr>
            <a:spLocks noGrp="1"/>
          </p:cNvSpPr>
          <p:nvPr>
            <p:ph type="body" sz="quarter" idx="19"/>
          </p:nvPr>
        </p:nvSpPr>
        <p:spPr>
          <a:xfrm>
            <a:off x="304799"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7" name="Text Placeholder 32">
            <a:extLst>
              <a:ext uri="{FF2B5EF4-FFF2-40B4-BE49-F238E27FC236}">
                <a16:creationId xmlns:a16="http://schemas.microsoft.com/office/drawing/2014/main" id="{C261B032-A0F6-5F48-AE5E-8B554236309F}"/>
              </a:ext>
            </a:extLst>
          </p:cNvPr>
          <p:cNvSpPr>
            <a:spLocks noGrp="1"/>
          </p:cNvSpPr>
          <p:nvPr>
            <p:ph type="body" sz="quarter" idx="20"/>
          </p:nvPr>
        </p:nvSpPr>
        <p:spPr>
          <a:xfrm>
            <a:off x="1311275"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38" name="Text Placeholder 24">
            <a:extLst>
              <a:ext uri="{FF2B5EF4-FFF2-40B4-BE49-F238E27FC236}">
                <a16:creationId xmlns:a16="http://schemas.microsoft.com/office/drawing/2014/main" id="{A4286F1C-450E-F641-9A45-E25DA5A231FC}"/>
              </a:ext>
            </a:extLst>
          </p:cNvPr>
          <p:cNvSpPr>
            <a:spLocks noGrp="1"/>
          </p:cNvSpPr>
          <p:nvPr>
            <p:ph type="body" sz="quarter" idx="21"/>
          </p:nvPr>
        </p:nvSpPr>
        <p:spPr>
          <a:xfrm>
            <a:off x="304799"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39" name="Text Placeholder 32">
            <a:extLst>
              <a:ext uri="{FF2B5EF4-FFF2-40B4-BE49-F238E27FC236}">
                <a16:creationId xmlns:a16="http://schemas.microsoft.com/office/drawing/2014/main" id="{8E98AB68-E96B-884C-9E8C-9AC85D496D4A}"/>
              </a:ext>
            </a:extLst>
          </p:cNvPr>
          <p:cNvSpPr>
            <a:spLocks noGrp="1"/>
          </p:cNvSpPr>
          <p:nvPr>
            <p:ph type="body" sz="quarter" idx="22"/>
          </p:nvPr>
        </p:nvSpPr>
        <p:spPr>
          <a:xfrm>
            <a:off x="1311275"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0" name="Text Placeholder 24">
            <a:extLst>
              <a:ext uri="{FF2B5EF4-FFF2-40B4-BE49-F238E27FC236}">
                <a16:creationId xmlns:a16="http://schemas.microsoft.com/office/drawing/2014/main" id="{344748B9-30D3-F246-9DBD-C084F4DA77D1}"/>
              </a:ext>
            </a:extLst>
          </p:cNvPr>
          <p:cNvSpPr>
            <a:spLocks noGrp="1"/>
          </p:cNvSpPr>
          <p:nvPr>
            <p:ph type="body" sz="quarter" idx="23"/>
          </p:nvPr>
        </p:nvSpPr>
        <p:spPr>
          <a:xfrm>
            <a:off x="6208643" y="178592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1" name="Text Placeholder 32">
            <a:extLst>
              <a:ext uri="{FF2B5EF4-FFF2-40B4-BE49-F238E27FC236}">
                <a16:creationId xmlns:a16="http://schemas.microsoft.com/office/drawing/2014/main" id="{BB70FC37-93C0-4649-B77F-2C88A0FF7943}"/>
              </a:ext>
            </a:extLst>
          </p:cNvPr>
          <p:cNvSpPr>
            <a:spLocks noGrp="1"/>
          </p:cNvSpPr>
          <p:nvPr>
            <p:ph type="body" sz="quarter" idx="24"/>
          </p:nvPr>
        </p:nvSpPr>
        <p:spPr>
          <a:xfrm>
            <a:off x="7215119" y="178593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2" name="Text Placeholder 24">
            <a:extLst>
              <a:ext uri="{FF2B5EF4-FFF2-40B4-BE49-F238E27FC236}">
                <a16:creationId xmlns:a16="http://schemas.microsoft.com/office/drawing/2014/main" id="{B148CDB6-F55F-A448-8599-EDE77E13348D}"/>
              </a:ext>
            </a:extLst>
          </p:cNvPr>
          <p:cNvSpPr>
            <a:spLocks noGrp="1"/>
          </p:cNvSpPr>
          <p:nvPr>
            <p:ph type="body" sz="quarter" idx="25"/>
          </p:nvPr>
        </p:nvSpPr>
        <p:spPr>
          <a:xfrm>
            <a:off x="6208643" y="2953192"/>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3" name="Text Placeholder 32">
            <a:extLst>
              <a:ext uri="{FF2B5EF4-FFF2-40B4-BE49-F238E27FC236}">
                <a16:creationId xmlns:a16="http://schemas.microsoft.com/office/drawing/2014/main" id="{F82F8C5A-4782-0749-891A-9F3E365DA9C5}"/>
              </a:ext>
            </a:extLst>
          </p:cNvPr>
          <p:cNvSpPr>
            <a:spLocks noGrp="1"/>
          </p:cNvSpPr>
          <p:nvPr>
            <p:ph type="body" sz="quarter" idx="26"/>
          </p:nvPr>
        </p:nvSpPr>
        <p:spPr>
          <a:xfrm>
            <a:off x="7215119" y="2953208"/>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4" name="Text Placeholder 24">
            <a:extLst>
              <a:ext uri="{FF2B5EF4-FFF2-40B4-BE49-F238E27FC236}">
                <a16:creationId xmlns:a16="http://schemas.microsoft.com/office/drawing/2014/main" id="{789B8DE4-2883-D744-813E-F57E2CF140F4}"/>
              </a:ext>
            </a:extLst>
          </p:cNvPr>
          <p:cNvSpPr>
            <a:spLocks noGrp="1"/>
          </p:cNvSpPr>
          <p:nvPr>
            <p:ph type="body" sz="quarter" idx="27"/>
          </p:nvPr>
        </p:nvSpPr>
        <p:spPr>
          <a:xfrm>
            <a:off x="6208643" y="4189988"/>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5" name="Text Placeholder 32">
            <a:extLst>
              <a:ext uri="{FF2B5EF4-FFF2-40B4-BE49-F238E27FC236}">
                <a16:creationId xmlns:a16="http://schemas.microsoft.com/office/drawing/2014/main" id="{1B165AD3-E15D-DE49-89BC-EF60FB7A6C1E}"/>
              </a:ext>
            </a:extLst>
          </p:cNvPr>
          <p:cNvSpPr>
            <a:spLocks noGrp="1"/>
          </p:cNvSpPr>
          <p:nvPr>
            <p:ph type="body" sz="quarter" idx="28"/>
          </p:nvPr>
        </p:nvSpPr>
        <p:spPr>
          <a:xfrm>
            <a:off x="7215119" y="4190004"/>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
        <p:nvSpPr>
          <p:cNvPr id="46" name="Text Placeholder 24">
            <a:extLst>
              <a:ext uri="{FF2B5EF4-FFF2-40B4-BE49-F238E27FC236}">
                <a16:creationId xmlns:a16="http://schemas.microsoft.com/office/drawing/2014/main" id="{A93C3C9B-05D1-2649-8E92-50FFBE59A858}"/>
              </a:ext>
            </a:extLst>
          </p:cNvPr>
          <p:cNvSpPr>
            <a:spLocks noGrp="1"/>
          </p:cNvSpPr>
          <p:nvPr>
            <p:ph type="body" sz="quarter" idx="29"/>
          </p:nvPr>
        </p:nvSpPr>
        <p:spPr>
          <a:xfrm>
            <a:off x="6208643" y="5391923"/>
            <a:ext cx="828675" cy="957280"/>
          </a:xfrm>
          <a:solidFill>
            <a:srgbClr val="E40037"/>
          </a:solidFill>
        </p:spPr>
        <p:txBody>
          <a:bodyPr/>
          <a:lstStyle>
            <a:lvl1pPr>
              <a:buNone/>
              <a:defRPr sz="3200" b="1">
                <a:solidFill>
                  <a:schemeClr val="bg1"/>
                </a:solidFill>
              </a:defRPr>
            </a:lvl1pPr>
          </a:lstStyle>
          <a:p>
            <a:pPr lvl="0"/>
            <a:r>
              <a:rPr lang="en-GB"/>
              <a:t>Click </a:t>
            </a:r>
          </a:p>
        </p:txBody>
      </p:sp>
      <p:sp>
        <p:nvSpPr>
          <p:cNvPr id="47" name="Text Placeholder 32">
            <a:extLst>
              <a:ext uri="{FF2B5EF4-FFF2-40B4-BE49-F238E27FC236}">
                <a16:creationId xmlns:a16="http://schemas.microsoft.com/office/drawing/2014/main" id="{5B39B07E-1E56-6747-B4EB-D89BED77102B}"/>
              </a:ext>
            </a:extLst>
          </p:cNvPr>
          <p:cNvSpPr>
            <a:spLocks noGrp="1"/>
          </p:cNvSpPr>
          <p:nvPr>
            <p:ph type="body" sz="quarter" idx="30"/>
          </p:nvPr>
        </p:nvSpPr>
        <p:spPr>
          <a:xfrm>
            <a:off x="7215119" y="5391939"/>
            <a:ext cx="4114800" cy="957262"/>
          </a:xfrm>
        </p:spPr>
        <p:txBody>
          <a:bodyPr/>
          <a:lstStyle>
            <a:lvl1pPr>
              <a:buNone/>
              <a:defRPr b="1"/>
            </a:lvl1pPr>
            <a:lvl2pPr>
              <a:buNone/>
              <a:defRPr/>
            </a:lvl2pPr>
            <a:lvl3pPr>
              <a:buNone/>
              <a:defRPr/>
            </a:lvl3pPr>
            <a:lvl4pPr>
              <a:buNone/>
              <a:defRPr/>
            </a:lvl4pPr>
            <a:lvl5pPr>
              <a:buNone/>
              <a:defRPr/>
            </a:lvl5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9763750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Intro + large chart/imag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
        <p:nvSpPr>
          <p:cNvPr id="7" name="Content Placeholder 6">
            <a:extLst>
              <a:ext uri="{FF2B5EF4-FFF2-40B4-BE49-F238E27FC236}">
                <a16:creationId xmlns:a16="http://schemas.microsoft.com/office/drawing/2014/main" id="{B4E07B9B-964A-742E-DB3E-7F40972E2B3D}"/>
              </a:ext>
            </a:extLst>
          </p:cNvPr>
          <p:cNvSpPr>
            <a:spLocks noGrp="1"/>
          </p:cNvSpPr>
          <p:nvPr>
            <p:ph sz="quarter" idx="11" hasCustomPrompt="1"/>
          </p:nvPr>
        </p:nvSpPr>
        <p:spPr>
          <a:xfrm>
            <a:off x="544513" y="2663824"/>
            <a:ext cx="11106150" cy="3348000"/>
          </a:xfrm>
        </p:spPr>
        <p:txBody>
          <a:bodyPr/>
          <a:lstStyle>
            <a:lvl1pPr>
              <a:defRPr/>
            </a:lvl1pPr>
          </a:lstStyle>
          <a:p>
            <a:pPr lvl="0"/>
            <a:r>
              <a:rPr lang="en-GB"/>
              <a:t>Click to add chart or image</a:t>
            </a:r>
          </a:p>
        </p:txBody>
      </p:sp>
    </p:spTree>
    <p:extLst>
      <p:ext uri="{BB962C8B-B14F-4D97-AF65-F5344CB8AC3E}">
        <p14:creationId xmlns:p14="http://schemas.microsoft.com/office/powerpoint/2010/main" val="32478322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34BE234A-BFD6-6806-DC62-4EC83903E2D9}"/>
              </a:ext>
            </a:extLst>
          </p:cNvPr>
          <p:cNvSpPr>
            <a:spLocks noGrp="1"/>
          </p:cNvSpPr>
          <p:nvPr>
            <p:ph type="tbl" sz="quarter" idx="12"/>
          </p:nvPr>
        </p:nvSpPr>
        <p:spPr>
          <a:xfrm>
            <a:off x="539750" y="2663824"/>
            <a:ext cx="11110913" cy="3349626"/>
          </a:xfrm>
        </p:spPr>
        <p:txBody>
          <a:bodyPr/>
          <a:lstStyle/>
          <a:p>
            <a:r>
              <a:rPr lang="en-US"/>
              <a:t>Click icon to add table</a:t>
            </a:r>
            <a:endParaRPr lang="en-GB"/>
          </a:p>
        </p:txBody>
      </p:sp>
      <p:sp>
        <p:nvSpPr>
          <p:cNvPr id="5" name="Text Placeholder 4">
            <a:extLst>
              <a:ext uri="{FF2B5EF4-FFF2-40B4-BE49-F238E27FC236}">
                <a16:creationId xmlns:a16="http://schemas.microsoft.com/office/drawing/2014/main" id="{EA45179F-EE03-814B-3EA9-219AEEBA6DCF}"/>
              </a:ext>
            </a:extLst>
          </p:cNvPr>
          <p:cNvSpPr>
            <a:spLocks noGrp="1"/>
          </p:cNvSpPr>
          <p:nvPr>
            <p:ph type="body" sz="quarter" idx="10"/>
          </p:nvPr>
        </p:nvSpPr>
        <p:spPr>
          <a:xfrm>
            <a:off x="544512" y="1863725"/>
            <a:ext cx="9159557" cy="685800"/>
          </a:xfrm>
        </p:spPr>
        <p:txBody>
          <a:bodyPr/>
          <a:lstStyle>
            <a:lvl1pPr>
              <a:defRPr sz="1500" b="0"/>
            </a:lvl1pPr>
          </a:lstStyle>
          <a:p>
            <a:pPr lvl="0"/>
            <a:r>
              <a:rPr lang="en-US"/>
              <a:t>Click to edit Master text styles</a:t>
            </a:r>
          </a:p>
        </p:txBody>
      </p:sp>
      <p:sp>
        <p:nvSpPr>
          <p:cNvPr id="2" name="Title 1">
            <a:extLst>
              <a:ext uri="{FF2B5EF4-FFF2-40B4-BE49-F238E27FC236}">
                <a16:creationId xmlns:a16="http://schemas.microsoft.com/office/drawing/2014/main" id="{B7575FEA-EF6C-28AD-BB9C-5781909780D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845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ext + quote">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45124" y="517524"/>
            <a:ext cx="5302800" cy="1065091"/>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39749" y="1872000"/>
            <a:ext cx="4608000" cy="414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57AA0C61-5B7D-1DEF-0A9F-4C853E79D915}"/>
              </a:ext>
            </a:extLst>
          </p:cNvPr>
          <p:cNvSpPr>
            <a:spLocks noGrp="1"/>
          </p:cNvSpPr>
          <p:nvPr>
            <p:ph type="body" sz="quarter" idx="10"/>
          </p:nvPr>
        </p:nvSpPr>
        <p:spPr>
          <a:xfrm>
            <a:off x="7109999" y="1872000"/>
            <a:ext cx="4542251" cy="4141450"/>
          </a:xfrm>
        </p:spPr>
        <p:txBody>
          <a:bodyPr/>
          <a:lstStyle>
            <a:lvl1pPr>
              <a:spcBef>
                <a:spcPts val="0"/>
              </a:spcBef>
              <a:spcAft>
                <a:spcPts val="1984"/>
              </a:spcAft>
              <a:defRPr sz="3200" b="0">
                <a:latin typeface="Calibri Light" panose="020F0302020204030204" pitchFamily="34" charset="0"/>
                <a:cs typeface="Calibri Light" panose="020F0302020204030204" pitchFamily="34" charset="0"/>
              </a:defRPr>
            </a:lvl1pPr>
            <a:lvl2pPr>
              <a:defRPr sz="2100" b="1">
                <a:solidFill>
                  <a:schemeClr val="accent1"/>
                </a:solidFill>
              </a:defRPr>
            </a:lvl2pPr>
          </a:lstStyle>
          <a:p>
            <a:pPr lvl="0"/>
            <a:r>
              <a:rPr lang="en-US"/>
              <a:t>Click to edit Master text styles</a:t>
            </a:r>
          </a:p>
          <a:p>
            <a:pPr lvl="1"/>
            <a:r>
              <a:rPr lang="en-US"/>
              <a:t>Second level</a:t>
            </a:r>
          </a:p>
        </p:txBody>
      </p:sp>
      <p:pic>
        <p:nvPicPr>
          <p:cNvPr id="4" name="Graphic 3">
            <a:extLst>
              <a:ext uri="{FF2B5EF4-FFF2-40B4-BE49-F238E27FC236}">
                <a16:creationId xmlns:a16="http://schemas.microsoft.com/office/drawing/2014/main" id="{6E5D9694-FA2F-43E5-73F7-C884725B4F3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314400" y="0"/>
            <a:ext cx="5877600" cy="6858000"/>
          </a:xfrm>
          <a:prstGeom prst="rect">
            <a:avLst/>
          </a:prstGeom>
        </p:spPr>
      </p:pic>
    </p:spTree>
    <p:extLst>
      <p:ext uri="{BB962C8B-B14F-4D97-AF65-F5344CB8AC3E}">
        <p14:creationId xmlns:p14="http://schemas.microsoft.com/office/powerpoint/2010/main" val="3420278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olumn with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93B056AB-5AFA-E9DB-AB05-CDFD6EF51105}"/>
              </a:ext>
            </a:extLst>
          </p:cNvPr>
          <p:cNvSpPr>
            <a:spLocks noGrp="1"/>
          </p:cNvSpPr>
          <p:nvPr>
            <p:ph type="pic" sz="quarter" idx="10"/>
          </p:nvPr>
        </p:nvSpPr>
        <p:spPr>
          <a:xfrm>
            <a:off x="547200" y="1933200"/>
            <a:ext cx="1710000" cy="1710000"/>
          </a:xfrm>
          <a:prstGeom prst="ellipse">
            <a:avLst/>
          </a:prstGeom>
          <a:solidFill>
            <a:srgbClr val="CCCCCC"/>
          </a:solidFill>
        </p:spPr>
        <p:txBody>
          <a:bodyPr/>
          <a:lstStyle/>
          <a:p>
            <a:r>
              <a:rPr lang="en-US"/>
              <a:t>Click icon to add picture</a:t>
            </a:r>
            <a:endParaRPr lang="en-GB"/>
          </a:p>
        </p:txBody>
      </p:sp>
      <p:sp>
        <p:nvSpPr>
          <p:cNvPr id="5" name="Picture Placeholder 3">
            <a:extLst>
              <a:ext uri="{FF2B5EF4-FFF2-40B4-BE49-F238E27FC236}">
                <a16:creationId xmlns:a16="http://schemas.microsoft.com/office/drawing/2014/main" id="{61AF6A3C-B207-AEB7-D66E-908E24293E19}"/>
              </a:ext>
            </a:extLst>
          </p:cNvPr>
          <p:cNvSpPr>
            <a:spLocks noGrp="1"/>
          </p:cNvSpPr>
          <p:nvPr>
            <p:ph type="pic" sz="quarter" idx="11"/>
          </p:nvPr>
        </p:nvSpPr>
        <p:spPr>
          <a:xfrm>
            <a:off x="3521569" y="1933200"/>
            <a:ext cx="1710000" cy="1710000"/>
          </a:xfrm>
          <a:prstGeom prst="ellipse">
            <a:avLst/>
          </a:prstGeom>
          <a:solidFill>
            <a:srgbClr val="CCCCCC"/>
          </a:solidFill>
        </p:spPr>
        <p:txBody>
          <a:bodyPr/>
          <a:lstStyle/>
          <a:p>
            <a:r>
              <a:rPr lang="en-US"/>
              <a:t>Click icon to add picture</a:t>
            </a:r>
            <a:endParaRPr lang="en-GB"/>
          </a:p>
        </p:txBody>
      </p:sp>
      <p:sp>
        <p:nvSpPr>
          <p:cNvPr id="6" name="Picture Placeholder 3">
            <a:extLst>
              <a:ext uri="{FF2B5EF4-FFF2-40B4-BE49-F238E27FC236}">
                <a16:creationId xmlns:a16="http://schemas.microsoft.com/office/drawing/2014/main" id="{28C3FDFE-E961-4A2A-8230-2029FDC24E17}"/>
              </a:ext>
            </a:extLst>
          </p:cNvPr>
          <p:cNvSpPr>
            <a:spLocks noGrp="1"/>
          </p:cNvSpPr>
          <p:nvPr>
            <p:ph type="pic" sz="quarter" idx="12"/>
          </p:nvPr>
        </p:nvSpPr>
        <p:spPr>
          <a:xfrm>
            <a:off x="6503138" y="1933200"/>
            <a:ext cx="1710000" cy="1710000"/>
          </a:xfrm>
          <a:prstGeom prst="ellipse">
            <a:avLst/>
          </a:prstGeom>
          <a:solidFill>
            <a:srgbClr val="CCCCCC"/>
          </a:solidFill>
        </p:spPr>
        <p:txBody>
          <a:bodyPr/>
          <a:lstStyle/>
          <a:p>
            <a:r>
              <a:rPr lang="en-US"/>
              <a:t>Click icon to add picture</a:t>
            </a:r>
            <a:endParaRPr lang="en-GB"/>
          </a:p>
        </p:txBody>
      </p:sp>
      <p:sp>
        <p:nvSpPr>
          <p:cNvPr id="7" name="Picture Placeholder 3">
            <a:extLst>
              <a:ext uri="{FF2B5EF4-FFF2-40B4-BE49-F238E27FC236}">
                <a16:creationId xmlns:a16="http://schemas.microsoft.com/office/drawing/2014/main" id="{23437535-574E-4D1A-4B09-0EC33AE8CCE4}"/>
              </a:ext>
            </a:extLst>
          </p:cNvPr>
          <p:cNvSpPr>
            <a:spLocks noGrp="1"/>
          </p:cNvSpPr>
          <p:nvPr>
            <p:ph type="pic" sz="quarter" idx="13"/>
          </p:nvPr>
        </p:nvSpPr>
        <p:spPr>
          <a:xfrm>
            <a:off x="9484708" y="1933200"/>
            <a:ext cx="1710000" cy="1710000"/>
          </a:xfrm>
          <a:prstGeom prst="ellipse">
            <a:avLst/>
          </a:prstGeom>
          <a:solidFill>
            <a:srgbClr val="CCCCCC"/>
          </a:solidFill>
        </p:spPr>
        <p:txBody>
          <a:bodyPr/>
          <a:lstStyle/>
          <a:p>
            <a:r>
              <a:rPr lang="en-US"/>
              <a:t>Click icon to add picture</a:t>
            </a:r>
            <a:endParaRPr lang="en-GB"/>
          </a:p>
        </p:txBody>
      </p:sp>
      <p:sp>
        <p:nvSpPr>
          <p:cNvPr id="9" name="Text Placeholder 8">
            <a:extLst>
              <a:ext uri="{FF2B5EF4-FFF2-40B4-BE49-F238E27FC236}">
                <a16:creationId xmlns:a16="http://schemas.microsoft.com/office/drawing/2014/main" id="{D3EA98B3-3C62-C9A4-7D0E-AD36E33B5A2C}"/>
              </a:ext>
            </a:extLst>
          </p:cNvPr>
          <p:cNvSpPr>
            <a:spLocks noGrp="1"/>
          </p:cNvSpPr>
          <p:nvPr>
            <p:ph type="body" sz="quarter" idx="14"/>
          </p:nvPr>
        </p:nvSpPr>
        <p:spPr>
          <a:xfrm>
            <a:off x="540000"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8">
            <a:extLst>
              <a:ext uri="{FF2B5EF4-FFF2-40B4-BE49-F238E27FC236}">
                <a16:creationId xmlns:a16="http://schemas.microsoft.com/office/drawing/2014/main" id="{A282ABB3-4635-9A67-7EB3-40B300C86156}"/>
              </a:ext>
            </a:extLst>
          </p:cNvPr>
          <p:cNvSpPr>
            <a:spLocks noGrp="1"/>
          </p:cNvSpPr>
          <p:nvPr>
            <p:ph type="body" sz="quarter" idx="15"/>
          </p:nvPr>
        </p:nvSpPr>
        <p:spPr>
          <a:xfrm>
            <a:off x="948470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8">
            <a:extLst>
              <a:ext uri="{FF2B5EF4-FFF2-40B4-BE49-F238E27FC236}">
                <a16:creationId xmlns:a16="http://schemas.microsoft.com/office/drawing/2014/main" id="{76F828D1-6EDC-46D3-81EF-A969D087DCDA}"/>
              </a:ext>
            </a:extLst>
          </p:cNvPr>
          <p:cNvSpPr>
            <a:spLocks noGrp="1"/>
          </p:cNvSpPr>
          <p:nvPr>
            <p:ph type="body" sz="quarter" idx="16"/>
          </p:nvPr>
        </p:nvSpPr>
        <p:spPr>
          <a:xfrm>
            <a:off x="6503138"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8">
            <a:extLst>
              <a:ext uri="{FF2B5EF4-FFF2-40B4-BE49-F238E27FC236}">
                <a16:creationId xmlns:a16="http://schemas.microsoft.com/office/drawing/2014/main" id="{809345B1-3DE9-6A5D-AD1B-4BFC3642CD46}"/>
              </a:ext>
            </a:extLst>
          </p:cNvPr>
          <p:cNvSpPr>
            <a:spLocks noGrp="1"/>
          </p:cNvSpPr>
          <p:nvPr>
            <p:ph type="body" sz="quarter" idx="17"/>
          </p:nvPr>
        </p:nvSpPr>
        <p:spPr>
          <a:xfrm>
            <a:off x="3521569" y="4050000"/>
            <a:ext cx="2163600" cy="1963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95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inal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1A70780-EE83-4155-0EF6-2779E2F231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
        <p:nvSpPr>
          <p:cNvPr id="3" name="Title 2">
            <a:extLst>
              <a:ext uri="{FF2B5EF4-FFF2-40B4-BE49-F238E27FC236}">
                <a16:creationId xmlns:a16="http://schemas.microsoft.com/office/drawing/2014/main" id="{25EFAE2B-957A-2261-4DA8-9CD844270F6A}"/>
              </a:ext>
            </a:extLst>
          </p:cNvPr>
          <p:cNvSpPr>
            <a:spLocks noGrp="1"/>
          </p:cNvSpPr>
          <p:nvPr>
            <p:ph type="title"/>
          </p:nvPr>
        </p:nvSpPr>
        <p:spPr>
          <a:xfrm>
            <a:off x="540000" y="1306800"/>
            <a:ext cx="2566800" cy="556925"/>
          </a:xfrm>
        </p:spPr>
        <p:txBody>
          <a:bodyPr/>
          <a:lstStyle>
            <a:lvl1pPr>
              <a:defRPr sz="1500" b="0" i="0">
                <a:solidFill>
                  <a:schemeClr val="bg2"/>
                </a:solidFill>
              </a:defRPr>
            </a:lvl1pPr>
          </a:lstStyle>
          <a:p>
            <a:r>
              <a:rPr lang="en-US"/>
              <a:t>Click to edit Master title style</a:t>
            </a:r>
            <a:endParaRPr lang="en-GB"/>
          </a:p>
        </p:txBody>
      </p:sp>
      <p:sp>
        <p:nvSpPr>
          <p:cNvPr id="5" name="Text Placeholder 4">
            <a:extLst>
              <a:ext uri="{FF2B5EF4-FFF2-40B4-BE49-F238E27FC236}">
                <a16:creationId xmlns:a16="http://schemas.microsoft.com/office/drawing/2014/main" id="{696E1EB6-550F-A494-05A8-23E6CAE67B67}"/>
              </a:ext>
            </a:extLst>
          </p:cNvPr>
          <p:cNvSpPr>
            <a:spLocks noGrp="1"/>
          </p:cNvSpPr>
          <p:nvPr>
            <p:ph type="body" sz="quarter" idx="10"/>
          </p:nvPr>
        </p:nvSpPr>
        <p:spPr>
          <a:xfrm>
            <a:off x="539750" y="1954800"/>
            <a:ext cx="2566800" cy="1925537"/>
          </a:xfrm>
        </p:spPr>
        <p:txBody>
          <a:bodyPr/>
          <a:lstStyle>
            <a:lvl1pPr>
              <a:spcBef>
                <a:spcPts val="0"/>
              </a:spcBef>
              <a:spcAft>
                <a:spcPts val="1417"/>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7" name="Text Placeholder 6">
            <a:extLst>
              <a:ext uri="{FF2B5EF4-FFF2-40B4-BE49-F238E27FC236}">
                <a16:creationId xmlns:a16="http://schemas.microsoft.com/office/drawing/2014/main" id="{59E95362-6981-42A1-ABE3-4C3BFBF74483}"/>
              </a:ext>
            </a:extLst>
          </p:cNvPr>
          <p:cNvSpPr>
            <a:spLocks noGrp="1"/>
          </p:cNvSpPr>
          <p:nvPr>
            <p:ph type="body" sz="quarter" idx="11"/>
          </p:nvPr>
        </p:nvSpPr>
        <p:spPr>
          <a:xfrm>
            <a:off x="817200" y="43416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8" name="Text Placeholder 6">
            <a:extLst>
              <a:ext uri="{FF2B5EF4-FFF2-40B4-BE49-F238E27FC236}">
                <a16:creationId xmlns:a16="http://schemas.microsoft.com/office/drawing/2014/main" id="{2134276C-64CA-120B-917E-916918800DB9}"/>
              </a:ext>
            </a:extLst>
          </p:cNvPr>
          <p:cNvSpPr>
            <a:spLocks noGrp="1"/>
          </p:cNvSpPr>
          <p:nvPr>
            <p:ph type="body" sz="quarter" idx="12"/>
          </p:nvPr>
        </p:nvSpPr>
        <p:spPr>
          <a:xfrm>
            <a:off x="817200" y="4060800"/>
            <a:ext cx="3326400" cy="270000"/>
          </a:xfrm>
        </p:spPr>
        <p:txBody>
          <a:bodyPr/>
          <a:lstStyle>
            <a:lvl1pPr>
              <a:spcBef>
                <a:spcPts val="0"/>
              </a:spcBef>
              <a:spcAft>
                <a:spcPts val="0"/>
              </a:spcAft>
              <a:defRPr sz="1500">
                <a:solidFill>
                  <a:schemeClr val="bg2"/>
                </a:solidFill>
              </a:defRPr>
            </a:lvl1pPr>
          </a:lstStyle>
          <a:p>
            <a:pPr lvl="0"/>
            <a:r>
              <a:rPr lang="en-US"/>
              <a:t>Click to edit Master text styles</a:t>
            </a:r>
          </a:p>
        </p:txBody>
      </p:sp>
      <p:sp>
        <p:nvSpPr>
          <p:cNvPr id="9" name="Text Placeholder 4">
            <a:extLst>
              <a:ext uri="{FF2B5EF4-FFF2-40B4-BE49-F238E27FC236}">
                <a16:creationId xmlns:a16="http://schemas.microsoft.com/office/drawing/2014/main" id="{55CB7D6B-0232-0372-FBD7-8DD40EEA35FD}"/>
              </a:ext>
            </a:extLst>
          </p:cNvPr>
          <p:cNvSpPr>
            <a:spLocks noGrp="1"/>
          </p:cNvSpPr>
          <p:nvPr>
            <p:ph type="body" sz="quarter" idx="13"/>
          </p:nvPr>
        </p:nvSpPr>
        <p:spPr>
          <a:xfrm>
            <a:off x="539750" y="5002801"/>
            <a:ext cx="3603850" cy="1387200"/>
          </a:xfrm>
        </p:spPr>
        <p:txBody>
          <a:bodyPr/>
          <a:lstStyle>
            <a:lvl1pPr>
              <a:spcBef>
                <a:spcPts val="0"/>
              </a:spcBef>
              <a:spcAft>
                <a:spcPts val="2835"/>
              </a:spcAft>
              <a:defRPr sz="1500" b="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742FF65A-0F03-9BF7-AD74-5DD4605A25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0000" y="468000"/>
            <a:ext cx="2169807" cy="277200"/>
          </a:xfrm>
          <a:prstGeom prst="rect">
            <a:avLst/>
          </a:prstGeom>
        </p:spPr>
      </p:pic>
    </p:spTree>
    <p:extLst>
      <p:ext uri="{BB962C8B-B14F-4D97-AF65-F5344CB8AC3E}">
        <p14:creationId xmlns:p14="http://schemas.microsoft.com/office/powerpoint/2010/main" val="14586846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03D21-E776-6E77-F103-77DB1FD683E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44332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3257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369225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Cover Page">
    <p:bg>
      <p:bgPr>
        <a:solidFill>
          <a:srgbClr val="E4003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27375" y="2147897"/>
            <a:ext cx="6281204" cy="1600200"/>
          </a:xfrm>
          <a:prstGeom prst="rect">
            <a:avLst/>
          </a:prstGeom>
        </p:spPr>
        <p:txBody>
          <a:bodyPr anchor="b"/>
          <a:lstStyle>
            <a:lvl1pPr>
              <a:defRPr sz="3200">
                <a:solidFill>
                  <a:schemeClr val="bg1"/>
                </a:solidFill>
              </a:defRPr>
            </a:lvl1pPr>
          </a:lstStyle>
          <a:p>
            <a:r>
              <a:rPr lang="en-US"/>
              <a:t>Click to edit Master title style</a:t>
            </a:r>
          </a:p>
        </p:txBody>
      </p:sp>
      <p:sp>
        <p:nvSpPr>
          <p:cNvPr id="4" name="Text Placeholder 3"/>
          <p:cNvSpPr>
            <a:spLocks noGrp="1"/>
          </p:cNvSpPr>
          <p:nvPr>
            <p:ph type="body" sz="half" idx="2" hasCustomPrompt="1"/>
          </p:nvPr>
        </p:nvSpPr>
        <p:spPr>
          <a:xfrm>
            <a:off x="5327375" y="4134677"/>
            <a:ext cx="6281203" cy="2011527"/>
          </a:xfrm>
          <a:prstGeom prst="rect">
            <a:avLst/>
          </a:prstGeo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5" name="Picture 14" descr="A picture containing transport, wheel&#10;&#10;Description automatically generated">
            <a:extLst>
              <a:ext uri="{FF2B5EF4-FFF2-40B4-BE49-F238E27FC236}">
                <a16:creationId xmlns:a16="http://schemas.microsoft.com/office/drawing/2014/main" id="{D6C36227-4E66-0C43-871C-F745ECD9DB6F}"/>
              </a:ext>
            </a:extLst>
          </p:cNvPr>
          <p:cNvPicPr>
            <a:picLocks noChangeAspect="1"/>
          </p:cNvPicPr>
          <p:nvPr userDrawn="1"/>
        </p:nvPicPr>
        <p:blipFill rotWithShape="1">
          <a:blip r:embed="rId2"/>
          <a:srcRect l="10909" b="7829"/>
          <a:stretch/>
        </p:blipFill>
        <p:spPr>
          <a:xfrm>
            <a:off x="0" y="3104147"/>
            <a:ext cx="4457105" cy="3753853"/>
          </a:xfrm>
          <a:prstGeom prst="rect">
            <a:avLst/>
          </a:prstGeom>
        </p:spPr>
      </p:pic>
    </p:spTree>
    <p:extLst>
      <p:ext uri="{BB962C8B-B14F-4D97-AF65-F5344CB8AC3E}">
        <p14:creationId xmlns:p14="http://schemas.microsoft.com/office/powerpoint/2010/main" val="74329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1062036" y="1252330"/>
            <a:ext cx="4467225" cy="986587"/>
          </a:xfrm>
          <a:prstGeom prst="rect">
            <a:avLst/>
          </a:prstGeom>
        </p:spPr>
        <p:txBody>
          <a:bodyPr anchor="b"/>
          <a:lstStyle>
            <a:lvl1pPr>
              <a:defRPr sz="3200"/>
            </a:lvl1pPr>
          </a:lstStyle>
          <a:p>
            <a:r>
              <a:rPr lang="en-US"/>
              <a:t>Click to edit Master title style</a:t>
            </a:r>
          </a:p>
        </p:txBody>
      </p:sp>
      <p:sp>
        <p:nvSpPr>
          <p:cNvPr id="4" name="Text Placeholder 3"/>
          <p:cNvSpPr>
            <a:spLocks noGrp="1"/>
          </p:cNvSpPr>
          <p:nvPr>
            <p:ph type="body" sz="half" idx="2" hasCustomPrompt="1"/>
          </p:nvPr>
        </p:nvSpPr>
        <p:spPr>
          <a:xfrm>
            <a:off x="6096000" y="1252330"/>
            <a:ext cx="4467225" cy="1320181"/>
          </a:xfrm>
          <a:prstGeom prst="rect">
            <a:avLst/>
          </a:prstGeom>
        </p:spPr>
        <p:txBody>
          <a:bodyPr/>
          <a:lstStyle>
            <a:lvl1pPr marL="0" indent="0">
              <a:buNone/>
              <a:defRPr sz="36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Date Placeholder 3">
            <a:extLst>
              <a:ext uri="{FF2B5EF4-FFF2-40B4-BE49-F238E27FC236}">
                <a16:creationId xmlns:a16="http://schemas.microsoft.com/office/drawing/2014/main" id="{ABBC8A55-D2CE-2D44-AC2D-AC0A6C2DAE84}"/>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3ADCE5EF-09EF-9441-AA43-D20BC71C402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5564D08E-B8D3-DB43-8284-D6A6B37DFDE9}"/>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2739843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ext Image split">
    <p:spTree>
      <p:nvGrpSpPr>
        <p:cNvPr id="1" name=""/>
        <p:cNvGrpSpPr/>
        <p:nvPr/>
      </p:nvGrpSpPr>
      <p:grpSpPr>
        <a:xfrm>
          <a:off x="0" y="0"/>
          <a:ext cx="0" cy="0"/>
          <a:chOff x="0" y="0"/>
          <a:chExt cx="0" cy="0"/>
        </a:xfrm>
      </p:grpSpPr>
      <p:sp>
        <p:nvSpPr>
          <p:cNvPr id="2" name="Title 1"/>
          <p:cNvSpPr>
            <a:spLocks noGrp="1"/>
          </p:cNvSpPr>
          <p:nvPr>
            <p:ph type="title"/>
          </p:nvPr>
        </p:nvSpPr>
        <p:spPr>
          <a:xfrm>
            <a:off x="304799" y="494432"/>
            <a:ext cx="5427407" cy="540284"/>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799" y="1287379"/>
            <a:ext cx="5427407" cy="48895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59796" y="0"/>
            <a:ext cx="5722374" cy="6436895"/>
          </a:xfrm>
          <a:prstGeom prst="rect">
            <a:avLst/>
          </a:prstGeom>
        </p:spPr>
        <p:txBody>
          <a:bodyPr/>
          <a:lstStyle>
            <a:lvl1pPr>
              <a:buNone/>
              <a:defRPr/>
            </a:lvl1pPr>
          </a:lstStyle>
          <a:p>
            <a:pPr lvl="0"/>
            <a:endParaRPr lang="en-US"/>
          </a:p>
        </p:txBody>
      </p:sp>
      <p:sp>
        <p:nvSpPr>
          <p:cNvPr id="12" name="Date Placeholder 3">
            <a:extLst>
              <a:ext uri="{FF2B5EF4-FFF2-40B4-BE49-F238E27FC236}">
                <a16:creationId xmlns:a16="http://schemas.microsoft.com/office/drawing/2014/main" id="{A10D5DF7-134D-A848-9AB2-2EA1DBE97CBB}"/>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
        <p:nvSpPr>
          <p:cNvPr id="13" name="Slide Number Placeholder 5">
            <a:extLst>
              <a:ext uri="{FF2B5EF4-FFF2-40B4-BE49-F238E27FC236}">
                <a16:creationId xmlns:a16="http://schemas.microsoft.com/office/drawing/2014/main" id="{4D31E442-D9AD-E84A-863E-A27044A2DC83}"/>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4" name="Footer Placeholder 41">
            <a:extLst>
              <a:ext uri="{FF2B5EF4-FFF2-40B4-BE49-F238E27FC236}">
                <a16:creationId xmlns:a16="http://schemas.microsoft.com/office/drawing/2014/main" id="{05FFB4D2-D882-7E4F-AC6C-B1964BE49C60}"/>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Tree>
    <p:extLst>
      <p:ext uri="{BB962C8B-B14F-4D97-AF65-F5344CB8AC3E}">
        <p14:creationId xmlns:p14="http://schemas.microsoft.com/office/powerpoint/2010/main" val="415454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3B402ED-9403-E74B-A1D6-3371AF19771C}"/>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9" name="Date Placeholder 3">
            <a:extLst>
              <a:ext uri="{FF2B5EF4-FFF2-40B4-BE49-F238E27FC236}">
                <a16:creationId xmlns:a16="http://schemas.microsoft.com/office/drawing/2014/main" id="{7D6400EA-05F8-F249-9633-693873B8C243}"/>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
        <p:nvSpPr>
          <p:cNvPr id="10" name="Slide Number Placeholder 5">
            <a:extLst>
              <a:ext uri="{FF2B5EF4-FFF2-40B4-BE49-F238E27FC236}">
                <a16:creationId xmlns:a16="http://schemas.microsoft.com/office/drawing/2014/main" id="{6B670381-6E6F-DB43-A593-9CCEAB34BC89}"/>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1" name="Footer Placeholder 41">
            <a:extLst>
              <a:ext uri="{FF2B5EF4-FFF2-40B4-BE49-F238E27FC236}">
                <a16:creationId xmlns:a16="http://schemas.microsoft.com/office/drawing/2014/main" id="{07ACD0FD-24FB-9B49-A8D3-6D54FC03208F}"/>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15" name="Content Placeholder 3">
            <a:extLst>
              <a:ext uri="{FF2B5EF4-FFF2-40B4-BE49-F238E27FC236}">
                <a16:creationId xmlns:a16="http://schemas.microsoft.com/office/drawing/2014/main" id="{3156289E-BE08-8844-8AE6-46D975575A00}"/>
              </a:ext>
            </a:extLst>
          </p:cNvPr>
          <p:cNvSpPr>
            <a:spLocks noGrp="1"/>
          </p:cNvSpPr>
          <p:nvPr>
            <p:ph sz="half" idx="2" hasCustomPrompt="1"/>
          </p:nvPr>
        </p:nvSpPr>
        <p:spPr>
          <a:xfrm>
            <a:off x="0" y="3429000"/>
            <a:ext cx="4472609" cy="2825311"/>
          </a:xfrm>
          <a:prstGeom prst="rect">
            <a:avLst/>
          </a:prstGeom>
          <a:solidFill>
            <a:srgbClr val="E40037"/>
          </a:solidFill>
        </p:spPr>
        <p:txBody>
          <a:bodyPr lIns="468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95208FE2-F006-5645-9AC7-5698407FE84F}"/>
              </a:ext>
            </a:extLst>
          </p:cNvPr>
          <p:cNvSpPr>
            <a:spLocks noGrp="1"/>
          </p:cNvSpPr>
          <p:nvPr>
            <p:ph sz="half" idx="11"/>
          </p:nvPr>
        </p:nvSpPr>
        <p:spPr>
          <a:xfrm>
            <a:off x="4472609" y="1216628"/>
            <a:ext cx="7414592" cy="5037684"/>
          </a:xfrm>
          <a:prstGeom prst="rect">
            <a:avLst/>
          </a:prstGeom>
        </p:spPr>
        <p:txBody>
          <a:bodyPr/>
          <a:lstStyle>
            <a:lvl1pPr>
              <a:buNone/>
              <a:defRPr/>
            </a:lvl1pPr>
          </a:lstStyle>
          <a:p>
            <a:pPr lvl="0"/>
            <a:endParaRPr lang="en-US"/>
          </a:p>
        </p:txBody>
      </p:sp>
      <p:sp>
        <p:nvSpPr>
          <p:cNvPr id="3" name="Text Placeholder 2">
            <a:extLst>
              <a:ext uri="{FF2B5EF4-FFF2-40B4-BE49-F238E27FC236}">
                <a16:creationId xmlns:a16="http://schemas.microsoft.com/office/drawing/2014/main" id="{6A5CD709-C655-E740-8BE3-EF240DC2C41C}"/>
              </a:ext>
            </a:extLst>
          </p:cNvPr>
          <p:cNvSpPr>
            <a:spLocks noGrp="1"/>
          </p:cNvSpPr>
          <p:nvPr>
            <p:ph type="body" sz="quarter" idx="12"/>
          </p:nvPr>
        </p:nvSpPr>
        <p:spPr>
          <a:xfrm>
            <a:off x="305550" y="1216628"/>
            <a:ext cx="3888764" cy="2057400"/>
          </a:xfrm>
        </p:spPr>
        <p:txBody>
          <a:bodyPr/>
          <a:lstStyle>
            <a:lvl1pPr>
              <a:defRPr sz="3600" b="1"/>
            </a:lvl1pPr>
          </a:lstStyle>
          <a:p>
            <a:pPr lvl="0"/>
            <a:r>
              <a:rPr lang="en-GB"/>
              <a:t>Click to edit Master text styles</a:t>
            </a:r>
          </a:p>
        </p:txBody>
      </p:sp>
    </p:spTree>
    <p:extLst>
      <p:ext uri="{BB962C8B-B14F-4D97-AF65-F5344CB8AC3E}">
        <p14:creationId xmlns:p14="http://schemas.microsoft.com/office/powerpoint/2010/main" val="49820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31E8E9-BBF6-FB46-9702-44A914F86337}"/>
              </a:ext>
            </a:extLst>
          </p:cNvPr>
          <p:cNvSpPr>
            <a:spLocks noGrp="1"/>
          </p:cNvSpPr>
          <p:nvPr>
            <p:ph type="ftr" sz="quarter" idx="13"/>
          </p:nvPr>
        </p:nvSpPr>
        <p:spPr/>
        <p:txBody>
          <a:bodyPr/>
          <a:lstStyle/>
          <a:p>
            <a:r>
              <a:rPr lang="en-GB">
                <a:solidFill>
                  <a:schemeClr val="tx1">
                    <a:lumMod val="50000"/>
                    <a:lumOff val="50000"/>
                  </a:schemeClr>
                </a:solidFill>
              </a:rPr>
              <a:t>Produced by Essex County Council Policy Unit</a:t>
            </a:r>
          </a:p>
        </p:txBody>
      </p:sp>
      <p:sp>
        <p:nvSpPr>
          <p:cNvPr id="5" name="Slide Number Placeholder 4">
            <a:extLst>
              <a:ext uri="{FF2B5EF4-FFF2-40B4-BE49-F238E27FC236}">
                <a16:creationId xmlns:a16="http://schemas.microsoft.com/office/drawing/2014/main" id="{CA590E7B-4E8C-5F43-A053-3F1F3C096582}"/>
              </a:ext>
            </a:extLst>
          </p:cNvPr>
          <p:cNvSpPr>
            <a:spLocks noGrp="1"/>
          </p:cNvSpPr>
          <p:nvPr>
            <p:ph type="sldNum" sz="quarter" idx="14"/>
          </p:nvPr>
        </p:nvSpPr>
        <p:spPr/>
        <p:txBody>
          <a:bodyPr/>
          <a:lstStyle/>
          <a:p>
            <a:r>
              <a:rPr lang="en-GB"/>
              <a:t>|   </a:t>
            </a:r>
            <a:fld id="{5898CC38-F149-5B45-A1B4-290B41364A0C}" type="slidenum">
              <a:rPr lang="en-GB" smtClean="0"/>
              <a:pPr/>
              <a:t>‹#›</a:t>
            </a:fld>
            <a:endParaRPr lang="en-GB"/>
          </a:p>
        </p:txBody>
      </p:sp>
      <p:sp>
        <p:nvSpPr>
          <p:cNvPr id="23" name="Content Placeholder 2">
            <a:extLst>
              <a:ext uri="{FF2B5EF4-FFF2-40B4-BE49-F238E27FC236}">
                <a16:creationId xmlns:a16="http://schemas.microsoft.com/office/drawing/2014/main" id="{63A48DB3-35C7-124A-92BD-EAC043086FB8}"/>
              </a:ext>
            </a:extLst>
          </p:cNvPr>
          <p:cNvSpPr>
            <a:spLocks noGrp="1"/>
          </p:cNvSpPr>
          <p:nvPr>
            <p:ph sz="half" idx="15"/>
          </p:nvPr>
        </p:nvSpPr>
        <p:spPr>
          <a:xfrm>
            <a:off x="0" y="1686828"/>
            <a:ext cx="6095999" cy="2230601"/>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26" name="Title 1">
            <a:extLst>
              <a:ext uri="{FF2B5EF4-FFF2-40B4-BE49-F238E27FC236}">
                <a16:creationId xmlns:a16="http://schemas.microsoft.com/office/drawing/2014/main" id="{88C094EB-F3A7-EB4B-BDF5-95015CEF6170}"/>
              </a:ext>
            </a:extLst>
          </p:cNvPr>
          <p:cNvSpPr>
            <a:spLocks noGrp="1"/>
          </p:cNvSpPr>
          <p:nvPr>
            <p:ph type="title" hasCustomPrompt="1"/>
          </p:nvPr>
        </p:nvSpPr>
        <p:spPr>
          <a:xfrm>
            <a:off x="304799" y="264139"/>
            <a:ext cx="11552903" cy="1147218"/>
          </a:xfrm>
        </p:spPr>
        <p:txBody>
          <a:bodyPr/>
          <a:lstStyle>
            <a:lvl1pPr>
              <a:defRPr sz="4400"/>
            </a:lvl1pPr>
          </a:lstStyle>
          <a:p>
            <a:r>
              <a:rPr lang="en-GB"/>
              <a:t>Agenda</a:t>
            </a:r>
          </a:p>
        </p:txBody>
      </p:sp>
      <p:sp>
        <p:nvSpPr>
          <p:cNvPr id="29" name="Content Placeholder 2">
            <a:extLst>
              <a:ext uri="{FF2B5EF4-FFF2-40B4-BE49-F238E27FC236}">
                <a16:creationId xmlns:a16="http://schemas.microsoft.com/office/drawing/2014/main" id="{AF3A356E-8DC7-2640-840E-65E8CE7559F7}"/>
              </a:ext>
            </a:extLst>
          </p:cNvPr>
          <p:cNvSpPr>
            <a:spLocks noGrp="1"/>
          </p:cNvSpPr>
          <p:nvPr>
            <p:ph sz="half" idx="16"/>
          </p:nvPr>
        </p:nvSpPr>
        <p:spPr>
          <a:xfrm>
            <a:off x="6096000" y="3938719"/>
            <a:ext cx="6096000" cy="2230602"/>
          </a:xfrm>
          <a:prstGeom prst="rect">
            <a:avLst/>
          </a:prstGeom>
        </p:spPr>
        <p:txBody>
          <a:bodyPr/>
          <a:lstStyle>
            <a:lvl1pPr>
              <a:lnSpc>
                <a:spcPct val="150000"/>
              </a:lnSpc>
              <a:buNone/>
              <a:defRPr sz="2000" b="0">
                <a:solidFill>
                  <a:schemeClr val="tx1"/>
                </a:solidFill>
              </a:defRPr>
            </a:lvl1pPr>
            <a:lvl2pPr>
              <a:lnSpc>
                <a:spcPct val="150000"/>
              </a:lnSpc>
              <a:defRPr/>
            </a:lvl2pPr>
          </a:lstStyle>
          <a:p>
            <a:pPr lvl="0"/>
            <a:endParaRPr lang="en-US"/>
          </a:p>
        </p:txBody>
      </p:sp>
      <p:sp>
        <p:nvSpPr>
          <p:cNvPr id="7" name="Text Placeholder 6">
            <a:extLst>
              <a:ext uri="{FF2B5EF4-FFF2-40B4-BE49-F238E27FC236}">
                <a16:creationId xmlns:a16="http://schemas.microsoft.com/office/drawing/2014/main" id="{C25CBC8A-70C5-C54F-9119-2167A95ED30E}"/>
              </a:ext>
            </a:extLst>
          </p:cNvPr>
          <p:cNvSpPr>
            <a:spLocks noGrp="1"/>
          </p:cNvSpPr>
          <p:nvPr>
            <p:ph type="body" sz="quarter" idx="17"/>
          </p:nvPr>
        </p:nvSpPr>
        <p:spPr>
          <a:xfrm>
            <a:off x="6286499" y="1687513"/>
            <a:ext cx="5571203"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Text Placeholder 6">
            <a:extLst>
              <a:ext uri="{FF2B5EF4-FFF2-40B4-BE49-F238E27FC236}">
                <a16:creationId xmlns:a16="http://schemas.microsoft.com/office/drawing/2014/main" id="{4AB0B8D9-76D5-A446-9F15-09A68C01086D}"/>
              </a:ext>
            </a:extLst>
          </p:cNvPr>
          <p:cNvSpPr>
            <a:spLocks noGrp="1"/>
          </p:cNvSpPr>
          <p:nvPr>
            <p:ph type="body" sz="quarter" idx="18"/>
          </p:nvPr>
        </p:nvSpPr>
        <p:spPr>
          <a:xfrm>
            <a:off x="304798" y="4192900"/>
            <a:ext cx="5528801" cy="199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3">
            <a:extLst>
              <a:ext uri="{FF2B5EF4-FFF2-40B4-BE49-F238E27FC236}">
                <a16:creationId xmlns:a16="http://schemas.microsoft.com/office/drawing/2014/main" id="{D9199F1B-5815-EEE0-5E66-8277E3558CB8}"/>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25475242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0177EB6A-4739-6848-85D2-8737C4FDD915}"/>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C558CFA2-13C7-CD41-8556-5E23ED4F8601}"/>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 name="Content Placeholder 5">
            <a:extLst>
              <a:ext uri="{FF2B5EF4-FFF2-40B4-BE49-F238E27FC236}">
                <a16:creationId xmlns:a16="http://schemas.microsoft.com/office/drawing/2014/main" id="{47682AD5-AD7B-4546-9F06-D31AFACDD195}"/>
              </a:ext>
            </a:extLst>
          </p:cNvPr>
          <p:cNvSpPr>
            <a:spLocks noGrp="1"/>
          </p:cNvSpPr>
          <p:nvPr>
            <p:ph sz="quarter" idx="10"/>
          </p:nvPr>
        </p:nvSpPr>
        <p:spPr>
          <a:xfrm>
            <a:off x="0" y="0"/>
            <a:ext cx="12192000" cy="2484438"/>
          </a:xfrm>
        </p:spPr>
        <p:txBody>
          <a:bodyPr/>
          <a:lstStyle>
            <a:lvl1pPr>
              <a:buNone/>
              <a:defRPr/>
            </a:lvl1pPr>
          </a:lstStyle>
          <a:p>
            <a:pPr lvl="0"/>
            <a:endParaRPr lang="en-GB"/>
          </a:p>
        </p:txBody>
      </p:sp>
      <p:sp>
        <p:nvSpPr>
          <p:cNvPr id="8" name="Text Placeholder 7">
            <a:extLst>
              <a:ext uri="{FF2B5EF4-FFF2-40B4-BE49-F238E27FC236}">
                <a16:creationId xmlns:a16="http://schemas.microsoft.com/office/drawing/2014/main" id="{8FE23809-F8A1-9343-ADC3-26664B527699}"/>
              </a:ext>
            </a:extLst>
          </p:cNvPr>
          <p:cNvSpPr>
            <a:spLocks noGrp="1"/>
          </p:cNvSpPr>
          <p:nvPr>
            <p:ph type="body" sz="quarter" idx="11"/>
          </p:nvPr>
        </p:nvSpPr>
        <p:spPr>
          <a:xfrm>
            <a:off x="304800" y="2782888"/>
            <a:ext cx="4029075" cy="3578225"/>
          </a:xfrm>
        </p:spPr>
        <p:txBody>
          <a:bodyPr/>
          <a:lstStyle>
            <a:lvl1pPr>
              <a:defRPr sz="4000" b="1">
                <a:solidFill>
                  <a:schemeClr val="tx1"/>
                </a:solidFill>
              </a:defRPr>
            </a:lvl1pPr>
          </a:lstStyle>
          <a:p>
            <a:pPr lvl="0"/>
            <a:r>
              <a:rPr lang="en-GB"/>
              <a:t>Click to edit Master text styles</a:t>
            </a:r>
          </a:p>
        </p:txBody>
      </p:sp>
      <p:sp>
        <p:nvSpPr>
          <p:cNvPr id="25" name="Text Placeholder 7">
            <a:extLst>
              <a:ext uri="{FF2B5EF4-FFF2-40B4-BE49-F238E27FC236}">
                <a16:creationId xmlns:a16="http://schemas.microsoft.com/office/drawing/2014/main" id="{085BA11D-7655-244D-AF41-69DA833FD81C}"/>
              </a:ext>
            </a:extLst>
          </p:cNvPr>
          <p:cNvSpPr>
            <a:spLocks noGrp="1"/>
          </p:cNvSpPr>
          <p:nvPr>
            <p:ph type="body" sz="quarter" idx="12"/>
          </p:nvPr>
        </p:nvSpPr>
        <p:spPr>
          <a:xfrm>
            <a:off x="4697895" y="2782888"/>
            <a:ext cx="7189305" cy="3578225"/>
          </a:xfrm>
        </p:spPr>
        <p:txBody>
          <a:bodyPr numCol="2" spcCol="360000"/>
          <a:lstStyle>
            <a:lvl1pPr>
              <a:defRPr b="1">
                <a:solidFill>
                  <a:srgbClr val="E40037"/>
                </a:solidFill>
              </a:defRPr>
            </a:lvl1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 name="Date Placeholder 3">
            <a:extLst>
              <a:ext uri="{FF2B5EF4-FFF2-40B4-BE49-F238E27FC236}">
                <a16:creationId xmlns:a16="http://schemas.microsoft.com/office/drawing/2014/main" id="{9F82BAA9-4520-A9E3-E500-0CD73CAC3496}"/>
              </a:ext>
            </a:extLst>
          </p:cNvPr>
          <p:cNvSpPr>
            <a:spLocks noGrp="1"/>
          </p:cNvSpPr>
          <p:nvPr>
            <p:ph type="dt" sz="half" idx="13"/>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2946476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34AC9866-0214-084F-846E-F31F9CB4422C}"/>
              </a:ext>
            </a:extLst>
          </p:cNvPr>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19" name="Footer Placeholder 41">
            <a:extLst>
              <a:ext uri="{FF2B5EF4-FFF2-40B4-BE49-F238E27FC236}">
                <a16:creationId xmlns:a16="http://schemas.microsoft.com/office/drawing/2014/main" id="{04CCB840-365A-EE40-A0EA-430E077F4894}"/>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23" name="Title 1">
            <a:extLst>
              <a:ext uri="{FF2B5EF4-FFF2-40B4-BE49-F238E27FC236}">
                <a16:creationId xmlns:a16="http://schemas.microsoft.com/office/drawing/2014/main" id="{703EF639-A73D-934E-8FAE-CA72CF5A91CB}"/>
              </a:ext>
            </a:extLst>
          </p:cNvPr>
          <p:cNvSpPr>
            <a:spLocks noGrp="1"/>
          </p:cNvSpPr>
          <p:nvPr>
            <p:ph type="title"/>
          </p:nvPr>
        </p:nvSpPr>
        <p:spPr>
          <a:xfrm>
            <a:off x="304799" y="427705"/>
            <a:ext cx="11552903" cy="619150"/>
          </a:xfrm>
          <a:prstGeom prst="rect">
            <a:avLst/>
          </a:prstGeom>
        </p:spPr>
        <p:txBody>
          <a:bodyPr anchor="b" anchorCtr="0"/>
          <a:lstStyle>
            <a:lvl1pPr>
              <a:defRPr>
                <a:solidFill>
                  <a:schemeClr val="tx1"/>
                </a:solidFill>
              </a:defRPr>
            </a:lvl1pPr>
          </a:lstStyle>
          <a:p>
            <a:r>
              <a:rPr lang="en-US"/>
              <a:t>Click to edit Master title style</a:t>
            </a:r>
          </a:p>
        </p:txBody>
      </p:sp>
      <p:sp>
        <p:nvSpPr>
          <p:cNvPr id="6" name="Text Placeholder 5">
            <a:extLst>
              <a:ext uri="{FF2B5EF4-FFF2-40B4-BE49-F238E27FC236}">
                <a16:creationId xmlns:a16="http://schemas.microsoft.com/office/drawing/2014/main" id="{34066570-E138-F84A-845A-2AE9A2D86611}"/>
              </a:ext>
            </a:extLst>
          </p:cNvPr>
          <p:cNvSpPr>
            <a:spLocks noGrp="1"/>
          </p:cNvSpPr>
          <p:nvPr>
            <p:ph type="body" sz="quarter" idx="11"/>
          </p:nvPr>
        </p:nvSpPr>
        <p:spPr>
          <a:xfrm>
            <a:off x="304800"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8" name="Straight Connector 7">
            <a:extLst>
              <a:ext uri="{FF2B5EF4-FFF2-40B4-BE49-F238E27FC236}">
                <a16:creationId xmlns:a16="http://schemas.microsoft.com/office/drawing/2014/main" id="{8EB5E2B1-E0AD-A74D-8D29-7553EE72D62A}"/>
              </a:ext>
            </a:extLst>
          </p:cNvPr>
          <p:cNvCxnSpPr/>
          <p:nvPr userDrawn="1"/>
        </p:nvCxnSpPr>
        <p:spPr>
          <a:xfrm>
            <a:off x="304799"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75C851F4-2387-B642-B537-B55929B4D222}"/>
              </a:ext>
            </a:extLst>
          </p:cNvPr>
          <p:cNvSpPr>
            <a:spLocks noGrp="1"/>
          </p:cNvSpPr>
          <p:nvPr>
            <p:ph type="pic" sz="quarter" idx="12"/>
          </p:nvPr>
        </p:nvSpPr>
        <p:spPr>
          <a:xfrm>
            <a:off x="304800" y="2843213"/>
            <a:ext cx="749300" cy="747712"/>
          </a:xfrm>
        </p:spPr>
        <p:txBody>
          <a:bodyPr/>
          <a:lstStyle/>
          <a:p>
            <a:endParaRPr lang="en-GB"/>
          </a:p>
        </p:txBody>
      </p:sp>
      <p:sp>
        <p:nvSpPr>
          <p:cNvPr id="25" name="Text Placeholder 24">
            <a:extLst>
              <a:ext uri="{FF2B5EF4-FFF2-40B4-BE49-F238E27FC236}">
                <a16:creationId xmlns:a16="http://schemas.microsoft.com/office/drawing/2014/main" id="{7D92DADC-D13B-AE4A-93B9-E45599CAF2CC}"/>
              </a:ext>
            </a:extLst>
          </p:cNvPr>
          <p:cNvSpPr>
            <a:spLocks noGrp="1"/>
          </p:cNvSpPr>
          <p:nvPr>
            <p:ph type="body" sz="quarter" idx="13"/>
          </p:nvPr>
        </p:nvSpPr>
        <p:spPr>
          <a:xfrm>
            <a:off x="1173026"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Picture Placeholder 9">
            <a:extLst>
              <a:ext uri="{FF2B5EF4-FFF2-40B4-BE49-F238E27FC236}">
                <a16:creationId xmlns:a16="http://schemas.microsoft.com/office/drawing/2014/main" id="{6A51BBB2-35F6-9449-8886-5ACEB2BA3F79}"/>
              </a:ext>
            </a:extLst>
          </p:cNvPr>
          <p:cNvSpPr>
            <a:spLocks noGrp="1"/>
          </p:cNvSpPr>
          <p:nvPr>
            <p:ph type="pic" sz="quarter" idx="14"/>
          </p:nvPr>
        </p:nvSpPr>
        <p:spPr>
          <a:xfrm>
            <a:off x="304800" y="3697979"/>
            <a:ext cx="749300" cy="747712"/>
          </a:xfrm>
        </p:spPr>
        <p:txBody>
          <a:bodyPr/>
          <a:lstStyle/>
          <a:p>
            <a:endParaRPr lang="en-GB"/>
          </a:p>
        </p:txBody>
      </p:sp>
      <p:sp>
        <p:nvSpPr>
          <p:cNvPr id="27" name="Text Placeholder 24">
            <a:extLst>
              <a:ext uri="{FF2B5EF4-FFF2-40B4-BE49-F238E27FC236}">
                <a16:creationId xmlns:a16="http://schemas.microsoft.com/office/drawing/2014/main" id="{69C765A0-6DDC-9444-8A92-5265C7E5D769}"/>
              </a:ext>
            </a:extLst>
          </p:cNvPr>
          <p:cNvSpPr>
            <a:spLocks noGrp="1"/>
          </p:cNvSpPr>
          <p:nvPr>
            <p:ph type="body" sz="quarter" idx="15"/>
          </p:nvPr>
        </p:nvSpPr>
        <p:spPr>
          <a:xfrm>
            <a:off x="1173026"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Picture Placeholder 9">
            <a:extLst>
              <a:ext uri="{FF2B5EF4-FFF2-40B4-BE49-F238E27FC236}">
                <a16:creationId xmlns:a16="http://schemas.microsoft.com/office/drawing/2014/main" id="{EBAD0DD9-CC87-C743-9F53-77274C265EF3}"/>
              </a:ext>
            </a:extLst>
          </p:cNvPr>
          <p:cNvSpPr>
            <a:spLocks noGrp="1"/>
          </p:cNvSpPr>
          <p:nvPr>
            <p:ph type="pic" sz="quarter" idx="16"/>
          </p:nvPr>
        </p:nvSpPr>
        <p:spPr>
          <a:xfrm>
            <a:off x="304800" y="4552745"/>
            <a:ext cx="749300" cy="747712"/>
          </a:xfrm>
        </p:spPr>
        <p:txBody>
          <a:bodyPr/>
          <a:lstStyle/>
          <a:p>
            <a:endParaRPr lang="en-GB"/>
          </a:p>
        </p:txBody>
      </p:sp>
      <p:sp>
        <p:nvSpPr>
          <p:cNvPr id="29" name="Text Placeholder 24">
            <a:extLst>
              <a:ext uri="{FF2B5EF4-FFF2-40B4-BE49-F238E27FC236}">
                <a16:creationId xmlns:a16="http://schemas.microsoft.com/office/drawing/2014/main" id="{07B0F145-20B6-E043-824D-D3E20029E986}"/>
              </a:ext>
            </a:extLst>
          </p:cNvPr>
          <p:cNvSpPr>
            <a:spLocks noGrp="1"/>
          </p:cNvSpPr>
          <p:nvPr>
            <p:ph type="body" sz="quarter" idx="17"/>
          </p:nvPr>
        </p:nvSpPr>
        <p:spPr>
          <a:xfrm>
            <a:off x="1173026"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 name="Picture Placeholder 9">
            <a:extLst>
              <a:ext uri="{FF2B5EF4-FFF2-40B4-BE49-F238E27FC236}">
                <a16:creationId xmlns:a16="http://schemas.microsoft.com/office/drawing/2014/main" id="{CB13EB54-DCCD-4544-9336-F6F2B72103B0}"/>
              </a:ext>
            </a:extLst>
          </p:cNvPr>
          <p:cNvSpPr>
            <a:spLocks noGrp="1"/>
          </p:cNvSpPr>
          <p:nvPr>
            <p:ph type="pic" sz="quarter" idx="18"/>
          </p:nvPr>
        </p:nvSpPr>
        <p:spPr>
          <a:xfrm>
            <a:off x="304800" y="5407511"/>
            <a:ext cx="749300" cy="747712"/>
          </a:xfrm>
        </p:spPr>
        <p:txBody>
          <a:bodyPr/>
          <a:lstStyle/>
          <a:p>
            <a:endParaRPr lang="en-GB"/>
          </a:p>
        </p:txBody>
      </p:sp>
      <p:sp>
        <p:nvSpPr>
          <p:cNvPr id="31" name="Text Placeholder 24">
            <a:extLst>
              <a:ext uri="{FF2B5EF4-FFF2-40B4-BE49-F238E27FC236}">
                <a16:creationId xmlns:a16="http://schemas.microsoft.com/office/drawing/2014/main" id="{DDB371CC-1AA4-664A-855C-6B8105F4C045}"/>
              </a:ext>
            </a:extLst>
          </p:cNvPr>
          <p:cNvSpPr>
            <a:spLocks noGrp="1"/>
          </p:cNvSpPr>
          <p:nvPr>
            <p:ph type="body" sz="quarter" idx="19"/>
          </p:nvPr>
        </p:nvSpPr>
        <p:spPr>
          <a:xfrm>
            <a:off x="1173026" y="5397986"/>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2" name="Text Placeholder 5">
            <a:extLst>
              <a:ext uri="{FF2B5EF4-FFF2-40B4-BE49-F238E27FC236}">
                <a16:creationId xmlns:a16="http://schemas.microsoft.com/office/drawing/2014/main" id="{FC835E6B-307F-5B42-90D7-3BE86B9A68E1}"/>
              </a:ext>
            </a:extLst>
          </p:cNvPr>
          <p:cNvSpPr>
            <a:spLocks noGrp="1"/>
          </p:cNvSpPr>
          <p:nvPr>
            <p:ph type="body" sz="quarter" idx="20"/>
          </p:nvPr>
        </p:nvSpPr>
        <p:spPr>
          <a:xfrm>
            <a:off x="6146014" y="1470992"/>
            <a:ext cx="5791200" cy="1073426"/>
          </a:xfrm>
          <a:ln>
            <a:noFill/>
          </a:ln>
        </p:spPr>
        <p:txBody>
          <a:bodyPr anchor="b" anchorCtr="0"/>
          <a:lstStyle>
            <a:lvl1pPr>
              <a:defRPr b="1">
                <a:solidFill>
                  <a:srgbClr val="FF0000"/>
                </a:solidFill>
              </a:defRPr>
            </a:lvl1pPr>
          </a:lstStyle>
          <a:p>
            <a:pPr lvl="0"/>
            <a:r>
              <a:rPr lang="en-GB"/>
              <a:t>Click to edit Master text styles</a:t>
            </a:r>
          </a:p>
        </p:txBody>
      </p:sp>
      <p:cxnSp>
        <p:nvCxnSpPr>
          <p:cNvPr id="33" name="Straight Connector 32">
            <a:extLst>
              <a:ext uri="{FF2B5EF4-FFF2-40B4-BE49-F238E27FC236}">
                <a16:creationId xmlns:a16="http://schemas.microsoft.com/office/drawing/2014/main" id="{88628688-AE8E-684B-A21D-081B682BA084}"/>
              </a:ext>
            </a:extLst>
          </p:cNvPr>
          <p:cNvCxnSpPr/>
          <p:nvPr userDrawn="1"/>
        </p:nvCxnSpPr>
        <p:spPr>
          <a:xfrm>
            <a:off x="6066501" y="2689314"/>
            <a:ext cx="5791201" cy="0"/>
          </a:xfrm>
          <a:prstGeom prst="line">
            <a:avLst/>
          </a:prstGeom>
          <a:ln w="38100">
            <a:solidFill>
              <a:srgbClr val="E40037"/>
            </a:solidFill>
          </a:ln>
        </p:spPr>
        <p:style>
          <a:lnRef idx="1">
            <a:schemeClr val="accent1"/>
          </a:lnRef>
          <a:fillRef idx="0">
            <a:schemeClr val="accent1"/>
          </a:fillRef>
          <a:effectRef idx="0">
            <a:schemeClr val="accent1"/>
          </a:effectRef>
          <a:fontRef idx="minor">
            <a:schemeClr val="tx1"/>
          </a:fontRef>
        </p:style>
      </p:cxnSp>
      <p:sp>
        <p:nvSpPr>
          <p:cNvPr id="34" name="Picture Placeholder 9">
            <a:extLst>
              <a:ext uri="{FF2B5EF4-FFF2-40B4-BE49-F238E27FC236}">
                <a16:creationId xmlns:a16="http://schemas.microsoft.com/office/drawing/2014/main" id="{52B40F2D-D18C-4746-9C7C-40CBAC3C49F4}"/>
              </a:ext>
            </a:extLst>
          </p:cNvPr>
          <p:cNvSpPr>
            <a:spLocks noGrp="1"/>
          </p:cNvSpPr>
          <p:nvPr>
            <p:ph type="pic" sz="quarter" idx="21"/>
          </p:nvPr>
        </p:nvSpPr>
        <p:spPr>
          <a:xfrm>
            <a:off x="6146014" y="2843213"/>
            <a:ext cx="749300" cy="747712"/>
          </a:xfrm>
        </p:spPr>
        <p:txBody>
          <a:bodyPr/>
          <a:lstStyle/>
          <a:p>
            <a:endParaRPr lang="en-GB"/>
          </a:p>
        </p:txBody>
      </p:sp>
      <p:sp>
        <p:nvSpPr>
          <p:cNvPr id="35" name="Text Placeholder 24">
            <a:extLst>
              <a:ext uri="{FF2B5EF4-FFF2-40B4-BE49-F238E27FC236}">
                <a16:creationId xmlns:a16="http://schemas.microsoft.com/office/drawing/2014/main" id="{E30FB778-CD78-E940-9C4E-930564DA18A0}"/>
              </a:ext>
            </a:extLst>
          </p:cNvPr>
          <p:cNvSpPr>
            <a:spLocks noGrp="1"/>
          </p:cNvSpPr>
          <p:nvPr>
            <p:ph type="body" sz="quarter" idx="22"/>
          </p:nvPr>
        </p:nvSpPr>
        <p:spPr>
          <a:xfrm>
            <a:off x="7014240" y="2833688"/>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 name="Picture Placeholder 9">
            <a:extLst>
              <a:ext uri="{FF2B5EF4-FFF2-40B4-BE49-F238E27FC236}">
                <a16:creationId xmlns:a16="http://schemas.microsoft.com/office/drawing/2014/main" id="{35DE5E7C-801C-6B44-9E52-804CA9A92A3A}"/>
              </a:ext>
            </a:extLst>
          </p:cNvPr>
          <p:cNvSpPr>
            <a:spLocks noGrp="1"/>
          </p:cNvSpPr>
          <p:nvPr>
            <p:ph type="pic" sz="quarter" idx="23"/>
          </p:nvPr>
        </p:nvSpPr>
        <p:spPr>
          <a:xfrm>
            <a:off x="6146014" y="3697979"/>
            <a:ext cx="749300" cy="747712"/>
          </a:xfrm>
        </p:spPr>
        <p:txBody>
          <a:bodyPr/>
          <a:lstStyle/>
          <a:p>
            <a:endParaRPr lang="en-GB"/>
          </a:p>
        </p:txBody>
      </p:sp>
      <p:sp>
        <p:nvSpPr>
          <p:cNvPr id="37" name="Text Placeholder 24">
            <a:extLst>
              <a:ext uri="{FF2B5EF4-FFF2-40B4-BE49-F238E27FC236}">
                <a16:creationId xmlns:a16="http://schemas.microsoft.com/office/drawing/2014/main" id="{7F7CB08F-A21A-AC47-A26D-BD054216CF98}"/>
              </a:ext>
            </a:extLst>
          </p:cNvPr>
          <p:cNvSpPr>
            <a:spLocks noGrp="1"/>
          </p:cNvSpPr>
          <p:nvPr>
            <p:ph type="body" sz="quarter" idx="24"/>
          </p:nvPr>
        </p:nvSpPr>
        <p:spPr>
          <a:xfrm>
            <a:off x="7014240" y="3688454"/>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8" name="Picture Placeholder 9">
            <a:extLst>
              <a:ext uri="{FF2B5EF4-FFF2-40B4-BE49-F238E27FC236}">
                <a16:creationId xmlns:a16="http://schemas.microsoft.com/office/drawing/2014/main" id="{9B55C9A7-79E4-1146-96C4-D754CD2DD139}"/>
              </a:ext>
            </a:extLst>
          </p:cNvPr>
          <p:cNvSpPr>
            <a:spLocks noGrp="1"/>
          </p:cNvSpPr>
          <p:nvPr>
            <p:ph type="pic" sz="quarter" idx="25"/>
          </p:nvPr>
        </p:nvSpPr>
        <p:spPr>
          <a:xfrm>
            <a:off x="6146014" y="4552745"/>
            <a:ext cx="749300" cy="747712"/>
          </a:xfrm>
        </p:spPr>
        <p:txBody>
          <a:bodyPr/>
          <a:lstStyle/>
          <a:p>
            <a:endParaRPr lang="en-GB"/>
          </a:p>
        </p:txBody>
      </p:sp>
      <p:sp>
        <p:nvSpPr>
          <p:cNvPr id="39" name="Text Placeholder 24">
            <a:extLst>
              <a:ext uri="{FF2B5EF4-FFF2-40B4-BE49-F238E27FC236}">
                <a16:creationId xmlns:a16="http://schemas.microsoft.com/office/drawing/2014/main" id="{A5F71D67-2D2F-554C-8C91-470D1E4C09A0}"/>
              </a:ext>
            </a:extLst>
          </p:cNvPr>
          <p:cNvSpPr>
            <a:spLocks noGrp="1"/>
          </p:cNvSpPr>
          <p:nvPr>
            <p:ph type="body" sz="quarter" idx="26"/>
          </p:nvPr>
        </p:nvSpPr>
        <p:spPr>
          <a:xfrm>
            <a:off x="7014240" y="4543220"/>
            <a:ext cx="4843462" cy="75723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0" name="Picture Placeholder 9">
            <a:extLst>
              <a:ext uri="{FF2B5EF4-FFF2-40B4-BE49-F238E27FC236}">
                <a16:creationId xmlns:a16="http://schemas.microsoft.com/office/drawing/2014/main" id="{FFF82DB7-BA23-8741-90E6-68582BC84437}"/>
              </a:ext>
            </a:extLst>
          </p:cNvPr>
          <p:cNvSpPr>
            <a:spLocks noGrp="1"/>
          </p:cNvSpPr>
          <p:nvPr>
            <p:ph type="pic" sz="quarter" idx="27"/>
          </p:nvPr>
        </p:nvSpPr>
        <p:spPr>
          <a:xfrm>
            <a:off x="6146014" y="5407511"/>
            <a:ext cx="749300" cy="747712"/>
          </a:xfrm>
        </p:spPr>
        <p:txBody>
          <a:bodyPr/>
          <a:lstStyle/>
          <a:p>
            <a:endParaRPr lang="en-GB"/>
          </a:p>
        </p:txBody>
      </p:sp>
      <p:sp>
        <p:nvSpPr>
          <p:cNvPr id="2" name="Date Placeholder 3">
            <a:extLst>
              <a:ext uri="{FF2B5EF4-FFF2-40B4-BE49-F238E27FC236}">
                <a16:creationId xmlns:a16="http://schemas.microsoft.com/office/drawing/2014/main" id="{0A4895AB-85F3-58DB-2670-E47077E566B0}"/>
              </a:ext>
            </a:extLst>
          </p:cNvPr>
          <p:cNvSpPr>
            <a:spLocks noGrp="1"/>
          </p:cNvSpPr>
          <p:nvPr>
            <p:ph type="dt" sz="half" idx="10"/>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Tree>
    <p:extLst>
      <p:ext uri="{BB962C8B-B14F-4D97-AF65-F5344CB8AC3E}">
        <p14:creationId xmlns:p14="http://schemas.microsoft.com/office/powerpoint/2010/main" val="1200785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803507" y="6589784"/>
            <a:ext cx="2193757"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US">
                <a:solidFill>
                  <a:schemeClr val="tx1">
                    <a:lumMod val="50000"/>
                    <a:lumOff val="50000"/>
                  </a:schemeClr>
                </a:solidFill>
              </a:rPr>
              <a:t>November 2024</a:t>
            </a:r>
            <a:endParaRPr lang="en-GB">
              <a:solidFill>
                <a:schemeClr val="tx1">
                  <a:lumMod val="50000"/>
                  <a:lumOff val="50000"/>
                </a:schemeClr>
              </a:solidFill>
            </a:endParaRPr>
          </a:p>
        </p:txBody>
      </p:sp>
      <p:sp>
        <p:nvSpPr>
          <p:cNvPr id="6" name="Slide Number Placeholder 5"/>
          <p:cNvSpPr>
            <a:spLocks noGrp="1"/>
          </p:cNvSpPr>
          <p:nvPr>
            <p:ph type="sldNum" sz="quarter" idx="4"/>
          </p:nvPr>
        </p:nvSpPr>
        <p:spPr>
          <a:xfrm>
            <a:off x="11082068" y="6589784"/>
            <a:ext cx="775636" cy="136323"/>
          </a:xfrm>
          <a:prstGeom prst="rect">
            <a:avLst/>
          </a:prstGeom>
        </p:spPr>
        <p:txBody>
          <a:bodyPr vert="horz" lIns="91440" tIns="45720" rIns="0" bIns="45720" rtlCol="0" anchor="ctr"/>
          <a:lstStyle>
            <a:lvl1pPr algn="r">
              <a:defRPr sz="1200">
                <a:solidFill>
                  <a:schemeClr val="tx1">
                    <a:lumMod val="50000"/>
                    <a:lumOff val="50000"/>
                  </a:schemeClr>
                </a:solidFill>
              </a:defRPr>
            </a:lvl1pPr>
          </a:lstStyle>
          <a:p>
            <a:r>
              <a:rPr lang="en-GB"/>
              <a:t>|   </a:t>
            </a:r>
            <a:fld id="{5898CC38-F149-5B45-A1B4-290B41364A0C}" type="slidenum">
              <a:rPr lang="en-GB" smtClean="0"/>
              <a:pPr/>
              <a:t>‹#›</a:t>
            </a:fld>
            <a:endParaRPr lang="en-GB"/>
          </a:p>
        </p:txBody>
      </p:sp>
      <p:sp>
        <p:nvSpPr>
          <p:cNvPr id="41" name="Title Placeholder 40">
            <a:extLst>
              <a:ext uri="{FF2B5EF4-FFF2-40B4-BE49-F238E27FC236}">
                <a16:creationId xmlns:a16="http://schemas.microsoft.com/office/drawing/2014/main" id="{2E204B7C-38DB-D44C-A60D-8DB1BC321B7A}"/>
              </a:ext>
            </a:extLst>
          </p:cNvPr>
          <p:cNvSpPr>
            <a:spLocks noGrp="1"/>
          </p:cNvSpPr>
          <p:nvPr>
            <p:ph type="title"/>
          </p:nvPr>
        </p:nvSpPr>
        <p:spPr>
          <a:xfrm>
            <a:off x="304799" y="264139"/>
            <a:ext cx="11552903" cy="701061"/>
          </a:xfrm>
          <a:prstGeom prst="rect">
            <a:avLst/>
          </a:prstGeom>
        </p:spPr>
        <p:txBody>
          <a:bodyPr vert="horz" lIns="91440" tIns="45720" rIns="91440" bIns="0" rtlCol="0" anchor="b" anchorCtr="0">
            <a:normAutofit/>
          </a:bodyPr>
          <a:lstStyle/>
          <a:p>
            <a:r>
              <a:rPr lang="en-US"/>
              <a:t>Click to edit Master title style</a:t>
            </a:r>
            <a:endParaRPr lang="en-GB"/>
          </a:p>
        </p:txBody>
      </p:sp>
      <p:sp>
        <p:nvSpPr>
          <p:cNvPr id="42" name="Footer Placeholder 41">
            <a:extLst>
              <a:ext uri="{FF2B5EF4-FFF2-40B4-BE49-F238E27FC236}">
                <a16:creationId xmlns:a16="http://schemas.microsoft.com/office/drawing/2014/main" id="{2944441C-D833-E34A-B4E2-6AA9068025A6}"/>
              </a:ext>
            </a:extLst>
          </p:cNvPr>
          <p:cNvSpPr>
            <a:spLocks noGrp="1"/>
          </p:cNvSpPr>
          <p:nvPr>
            <p:ph type="ftr" sz="quarter" idx="3"/>
          </p:nvPr>
        </p:nvSpPr>
        <p:spPr>
          <a:xfrm>
            <a:off x="304800" y="6593861"/>
            <a:ext cx="5981699" cy="136323"/>
          </a:xfrm>
          <a:prstGeom prst="rect">
            <a:avLst/>
          </a:prstGeom>
        </p:spPr>
        <p:txBody>
          <a:bodyPr vert="horz" lIns="0" tIns="45720" rIns="91440" bIns="45720" rtlCol="0" anchor="ctr"/>
          <a:lstStyle>
            <a:lvl1pPr algn="l">
              <a:defRPr sz="1200">
                <a:solidFill>
                  <a:schemeClr val="tx1">
                    <a:lumMod val="50000"/>
                    <a:lumOff val="50000"/>
                  </a:schemeClr>
                </a:solidFill>
              </a:defRPr>
            </a:lvl1pPr>
          </a:lstStyle>
          <a:p>
            <a:r>
              <a:rPr lang="en-GB">
                <a:solidFill>
                  <a:schemeClr val="tx1">
                    <a:lumMod val="50000"/>
                    <a:lumOff val="50000"/>
                  </a:schemeClr>
                </a:solidFill>
              </a:rPr>
              <a:t>Produced by Essex County Council Policy Unit</a:t>
            </a:r>
          </a:p>
        </p:txBody>
      </p:sp>
      <p:sp>
        <p:nvSpPr>
          <p:cNvPr id="60" name="Text Placeholder 59">
            <a:extLst>
              <a:ext uri="{FF2B5EF4-FFF2-40B4-BE49-F238E27FC236}">
                <a16:creationId xmlns:a16="http://schemas.microsoft.com/office/drawing/2014/main" id="{D1054F53-AEA0-8E42-9EE5-F077D8A18FC8}"/>
              </a:ext>
            </a:extLst>
          </p:cNvPr>
          <p:cNvSpPr>
            <a:spLocks noGrp="1"/>
          </p:cNvSpPr>
          <p:nvPr>
            <p:ph type="body" idx="1"/>
          </p:nvPr>
        </p:nvSpPr>
        <p:spPr>
          <a:xfrm>
            <a:off x="304799" y="1257300"/>
            <a:ext cx="11552903" cy="49196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863144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100000"/>
        </a:lnSpc>
        <a:spcBef>
          <a:spcPct val="0"/>
        </a:spcBef>
        <a:buNone/>
        <a:defRPr sz="3600" b="1" kern="1200">
          <a:solidFill>
            <a:srgbClr val="E40037"/>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4988" indent="-268288"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2pPr>
      <a:lvl3pPr marL="757238" indent="-22225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977900" indent="-2206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4pPr>
      <a:lvl5pPr marL="1211263" indent="-233363" algn="l" defTabSz="914400"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53E2B0-0515-2BC6-DBF1-9464EF16DA08}"/>
              </a:ext>
            </a:extLst>
          </p:cNvPr>
          <p:cNvSpPr>
            <a:spLocks noGrp="1"/>
          </p:cNvSpPr>
          <p:nvPr>
            <p:ph type="title"/>
          </p:nvPr>
        </p:nvSpPr>
        <p:spPr>
          <a:xfrm>
            <a:off x="545124" y="517524"/>
            <a:ext cx="7405200" cy="1065091"/>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3F075B4-AAF2-F186-2EFC-C4D32935B08B}"/>
              </a:ext>
            </a:extLst>
          </p:cNvPr>
          <p:cNvSpPr>
            <a:spLocks noGrp="1"/>
          </p:cNvSpPr>
          <p:nvPr>
            <p:ph type="body" idx="1"/>
          </p:nvPr>
        </p:nvSpPr>
        <p:spPr>
          <a:xfrm>
            <a:off x="539749" y="1872000"/>
            <a:ext cx="7405200" cy="41414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B5AC06-2AC8-B87A-ABB3-C1082743300C}"/>
              </a:ext>
            </a:extLst>
          </p:cNvPr>
          <p:cNvSpPr>
            <a:spLocks noGrp="1"/>
          </p:cNvSpPr>
          <p:nvPr>
            <p:ph type="dt" sz="half" idx="2"/>
          </p:nvPr>
        </p:nvSpPr>
        <p:spPr>
          <a:xfrm>
            <a:off x="539750" y="716524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2024</a:t>
            </a:r>
            <a:endParaRPr lang="en-GB"/>
          </a:p>
        </p:txBody>
      </p:sp>
      <p:sp>
        <p:nvSpPr>
          <p:cNvPr id="5" name="Footer Placeholder 4">
            <a:extLst>
              <a:ext uri="{FF2B5EF4-FFF2-40B4-BE49-F238E27FC236}">
                <a16:creationId xmlns:a16="http://schemas.microsoft.com/office/drawing/2014/main" id="{977B4C3A-5014-F44D-B439-F95BE669A013}"/>
              </a:ext>
            </a:extLst>
          </p:cNvPr>
          <p:cNvSpPr>
            <a:spLocks noGrp="1"/>
          </p:cNvSpPr>
          <p:nvPr>
            <p:ph type="ftr" sz="quarter" idx="3"/>
          </p:nvPr>
        </p:nvSpPr>
        <p:spPr>
          <a:xfrm>
            <a:off x="3740150" y="716524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Produced by Essex County Council Policy Unit</a:t>
            </a:r>
          </a:p>
        </p:txBody>
      </p:sp>
      <p:sp>
        <p:nvSpPr>
          <p:cNvPr id="6" name="Slide Number Placeholder 5">
            <a:extLst>
              <a:ext uri="{FF2B5EF4-FFF2-40B4-BE49-F238E27FC236}">
                <a16:creationId xmlns:a16="http://schemas.microsoft.com/office/drawing/2014/main" id="{C2C66078-6145-F35F-6C24-7927DC3176BB}"/>
              </a:ext>
            </a:extLst>
          </p:cNvPr>
          <p:cNvSpPr>
            <a:spLocks noGrp="1"/>
          </p:cNvSpPr>
          <p:nvPr>
            <p:ph type="sldNum" sz="quarter" idx="4"/>
          </p:nvPr>
        </p:nvSpPr>
        <p:spPr>
          <a:xfrm>
            <a:off x="8312150" y="716524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ADBADE-7DC1-44D1-B350-70A8CFC1AF8A}" type="slidenum">
              <a:rPr lang="en-GB" smtClean="0"/>
              <a:t>‹#›</a:t>
            </a:fld>
            <a:endParaRPr lang="en-GB"/>
          </a:p>
        </p:txBody>
      </p:sp>
    </p:spTree>
    <p:extLst>
      <p:ext uri="{BB962C8B-B14F-4D97-AF65-F5344CB8AC3E}">
        <p14:creationId xmlns:p14="http://schemas.microsoft.com/office/powerpoint/2010/main" val="29512747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hf hdr="0"/>
  <p:txStyles>
    <p:title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134"/>
        </a:spcBef>
        <a:spcAft>
          <a:spcPts val="1134"/>
        </a:spcAft>
        <a:buFont typeface="Arial" panose="020B0604020202020204" pitchFamily="34" charset="0"/>
        <a:buNone/>
        <a:defRPr sz="17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1134"/>
        </a:spcAft>
        <a:buFont typeface="Arial" panose="020B0604020202020204" pitchFamily="34" charset="0"/>
        <a:buNone/>
        <a:defRPr sz="1500" kern="1200">
          <a:solidFill>
            <a:schemeClr val="tx1"/>
          </a:solidFill>
          <a:latin typeface="+mn-lt"/>
          <a:ea typeface="+mn-ea"/>
          <a:cs typeface="+mn-cs"/>
        </a:defRPr>
      </a:lvl2pPr>
      <a:lvl3pPr marL="230400" indent="-2304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3pPr>
      <a:lvl4pPr marL="4608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4pPr>
      <a:lvl5pPr marL="691200" indent="-228600" algn="l" defTabSz="914400" rtl="0" eaLnBrk="1" latinLnBrk="0" hangingPunct="1">
        <a:lnSpc>
          <a:spcPct val="100000"/>
        </a:lnSpc>
        <a:spcBef>
          <a:spcPts val="0"/>
        </a:spcBef>
        <a:spcAft>
          <a:spcPts val="1134"/>
        </a:spcAft>
        <a:buClr>
          <a:schemeClr val="accent1"/>
        </a:buClr>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2">
          <p15:clr>
            <a:srgbClr val="F26B43"/>
          </p15:clr>
        </p15:guide>
        <p15:guide id="13" pos="7680">
          <p15:clr>
            <a:srgbClr val="F26B43"/>
          </p15:clr>
        </p15:guide>
        <p15:guide id="14" pos="340">
          <p15:clr>
            <a:srgbClr val="F26B43"/>
          </p15:clr>
        </p15:guide>
        <p15:guide id="15" pos="7339">
          <p15:clr>
            <a:srgbClr val="F26B43"/>
          </p15:clr>
        </p15:guide>
        <p15:guide id="16" orient="horz">
          <p15:clr>
            <a:srgbClr val="F26B43"/>
          </p15:clr>
        </p15:guide>
        <p15:guide id="17" orient="horz" pos="4320">
          <p15:clr>
            <a:srgbClr val="F26B43"/>
          </p15:clr>
        </p15:guide>
        <p15:guide id="18" orient="horz" pos="408">
          <p15:clr>
            <a:srgbClr val="F26B43"/>
          </p15:clr>
        </p15:guide>
        <p15:guide id="19" orient="horz" pos="3979">
          <p15:clr>
            <a:srgbClr val="F26B43"/>
          </p15:clr>
        </p15:guide>
        <p15:guide id="20" orient="horz" pos="997">
          <p15:clr>
            <a:srgbClr val="F26B43"/>
          </p15:clr>
        </p15:guide>
        <p15:guide id="21" orient="horz" pos="1174">
          <p15:clr>
            <a:srgbClr val="F26B43"/>
          </p15:clr>
        </p15:guide>
        <p15:guide id="22" orient="horz" pos="37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chart" Target="../charts/chart6.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chart" Target="../charts/chart10.xml"/><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8.xml"/><Relationship Id="rId5" Type="http://schemas.openxmlformats.org/officeDocument/2006/relationships/chart" Target="../charts/chart14.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9.xml"/><Relationship Id="rId5" Type="http://schemas.openxmlformats.org/officeDocument/2006/relationships/chart" Target="../charts/chart16.xml"/><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5.xml"/><Relationship Id="rId1" Type="http://schemas.openxmlformats.org/officeDocument/2006/relationships/tags" Target="../tags/tag10.xml"/><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5.xml"/><Relationship Id="rId1" Type="http://schemas.openxmlformats.org/officeDocument/2006/relationships/tags" Target="../tags/tag11.xml"/><Relationship Id="rId5" Type="http://schemas.openxmlformats.org/officeDocument/2006/relationships/chart" Target="../charts/chart18.xml"/><Relationship Id="rId4" Type="http://schemas.openxmlformats.org/officeDocument/2006/relationships/chart" Target="../charts/chart1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5.xml"/><Relationship Id="rId1" Type="http://schemas.openxmlformats.org/officeDocument/2006/relationships/tags" Target="../tags/tag12.xml"/><Relationship Id="rId5" Type="http://schemas.openxmlformats.org/officeDocument/2006/relationships/chart" Target="../charts/chart20.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3.xml"/><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4.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chart" Target="../charts/chart25.xml"/><Relationship Id="rId4" Type="http://schemas.openxmlformats.org/officeDocument/2006/relationships/chart" Target="../charts/chart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6.xml"/><Relationship Id="rId4" Type="http://schemas.openxmlformats.org/officeDocument/2006/relationships/chart" Target="../charts/chart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7.xml"/><Relationship Id="rId5" Type="http://schemas.openxmlformats.org/officeDocument/2006/relationships/image" Target="../media/image41.svg"/><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18.xml"/><Relationship Id="rId5" Type="http://schemas.openxmlformats.org/officeDocument/2006/relationships/chart" Target="../charts/chart28.xml"/><Relationship Id="rId4" Type="http://schemas.openxmlformats.org/officeDocument/2006/relationships/chart" Target="../charts/chart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19.xml"/><Relationship Id="rId5" Type="http://schemas.openxmlformats.org/officeDocument/2006/relationships/chart" Target="../charts/chart30.xml"/><Relationship Id="rId4" Type="http://schemas.openxmlformats.org/officeDocument/2006/relationships/chart" Target="../charts/chart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20.xml"/><Relationship Id="rId5" Type="http://schemas.openxmlformats.org/officeDocument/2006/relationships/chart" Target="../charts/chart32.xml"/><Relationship Id="rId4" Type="http://schemas.openxmlformats.org/officeDocument/2006/relationships/chart" Target="../charts/char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21.xml"/><Relationship Id="rId5" Type="http://schemas.openxmlformats.org/officeDocument/2006/relationships/image" Target="../media/image43.sv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5.xml"/><Relationship Id="rId1" Type="http://schemas.openxmlformats.org/officeDocument/2006/relationships/tags" Target="../tags/tag22.xml"/><Relationship Id="rId5" Type="http://schemas.openxmlformats.org/officeDocument/2006/relationships/chart" Target="../charts/chart34.xml"/><Relationship Id="rId4" Type="http://schemas.openxmlformats.org/officeDocument/2006/relationships/chart" Target="../charts/chart3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5.xml"/><Relationship Id="rId1" Type="http://schemas.openxmlformats.org/officeDocument/2006/relationships/tags" Target="../tags/tag23.xml"/><Relationship Id="rId5" Type="http://schemas.openxmlformats.org/officeDocument/2006/relationships/chart" Target="../charts/chart36.xml"/><Relationship Id="rId4" Type="http://schemas.openxmlformats.org/officeDocument/2006/relationships/chart" Target="../charts/chart3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5.xml"/><Relationship Id="rId1" Type="http://schemas.openxmlformats.org/officeDocument/2006/relationships/tags" Target="../tags/tag24.xml"/><Relationship Id="rId5" Type="http://schemas.openxmlformats.org/officeDocument/2006/relationships/chart" Target="../charts/chart38.xml"/><Relationship Id="rId4" Type="http://schemas.openxmlformats.org/officeDocument/2006/relationships/chart" Target="../charts/chart3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5.xml"/><Relationship Id="rId1" Type="http://schemas.openxmlformats.org/officeDocument/2006/relationships/tags" Target="../tags/tag25.xml"/><Relationship Id="rId4" Type="http://schemas.openxmlformats.org/officeDocument/2006/relationships/chart" Target="../charts/chart3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5.xml"/><Relationship Id="rId1" Type="http://schemas.openxmlformats.org/officeDocument/2006/relationships/tags" Target="../tags/tag26.xml"/><Relationship Id="rId5" Type="http://schemas.openxmlformats.org/officeDocument/2006/relationships/chart" Target="../charts/chart41.xml"/><Relationship Id="rId4" Type="http://schemas.openxmlformats.org/officeDocument/2006/relationships/chart" Target="../charts/chart4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5.xml"/><Relationship Id="rId1" Type="http://schemas.openxmlformats.org/officeDocument/2006/relationships/tags" Target="../tags/tag27.xml"/><Relationship Id="rId4" Type="http://schemas.openxmlformats.org/officeDocument/2006/relationships/chart" Target="../charts/chart42.xml"/></Relationships>
</file>

<file path=ppt/slides/_rels/slide37.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hyperlink" Target="https://twitter.com/Essex_CC" TargetMode="External"/><Relationship Id="rId7" Type="http://schemas.openxmlformats.org/officeDocument/2006/relationships/image" Target="../media/image46.png"/><Relationship Id="rId2" Type="http://schemas.openxmlformats.org/officeDocument/2006/relationships/slideLayout" Target="../slideLayouts/slideLayout24.xml"/><Relationship Id="rId1" Type="http://schemas.openxmlformats.org/officeDocument/2006/relationships/tags" Target="../tags/tag28.xml"/><Relationship Id="rId6" Type="http://schemas.openxmlformats.org/officeDocument/2006/relationships/hyperlink" Target="https://www.facebook.com/essexcountycouncil" TargetMode="External"/><Relationship Id="rId5" Type="http://schemas.openxmlformats.org/officeDocument/2006/relationships/image" Target="../media/image45.sv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3" Type="http://schemas.openxmlformats.org/officeDocument/2006/relationships/image" Target="../media/image19.svg"/><Relationship Id="rId21" Type="http://schemas.openxmlformats.org/officeDocument/2006/relationships/image" Target="../media/image37.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5.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19"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2.xml"/><Relationship Id="rId4" Type="http://schemas.openxmlformats.org/officeDocument/2006/relationships/hyperlink" Target="https://evaluationframework.sportengland.org/media/1357/short-active-lives-survey-what-it-is-and-how-to-use-it-1.pdf"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7.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36CE-A7CC-C309-0505-8AA4BBC4644B}"/>
              </a:ext>
            </a:extLst>
          </p:cNvPr>
          <p:cNvSpPr>
            <a:spLocks noGrp="1"/>
          </p:cNvSpPr>
          <p:nvPr>
            <p:ph type="ctrTitle"/>
          </p:nvPr>
        </p:nvSpPr>
        <p:spPr>
          <a:xfrm>
            <a:off x="540000" y="1944000"/>
            <a:ext cx="10356600" cy="1620000"/>
          </a:xfrm>
        </p:spPr>
        <p:txBody>
          <a:bodyPr>
            <a:noAutofit/>
          </a:bodyPr>
          <a:lstStyle/>
          <a:p>
            <a:r>
              <a:rPr lang="en-GB" sz="5400">
                <a:latin typeface="Calibri" panose="020F0502020204030204" pitchFamily="34" charset="0"/>
                <a:cs typeface="Calibri" panose="020F0502020204030204" pitchFamily="34" charset="0"/>
              </a:rPr>
              <a:t>Essex Resident Survey 2024: </a:t>
            </a:r>
            <a:br>
              <a:rPr lang="en-GB" sz="5400">
                <a:latin typeface="Calibri" panose="020F0502020204030204" pitchFamily="34" charset="0"/>
                <a:cs typeface="Calibri" panose="020F0502020204030204" pitchFamily="34" charset="0"/>
              </a:rPr>
            </a:br>
            <a:r>
              <a:rPr lang="en-GB" sz="5400">
                <a:latin typeface="Calibri" panose="020F0502020204030204" pitchFamily="34" charset="0"/>
                <a:cs typeface="Calibri" panose="020F0502020204030204" pitchFamily="34" charset="0"/>
              </a:rPr>
              <a:t>Physical activity</a:t>
            </a:r>
          </a:p>
        </p:txBody>
      </p:sp>
      <p:sp>
        <p:nvSpPr>
          <p:cNvPr id="3" name="Subtitle 2">
            <a:extLst>
              <a:ext uri="{FF2B5EF4-FFF2-40B4-BE49-F238E27FC236}">
                <a16:creationId xmlns:a16="http://schemas.microsoft.com/office/drawing/2014/main" id="{AE701EAF-FF00-4D7C-24FF-841947A70F7D}"/>
              </a:ext>
            </a:extLst>
          </p:cNvPr>
          <p:cNvSpPr>
            <a:spLocks noGrp="1"/>
          </p:cNvSpPr>
          <p:nvPr>
            <p:ph type="subTitle" idx="1"/>
          </p:nvPr>
        </p:nvSpPr>
        <p:spPr/>
        <p:txBody>
          <a:bodyPr>
            <a:normAutofit/>
          </a:bodyPr>
          <a:lstStyle/>
          <a:p>
            <a:r>
              <a:rPr lang="en-GB" sz="3400"/>
              <a:t>Research and Citizen Insight | Policy Unit</a:t>
            </a:r>
          </a:p>
        </p:txBody>
      </p:sp>
      <p:sp>
        <p:nvSpPr>
          <p:cNvPr id="5" name="Date Placeholder 4">
            <a:extLst>
              <a:ext uri="{FF2B5EF4-FFF2-40B4-BE49-F238E27FC236}">
                <a16:creationId xmlns:a16="http://schemas.microsoft.com/office/drawing/2014/main" id="{03D7C279-58D8-B6CF-9BDA-611596EA2529}"/>
              </a:ext>
            </a:extLst>
          </p:cNvPr>
          <p:cNvSpPr>
            <a:spLocks noGrp="1"/>
          </p:cNvSpPr>
          <p:nvPr>
            <p:ph type="dt" sz="half" idx="10"/>
          </p:nvPr>
        </p:nvSpPr>
        <p:spPr/>
        <p:txBody>
          <a:bodyPr/>
          <a:lstStyle/>
          <a:p>
            <a:r>
              <a:rPr lang="en-US"/>
              <a:t>November 2024</a:t>
            </a:r>
            <a:endParaRPr lang="en-GB"/>
          </a:p>
        </p:txBody>
      </p:sp>
    </p:spTree>
    <p:custDataLst>
      <p:tags r:id="rId1"/>
    </p:custDataLst>
    <p:extLst>
      <p:ext uri="{BB962C8B-B14F-4D97-AF65-F5344CB8AC3E}">
        <p14:creationId xmlns:p14="http://schemas.microsoft.com/office/powerpoint/2010/main" val="238884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25CD66C8-7718-F7A1-33CB-77490A3E4F4E}"/>
              </a:ext>
              <a:ext uri="{C183D7F6-B498-43B3-948B-1728B52AA6E4}">
                <adec:decorative xmlns:adec="http://schemas.microsoft.com/office/drawing/2017/decorative" val="1"/>
              </a:ext>
            </a:extLst>
          </p:cNvPr>
          <p:cNvCxnSpPr>
            <a:cxnSpLocks/>
          </p:cNvCxnSpPr>
          <p:nvPr/>
        </p:nvCxnSpPr>
        <p:spPr>
          <a:xfrm>
            <a:off x="4911720" y="1810936"/>
            <a:ext cx="0" cy="4354897"/>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9907BCD2-3E87-03C6-4F35-A795FBC64D8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3322198"/>
              </p:ext>
            </p:extLst>
          </p:nvPr>
        </p:nvGraphicFramePr>
        <p:xfrm>
          <a:off x="-308667" y="1810936"/>
          <a:ext cx="6452820" cy="450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97E7D77D-6B12-A9ED-B270-29947335DD89}"/>
              </a:ext>
            </a:extLst>
          </p:cNvPr>
          <p:cNvSpPr txBox="1">
            <a:spLocks/>
          </p:cNvSpPr>
          <p:nvPr/>
        </p:nvSpPr>
        <p:spPr>
          <a:xfrm>
            <a:off x="696983" y="96543"/>
            <a:ext cx="11280188" cy="947669"/>
          </a:xfrm>
          <a:prstGeom prst="rect">
            <a:avLst/>
          </a:prstGeom>
        </p:spPr>
        <p:txBody>
          <a:bodyPr anchor="t" anchorCtr="0">
            <a:no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800">
                <a:solidFill>
                  <a:srgbClr val="E40037"/>
                </a:solidFill>
                <a:latin typeface="+mn-lt"/>
              </a:rPr>
              <a:t>Male residents continue to be (significantly) more active each week, although less so than last year</a:t>
            </a:r>
          </a:p>
        </p:txBody>
      </p:sp>
      <p:sp>
        <p:nvSpPr>
          <p:cNvPr id="5" name="Rectangle 4">
            <a:extLst>
              <a:ext uri="{FF2B5EF4-FFF2-40B4-BE49-F238E27FC236}">
                <a16:creationId xmlns:a16="http://schemas.microsoft.com/office/drawing/2014/main" id="{44A2E252-21B5-BC51-DBDB-C537BAD4DC7E}"/>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6" name="TextBox 5">
            <a:extLst>
              <a:ext uri="{FF2B5EF4-FFF2-40B4-BE49-F238E27FC236}">
                <a16:creationId xmlns:a16="http://schemas.microsoft.com/office/drawing/2014/main" id="{68E2C778-85DD-057F-81F3-175AC19E0990}"/>
              </a:ext>
              <a:ext uri="{C183D7F6-B498-43B3-948B-1728B52AA6E4}">
                <adec:decorative xmlns:adec="http://schemas.microsoft.com/office/drawing/2017/decorative" val="1"/>
              </a:ext>
            </a:extLst>
          </p:cNvPr>
          <p:cNvSpPr txBox="1"/>
          <p:nvPr/>
        </p:nvSpPr>
        <p:spPr>
          <a:xfrm>
            <a:off x="695324" y="6317404"/>
            <a:ext cx="857893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respondents (answering) (2024 = 4,760 / 2023 = 6,064). * LLTI/condition = Limiting long-term illness or health condition </a:t>
            </a:r>
          </a:p>
        </p:txBody>
      </p:sp>
      <p:sp>
        <p:nvSpPr>
          <p:cNvPr id="16" name="TextBox 15">
            <a:extLst>
              <a:ext uri="{FF2B5EF4-FFF2-40B4-BE49-F238E27FC236}">
                <a16:creationId xmlns:a16="http://schemas.microsoft.com/office/drawing/2014/main" id="{AC6F7F25-16BE-CD0E-D86D-63BFAFF62858}"/>
              </a:ext>
              <a:ext uri="{C183D7F6-B498-43B3-948B-1728B52AA6E4}">
                <adec:decorative xmlns:adec="http://schemas.microsoft.com/office/drawing/2017/decorative" val="1"/>
              </a:ext>
            </a:extLst>
          </p:cNvPr>
          <p:cNvSpPr txBox="1"/>
          <p:nvPr/>
        </p:nvSpPr>
        <p:spPr>
          <a:xfrm>
            <a:off x="2009704" y="1420379"/>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1">
                    <a:lumMod val="50000"/>
                    <a:lumOff val="50000"/>
                  </a:schemeClr>
                </a:solidFill>
                <a:effectLst/>
                <a:uLnTx/>
                <a:uFillTx/>
                <a:ea typeface="+mn-ea"/>
                <a:cs typeface="+mn-cs"/>
              </a:rPr>
              <a:t>% ‘active’ (at least 150 minutes per week)</a:t>
            </a:r>
          </a:p>
        </p:txBody>
      </p:sp>
      <p:sp>
        <p:nvSpPr>
          <p:cNvPr id="17" name="TextBox 16">
            <a:extLst>
              <a:ext uri="{FF2B5EF4-FFF2-40B4-BE49-F238E27FC236}">
                <a16:creationId xmlns:a16="http://schemas.microsoft.com/office/drawing/2014/main" id="{E1641B77-BEE3-2659-9B94-9F9A798D09A2}"/>
              </a:ext>
              <a:ext uri="{C183D7F6-B498-43B3-948B-1728B52AA6E4}">
                <adec:decorative xmlns:adec="http://schemas.microsoft.com/office/drawing/2017/decorative" val="1"/>
              </a:ext>
            </a:extLst>
          </p:cNvPr>
          <p:cNvSpPr txBox="1"/>
          <p:nvPr/>
        </p:nvSpPr>
        <p:spPr>
          <a:xfrm>
            <a:off x="695324" y="1044212"/>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ea typeface="+mn-ea"/>
                <a:cs typeface="+mn-cs"/>
              </a:rPr>
              <a:t>In a typical week, how many minutes of at least moderate-intensity activity do you do? </a:t>
            </a:r>
          </a:p>
        </p:txBody>
      </p:sp>
      <p:graphicFrame>
        <p:nvGraphicFramePr>
          <p:cNvPr id="18" name="Chart 17">
            <a:extLst>
              <a:ext uri="{FF2B5EF4-FFF2-40B4-BE49-F238E27FC236}">
                <a16:creationId xmlns:a16="http://schemas.microsoft.com/office/drawing/2014/main" id="{D7D7E2C8-4404-3DF3-75D8-7577C98BDB12}"/>
              </a:ext>
              <a:ext uri="{C183D7F6-B498-43B3-948B-1728B52AA6E4}">
                <adec:decorative xmlns:adec="http://schemas.microsoft.com/office/drawing/2017/decorative" val="1"/>
              </a:ext>
            </a:extLst>
          </p:cNvPr>
          <p:cNvGraphicFramePr/>
          <p:nvPr/>
        </p:nvGraphicFramePr>
        <p:xfrm>
          <a:off x="6430944" y="2283212"/>
          <a:ext cx="5475849" cy="4329376"/>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a:extLst>
              <a:ext uri="{FF2B5EF4-FFF2-40B4-BE49-F238E27FC236}">
                <a16:creationId xmlns:a16="http://schemas.microsoft.com/office/drawing/2014/main" id="{4D3EE2D2-FD6F-2537-5D72-DD23D61D7815}"/>
              </a:ext>
              <a:ext uri="{C183D7F6-B498-43B3-948B-1728B52AA6E4}">
                <adec:decorative xmlns:adec="http://schemas.microsoft.com/office/drawing/2017/decorative" val="1"/>
              </a:ext>
            </a:extLst>
          </p:cNvPr>
          <p:cNvCxnSpPr>
            <a:cxnSpLocks/>
          </p:cNvCxnSpPr>
          <p:nvPr/>
        </p:nvCxnSpPr>
        <p:spPr>
          <a:xfrm>
            <a:off x="788460" y="2746486"/>
            <a:ext cx="4860000"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37F684E-3507-6667-8775-B76437E321DF}"/>
              </a:ext>
              <a:ext uri="{C183D7F6-B498-43B3-948B-1728B52AA6E4}">
                <adec:decorative xmlns:adec="http://schemas.microsoft.com/office/drawing/2017/decorative" val="1"/>
              </a:ext>
            </a:extLst>
          </p:cNvPr>
          <p:cNvCxnSpPr>
            <a:cxnSpLocks/>
          </p:cNvCxnSpPr>
          <p:nvPr/>
        </p:nvCxnSpPr>
        <p:spPr>
          <a:xfrm>
            <a:off x="796923" y="4944290"/>
            <a:ext cx="4860000" cy="0"/>
          </a:xfrm>
          <a:prstGeom prst="line">
            <a:avLst/>
          </a:prstGeom>
          <a:ln w="952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656CF8B-E09F-9A1D-ECC0-401235CAF623}"/>
              </a:ext>
              <a:ext uri="{C183D7F6-B498-43B3-948B-1728B52AA6E4}">
                <adec:decorative xmlns:adec="http://schemas.microsoft.com/office/drawing/2017/decorative" val="1"/>
              </a:ext>
            </a:extLst>
          </p:cNvPr>
          <p:cNvCxnSpPr>
            <a:cxnSpLocks/>
          </p:cNvCxnSpPr>
          <p:nvPr/>
        </p:nvCxnSpPr>
        <p:spPr>
          <a:xfrm>
            <a:off x="788459" y="5569343"/>
            <a:ext cx="4860000" cy="0"/>
          </a:xfrm>
          <a:prstGeom prst="line">
            <a:avLst/>
          </a:prstGeom>
          <a:ln w="9525">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3" name="Footer Placeholder 5">
            <a:extLst>
              <a:ext uri="{FF2B5EF4-FFF2-40B4-BE49-F238E27FC236}">
                <a16:creationId xmlns:a16="http://schemas.microsoft.com/office/drawing/2014/main" id="{15054A08-C11D-D258-060E-63A17388E64C}"/>
              </a:ext>
              <a:ext uri="{C183D7F6-B498-43B3-948B-1728B52AA6E4}">
                <adec:decorative xmlns:adec="http://schemas.microsoft.com/office/drawing/2017/decorative" val="1"/>
              </a:ext>
            </a:extLst>
          </p:cNvPr>
          <p:cNvSpPr txBox="1">
            <a:spLocks/>
          </p:cNvSpPr>
          <p:nvPr/>
        </p:nvSpPr>
        <p:spPr>
          <a:xfrm>
            <a:off x="696908" y="6593861"/>
            <a:ext cx="5981699"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85725">
              <a:defRPr/>
            </a:pPr>
            <a:r>
              <a:rPr lang="en-GB" sz="1100">
                <a:solidFill>
                  <a:srgbClr val="000000">
                    <a:lumMod val="50000"/>
                    <a:lumOff val="50000"/>
                  </a:srgbClr>
                </a:solidFill>
              </a:rPr>
              <a:t>Produced by Essex County Council Chief Executive’s Office</a:t>
            </a:r>
          </a:p>
        </p:txBody>
      </p:sp>
      <p:sp>
        <p:nvSpPr>
          <p:cNvPr id="29" name="TextBox 28">
            <a:extLst>
              <a:ext uri="{FF2B5EF4-FFF2-40B4-BE49-F238E27FC236}">
                <a16:creationId xmlns:a16="http://schemas.microsoft.com/office/drawing/2014/main" id="{5D03E461-F0CA-D8B2-7C23-2BB52A14BCD0}"/>
              </a:ext>
            </a:extLst>
          </p:cNvPr>
          <p:cNvSpPr txBox="1"/>
          <p:nvPr/>
        </p:nvSpPr>
        <p:spPr>
          <a:xfrm>
            <a:off x="805048" y="3588659"/>
            <a:ext cx="1466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prstClr val="black"/>
                </a:solidFill>
              </a:rPr>
              <a:t>Red/green denotes</a:t>
            </a:r>
            <a:r>
              <a:rPr kumimoji="0" lang="en-GB" sz="1000" b="1"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b="1">
                <a:solidFill>
                  <a:prstClr val="black"/>
                </a:solidFill>
              </a:rPr>
              <a:t>for that year</a:t>
            </a:r>
            <a:endParaRPr kumimoji="0" lang="en-GB" sz="1000" b="1" i="0" u="none" strike="noStrike" kern="1200" cap="none" spc="0" normalizeH="0" baseline="0" noProof="0">
              <a:ln>
                <a:noFill/>
              </a:ln>
              <a:solidFill>
                <a:prstClr val="black"/>
              </a:solidFill>
              <a:effectLst/>
              <a:uLnTx/>
              <a:uFillTx/>
              <a:ea typeface="+mn-ea"/>
              <a:cs typeface="+mn-cs"/>
            </a:endParaRPr>
          </a:p>
        </p:txBody>
      </p:sp>
      <p:sp>
        <p:nvSpPr>
          <p:cNvPr id="30" name="TextBox 29">
            <a:extLst>
              <a:ext uri="{FF2B5EF4-FFF2-40B4-BE49-F238E27FC236}">
                <a16:creationId xmlns:a16="http://schemas.microsoft.com/office/drawing/2014/main" id="{5F106AD8-FA43-8991-6633-8275027D70C7}"/>
              </a:ext>
              <a:ext uri="{C183D7F6-B498-43B3-948B-1728B52AA6E4}">
                <adec:decorative xmlns:adec="http://schemas.microsoft.com/office/drawing/2017/decorative" val="1"/>
              </a:ext>
            </a:extLst>
          </p:cNvPr>
          <p:cNvSpPr txBox="1"/>
          <p:nvPr/>
        </p:nvSpPr>
        <p:spPr>
          <a:xfrm>
            <a:off x="9084036" y="1919508"/>
            <a:ext cx="11934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1">
                    <a:lumMod val="50000"/>
                    <a:lumOff val="50000"/>
                  </a:schemeClr>
                </a:solidFill>
                <a:effectLst/>
                <a:uLnTx/>
                <a:uFillTx/>
                <a:ea typeface="+mn-ea"/>
                <a:cs typeface="+mn-cs"/>
              </a:rPr>
              <a:t>2024 Survey</a:t>
            </a:r>
          </a:p>
        </p:txBody>
      </p:sp>
      <p:sp>
        <p:nvSpPr>
          <p:cNvPr id="4" name="Date Placeholder 3">
            <a:extLst>
              <a:ext uri="{FF2B5EF4-FFF2-40B4-BE49-F238E27FC236}">
                <a16:creationId xmlns:a16="http://schemas.microsoft.com/office/drawing/2014/main" id="{EF5D726D-8396-60E9-7C40-4B2CD2515742}"/>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7" name="Slide Number Placeholder 2">
            <a:extLst>
              <a:ext uri="{FF2B5EF4-FFF2-40B4-BE49-F238E27FC236}">
                <a16:creationId xmlns:a16="http://schemas.microsoft.com/office/drawing/2014/main" id="{5B5C17F4-2DC0-4820-395E-8170338B9867}"/>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10</a:t>
            </a:fld>
            <a:endParaRPr lang="en-GB" sz="1200">
              <a:solidFill>
                <a:schemeClr val="accent5"/>
              </a:solidFill>
            </a:endParaRPr>
          </a:p>
        </p:txBody>
      </p:sp>
    </p:spTree>
    <p:extLst>
      <p:ext uri="{BB962C8B-B14F-4D97-AF65-F5344CB8AC3E}">
        <p14:creationId xmlns:p14="http://schemas.microsoft.com/office/powerpoint/2010/main" val="964122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93636846-AD09-45EF-B7F4-F5F1BA79F7D7}"/>
              </a:ext>
            </a:extLst>
          </p:cNvPr>
          <p:cNvGraphicFramePr>
            <a:graphicFrameLocks noGrp="1"/>
          </p:cNvGraphicFramePr>
          <p:nvPr>
            <p:extLst>
              <p:ext uri="{D42A27DB-BD31-4B8C-83A1-F6EECF244321}">
                <p14:modId xmlns:p14="http://schemas.microsoft.com/office/powerpoint/2010/main" val="1885608644"/>
              </p:ext>
            </p:extLst>
          </p:nvPr>
        </p:nvGraphicFramePr>
        <p:xfrm>
          <a:off x="704558" y="1369303"/>
          <a:ext cx="11239791" cy="4412371"/>
        </p:xfrm>
        <a:graphic>
          <a:graphicData uri="http://schemas.openxmlformats.org/drawingml/2006/table">
            <a:tbl>
              <a:tblPr>
                <a:tableStyleId>{2D5ABB26-0587-4C30-8999-92F81FD0307C}</a:tableStyleId>
              </a:tblPr>
              <a:tblGrid>
                <a:gridCol w="1566882">
                  <a:extLst>
                    <a:ext uri="{9D8B030D-6E8A-4147-A177-3AD203B41FA5}">
                      <a16:colId xmlns:a16="http://schemas.microsoft.com/office/drawing/2014/main" val="2641468421"/>
                    </a:ext>
                  </a:extLst>
                </a:gridCol>
                <a:gridCol w="593954">
                  <a:extLst>
                    <a:ext uri="{9D8B030D-6E8A-4147-A177-3AD203B41FA5}">
                      <a16:colId xmlns:a16="http://schemas.microsoft.com/office/drawing/2014/main" val="3039307725"/>
                    </a:ext>
                  </a:extLst>
                </a:gridCol>
                <a:gridCol w="1637625">
                  <a:extLst>
                    <a:ext uri="{9D8B030D-6E8A-4147-A177-3AD203B41FA5}">
                      <a16:colId xmlns:a16="http://schemas.microsoft.com/office/drawing/2014/main" val="2604126439"/>
                    </a:ext>
                  </a:extLst>
                </a:gridCol>
                <a:gridCol w="1357458">
                  <a:extLst>
                    <a:ext uri="{9D8B030D-6E8A-4147-A177-3AD203B41FA5}">
                      <a16:colId xmlns:a16="http://schemas.microsoft.com/office/drawing/2014/main" val="2806535329"/>
                    </a:ext>
                  </a:extLst>
                </a:gridCol>
                <a:gridCol w="932094">
                  <a:extLst>
                    <a:ext uri="{9D8B030D-6E8A-4147-A177-3AD203B41FA5}">
                      <a16:colId xmlns:a16="http://schemas.microsoft.com/office/drawing/2014/main" val="2843857308"/>
                    </a:ext>
                  </a:extLst>
                </a:gridCol>
                <a:gridCol w="1195273">
                  <a:extLst>
                    <a:ext uri="{9D8B030D-6E8A-4147-A177-3AD203B41FA5}">
                      <a16:colId xmlns:a16="http://schemas.microsoft.com/office/drawing/2014/main" val="2843370012"/>
                    </a:ext>
                  </a:extLst>
                </a:gridCol>
                <a:gridCol w="2004608">
                  <a:extLst>
                    <a:ext uri="{9D8B030D-6E8A-4147-A177-3AD203B41FA5}">
                      <a16:colId xmlns:a16="http://schemas.microsoft.com/office/drawing/2014/main" val="2840456967"/>
                    </a:ext>
                  </a:extLst>
                </a:gridCol>
                <a:gridCol w="1951897">
                  <a:extLst>
                    <a:ext uri="{9D8B030D-6E8A-4147-A177-3AD203B41FA5}">
                      <a16:colId xmlns:a16="http://schemas.microsoft.com/office/drawing/2014/main" val="3973360850"/>
                    </a:ext>
                  </a:extLst>
                </a:gridCol>
              </a:tblGrid>
              <a:tr h="417267">
                <a:tc rowSpan="2">
                  <a:txBody>
                    <a:bodyPr/>
                    <a:lstStyle/>
                    <a:p>
                      <a:pPr algn="l" fontAlgn="b"/>
                      <a:r>
                        <a:rPr lang="en-GB" sz="1200" b="1" u="none" strike="noStrike">
                          <a:solidFill>
                            <a:schemeClr val="bg1"/>
                          </a:solidFill>
                          <a:effectLst/>
                          <a:latin typeface="+mj-lt"/>
                        </a:rPr>
                        <a:t>Profile</a:t>
                      </a:r>
                      <a:endParaRPr lang="en-GB" sz="1200" b="1" i="0" u="none" strike="noStrike">
                        <a:solidFill>
                          <a:schemeClr val="bg1"/>
                        </a:solidFill>
                        <a:effectLst/>
                        <a:latin typeface="+mj-lt"/>
                        <a:cs typeface="Arial" panose="020B0604020202020204" pitchFamily="34" charset="0"/>
                      </a:endParaRPr>
                    </a:p>
                  </a:txBody>
                  <a:tcPr marL="72000" marR="72000" marT="72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rowSpan="2">
                  <a:txBody>
                    <a:bodyPr/>
                    <a:lstStyle/>
                    <a:p>
                      <a:pPr algn="ctr" fontAlgn="ctr"/>
                      <a:r>
                        <a:rPr lang="en-GB" sz="1200" b="1" u="none" strike="noStrike">
                          <a:solidFill>
                            <a:schemeClr val="bg1"/>
                          </a:solidFill>
                          <a:effectLst/>
                          <a:latin typeface="+mj-lt"/>
                        </a:rPr>
                        <a:t>Essex </a:t>
                      </a:r>
                    </a:p>
                    <a:p>
                      <a:pPr algn="ctr" fontAlgn="ctr"/>
                      <a:r>
                        <a:rPr lang="en-GB" sz="1200" b="1" u="none" strike="noStrike">
                          <a:solidFill>
                            <a:schemeClr val="bg1"/>
                          </a:solidFill>
                          <a:effectLst/>
                          <a:latin typeface="+mj-lt"/>
                        </a:rPr>
                        <a:t>total</a:t>
                      </a:r>
                      <a:endParaRPr lang="en-GB" sz="1200" b="1" i="0" u="none" strike="noStrike">
                        <a:solidFill>
                          <a:schemeClr val="bg1"/>
                        </a:solidFill>
                        <a:effectLst/>
                        <a:latin typeface="+mj-lt"/>
                        <a:cs typeface="Arial" panose="020B0604020202020204" pitchFamily="34" charset="0"/>
                      </a:endParaRPr>
                    </a:p>
                  </a:txBody>
                  <a:tcPr marL="36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gridSpan="6">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chemeClr val="bg1"/>
                          </a:solidFill>
                          <a:effectLst/>
                          <a:uLnTx/>
                          <a:uFillTx/>
                          <a:latin typeface="+mj-lt"/>
                        </a:rPr>
                        <a:t>The following groups are more likely to report being active/inactive</a:t>
                      </a:r>
                      <a:endParaRPr kumimoji="0" lang="en-GB" sz="1200" b="1" i="0" u="none" strike="noStrike" kern="1200" cap="none" spc="0" normalizeH="0" baseline="0" noProof="0">
                        <a:ln>
                          <a:noFill/>
                        </a:ln>
                        <a:solidFill>
                          <a:schemeClr val="bg1"/>
                        </a:solidFill>
                        <a:effectLst/>
                        <a:uLnTx/>
                        <a:uFillTx/>
                        <a:latin typeface="+mj-lt"/>
                        <a:ea typeface="+mn-ea"/>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hMerge="1">
                  <a:txBody>
                    <a:bodyPr/>
                    <a:lstStyle/>
                    <a:p>
                      <a:endParaRPr lang="en-GB"/>
                    </a:p>
                  </a:txBody>
                  <a:tcPr/>
                </a:tc>
                <a:tc hMerge="1">
                  <a:txBody>
                    <a:bodyPr/>
                    <a:lstStyle/>
                    <a:p>
                      <a:endParaRPr lang="en-GB"/>
                    </a:p>
                  </a:txBody>
                  <a:tcPr/>
                </a:tc>
                <a:tc hMerge="1">
                  <a:txBody>
                    <a:bodyPr/>
                    <a:lstStyle/>
                    <a:p>
                      <a:pPr algn="ctr" fontAlgn="ct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72000" marR="72000" marT="635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extLst>
                  <a:ext uri="{0D108BD9-81ED-4DB2-BD59-A6C34878D82A}">
                    <a16:rowId xmlns:a16="http://schemas.microsoft.com/office/drawing/2014/main" val="2164493271"/>
                  </a:ext>
                </a:extLst>
              </a:tr>
              <a:tr h="369295">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b"/>
                      <a:r>
                        <a:rPr lang="en-GB" sz="1100" b="1" i="0" u="none" strike="noStrike">
                          <a:solidFill>
                            <a:srgbClr val="004899"/>
                          </a:solidFill>
                          <a:effectLst/>
                          <a:latin typeface="Arial" panose="020B0604020202020204" pitchFamily="34" charset="0"/>
                          <a:cs typeface="Arial" panose="020B0604020202020204" pitchFamily="34" charset="0"/>
                        </a:rPr>
                        <a:t>Profile</a:t>
                      </a:r>
                    </a:p>
                  </a:txBody>
                  <a:tcPr marL="72000" marR="72000" marT="7200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v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u="none" strike="noStrike">
                          <a:solidFill>
                            <a:srgbClr val="004899"/>
                          </a:solidFill>
                          <a:effectLst/>
                          <a:latin typeface="Arial" panose="020B0604020202020204" pitchFamily="34" charset="0"/>
                          <a:cs typeface="Arial" panose="020B0604020202020204" pitchFamily="34" charset="0"/>
                        </a:rPr>
                        <a:t>Essex </a:t>
                      </a:r>
                    </a:p>
                    <a:p>
                      <a:pPr algn="ctr" fontAlgn="ctr"/>
                      <a:r>
                        <a:rPr lang="en-GB" sz="1100" b="1" u="none" strike="noStrike">
                          <a:solidFill>
                            <a:srgbClr val="004899"/>
                          </a:solidFill>
                          <a:effectLst/>
                          <a:latin typeface="Arial" panose="020B0604020202020204" pitchFamily="34" charset="0"/>
                          <a:cs typeface="Arial" panose="020B0604020202020204" pitchFamily="34" charset="0"/>
                        </a:rPr>
                        <a:t>total</a:t>
                      </a:r>
                      <a:endParaRPr lang="en-GB" sz="1100" b="1" i="0" u="none" strike="noStrike">
                        <a:solidFill>
                          <a:srgbClr val="004899"/>
                        </a:solidFill>
                        <a:effectLst/>
                        <a:latin typeface="Arial" panose="020B0604020202020204" pitchFamily="34" charset="0"/>
                        <a:cs typeface="Arial" panose="020B0604020202020204" pitchFamily="34" charset="0"/>
                      </a:endParaRPr>
                    </a:p>
                  </a:txBody>
                  <a:tcPr marL="36000" marR="36000" marT="6350" marB="0"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2">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Those living in…</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Braintree</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gridSpan="3">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chemeClr val="bg1"/>
                          </a:solidFill>
                          <a:effectLst/>
                          <a:latin typeface="+mj-lt"/>
                        </a:rPr>
                        <a:t>Those who are…</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100" b="1" i="0" u="none" strike="noStrike">
                          <a:solidFill>
                            <a:srgbClr val="000000"/>
                          </a:solidFill>
                          <a:effectLst/>
                          <a:latin typeface="+mj-lt"/>
                        </a:rPr>
                        <a:t>Castle </a:t>
                      </a:r>
                    </a:p>
                    <a:p>
                      <a:pPr algn="ctr" fontAlgn="ctr"/>
                      <a:r>
                        <a:rPr lang="en-GB" sz="1100" b="1" i="0" u="none" strike="noStrike">
                          <a:solidFill>
                            <a:srgbClr val="000000"/>
                          </a:solidFill>
                          <a:effectLst/>
                          <a:latin typeface="+mj-lt"/>
                        </a:rPr>
                        <a:t>Point</a:t>
                      </a:r>
                    </a:p>
                  </a:txBody>
                  <a:tcPr marL="72000" marR="72000" marT="635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4899">
                        <a:lumMod val="20000"/>
                        <a:lumOff val="80000"/>
                      </a:srgbClr>
                    </a:solidFill>
                  </a:tcPr>
                </a:tc>
                <a:tc hMerge="1">
                  <a:txBody>
                    <a:bodyPr/>
                    <a:lstStyle/>
                    <a:p>
                      <a:pPr algn="ctr" fontAlgn="ctr"/>
                      <a:endParaRPr lang="en-GB" sz="1100" b="1" i="0" u="none" strike="noStrike">
                        <a:solidFill>
                          <a:srgbClr val="004899"/>
                        </a:solidFill>
                        <a:effectLst/>
                        <a:latin typeface="+mj-lt"/>
                      </a:endParaRPr>
                    </a:p>
                  </a:txBody>
                  <a:tcPr marL="72000" marR="72000" marT="635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4899">
                        <a:lumMod val="20000"/>
                        <a:lumOff val="80000"/>
                      </a:srgbClr>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a:solidFill>
                            <a:schemeClr val="bg1"/>
                          </a:solidFill>
                          <a:effectLst/>
                          <a:latin typeface="+mj-lt"/>
                        </a:rPr>
                        <a:t>Those with…</a:t>
                      </a:r>
                      <a:endParaRPr lang="en-GB" sz="1200" b="1" i="0" u="none" strike="noStrike">
                        <a:solidFill>
                          <a:schemeClr val="bg1"/>
                        </a:solidFill>
                        <a:effectLst/>
                        <a:latin typeface="+mj-lt"/>
                        <a:cs typeface="Arial" panose="020B0604020202020204" pitchFamily="34" charset="0"/>
                      </a:endParaRPr>
                    </a:p>
                  </a:txBody>
                  <a:tcPr marL="72000" marR="72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2566764357"/>
                  </a:ext>
                </a:extLst>
              </a:tr>
              <a:tr h="1342414">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l" fontAlgn="t"/>
                      <a:r>
                        <a:rPr lang="en-GB" sz="1200" b="1" u="none" strike="noStrike">
                          <a:solidFill>
                            <a:srgbClr val="000000"/>
                          </a:solidFill>
                          <a:effectLst/>
                          <a:latin typeface="+mj-lt"/>
                        </a:rPr>
                        <a:t>Inactive</a:t>
                      </a:r>
                      <a:br>
                        <a:rPr lang="en-GB" sz="1200" b="1" u="none" strike="noStrike">
                          <a:solidFill>
                            <a:srgbClr val="000000"/>
                          </a:solidFill>
                          <a:effectLst/>
                          <a:latin typeface="+mj-lt"/>
                        </a:rPr>
                      </a:br>
                      <a:br>
                        <a:rPr lang="en-GB" sz="1200" b="1" u="none" strike="noStrike">
                          <a:solidFill>
                            <a:srgbClr val="000000"/>
                          </a:solidFill>
                          <a:effectLst/>
                          <a:latin typeface="+mj-lt"/>
                        </a:rPr>
                      </a:br>
                      <a:r>
                        <a:rPr lang="en-GB" sz="1200">
                          <a:latin typeface="+mj-lt"/>
                        </a:rPr>
                        <a:t>Less than 30 mins per week</a:t>
                      </a:r>
                      <a:endParaRPr lang="en-GB" sz="12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fontAlgn="ctr"/>
                      <a:r>
                        <a:rPr lang="en-GB" sz="1200" b="1" u="none" strike="noStrike">
                          <a:solidFill>
                            <a:srgbClr val="000000"/>
                          </a:solidFill>
                          <a:effectLst/>
                          <a:latin typeface="+mj-lt"/>
                        </a:rPr>
                        <a:t>21%</a:t>
                      </a:r>
                      <a:endParaRPr lang="en-GB" sz="12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mj-lt"/>
                        </a:rPr>
                        <a:t>Districts:</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Brentwood (22%)</a:t>
                      </a:r>
                      <a:br>
                        <a:rPr kumimoji="0" lang="en-GB" sz="1200" b="0" u="none" strike="noStrike" kern="1200" cap="none" spc="0" normalizeH="0" baseline="0" noProof="0">
                          <a:ln>
                            <a:noFill/>
                          </a:ln>
                          <a:solidFill>
                            <a:srgbClr val="000000"/>
                          </a:solidFill>
                          <a:effectLst/>
                          <a:uLnTx/>
                          <a:uFillTx/>
                          <a:latin typeface="+mj-lt"/>
                        </a:rPr>
                      </a:br>
                      <a:r>
                        <a:rPr kumimoji="0" lang="en-GB" sz="1200" b="0" u="none" strike="noStrike" kern="1200" cap="none" spc="0" normalizeH="0" baseline="0" noProof="0">
                          <a:ln>
                            <a:noFill/>
                          </a:ln>
                          <a:solidFill>
                            <a:srgbClr val="000000"/>
                          </a:solidFill>
                          <a:effectLst/>
                          <a:uLnTx/>
                          <a:uFillTx/>
                          <a:latin typeface="+mj-lt"/>
                        </a:rPr>
                        <a:t> Castle Point (21%)</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Epping Forest (33%)</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Harlow (27%)</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More deprived areas: IMD quintiles 1 (25%) and 2 (23%)</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Aged 75+ (28%)</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Single person household, no children (25%)</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A limiting long-term condition or illness (25%, rising to 53% for whom this impacts ‘a lot’)</a:t>
                      </a:r>
                      <a:endParaRPr kumimoji="0" lang="en-GB" sz="1200" b="0" i="0" u="none" strike="noStrike" kern="1200" cap="none" spc="0" normalizeH="0" baseline="0" noProof="0">
                        <a:ln>
                          <a:noFill/>
                        </a:ln>
                        <a:solidFill>
                          <a:srgbClr val="000000"/>
                        </a:solidFill>
                        <a:effectLst/>
                        <a:highlight>
                          <a:srgbClr val="FFFF00"/>
                        </a:highligh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3601920"/>
                  </a:ext>
                </a:extLst>
              </a:tr>
              <a:tr h="1171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200" b="1" u="none" strike="noStrike">
                          <a:solidFill>
                            <a:srgbClr val="000000"/>
                          </a:solidFill>
                          <a:effectLst/>
                          <a:latin typeface="+mj-lt"/>
                        </a:rPr>
                        <a:t>Fairly active</a:t>
                      </a:r>
                    </a:p>
                    <a:p>
                      <a:pPr algn="l" fontAlgn="t"/>
                      <a:endParaRPr lang="en-GB" sz="1200" b="1" u="none" strike="noStrike">
                        <a:solidFill>
                          <a:srgbClr val="000000"/>
                        </a:solidFill>
                        <a:effectLst/>
                        <a:latin typeface="+mj-lt"/>
                      </a:endParaRPr>
                    </a:p>
                    <a:p>
                      <a:pPr algn="l" fontAlgn="t"/>
                      <a:r>
                        <a:rPr lang="en-GB" sz="1200">
                          <a:latin typeface="+mj-lt"/>
                        </a:rPr>
                        <a:t>30-149 mins </a:t>
                      </a:r>
                    </a:p>
                    <a:p>
                      <a:pPr algn="l" fontAlgn="t"/>
                      <a:r>
                        <a:rPr lang="en-GB" sz="1200">
                          <a:latin typeface="+mj-lt"/>
                        </a:rPr>
                        <a:t>(0.5 - 2.5 hours)</a:t>
                      </a:r>
                      <a:endParaRPr lang="en-GB" sz="12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a:solidFill>
                            <a:srgbClr val="000000"/>
                          </a:solidFill>
                          <a:effectLst/>
                          <a:latin typeface="+mj-lt"/>
                        </a:rPr>
                        <a:t>13%</a:t>
                      </a:r>
                      <a:endParaRPr lang="en-GB" sz="12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Calibri" panose="020F0502020204030204"/>
                          <a:ea typeface="+mn-ea"/>
                          <a:cs typeface="+mn-cs"/>
                        </a:rPr>
                        <a:t>Districts:</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rPr>
                        <a:t>Basildon (18%)</a:t>
                      </a:r>
                      <a:br>
                        <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rPr>
                      </a:br>
                      <a:r>
                        <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rPr>
                        <a:t>Castle Point(18%)</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Female (15%)</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Aged 35-44 (15%)</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rPr>
                        <a:t>Two adult household couple, no children (14%)</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u="none" strike="noStrike" kern="1200" cap="none" spc="0" normalizeH="0" baseline="0" noProof="0">
                        <a:ln>
                          <a:noFill/>
                        </a:ln>
                        <a:solidFill>
                          <a:srgbClr val="000000"/>
                        </a:solidFill>
                        <a:effectLst/>
                        <a:uLnTx/>
                        <a:uFillTx/>
                        <a:latin typeface="+mj-lt"/>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1288662"/>
                  </a:ext>
                </a:extLst>
              </a:tr>
              <a:tr h="1111794">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t"/>
                      <a:r>
                        <a:rPr lang="en-GB" sz="1200" b="1" u="none" strike="noStrike">
                          <a:solidFill>
                            <a:srgbClr val="000000"/>
                          </a:solidFill>
                          <a:effectLst/>
                          <a:latin typeface="+mj-lt"/>
                        </a:rPr>
                        <a:t>Active</a:t>
                      </a:r>
                    </a:p>
                    <a:p>
                      <a:pPr algn="l" fontAlgn="t"/>
                      <a:endParaRPr lang="en-GB" sz="1200" b="1" u="none" strike="noStrike">
                        <a:solidFill>
                          <a:srgbClr val="000000"/>
                        </a:solidFill>
                        <a:effectLst/>
                        <a:latin typeface="+mj-lt"/>
                      </a:endParaRPr>
                    </a:p>
                    <a:p>
                      <a:pPr algn="l" fontAlgn="t"/>
                      <a:r>
                        <a:rPr lang="en-GB" sz="1200">
                          <a:latin typeface="+mj-lt"/>
                        </a:rPr>
                        <a:t>At least 150 mins</a:t>
                      </a:r>
                    </a:p>
                    <a:p>
                      <a:pPr algn="l" fontAlgn="t"/>
                      <a:r>
                        <a:rPr lang="en-GB" sz="1200">
                          <a:latin typeface="+mj-lt"/>
                        </a:rPr>
                        <a:t>(2.5 hours or more)</a:t>
                      </a:r>
                      <a:endParaRPr lang="en-GB" sz="1200" b="1" i="0" u="none" strike="noStrike">
                        <a:solidFill>
                          <a:srgbClr val="000000"/>
                        </a:solidFill>
                        <a:effectLst/>
                        <a:latin typeface="+mj-lt"/>
                        <a:cs typeface="Arial" panose="020B0604020202020204" pitchFamily="34" charset="0"/>
                      </a:endParaRPr>
                    </a:p>
                  </a:txBody>
                  <a:tcPr marL="72000" marR="3600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ctr"/>
                      <a:r>
                        <a:rPr lang="en-GB" sz="1200" b="1" u="none" strike="noStrike">
                          <a:solidFill>
                            <a:srgbClr val="000000"/>
                          </a:solidFill>
                          <a:effectLst/>
                          <a:latin typeface="+mj-lt"/>
                        </a:rPr>
                        <a:t>66%</a:t>
                      </a:r>
                      <a:endParaRPr lang="en-GB" sz="1200" b="1" i="0" u="none" strike="noStrike">
                        <a:solidFill>
                          <a:srgbClr val="000000"/>
                        </a:solidFill>
                        <a:effectLst/>
                        <a:latin typeface="+mj-lt"/>
                        <a:cs typeface="Arial" panose="020B060402020202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1" u="none" strike="noStrike" kern="1200" cap="none" spc="0" normalizeH="0" baseline="0" noProof="0">
                          <a:ln>
                            <a:noFill/>
                          </a:ln>
                          <a:solidFill>
                            <a:srgbClr val="000000"/>
                          </a:solidFill>
                          <a:effectLst/>
                          <a:uLnTx/>
                          <a:uFillTx/>
                          <a:latin typeface="Calibri" panose="020F0502020204030204"/>
                          <a:ea typeface="+mn-ea"/>
                          <a:cs typeface="+mn-cs"/>
                        </a:rPr>
                        <a:t>Districts:</a:t>
                      </a:r>
                      <a:endParaRPr kumimoji="0" lang="en-GB" sz="1200" b="0" u="none" strike="noStrike" kern="1200" cap="none" spc="0" normalizeH="0" baseline="0" noProof="0">
                        <a:ln>
                          <a:noFill/>
                        </a:ln>
                        <a:solidFill>
                          <a:srgbClr val="000000"/>
                        </a:solidFill>
                        <a:effectLst/>
                        <a:uLnTx/>
                        <a:uFillTx/>
                        <a:latin typeface="+mj-lt"/>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Colchester (71%)</a:t>
                      </a:r>
                      <a:br>
                        <a:rPr kumimoji="0" lang="en-GB" sz="1200" b="0" u="none" strike="noStrike" kern="1200" cap="none" spc="0" normalizeH="0" baseline="0" noProof="0">
                          <a:ln>
                            <a:noFill/>
                          </a:ln>
                          <a:solidFill>
                            <a:srgbClr val="000000"/>
                          </a:solidFill>
                          <a:effectLst/>
                          <a:uLnTx/>
                          <a:uFillTx/>
                          <a:latin typeface="+mj-lt"/>
                        </a:rPr>
                      </a:br>
                      <a:r>
                        <a:rPr kumimoji="0" lang="en-GB" sz="1200" b="0" u="none" strike="noStrike" kern="1200" cap="none" spc="0" normalizeH="0" baseline="0" noProof="0">
                          <a:ln>
                            <a:noFill/>
                          </a:ln>
                          <a:solidFill>
                            <a:srgbClr val="000000"/>
                          </a:solidFill>
                          <a:effectLst/>
                          <a:uLnTx/>
                          <a:uFillTx/>
                          <a:latin typeface="+mj-lt"/>
                        </a:rPr>
                        <a:t>Rochford (74%)</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Tendring (73%)</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Less deprived areas: IMD quintile 3 &amp; 5 (69%)</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Male (70%)</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Aged 18-34 (71%)</a:t>
                      </a: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Multiple adult household, all combinations (74%)</a:t>
                      </a: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1200" b="0" u="none" strike="noStrike" kern="1200" cap="none" spc="0" normalizeH="0" baseline="0" noProof="0">
                          <a:ln>
                            <a:noFill/>
                          </a:ln>
                          <a:solidFill>
                            <a:srgbClr val="000000"/>
                          </a:solidFill>
                          <a:effectLst/>
                          <a:uLnTx/>
                          <a:uFillTx/>
                          <a:latin typeface="+mj-lt"/>
                        </a:rPr>
                        <a:t>No long-term limiting health condition (71%)</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mj-lt"/>
                        <a:ea typeface="+mn-ea"/>
                        <a:cs typeface="Arial" panose="020B0604020202020204" pitchFamily="34" charset="0"/>
                      </a:endParaRPr>
                    </a:p>
                  </a:txBody>
                  <a:tcPr marL="72000" marR="72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6391984"/>
                  </a:ext>
                </a:extLst>
              </a:tr>
            </a:tbl>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17" name="TextBox 16">
            <a:extLst>
              <a:ext uri="{FF2B5EF4-FFF2-40B4-BE49-F238E27FC236}">
                <a16:creationId xmlns:a16="http://schemas.microsoft.com/office/drawing/2014/main" id="{D7EF770C-F1B2-4824-BE7E-3117ACDCA08A}"/>
              </a:ext>
            </a:extLst>
          </p:cNvPr>
          <p:cNvSpPr txBox="1"/>
          <p:nvPr/>
        </p:nvSpPr>
        <p:spPr>
          <a:xfrm>
            <a:off x="609600" y="880913"/>
            <a:ext cx="10665116"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The % in brackets shows the % of that group in each physical activity category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(e.g. </a:t>
            </a:r>
            <a:r>
              <a:rPr lang="en-GB" sz="1300" i="1">
                <a:solidFill>
                  <a:prstClr val="black"/>
                </a:solidFill>
                <a:latin typeface="+mj-lt"/>
              </a:rPr>
              <a:t>22</a:t>
            </a:r>
            <a:r>
              <a:rPr kumimoji="0" lang="en-GB" sz="1300" b="0" i="1" u="none" strike="noStrike" kern="1200" cap="none" spc="0" normalizeH="0" baseline="0" noProof="0">
                <a:ln>
                  <a:noFill/>
                </a:ln>
                <a:solidFill>
                  <a:prstClr val="black"/>
                </a:solidFill>
                <a:effectLst/>
                <a:uLnTx/>
                <a:uFillTx/>
                <a:latin typeface="+mj-lt"/>
                <a:ea typeface="+mn-ea"/>
                <a:cs typeface="+mn-cs"/>
              </a:rPr>
              <a:t>% of residents in Brentwood are ‘inactive’) </a:t>
            </a:r>
          </a:p>
        </p:txBody>
      </p:sp>
      <p:sp>
        <p:nvSpPr>
          <p:cNvPr id="11" name="Title 1">
            <a:extLst>
              <a:ext uri="{FF2B5EF4-FFF2-40B4-BE49-F238E27FC236}">
                <a16:creationId xmlns:a16="http://schemas.microsoft.com/office/drawing/2014/main" id="{74E80C6D-46A6-450D-AF7F-8A5594634AD0}"/>
              </a:ext>
            </a:extLst>
          </p:cNvPr>
          <p:cNvSpPr>
            <a:spLocks noGrp="1"/>
          </p:cNvSpPr>
          <p:nvPr>
            <p:ph type="title"/>
          </p:nvPr>
        </p:nvSpPr>
        <p:spPr>
          <a:xfrm>
            <a:off x="545123" y="517524"/>
            <a:ext cx="11330913" cy="1065091"/>
          </a:xfrm>
        </p:spPr>
        <p:txBody>
          <a:bodyPr anchor="t" anchorCtr="0">
            <a:normAutofit/>
          </a:bodyPr>
          <a:lstStyle/>
          <a:p>
            <a:r>
              <a:rPr lang="en-GB" sz="1800">
                <a:solidFill>
                  <a:schemeClr val="accent4"/>
                </a:solidFill>
              </a:rPr>
              <a:t>The table below summarises the resident groups who are more likely to be active and inactive</a:t>
            </a:r>
          </a:p>
        </p:txBody>
      </p:sp>
      <p:sp>
        <p:nvSpPr>
          <p:cNvPr id="15" name="Footer Placeholder 5">
            <a:extLst>
              <a:ext uri="{FF2B5EF4-FFF2-40B4-BE49-F238E27FC236}">
                <a16:creationId xmlns:a16="http://schemas.microsoft.com/office/drawing/2014/main" id="{F8814B72-9734-4C78-9AF6-B1E3789B58F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 name="TextBox 1">
            <a:extLst>
              <a:ext uri="{FF2B5EF4-FFF2-40B4-BE49-F238E27FC236}">
                <a16:creationId xmlns:a16="http://schemas.microsoft.com/office/drawing/2014/main" id="{76915F1C-EB13-E592-84B2-482DDB3608FB}"/>
              </a:ext>
              <a:ext uri="{C183D7F6-B498-43B3-948B-1728B52AA6E4}">
                <adec:decorative xmlns:adec="http://schemas.microsoft.com/office/drawing/2017/decorative" val="1"/>
              </a:ext>
            </a:extLst>
          </p:cNvPr>
          <p:cNvSpPr txBox="1"/>
          <p:nvPr/>
        </p:nvSpPr>
        <p:spPr>
          <a:xfrm>
            <a:off x="676274" y="6290295"/>
            <a:ext cx="571545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4,760</a:t>
            </a:r>
          </a:p>
        </p:txBody>
      </p:sp>
      <p:sp>
        <p:nvSpPr>
          <p:cNvPr id="3" name="Date Placeholder 3">
            <a:extLst>
              <a:ext uri="{FF2B5EF4-FFF2-40B4-BE49-F238E27FC236}">
                <a16:creationId xmlns:a16="http://schemas.microsoft.com/office/drawing/2014/main" id="{A8CAD764-5DFA-587F-61C7-2072C75B7A63}"/>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161E964B-5F1A-4630-FE2F-F7EF72D61E5B}"/>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11</a:t>
            </a:fld>
            <a:endParaRPr lang="en-GB" sz="1200">
              <a:solidFill>
                <a:schemeClr val="accent5"/>
              </a:solidFill>
            </a:endParaRPr>
          </a:p>
        </p:txBody>
      </p:sp>
    </p:spTree>
    <p:custDataLst>
      <p:tags r:id="rId1"/>
    </p:custDataLst>
    <p:extLst>
      <p:ext uri="{BB962C8B-B14F-4D97-AF65-F5344CB8AC3E}">
        <p14:creationId xmlns:p14="http://schemas.microsoft.com/office/powerpoint/2010/main" val="331371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953776-FDB4-424A-8AC1-90AE8F51D580}"/>
              </a:ext>
            </a:extLst>
          </p:cNvPr>
          <p:cNvSpPr/>
          <p:nvPr/>
        </p:nvSpPr>
        <p:spPr>
          <a:xfrm>
            <a:off x="10742925" y="2153860"/>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extLst>
              <p:ext uri="{D42A27DB-BD31-4B8C-83A1-F6EECF244321}">
                <p14:modId xmlns:p14="http://schemas.microsoft.com/office/powerpoint/2010/main" val="1028953256"/>
              </p:ext>
            </p:extLst>
          </p:nvPr>
        </p:nvGraphicFramePr>
        <p:xfrm>
          <a:off x="6319473" y="2108574"/>
          <a:ext cx="7889618"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524958" y="2477131"/>
            <a:ext cx="528277" cy="3329915"/>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847889183"/>
              </p:ext>
            </p:extLst>
          </p:nvPr>
        </p:nvGraphicFramePr>
        <p:xfrm>
          <a:off x="686788" y="2160690"/>
          <a:ext cx="6887030" cy="4291660"/>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chemeClr val="bg1"/>
                </a:solidFill>
                <a:effectLst/>
                <a:uLnTx/>
                <a:uFillTx/>
                <a:latin typeface="+mj-lt"/>
                <a:ea typeface="+mn-ea"/>
                <a:cs typeface="+mn-cs"/>
              </a:rPr>
              <a:t>Physical activity</a:t>
            </a: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1136513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(4</a:t>
            </a:r>
            <a:r>
              <a:rPr lang="en-GB" sz="1000">
                <a:solidFill>
                  <a:srgbClr val="000000"/>
                </a:solidFill>
                <a:latin typeface="Arial" panose="020B0604020202020204"/>
              </a:rPr>
              <a:t>,588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Female residents (</a:t>
            </a:r>
            <a:r>
              <a:rPr lang="en-GB" sz="1000">
                <a:solidFill>
                  <a:srgbClr val="000000"/>
                </a:solidFill>
                <a:latin typeface="Arial" panose="020B0604020202020204"/>
              </a:rPr>
              <a:t>2,516</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Male residents (2,072). * Note: Due to low base sizes, data has been grouped to 18-34. </a:t>
            </a:r>
            <a:endParaRPr kumimoji="0" lang="en-GB" sz="1000" b="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tx2"/>
                </a:solidFill>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619860" y="329579"/>
            <a:ext cx="11399226" cy="1065091"/>
          </a:xfrm>
        </p:spPr>
        <p:txBody>
          <a:bodyPr anchor="t" anchorCtr="0">
            <a:normAutofit/>
          </a:bodyPr>
          <a:lstStyle/>
          <a:p>
            <a:r>
              <a:rPr lang="en-GB" sz="2800">
                <a:solidFill>
                  <a:schemeClr val="accent4"/>
                </a:solidFill>
              </a:rPr>
              <a:t>Those aged 55-64 are active and doing more than 150 minutes of exercise a week, which is more than the Essex average, for both males and females</a:t>
            </a: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5715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 name="TextBox 2"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3C276A45-0114-E06B-0F20-AE36E51D2C13}"/>
              </a:ext>
            </a:extLst>
          </p:cNvPr>
          <p:cNvSpPr txBox="1"/>
          <p:nvPr/>
        </p:nvSpPr>
        <p:spPr>
          <a:xfrm>
            <a:off x="650765" y="1375096"/>
            <a:ext cx="6500339"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u="none" strike="noStrike" kern="1200" cap="none" spc="0" normalizeH="0" baseline="0" noProof="0">
                <a:ln>
                  <a:noFill/>
                </a:ln>
                <a:solidFill>
                  <a:prstClr val="black"/>
                </a:solidFill>
                <a:effectLst/>
                <a:uLnTx/>
                <a:uFillTx/>
                <a:latin typeface="Calibri"/>
                <a:ea typeface="+mn-ea"/>
                <a:cs typeface="+mn-cs"/>
              </a:rPr>
              <a:t>Levels of physical activity (</a:t>
            </a:r>
            <a:r>
              <a:rPr lang="en-GB" sz="1600" b="1">
                <a:solidFill>
                  <a:prstClr val="black"/>
                </a:solidFill>
                <a:latin typeface="Calibri"/>
              </a:rPr>
              <a:t>c</a:t>
            </a:r>
            <a:r>
              <a:rPr kumimoji="0" lang="en-GB" sz="1600" b="1" u="none" strike="noStrike" kern="1200" cap="none" spc="0" normalizeH="0" baseline="0" noProof="0" err="1">
                <a:ln>
                  <a:noFill/>
                </a:ln>
                <a:solidFill>
                  <a:prstClr val="black"/>
                </a:solidFill>
                <a:effectLst/>
                <a:uLnTx/>
                <a:uFillTx/>
                <a:latin typeface="Calibri"/>
                <a:ea typeface="+mn-ea"/>
                <a:cs typeface="+mn-cs"/>
              </a:rPr>
              <a:t>ombined</a:t>
            </a:r>
            <a:r>
              <a:rPr kumimoji="0" lang="en-GB" sz="1600" b="1" u="none" strike="noStrike" kern="1200" cap="none" spc="0" normalizeH="0" baseline="0" noProof="0">
                <a:ln>
                  <a:noFill/>
                </a:ln>
                <a:solidFill>
                  <a:prstClr val="black"/>
                </a:solidFill>
                <a:effectLst/>
                <a:uLnTx/>
                <a:uFillTx/>
                <a:latin typeface="Calibri"/>
                <a:ea typeface="+mn-ea"/>
                <a:cs typeface="+mn-cs"/>
              </a:rPr>
              <a:t> scores)</a:t>
            </a:r>
          </a:p>
        </p:txBody>
      </p:sp>
      <p:sp>
        <p:nvSpPr>
          <p:cNvPr id="4" name="Date Placeholder 3">
            <a:extLst>
              <a:ext uri="{FF2B5EF4-FFF2-40B4-BE49-F238E27FC236}">
                <a16:creationId xmlns:a16="http://schemas.microsoft.com/office/drawing/2014/main" id="{2494C4CE-C65E-B5BF-511D-F3A92558E489}"/>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5" name="Slide Number Placeholder 2">
            <a:extLst>
              <a:ext uri="{FF2B5EF4-FFF2-40B4-BE49-F238E27FC236}">
                <a16:creationId xmlns:a16="http://schemas.microsoft.com/office/drawing/2014/main" id="{7879C834-DA3B-9F7D-EB90-2E90F9F282A2}"/>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12</a:t>
            </a:fld>
            <a:endParaRPr lang="en-GB" sz="1200">
              <a:solidFill>
                <a:schemeClr val="accent5"/>
              </a:solidFill>
            </a:endParaRPr>
          </a:p>
        </p:txBody>
      </p:sp>
    </p:spTree>
    <p:custDataLst>
      <p:tags r:id="rId1"/>
    </p:custDataLst>
    <p:extLst>
      <p:ext uri="{BB962C8B-B14F-4D97-AF65-F5344CB8AC3E}">
        <p14:creationId xmlns:p14="http://schemas.microsoft.com/office/powerpoint/2010/main" val="1251096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Straight Connector 53">
            <a:extLst>
              <a:ext uri="{FF2B5EF4-FFF2-40B4-BE49-F238E27FC236}">
                <a16:creationId xmlns:a16="http://schemas.microsoft.com/office/drawing/2014/main" id="{223B1A49-7742-B7DC-FA0D-96ED52E4F69B}"/>
              </a:ext>
              <a:ext uri="{C183D7F6-B498-43B3-948B-1728B52AA6E4}">
                <adec:decorative xmlns:adec="http://schemas.microsoft.com/office/drawing/2017/decorative" val="1"/>
              </a:ext>
            </a:extLst>
          </p:cNvPr>
          <p:cNvCxnSpPr>
            <a:cxnSpLocks/>
          </p:cNvCxnSpPr>
          <p:nvPr/>
        </p:nvCxnSpPr>
        <p:spPr>
          <a:xfrm>
            <a:off x="9447669" y="1851117"/>
            <a:ext cx="0" cy="489717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2CF3111-E23C-4DCA-BFF0-DA53EDC1DE25}"/>
              </a:ext>
            </a:extLst>
          </p:cNvPr>
          <p:cNvSpPr txBox="1"/>
          <p:nvPr/>
        </p:nvSpPr>
        <p:spPr>
          <a:xfrm>
            <a:off x="655478" y="1020895"/>
            <a:ext cx="1136097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ea typeface="+mn-ea"/>
                <a:cs typeface="+mn-cs"/>
              </a:rPr>
              <a:t>During the last 7 days, how much time did you spend sitting down on an average weekday? When answering, please include time spent at work, at home, while doing coursework and during leisure time. This may include time spent sitting at a desk, visiting friends, reading, and sitting or lying down to watch television but not sleeping. </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153207289"/>
              </p:ext>
            </p:extLst>
          </p:nvPr>
        </p:nvGraphicFramePr>
        <p:xfrm>
          <a:off x="706436" y="1866837"/>
          <a:ext cx="6210606" cy="443918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3"/>
          </p:nvPr>
        </p:nvSpPr>
        <p:spPr>
          <a:xfrm>
            <a:off x="696908" y="6672012"/>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71873"/>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67885"/>
            <a:ext cx="11485564" cy="906371"/>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The proportion of residents who sit down for longer periods of time on an average weekday is significantly lower when compared with 2023</a:t>
            </a:r>
          </a:p>
        </p:txBody>
      </p:sp>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95324" y="6397387"/>
            <a:ext cx="583366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4,787 / 2023 = 5,803)</a:t>
            </a:r>
          </a:p>
        </p:txBody>
      </p:sp>
      <p:sp>
        <p:nvSpPr>
          <p:cNvPr id="16" name="TextBox 15">
            <a:extLst>
              <a:ext uri="{FF2B5EF4-FFF2-40B4-BE49-F238E27FC236}">
                <a16:creationId xmlns:a16="http://schemas.microsoft.com/office/drawing/2014/main" id="{0650B421-167D-4A4A-C5E3-FA6B0582847B}"/>
              </a:ext>
              <a:ext uri="{C183D7F6-B498-43B3-948B-1728B52AA6E4}">
                <adec:decorative xmlns:adec="http://schemas.microsoft.com/office/drawing/2017/decorative" val="1"/>
              </a:ext>
            </a:extLst>
          </p:cNvPr>
          <p:cNvSpPr txBox="1"/>
          <p:nvPr/>
        </p:nvSpPr>
        <p:spPr>
          <a:xfrm>
            <a:off x="8608541" y="1534873"/>
            <a:ext cx="3190460"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rgbClr val="000000"/>
                </a:solidFill>
                <a:effectLst/>
                <a:uLnTx/>
                <a:uFillTx/>
                <a:latin typeface="Calibri"/>
                <a:ea typeface="+mn-ea"/>
                <a:cs typeface="+mn-cs"/>
              </a:rPr>
              <a:t>% 12 hours or more</a:t>
            </a:r>
          </a:p>
        </p:txBody>
      </p:sp>
      <p:sp>
        <p:nvSpPr>
          <p:cNvPr id="3" name="TextBox 2">
            <a:extLst>
              <a:ext uri="{FF2B5EF4-FFF2-40B4-BE49-F238E27FC236}">
                <a16:creationId xmlns:a16="http://schemas.microsoft.com/office/drawing/2014/main" id="{6070FC75-8A2F-D658-5C12-E1785DA44B26}"/>
              </a:ext>
              <a:ext uri="{C183D7F6-B498-43B3-948B-1728B52AA6E4}">
                <adec:decorative xmlns:adec="http://schemas.microsoft.com/office/drawing/2017/decorative" val="1"/>
              </a:ext>
            </a:extLst>
          </p:cNvPr>
          <p:cNvSpPr txBox="1"/>
          <p:nvPr/>
        </p:nvSpPr>
        <p:spPr>
          <a:xfrm>
            <a:off x="4754941" y="5926401"/>
            <a:ext cx="255743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previous survey at the 95% confidence level </a:t>
            </a:r>
          </a:p>
        </p:txBody>
      </p:sp>
      <p:sp>
        <p:nvSpPr>
          <p:cNvPr id="5" name="Arrow: Up 4">
            <a:extLst>
              <a:ext uri="{FF2B5EF4-FFF2-40B4-BE49-F238E27FC236}">
                <a16:creationId xmlns:a16="http://schemas.microsoft.com/office/drawing/2014/main" id="{02B6F056-96A3-5737-F94A-B104A14C4035}"/>
              </a:ext>
              <a:ext uri="{C183D7F6-B498-43B3-948B-1728B52AA6E4}">
                <adec:decorative xmlns:adec="http://schemas.microsoft.com/office/drawing/2017/decorative" val="1"/>
              </a:ext>
            </a:extLst>
          </p:cNvPr>
          <p:cNvSpPr/>
          <p:nvPr/>
        </p:nvSpPr>
        <p:spPr>
          <a:xfrm>
            <a:off x="4458117" y="6022106"/>
            <a:ext cx="123855"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3205A52C-45E7-4570-0ED8-195DC11F828D}"/>
              </a:ext>
              <a:ext uri="{C183D7F6-B498-43B3-948B-1728B52AA6E4}">
                <adec:decorative xmlns:adec="http://schemas.microsoft.com/office/drawing/2017/decorative" val="1"/>
              </a:ext>
            </a:extLst>
          </p:cNvPr>
          <p:cNvSpPr/>
          <p:nvPr/>
        </p:nvSpPr>
        <p:spPr>
          <a:xfrm flipV="1">
            <a:off x="4600663" y="6029645"/>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0EFB403D-1C82-0E1A-5D4D-C7006472AD7A}"/>
              </a:ext>
              <a:ext uri="{C183D7F6-B498-43B3-948B-1728B52AA6E4}">
                <adec:decorative xmlns:adec="http://schemas.microsoft.com/office/drawing/2017/decorative" val="1"/>
              </a:ext>
            </a:extLst>
          </p:cNvPr>
          <p:cNvSpPr/>
          <p:nvPr/>
        </p:nvSpPr>
        <p:spPr>
          <a:xfrm>
            <a:off x="5686971" y="2189834"/>
            <a:ext cx="123855"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F804782A-257C-5520-0EF7-A3FE6B54A875}"/>
              </a:ext>
              <a:ext uri="{C183D7F6-B498-43B3-948B-1728B52AA6E4}">
                <adec:decorative xmlns:adec="http://schemas.microsoft.com/office/drawing/2017/decorative" val="1"/>
              </a:ext>
            </a:extLst>
          </p:cNvPr>
          <p:cNvSpPr/>
          <p:nvPr/>
        </p:nvSpPr>
        <p:spPr>
          <a:xfrm flipV="1">
            <a:off x="5195308" y="2909581"/>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1" name="Arrow: Up 30">
            <a:extLst>
              <a:ext uri="{FF2B5EF4-FFF2-40B4-BE49-F238E27FC236}">
                <a16:creationId xmlns:a16="http://schemas.microsoft.com/office/drawing/2014/main" id="{74388B76-A395-E6B4-E0C2-36E41589DD8A}"/>
              </a:ext>
              <a:ext uri="{C183D7F6-B498-43B3-948B-1728B52AA6E4}">
                <adec:decorative xmlns:adec="http://schemas.microsoft.com/office/drawing/2017/decorative" val="1"/>
              </a:ext>
            </a:extLst>
          </p:cNvPr>
          <p:cNvSpPr/>
          <p:nvPr/>
        </p:nvSpPr>
        <p:spPr>
          <a:xfrm flipV="1">
            <a:off x="5050792" y="3602598"/>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Arrow: Up 31">
            <a:extLst>
              <a:ext uri="{FF2B5EF4-FFF2-40B4-BE49-F238E27FC236}">
                <a16:creationId xmlns:a16="http://schemas.microsoft.com/office/drawing/2014/main" id="{CD34AC9B-42BB-11F9-9F3D-18773A2F23D0}"/>
              </a:ext>
              <a:ext uri="{C183D7F6-B498-43B3-948B-1728B52AA6E4}">
                <adec:decorative xmlns:adec="http://schemas.microsoft.com/office/drawing/2017/decorative" val="1"/>
              </a:ext>
            </a:extLst>
          </p:cNvPr>
          <p:cNvSpPr/>
          <p:nvPr/>
        </p:nvSpPr>
        <p:spPr>
          <a:xfrm flipV="1">
            <a:off x="4593272" y="4321661"/>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3" name="Arrow: Up 32">
            <a:extLst>
              <a:ext uri="{FF2B5EF4-FFF2-40B4-BE49-F238E27FC236}">
                <a16:creationId xmlns:a16="http://schemas.microsoft.com/office/drawing/2014/main" id="{5B9E721F-D11E-C6B1-97B9-8F5FDD58B15B}"/>
              </a:ext>
              <a:ext uri="{C183D7F6-B498-43B3-948B-1728B52AA6E4}">
                <adec:decorative xmlns:adec="http://schemas.microsoft.com/office/drawing/2017/decorative" val="1"/>
              </a:ext>
            </a:extLst>
          </p:cNvPr>
          <p:cNvSpPr/>
          <p:nvPr/>
        </p:nvSpPr>
        <p:spPr>
          <a:xfrm flipV="1">
            <a:off x="4336891" y="5014611"/>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4" name="Arrow: Up 33">
            <a:extLst>
              <a:ext uri="{FF2B5EF4-FFF2-40B4-BE49-F238E27FC236}">
                <a16:creationId xmlns:a16="http://schemas.microsoft.com/office/drawing/2014/main" id="{0A2C008F-DC0B-DFE5-7481-87543EF0D013}"/>
              </a:ext>
              <a:ext uri="{C183D7F6-B498-43B3-948B-1728B52AA6E4}">
                <adec:decorative xmlns:adec="http://schemas.microsoft.com/office/drawing/2017/decorative" val="1"/>
              </a:ext>
            </a:extLst>
          </p:cNvPr>
          <p:cNvSpPr/>
          <p:nvPr/>
        </p:nvSpPr>
        <p:spPr>
          <a:xfrm flipV="1">
            <a:off x="3965661" y="5722821"/>
            <a:ext cx="123855"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5" name="Straight Connector 54">
            <a:extLst>
              <a:ext uri="{FF2B5EF4-FFF2-40B4-BE49-F238E27FC236}">
                <a16:creationId xmlns:a16="http://schemas.microsoft.com/office/drawing/2014/main" id="{5153B86D-EDB5-06C2-CAFC-519A14C3B866}"/>
              </a:ext>
              <a:ext uri="{C183D7F6-B498-43B3-948B-1728B52AA6E4}">
                <adec:decorative xmlns:adec="http://schemas.microsoft.com/office/drawing/2017/decorative" val="1"/>
              </a:ext>
            </a:extLst>
          </p:cNvPr>
          <p:cNvCxnSpPr>
            <a:cxnSpLocks/>
          </p:cNvCxnSpPr>
          <p:nvPr/>
        </p:nvCxnSpPr>
        <p:spPr>
          <a:xfrm>
            <a:off x="6528987" y="561640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5C148C02-B539-932B-4222-0E98764947CD}"/>
              </a:ext>
              <a:ext uri="{C183D7F6-B498-43B3-948B-1728B52AA6E4}">
                <adec:decorative xmlns:adec="http://schemas.microsoft.com/office/drawing/2017/decorative" val="1"/>
              </a:ext>
            </a:extLst>
          </p:cNvPr>
          <p:cNvCxnSpPr>
            <a:cxnSpLocks/>
          </p:cNvCxnSpPr>
          <p:nvPr/>
        </p:nvCxnSpPr>
        <p:spPr>
          <a:xfrm>
            <a:off x="6528987" y="517871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ACE218B-D16F-552E-8707-5B59E6F37FB5}"/>
              </a:ext>
              <a:ext uri="{C183D7F6-B498-43B3-948B-1728B52AA6E4}">
                <adec:decorative xmlns:adec="http://schemas.microsoft.com/office/drawing/2017/decorative" val="1"/>
              </a:ext>
            </a:extLst>
          </p:cNvPr>
          <p:cNvCxnSpPr>
            <a:cxnSpLocks/>
          </p:cNvCxnSpPr>
          <p:nvPr/>
        </p:nvCxnSpPr>
        <p:spPr>
          <a:xfrm>
            <a:off x="6528987" y="472578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D5C8E3F0-D9A2-6571-77E8-EB1BFFF08DB2}"/>
              </a:ext>
            </a:extLst>
          </p:cNvPr>
          <p:cNvSpPr txBox="1"/>
          <p:nvPr/>
        </p:nvSpPr>
        <p:spPr>
          <a:xfrm>
            <a:off x="10475068" y="2406219"/>
            <a:ext cx="172694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solidFill>
                  <a:prstClr val="black"/>
                </a:solidFill>
              </a:rPr>
              <a:t>Red/green denotes</a:t>
            </a:r>
            <a:r>
              <a:rPr kumimoji="0" lang="en-GB" sz="1000" b="0"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a:solidFill>
                  <a:prstClr val="black"/>
                </a:solidFill>
              </a:rPr>
              <a:t>for that year</a:t>
            </a:r>
            <a:endParaRPr kumimoji="0" lang="en-GB" sz="1000" b="0" i="0" u="none" strike="noStrike" kern="1200" cap="none" spc="0" normalizeH="0" baseline="0" noProof="0">
              <a:ln>
                <a:noFill/>
              </a:ln>
              <a:solidFill>
                <a:prstClr val="black"/>
              </a:solidFill>
              <a:effectLst/>
              <a:uLnTx/>
              <a:uFillTx/>
              <a:ea typeface="+mn-ea"/>
              <a:cs typeface="+mn-cs"/>
            </a:endParaRPr>
          </a:p>
        </p:txBody>
      </p:sp>
      <p:graphicFrame>
        <p:nvGraphicFramePr>
          <p:cNvPr id="59" name="Chart 58">
            <a:extLst>
              <a:ext uri="{FF2B5EF4-FFF2-40B4-BE49-F238E27FC236}">
                <a16:creationId xmlns:a16="http://schemas.microsoft.com/office/drawing/2014/main" id="{90AFFADD-4B57-F10A-8A00-16355AB317BE}"/>
              </a:ext>
              <a:ext uri="{C183D7F6-B498-43B3-948B-1728B52AA6E4}">
                <adec:decorative xmlns:adec="http://schemas.microsoft.com/office/drawing/2017/decorative" val="1"/>
              </a:ext>
            </a:extLst>
          </p:cNvPr>
          <p:cNvGraphicFramePr/>
          <p:nvPr/>
        </p:nvGraphicFramePr>
        <p:xfrm>
          <a:off x="5563635" y="1812988"/>
          <a:ext cx="6452820" cy="5030343"/>
        </p:xfrm>
        <a:graphic>
          <a:graphicData uri="http://schemas.openxmlformats.org/drawingml/2006/chart">
            <c:chart xmlns:c="http://schemas.openxmlformats.org/drawingml/2006/chart" xmlns:r="http://schemas.openxmlformats.org/officeDocument/2006/relationships" r:id="rId4"/>
          </a:graphicData>
        </a:graphic>
      </p:graphicFrame>
      <p:sp>
        <p:nvSpPr>
          <p:cNvPr id="9" name="Date Placeholder 3">
            <a:extLst>
              <a:ext uri="{FF2B5EF4-FFF2-40B4-BE49-F238E27FC236}">
                <a16:creationId xmlns:a16="http://schemas.microsoft.com/office/drawing/2014/main" id="{0C778E77-83AE-0E80-F3E0-C1A7D386CA7C}"/>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1" name="Slide Number Placeholder 2">
            <a:extLst>
              <a:ext uri="{FF2B5EF4-FFF2-40B4-BE49-F238E27FC236}">
                <a16:creationId xmlns:a16="http://schemas.microsoft.com/office/drawing/2014/main" id="{1DB2CA36-37AD-AD91-67A6-2DA3AD4375B9}"/>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13</a:t>
            </a:fld>
            <a:endParaRPr lang="en-GB" sz="1200">
              <a:solidFill>
                <a:schemeClr val="accent5"/>
              </a:solidFill>
            </a:endParaRPr>
          </a:p>
        </p:txBody>
      </p:sp>
    </p:spTree>
    <p:extLst>
      <p:ext uri="{BB962C8B-B14F-4D97-AF65-F5344CB8AC3E}">
        <p14:creationId xmlns:p14="http://schemas.microsoft.com/office/powerpoint/2010/main" val="453845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2800C1-A200-4606-7CB7-C8818A0BFBB6}"/>
              </a:ext>
              <a:ext uri="{C183D7F6-B498-43B3-948B-1728B52AA6E4}">
                <adec:decorative xmlns:adec="http://schemas.microsoft.com/office/drawing/2017/decorative" val="1"/>
              </a:ext>
            </a:extLst>
          </p:cNvPr>
          <p:cNvSpPr txBox="1"/>
          <p:nvPr/>
        </p:nvSpPr>
        <p:spPr>
          <a:xfrm>
            <a:off x="647699" y="6374554"/>
            <a:ext cx="1133042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Calibri"/>
                <a:ea typeface="+mn-ea"/>
                <a:cs typeface="+mn-cs"/>
              </a:rPr>
              <a:t>Base: All residents (answering) excluding those answering ‘prefer not to say’ (</a:t>
            </a:r>
            <a:r>
              <a:rPr lang="en-GB" sz="1000">
                <a:solidFill>
                  <a:srgbClr val="000000"/>
                </a:solidFill>
                <a:latin typeface="Calibri"/>
              </a:rPr>
              <a:t>4</a:t>
            </a:r>
            <a:r>
              <a:rPr kumimoji="0" lang="en-GB" sz="1000" b="0" i="0" u="none" strike="noStrike" kern="1200" cap="none" spc="0" normalizeH="0" baseline="0" noProof="0">
                <a:ln>
                  <a:noFill/>
                </a:ln>
                <a:solidFill>
                  <a:srgbClr val="000000"/>
                </a:solidFill>
                <a:effectLst/>
                <a:uLnTx/>
                <a:uFillTx/>
                <a:latin typeface="Calibri"/>
                <a:ea typeface="+mn-ea"/>
                <a:cs typeface="+mn-cs"/>
              </a:rPr>
              <a:t>,787); Working (2,262), Not working (</a:t>
            </a:r>
            <a:r>
              <a:rPr lang="en-GB" sz="1000">
                <a:solidFill>
                  <a:srgbClr val="000000"/>
                </a:solidFill>
                <a:latin typeface="Calibri"/>
              </a:rPr>
              <a:t>384</a:t>
            </a:r>
            <a:r>
              <a:rPr kumimoji="0" lang="en-GB" sz="1000" b="0" i="0" u="none" strike="noStrike" kern="1200" cap="none" spc="0" normalizeH="0" baseline="0" noProof="0">
                <a:ln>
                  <a:noFill/>
                </a:ln>
                <a:solidFill>
                  <a:srgbClr val="000000"/>
                </a:solidFill>
                <a:effectLst/>
                <a:uLnTx/>
                <a:uFillTx/>
                <a:latin typeface="Calibri"/>
                <a:ea typeface="+mn-ea"/>
                <a:cs typeface="+mn-cs"/>
              </a:rPr>
              <a:t>), Retired (1,992); Active (2,789); Fairly Active (</a:t>
            </a:r>
            <a:r>
              <a:rPr lang="en-GB" sz="1000">
                <a:solidFill>
                  <a:srgbClr val="000000"/>
                </a:solidFill>
                <a:latin typeface="Calibri"/>
              </a:rPr>
              <a:t>549</a:t>
            </a:r>
            <a:r>
              <a:rPr kumimoji="0" lang="en-GB" sz="1000" b="0" i="0" u="none" strike="noStrike" kern="1200" cap="none" spc="0" normalizeH="0" baseline="0" noProof="0">
                <a:ln>
                  <a:noFill/>
                </a:ln>
                <a:solidFill>
                  <a:srgbClr val="000000"/>
                </a:solidFill>
                <a:effectLst/>
                <a:uLnTx/>
                <a:uFillTx/>
                <a:latin typeface="Calibri"/>
                <a:ea typeface="+mn-ea"/>
                <a:cs typeface="+mn-cs"/>
              </a:rPr>
              <a:t>); Inactive (</a:t>
            </a:r>
            <a:r>
              <a:rPr lang="en-GB" sz="1000">
                <a:solidFill>
                  <a:srgbClr val="000000"/>
                </a:solidFill>
                <a:latin typeface="Calibri"/>
              </a:rPr>
              <a:t>973</a:t>
            </a:r>
            <a:r>
              <a:rPr kumimoji="0" lang="en-GB" sz="1000" b="0" i="0" u="none" strike="noStrike" kern="1200" cap="none" spc="0" normalizeH="0" baseline="0" noProof="0">
                <a:ln>
                  <a:noFill/>
                </a:ln>
                <a:solidFill>
                  <a:srgbClr val="000000"/>
                </a:solidFill>
                <a:effectLst/>
                <a:uLnTx/>
                <a:uFillTx/>
                <a:latin typeface="Calibri"/>
                <a:ea typeface="+mn-ea"/>
                <a:cs typeface="+mn-cs"/>
              </a:rPr>
              <a:t>)</a:t>
            </a:r>
          </a:p>
        </p:txBody>
      </p:sp>
      <p:sp>
        <p:nvSpPr>
          <p:cNvPr id="27" name="TextBox 26">
            <a:extLst>
              <a:ext uri="{FF2B5EF4-FFF2-40B4-BE49-F238E27FC236}">
                <a16:creationId xmlns:a16="http://schemas.microsoft.com/office/drawing/2014/main" id="{82CF3111-E23C-4DCA-BFF0-DA53EDC1DE25}"/>
              </a:ext>
            </a:extLst>
          </p:cNvPr>
          <p:cNvSpPr txBox="1"/>
          <p:nvPr/>
        </p:nvSpPr>
        <p:spPr>
          <a:xfrm>
            <a:off x="655478" y="1192748"/>
            <a:ext cx="11037817"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1" u="none" strike="noStrike" kern="1200" cap="none" spc="0" normalizeH="0" baseline="0" noProof="0">
                <a:ln>
                  <a:noFill/>
                </a:ln>
                <a:solidFill>
                  <a:prstClr val="black"/>
                </a:solidFill>
                <a:effectLst/>
                <a:uLnTx/>
                <a:uFillTx/>
                <a:latin typeface="Calibri"/>
                <a:ea typeface="+mn-ea"/>
                <a:cs typeface="+mn-cs"/>
              </a:rPr>
              <a:t>During the last 7 days, how much time did you spend sitting down on an average weekday? When answering, please include time spent at work, at home, while doing coursework and during leisure time. This may include time spent sitting at a desk, visiting friends, reading, and sitting or lying down to watch television but not sleeping. </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4058659451"/>
              </p:ext>
            </p:extLst>
          </p:nvPr>
        </p:nvGraphicFramePr>
        <p:xfrm>
          <a:off x="735010" y="1847787"/>
          <a:ext cx="5094001" cy="443918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tab pos="3851275" algn="l"/>
              </a:tabLst>
              <a:defRPr/>
            </a:pPr>
            <a:r>
              <a:rPr kumimoji="0" lang="en-GB" sz="2000" b="1" i="0" u="none" strike="noStrike" kern="1200" cap="none" spc="0" normalizeH="0" baseline="0" noProof="0">
                <a:ln>
                  <a:noFill/>
                </a:ln>
                <a:solidFill>
                  <a:srgbClr val="FFFFFF"/>
                </a:solidFill>
                <a:effectLst/>
                <a:uLnTx/>
                <a:uFillTx/>
                <a:latin typeface="Calibri"/>
                <a:ea typeface="+mn-ea"/>
                <a:cs typeface="+mn-cs"/>
              </a:rPr>
              <a:t>Physical inactivity</a:t>
            </a:r>
          </a:p>
        </p:txBody>
      </p:sp>
      <p:sp>
        <p:nvSpPr>
          <p:cNvPr id="12" name="Footer Placeholder 5">
            <a:extLst>
              <a:ext uri="{FF2B5EF4-FFF2-40B4-BE49-F238E27FC236}">
                <a16:creationId xmlns:a16="http://schemas.microsoft.com/office/drawing/2014/main" id="{CD933443-5723-43CA-830C-07B90768D954}"/>
              </a:ext>
            </a:extLst>
          </p:cNvPr>
          <p:cNvSpPr>
            <a:spLocks noGrp="1"/>
          </p:cNvSpPr>
          <p:nvPr>
            <p:ph type="ftr" sz="quarter" idx="4294967295"/>
          </p:nvPr>
        </p:nvSpPr>
        <p:spPr>
          <a:xfrm>
            <a:off x="5810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Calibri"/>
                <a:ea typeface="+mn-ea"/>
                <a:cs typeface="+mn-cs"/>
              </a:rPr>
              <a:t>Produced by Essex County Council Policy Unit</a:t>
            </a:r>
          </a:p>
        </p:txBody>
      </p:sp>
      <p:sp>
        <p:nvSpPr>
          <p:cNvPr id="15" name="Title 1">
            <a:extLst>
              <a:ext uri="{FF2B5EF4-FFF2-40B4-BE49-F238E27FC236}">
                <a16:creationId xmlns:a16="http://schemas.microsoft.com/office/drawing/2014/main" id="{AC1963D9-F58B-4686-A45C-39D70B5607B0}"/>
              </a:ext>
            </a:extLst>
          </p:cNvPr>
          <p:cNvSpPr txBox="1">
            <a:spLocks/>
          </p:cNvSpPr>
          <p:nvPr/>
        </p:nvSpPr>
        <p:spPr>
          <a:xfrm>
            <a:off x="633284" y="103770"/>
            <a:ext cx="10231231" cy="1096377"/>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Calibri"/>
              <a:ea typeface="+mj-ea"/>
              <a:cs typeface="+mj-cs"/>
            </a:endParaRPr>
          </a:p>
        </p:txBody>
      </p:sp>
      <p:sp>
        <p:nvSpPr>
          <p:cNvPr id="20" name="Title 1">
            <a:extLst>
              <a:ext uri="{FF2B5EF4-FFF2-40B4-BE49-F238E27FC236}">
                <a16:creationId xmlns:a16="http://schemas.microsoft.com/office/drawing/2014/main" id="{95AF1F59-99B5-4B79-A02B-C5425DF30F67}"/>
              </a:ext>
            </a:extLst>
          </p:cNvPr>
          <p:cNvSpPr txBox="1">
            <a:spLocks/>
          </p:cNvSpPr>
          <p:nvPr/>
        </p:nvSpPr>
        <p:spPr>
          <a:xfrm>
            <a:off x="633284" y="280829"/>
            <a:ext cx="11485564" cy="1186951"/>
          </a:xfrm>
          <a:prstGeom prst="rect">
            <a:avLst/>
          </a:prstGeom>
        </p:spPr>
        <p:txBody>
          <a:bodyPr vert="horz" lIns="91440" tIns="45720" rIns="91440" bIns="0" rtlCol="0" anchor="t" anchorCtr="0">
            <a:norm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2400">
                <a:solidFill>
                  <a:schemeClr val="accent4"/>
                </a:solidFill>
                <a:latin typeface="Calibri"/>
              </a:rPr>
              <a:t>Those who are employed tend to sit for longer periods of time than the Essex average, especially when sitting for 7 or more hours on weekdays. </a:t>
            </a:r>
            <a:endParaRPr kumimoji="0" lang="en-GB" sz="2400" b="1" i="0" u="none" strike="noStrike" kern="1200" cap="none" spc="0" normalizeH="0" baseline="0" noProof="0">
              <a:ln>
                <a:noFill/>
              </a:ln>
              <a:solidFill>
                <a:schemeClr val="accent4"/>
              </a:solidFill>
              <a:effectLst/>
              <a:uLnTx/>
              <a:uFillTx/>
              <a:latin typeface="Calibri"/>
              <a:ea typeface="+mj-ea"/>
              <a:cs typeface="+mj-cs"/>
            </a:endParaRPr>
          </a:p>
        </p:txBody>
      </p:sp>
      <p:graphicFrame>
        <p:nvGraphicFramePr>
          <p:cNvPr id="2" name="Chart 1">
            <a:extLst>
              <a:ext uri="{FF2B5EF4-FFF2-40B4-BE49-F238E27FC236}">
                <a16:creationId xmlns:a16="http://schemas.microsoft.com/office/drawing/2014/main" id="{FD48E529-3B5A-FE1A-C38D-5CD31493676C}"/>
              </a:ext>
            </a:extLst>
          </p:cNvPr>
          <p:cNvGraphicFramePr/>
          <p:nvPr>
            <p:extLst>
              <p:ext uri="{D42A27DB-BD31-4B8C-83A1-F6EECF244321}">
                <p14:modId xmlns:p14="http://schemas.microsoft.com/office/powerpoint/2010/main" val="4254802344"/>
              </p:ext>
            </p:extLst>
          </p:nvPr>
        </p:nvGraphicFramePr>
        <p:xfrm>
          <a:off x="6054434" y="1846348"/>
          <a:ext cx="4918366" cy="4516352"/>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EB38CB19-2271-BE4B-4333-A777FAD8397D}"/>
              </a:ext>
            </a:extLst>
          </p:cNvPr>
          <p:cNvSpPr txBox="1"/>
          <p:nvPr/>
        </p:nvSpPr>
        <p:spPr>
          <a:xfrm>
            <a:off x="10125350" y="4636409"/>
            <a:ext cx="1466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prstClr val="black"/>
                </a:solidFill>
              </a:rPr>
              <a:t>Red/green denotes</a:t>
            </a:r>
            <a:r>
              <a:rPr kumimoji="0" lang="en-GB" sz="1000" b="1"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b="1">
                <a:solidFill>
                  <a:prstClr val="black"/>
                </a:solidFill>
              </a:rPr>
              <a:t>for that category</a:t>
            </a:r>
            <a:endParaRPr kumimoji="0" lang="en-GB" sz="1000" b="1" i="0" u="none" strike="noStrike" kern="1200" cap="none" spc="0" normalizeH="0" baseline="0" noProof="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8773D918-DAA8-C3E2-DD4D-2BC3538279FC}"/>
              </a:ext>
            </a:extLst>
          </p:cNvPr>
          <p:cNvSpPr txBox="1"/>
          <p:nvPr/>
        </p:nvSpPr>
        <p:spPr>
          <a:xfrm>
            <a:off x="11029951" y="2867025"/>
            <a:ext cx="361950" cy="180975"/>
          </a:xfrm>
          <a:prstGeom prst="rect">
            <a:avLst/>
          </a:prstGeom>
          <a:noFill/>
          <a:ln w="15875">
            <a:solidFill>
              <a:srgbClr val="007A37"/>
            </a:solidFill>
          </a:ln>
        </p:spPr>
        <p:txBody>
          <a:bodyPr wrap="square" lIns="0" tIns="0" rIns="0" bIns="0" rtlCol="0">
            <a:noAutofit/>
          </a:bodyPr>
          <a:lstStyle/>
          <a:p>
            <a:pPr algn="ctr">
              <a:spcAft>
                <a:spcPts val="1134"/>
              </a:spcAft>
            </a:pPr>
            <a:r>
              <a:rPr lang="en-GB" sz="1200"/>
              <a:t>62%</a:t>
            </a:r>
          </a:p>
        </p:txBody>
      </p:sp>
      <p:sp>
        <p:nvSpPr>
          <p:cNvPr id="3" name="Date Placeholder 3">
            <a:extLst>
              <a:ext uri="{FF2B5EF4-FFF2-40B4-BE49-F238E27FC236}">
                <a16:creationId xmlns:a16="http://schemas.microsoft.com/office/drawing/2014/main" id="{76328414-9FFB-BDA8-B23F-211CF5A92AE1}"/>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5" name="Slide Number Placeholder 2">
            <a:extLst>
              <a:ext uri="{FF2B5EF4-FFF2-40B4-BE49-F238E27FC236}">
                <a16:creationId xmlns:a16="http://schemas.microsoft.com/office/drawing/2014/main" id="{242ACA3E-D2BC-6667-6626-1744DF812C22}"/>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14</a:t>
            </a:fld>
            <a:endParaRPr lang="en-GB" sz="1200">
              <a:solidFill>
                <a:schemeClr val="accent5"/>
              </a:solidFill>
            </a:endParaRPr>
          </a:p>
        </p:txBody>
      </p:sp>
    </p:spTree>
    <p:custDataLst>
      <p:tags r:id="rId1"/>
    </p:custDataLst>
    <p:extLst>
      <p:ext uri="{BB962C8B-B14F-4D97-AF65-F5344CB8AC3E}">
        <p14:creationId xmlns:p14="http://schemas.microsoft.com/office/powerpoint/2010/main" val="99475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1">
            <a:extLst>
              <a:ext uri="{FF2B5EF4-FFF2-40B4-BE49-F238E27FC236}">
                <a16:creationId xmlns:a16="http://schemas.microsoft.com/office/drawing/2014/main" id="{F652ABB9-FF2A-4F94-98BD-1709623438A8}"/>
              </a:ext>
              <a:ext uri="{C183D7F6-B498-43B3-948B-1728B52AA6E4}">
                <adec:decorative xmlns:adec="http://schemas.microsoft.com/office/drawing/2017/decorative" val="0"/>
              </a:ext>
            </a:extLst>
          </p:cNvPr>
          <p:cNvSpPr>
            <a:spLocks noGrp="1"/>
          </p:cNvSpPr>
          <p:nvPr>
            <p:ph type="title"/>
          </p:nvPr>
        </p:nvSpPr>
        <p:spPr>
          <a:xfrm>
            <a:off x="695324" y="278743"/>
            <a:ext cx="11280188" cy="991228"/>
          </a:xfrm>
        </p:spPr>
        <p:txBody>
          <a:bodyPr anchor="t" anchorCtr="0">
            <a:noAutofit/>
          </a:bodyPr>
          <a:lstStyle/>
          <a:p>
            <a:r>
              <a:rPr lang="en-GB" sz="2000">
                <a:solidFill>
                  <a:schemeClr val="accent4"/>
                </a:solidFill>
                <a:latin typeface="+mn-lt"/>
              </a:rPr>
              <a:t>Similar to 2023, in 2024 there is a pattern between levels of physical activity, loneliness, and life satisfaction, with 'inactive' residents more likely to experience higher levels of loneliness and lower life satisfaction.</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31" name="TextBox 30">
            <a:extLst>
              <a:ext uri="{FF2B5EF4-FFF2-40B4-BE49-F238E27FC236}">
                <a16:creationId xmlns:a16="http://schemas.microsoft.com/office/drawing/2014/main" id="{12742148-4993-476C-BC32-EA53A78A6B76}"/>
              </a:ext>
              <a:ext uri="{C183D7F6-B498-43B3-948B-1728B52AA6E4}">
                <adec:decorative xmlns:adec="http://schemas.microsoft.com/office/drawing/2017/decorative" val="1"/>
              </a:ext>
            </a:extLst>
          </p:cNvPr>
          <p:cNvSpPr txBox="1"/>
          <p:nvPr/>
        </p:nvSpPr>
        <p:spPr>
          <a:xfrm>
            <a:off x="695325" y="6333036"/>
            <a:ext cx="560571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2024 – 4,760</a:t>
            </a:r>
          </a:p>
        </p:txBody>
      </p:sp>
      <p:sp>
        <p:nvSpPr>
          <p:cNvPr id="32" name="Footer Placeholder 5">
            <a:extLst>
              <a:ext uri="{FF2B5EF4-FFF2-40B4-BE49-F238E27FC236}">
                <a16:creationId xmlns:a16="http://schemas.microsoft.com/office/drawing/2014/main" id="{2CC06D04-4EC0-455E-82B6-91E5000DE270}"/>
              </a:ext>
              <a:ext uri="{C183D7F6-B498-43B3-948B-1728B52AA6E4}">
                <adec:decorative xmlns:adec="http://schemas.microsoft.com/office/drawing/2017/decorative" val="1"/>
              </a:ext>
            </a:extLst>
          </p:cNvPr>
          <p:cNvSpPr>
            <a:spLocks noGrp="1"/>
          </p:cNvSpPr>
          <p:nvPr>
            <p:ph type="ftr" sz="quarter" idx="3"/>
          </p:nvPr>
        </p:nvSpPr>
        <p:spPr>
          <a:xfrm>
            <a:off x="695325" y="6611310"/>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grpSp>
        <p:nvGrpSpPr>
          <p:cNvPr id="4" name="Group 3">
            <a:extLst>
              <a:ext uri="{FF2B5EF4-FFF2-40B4-BE49-F238E27FC236}">
                <a16:creationId xmlns:a16="http://schemas.microsoft.com/office/drawing/2014/main" id="{FC8EF364-D391-B1F2-E75C-650C953BD8C3}"/>
              </a:ext>
            </a:extLst>
          </p:cNvPr>
          <p:cNvGrpSpPr/>
          <p:nvPr/>
        </p:nvGrpSpPr>
        <p:grpSpPr>
          <a:xfrm>
            <a:off x="4878702" y="6461209"/>
            <a:ext cx="3255647" cy="400110"/>
            <a:chOff x="4878703" y="6461209"/>
            <a:chExt cx="3003744" cy="400110"/>
          </a:xfrm>
        </p:grpSpPr>
        <p:sp>
          <p:nvSpPr>
            <p:cNvPr id="6" name="TextBox 5">
              <a:extLst>
                <a:ext uri="{FF2B5EF4-FFF2-40B4-BE49-F238E27FC236}">
                  <a16:creationId xmlns:a16="http://schemas.microsoft.com/office/drawing/2014/main" id="{4034EED9-220F-97F5-6333-D1EE92758A64}"/>
                </a:ext>
                <a:ext uri="{C183D7F6-B498-43B3-948B-1728B52AA6E4}">
                  <adec:decorative xmlns:adec="http://schemas.microsoft.com/office/drawing/2017/decorative" val="1"/>
                </a:ext>
              </a:extLst>
            </p:cNvPr>
            <p:cNvSpPr txBox="1"/>
            <p:nvPr/>
          </p:nvSpPr>
          <p:spPr>
            <a:xfrm>
              <a:off x="5175526" y="646120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a:r>
              <a:r>
                <a:rPr kumimoji="0" lang="en-GB" sz="1000" b="1" i="0" u="none" strike="noStrike" kern="1200" cap="none" spc="0" normalizeH="0" baseline="0" noProof="0">
                  <a:ln>
                    <a:noFill/>
                  </a:ln>
                  <a:solidFill>
                    <a:prstClr val="black"/>
                  </a:solidFill>
                  <a:effectLst/>
                  <a:uLnTx/>
                  <a:uFillTx/>
                  <a:ea typeface="+mn-ea"/>
                  <a:cs typeface="+mn-cs"/>
                </a:rPr>
                <a:t>for that year </a:t>
              </a:r>
              <a:r>
                <a:rPr kumimoji="0" lang="en-GB" sz="1000" b="0" i="0" u="none" strike="noStrike" kern="1200" cap="none" spc="0" normalizeH="0" baseline="0" noProof="0">
                  <a:ln>
                    <a:noFill/>
                  </a:ln>
                  <a:solidFill>
                    <a:prstClr val="black"/>
                  </a:solidFill>
                  <a:effectLst/>
                  <a:uLnTx/>
                  <a:uFillTx/>
                  <a:ea typeface="+mn-ea"/>
                  <a:cs typeface="+mn-cs"/>
                </a:rPr>
                <a:t>at the 95% confidence level </a:t>
              </a:r>
            </a:p>
          </p:txBody>
        </p:sp>
        <p:sp>
          <p:nvSpPr>
            <p:cNvPr id="7" name="Arrow: Up 6">
              <a:extLst>
                <a:ext uri="{FF2B5EF4-FFF2-40B4-BE49-F238E27FC236}">
                  <a16:creationId xmlns:a16="http://schemas.microsoft.com/office/drawing/2014/main" id="{81F1A31B-65EE-2CFB-BCAE-5AA188094B21}"/>
                </a:ext>
                <a:ext uri="{C183D7F6-B498-43B3-948B-1728B52AA6E4}">
                  <adec:decorative xmlns:adec="http://schemas.microsoft.com/office/drawing/2017/decorative" val="1"/>
                </a:ext>
              </a:extLst>
            </p:cNvPr>
            <p:cNvSpPr/>
            <p:nvPr/>
          </p:nvSpPr>
          <p:spPr>
            <a:xfrm>
              <a:off x="4878703" y="655691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B4C85A27-F09D-6291-460E-8ADFB899EBA1}"/>
                </a:ext>
                <a:ext uri="{C183D7F6-B498-43B3-948B-1728B52AA6E4}">
                  <adec:decorative xmlns:adec="http://schemas.microsoft.com/office/drawing/2017/decorative" val="1"/>
                </a:ext>
              </a:extLst>
            </p:cNvPr>
            <p:cNvSpPr/>
            <p:nvPr/>
          </p:nvSpPr>
          <p:spPr>
            <a:xfrm flipV="1">
              <a:off x="5021249" y="656445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9" name="TextBox 8">
            <a:extLst>
              <a:ext uri="{FF2B5EF4-FFF2-40B4-BE49-F238E27FC236}">
                <a16:creationId xmlns:a16="http://schemas.microsoft.com/office/drawing/2014/main" id="{77DA516A-2627-C8AB-336C-986B259F1B93}"/>
              </a:ext>
            </a:extLst>
          </p:cNvPr>
          <p:cNvSpPr txBox="1"/>
          <p:nvPr/>
        </p:nvSpPr>
        <p:spPr>
          <a:xfrm>
            <a:off x="695324" y="1628970"/>
            <a:ext cx="9061417"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rPr>
              <a:t>Charts demonstrate the levels of loneliness and life satisfaction by </a:t>
            </a:r>
            <a:r>
              <a:rPr lang="en-GB" sz="1300" i="1">
                <a:solidFill>
                  <a:prstClr val="black"/>
                </a:solidFill>
              </a:rPr>
              <a:t>‘Active’ Residents (150+mins/week)</a:t>
            </a:r>
            <a:endParaRPr kumimoji="0" lang="en-GB" sz="1300" b="0" i="1" u="none" strike="noStrike" kern="1200" cap="none" spc="0" normalizeH="0" baseline="0" noProof="0">
              <a:ln>
                <a:noFill/>
              </a:ln>
              <a:solidFill>
                <a:prstClr val="black"/>
              </a:solidFill>
              <a:effectLst/>
              <a:uLnTx/>
              <a:uFillTx/>
            </a:endParaRPr>
          </a:p>
        </p:txBody>
      </p:sp>
      <p:sp>
        <p:nvSpPr>
          <p:cNvPr id="19" name="TextBox 18">
            <a:extLst>
              <a:ext uri="{FF2B5EF4-FFF2-40B4-BE49-F238E27FC236}">
                <a16:creationId xmlns:a16="http://schemas.microsoft.com/office/drawing/2014/main" id="{394CFF4C-F1AD-25CE-9A20-FF46A44F3963}"/>
              </a:ext>
            </a:extLst>
          </p:cNvPr>
          <p:cNvSpPr txBox="1"/>
          <p:nvPr/>
        </p:nvSpPr>
        <p:spPr>
          <a:xfrm>
            <a:off x="6677024" y="2433326"/>
            <a:ext cx="1893246" cy="665006"/>
          </a:xfrm>
          <a:prstGeom prst="rect">
            <a:avLst/>
          </a:prstGeom>
          <a:noFill/>
        </p:spPr>
        <p:txBody>
          <a:bodyPr wrap="square" lIns="0" tIns="0" rIns="0" bIns="0" rtlCol="0">
            <a:noAutofit/>
          </a:bodyPr>
          <a:lstStyle/>
          <a:p>
            <a:pPr algn="ctr">
              <a:spcAft>
                <a:spcPts val="1134"/>
              </a:spcAft>
            </a:pPr>
            <a:r>
              <a:rPr lang="en-GB" sz="1200" b="1"/>
              <a:t>Higher score = positive</a:t>
            </a:r>
          </a:p>
        </p:txBody>
      </p:sp>
      <p:sp>
        <p:nvSpPr>
          <p:cNvPr id="22" name="TextBox 21">
            <a:extLst>
              <a:ext uri="{FF2B5EF4-FFF2-40B4-BE49-F238E27FC236}">
                <a16:creationId xmlns:a16="http://schemas.microsoft.com/office/drawing/2014/main" id="{9C6B7FBB-41F4-1DEC-644B-131C323753F6}"/>
              </a:ext>
            </a:extLst>
          </p:cNvPr>
          <p:cNvSpPr txBox="1"/>
          <p:nvPr/>
        </p:nvSpPr>
        <p:spPr>
          <a:xfrm>
            <a:off x="6674737" y="2109095"/>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a:solidFill>
                  <a:prstClr val="black"/>
                </a:solidFill>
              </a:rPr>
              <a:t>Life satisfaction </a:t>
            </a:r>
            <a:r>
              <a:rPr kumimoji="0" lang="en-GB" sz="1400" b="1" u="none" strike="noStrike" kern="1200" cap="none" spc="0" normalizeH="0" baseline="0" noProof="0">
                <a:ln>
                  <a:noFill/>
                </a:ln>
                <a:solidFill>
                  <a:prstClr val="black"/>
                </a:solidFill>
                <a:effectLst/>
                <a:uLnTx/>
                <a:uFillTx/>
                <a:ea typeface="+mn-ea"/>
                <a:cs typeface="+mn-cs"/>
              </a:rPr>
              <a:t>vs</a:t>
            </a:r>
            <a:r>
              <a:rPr lang="en-GB" sz="1400" b="1">
                <a:solidFill>
                  <a:prstClr val="black"/>
                </a:solidFill>
              </a:rPr>
              <a:t> . Active Residents (150+ mins/week)</a:t>
            </a:r>
            <a:endParaRPr kumimoji="0" lang="en-GB" sz="1400" b="1" u="none" strike="noStrike" kern="1200" cap="none" spc="0" normalizeH="0" baseline="0" noProof="0">
              <a:ln>
                <a:noFill/>
              </a:ln>
              <a:solidFill>
                <a:prstClr val="black"/>
              </a:solidFill>
              <a:effectLst/>
              <a:uLnTx/>
              <a:uFillTx/>
              <a:ea typeface="+mn-ea"/>
              <a:cs typeface="+mn-cs"/>
            </a:endParaRPr>
          </a:p>
        </p:txBody>
      </p:sp>
      <p:sp>
        <p:nvSpPr>
          <p:cNvPr id="11" name="TextBox 10">
            <a:extLst>
              <a:ext uri="{FF2B5EF4-FFF2-40B4-BE49-F238E27FC236}">
                <a16:creationId xmlns:a16="http://schemas.microsoft.com/office/drawing/2014/main" id="{5634C5E1-0022-2613-8CF0-47E6F7C5A269}"/>
              </a:ext>
            </a:extLst>
          </p:cNvPr>
          <p:cNvSpPr txBox="1"/>
          <p:nvPr/>
        </p:nvSpPr>
        <p:spPr>
          <a:xfrm>
            <a:off x="752474" y="2357126"/>
            <a:ext cx="1893246" cy="338449"/>
          </a:xfrm>
          <a:prstGeom prst="rect">
            <a:avLst/>
          </a:prstGeom>
          <a:noFill/>
        </p:spPr>
        <p:txBody>
          <a:bodyPr wrap="square" lIns="0" tIns="0" rIns="0" bIns="0" rtlCol="0">
            <a:noAutofit/>
          </a:bodyPr>
          <a:lstStyle/>
          <a:p>
            <a:pPr algn="ctr">
              <a:spcAft>
                <a:spcPts val="1134"/>
              </a:spcAft>
            </a:pPr>
            <a:r>
              <a:rPr lang="en-GB" sz="1200" b="1"/>
              <a:t>Lower score = positive</a:t>
            </a:r>
          </a:p>
        </p:txBody>
      </p:sp>
      <p:sp>
        <p:nvSpPr>
          <p:cNvPr id="12" name="TextBox 11">
            <a:extLst>
              <a:ext uri="{FF2B5EF4-FFF2-40B4-BE49-F238E27FC236}">
                <a16:creationId xmlns:a16="http://schemas.microsoft.com/office/drawing/2014/main" id="{39171D30-8167-D7BF-590A-27658CE6C06B}"/>
              </a:ext>
            </a:extLst>
          </p:cNvPr>
          <p:cNvSpPr txBox="1"/>
          <p:nvPr/>
        </p:nvSpPr>
        <p:spPr>
          <a:xfrm>
            <a:off x="845437" y="2061470"/>
            <a:ext cx="5768472"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400" b="1">
                <a:solidFill>
                  <a:prstClr val="black"/>
                </a:solidFill>
              </a:rPr>
              <a:t>Loneliness Scores </a:t>
            </a:r>
            <a:r>
              <a:rPr kumimoji="0" lang="en-GB" sz="1400" b="1" u="none" strike="noStrike" kern="1200" cap="none" spc="0" normalizeH="0" baseline="0" noProof="0">
                <a:ln>
                  <a:noFill/>
                </a:ln>
                <a:solidFill>
                  <a:prstClr val="black"/>
                </a:solidFill>
                <a:effectLst/>
                <a:uLnTx/>
                <a:uFillTx/>
                <a:ea typeface="+mn-ea"/>
                <a:cs typeface="+mn-cs"/>
              </a:rPr>
              <a:t>vs</a:t>
            </a:r>
            <a:r>
              <a:rPr lang="en-GB" sz="1400" b="1">
                <a:solidFill>
                  <a:prstClr val="black"/>
                </a:solidFill>
              </a:rPr>
              <a:t>. Active Residents (150+ mins/week)</a:t>
            </a:r>
            <a:endParaRPr kumimoji="0" lang="en-GB" sz="1400" b="1" u="none" strike="noStrike" kern="1200" cap="none" spc="0" normalizeH="0" baseline="0" noProof="0">
              <a:ln>
                <a:noFill/>
              </a:ln>
              <a:solidFill>
                <a:prstClr val="black"/>
              </a:solidFill>
              <a:effectLst/>
              <a:uLnTx/>
              <a:uFillTx/>
              <a:ea typeface="+mn-ea"/>
              <a:cs typeface="+mn-cs"/>
            </a:endParaRPr>
          </a:p>
        </p:txBody>
      </p:sp>
      <p:sp>
        <p:nvSpPr>
          <p:cNvPr id="13" name="Date Placeholder 3">
            <a:extLst>
              <a:ext uri="{FF2B5EF4-FFF2-40B4-BE49-F238E27FC236}">
                <a16:creationId xmlns:a16="http://schemas.microsoft.com/office/drawing/2014/main" id="{0382EB6E-3AD8-97B0-3B0C-8BC12C69F44E}"/>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graphicFrame>
        <p:nvGraphicFramePr>
          <p:cNvPr id="17" name="Chart 16">
            <a:extLst>
              <a:ext uri="{FF2B5EF4-FFF2-40B4-BE49-F238E27FC236}">
                <a16:creationId xmlns:a16="http://schemas.microsoft.com/office/drawing/2014/main" id="{F20F6403-7897-CC53-6F4C-22D5E5C1CC0C}"/>
              </a:ext>
            </a:extLst>
          </p:cNvPr>
          <p:cNvGraphicFramePr/>
          <p:nvPr>
            <p:extLst>
              <p:ext uri="{D42A27DB-BD31-4B8C-83A1-F6EECF244321}">
                <p14:modId xmlns:p14="http://schemas.microsoft.com/office/powerpoint/2010/main" val="482706962"/>
              </p:ext>
            </p:extLst>
          </p:nvPr>
        </p:nvGraphicFramePr>
        <p:xfrm>
          <a:off x="812801" y="2543174"/>
          <a:ext cx="5026024" cy="3181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D47187FC-F1EA-2A88-3E9F-89850096952A}"/>
              </a:ext>
            </a:extLst>
          </p:cNvPr>
          <p:cNvGraphicFramePr/>
          <p:nvPr>
            <p:extLst>
              <p:ext uri="{D42A27DB-BD31-4B8C-83A1-F6EECF244321}">
                <p14:modId xmlns:p14="http://schemas.microsoft.com/office/powerpoint/2010/main" val="1484210922"/>
              </p:ext>
            </p:extLst>
          </p:nvPr>
        </p:nvGraphicFramePr>
        <p:xfrm>
          <a:off x="6489701" y="2552699"/>
          <a:ext cx="5026024" cy="3181351"/>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a:extLst>
              <a:ext uri="{FF2B5EF4-FFF2-40B4-BE49-F238E27FC236}">
                <a16:creationId xmlns:a16="http://schemas.microsoft.com/office/drawing/2014/main" id="{38BAE2CF-7E12-FCFC-CE77-22E16A6CE1AC}"/>
              </a:ext>
            </a:extLst>
          </p:cNvPr>
          <p:cNvSpPr txBox="1"/>
          <p:nvPr/>
        </p:nvSpPr>
        <p:spPr>
          <a:xfrm>
            <a:off x="5239025" y="3093359"/>
            <a:ext cx="146657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solidFill>
                  <a:prstClr val="black"/>
                </a:solidFill>
              </a:rPr>
              <a:t>Red/green denotes</a:t>
            </a:r>
            <a:r>
              <a:rPr kumimoji="0" lang="en-GB" sz="1000" b="1" i="0" u="none" strike="noStrike" kern="1200" cap="none" spc="0" normalizeH="0" baseline="0" noProof="0">
                <a:ln>
                  <a:noFill/>
                </a:ln>
                <a:solidFill>
                  <a:prstClr val="black"/>
                </a:solidFill>
                <a:effectLst/>
                <a:uLnTx/>
                <a:uFillTx/>
                <a:ea typeface="+mn-ea"/>
                <a:cs typeface="+mn-cs"/>
              </a:rPr>
              <a:t> a statistically significant difference vs the Essex total </a:t>
            </a:r>
            <a:r>
              <a:rPr lang="en-GB" sz="1000" b="1">
                <a:solidFill>
                  <a:prstClr val="black"/>
                </a:solidFill>
              </a:rPr>
              <a:t>for that year</a:t>
            </a:r>
            <a:endParaRPr kumimoji="0" lang="en-GB" sz="1000" b="1" i="0" u="none" strike="noStrike" kern="1200" cap="none" spc="0" normalizeH="0" baseline="0" noProof="0">
              <a:ln>
                <a:noFill/>
              </a:ln>
              <a:solidFill>
                <a:prstClr val="black"/>
              </a:solidFill>
              <a:effectLst/>
              <a:uLnTx/>
              <a:uFillTx/>
              <a:ea typeface="+mn-ea"/>
              <a:cs typeface="+mn-cs"/>
            </a:endParaRPr>
          </a:p>
        </p:txBody>
      </p:sp>
      <p:sp>
        <p:nvSpPr>
          <p:cNvPr id="3" name="Slide Number Placeholder 2">
            <a:extLst>
              <a:ext uri="{FF2B5EF4-FFF2-40B4-BE49-F238E27FC236}">
                <a16:creationId xmlns:a16="http://schemas.microsoft.com/office/drawing/2014/main" id="{94E6166E-20D4-EF7D-0345-35CAFFA811F7}"/>
              </a:ext>
            </a:extLst>
          </p:cNvPr>
          <p:cNvSpPr>
            <a:spLocks noGrp="1"/>
          </p:cNvSpPr>
          <p:nvPr>
            <p:ph type="sldNum" sz="quarter" idx="4"/>
          </p:nvPr>
        </p:nvSpPr>
        <p:spPr/>
        <p:txBody>
          <a:bodyPr/>
          <a:lstStyle/>
          <a:p>
            <a:r>
              <a:rPr lang="en-GB"/>
              <a:t>|   </a:t>
            </a:r>
            <a:fld id="{5898CC38-F149-5B45-A1B4-290B41364A0C}" type="slidenum">
              <a:rPr lang="en-GB" smtClean="0"/>
              <a:pPr/>
              <a:t>15</a:t>
            </a:fld>
            <a:endParaRPr lang="en-GB"/>
          </a:p>
        </p:txBody>
      </p:sp>
    </p:spTree>
    <p:extLst>
      <p:ext uri="{BB962C8B-B14F-4D97-AF65-F5344CB8AC3E}">
        <p14:creationId xmlns:p14="http://schemas.microsoft.com/office/powerpoint/2010/main" val="31435096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What activities are Essex Residents doing?</a:t>
            </a:r>
          </a:p>
        </p:txBody>
      </p:sp>
    </p:spTree>
    <p:custDataLst>
      <p:tags r:id="rId1"/>
    </p:custDataLst>
    <p:extLst>
      <p:ext uri="{BB962C8B-B14F-4D97-AF65-F5344CB8AC3E}">
        <p14:creationId xmlns:p14="http://schemas.microsoft.com/office/powerpoint/2010/main" val="1850235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2867720761"/>
              </p:ext>
            </p:extLst>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2800">
                <a:solidFill>
                  <a:schemeClr val="accent4"/>
                </a:solidFill>
              </a:rPr>
              <a:t>Residents in Essex are engaging in a wider range of activities more frequently compared to their responses in 2023.</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sp>
        <p:nvSpPr>
          <p:cNvPr id="40" name="TextBox 39">
            <a:extLst>
              <a:ext uri="{FF2B5EF4-FFF2-40B4-BE49-F238E27FC236}">
                <a16:creationId xmlns:a16="http://schemas.microsoft.com/office/drawing/2014/main" id="{371E0862-AA16-4445-B0E4-A99507926A92}"/>
              </a:ext>
            </a:extLst>
          </p:cNvPr>
          <p:cNvSpPr txBox="1"/>
          <p:nvPr/>
        </p:nvSpPr>
        <p:spPr>
          <a:xfrm>
            <a:off x="2179782" y="1933959"/>
            <a:ext cx="4157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In the past 7 days have you done a…</a:t>
            </a:r>
            <a:endParaRPr kumimoji="0" lang="en-GB" sz="1400" b="1" i="1" strike="noStrike" kern="1200" cap="none" spc="0" normalizeH="0" baseline="0" noProof="0">
              <a:ln>
                <a:noFill/>
              </a:ln>
              <a:effectLst/>
              <a:uLnTx/>
              <a:uFillTx/>
              <a:latin typeface="+mj-lt"/>
            </a:endParaRPr>
          </a:p>
        </p:txBody>
      </p:sp>
      <p:sp>
        <p:nvSpPr>
          <p:cNvPr id="31" name="TextBox 30">
            <a:extLst>
              <a:ext uri="{FF2B5EF4-FFF2-40B4-BE49-F238E27FC236}">
                <a16:creationId xmlns:a16="http://schemas.microsoft.com/office/drawing/2014/main" id="{9836A6F1-BE3A-4B8D-A187-7D95E64F3186}"/>
              </a:ext>
            </a:extLst>
          </p:cNvPr>
          <p:cNvSpPr txBox="1"/>
          <p:nvPr/>
        </p:nvSpPr>
        <p:spPr>
          <a:xfrm>
            <a:off x="685799" y="6193579"/>
            <a:ext cx="73457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For 2023 -Walking (</a:t>
            </a:r>
            <a:r>
              <a:rPr lang="en-GB" sz="1000">
                <a:solidFill>
                  <a:srgbClr val="000000"/>
                </a:solidFill>
                <a:latin typeface="Arial" panose="020B0604020202020204"/>
              </a:rPr>
              <a:t>6,468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Cycling (6,427), sport, fitness activity or dance (6,304). For 2024 - Walking (5,538), Cycling (5,513), sport, fitness activity or dance (5,430).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graphicFrame>
        <p:nvGraphicFramePr>
          <p:cNvPr id="2" name="Chart 1">
            <a:extLst>
              <a:ext uri="{FF2B5EF4-FFF2-40B4-BE49-F238E27FC236}">
                <a16:creationId xmlns:a16="http://schemas.microsoft.com/office/drawing/2014/main" id="{189DE3A3-95B8-5C00-12F0-D542A62F31D0}"/>
              </a:ext>
            </a:extLst>
          </p:cNvPr>
          <p:cNvGraphicFramePr/>
          <p:nvPr>
            <p:extLst>
              <p:ext uri="{D42A27DB-BD31-4B8C-83A1-F6EECF244321}">
                <p14:modId xmlns:p14="http://schemas.microsoft.com/office/powerpoint/2010/main" val="2783269040"/>
              </p:ext>
            </p:extLst>
          </p:nvPr>
        </p:nvGraphicFramePr>
        <p:xfrm>
          <a:off x="5815881" y="2249591"/>
          <a:ext cx="5548458" cy="394656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3AA35C78-08E3-14E6-1BE1-DE341D556649}"/>
              </a:ext>
            </a:extLst>
          </p:cNvPr>
          <p:cNvSpPr txBox="1"/>
          <p:nvPr/>
        </p:nvSpPr>
        <p:spPr>
          <a:xfrm>
            <a:off x="6767049" y="1937844"/>
            <a:ext cx="485925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u="sng">
                <a:latin typeface="+mj-lt"/>
              </a:rPr>
              <a:t>What type </a:t>
            </a:r>
            <a:r>
              <a:rPr lang="en-GB" sz="1400" b="1" i="1">
                <a:latin typeface="+mj-lt"/>
              </a:rPr>
              <a:t>of activities have residents done in the last 7 days…</a:t>
            </a:r>
            <a:endParaRPr kumimoji="0" lang="en-GB" sz="1400" b="1" i="1" u="none" strike="noStrike" kern="1200" cap="none" spc="0" normalizeH="0" baseline="0" noProof="0">
              <a:ln>
                <a:noFill/>
              </a:ln>
              <a:effectLst/>
              <a:uLnTx/>
              <a:uFillTx/>
              <a:latin typeface="+mj-lt"/>
            </a:endParaRPr>
          </a:p>
        </p:txBody>
      </p:sp>
      <p:sp>
        <p:nvSpPr>
          <p:cNvPr id="5" name="Date Placeholder 3">
            <a:extLst>
              <a:ext uri="{FF2B5EF4-FFF2-40B4-BE49-F238E27FC236}">
                <a16:creationId xmlns:a16="http://schemas.microsoft.com/office/drawing/2014/main" id="{2A6D258E-F4AE-351B-F45F-1E4355BC0F9F}"/>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6" name="Slide Number Placeholder 2">
            <a:extLst>
              <a:ext uri="{FF2B5EF4-FFF2-40B4-BE49-F238E27FC236}">
                <a16:creationId xmlns:a16="http://schemas.microsoft.com/office/drawing/2014/main" id="{FC32E957-EA84-AC1E-D38A-98D932A3B593}"/>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17</a:t>
            </a:fld>
            <a:endParaRPr lang="en-GB" sz="1200">
              <a:solidFill>
                <a:schemeClr val="accent5"/>
              </a:solidFill>
            </a:endParaRPr>
          </a:p>
        </p:txBody>
      </p:sp>
    </p:spTree>
    <p:custDataLst>
      <p:tags r:id="rId1"/>
    </p:custDataLst>
    <p:extLst>
      <p:ext uri="{BB962C8B-B14F-4D97-AF65-F5344CB8AC3E}">
        <p14:creationId xmlns:p14="http://schemas.microsoft.com/office/powerpoint/2010/main" val="396025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266294239"/>
              </p:ext>
            </p:extLst>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90726" y="408998"/>
            <a:ext cx="11458617" cy="1429327"/>
          </a:xfrm>
        </p:spPr>
        <p:txBody>
          <a:bodyPr anchor="t" anchorCtr="0">
            <a:normAutofit/>
          </a:bodyPr>
          <a:lstStyle/>
          <a:p>
            <a:r>
              <a:rPr lang="en-GB" sz="2400">
                <a:solidFill>
                  <a:schemeClr val="accent4"/>
                </a:solidFill>
              </a:rPr>
              <a:t>Walking is the main activity for Essex residents and is most commonly paired with cycling or sport/fitness/dance activities. Active residents are more likely to engage in multiple activities.</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Physical activity</a:t>
            </a:r>
          </a:p>
        </p:txBody>
      </p:sp>
      <p:graphicFrame>
        <p:nvGraphicFramePr>
          <p:cNvPr id="2" name="Chart 1">
            <a:extLst>
              <a:ext uri="{FF2B5EF4-FFF2-40B4-BE49-F238E27FC236}">
                <a16:creationId xmlns:a16="http://schemas.microsoft.com/office/drawing/2014/main" id="{189DE3A3-95B8-5C00-12F0-D542A62F31D0}"/>
              </a:ext>
            </a:extLst>
          </p:cNvPr>
          <p:cNvGraphicFramePr/>
          <p:nvPr>
            <p:extLst>
              <p:ext uri="{D42A27DB-BD31-4B8C-83A1-F6EECF244321}">
                <p14:modId xmlns:p14="http://schemas.microsoft.com/office/powerpoint/2010/main" val="3834574810"/>
              </p:ext>
            </p:extLst>
          </p:nvPr>
        </p:nvGraphicFramePr>
        <p:xfrm>
          <a:off x="5815881" y="2249591"/>
          <a:ext cx="5548458" cy="3946561"/>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3AA35C78-08E3-14E6-1BE1-DE341D556649}"/>
              </a:ext>
            </a:extLst>
          </p:cNvPr>
          <p:cNvSpPr txBox="1"/>
          <p:nvPr/>
        </p:nvSpPr>
        <p:spPr>
          <a:xfrm>
            <a:off x="6767049" y="1937844"/>
            <a:ext cx="485925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u="sng">
                <a:latin typeface="+mj-lt"/>
              </a:rPr>
              <a:t>What type </a:t>
            </a:r>
            <a:r>
              <a:rPr lang="en-GB" sz="1400" b="1" i="1">
                <a:latin typeface="+mj-lt"/>
              </a:rPr>
              <a:t>of activities have residents done in the last 7 days…</a:t>
            </a:r>
            <a:endParaRPr kumimoji="0" lang="en-GB" sz="1400" b="1" i="1" u="none" strike="noStrike" kern="1200" cap="none" spc="0" normalizeH="0" baseline="0" noProof="0">
              <a:ln>
                <a:noFill/>
              </a:ln>
              <a:effectLst/>
              <a:uLnTx/>
              <a:uFillTx/>
              <a:latin typeface="+mj-lt"/>
            </a:endParaRPr>
          </a:p>
        </p:txBody>
      </p:sp>
      <p:sp>
        <p:nvSpPr>
          <p:cNvPr id="4" name="TextBox 3">
            <a:extLst>
              <a:ext uri="{FF2B5EF4-FFF2-40B4-BE49-F238E27FC236}">
                <a16:creationId xmlns:a16="http://schemas.microsoft.com/office/drawing/2014/main" id="{CE37AAC2-CA96-DF9D-855B-658F66BA2175}"/>
              </a:ext>
            </a:extLst>
          </p:cNvPr>
          <p:cNvSpPr txBox="1"/>
          <p:nvPr/>
        </p:nvSpPr>
        <p:spPr>
          <a:xfrm>
            <a:off x="2179782" y="1933959"/>
            <a:ext cx="415729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In the past 7 days have you done a…</a:t>
            </a:r>
            <a:endParaRPr kumimoji="0" lang="en-GB" sz="1400" b="1" i="1" strike="noStrike" kern="1200" cap="none" spc="0" normalizeH="0" baseline="0" noProof="0">
              <a:ln>
                <a:noFill/>
              </a:ln>
              <a:effectLst/>
              <a:uLnTx/>
              <a:uFillTx/>
              <a:latin typeface="+mj-lt"/>
            </a:endParaRPr>
          </a:p>
        </p:txBody>
      </p:sp>
      <p:sp>
        <p:nvSpPr>
          <p:cNvPr id="6" name="TextBox 5">
            <a:extLst>
              <a:ext uri="{FF2B5EF4-FFF2-40B4-BE49-F238E27FC236}">
                <a16:creationId xmlns:a16="http://schemas.microsoft.com/office/drawing/2014/main" id="{A497146B-DA78-4E00-6BC4-E1699E0452C8}"/>
              </a:ext>
            </a:extLst>
          </p:cNvPr>
          <p:cNvSpPr txBox="1"/>
          <p:nvPr/>
        </p:nvSpPr>
        <p:spPr>
          <a:xfrm>
            <a:off x="685799" y="6193579"/>
            <a:ext cx="73457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For 2023 -Walking (</a:t>
            </a:r>
            <a:r>
              <a:rPr lang="en-GB" sz="1000">
                <a:solidFill>
                  <a:srgbClr val="000000"/>
                </a:solidFill>
                <a:latin typeface="Arial" panose="020B0604020202020204"/>
              </a:rPr>
              <a:t>6,468</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Cycling (6,427), sport, fitness activity or dance (6,304). For 2024 - Walking (5,538), Cycling (5,513), sport, fitness activity or dance (5,430).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Date Placeholder 3">
            <a:extLst>
              <a:ext uri="{FF2B5EF4-FFF2-40B4-BE49-F238E27FC236}">
                <a16:creationId xmlns:a16="http://schemas.microsoft.com/office/drawing/2014/main" id="{A9219E3F-8517-D273-317D-BB3A6E08BC1A}"/>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7" name="Slide Number Placeholder 2">
            <a:extLst>
              <a:ext uri="{FF2B5EF4-FFF2-40B4-BE49-F238E27FC236}">
                <a16:creationId xmlns:a16="http://schemas.microsoft.com/office/drawing/2014/main" id="{C6D984DA-50E6-6C4E-F3C3-373065DCCE5F}"/>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18</a:t>
            </a:fld>
            <a:endParaRPr lang="en-GB" sz="1200">
              <a:solidFill>
                <a:schemeClr val="accent5"/>
              </a:solidFill>
            </a:endParaRPr>
          </a:p>
        </p:txBody>
      </p:sp>
    </p:spTree>
    <p:custDataLst>
      <p:tags r:id="rId1"/>
    </p:custDataLst>
    <p:extLst>
      <p:ext uri="{BB962C8B-B14F-4D97-AF65-F5344CB8AC3E}">
        <p14:creationId xmlns:p14="http://schemas.microsoft.com/office/powerpoint/2010/main" val="98039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2800">
                <a:solidFill>
                  <a:schemeClr val="accent4"/>
                </a:solidFill>
              </a:rPr>
              <a:t>Walking is the most common and regular form of physical activity for residents with 1 in 5 walking every day of the week.</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57483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all those having been on a walk in the last 7 days (4,746); * LLTI/condition = Limiting long-term illness or health condition </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89% </a:t>
            </a:r>
          </a:p>
          <a:p>
            <a:pPr algn="ctr"/>
            <a:r>
              <a:rPr lang="en-GB" sz="1600" b="1"/>
              <a:t>of residents have done a continuous, 10 minute+ walk in the last 7 days. Compared with 85% in 2023.</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Of which </a:t>
            </a:r>
            <a:r>
              <a:rPr lang="en-GB" sz="2800" b="1"/>
              <a:t>40% </a:t>
            </a:r>
            <a:r>
              <a:rPr lang="en-GB" sz="1600" b="1"/>
              <a:t>have done a walk every day of the last week. </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Majority of people spend </a:t>
            </a:r>
            <a:r>
              <a:rPr lang="en-GB" sz="2800" b="1"/>
              <a:t>28% </a:t>
            </a:r>
            <a:r>
              <a:rPr lang="en-GB" sz="1600" b="1"/>
              <a:t>walking 60-89 minutes.</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905788"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69% </a:t>
            </a:r>
          </a:p>
          <a:p>
            <a:pPr algn="ctr"/>
            <a:r>
              <a:rPr lang="en-GB" sz="1600" b="1"/>
              <a:t>State the exert enough energy when walking to be out of breath, compared to 68% in 2023.</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Walk outline">
            <a:extLst>
              <a:ext uri="{FF2B5EF4-FFF2-40B4-BE49-F238E27FC236}">
                <a16:creationId xmlns:a16="http://schemas.microsoft.com/office/drawing/2014/main" id="{4299655E-1805-625F-D057-97A3EB01EC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66749" y="1266824"/>
            <a:ext cx="962025" cy="962025"/>
          </a:xfrm>
          <a:prstGeom prst="rect">
            <a:avLst/>
          </a:prstGeom>
        </p:spPr>
      </p:pic>
      <p:sp>
        <p:nvSpPr>
          <p:cNvPr id="3" name="Date Placeholder 3">
            <a:extLst>
              <a:ext uri="{FF2B5EF4-FFF2-40B4-BE49-F238E27FC236}">
                <a16:creationId xmlns:a16="http://schemas.microsoft.com/office/drawing/2014/main" id="{A5320A74-ADF5-48EE-06D4-E158B028EE42}"/>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5" name="Slide Number Placeholder 2">
            <a:extLst>
              <a:ext uri="{FF2B5EF4-FFF2-40B4-BE49-F238E27FC236}">
                <a16:creationId xmlns:a16="http://schemas.microsoft.com/office/drawing/2014/main" id="{0D1E617A-4F19-7EE0-8C43-4000E53AF160}"/>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19</a:t>
            </a:fld>
            <a:endParaRPr lang="en-GB" sz="1200">
              <a:solidFill>
                <a:schemeClr val="accent5"/>
              </a:solidFill>
            </a:endParaRPr>
          </a:p>
        </p:txBody>
      </p:sp>
    </p:spTree>
    <p:custDataLst>
      <p:tags r:id="rId1"/>
    </p:custDataLst>
    <p:extLst>
      <p:ext uri="{BB962C8B-B14F-4D97-AF65-F5344CB8AC3E}">
        <p14:creationId xmlns:p14="http://schemas.microsoft.com/office/powerpoint/2010/main" val="2155700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Purpose</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Since 2006, Essex County Council (ECC) has conducted surveys of its residents to track outcomes and gather insight.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Essex Resident Survey is our biggest survey exercise and aims to generate insights: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on residents’ aspirations, views and values – helping to shape strategy, inform key ECC delivery programmes and our engagement with residents;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generate insights to inform specific decisions on service transformation and resource prioritisation;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that help better understand the views of residents on key issues, informing the work that Essex County Council and its partners do to help improve life in Essex.</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These slides provide key findings from the 2024 Essex Resident Survey related to </a:t>
            </a:r>
            <a:r>
              <a:rPr kumimoji="0" lang="en-GB" sz="1400" b="1" i="0" u="sng"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physical activity.</a:t>
            </a:r>
            <a:endParaRPr lang="en-GB">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713958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3969341705"/>
              </p:ext>
            </p:extLst>
          </p:nvPr>
        </p:nvGraphicFramePr>
        <p:xfrm>
          <a:off x="542371" y="2271761"/>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42371" y="358542"/>
            <a:ext cx="11265876" cy="1065091"/>
          </a:xfrm>
        </p:spPr>
        <p:txBody>
          <a:bodyPr anchor="t" anchorCtr="0">
            <a:normAutofit fontScale="90000"/>
          </a:bodyPr>
          <a:lstStyle/>
          <a:p>
            <a:r>
              <a:rPr lang="en-GB" sz="2400">
                <a:solidFill>
                  <a:schemeClr val="accent4"/>
                </a:solidFill>
                <a:ea typeface="Calibri"/>
                <a:cs typeface="Calibri"/>
              </a:rPr>
              <a:t>In the county, 89% have taken a continuous walk in the last week, but this figure is statistically lower for females, those aged 65+, individuals with limiting long-term illnesses or health conditions, and depending on the district or IMD quintile they live in.</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286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5630166" y="2241736"/>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rPr>
              <a:t>Walking</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371E0862-AA16-4445-B0E4-A99507926A92}"/>
              </a:ext>
            </a:extLst>
          </p:cNvPr>
          <p:cNvSpPr txBox="1"/>
          <p:nvPr/>
        </p:nvSpPr>
        <p:spPr>
          <a:xfrm>
            <a:off x="3389006" y="1924501"/>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61006"/>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3541" y="48531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927531" y="252406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(5</a:t>
            </a:r>
            <a:r>
              <a:rPr lang="en-GB" sz="1000">
                <a:solidFill>
                  <a:srgbClr val="000000"/>
                </a:solidFill>
                <a:latin typeface="+mj-lt"/>
              </a:rPr>
              <a:t>,538</a:t>
            </a:r>
            <a:r>
              <a:rPr kumimoji="0" lang="en-GB" sz="1000" b="0" i="0" u="none" strike="noStrike" kern="1200" cap="none" spc="0" normalizeH="0" baseline="0" noProof="0">
                <a:ln>
                  <a:noFill/>
                </a:ln>
                <a:solidFill>
                  <a:srgbClr val="000000"/>
                </a:solidFill>
                <a:effectLst/>
                <a:uLnTx/>
                <a:uFillTx/>
                <a:latin typeface="+mj-lt"/>
                <a:ea typeface="+mn-ea"/>
                <a:cs typeface="+mn-cs"/>
              </a:rPr>
              <a:t>)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LLTI/condition = Limiting long-term illness or health condition </a:t>
            </a:r>
            <a:endParaRPr kumimoji="0" lang="en-GB" sz="1000" b="0" i="0" u="none" strike="noStrike" kern="1200" cap="none" spc="0" normalizeH="0" baseline="0" noProof="0">
              <a:ln>
                <a:noFill/>
              </a:ln>
              <a:solidFill>
                <a:srgbClr val="000000"/>
              </a:solidFill>
              <a:effectLst/>
              <a:uLnTx/>
              <a:uFillTx/>
              <a:latin typeface="+mj-lt"/>
              <a:ea typeface="+mn-ea"/>
              <a:cs typeface="+mn-cs"/>
            </a:endParaRPr>
          </a:p>
        </p:txBody>
      </p:sp>
      <p:sp>
        <p:nvSpPr>
          <p:cNvPr id="34" name="TextBox 33">
            <a:extLst>
              <a:ext uri="{FF2B5EF4-FFF2-40B4-BE49-F238E27FC236}">
                <a16:creationId xmlns:a16="http://schemas.microsoft.com/office/drawing/2014/main" id="{C4877D80-1518-42CD-9E9D-7F66CE9872E5}"/>
              </a:ext>
            </a:extLst>
          </p:cNvPr>
          <p:cNvSpPr txBox="1"/>
          <p:nvPr/>
        </p:nvSpPr>
        <p:spPr>
          <a:xfrm>
            <a:off x="706508" y="1619382"/>
            <a:ext cx="9622674" cy="296876"/>
          </a:xfrm>
          <a:prstGeom prst="rect">
            <a:avLst/>
          </a:prstGeom>
          <a:noFill/>
        </p:spPr>
        <p:txBody>
          <a:bodyPr wrap="square" rtlCol="0">
            <a:spAutoFit/>
          </a:bodyPr>
          <a:lstStyle/>
          <a:p>
            <a:pPr>
              <a:lnSpc>
                <a:spcPct val="107000"/>
              </a:lnSpc>
              <a:spcAft>
                <a:spcPts val="800"/>
              </a:spcAft>
            </a:pPr>
            <a:r>
              <a:rPr lang="en-GB" sz="1300" i="1">
                <a:solidFill>
                  <a:prstClr val="black"/>
                </a:solidFill>
                <a:latin typeface="+mj-lt"/>
              </a:rPr>
              <a:t>In the past 7 days, have you done a continuous walk lasting at least 10 minutes? </a:t>
            </a:r>
          </a:p>
        </p:txBody>
      </p:sp>
      <p:graphicFrame>
        <p:nvGraphicFramePr>
          <p:cNvPr id="3" name="Chart 2">
            <a:extLst>
              <a:ext uri="{FF2B5EF4-FFF2-40B4-BE49-F238E27FC236}">
                <a16:creationId xmlns:a16="http://schemas.microsoft.com/office/drawing/2014/main" id="{DBFABD1F-3FFD-176C-9101-55E0B5FFC8DC}"/>
              </a:ext>
            </a:extLst>
          </p:cNvPr>
          <p:cNvGraphicFramePr/>
          <p:nvPr>
            <p:extLst>
              <p:ext uri="{D42A27DB-BD31-4B8C-83A1-F6EECF244321}">
                <p14:modId xmlns:p14="http://schemas.microsoft.com/office/powerpoint/2010/main" val="2166409140"/>
              </p:ext>
            </p:extLst>
          </p:nvPr>
        </p:nvGraphicFramePr>
        <p:xfrm>
          <a:off x="6153149" y="1696871"/>
          <a:ext cx="5753031" cy="4866754"/>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Connector 3">
            <a:extLst>
              <a:ext uri="{FF2B5EF4-FFF2-40B4-BE49-F238E27FC236}">
                <a16:creationId xmlns:a16="http://schemas.microsoft.com/office/drawing/2014/main" id="{2D9CC055-3357-A9C6-8F31-45303B318A3E}"/>
              </a:ext>
            </a:extLst>
          </p:cNvPr>
          <p:cNvCxnSpPr>
            <a:cxnSpLocks/>
          </p:cNvCxnSpPr>
          <p:nvPr/>
        </p:nvCxnSpPr>
        <p:spPr>
          <a:xfrm>
            <a:off x="6528987" y="540392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50324D-1F2B-1CA5-7954-07E74E3E6F6C}"/>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0805A2-5B90-F8C3-C9BB-8986AE00CB0D}"/>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DA6E94-FD42-9823-C34B-1DDD7636CEFA}"/>
              </a:ext>
            </a:extLst>
          </p:cNvPr>
          <p:cNvCxnSpPr>
            <a:cxnSpLocks/>
          </p:cNvCxnSpPr>
          <p:nvPr/>
        </p:nvCxnSpPr>
        <p:spPr>
          <a:xfrm>
            <a:off x="11423096" y="1782618"/>
            <a:ext cx="0" cy="467360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28DE511-AAA9-385C-610E-0DB045D4AE83}"/>
              </a:ext>
            </a:extLst>
          </p:cNvPr>
          <p:cNvSpPr txBox="1"/>
          <p:nvPr/>
        </p:nvSpPr>
        <p:spPr>
          <a:xfrm>
            <a:off x="8942604" y="1390782"/>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sp>
        <p:nvSpPr>
          <p:cNvPr id="25" name="TextBox 24">
            <a:extLst>
              <a:ext uri="{FF2B5EF4-FFF2-40B4-BE49-F238E27FC236}">
                <a16:creationId xmlns:a16="http://schemas.microsoft.com/office/drawing/2014/main" id="{6845256A-A95B-BC2E-2ED7-B4E62396CE5D}"/>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26" name="Arrow: Up 25">
            <a:extLst>
              <a:ext uri="{FF2B5EF4-FFF2-40B4-BE49-F238E27FC236}">
                <a16:creationId xmlns:a16="http://schemas.microsoft.com/office/drawing/2014/main" id="{E62D6096-628A-6886-690D-C9928606237E}"/>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D1550C38-DFE3-0C74-0F6B-FD7A089149E2}"/>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2" name="Straight Connector 11">
            <a:extLst>
              <a:ext uri="{FF2B5EF4-FFF2-40B4-BE49-F238E27FC236}">
                <a16:creationId xmlns:a16="http://schemas.microsoft.com/office/drawing/2014/main" id="{78F98D8E-E93E-F475-C0BE-436F3B193A51}"/>
              </a:ext>
            </a:extLst>
          </p:cNvPr>
          <p:cNvCxnSpPr>
            <a:cxnSpLocks/>
          </p:cNvCxnSpPr>
          <p:nvPr/>
        </p:nvCxnSpPr>
        <p:spPr>
          <a:xfrm>
            <a:off x="6643287" y="1941563"/>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8" name="Date Placeholder 3">
            <a:extLst>
              <a:ext uri="{FF2B5EF4-FFF2-40B4-BE49-F238E27FC236}">
                <a16:creationId xmlns:a16="http://schemas.microsoft.com/office/drawing/2014/main" id="{50D8D6E1-099E-07F3-1166-6CC5A759EF00}"/>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9" name="Slide Number Placeholder 2">
            <a:extLst>
              <a:ext uri="{FF2B5EF4-FFF2-40B4-BE49-F238E27FC236}">
                <a16:creationId xmlns:a16="http://schemas.microsoft.com/office/drawing/2014/main" id="{CEA7F965-BC76-7673-FFF0-524ADC5A4EDB}"/>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20</a:t>
            </a:fld>
            <a:endParaRPr lang="en-GB" sz="1200">
              <a:solidFill>
                <a:schemeClr val="accent5"/>
              </a:solidFill>
            </a:endParaRPr>
          </a:p>
        </p:txBody>
      </p:sp>
    </p:spTree>
    <p:custDataLst>
      <p:tags r:id="rId1"/>
    </p:custDataLst>
    <p:extLst>
      <p:ext uri="{BB962C8B-B14F-4D97-AF65-F5344CB8AC3E}">
        <p14:creationId xmlns:p14="http://schemas.microsoft.com/office/powerpoint/2010/main" val="301640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B35432F6-724D-407D-B2B1-21A63644EFF3}"/>
              </a:ext>
            </a:extLst>
          </p:cNvPr>
          <p:cNvGraphicFramePr/>
          <p:nvPr>
            <p:extLst>
              <p:ext uri="{D42A27DB-BD31-4B8C-83A1-F6EECF244321}">
                <p14:modId xmlns:p14="http://schemas.microsoft.com/office/powerpoint/2010/main" val="581213687"/>
              </p:ext>
            </p:extLst>
          </p:nvPr>
        </p:nvGraphicFramePr>
        <p:xfrm>
          <a:off x="5453361" y="1696871"/>
          <a:ext cx="6452820" cy="4866754"/>
        </p:xfrm>
        <a:graphic>
          <a:graphicData uri="http://schemas.openxmlformats.org/drawingml/2006/chart">
            <c:chart xmlns:c="http://schemas.openxmlformats.org/drawingml/2006/chart" xmlns:r="http://schemas.openxmlformats.org/officeDocument/2006/relationships" r:id="rId4"/>
          </a:graphicData>
        </a:graphic>
      </p:graphicFrame>
      <p:cxnSp>
        <p:nvCxnSpPr>
          <p:cNvPr id="15" name="Straight Connector 14">
            <a:extLst>
              <a:ext uri="{FF2B5EF4-FFF2-40B4-BE49-F238E27FC236}">
                <a16:creationId xmlns:a16="http://schemas.microsoft.com/office/drawing/2014/main" id="{29627568-F7D4-4769-86F2-42B9B119A2B0}"/>
              </a:ext>
            </a:extLst>
          </p:cNvPr>
          <p:cNvCxnSpPr>
            <a:cxnSpLocks/>
          </p:cNvCxnSpPr>
          <p:nvPr/>
        </p:nvCxnSpPr>
        <p:spPr>
          <a:xfrm flipH="1">
            <a:off x="10764016" y="1784333"/>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82CF3111-E23C-4DCA-BFF0-DA53EDC1DE25}"/>
              </a:ext>
            </a:extLst>
          </p:cNvPr>
          <p:cNvSpPr txBox="1"/>
          <p:nvPr/>
        </p:nvSpPr>
        <p:spPr>
          <a:xfrm>
            <a:off x="668408" y="1476507"/>
            <a:ext cx="60971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walk lasting at least ten minutes?</a:t>
            </a:r>
            <a:endParaRPr kumimoji="0" lang="en-GB" sz="1300" b="0" i="1" u="none" strike="noStrike" kern="1200" cap="none" spc="0" normalizeH="0" baseline="0" noProof="0">
              <a:ln>
                <a:noFill/>
              </a:ln>
              <a:solidFill>
                <a:prstClr val="black"/>
              </a:solidFill>
              <a:effectLst/>
              <a:uLnTx/>
              <a:uFillTx/>
              <a:latin typeface="+mj-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mj-lt"/>
                <a:ea typeface="+mn-ea"/>
                <a:cs typeface="+mn-cs"/>
              </a:rPr>
              <a:t>Walking for at least 10 minutes</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3507674713"/>
              </p:ext>
            </p:extLst>
          </p:nvPr>
        </p:nvGraphicFramePr>
        <p:xfrm>
          <a:off x="726932" y="1816579"/>
          <a:ext cx="5519893" cy="404129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cxnSp>
        <p:nvCxnSpPr>
          <p:cNvPr id="19" name="Straight Connector 18">
            <a:extLst>
              <a:ext uri="{FF2B5EF4-FFF2-40B4-BE49-F238E27FC236}">
                <a16:creationId xmlns:a16="http://schemas.microsoft.com/office/drawing/2014/main" id="{42E2816D-309D-4378-8210-53DF80FD9EDA}"/>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A1B40D-ED1D-4BFF-9569-DE4DBFEC5503}"/>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1BCC19-D85F-41D0-9836-2169CC4B79B6}"/>
              </a:ext>
            </a:extLst>
          </p:cNvPr>
          <p:cNvSpPr txBox="1"/>
          <p:nvPr/>
        </p:nvSpPr>
        <p:spPr>
          <a:xfrm>
            <a:off x="7483053" y="1281489"/>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mj-lt"/>
                <a:ea typeface="+mn-ea"/>
                <a:cs typeface="+mn-cs"/>
              </a:rPr>
              <a:t>% at least 3 </a:t>
            </a:r>
            <a:r>
              <a:rPr lang="en-GB" sz="1400" b="1" i="1">
                <a:solidFill>
                  <a:schemeClr val="tx2"/>
                </a:solidFill>
                <a:latin typeface="+mj-lt"/>
              </a:rPr>
              <a:t>days</a:t>
            </a:r>
            <a:r>
              <a:rPr kumimoji="0" lang="en-GB" sz="1400" b="1" i="1" u="none" strike="noStrike" kern="1200" cap="none" spc="0" normalizeH="0" baseline="0" noProof="0">
                <a:ln>
                  <a:noFill/>
                </a:ln>
                <a:solidFill>
                  <a:schemeClr val="tx2"/>
                </a:solidFill>
                <a:effectLst/>
                <a:uLnTx/>
                <a:uFillTx/>
                <a:latin typeface="+mj-lt"/>
                <a:ea typeface="+mn-ea"/>
                <a:cs typeface="+mn-cs"/>
              </a:rPr>
              <a:t> a week</a:t>
            </a:r>
          </a:p>
        </p:txBody>
      </p:sp>
      <p:cxnSp>
        <p:nvCxnSpPr>
          <p:cNvPr id="23" name="Straight Connector 22">
            <a:extLst>
              <a:ext uri="{FF2B5EF4-FFF2-40B4-BE49-F238E27FC236}">
                <a16:creationId xmlns:a16="http://schemas.microsoft.com/office/drawing/2014/main" id="{D693CCFF-7674-4FDA-915F-011CAFAD4527}"/>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600539" y="332798"/>
            <a:ext cx="11218251" cy="1065091"/>
          </a:xfrm>
        </p:spPr>
        <p:txBody>
          <a:bodyPr anchor="t" anchorCtr="0">
            <a:normAutofit fontScale="90000"/>
          </a:bodyPr>
          <a:lstStyle/>
          <a:p>
            <a:r>
              <a:rPr lang="en-GB" sz="2400">
                <a:solidFill>
                  <a:schemeClr val="accent4"/>
                </a:solidFill>
              </a:rPr>
              <a:t>Of those who took a continuous walk in the last week, 77% walked for 3 days or more, down from 86% in 2023. Harlow residents had the lowest proportion of regular walkers, while Chelmsford and Uttlesford had the highest.</a:t>
            </a: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 name="TextBox 1">
            <a:extLst>
              <a:ext uri="{FF2B5EF4-FFF2-40B4-BE49-F238E27FC236}">
                <a16:creationId xmlns:a16="http://schemas.microsoft.com/office/drawing/2014/main" id="{80410D0D-35F1-68D7-266F-B2DABAB88488}"/>
              </a:ext>
            </a:extLst>
          </p:cNvPr>
          <p:cNvSpPr txBox="1"/>
          <p:nvPr/>
        </p:nvSpPr>
        <p:spPr>
          <a:xfrm>
            <a:off x="571499" y="6098329"/>
            <a:ext cx="5819775"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2023 - All residents excluding those who have not been for a walk in the last 7 days (5,389)</a:t>
            </a:r>
            <a:r>
              <a:rPr lang="en-GB" sz="1000">
                <a:solidFill>
                  <a:srgbClr val="000000"/>
                </a:solidFill>
                <a:latin typeface="Arial" panose="020B0604020202020204"/>
              </a:rPr>
              <a:t>, 2024 –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All residents excluding those who have not been for a walk in the last 7 days (4,746)</a:t>
            </a:r>
            <a:endParaRPr lang="en-GB" sz="10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3" name="Date Placeholder 3">
            <a:extLst>
              <a:ext uri="{FF2B5EF4-FFF2-40B4-BE49-F238E27FC236}">
                <a16:creationId xmlns:a16="http://schemas.microsoft.com/office/drawing/2014/main" id="{30219CF5-8694-DA29-BAE3-C756FAF37A8D}"/>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E7ED44E2-99C2-1D38-5A29-443BEF25C8D9}"/>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21</a:t>
            </a:fld>
            <a:endParaRPr lang="en-GB" sz="1200">
              <a:solidFill>
                <a:schemeClr val="accent5"/>
              </a:solidFill>
            </a:endParaRPr>
          </a:p>
        </p:txBody>
      </p:sp>
    </p:spTree>
    <p:custDataLst>
      <p:tags r:id="rId1"/>
    </p:custDataLst>
    <p:extLst>
      <p:ext uri="{BB962C8B-B14F-4D97-AF65-F5344CB8AC3E}">
        <p14:creationId xmlns:p14="http://schemas.microsoft.com/office/powerpoint/2010/main" val="604796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843642034"/>
              </p:ext>
            </p:extLst>
          </p:nvPr>
        </p:nvGraphicFramePr>
        <p:xfrm>
          <a:off x="526650" y="22457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fontScale="90000"/>
          </a:bodyPr>
          <a:lstStyle/>
          <a:p>
            <a:r>
              <a:rPr lang="en-GB" sz="2400">
                <a:solidFill>
                  <a:schemeClr val="accent4"/>
                </a:solidFill>
              </a:rPr>
              <a:t>Continuous walking is more common among people aged 18-24 and 35-44, as well as those without a limiting long-term illness. Three in five 18-24 year-olds walked continuously during the week.</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5092213" y="2299088"/>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sp>
        <p:nvSpPr>
          <p:cNvPr id="40" name="TextBox 39">
            <a:extLst>
              <a:ext uri="{FF2B5EF4-FFF2-40B4-BE49-F238E27FC236}">
                <a16:creationId xmlns:a16="http://schemas.microsoft.com/office/drawing/2014/main" id="{371E0862-AA16-4445-B0E4-A99507926A92}"/>
              </a:ext>
            </a:extLst>
          </p:cNvPr>
          <p:cNvSpPr txBox="1"/>
          <p:nvPr/>
        </p:nvSpPr>
        <p:spPr>
          <a:xfrm>
            <a:off x="3115733" y="1933959"/>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at least 3 days a week</a:t>
            </a:r>
            <a:endParaRPr kumimoji="0" lang="en-GB" sz="1400" b="1" i="1" u="none" strike="noStrike" kern="1200" cap="none" spc="0" normalizeH="0" baseline="0" noProof="0">
              <a:ln>
                <a:noFill/>
              </a:ln>
              <a:effectLst/>
              <a:uLnTx/>
              <a:uFillTx/>
              <a:latin typeface="+mj-lt"/>
            </a:endParaRPr>
          </a:p>
        </p:txBody>
      </p:sp>
      <p:graphicFrame>
        <p:nvGraphicFramePr>
          <p:cNvPr id="55" name="Chart 54">
            <a:extLst>
              <a:ext uri="{FF2B5EF4-FFF2-40B4-BE49-F238E27FC236}">
                <a16:creationId xmlns:a16="http://schemas.microsoft.com/office/drawing/2014/main" id="{019E5541-8AC9-4453-9868-C282DFCC89BC}"/>
              </a:ext>
            </a:extLst>
          </p:cNvPr>
          <p:cNvGraphicFramePr/>
          <p:nvPr>
            <p:extLst>
              <p:ext uri="{D42A27DB-BD31-4B8C-83A1-F6EECF244321}">
                <p14:modId xmlns:p14="http://schemas.microsoft.com/office/powerpoint/2010/main" val="1262355720"/>
              </p:ext>
            </p:extLst>
          </p:nvPr>
        </p:nvGraphicFramePr>
        <p:xfrm>
          <a:off x="6527892" y="2225373"/>
          <a:ext cx="5475849" cy="432937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7053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8461" y="501097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796924" y="55598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103322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(excluding those who have not been for a walk in the last 7 days ) (5,510). * LLTI/condition = Limiting long-term illness or health condition </a:t>
            </a:r>
          </a:p>
        </p:txBody>
      </p:sp>
      <p:sp>
        <p:nvSpPr>
          <p:cNvPr id="34" name="TextBox 33">
            <a:extLst>
              <a:ext uri="{FF2B5EF4-FFF2-40B4-BE49-F238E27FC236}">
                <a16:creationId xmlns:a16="http://schemas.microsoft.com/office/drawing/2014/main" id="{C4877D80-1518-42CD-9E9D-7F66CE9872E5}"/>
              </a:ext>
            </a:extLst>
          </p:cNvPr>
          <p:cNvSpPr txBox="1"/>
          <p:nvPr/>
        </p:nvSpPr>
        <p:spPr>
          <a:xfrm>
            <a:off x="687458" y="1428882"/>
            <a:ext cx="601814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rPr>
              <a:t>In the </a:t>
            </a:r>
            <a:r>
              <a:rPr lang="en-GB" sz="1300" i="1">
                <a:solidFill>
                  <a:prstClr val="black"/>
                </a:solidFill>
                <a:latin typeface="+mj-lt"/>
              </a:rPr>
              <a:t>past 7 days, on how many days did you do a walk lasting at least ten minutes</a:t>
            </a:r>
            <a:r>
              <a:rPr kumimoji="0" lang="en-GB" sz="1300" b="0" i="1" u="none" strike="noStrike" kern="1200" cap="none" spc="0" normalizeH="0" baseline="0" noProof="0">
                <a:ln>
                  <a:noFill/>
                </a:ln>
                <a:solidFill>
                  <a:prstClr val="black"/>
                </a:solidFill>
                <a:effectLst/>
                <a:uLnTx/>
                <a:uFillTx/>
                <a:latin typeface="+mj-lt"/>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prstClr val="black"/>
                </a:solidFill>
                <a:effectLst/>
                <a:uLnTx/>
                <a:uFillTx/>
                <a:latin typeface="+mj-lt"/>
              </a:rPr>
              <a:t>Walking for 10 minutes or more - either for travel or leisure</a:t>
            </a:r>
          </a:p>
        </p:txBody>
      </p:sp>
      <p:sp>
        <p:nvSpPr>
          <p:cNvPr id="7" name="TextBox 6">
            <a:extLst>
              <a:ext uri="{FF2B5EF4-FFF2-40B4-BE49-F238E27FC236}">
                <a16:creationId xmlns:a16="http://schemas.microsoft.com/office/drawing/2014/main" id="{F3824572-BAAD-A54A-73AC-8ABF1374BEA4}"/>
              </a:ext>
            </a:extLst>
          </p:cNvPr>
          <p:cNvSpPr txBox="1"/>
          <p:nvPr/>
        </p:nvSpPr>
        <p:spPr>
          <a:xfrm>
            <a:off x="8097308" y="1933959"/>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at least 3 days a week</a:t>
            </a:r>
            <a:endParaRPr kumimoji="0" lang="en-GB" sz="1400" b="1" i="1" u="none" strike="noStrike" kern="1200" cap="none" spc="0" normalizeH="0" baseline="0" noProof="0">
              <a:ln>
                <a:noFill/>
              </a:ln>
              <a:effectLst/>
              <a:uLnTx/>
              <a:uFillTx/>
              <a:latin typeface="+mj-lt"/>
            </a:endParaRPr>
          </a:p>
        </p:txBody>
      </p:sp>
      <p:sp>
        <p:nvSpPr>
          <p:cNvPr id="2" name="Date Placeholder 3">
            <a:extLst>
              <a:ext uri="{FF2B5EF4-FFF2-40B4-BE49-F238E27FC236}">
                <a16:creationId xmlns:a16="http://schemas.microsoft.com/office/drawing/2014/main" id="{58888883-7C42-CA64-C8F7-24FA63CE0935}"/>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3" name="Slide Number Placeholder 2">
            <a:extLst>
              <a:ext uri="{FF2B5EF4-FFF2-40B4-BE49-F238E27FC236}">
                <a16:creationId xmlns:a16="http://schemas.microsoft.com/office/drawing/2014/main" id="{2BE11446-3E06-0ED1-23A0-2C32BDF1EDE5}"/>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22</a:t>
            </a:fld>
            <a:endParaRPr lang="en-GB" sz="1200">
              <a:solidFill>
                <a:schemeClr val="accent5"/>
              </a:solidFill>
            </a:endParaRPr>
          </a:p>
        </p:txBody>
      </p:sp>
    </p:spTree>
    <p:custDataLst>
      <p:tags r:id="rId1"/>
    </p:custDataLst>
    <p:extLst>
      <p:ext uri="{BB962C8B-B14F-4D97-AF65-F5344CB8AC3E}">
        <p14:creationId xmlns:p14="http://schemas.microsoft.com/office/powerpoint/2010/main" val="1627562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649358" y="1562232"/>
            <a:ext cx="609718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walking on each day that you did the activity?</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429022678"/>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Walking</a:t>
            </a:r>
          </a:p>
        </p:txBody>
      </p:sp>
      <p:sp>
        <p:nvSpPr>
          <p:cNvPr id="16" name="TextBox 15">
            <a:extLst>
              <a:ext uri="{FF2B5EF4-FFF2-40B4-BE49-F238E27FC236}">
                <a16:creationId xmlns:a16="http://schemas.microsoft.com/office/drawing/2014/main" id="{4EC4DE6F-DC01-4AB1-99D6-DB5E6729ED3C}"/>
              </a:ext>
            </a:extLst>
          </p:cNvPr>
          <p:cNvSpPr txBox="1"/>
          <p:nvPr/>
        </p:nvSpPr>
        <p:spPr>
          <a:xfrm>
            <a:off x="695324" y="6317404"/>
            <a:ext cx="7345739" cy="24622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2023 - All respondents (answering) (</a:t>
            </a:r>
            <a:r>
              <a:rPr lang="en-GB" sz="1000">
                <a:solidFill>
                  <a:srgbClr val="000000"/>
                </a:solidFill>
                <a:latin typeface="Arial" panose="020B0604020202020204"/>
              </a:rPr>
              <a:t>5,075), 2024 – All respondents (answering) (4,253)</a:t>
            </a:r>
            <a:endParaRPr lang="en-GB" sz="1000" b="0" i="0" u="none" strike="noStrike" kern="1200" cap="none" spc="0" normalizeH="0" baseline="0" noProof="0">
              <a:ln>
                <a:noFill/>
              </a:ln>
              <a:solidFill>
                <a:srgbClr val="000000"/>
              </a:solidFill>
              <a:effectLst/>
              <a:uLnTx/>
              <a:uFillTx/>
              <a:latin typeface="Arial" panose="020B0604020202020204"/>
              <a:cs typeface="Arial"/>
            </a:endParaRP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587375" y="347176"/>
            <a:ext cx="11002443" cy="1065091"/>
          </a:xfrm>
        </p:spPr>
        <p:txBody>
          <a:bodyPr anchor="t" anchorCtr="0">
            <a:normAutofit/>
          </a:bodyPr>
          <a:lstStyle/>
          <a:p>
            <a:r>
              <a:rPr lang="en-GB" sz="2800">
                <a:solidFill>
                  <a:schemeClr val="accent4"/>
                </a:solidFill>
              </a:rPr>
              <a:t>Residents in Essex are walking for shorter periods of time compared to 2023, with Brentwood residents being less likely to walk for 150+ minutes.</a:t>
            </a: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191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graphicFrame>
        <p:nvGraphicFramePr>
          <p:cNvPr id="2" name="Table 2">
            <a:extLst>
              <a:ext uri="{FF2B5EF4-FFF2-40B4-BE49-F238E27FC236}">
                <a16:creationId xmlns:a16="http://schemas.microsoft.com/office/drawing/2014/main" id="{AC3B28BF-542A-868E-A3E5-4C5EBF9C1110}"/>
              </a:ext>
            </a:extLst>
          </p:cNvPr>
          <p:cNvGraphicFramePr>
            <a:graphicFrameLocks noGrp="1"/>
          </p:cNvGraphicFramePr>
          <p:nvPr>
            <p:extLst>
              <p:ext uri="{D42A27DB-BD31-4B8C-83A1-F6EECF244321}">
                <p14:modId xmlns:p14="http://schemas.microsoft.com/office/powerpoint/2010/main" val="3730050248"/>
              </p:ext>
            </p:extLst>
          </p:nvPr>
        </p:nvGraphicFramePr>
        <p:xfrm>
          <a:off x="6096000" y="2037355"/>
          <a:ext cx="5451567" cy="3947039"/>
        </p:xfrm>
        <a:graphic>
          <a:graphicData uri="http://schemas.openxmlformats.org/drawingml/2006/table">
            <a:tbl>
              <a:tblPr firstRow="1" bandRow="1">
                <a:tableStyleId>{912C8C85-51F0-491E-9774-3900AFEF0FD7}</a:tableStyleId>
              </a:tblPr>
              <a:tblGrid>
                <a:gridCol w="1817189">
                  <a:extLst>
                    <a:ext uri="{9D8B030D-6E8A-4147-A177-3AD203B41FA5}">
                      <a16:colId xmlns:a16="http://schemas.microsoft.com/office/drawing/2014/main" val="1415164298"/>
                    </a:ext>
                  </a:extLst>
                </a:gridCol>
                <a:gridCol w="1817189">
                  <a:extLst>
                    <a:ext uri="{9D8B030D-6E8A-4147-A177-3AD203B41FA5}">
                      <a16:colId xmlns:a16="http://schemas.microsoft.com/office/drawing/2014/main" val="438428588"/>
                    </a:ext>
                  </a:extLst>
                </a:gridCol>
                <a:gridCol w="1817189">
                  <a:extLst>
                    <a:ext uri="{9D8B030D-6E8A-4147-A177-3AD203B41FA5}">
                      <a16:colId xmlns:a16="http://schemas.microsoft.com/office/drawing/2014/main" val="2687718665"/>
                    </a:ext>
                  </a:extLst>
                </a:gridCol>
              </a:tblGrid>
              <a:tr h="808587">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95993">
                <a:tc>
                  <a:txBody>
                    <a:bodyPr/>
                    <a:lstStyle/>
                    <a:p>
                      <a:r>
                        <a:rPr lang="en-GB" sz="1400" i="1"/>
                        <a:t>&lt;15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Epping Forest 28%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Tendring 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95993">
                <a:tc>
                  <a:txBody>
                    <a:bodyPr/>
                    <a:lstStyle/>
                    <a:p>
                      <a:r>
                        <a:rPr lang="en-GB" sz="1400" i="1"/>
                        <a:t>15 – 29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Basildon 12%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Braintree &amp; Uttlesford 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95993">
                <a:tc>
                  <a:txBody>
                    <a:bodyPr/>
                    <a:lstStyle/>
                    <a:p>
                      <a:r>
                        <a:rPr lang="en-GB" sz="1400" i="1"/>
                        <a:t>30 – 59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Basildon 27%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Colchester 20%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95993">
                <a:tc>
                  <a:txBody>
                    <a:bodyPr/>
                    <a:lstStyle/>
                    <a:p>
                      <a:r>
                        <a:rPr lang="en-GB" sz="1400" i="1"/>
                        <a:t>60 - 89 minutes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32%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Epping Forest &amp; Maldon 22%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95993">
                <a:tc>
                  <a:txBody>
                    <a:bodyPr/>
                    <a:lstStyle/>
                    <a:p>
                      <a:r>
                        <a:rPr lang="en-GB" sz="1400" i="1"/>
                        <a:t>90 – 119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17%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949096"/>
                  </a:ext>
                </a:extLst>
              </a:tr>
              <a:tr h="395993">
                <a:tc>
                  <a:txBody>
                    <a:bodyPr/>
                    <a:lstStyle/>
                    <a:p>
                      <a:r>
                        <a:rPr lang="en-GB" sz="1400" i="1"/>
                        <a:t>120 – 149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Maldon 14%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Harlow 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r h="395993">
                <a:tc>
                  <a:txBody>
                    <a:bodyPr/>
                    <a:lstStyle/>
                    <a:p>
                      <a:r>
                        <a:rPr lang="en-GB" sz="1400" i="1"/>
                        <a:t>150+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Basildon, Harlow &amp; Tendring 12%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28394133"/>
                  </a:ext>
                </a:extLst>
              </a:tr>
            </a:tbl>
          </a:graphicData>
        </a:graphic>
      </p:graphicFrame>
      <p:sp>
        <p:nvSpPr>
          <p:cNvPr id="3" name="Date Placeholder 3">
            <a:extLst>
              <a:ext uri="{FF2B5EF4-FFF2-40B4-BE49-F238E27FC236}">
                <a16:creationId xmlns:a16="http://schemas.microsoft.com/office/drawing/2014/main" id="{C341F24E-2D71-7126-513E-7DAEBC094D5B}"/>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B6013F43-E6AC-39B8-D5F0-6FB8DCB116CE}"/>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23</a:t>
            </a:fld>
            <a:endParaRPr lang="en-GB" sz="1200">
              <a:solidFill>
                <a:schemeClr val="accent5"/>
              </a:solidFill>
            </a:endParaRPr>
          </a:p>
        </p:txBody>
      </p:sp>
    </p:spTree>
    <p:custDataLst>
      <p:tags r:id="rId1"/>
    </p:custDataLst>
    <p:extLst>
      <p:ext uri="{BB962C8B-B14F-4D97-AF65-F5344CB8AC3E}">
        <p14:creationId xmlns:p14="http://schemas.microsoft.com/office/powerpoint/2010/main" val="2539501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953776-FDB4-424A-8AC1-90AE8F51D580}"/>
              </a:ext>
            </a:extLst>
          </p:cNvPr>
          <p:cNvSpPr/>
          <p:nvPr/>
        </p:nvSpPr>
        <p:spPr>
          <a:xfrm>
            <a:off x="10789106" y="2477131"/>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extLst>
              <p:ext uri="{D42A27DB-BD31-4B8C-83A1-F6EECF244321}">
                <p14:modId xmlns:p14="http://schemas.microsoft.com/office/powerpoint/2010/main" val="2680664714"/>
              </p:ext>
            </p:extLst>
          </p:nvPr>
        </p:nvGraphicFramePr>
        <p:xfrm>
          <a:off x="6319473" y="2081491"/>
          <a:ext cx="7889618"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609801" y="2477131"/>
            <a:ext cx="528277" cy="3084887"/>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1851593305"/>
              </p:ext>
            </p:extLst>
          </p:nvPr>
        </p:nvGraphicFramePr>
        <p:xfrm>
          <a:off x="686789" y="2045616"/>
          <a:ext cx="6863542"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chemeClr val="bg1"/>
                </a:solidFill>
                <a:latin typeface="+mj-lt"/>
              </a:rPr>
              <a:t>Walking</a:t>
            </a:r>
            <a:endParaRPr kumimoji="0" lang="en-GB" sz="2000" b="1" i="0" u="none" strike="noStrike" kern="1200" cap="none" spc="0" normalizeH="0" baseline="0" noProof="0">
              <a:ln>
                <a:noFill/>
              </a:ln>
              <a:solidFill>
                <a:schemeClr val="bg1"/>
              </a:solidFill>
              <a:effectLst/>
              <a:uLnTx/>
              <a:uFillTx/>
              <a:latin typeface="+mj-lt"/>
              <a:ea typeface="+mn-ea"/>
              <a:cs typeface="+mn-cs"/>
            </a:endParaRPr>
          </a:p>
        </p:txBody>
      </p:sp>
      <p:sp>
        <p:nvSpPr>
          <p:cNvPr id="24" name="TextBox 23">
            <a:extLst>
              <a:ext uri="{FF2B5EF4-FFF2-40B4-BE49-F238E27FC236}">
                <a16:creationId xmlns:a16="http://schemas.microsoft.com/office/drawing/2014/main" id="{8ABE3324-5F35-4040-9DE9-CEBCB65D525E}"/>
              </a:ext>
            </a:extLst>
          </p:cNvPr>
          <p:cNvSpPr txBox="1"/>
          <p:nvPr/>
        </p:nvSpPr>
        <p:spPr>
          <a:xfrm>
            <a:off x="695324" y="6317404"/>
            <a:ext cx="11365131" cy="246221"/>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(4</a:t>
            </a:r>
            <a:r>
              <a:rPr lang="en-GB" sz="1000">
                <a:solidFill>
                  <a:srgbClr val="000000"/>
                </a:solidFill>
                <a:latin typeface="+mj-lt"/>
              </a:rPr>
              <a:t>,253</a:t>
            </a:r>
            <a:r>
              <a:rPr kumimoji="0" lang="en-GB" sz="1000" b="0" i="0" u="none" strike="noStrike" kern="1200" cap="none" spc="0" normalizeH="0" baseline="0" noProof="0">
                <a:ln>
                  <a:noFill/>
                </a:ln>
                <a:solidFill>
                  <a:srgbClr val="000000"/>
                </a:solidFill>
                <a:effectLst/>
                <a:uLnTx/>
                <a:uFillTx/>
                <a:latin typeface="+mj-lt"/>
                <a:ea typeface="+mn-ea"/>
                <a:cs typeface="+mn-cs"/>
              </a:rPr>
              <a:t>); Female residents </a:t>
            </a:r>
            <a:r>
              <a:rPr lang="en-GB" sz="1000">
                <a:solidFill>
                  <a:srgbClr val="000000"/>
                </a:solidFill>
                <a:latin typeface="+mj-lt"/>
              </a:rPr>
              <a:t>(2,240);</a:t>
            </a:r>
            <a:r>
              <a:rPr kumimoji="0" lang="en-GB" sz="1000" b="0" i="0" u="none" strike="noStrike" kern="1200" cap="none" spc="0" normalizeH="0" baseline="0" noProof="0">
                <a:ln>
                  <a:noFill/>
                </a:ln>
                <a:solidFill>
                  <a:srgbClr val="000000"/>
                </a:solidFill>
                <a:effectLst/>
                <a:uLnTx/>
                <a:uFillTx/>
                <a:latin typeface="+mj-lt"/>
                <a:ea typeface="+mn-ea"/>
                <a:cs typeface="+mn-cs"/>
              </a:rPr>
              <a:t> Male residents (1</a:t>
            </a:r>
            <a:r>
              <a:rPr lang="en-GB" sz="1000">
                <a:solidFill>
                  <a:srgbClr val="000000"/>
                </a:solidFill>
                <a:latin typeface="+mj-lt"/>
              </a:rPr>
              <a:t>,848</a:t>
            </a:r>
            <a:r>
              <a:rPr kumimoji="0" lang="en-GB" sz="1000" b="0" i="0" u="none" strike="noStrike" kern="1200" cap="none" spc="0" normalizeH="0" baseline="0" noProof="0">
                <a:ln>
                  <a:noFill/>
                </a:ln>
                <a:solidFill>
                  <a:srgbClr val="000000"/>
                </a:solidFill>
                <a:effectLst/>
                <a:uLnTx/>
                <a:uFillTx/>
                <a:latin typeface="+mj-lt"/>
                <a:ea typeface="+mn-ea"/>
                <a:cs typeface="+mn-cs"/>
              </a:rPr>
              <a:t>).</a:t>
            </a:r>
            <a:r>
              <a:rPr lang="en-GB" sz="1000">
                <a:solidFill>
                  <a:srgbClr val="000000"/>
                </a:solidFill>
                <a:latin typeface="+mj-lt"/>
              </a:rPr>
              <a:t> </a:t>
            </a:r>
            <a:r>
              <a:rPr kumimoji="0" lang="en-GB" sz="1000" b="0" i="0" u="none" strike="noStrike" kern="1200" cap="none" spc="0" normalizeH="0" baseline="0" noProof="0">
                <a:ln>
                  <a:noFill/>
                </a:ln>
                <a:solidFill>
                  <a:srgbClr val="000000"/>
                </a:solidFill>
                <a:effectLst/>
                <a:uLnTx/>
                <a:uFillTx/>
                <a:latin typeface="+mj-lt"/>
                <a:ea typeface="+mn-ea"/>
                <a:cs typeface="+mn-cs"/>
              </a:rPr>
              <a:t> * Note: Low base size of </a:t>
            </a:r>
            <a:r>
              <a:rPr lang="en-GB" sz="1000">
                <a:solidFill>
                  <a:srgbClr val="000000"/>
                </a:solidFill>
                <a:latin typeface="+mj-lt"/>
              </a:rPr>
              <a:t>32</a:t>
            </a:r>
            <a:r>
              <a:rPr kumimoji="0" lang="en-GB" sz="1000" b="0" i="0" u="none" strike="noStrike" kern="1200" cap="none" spc="0" normalizeH="0" baseline="0" noProof="0">
                <a:ln>
                  <a:noFill/>
                </a:ln>
                <a:solidFill>
                  <a:srgbClr val="000000"/>
                </a:solidFill>
                <a:effectLst/>
                <a:uLnTx/>
                <a:uFillTx/>
                <a:latin typeface="+mj-lt"/>
                <a:ea typeface="+mn-ea"/>
                <a:cs typeface="+mn-cs"/>
              </a:rPr>
              <a:t> for females.</a:t>
            </a:r>
            <a:r>
              <a:rPr lang="en-GB" sz="1000">
                <a:solidFill>
                  <a:srgbClr val="000000"/>
                </a:solidFill>
                <a:latin typeface="+mj-lt"/>
              </a:rPr>
              <a:t> </a:t>
            </a:r>
            <a:r>
              <a:rPr kumimoji="0" lang="en-GB" sz="1000" b="0" i="0" u="none" strike="noStrike" kern="1200" cap="none" spc="0" normalizeH="0" baseline="0" noProof="0">
                <a:ln>
                  <a:noFill/>
                </a:ln>
                <a:solidFill>
                  <a:srgbClr val="000000"/>
                </a:solidFill>
                <a:effectLst/>
                <a:uLnTx/>
                <a:uFillTx/>
                <a:latin typeface="+mj-lt"/>
                <a:ea typeface="+mn-ea"/>
                <a:cs typeface="+mn-cs"/>
              </a:rPr>
              <a:t> </a:t>
            </a:r>
            <a:r>
              <a:rPr kumimoji="0" lang="en-GB" sz="1000" b="0" u="none" strike="noStrike" kern="1200" cap="none" spc="0" normalizeH="0" baseline="0" noProof="0">
                <a:ln>
                  <a:noFill/>
                </a:ln>
                <a:solidFill>
                  <a:srgbClr val="000000"/>
                </a:solidFill>
                <a:effectLst/>
                <a:uLnTx/>
                <a:uFillTx/>
                <a:latin typeface="+mj-lt"/>
                <a:ea typeface="+mn-ea"/>
                <a:cs typeface="+mn-cs"/>
              </a:rPr>
              <a:t>Base size too low to show data for 18-24 males.</a:t>
            </a:r>
            <a:r>
              <a:rPr lang="en-GB" sz="1000">
                <a:solidFill>
                  <a:srgbClr val="000000"/>
                </a:solidFill>
                <a:latin typeface="+mj-lt"/>
              </a:rPr>
              <a:t> </a:t>
            </a:r>
            <a:endParaRPr kumimoji="0" lang="en-GB" sz="1000" b="0" u="none" strike="noStrike" kern="1200" cap="none" spc="0" normalizeH="0" baseline="0" noProof="0">
              <a:ln>
                <a:noFill/>
              </a:ln>
              <a:solidFill>
                <a:srgbClr val="000000"/>
              </a:solidFill>
              <a:effectLst/>
              <a:uLnTx/>
              <a:uFillTx/>
              <a:latin typeface="+mj-lt"/>
              <a:ea typeface="+mn-ea"/>
              <a:cs typeface="+mn-cs"/>
            </a:endParaRPr>
          </a:p>
        </p:txBody>
      </p:sp>
      <p:sp>
        <p:nvSpPr>
          <p:cNvPr id="25" name="TextBox 24">
            <a:extLst>
              <a:ext uri="{FF2B5EF4-FFF2-40B4-BE49-F238E27FC236}">
                <a16:creationId xmlns:a16="http://schemas.microsoft.com/office/drawing/2014/main" id="{CFFFFC35-6834-49FD-B50B-D19900AB7C71}"/>
              </a:ext>
            </a:extLst>
          </p:cNvPr>
          <p:cNvSpPr txBox="1"/>
          <p:nvPr/>
        </p:nvSpPr>
        <p:spPr>
          <a:xfrm>
            <a:off x="695324" y="1519847"/>
            <a:ext cx="7889618"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walking on each day that you did the activity? - Grouped</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587375" y="342708"/>
            <a:ext cx="11418276" cy="1065091"/>
          </a:xfrm>
        </p:spPr>
        <p:txBody>
          <a:bodyPr anchor="t" anchorCtr="0">
            <a:normAutofit fontScale="90000"/>
          </a:bodyPr>
          <a:lstStyle/>
          <a:p>
            <a:r>
              <a:rPr lang="en-GB" sz="2400">
                <a:solidFill>
                  <a:schemeClr val="accent4"/>
                </a:solidFill>
              </a:rPr>
              <a:t>Males are more likely to spend more time walking than females, with variation across different age groups. Those aged 55-74 tend to spend the majority of their walking time between an hour and an hour and a half</a:t>
            </a: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6191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 name="Date Placeholder 3">
            <a:extLst>
              <a:ext uri="{FF2B5EF4-FFF2-40B4-BE49-F238E27FC236}">
                <a16:creationId xmlns:a16="http://schemas.microsoft.com/office/drawing/2014/main" id="{BC4D558D-0B7C-ABBD-803C-F6067B94D822}"/>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6F3A97A0-9344-1ECF-6F46-4F04591EAAD0}"/>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24</a:t>
            </a:fld>
            <a:endParaRPr lang="en-GB" sz="1200">
              <a:solidFill>
                <a:schemeClr val="accent5"/>
              </a:solidFill>
            </a:endParaRPr>
          </a:p>
        </p:txBody>
      </p:sp>
    </p:spTree>
    <p:custDataLst>
      <p:tags r:id="rId1"/>
    </p:custDataLst>
    <p:extLst>
      <p:ext uri="{BB962C8B-B14F-4D97-AF65-F5344CB8AC3E}">
        <p14:creationId xmlns:p14="http://schemas.microsoft.com/office/powerpoint/2010/main" val="1804019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BFBCADAC-8FD7-47A9-9D83-C47E9CF6812C}"/>
              </a:ext>
              <a:ext uri="{C183D7F6-B498-43B3-948B-1728B52AA6E4}">
                <adec:decorative xmlns:adec="http://schemas.microsoft.com/office/drawing/2017/decorative" val="0"/>
              </a:ext>
            </a:extLst>
          </p:cNvPr>
          <p:cNvSpPr>
            <a:spLocks noGrp="1"/>
          </p:cNvSpPr>
          <p:nvPr>
            <p:ph type="title"/>
          </p:nvPr>
        </p:nvSpPr>
        <p:spPr>
          <a:xfrm>
            <a:off x="587375" y="348561"/>
            <a:ext cx="11265876" cy="1065091"/>
          </a:xfrm>
        </p:spPr>
        <p:txBody>
          <a:bodyPr anchor="t" anchorCtr="0">
            <a:normAutofit fontScale="90000"/>
          </a:bodyPr>
          <a:lstStyle/>
          <a:p>
            <a:r>
              <a:rPr lang="en-GB" sz="2400">
                <a:solidFill>
                  <a:schemeClr val="accent4"/>
                </a:solidFill>
              </a:rPr>
              <a:t>Nearly 7 in 10 people exert themselves while walking, with females more likely than males to experience a raised breathing rate. Walkers in rural Braintree tend to engage in more exerted walking.</a:t>
            </a:r>
          </a:p>
        </p:txBody>
      </p:sp>
      <p:sp>
        <p:nvSpPr>
          <p:cNvPr id="20" name="Footer Placeholder 5">
            <a:extLst>
              <a:ext uri="{FF2B5EF4-FFF2-40B4-BE49-F238E27FC236}">
                <a16:creationId xmlns:a16="http://schemas.microsoft.com/office/drawing/2014/main" id="{5D1606A8-2EBE-48ED-B369-6B069C3D0620}"/>
              </a:ext>
              <a:ext uri="{C183D7F6-B498-43B3-948B-1728B52AA6E4}">
                <adec:decorative xmlns:adec="http://schemas.microsoft.com/office/drawing/2017/decorative" val="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Walking</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833662" cy="246221"/>
          </a:xfrm>
          <a:prstGeom prst="rect">
            <a:avLst/>
          </a:prstGeom>
          <a:noFill/>
        </p:spPr>
        <p:txBody>
          <a:bodyPr wrap="square" rtlCol="0">
            <a:spAutoFit/>
          </a:bodyPr>
          <a:lstStyle/>
          <a:p>
            <a:pPr>
              <a:defRPr/>
            </a:pPr>
            <a:r>
              <a:rPr kumimoji="0" lang="en-GB" sz="1000" b="0" i="0" u="none" strike="noStrike" kern="1200" cap="none" spc="0" normalizeH="0" baseline="0" noProof="0">
                <a:ln>
                  <a:noFill/>
                </a:ln>
                <a:solidFill>
                  <a:srgbClr val="000000"/>
                </a:solidFill>
                <a:effectLst/>
                <a:uLnTx/>
                <a:uFillTx/>
                <a:latin typeface="+mj-lt"/>
                <a:ea typeface="+mn-ea"/>
                <a:cs typeface="+mn-cs"/>
              </a:rPr>
              <a:t>Base:  </a:t>
            </a:r>
            <a:r>
              <a:rPr lang="en-GB" sz="1000">
                <a:solidFill>
                  <a:srgbClr val="000000"/>
                </a:solidFill>
                <a:latin typeface="+mj-lt"/>
              </a:rPr>
              <a:t>Answered YES to raised breathing rate during walking activity </a:t>
            </a:r>
            <a:r>
              <a:rPr kumimoji="0" lang="en-GB" sz="1000" b="0" i="0" u="none" strike="noStrike" kern="1200" cap="none" spc="0" normalizeH="0" baseline="0" noProof="0">
                <a:ln>
                  <a:noFill/>
                </a:ln>
                <a:solidFill>
                  <a:srgbClr val="000000"/>
                </a:solidFill>
                <a:effectLst/>
                <a:uLnTx/>
                <a:uFillTx/>
                <a:latin typeface="+mj-lt"/>
                <a:ea typeface="+mn-ea"/>
                <a:cs typeface="+mn-cs"/>
              </a:rPr>
              <a:t>(</a:t>
            </a:r>
            <a:r>
              <a:rPr lang="en-GB" sz="1000">
                <a:solidFill>
                  <a:srgbClr val="000000"/>
                </a:solidFill>
                <a:latin typeface="+mj-lt"/>
              </a:rPr>
              <a:t>4</a:t>
            </a:r>
            <a:r>
              <a:rPr kumimoji="0" lang="en-GB" sz="1000" b="0" i="0" u="none" strike="noStrike" kern="1200" cap="none" spc="0" normalizeH="0" baseline="0" noProof="0">
                <a:ln>
                  <a:noFill/>
                </a:ln>
                <a:solidFill>
                  <a:srgbClr val="000000"/>
                </a:solidFill>
                <a:effectLst/>
                <a:uLnTx/>
                <a:uFillTx/>
                <a:latin typeface="+mj-lt"/>
                <a:ea typeface="+mn-ea"/>
                <a:cs typeface="+mn-cs"/>
              </a:rPr>
              <a:t>,722</a:t>
            </a:r>
            <a:r>
              <a:rPr lang="en-GB" sz="1000">
                <a:solidFill>
                  <a:srgbClr val="000000"/>
                </a:solidFill>
                <a:latin typeface="+mj-lt"/>
              </a:rPr>
              <a:t>;</a:t>
            </a:r>
            <a:r>
              <a:rPr kumimoji="0" lang="en-GB" sz="1000" b="0" i="0" u="none" strike="noStrike" kern="1200" cap="none" spc="0" normalizeH="0" baseline="0" noProof="0">
                <a:ln>
                  <a:noFill/>
                </a:ln>
                <a:solidFill>
                  <a:srgbClr val="000000"/>
                </a:solidFill>
                <a:effectLst/>
                <a:uLnTx/>
                <a:uFillTx/>
                <a:latin typeface="+mj-lt"/>
                <a:ea typeface="+mn-ea"/>
                <a:cs typeface="+mn-cs"/>
              </a:rPr>
              <a:t> Female: </a:t>
            </a:r>
            <a:r>
              <a:rPr lang="en-GB" sz="1000">
                <a:solidFill>
                  <a:srgbClr val="000000"/>
                </a:solidFill>
                <a:latin typeface="+mj-lt"/>
              </a:rPr>
              <a:t>2,504</a:t>
            </a:r>
            <a:r>
              <a:rPr kumimoji="0" lang="en-GB" sz="1000" b="0" i="0" u="none" strike="noStrike" kern="1200" cap="none" spc="0" normalizeH="0" baseline="0" noProof="0">
                <a:ln>
                  <a:noFill/>
                </a:ln>
                <a:solidFill>
                  <a:srgbClr val="000000"/>
                </a:solidFill>
                <a:effectLst/>
                <a:uLnTx/>
                <a:uFillTx/>
                <a:latin typeface="+mj-lt"/>
                <a:ea typeface="+mn-ea"/>
                <a:cs typeface="+mn-cs"/>
              </a:rPr>
              <a:t>; Male: </a:t>
            </a:r>
            <a:r>
              <a:rPr lang="en-GB" sz="1000">
                <a:solidFill>
                  <a:srgbClr val="000000"/>
                </a:solidFill>
                <a:latin typeface="+mj-lt"/>
              </a:rPr>
              <a:t>1,997</a:t>
            </a:r>
            <a:r>
              <a:rPr kumimoji="0" lang="en-GB" sz="1000" b="0" i="0" u="none" strike="noStrike" kern="1200" cap="none" spc="0" normalizeH="0" baseline="0" noProof="0">
                <a:ln>
                  <a:noFill/>
                </a:ln>
                <a:solidFill>
                  <a:srgbClr val="000000"/>
                </a:solidFill>
                <a:effectLst/>
                <a:uLnTx/>
                <a:uFillTx/>
                <a:latin typeface="+mj-lt"/>
                <a:ea typeface="+mn-ea"/>
                <a:cs typeface="+mn-cs"/>
              </a:rPr>
              <a:t>)</a:t>
            </a:r>
          </a:p>
        </p:txBody>
      </p:sp>
      <p:graphicFrame>
        <p:nvGraphicFramePr>
          <p:cNvPr id="29" name="Chart 28">
            <a:extLst>
              <a:ext uri="{FF2B5EF4-FFF2-40B4-BE49-F238E27FC236}">
                <a16:creationId xmlns:a16="http://schemas.microsoft.com/office/drawing/2014/main" id="{0DE66E2E-C9C4-4908-ACC6-A15941C85F9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1235150"/>
              </p:ext>
            </p:extLst>
          </p:nvPr>
        </p:nvGraphicFramePr>
        <p:xfrm>
          <a:off x="636233" y="1724780"/>
          <a:ext cx="5837382" cy="4113048"/>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EA5B08FA-038B-4413-9A14-65095F9E4F97}"/>
              </a:ext>
              <a:ext uri="{C183D7F6-B498-43B3-948B-1728B52AA6E4}">
                <adec:decorative xmlns:adec="http://schemas.microsoft.com/office/drawing/2017/decorative" val="1"/>
              </a:ext>
            </a:extLst>
          </p:cNvPr>
          <p:cNvSpPr txBox="1"/>
          <p:nvPr/>
        </p:nvSpPr>
        <p:spPr>
          <a:xfrm>
            <a:off x="657225" y="1786557"/>
            <a:ext cx="5715000"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Was the effort you put into walking usually enough to raise your breathing rate?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3" name="Table 2">
            <a:extLst>
              <a:ext uri="{FF2B5EF4-FFF2-40B4-BE49-F238E27FC236}">
                <a16:creationId xmlns:a16="http://schemas.microsoft.com/office/drawing/2014/main" id="{E559F187-A632-AE04-6011-23AF9715243A}"/>
              </a:ext>
            </a:extLst>
          </p:cNvPr>
          <p:cNvGraphicFramePr>
            <a:graphicFrameLocks noGrp="1"/>
          </p:cNvGraphicFramePr>
          <p:nvPr>
            <p:extLst>
              <p:ext uri="{D42A27DB-BD31-4B8C-83A1-F6EECF244321}">
                <p14:modId xmlns:p14="http://schemas.microsoft.com/office/powerpoint/2010/main" val="3455353457"/>
              </p:ext>
            </p:extLst>
          </p:nvPr>
        </p:nvGraphicFramePr>
        <p:xfrm>
          <a:off x="6832363" y="1997066"/>
          <a:ext cx="4769376" cy="4000484"/>
        </p:xfrm>
        <a:graphic>
          <a:graphicData uri="http://schemas.openxmlformats.org/drawingml/2006/table">
            <a:tbl>
              <a:tblPr firstRow="1" bandRow="1">
                <a:tableStyleId>{912C8C85-51F0-491E-9774-3900AFEF0FD7}</a:tableStyleId>
              </a:tblPr>
              <a:tblGrid>
                <a:gridCol w="1589792">
                  <a:extLst>
                    <a:ext uri="{9D8B030D-6E8A-4147-A177-3AD203B41FA5}">
                      <a16:colId xmlns:a16="http://schemas.microsoft.com/office/drawing/2014/main" val="1415164298"/>
                    </a:ext>
                  </a:extLst>
                </a:gridCol>
                <a:gridCol w="1589792">
                  <a:extLst>
                    <a:ext uri="{9D8B030D-6E8A-4147-A177-3AD203B41FA5}">
                      <a16:colId xmlns:a16="http://schemas.microsoft.com/office/drawing/2014/main" val="438428588"/>
                    </a:ext>
                  </a:extLst>
                </a:gridCol>
                <a:gridCol w="1589792">
                  <a:extLst>
                    <a:ext uri="{9D8B030D-6E8A-4147-A177-3AD203B41FA5}">
                      <a16:colId xmlns:a16="http://schemas.microsoft.com/office/drawing/2014/main" val="2687718665"/>
                    </a:ext>
                  </a:extLst>
                </a:gridCol>
              </a:tblGrid>
              <a:tr h="1187146">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70349">
                <a:tc>
                  <a:txBody>
                    <a:bodyPr/>
                    <a:lstStyle/>
                    <a:p>
                      <a:r>
                        <a:rPr lang="en-GB" sz="1400" i="1"/>
                        <a:t>District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Uttlesford 76%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Castle Point &amp; Maldon 62%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70349">
                <a:tc>
                  <a:txBody>
                    <a:bodyPr/>
                    <a:lstStyle/>
                    <a:p>
                      <a:r>
                        <a:rPr lang="en-GB" sz="1400" i="1"/>
                        <a:t>IMD quintile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3 –71%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4 &amp; 5 Least Deprived -  68%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70349">
                <a:tc>
                  <a:txBody>
                    <a:bodyPr/>
                    <a:lstStyle/>
                    <a:p>
                      <a:r>
                        <a:rPr lang="en-GB" sz="1400" i="1"/>
                        <a:t>Levelling up focus area</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Rural Braintree 80%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Canvey Island 55%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70349">
                <a:tc>
                  <a:txBody>
                    <a:bodyPr/>
                    <a:lstStyle/>
                    <a:p>
                      <a:r>
                        <a:rPr lang="en-GB" sz="1400" i="1"/>
                        <a:t>Urban/Rural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Urban 69%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Rural 70%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70349">
                <a:tc>
                  <a:txBody>
                    <a:bodyPr/>
                    <a:lstStyle/>
                    <a:p>
                      <a:r>
                        <a:rPr lang="en-GB" sz="1400" i="1"/>
                        <a:t>Caring responsibilities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Active help and support 74%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None 68%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949096"/>
                  </a:ext>
                </a:extLst>
              </a:tr>
              <a:tr h="370349">
                <a:tc>
                  <a:txBody>
                    <a:bodyPr/>
                    <a:lstStyle/>
                    <a:p>
                      <a:r>
                        <a:rPr lang="en-GB" sz="1400" i="1"/>
                        <a:t>Life satisfaction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Low (0-4) 76%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Medium 67%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bl>
          </a:graphicData>
        </a:graphic>
      </p:graphicFrame>
      <p:cxnSp>
        <p:nvCxnSpPr>
          <p:cNvPr id="7" name="Straight Connector 6">
            <a:extLst>
              <a:ext uri="{FF2B5EF4-FFF2-40B4-BE49-F238E27FC236}">
                <a16:creationId xmlns:a16="http://schemas.microsoft.com/office/drawing/2014/main" id="{F3F448CA-BF7D-54BA-565D-261F5158CC5F}"/>
              </a:ext>
            </a:extLst>
          </p:cNvPr>
          <p:cNvCxnSpPr/>
          <p:nvPr/>
        </p:nvCxnSpPr>
        <p:spPr>
          <a:xfrm flipV="1">
            <a:off x="4082473" y="2632364"/>
            <a:ext cx="0" cy="261389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339AA6-97C8-A258-376B-F9936B4ECE8F}"/>
              </a:ext>
            </a:extLst>
          </p:cNvPr>
          <p:cNvCxnSpPr/>
          <p:nvPr/>
        </p:nvCxnSpPr>
        <p:spPr>
          <a:xfrm flipV="1">
            <a:off x="5509491" y="2632364"/>
            <a:ext cx="0" cy="261389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14B47BE4-125F-FCBD-8DCA-BBCF11635D12}"/>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6" name="Slide Number Placeholder 2">
            <a:extLst>
              <a:ext uri="{FF2B5EF4-FFF2-40B4-BE49-F238E27FC236}">
                <a16:creationId xmlns:a16="http://schemas.microsoft.com/office/drawing/2014/main" id="{9D067451-A23D-9221-81AF-CA162F66088B}"/>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25</a:t>
            </a:fld>
            <a:endParaRPr lang="en-GB" sz="1200">
              <a:solidFill>
                <a:schemeClr val="accent5"/>
              </a:solidFill>
            </a:endParaRPr>
          </a:p>
        </p:txBody>
      </p:sp>
    </p:spTree>
    <p:custDataLst>
      <p:tags r:id="rId1"/>
    </p:custDataLst>
    <p:extLst>
      <p:ext uri="{BB962C8B-B14F-4D97-AF65-F5344CB8AC3E}">
        <p14:creationId xmlns:p14="http://schemas.microsoft.com/office/powerpoint/2010/main" val="3330472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rrow: Pentagon 12">
            <a:extLst>
              <a:ext uri="{FF2B5EF4-FFF2-40B4-BE49-F238E27FC236}">
                <a16:creationId xmlns:a16="http://schemas.microsoft.com/office/drawing/2014/main" id="{A260C9BF-9850-750A-BBF1-DBE8CEA77F4C}"/>
              </a:ext>
            </a:extLst>
          </p:cNvPr>
          <p:cNvSpPr/>
          <p:nvPr/>
        </p:nvSpPr>
        <p:spPr>
          <a:xfrm>
            <a:off x="7760554"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83CAC714-ED56-B1BE-64A3-BA7321997BA7}"/>
              </a:ext>
            </a:extLst>
          </p:cNvPr>
          <p:cNvSpPr/>
          <p:nvPr/>
        </p:nvSpPr>
        <p:spPr>
          <a:xfrm>
            <a:off x="5670246"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Pentagon 7">
            <a:extLst>
              <a:ext uri="{FF2B5EF4-FFF2-40B4-BE49-F238E27FC236}">
                <a16:creationId xmlns:a16="http://schemas.microsoft.com/office/drawing/2014/main" id="{B8AE0A16-DFC5-20C5-1B2B-25F372574F17}"/>
              </a:ext>
            </a:extLst>
          </p:cNvPr>
          <p:cNvSpPr/>
          <p:nvPr/>
        </p:nvSpPr>
        <p:spPr>
          <a:xfrm>
            <a:off x="3579071"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a:bodyPr>
          <a:lstStyle/>
          <a:p>
            <a:r>
              <a:rPr lang="en-GB" sz="2800">
                <a:solidFill>
                  <a:schemeClr val="accent4"/>
                </a:solidFill>
              </a:rPr>
              <a:t>Only 11% of residents have gone on a bike ride in the past week. Those who cycled exerted themselves more than those who walked.</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latin typeface="+mj-lt"/>
                <a:ea typeface="+mn-ea"/>
                <a:cs typeface="+mn-cs"/>
              </a:rPr>
              <a:t>Cycling</a:t>
            </a:r>
          </a:p>
        </p:txBody>
      </p: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92891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all those having been on a bike ride in the last 7 days (5,513)</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2041210" y="2320127"/>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11% </a:t>
            </a:r>
          </a:p>
          <a:p>
            <a:pPr algn="ctr"/>
            <a:r>
              <a:rPr lang="en-GB" sz="1600" b="1"/>
              <a:t>of residents have done a cycle ride in the last 7 days. A rise from 8% in 2023. </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4027614" y="2320127"/>
            <a:ext cx="1868361"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t>Of which:</a:t>
            </a:r>
          </a:p>
          <a:p>
            <a:pPr algn="ctr"/>
            <a:r>
              <a:rPr lang="en-GB" sz="1600" b="1"/>
              <a:t> </a:t>
            </a:r>
            <a:r>
              <a:rPr lang="en-GB" sz="2800" b="1"/>
              <a:t>55% </a:t>
            </a:r>
            <a:r>
              <a:rPr lang="en-GB" sz="1600" b="1"/>
              <a:t>have done this at least 1-2 times a week. </a:t>
            </a:r>
          </a:p>
          <a:p>
            <a:pPr algn="ctr"/>
            <a:r>
              <a:rPr lang="en-GB" sz="2800" b="1"/>
              <a:t>26% </a:t>
            </a:r>
            <a:r>
              <a:rPr lang="en-GB" sz="1600" b="1"/>
              <a:t>3-4 times </a:t>
            </a:r>
          </a:p>
          <a:p>
            <a:pPr algn="ctr"/>
            <a:r>
              <a:rPr lang="en-GB" sz="2800" b="1"/>
              <a:t>17% </a:t>
            </a:r>
            <a:r>
              <a:rPr lang="en-GB" sz="1600" b="1"/>
              <a:t>5+ times.</a:t>
            </a:r>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147650" y="2335552"/>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49% </a:t>
            </a:r>
          </a:p>
          <a:p>
            <a:pPr algn="ctr"/>
            <a:r>
              <a:rPr lang="en-GB" sz="1600" b="1"/>
              <a:t>spend 30-89 minutes cycling per time, down from 58% in 2023.</a:t>
            </a:r>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285295" y="2303063"/>
            <a:ext cx="1796475" cy="2528963"/>
          </a:xfrm>
          <a:prstGeom prst="roundRect">
            <a:avLst/>
          </a:prstGeom>
          <a:solidFill>
            <a:srgbClr val="417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t>93% </a:t>
            </a:r>
          </a:p>
          <a:p>
            <a:pPr algn="ctr"/>
            <a:r>
              <a:rPr lang="en-GB" sz="1600" b="1"/>
              <a:t>State the exert enough energy when cycling to be out of breath. Increase of 2% from 2023.</a:t>
            </a:r>
          </a:p>
        </p:txBody>
      </p:sp>
      <p:pic>
        <p:nvPicPr>
          <p:cNvPr id="3" name="Graphic 2" descr="Cycling outline">
            <a:extLst>
              <a:ext uri="{FF2B5EF4-FFF2-40B4-BE49-F238E27FC236}">
                <a16:creationId xmlns:a16="http://schemas.microsoft.com/office/drawing/2014/main" id="{F1938579-CBEE-CBC5-E952-729D789144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90574" y="1246335"/>
            <a:ext cx="952500" cy="914400"/>
          </a:xfrm>
          <a:prstGeom prst="rect">
            <a:avLst/>
          </a:prstGeom>
        </p:spPr>
      </p:pic>
      <p:sp>
        <p:nvSpPr>
          <p:cNvPr id="2" name="Date Placeholder 3">
            <a:extLst>
              <a:ext uri="{FF2B5EF4-FFF2-40B4-BE49-F238E27FC236}">
                <a16:creationId xmlns:a16="http://schemas.microsoft.com/office/drawing/2014/main" id="{23422976-6628-E350-59F9-59223D428E9F}"/>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950C43EA-8EC3-D38B-B803-A852C0E9C3F8}"/>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26</a:t>
            </a:fld>
            <a:endParaRPr lang="en-GB" sz="1200">
              <a:solidFill>
                <a:schemeClr val="accent5"/>
              </a:solidFill>
            </a:endParaRPr>
          </a:p>
        </p:txBody>
      </p:sp>
    </p:spTree>
    <p:custDataLst>
      <p:tags r:id="rId1"/>
    </p:custDataLst>
    <p:extLst>
      <p:ext uri="{BB962C8B-B14F-4D97-AF65-F5344CB8AC3E}">
        <p14:creationId xmlns:p14="http://schemas.microsoft.com/office/powerpoint/2010/main" val="3248553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2844492859"/>
              </p:ext>
            </p:extLst>
          </p:nvPr>
        </p:nvGraphicFramePr>
        <p:xfrm>
          <a:off x="542371" y="2271761"/>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42371" y="358542"/>
            <a:ext cx="11265876" cy="1065091"/>
          </a:xfrm>
        </p:spPr>
        <p:txBody>
          <a:bodyPr anchor="t" anchorCtr="0">
            <a:normAutofit fontScale="90000"/>
          </a:bodyPr>
          <a:lstStyle/>
          <a:p>
            <a:r>
              <a:rPr lang="en-GB" sz="2400">
                <a:solidFill>
                  <a:schemeClr val="accent4"/>
                </a:solidFill>
                <a:ea typeface="Calibri"/>
                <a:cs typeface="Calibri"/>
              </a:rPr>
              <a:t>Similar to walking, females are significantly less likely to cycle than males. Those aged 18-24 and 55-64 are more likely to be cyclists. The districts of Basildon, Braintree, and Tendring have a lower proportion of cyclists compared to more affluent areas in IMD quintile 5.</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286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4434059" y="2232211"/>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b="1">
                <a:solidFill>
                  <a:srgbClr val="FFFFFF"/>
                </a:solidFill>
                <a:latin typeface="Arial" panose="020B0604020202020204"/>
              </a:rPr>
              <a:t>Cycling</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371E0862-AA16-4445-B0E4-A99507926A92}"/>
              </a:ext>
            </a:extLst>
          </p:cNvPr>
          <p:cNvSpPr txBox="1"/>
          <p:nvPr/>
        </p:nvSpPr>
        <p:spPr>
          <a:xfrm>
            <a:off x="3389006" y="1924501"/>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07053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783541" y="48150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870381" y="54006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(5</a:t>
            </a:r>
            <a:r>
              <a:rPr lang="en-GB" sz="1000">
                <a:solidFill>
                  <a:srgbClr val="000000"/>
                </a:solidFill>
                <a:latin typeface="+mj-lt"/>
              </a:rPr>
              <a:t>,513</a:t>
            </a:r>
            <a:r>
              <a:rPr kumimoji="0" lang="en-GB" sz="1000" b="0" i="0" u="none" strike="noStrike" kern="1200" cap="none" spc="0" normalizeH="0" baseline="0" noProof="0">
                <a:ln>
                  <a:noFill/>
                </a:ln>
                <a:solidFill>
                  <a:srgbClr val="000000"/>
                </a:solidFill>
                <a:effectLst/>
                <a:uLnTx/>
                <a:uFillTx/>
                <a:latin typeface="+mj-lt"/>
                <a:ea typeface="+mn-ea"/>
                <a:cs typeface="+mn-cs"/>
              </a:rPr>
              <a:t>);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LLTI/condition = Limiting long-term illness or health condition </a:t>
            </a:r>
            <a:endParaRPr kumimoji="0" lang="en-GB" sz="1000" b="0" i="0" u="none" strike="noStrike" kern="1200" cap="none" spc="0" normalizeH="0" baseline="0" noProof="0">
              <a:ln>
                <a:noFill/>
              </a:ln>
              <a:solidFill>
                <a:srgbClr val="000000"/>
              </a:solidFill>
              <a:effectLst/>
              <a:uLnTx/>
              <a:uFillTx/>
              <a:latin typeface="+mj-lt"/>
              <a:ea typeface="+mn-ea"/>
              <a:cs typeface="+mn-cs"/>
            </a:endParaRPr>
          </a:p>
        </p:txBody>
      </p:sp>
      <p:sp>
        <p:nvSpPr>
          <p:cNvPr id="34" name="TextBox 33">
            <a:extLst>
              <a:ext uri="{FF2B5EF4-FFF2-40B4-BE49-F238E27FC236}">
                <a16:creationId xmlns:a16="http://schemas.microsoft.com/office/drawing/2014/main" id="{C4877D80-1518-42CD-9E9D-7F66CE9872E5}"/>
              </a:ext>
            </a:extLst>
          </p:cNvPr>
          <p:cNvSpPr txBox="1"/>
          <p:nvPr/>
        </p:nvSpPr>
        <p:spPr>
          <a:xfrm>
            <a:off x="696983" y="1390782"/>
            <a:ext cx="962267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have you done a cycle ride?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3" name="Chart 2">
            <a:extLst>
              <a:ext uri="{FF2B5EF4-FFF2-40B4-BE49-F238E27FC236}">
                <a16:creationId xmlns:a16="http://schemas.microsoft.com/office/drawing/2014/main" id="{DBFABD1F-3FFD-176C-9101-55E0B5FFC8DC}"/>
              </a:ext>
            </a:extLst>
          </p:cNvPr>
          <p:cNvGraphicFramePr/>
          <p:nvPr>
            <p:extLst>
              <p:ext uri="{D42A27DB-BD31-4B8C-83A1-F6EECF244321}">
                <p14:modId xmlns:p14="http://schemas.microsoft.com/office/powerpoint/2010/main" val="3394334434"/>
              </p:ext>
            </p:extLst>
          </p:nvPr>
        </p:nvGraphicFramePr>
        <p:xfrm>
          <a:off x="6057900" y="1696871"/>
          <a:ext cx="5819706" cy="4866754"/>
        </p:xfrm>
        <a:graphic>
          <a:graphicData uri="http://schemas.openxmlformats.org/drawingml/2006/chart">
            <c:chart xmlns:c="http://schemas.openxmlformats.org/drawingml/2006/chart" xmlns:r="http://schemas.openxmlformats.org/officeDocument/2006/relationships" r:id="rId5"/>
          </a:graphicData>
        </a:graphic>
      </p:graphicFrame>
      <p:cxnSp>
        <p:nvCxnSpPr>
          <p:cNvPr id="4" name="Straight Connector 3">
            <a:extLst>
              <a:ext uri="{FF2B5EF4-FFF2-40B4-BE49-F238E27FC236}">
                <a16:creationId xmlns:a16="http://schemas.microsoft.com/office/drawing/2014/main" id="{2D9CC055-3357-A9C6-8F31-45303B318A3E}"/>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250324D-1F2B-1CA5-7954-07E74E3E6F6C}"/>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40805A2-5B90-F8C3-C9BB-8986AE00CB0D}"/>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4DA6E94-FD42-9823-C34B-1DDD7636CEFA}"/>
              </a:ext>
            </a:extLst>
          </p:cNvPr>
          <p:cNvCxnSpPr>
            <a:cxnSpLocks/>
          </p:cNvCxnSpPr>
          <p:nvPr/>
        </p:nvCxnSpPr>
        <p:spPr>
          <a:xfrm>
            <a:off x="10798489" y="1830243"/>
            <a:ext cx="0" cy="467360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028DE511-AAA9-385C-610E-0DB045D4AE83}"/>
              </a:ext>
            </a:extLst>
          </p:cNvPr>
          <p:cNvSpPr txBox="1"/>
          <p:nvPr/>
        </p:nvSpPr>
        <p:spPr>
          <a:xfrm>
            <a:off x="8970656" y="1447932"/>
            <a:ext cx="16401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sp>
        <p:nvSpPr>
          <p:cNvPr id="25" name="TextBox 24">
            <a:extLst>
              <a:ext uri="{FF2B5EF4-FFF2-40B4-BE49-F238E27FC236}">
                <a16:creationId xmlns:a16="http://schemas.microsoft.com/office/drawing/2014/main" id="{6845256A-A95B-BC2E-2ED7-B4E62396CE5D}"/>
              </a:ext>
              <a:ext uri="{C183D7F6-B498-43B3-948B-1728B52AA6E4}">
                <adec:decorative xmlns:adec="http://schemas.microsoft.com/office/drawing/2017/decorative" val="1"/>
              </a:ext>
            </a:extLst>
          </p:cNvPr>
          <p:cNvSpPr txBox="1"/>
          <p:nvPr/>
        </p:nvSpPr>
        <p:spPr>
          <a:xfrm>
            <a:off x="5476252" y="368127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26" name="Arrow: Up 25">
            <a:extLst>
              <a:ext uri="{FF2B5EF4-FFF2-40B4-BE49-F238E27FC236}">
                <a16:creationId xmlns:a16="http://schemas.microsoft.com/office/drawing/2014/main" id="{E62D6096-628A-6886-690D-C9928606237E}"/>
              </a:ext>
              <a:ext uri="{C183D7F6-B498-43B3-948B-1728B52AA6E4}">
                <adec:decorative xmlns:adec="http://schemas.microsoft.com/office/drawing/2017/decorative" val="1"/>
              </a:ext>
            </a:extLst>
          </p:cNvPr>
          <p:cNvSpPr/>
          <p:nvPr/>
        </p:nvSpPr>
        <p:spPr>
          <a:xfrm>
            <a:off x="5179429" y="377698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7" name="Arrow: Up 26">
            <a:extLst>
              <a:ext uri="{FF2B5EF4-FFF2-40B4-BE49-F238E27FC236}">
                <a16:creationId xmlns:a16="http://schemas.microsoft.com/office/drawing/2014/main" id="{D1550C38-DFE3-0C74-0F6B-FD7A089149E2}"/>
              </a:ext>
              <a:ext uri="{C183D7F6-B498-43B3-948B-1728B52AA6E4}">
                <adec:decorative xmlns:adec="http://schemas.microsoft.com/office/drawing/2017/decorative" val="1"/>
              </a:ext>
            </a:extLst>
          </p:cNvPr>
          <p:cNvSpPr/>
          <p:nvPr/>
        </p:nvSpPr>
        <p:spPr>
          <a:xfrm flipV="1">
            <a:off x="5321975" y="378451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Date Placeholder 3">
            <a:extLst>
              <a:ext uri="{FF2B5EF4-FFF2-40B4-BE49-F238E27FC236}">
                <a16:creationId xmlns:a16="http://schemas.microsoft.com/office/drawing/2014/main" id="{6A3E42FE-E87B-FC2C-9B64-4065A1C0C353}"/>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8" name="Slide Number Placeholder 2">
            <a:extLst>
              <a:ext uri="{FF2B5EF4-FFF2-40B4-BE49-F238E27FC236}">
                <a16:creationId xmlns:a16="http://schemas.microsoft.com/office/drawing/2014/main" id="{0A9E67BA-1D9C-5E8C-4577-AD40858452E6}"/>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27</a:t>
            </a:fld>
            <a:endParaRPr lang="en-GB" sz="1200">
              <a:solidFill>
                <a:schemeClr val="accent5"/>
              </a:solidFill>
            </a:endParaRPr>
          </a:p>
        </p:txBody>
      </p:sp>
    </p:spTree>
    <p:custDataLst>
      <p:tags r:id="rId1"/>
    </p:custDataLst>
    <p:extLst>
      <p:ext uri="{BB962C8B-B14F-4D97-AF65-F5344CB8AC3E}">
        <p14:creationId xmlns:p14="http://schemas.microsoft.com/office/powerpoint/2010/main" val="2276185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2992B71-2D89-8805-C37B-EB4BF309455A}"/>
              </a:ext>
            </a:extLst>
          </p:cNvPr>
          <p:cNvSpPr txBox="1">
            <a:spLocks/>
          </p:cNvSpPr>
          <p:nvPr/>
        </p:nvSpPr>
        <p:spPr>
          <a:xfrm>
            <a:off x="542371" y="358542"/>
            <a:ext cx="11265876" cy="1065091"/>
          </a:xfrm>
          <a:prstGeom prst="rect">
            <a:avLst/>
          </a:prstGeom>
        </p:spPr>
        <p:txBody>
          <a:bodyPr vert="horz" lIns="0" tIns="0" rIns="0" bIns="0" rtlCol="0" anchor="t" anchorCtr="0">
            <a:normAutofit/>
          </a:bodyPr>
          <a:lstStyle>
            <a:lvl1pPr algn="l" defTabSz="914400" rtl="0" eaLnBrk="1" latinLnBrk="0" hangingPunct="1">
              <a:lnSpc>
                <a:spcPct val="100000"/>
              </a:lnSpc>
              <a:spcBef>
                <a:spcPct val="0"/>
              </a:spcBef>
              <a:buNone/>
              <a:defRPr sz="4000" b="1" kern="1200">
                <a:solidFill>
                  <a:schemeClr val="accent1"/>
                </a:solidFill>
                <a:latin typeface="+mj-lt"/>
                <a:ea typeface="+mj-ea"/>
                <a:cs typeface="+mj-cs"/>
              </a:defRPr>
            </a:lvl1pPr>
          </a:lstStyle>
          <a:p>
            <a:r>
              <a:rPr lang="en-GB" sz="2400">
                <a:solidFill>
                  <a:schemeClr val="accent4"/>
                </a:solidFill>
                <a:ea typeface="Calibri"/>
                <a:cs typeface="Calibri"/>
              </a:rPr>
              <a:t>Females and those aged 45-54 and 55-65 are cycling 1-2 times per week significantly more than the Essex average, while other groups are cycling 3 or more times a week.</a:t>
            </a:r>
          </a:p>
        </p:txBody>
      </p:sp>
      <p:sp>
        <p:nvSpPr>
          <p:cNvPr id="27" name="TextBox 26">
            <a:extLst>
              <a:ext uri="{FF2B5EF4-FFF2-40B4-BE49-F238E27FC236}">
                <a16:creationId xmlns:a16="http://schemas.microsoft.com/office/drawing/2014/main" id="{82CF3111-E23C-4DCA-BFF0-DA53EDC1DE25}"/>
              </a:ext>
            </a:extLst>
          </p:cNvPr>
          <p:cNvSpPr txBox="1"/>
          <p:nvPr/>
        </p:nvSpPr>
        <p:spPr>
          <a:xfrm>
            <a:off x="716033" y="1562232"/>
            <a:ext cx="6097185"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cycling ride?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676579076"/>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Cycling</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6" name="TextBox 15">
            <a:extLst>
              <a:ext uri="{FF2B5EF4-FFF2-40B4-BE49-F238E27FC236}">
                <a16:creationId xmlns:a16="http://schemas.microsoft.com/office/drawing/2014/main" id="{4EC4DE6F-DC01-4AB1-99D6-DB5E6729ED3C}"/>
              </a:ext>
            </a:extLst>
          </p:cNvPr>
          <p:cNvSpPr txBox="1"/>
          <p:nvPr/>
        </p:nvSpPr>
        <p:spPr>
          <a:xfrm>
            <a:off x="693143" y="6259401"/>
            <a:ext cx="1051980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who answered yes to In the past 7 days, have you done a cycle ride (answering) (528). Note that base sizes are too low for analysis amongst 18-34s and 75+</a:t>
            </a: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1912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graphicFrame>
        <p:nvGraphicFramePr>
          <p:cNvPr id="2" name="Chart 1">
            <a:extLst>
              <a:ext uri="{FF2B5EF4-FFF2-40B4-BE49-F238E27FC236}">
                <a16:creationId xmlns:a16="http://schemas.microsoft.com/office/drawing/2014/main" id="{80EF4EAF-93D2-96A0-83C7-5359FA7BB053}"/>
              </a:ext>
            </a:extLst>
          </p:cNvPr>
          <p:cNvGraphicFramePr/>
          <p:nvPr>
            <p:extLst>
              <p:ext uri="{D42A27DB-BD31-4B8C-83A1-F6EECF244321}">
                <p14:modId xmlns:p14="http://schemas.microsoft.com/office/powerpoint/2010/main" val="341739056"/>
              </p:ext>
            </p:extLst>
          </p:nvPr>
        </p:nvGraphicFramePr>
        <p:xfrm>
          <a:off x="5514110" y="1472831"/>
          <a:ext cx="6392072"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42B6545F-98D5-EB6C-96B2-17915E9A4979}"/>
              </a:ext>
              <a:ext uri="{C183D7F6-B498-43B3-948B-1728B52AA6E4}">
                <adec:decorative xmlns:adec="http://schemas.microsoft.com/office/drawing/2017/decorative" val="1"/>
              </a:ext>
            </a:extLst>
          </p:cNvPr>
          <p:cNvSpPr txBox="1"/>
          <p:nvPr/>
        </p:nvSpPr>
        <p:spPr>
          <a:xfrm>
            <a:off x="7837712" y="5643239"/>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7" name="Arrow: Up 6">
            <a:extLst>
              <a:ext uri="{FF2B5EF4-FFF2-40B4-BE49-F238E27FC236}">
                <a16:creationId xmlns:a16="http://schemas.microsoft.com/office/drawing/2014/main" id="{8CD7DA42-7151-BFF9-58C5-631009C0C00B}"/>
              </a:ext>
              <a:ext uri="{C183D7F6-B498-43B3-948B-1728B52AA6E4}">
                <adec:decorative xmlns:adec="http://schemas.microsoft.com/office/drawing/2017/decorative" val="1"/>
              </a:ext>
            </a:extLst>
          </p:cNvPr>
          <p:cNvSpPr/>
          <p:nvPr/>
        </p:nvSpPr>
        <p:spPr>
          <a:xfrm>
            <a:off x="7540889" y="5738944"/>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080F4BA7-9E3A-F263-54AA-7398ADD48647}"/>
              </a:ext>
              <a:ext uri="{C183D7F6-B498-43B3-948B-1728B52AA6E4}">
                <adec:decorative xmlns:adec="http://schemas.microsoft.com/office/drawing/2017/decorative" val="1"/>
              </a:ext>
            </a:extLst>
          </p:cNvPr>
          <p:cNvSpPr/>
          <p:nvPr/>
        </p:nvSpPr>
        <p:spPr>
          <a:xfrm flipV="1">
            <a:off x="7683435" y="5746483"/>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 name="Date Placeholder 3">
            <a:extLst>
              <a:ext uri="{FF2B5EF4-FFF2-40B4-BE49-F238E27FC236}">
                <a16:creationId xmlns:a16="http://schemas.microsoft.com/office/drawing/2014/main" id="{C033953E-AC5E-D297-C678-E6701FEF727A}"/>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C7485566-B434-D745-8E60-CABC51452AC4}"/>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28</a:t>
            </a:fld>
            <a:endParaRPr lang="en-GB" sz="1200">
              <a:solidFill>
                <a:schemeClr val="accent5"/>
              </a:solidFill>
            </a:endParaRPr>
          </a:p>
        </p:txBody>
      </p:sp>
    </p:spTree>
    <p:custDataLst>
      <p:tags r:id="rId1"/>
    </p:custDataLst>
    <p:extLst>
      <p:ext uri="{BB962C8B-B14F-4D97-AF65-F5344CB8AC3E}">
        <p14:creationId xmlns:p14="http://schemas.microsoft.com/office/powerpoint/2010/main" val="8031330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3894401836"/>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687458" y="1669097"/>
            <a:ext cx="447581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cycling on each day that you did the activity?</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Cycling</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6" name="TextBox 15">
            <a:extLst>
              <a:ext uri="{FF2B5EF4-FFF2-40B4-BE49-F238E27FC236}">
                <a16:creationId xmlns:a16="http://schemas.microsoft.com/office/drawing/2014/main" id="{4EC4DE6F-DC01-4AB1-99D6-DB5E6729ED3C}"/>
              </a:ext>
            </a:extLst>
          </p:cNvPr>
          <p:cNvSpPr txBox="1"/>
          <p:nvPr/>
        </p:nvSpPr>
        <p:spPr>
          <a:xfrm>
            <a:off x="666749" y="6336454"/>
            <a:ext cx="1123950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who answered yes to In the past 7 days, have you done a cycle ride (answering) (</a:t>
            </a:r>
            <a:r>
              <a:rPr lang="en-GB" sz="1000">
                <a:solidFill>
                  <a:srgbClr val="000000"/>
                </a:solidFill>
                <a:latin typeface="+mj-lt"/>
              </a:rPr>
              <a:t>494</a:t>
            </a:r>
            <a:r>
              <a:rPr kumimoji="0" lang="en-GB" sz="1000" b="0" i="0" u="none" strike="noStrike" kern="1200" cap="none" spc="0" normalizeH="0" baseline="0" noProof="0">
                <a:ln>
                  <a:noFill/>
                </a:ln>
                <a:solidFill>
                  <a:srgbClr val="000000"/>
                </a:solidFill>
                <a:effectLst/>
                <a:uLnTx/>
                <a:uFillTx/>
                <a:latin typeface="+mj-lt"/>
                <a:ea typeface="+mn-ea"/>
                <a:cs typeface="+mn-cs"/>
              </a:rPr>
              <a:t>). Note that base sizes are too low for analysis amongst 18-24s</a:t>
            </a: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564173" y="498474"/>
            <a:ext cx="11389701" cy="1073151"/>
          </a:xfrm>
        </p:spPr>
        <p:txBody>
          <a:bodyPr anchor="t" anchorCtr="0">
            <a:noAutofit/>
          </a:bodyPr>
          <a:lstStyle/>
          <a:p>
            <a:r>
              <a:rPr lang="en-GB" sz="2400">
                <a:solidFill>
                  <a:schemeClr val="accent4"/>
                </a:solidFill>
              </a:rPr>
              <a:t>Those aged 65+ are cycling significantly less than the Essex average. However, those who do cycle tend to cycle for a similar duration to walking, typically between 30 and 89 minutes.</a:t>
            </a: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 name="Rectangle 2">
            <a:extLst>
              <a:ext uri="{FF2B5EF4-FFF2-40B4-BE49-F238E27FC236}">
                <a16:creationId xmlns:a16="http://schemas.microsoft.com/office/drawing/2014/main" id="{93B5F8D3-4ABF-9FCB-C3D9-96FBF18D9F05}"/>
              </a:ext>
            </a:extLst>
          </p:cNvPr>
          <p:cNvSpPr/>
          <p:nvPr/>
        </p:nvSpPr>
        <p:spPr>
          <a:xfrm>
            <a:off x="895927" y="3398150"/>
            <a:ext cx="5024582" cy="1053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3E36B2D-7041-8684-40D6-754B01E1DE97}"/>
              </a:ext>
            </a:extLst>
          </p:cNvPr>
          <p:cNvSpPr txBox="1"/>
          <p:nvPr/>
        </p:nvSpPr>
        <p:spPr>
          <a:xfrm>
            <a:off x="4628861" y="3592368"/>
            <a:ext cx="1183118" cy="757382"/>
          </a:xfrm>
          <a:prstGeom prst="rect">
            <a:avLst/>
          </a:prstGeom>
          <a:noFill/>
        </p:spPr>
        <p:txBody>
          <a:bodyPr wrap="square" lIns="0" tIns="0" rIns="0" bIns="0" rtlCol="0">
            <a:noAutofit/>
          </a:bodyPr>
          <a:lstStyle/>
          <a:p>
            <a:pPr algn="ctr">
              <a:spcAft>
                <a:spcPts val="1134"/>
              </a:spcAft>
            </a:pPr>
            <a:r>
              <a:rPr lang="en-GB" sz="1400" b="1"/>
              <a:t>49% would </a:t>
            </a:r>
            <a:r>
              <a:rPr lang="en-GB" sz="1400" b="1" u="sng"/>
              <a:t>walk</a:t>
            </a:r>
            <a:r>
              <a:rPr lang="en-GB" sz="1400" b="1"/>
              <a:t> for 30-89 minutes in 2024.</a:t>
            </a:r>
          </a:p>
        </p:txBody>
      </p:sp>
      <p:sp>
        <p:nvSpPr>
          <p:cNvPr id="6" name="TextBox 5">
            <a:extLst>
              <a:ext uri="{FF2B5EF4-FFF2-40B4-BE49-F238E27FC236}">
                <a16:creationId xmlns:a16="http://schemas.microsoft.com/office/drawing/2014/main" id="{6CAFBD4B-A963-9677-1986-96DE8DFA4633}"/>
              </a:ext>
              <a:ext uri="{C183D7F6-B498-43B3-948B-1728B52AA6E4}">
                <adec:decorative xmlns:adec="http://schemas.microsoft.com/office/drawing/2017/decorative" val="1"/>
              </a:ext>
            </a:extLst>
          </p:cNvPr>
          <p:cNvSpPr txBox="1"/>
          <p:nvPr/>
        </p:nvSpPr>
        <p:spPr>
          <a:xfrm>
            <a:off x="6437746" y="1651506"/>
            <a:ext cx="6643140"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Was the effort you put into cycling usually enough to raise your breathing rate?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7" name="Chart 6">
            <a:extLst>
              <a:ext uri="{FF2B5EF4-FFF2-40B4-BE49-F238E27FC236}">
                <a16:creationId xmlns:a16="http://schemas.microsoft.com/office/drawing/2014/main" id="{34D76E86-FDE7-1447-DFBD-DA8266A09B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7977028"/>
              </p:ext>
            </p:extLst>
          </p:nvPr>
        </p:nvGraphicFramePr>
        <p:xfrm>
          <a:off x="6582064" y="2345187"/>
          <a:ext cx="5398510" cy="354365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AF62035F-C30A-ED13-C021-105611230DF5}"/>
              </a:ext>
              <a:ext uri="{C183D7F6-B498-43B3-948B-1728B52AA6E4}">
                <adec:decorative xmlns:adec="http://schemas.microsoft.com/office/drawing/2017/decorative" val="1"/>
              </a:ext>
            </a:extLst>
          </p:cNvPr>
          <p:cNvSpPr txBox="1"/>
          <p:nvPr/>
        </p:nvSpPr>
        <p:spPr>
          <a:xfrm>
            <a:off x="9532126" y="2032749"/>
            <a:ext cx="31306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a:t>
            </a:r>
            <a:r>
              <a:rPr lang="en-GB" sz="1400" b="1" i="1">
                <a:latin typeface="+mj-lt"/>
              </a:rPr>
              <a:t>Yes</a:t>
            </a:r>
            <a:r>
              <a:rPr kumimoji="0" lang="en-GB" sz="1400" b="1" i="1" u="none" strike="noStrike" kern="1200" cap="none" spc="0" normalizeH="0" baseline="0" noProof="0">
                <a:ln>
                  <a:noFill/>
                </a:ln>
                <a:effectLst/>
                <a:uLnTx/>
                <a:uFillTx/>
                <a:latin typeface="+mj-lt"/>
                <a:ea typeface="+mn-ea"/>
                <a:cs typeface="+mn-cs"/>
              </a:rPr>
              <a:t> / </a:t>
            </a:r>
            <a:r>
              <a:rPr lang="en-GB" sz="1400" b="1" i="1">
                <a:latin typeface="+mj-lt"/>
              </a:rPr>
              <a:t>No</a:t>
            </a:r>
            <a:endParaRPr kumimoji="0" lang="en-GB" sz="1400" b="1" i="1" u="none" strike="noStrike" kern="1200" cap="none" spc="0" normalizeH="0" baseline="0" noProof="0">
              <a:ln>
                <a:noFill/>
              </a:ln>
              <a:effectLst/>
              <a:uLnTx/>
              <a:uFillTx/>
              <a:latin typeface="+mj-lt"/>
              <a:ea typeface="+mn-ea"/>
              <a:cs typeface="+mn-cs"/>
            </a:endParaRPr>
          </a:p>
        </p:txBody>
      </p:sp>
      <p:sp>
        <p:nvSpPr>
          <p:cNvPr id="9" name="TextBox 8">
            <a:extLst>
              <a:ext uri="{FF2B5EF4-FFF2-40B4-BE49-F238E27FC236}">
                <a16:creationId xmlns:a16="http://schemas.microsoft.com/office/drawing/2014/main" id="{5E925342-11D9-52D3-6862-02F1CB22022A}"/>
              </a:ext>
              <a:ext uri="{C183D7F6-B498-43B3-948B-1728B52AA6E4}">
                <adec:decorative xmlns:adec="http://schemas.microsoft.com/office/drawing/2017/decorative" val="1"/>
              </a:ext>
            </a:extLst>
          </p:cNvPr>
          <p:cNvSpPr txBox="1"/>
          <p:nvPr/>
        </p:nvSpPr>
        <p:spPr>
          <a:xfrm>
            <a:off x="7944243" y="5510074"/>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11" name="Arrow: Up 10">
            <a:extLst>
              <a:ext uri="{FF2B5EF4-FFF2-40B4-BE49-F238E27FC236}">
                <a16:creationId xmlns:a16="http://schemas.microsoft.com/office/drawing/2014/main" id="{F23DFF59-961E-183A-714F-BB81F7AFF6E9}"/>
              </a:ext>
              <a:ext uri="{C183D7F6-B498-43B3-948B-1728B52AA6E4}">
                <adec:decorative xmlns:adec="http://schemas.microsoft.com/office/drawing/2017/decorative" val="1"/>
              </a:ext>
            </a:extLst>
          </p:cNvPr>
          <p:cNvSpPr/>
          <p:nvPr/>
        </p:nvSpPr>
        <p:spPr>
          <a:xfrm>
            <a:off x="7647420" y="5605779"/>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65904419-A7FF-6D6D-7E11-CF0483C173A3}"/>
              </a:ext>
              <a:ext uri="{C183D7F6-B498-43B3-948B-1728B52AA6E4}">
                <adec:decorative xmlns:adec="http://schemas.microsoft.com/office/drawing/2017/decorative" val="1"/>
              </a:ext>
            </a:extLst>
          </p:cNvPr>
          <p:cNvSpPr/>
          <p:nvPr/>
        </p:nvSpPr>
        <p:spPr>
          <a:xfrm flipV="1">
            <a:off x="7789966" y="5613318"/>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Arrow: Up 16">
            <a:extLst>
              <a:ext uri="{FF2B5EF4-FFF2-40B4-BE49-F238E27FC236}">
                <a16:creationId xmlns:a16="http://schemas.microsoft.com/office/drawing/2014/main" id="{BC05FB12-3AF7-3CE6-824B-45643BF30018}"/>
              </a:ext>
              <a:ext uri="{C183D7F6-B498-43B3-948B-1728B52AA6E4}">
                <adec:decorative xmlns:adec="http://schemas.microsoft.com/office/drawing/2017/decorative" val="1"/>
              </a:ext>
            </a:extLst>
          </p:cNvPr>
          <p:cNvSpPr/>
          <p:nvPr/>
        </p:nvSpPr>
        <p:spPr>
          <a:xfrm flipV="1">
            <a:off x="9487755" y="3886901"/>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Arrow: Up 18">
            <a:extLst>
              <a:ext uri="{FF2B5EF4-FFF2-40B4-BE49-F238E27FC236}">
                <a16:creationId xmlns:a16="http://schemas.microsoft.com/office/drawing/2014/main" id="{1A06CCBE-FD49-C707-4021-7CD646DE7801}"/>
              </a:ext>
              <a:ext uri="{C183D7F6-B498-43B3-948B-1728B52AA6E4}">
                <adec:decorative xmlns:adec="http://schemas.microsoft.com/office/drawing/2017/decorative" val="1"/>
              </a:ext>
            </a:extLst>
          </p:cNvPr>
          <p:cNvSpPr/>
          <p:nvPr/>
        </p:nvSpPr>
        <p:spPr>
          <a:xfrm flipV="1">
            <a:off x="9946935" y="3803299"/>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 name="Date Placeholder 3">
            <a:extLst>
              <a:ext uri="{FF2B5EF4-FFF2-40B4-BE49-F238E27FC236}">
                <a16:creationId xmlns:a16="http://schemas.microsoft.com/office/drawing/2014/main" id="{52A6E8A8-E075-90FA-4608-F3AE5DA0F7A9}"/>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B3332E15-030F-DDBA-3C06-41F44D60D86C}"/>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29</a:t>
            </a:fld>
            <a:endParaRPr lang="en-GB" sz="1200">
              <a:solidFill>
                <a:schemeClr val="accent5"/>
              </a:solidFill>
            </a:endParaRPr>
          </a:p>
        </p:txBody>
      </p:sp>
    </p:spTree>
    <p:custDataLst>
      <p:tags r:id="rId1"/>
    </p:custDataLst>
    <p:extLst>
      <p:ext uri="{BB962C8B-B14F-4D97-AF65-F5344CB8AC3E}">
        <p14:creationId xmlns:p14="http://schemas.microsoft.com/office/powerpoint/2010/main" val="1226303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latin typeface="+mn-lt"/>
                <a:ea typeface="Lato" panose="020F0502020204030203" pitchFamily="34" charset="0"/>
                <a:cs typeface="Lato" panose="020F0502020204030203" pitchFamily="34" charset="0"/>
              </a:rPr>
              <a:t>About the survey</a:t>
            </a:r>
          </a:p>
        </p:txBody>
      </p:sp>
      <p:sp>
        <p:nvSpPr>
          <p:cNvPr id="3" name="Content Placeholder 2">
            <a:extLst>
              <a:ext uri="{FF2B5EF4-FFF2-40B4-BE49-F238E27FC236}">
                <a16:creationId xmlns:a16="http://schemas.microsoft.com/office/drawing/2014/main" id="{AA235D10-7B94-BD9D-BE74-BBB9F64D14D5}"/>
              </a:ext>
            </a:extLst>
          </p:cNvPr>
          <p:cNvSpPr>
            <a:spLocks noGrp="1"/>
          </p:cNvSpPr>
          <p:nvPr>
            <p:ph sz="half" idx="1"/>
          </p:nvPr>
        </p:nvSpPr>
        <p:spPr/>
        <p:txBody>
          <a:bodyPr/>
          <a:lstStyle/>
          <a:p>
            <a:pPr marL="0" marR="0" lvl="0" indent="0" algn="l" defTabSz="914400" rtl="0" eaLnBrk="1" fontAlgn="auto" latinLnBrk="0" hangingPunct="1">
              <a:lnSpc>
                <a:spcPct val="9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2024 Resident Survey is a sample survey designed to:</a:t>
            </a:r>
            <a:endParaRPr kumimoji="0" lang="en-GB" sz="5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be representative of the Essex adult population;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provide insight on specific groups and cohorts; and </a:t>
            </a:r>
          </a:p>
          <a:p>
            <a:pPr marL="285750" marR="0" lvl="0" indent="-285750"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draw conclusions at the district level.</a:t>
            </a:r>
          </a:p>
          <a:p>
            <a:pPr marL="285750" marR="0" lvl="0"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The survey was delivered in partnership with Opinion Research Services (ORS) and conducted in line with Market Research Society standards.</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Fieldwork took place during </a:t>
            </a:r>
            <a:r>
              <a:rPr lang="en-GB" sz="1400" b="0">
                <a:solidFill>
                  <a:srgbClr val="000000"/>
                </a:solidFill>
                <a:ea typeface="Lato" panose="020F0502020204030203" pitchFamily="34" charset="0"/>
                <a:cs typeface="Lato" panose="020F0502020204030203" pitchFamily="34" charset="0"/>
              </a:rPr>
              <a:t>March</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 June 2024.  37,301 households received a postal invite to participate in the survey, which could be completed online or via a paper questionnaire. A total of </a:t>
            </a:r>
            <a:r>
              <a:rPr lang="en-GB" sz="1400" b="0">
                <a:solidFill>
                  <a:srgbClr val="000000"/>
                </a:solidFill>
                <a:ea typeface="Lato" panose="020F0502020204030203" pitchFamily="34" charset="0"/>
                <a:cs typeface="Lato" panose="020F0502020204030203" pitchFamily="34" charset="0"/>
              </a:rPr>
              <a:t>5,613</a:t>
            </a: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 residents aged 18+ responded to the 2024 survey.</a:t>
            </a: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GB" sz="1400" b="0" i="0" u="none" strike="noStrike" kern="1200" cap="none" spc="0" normalizeH="0" baseline="0" noProof="0">
                <a:ln>
                  <a:noFill/>
                </a:ln>
                <a:solidFill>
                  <a:srgbClr val="000000"/>
                </a:solidFill>
                <a:effectLst/>
                <a:uLnTx/>
                <a:uFillTx/>
                <a:ea typeface="Lato" panose="020F0502020204030203" pitchFamily="34" charset="0"/>
                <a:cs typeface="Lato" panose="020F0502020204030203" pitchFamily="34" charset="0"/>
              </a:rPr>
              <a:t>This provides a robust sample size which enables reliable analysis of the data by area and by population sub-groups.</a:t>
            </a:r>
          </a:p>
        </p:txBody>
      </p:sp>
    </p:spTree>
    <p:extLst>
      <p:ext uri="{BB962C8B-B14F-4D97-AF65-F5344CB8AC3E}">
        <p14:creationId xmlns:p14="http://schemas.microsoft.com/office/powerpoint/2010/main" val="1087193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609776" y="332798"/>
            <a:ext cx="11458617" cy="1065091"/>
          </a:xfrm>
        </p:spPr>
        <p:txBody>
          <a:bodyPr anchor="t" anchorCtr="0">
            <a:normAutofit fontScale="90000"/>
          </a:bodyPr>
          <a:lstStyle/>
          <a:p>
            <a:r>
              <a:rPr lang="en-GB" sz="2800">
                <a:solidFill>
                  <a:schemeClr val="accent4"/>
                </a:solidFill>
              </a:rPr>
              <a:t>About 2 in 5 residents have participated in a sport, fitness activity, or dance in the past week, with over half engaging in these activities for at least 3 days a week.</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31" name="TextBox 30">
            <a:extLst>
              <a:ext uri="{FF2B5EF4-FFF2-40B4-BE49-F238E27FC236}">
                <a16:creationId xmlns:a16="http://schemas.microsoft.com/office/drawing/2014/main" id="{9836A6F1-BE3A-4B8D-A187-7D95E64F3186}"/>
              </a:ext>
            </a:extLst>
          </p:cNvPr>
          <p:cNvSpPr txBox="1"/>
          <p:nvPr/>
        </p:nvSpPr>
        <p:spPr>
          <a:xfrm>
            <a:off x="704849" y="6222154"/>
            <a:ext cx="918758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Base: All respondents (answering); all those having </a:t>
            </a:r>
            <a:r>
              <a:rPr lang="en-GB" sz="1000">
                <a:solidFill>
                  <a:srgbClr val="000000"/>
                </a:solidFill>
                <a:latin typeface="Arial" panose="020B0604020202020204"/>
              </a:rPr>
              <a:t>done a sport or fitness activity in the</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last 7 days (5,430)</a:t>
            </a:r>
          </a:p>
        </p:txBody>
      </p:sp>
      <p:sp>
        <p:nvSpPr>
          <p:cNvPr id="6" name="Rectangle: Rounded Corners 5">
            <a:extLst>
              <a:ext uri="{FF2B5EF4-FFF2-40B4-BE49-F238E27FC236}">
                <a16:creationId xmlns:a16="http://schemas.microsoft.com/office/drawing/2014/main" id="{988B09CA-0871-A2DC-4DE2-EBC48D8F83E4}"/>
              </a:ext>
            </a:extLst>
          </p:cNvPr>
          <p:cNvSpPr/>
          <p:nvPr/>
        </p:nvSpPr>
        <p:spPr>
          <a:xfrm>
            <a:off x="133465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rPr>
              <a:t>38%</a:t>
            </a:r>
            <a:r>
              <a:rPr lang="en-GB" sz="4400" b="1">
                <a:solidFill>
                  <a:schemeClr val="bg1"/>
                </a:solidFill>
              </a:rPr>
              <a:t> </a:t>
            </a:r>
          </a:p>
          <a:p>
            <a:pPr algn="ctr"/>
            <a:r>
              <a:rPr lang="en-GB" sz="1600" b="1">
                <a:solidFill>
                  <a:schemeClr val="bg1"/>
                </a:solidFill>
              </a:rPr>
              <a:t>of residents have done a sports, fitness activity or dance in the last 7 days. Up 4% from 2023.</a:t>
            </a:r>
          </a:p>
        </p:txBody>
      </p:sp>
      <p:sp>
        <p:nvSpPr>
          <p:cNvPr id="7" name="Rectangle: Rounded Corners 6">
            <a:extLst>
              <a:ext uri="{FF2B5EF4-FFF2-40B4-BE49-F238E27FC236}">
                <a16:creationId xmlns:a16="http://schemas.microsoft.com/office/drawing/2014/main" id="{8DA7E99C-B1F2-2ECD-FAC8-DCE0D4D8E3CE}"/>
              </a:ext>
            </a:extLst>
          </p:cNvPr>
          <p:cNvSpPr/>
          <p:nvPr/>
        </p:nvSpPr>
        <p:spPr>
          <a:xfrm>
            <a:off x="3868304" y="2320128"/>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Of which:</a:t>
            </a:r>
          </a:p>
          <a:p>
            <a:pPr algn="ctr"/>
            <a:r>
              <a:rPr lang="en-GB" sz="1600" b="1">
                <a:solidFill>
                  <a:schemeClr val="bg1"/>
                </a:solidFill>
              </a:rPr>
              <a:t> </a:t>
            </a:r>
            <a:r>
              <a:rPr lang="en-GB" sz="2800" b="1">
                <a:solidFill>
                  <a:schemeClr val="bg1"/>
                </a:solidFill>
              </a:rPr>
              <a:t>58% </a:t>
            </a:r>
            <a:r>
              <a:rPr lang="en-GB" sz="1600" b="1">
                <a:solidFill>
                  <a:schemeClr val="bg1"/>
                </a:solidFill>
              </a:rPr>
              <a:t>have done this at least 3 days a week. </a:t>
            </a:r>
          </a:p>
        </p:txBody>
      </p:sp>
      <p:sp>
        <p:nvSpPr>
          <p:cNvPr id="8" name="Arrow: Pentagon 7">
            <a:extLst>
              <a:ext uri="{FF2B5EF4-FFF2-40B4-BE49-F238E27FC236}">
                <a16:creationId xmlns:a16="http://schemas.microsoft.com/office/drawing/2014/main" id="{B8AE0A16-DFC5-20C5-1B2B-25F372574F17}"/>
              </a:ext>
            </a:extLst>
          </p:cNvPr>
          <p:cNvSpPr/>
          <p:nvPr/>
        </p:nvSpPr>
        <p:spPr>
          <a:xfrm>
            <a:off x="3343563" y="3011055"/>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C081026-63C3-331E-3B6B-209D1A1023E1}"/>
              </a:ext>
            </a:extLst>
          </p:cNvPr>
          <p:cNvSpPr/>
          <p:nvPr/>
        </p:nvSpPr>
        <p:spPr>
          <a:xfrm>
            <a:off x="6401954" y="2335553"/>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rPr>
              <a:t>50% </a:t>
            </a:r>
          </a:p>
          <a:p>
            <a:pPr algn="ctr"/>
            <a:r>
              <a:rPr lang="en-GB" sz="1600" b="1">
                <a:solidFill>
                  <a:schemeClr val="bg1"/>
                </a:solidFill>
              </a:rPr>
              <a:t>spend 30-89 minutes per activity</a:t>
            </a:r>
          </a:p>
        </p:txBody>
      </p:sp>
      <p:sp>
        <p:nvSpPr>
          <p:cNvPr id="11" name="Arrow: Pentagon 10">
            <a:extLst>
              <a:ext uri="{FF2B5EF4-FFF2-40B4-BE49-F238E27FC236}">
                <a16:creationId xmlns:a16="http://schemas.microsoft.com/office/drawing/2014/main" id="{83CAC714-ED56-B1BE-64A3-BA7321997BA7}"/>
              </a:ext>
            </a:extLst>
          </p:cNvPr>
          <p:cNvSpPr/>
          <p:nvPr/>
        </p:nvSpPr>
        <p:spPr>
          <a:xfrm>
            <a:off x="5877213" y="3026480"/>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DD552831-029F-C8D3-C3D7-B34BA92338DD}"/>
              </a:ext>
            </a:extLst>
          </p:cNvPr>
          <p:cNvSpPr/>
          <p:nvPr/>
        </p:nvSpPr>
        <p:spPr>
          <a:xfrm>
            <a:off x="8935604" y="2303064"/>
            <a:ext cx="2008909" cy="22518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a:solidFill>
                  <a:schemeClr val="bg1"/>
                </a:solidFill>
              </a:rPr>
              <a:t>95% </a:t>
            </a:r>
          </a:p>
          <a:p>
            <a:pPr algn="ctr"/>
            <a:r>
              <a:rPr lang="en-GB" sz="1600" b="1">
                <a:solidFill>
                  <a:schemeClr val="bg1"/>
                </a:solidFill>
              </a:rPr>
              <a:t>State the exert enough energy to be out of breadth</a:t>
            </a:r>
          </a:p>
        </p:txBody>
      </p:sp>
      <p:sp>
        <p:nvSpPr>
          <p:cNvPr id="13" name="Arrow: Pentagon 12">
            <a:extLst>
              <a:ext uri="{FF2B5EF4-FFF2-40B4-BE49-F238E27FC236}">
                <a16:creationId xmlns:a16="http://schemas.microsoft.com/office/drawing/2014/main" id="{A260C9BF-9850-750A-BBF1-DBE8CEA77F4C}"/>
              </a:ext>
            </a:extLst>
          </p:cNvPr>
          <p:cNvSpPr/>
          <p:nvPr/>
        </p:nvSpPr>
        <p:spPr>
          <a:xfrm>
            <a:off x="8410863" y="2993991"/>
            <a:ext cx="524741" cy="812800"/>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Tennis outline">
            <a:extLst>
              <a:ext uri="{FF2B5EF4-FFF2-40B4-BE49-F238E27FC236}">
                <a16:creationId xmlns:a16="http://schemas.microsoft.com/office/drawing/2014/main" id="{795FCB40-5EF9-067F-60B4-1169D0C432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52475" y="1285875"/>
            <a:ext cx="914400" cy="914400"/>
          </a:xfrm>
          <a:prstGeom prst="rect">
            <a:avLst/>
          </a:prstGeom>
        </p:spPr>
      </p:pic>
      <p:sp>
        <p:nvSpPr>
          <p:cNvPr id="2" name="Date Placeholder 3">
            <a:extLst>
              <a:ext uri="{FF2B5EF4-FFF2-40B4-BE49-F238E27FC236}">
                <a16:creationId xmlns:a16="http://schemas.microsoft.com/office/drawing/2014/main" id="{DB0D535F-1535-43FF-1BBD-0465E7A2B399}"/>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3" name="Slide Number Placeholder 2">
            <a:extLst>
              <a:ext uri="{FF2B5EF4-FFF2-40B4-BE49-F238E27FC236}">
                <a16:creationId xmlns:a16="http://schemas.microsoft.com/office/drawing/2014/main" id="{04F8C78B-7CDD-10CB-23B4-AE56EECE68D2}"/>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30</a:t>
            </a:fld>
            <a:endParaRPr lang="en-GB" sz="1200">
              <a:solidFill>
                <a:schemeClr val="accent5"/>
              </a:solidFill>
            </a:endParaRPr>
          </a:p>
        </p:txBody>
      </p:sp>
    </p:spTree>
    <p:custDataLst>
      <p:tags r:id="rId1"/>
    </p:custDataLst>
    <p:extLst>
      <p:ext uri="{BB962C8B-B14F-4D97-AF65-F5344CB8AC3E}">
        <p14:creationId xmlns:p14="http://schemas.microsoft.com/office/powerpoint/2010/main" val="263139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BFBCADAC-8FD7-47A9-9D83-C47E9CF6812C}"/>
              </a:ext>
              <a:ext uri="{C183D7F6-B498-43B3-948B-1728B52AA6E4}">
                <adec:decorative xmlns:adec="http://schemas.microsoft.com/office/drawing/2017/decorative" val="0"/>
              </a:ext>
            </a:extLst>
          </p:cNvPr>
          <p:cNvSpPr>
            <a:spLocks noGrp="1"/>
          </p:cNvSpPr>
          <p:nvPr>
            <p:ph type="title"/>
          </p:nvPr>
        </p:nvSpPr>
        <p:spPr>
          <a:xfrm>
            <a:off x="526074" y="374649"/>
            <a:ext cx="11113476" cy="1065091"/>
          </a:xfrm>
        </p:spPr>
        <p:txBody>
          <a:bodyPr anchor="t" anchorCtr="0">
            <a:normAutofit/>
          </a:bodyPr>
          <a:lstStyle/>
          <a:p>
            <a:r>
              <a:rPr lang="en-GB" sz="1800">
                <a:solidFill>
                  <a:schemeClr val="accent4"/>
                </a:solidFill>
              </a:rPr>
              <a:t>Females, individuals with limiting long-term illnesses, and those aged 55+ are less likely to participate in sport, fitness, or dance activities. Less deprived communities are significantly more likely to engage in these activities, particularly in the districts of Brentwood, Chelmsford, Epping Forest, Rochford, and Uttlesford.</a:t>
            </a:r>
          </a:p>
        </p:txBody>
      </p:sp>
      <p:sp>
        <p:nvSpPr>
          <p:cNvPr id="20" name="Footer Placeholder 5">
            <a:extLst>
              <a:ext uri="{FF2B5EF4-FFF2-40B4-BE49-F238E27FC236}">
                <a16:creationId xmlns:a16="http://schemas.microsoft.com/office/drawing/2014/main" id="{5D1606A8-2EBE-48ED-B369-6B069C3D0620}"/>
              </a:ext>
              <a:ext uri="{C183D7F6-B498-43B3-948B-1728B52AA6E4}">
                <adec:decorative xmlns:adec="http://schemas.microsoft.com/office/drawing/2017/decorative" val="1"/>
              </a:ext>
            </a:extLst>
          </p:cNvPr>
          <p:cNvSpPr>
            <a:spLocks noGrp="1"/>
          </p:cNvSpPr>
          <p:nvPr>
            <p:ph type="ftr" sz="quarter" idx="4294967295"/>
          </p:nvPr>
        </p:nvSpPr>
        <p:spPr>
          <a:xfrm>
            <a:off x="6096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8" name="TextBox 7">
            <a:extLst>
              <a:ext uri="{FF2B5EF4-FFF2-40B4-BE49-F238E27FC236}">
                <a16:creationId xmlns:a16="http://schemas.microsoft.com/office/drawing/2014/main" id="{533839F5-AC8F-4CC9-AAB3-00284A8B1D4A}"/>
              </a:ext>
              <a:ext uri="{C183D7F6-B498-43B3-948B-1728B52AA6E4}">
                <adec:decorative xmlns:adec="http://schemas.microsoft.com/office/drawing/2017/decorative" val="1"/>
              </a:ext>
            </a:extLst>
          </p:cNvPr>
          <p:cNvSpPr txBox="1"/>
          <p:nvPr/>
        </p:nvSpPr>
        <p:spPr>
          <a:xfrm>
            <a:off x="695325" y="6317404"/>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residents (answering) (5,430); </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LLTI/condition = Limiting long-term illness or health condition </a:t>
            </a:r>
            <a:endParaRPr kumimoji="0" lang="en-GB" sz="1000" b="0" i="0" u="none" strike="noStrike" kern="1200" cap="none" spc="0" normalizeH="0" baseline="0" noProof="0">
              <a:ln>
                <a:noFill/>
              </a:ln>
              <a:solidFill>
                <a:srgbClr val="000000"/>
              </a:solidFill>
              <a:effectLst/>
              <a:highlight>
                <a:srgbClr val="FFFF00"/>
              </a:highlight>
              <a:uLnTx/>
              <a:uFillTx/>
              <a:latin typeface="+mj-lt"/>
              <a:ea typeface="+mn-ea"/>
              <a:cs typeface="+mn-cs"/>
            </a:endParaRPr>
          </a:p>
        </p:txBody>
      </p:sp>
      <p:sp>
        <p:nvSpPr>
          <p:cNvPr id="22" name="TextBox 21">
            <a:extLst>
              <a:ext uri="{FF2B5EF4-FFF2-40B4-BE49-F238E27FC236}">
                <a16:creationId xmlns:a16="http://schemas.microsoft.com/office/drawing/2014/main" id="{EA5B08FA-038B-4413-9A14-65095F9E4F97}"/>
              </a:ext>
              <a:ext uri="{C183D7F6-B498-43B3-948B-1728B52AA6E4}">
                <adec:decorative xmlns:adec="http://schemas.microsoft.com/office/drawing/2017/decorative" val="1"/>
              </a:ext>
            </a:extLst>
          </p:cNvPr>
          <p:cNvSpPr txBox="1"/>
          <p:nvPr/>
        </p:nvSpPr>
        <p:spPr>
          <a:xfrm>
            <a:off x="638175" y="1452819"/>
            <a:ext cx="6577172"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past 7 days, have you done sport, fitness activity (such as gym or fitness classes), or dance?</a:t>
            </a:r>
          </a:p>
        </p:txBody>
      </p:sp>
      <p:graphicFrame>
        <p:nvGraphicFramePr>
          <p:cNvPr id="6" name="Chart 5">
            <a:extLst>
              <a:ext uri="{FF2B5EF4-FFF2-40B4-BE49-F238E27FC236}">
                <a16:creationId xmlns:a16="http://schemas.microsoft.com/office/drawing/2014/main" id="{26414036-41AC-93F4-F74F-8D24DCDCE676}"/>
              </a:ext>
            </a:extLst>
          </p:cNvPr>
          <p:cNvGraphicFramePr/>
          <p:nvPr>
            <p:extLst>
              <p:ext uri="{D42A27DB-BD31-4B8C-83A1-F6EECF244321}">
                <p14:modId xmlns:p14="http://schemas.microsoft.com/office/powerpoint/2010/main" val="1861098317"/>
              </p:ext>
            </p:extLst>
          </p:nvPr>
        </p:nvGraphicFramePr>
        <p:xfrm>
          <a:off x="5524351" y="1680283"/>
          <a:ext cx="6452820" cy="4417357"/>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52226A9E-96F1-F78E-8E6D-D6FFCEC3B000}"/>
              </a:ext>
            </a:extLst>
          </p:cNvPr>
          <p:cNvSpPr txBox="1"/>
          <p:nvPr/>
        </p:nvSpPr>
        <p:spPr>
          <a:xfrm>
            <a:off x="7107538" y="1299961"/>
            <a:ext cx="438913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kumimoji="0" lang="en-GB" sz="1600" b="1" i="1" u="none" strike="noStrike" kern="1200" cap="none" spc="0" normalizeH="0" baseline="0" noProof="0">
                <a:ln>
                  <a:noFill/>
                </a:ln>
                <a:solidFill>
                  <a:schemeClr val="tx2"/>
                </a:solidFill>
                <a:effectLst/>
                <a:uLnTx/>
                <a:uFillTx/>
                <a:latin typeface="+mj-lt"/>
                <a:ea typeface="+mn-ea"/>
                <a:cs typeface="+mn-cs"/>
              </a:rPr>
              <a:t>% </a:t>
            </a:r>
            <a:r>
              <a:rPr lang="en-GB" sz="1600" b="1" i="1">
                <a:solidFill>
                  <a:schemeClr val="tx2"/>
                </a:solidFill>
                <a:latin typeface="+mj-lt"/>
              </a:rPr>
              <a:t>yes</a:t>
            </a:r>
            <a:endParaRPr kumimoji="0" lang="en-GB" sz="1600" b="1" i="1" u="none" strike="noStrike" kern="1200" cap="none" spc="0" normalizeH="0" baseline="0" noProof="0">
              <a:ln>
                <a:noFill/>
              </a:ln>
              <a:solidFill>
                <a:schemeClr val="tx2"/>
              </a:solidFill>
              <a:effectLst/>
              <a:uLnTx/>
              <a:uFillTx/>
              <a:latin typeface="+mj-lt"/>
              <a:ea typeface="+mn-ea"/>
              <a:cs typeface="+mn-cs"/>
            </a:endParaRPr>
          </a:p>
        </p:txBody>
      </p:sp>
      <p:cxnSp>
        <p:nvCxnSpPr>
          <p:cNvPr id="9" name="Straight Connector 8">
            <a:extLst>
              <a:ext uri="{FF2B5EF4-FFF2-40B4-BE49-F238E27FC236}">
                <a16:creationId xmlns:a16="http://schemas.microsoft.com/office/drawing/2014/main" id="{FD35C55C-826E-46C7-A6EA-19B358DB21C6}"/>
              </a:ext>
            </a:extLst>
          </p:cNvPr>
          <p:cNvCxnSpPr>
            <a:cxnSpLocks/>
          </p:cNvCxnSpPr>
          <p:nvPr/>
        </p:nvCxnSpPr>
        <p:spPr>
          <a:xfrm>
            <a:off x="6686550" y="4263250"/>
            <a:ext cx="4886325" cy="0"/>
          </a:xfrm>
          <a:prstGeom prst="line">
            <a:avLst/>
          </a:prstGeom>
          <a:ln>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84B160D-FB8D-93D9-04BC-E14C459B3F26}"/>
              </a:ext>
            </a:extLst>
          </p:cNvPr>
          <p:cNvCxnSpPr>
            <a:cxnSpLocks/>
          </p:cNvCxnSpPr>
          <p:nvPr/>
        </p:nvCxnSpPr>
        <p:spPr>
          <a:xfrm>
            <a:off x="6886575" y="4653775"/>
            <a:ext cx="4886325" cy="0"/>
          </a:xfrm>
          <a:prstGeom prst="line">
            <a:avLst/>
          </a:prstGeom>
          <a:ln>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5C34EEF-B00A-A617-6AFC-3736C94501D1}"/>
              </a:ext>
            </a:extLst>
          </p:cNvPr>
          <p:cNvCxnSpPr>
            <a:cxnSpLocks/>
          </p:cNvCxnSpPr>
          <p:nvPr/>
        </p:nvCxnSpPr>
        <p:spPr>
          <a:xfrm>
            <a:off x="6686550" y="5044300"/>
            <a:ext cx="4886325" cy="0"/>
          </a:xfrm>
          <a:prstGeom prst="line">
            <a:avLst/>
          </a:prstGeom>
          <a:ln>
            <a:solidFill>
              <a:srgbClr val="BDDEFF"/>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a:extLst>
              <a:ext uri="{FF2B5EF4-FFF2-40B4-BE49-F238E27FC236}">
                <a16:creationId xmlns:a16="http://schemas.microsoft.com/office/drawing/2014/main" id="{5C75C272-A485-D840-7151-F403251D6C21}"/>
              </a:ext>
            </a:extLst>
          </p:cNvPr>
          <p:cNvGraphicFramePr/>
          <p:nvPr>
            <p:extLst>
              <p:ext uri="{D42A27DB-BD31-4B8C-83A1-F6EECF244321}">
                <p14:modId xmlns:p14="http://schemas.microsoft.com/office/powerpoint/2010/main" val="1846402331"/>
              </p:ext>
            </p:extLst>
          </p:nvPr>
        </p:nvGraphicFramePr>
        <p:xfrm>
          <a:off x="542371" y="2271761"/>
          <a:ext cx="5548458" cy="3946561"/>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641FB625-7EF8-B60D-1885-47EB53A10D78}"/>
              </a:ext>
            </a:extLst>
          </p:cNvPr>
          <p:cNvSpPr txBox="1"/>
          <p:nvPr/>
        </p:nvSpPr>
        <p:spPr>
          <a:xfrm>
            <a:off x="3389006" y="1924501"/>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latin typeface="+mj-lt"/>
              </a:rPr>
              <a:t>% yes</a:t>
            </a:r>
            <a:endParaRPr kumimoji="0" lang="en-GB" sz="1400" b="1" i="1" u="none" strike="noStrike" kern="1200" cap="none" spc="0" normalizeH="0" baseline="0" noProof="0">
              <a:ln>
                <a:noFill/>
              </a:ln>
              <a:effectLst/>
              <a:uLnTx/>
              <a:uFillTx/>
              <a:latin typeface="+mj-lt"/>
              <a:ea typeface="+mn-ea"/>
              <a:cs typeface="+mn-cs"/>
            </a:endParaRPr>
          </a:p>
        </p:txBody>
      </p:sp>
      <p:cxnSp>
        <p:nvCxnSpPr>
          <p:cNvPr id="14" name="Straight Connector 13">
            <a:extLst>
              <a:ext uri="{FF2B5EF4-FFF2-40B4-BE49-F238E27FC236}">
                <a16:creationId xmlns:a16="http://schemas.microsoft.com/office/drawing/2014/main" id="{3D821FF1-FC4B-832C-C8F6-992A504F1EAF}"/>
              </a:ext>
            </a:extLst>
          </p:cNvPr>
          <p:cNvCxnSpPr>
            <a:cxnSpLocks/>
          </p:cNvCxnSpPr>
          <p:nvPr/>
        </p:nvCxnSpPr>
        <p:spPr>
          <a:xfrm>
            <a:off x="788461" y="307053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55A856-CEE8-E48F-C70C-061A20573EC8}"/>
              </a:ext>
            </a:extLst>
          </p:cNvPr>
          <p:cNvCxnSpPr>
            <a:cxnSpLocks/>
          </p:cNvCxnSpPr>
          <p:nvPr/>
        </p:nvCxnSpPr>
        <p:spPr>
          <a:xfrm>
            <a:off x="783541" y="481502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1E8984-D6D5-0F07-1162-97A5147818A6}"/>
              </a:ext>
            </a:extLst>
          </p:cNvPr>
          <p:cNvCxnSpPr>
            <a:cxnSpLocks/>
          </p:cNvCxnSpPr>
          <p:nvPr/>
        </p:nvCxnSpPr>
        <p:spPr>
          <a:xfrm>
            <a:off x="870381" y="5400618"/>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1D5E7AF-F304-1BCE-5904-BDB70CC0FA71}"/>
              </a:ext>
            </a:extLst>
          </p:cNvPr>
          <p:cNvCxnSpPr>
            <a:cxnSpLocks/>
          </p:cNvCxnSpPr>
          <p:nvPr/>
        </p:nvCxnSpPr>
        <p:spPr>
          <a:xfrm>
            <a:off x="4253661" y="2241736"/>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ABCB95-7511-704B-8983-39D76EFCCB40}"/>
              </a:ext>
            </a:extLst>
          </p:cNvPr>
          <p:cNvCxnSpPr>
            <a:cxnSpLocks/>
          </p:cNvCxnSpPr>
          <p:nvPr/>
        </p:nvCxnSpPr>
        <p:spPr>
          <a:xfrm flipH="1">
            <a:off x="9743281" y="1754762"/>
            <a:ext cx="15611" cy="4253572"/>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ECCCD1D1-9547-BC89-EC9C-147A2C35EF4B}"/>
              </a:ext>
              <a:ext uri="{C183D7F6-B498-43B3-948B-1728B52AA6E4}">
                <adec:decorative xmlns:adec="http://schemas.microsoft.com/office/drawing/2017/decorative" val="1"/>
              </a:ext>
            </a:extLst>
          </p:cNvPr>
          <p:cNvSpPr txBox="1"/>
          <p:nvPr/>
        </p:nvSpPr>
        <p:spPr>
          <a:xfrm>
            <a:off x="3767890" y="646741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31" name="Arrow: Up 30">
            <a:extLst>
              <a:ext uri="{FF2B5EF4-FFF2-40B4-BE49-F238E27FC236}">
                <a16:creationId xmlns:a16="http://schemas.microsoft.com/office/drawing/2014/main" id="{49A7619E-21AF-41FF-C6E8-B205FB8A27C8}"/>
              </a:ext>
              <a:ext uri="{C183D7F6-B498-43B3-948B-1728B52AA6E4}">
                <adec:decorative xmlns:adec="http://schemas.microsoft.com/office/drawing/2017/decorative" val="1"/>
              </a:ext>
            </a:extLst>
          </p:cNvPr>
          <p:cNvSpPr/>
          <p:nvPr/>
        </p:nvSpPr>
        <p:spPr>
          <a:xfrm>
            <a:off x="3471067" y="65844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Arrow: Up 31">
            <a:extLst>
              <a:ext uri="{FF2B5EF4-FFF2-40B4-BE49-F238E27FC236}">
                <a16:creationId xmlns:a16="http://schemas.microsoft.com/office/drawing/2014/main" id="{98961076-B55A-63FE-06DA-0538D64E66BA}"/>
              </a:ext>
              <a:ext uri="{C183D7F6-B498-43B3-948B-1728B52AA6E4}">
                <adec:decorative xmlns:adec="http://schemas.microsoft.com/office/drawing/2017/decorative" val="1"/>
              </a:ext>
            </a:extLst>
          </p:cNvPr>
          <p:cNvSpPr/>
          <p:nvPr/>
        </p:nvSpPr>
        <p:spPr>
          <a:xfrm flipV="1">
            <a:off x="3613613" y="65919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 name="Date Placeholder 3">
            <a:extLst>
              <a:ext uri="{FF2B5EF4-FFF2-40B4-BE49-F238E27FC236}">
                <a16:creationId xmlns:a16="http://schemas.microsoft.com/office/drawing/2014/main" id="{497364A7-C8BC-1964-D773-CBBC2A89B0A7}"/>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4" name="Slide Number Placeholder 2">
            <a:extLst>
              <a:ext uri="{FF2B5EF4-FFF2-40B4-BE49-F238E27FC236}">
                <a16:creationId xmlns:a16="http://schemas.microsoft.com/office/drawing/2014/main" id="{8AC0850F-D3F0-988F-A8E7-14A881DE378A}"/>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31</a:t>
            </a:fld>
            <a:endParaRPr lang="en-GB" sz="1200">
              <a:solidFill>
                <a:schemeClr val="accent5"/>
              </a:solidFill>
            </a:endParaRPr>
          </a:p>
        </p:txBody>
      </p:sp>
    </p:spTree>
    <p:custDataLst>
      <p:tags r:id="rId1"/>
    </p:custDataLst>
    <p:extLst>
      <p:ext uri="{BB962C8B-B14F-4D97-AF65-F5344CB8AC3E}">
        <p14:creationId xmlns:p14="http://schemas.microsoft.com/office/powerpoint/2010/main" val="3632068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9627568-F7D4-4769-86F2-42B9B119A2B0}"/>
              </a:ext>
            </a:extLst>
          </p:cNvPr>
          <p:cNvCxnSpPr>
            <a:cxnSpLocks/>
          </p:cNvCxnSpPr>
          <p:nvPr/>
        </p:nvCxnSpPr>
        <p:spPr>
          <a:xfrm>
            <a:off x="10354114" y="1446245"/>
            <a:ext cx="0" cy="500120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B35432F6-724D-407D-B2B1-21A63644EFF3}"/>
              </a:ext>
            </a:extLst>
          </p:cNvPr>
          <p:cNvGraphicFramePr/>
          <p:nvPr>
            <p:extLst>
              <p:ext uri="{D42A27DB-BD31-4B8C-83A1-F6EECF244321}">
                <p14:modId xmlns:p14="http://schemas.microsoft.com/office/powerpoint/2010/main" val="2567679463"/>
              </p:ext>
            </p:extLst>
          </p:nvPr>
        </p:nvGraphicFramePr>
        <p:xfrm>
          <a:off x="5619619" y="1490489"/>
          <a:ext cx="6452820" cy="4866754"/>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82CF3111-E23C-4DCA-BFF0-DA53EDC1DE25}"/>
              </a:ext>
            </a:extLst>
          </p:cNvPr>
          <p:cNvSpPr txBox="1"/>
          <p:nvPr/>
        </p:nvSpPr>
        <p:spPr>
          <a:xfrm>
            <a:off x="716033" y="1524132"/>
            <a:ext cx="60971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sport, fitness activity (such as gym or fitness classes), or dance</a:t>
            </a:r>
            <a:r>
              <a:rPr kumimoji="0" lang="en-GB" sz="1300" b="0" i="1" u="none" strike="noStrike" kern="1200" cap="none" spc="0" normalizeH="0" baseline="0" noProof="0">
                <a:ln>
                  <a:noFill/>
                </a:ln>
                <a:solidFill>
                  <a:prstClr val="black"/>
                </a:solidFill>
                <a:effectLst/>
                <a:uLnTx/>
                <a:uFillTx/>
                <a:latin typeface="+mj-lt"/>
                <a:ea typeface="+mn-ea"/>
                <a:cs typeface="+mn-cs"/>
              </a:rPr>
              <a:t>?</a:t>
            </a: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1942024126"/>
              </p:ext>
            </p:extLst>
          </p:nvPr>
        </p:nvGraphicFramePr>
        <p:xfrm>
          <a:off x="0" y="1855695"/>
          <a:ext cx="6693763" cy="4166601"/>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cxnSp>
        <p:nvCxnSpPr>
          <p:cNvPr id="19" name="Straight Connector 18">
            <a:extLst>
              <a:ext uri="{FF2B5EF4-FFF2-40B4-BE49-F238E27FC236}">
                <a16:creationId xmlns:a16="http://schemas.microsoft.com/office/drawing/2014/main" id="{42E2816D-309D-4378-8210-53DF80FD9EDA}"/>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AA1B40D-ED1D-4BFF-9569-DE4DBFEC5503}"/>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051BCC19-D85F-41D0-9836-2169CC4B79B6}"/>
              </a:ext>
            </a:extLst>
          </p:cNvPr>
          <p:cNvSpPr txBox="1"/>
          <p:nvPr/>
        </p:nvSpPr>
        <p:spPr>
          <a:xfrm>
            <a:off x="7483053" y="1281489"/>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solidFill>
                  <a:schemeClr val="tx2"/>
                </a:solidFill>
                <a:effectLst/>
                <a:uLnTx/>
                <a:uFillTx/>
                <a:latin typeface="+mj-lt"/>
                <a:ea typeface="+mn-ea"/>
                <a:cs typeface="+mn-cs"/>
              </a:rPr>
              <a:t>% at least </a:t>
            </a:r>
            <a:r>
              <a:rPr lang="en-GB" sz="1400" b="1" i="1">
                <a:solidFill>
                  <a:schemeClr val="tx2"/>
                </a:solidFill>
                <a:latin typeface="+mj-lt"/>
              </a:rPr>
              <a:t>3</a:t>
            </a:r>
            <a:r>
              <a:rPr kumimoji="0" lang="en-GB" sz="1400" b="1" i="1" u="none" strike="noStrike" kern="1200" cap="none" spc="0" normalizeH="0" baseline="0" noProof="0">
                <a:ln>
                  <a:noFill/>
                </a:ln>
                <a:solidFill>
                  <a:schemeClr val="tx2"/>
                </a:solidFill>
                <a:effectLst/>
                <a:uLnTx/>
                <a:uFillTx/>
                <a:latin typeface="+mj-lt"/>
                <a:ea typeface="+mn-ea"/>
                <a:cs typeface="+mn-cs"/>
              </a:rPr>
              <a:t> days a week</a:t>
            </a:r>
          </a:p>
        </p:txBody>
      </p:sp>
      <p:cxnSp>
        <p:nvCxnSpPr>
          <p:cNvPr id="23" name="Straight Connector 22">
            <a:extLst>
              <a:ext uri="{FF2B5EF4-FFF2-40B4-BE49-F238E27FC236}">
                <a16:creationId xmlns:a16="http://schemas.microsoft.com/office/drawing/2014/main" id="{D693CCFF-7674-4FDA-915F-011CAFAD4527}"/>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545123" y="304800"/>
            <a:ext cx="11142051" cy="1238250"/>
          </a:xfrm>
        </p:spPr>
        <p:txBody>
          <a:bodyPr anchor="t" anchorCtr="0">
            <a:normAutofit/>
          </a:bodyPr>
          <a:lstStyle/>
          <a:p>
            <a:r>
              <a:rPr lang="en-GB" sz="2400">
                <a:solidFill>
                  <a:schemeClr val="accent4"/>
                </a:solidFill>
              </a:rPr>
              <a:t>The majority of Essex residents participate in sports, fitness, or dance activities for 1-3 days a week. While 58% engage in these activities 3 days a week or more, this rate is lower in areas like Harlow and Uttlesford.</a:t>
            </a: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600075"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1" name="TextBox 10">
            <a:extLst>
              <a:ext uri="{FF2B5EF4-FFF2-40B4-BE49-F238E27FC236}">
                <a16:creationId xmlns:a16="http://schemas.microsoft.com/office/drawing/2014/main" id="{E7672069-EF73-0403-A6FF-CBD23C1177D4}"/>
              </a:ext>
            </a:extLst>
          </p:cNvPr>
          <p:cNvSpPr txBox="1"/>
          <p:nvPr/>
        </p:nvSpPr>
        <p:spPr>
          <a:xfrm>
            <a:off x="765110" y="6135431"/>
            <a:ext cx="6102220" cy="400110"/>
          </a:xfrm>
          <a:prstGeom prst="rect">
            <a:avLst/>
          </a:prstGeom>
          <a:noFill/>
        </p:spPr>
        <p:txBody>
          <a:bodyPr wrap="square">
            <a:spAutoFit/>
          </a:bodyPr>
          <a:lstStyle/>
          <a:p>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For 2023 –Answered ‘yes’ to sport, fitness activity or dance (</a:t>
            </a:r>
            <a:r>
              <a:rPr lang="en-GB" sz="1000">
                <a:solidFill>
                  <a:srgbClr val="000000"/>
                </a:solidFill>
                <a:latin typeface="Arial" panose="020B0604020202020204"/>
              </a:rPr>
              <a:t>2,092</a:t>
            </a: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 For 2024 - Answered ‘yes’ to sport, fitness activity or dance (1,965). </a:t>
            </a:r>
            <a:endParaRPr lang="en-GB"/>
          </a:p>
        </p:txBody>
      </p:sp>
      <p:sp>
        <p:nvSpPr>
          <p:cNvPr id="2" name="Date Placeholder 3">
            <a:extLst>
              <a:ext uri="{FF2B5EF4-FFF2-40B4-BE49-F238E27FC236}">
                <a16:creationId xmlns:a16="http://schemas.microsoft.com/office/drawing/2014/main" id="{D9875A8A-3AB9-14B9-817C-01E4D4346168}"/>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3" name="Slide Number Placeholder 2">
            <a:extLst>
              <a:ext uri="{FF2B5EF4-FFF2-40B4-BE49-F238E27FC236}">
                <a16:creationId xmlns:a16="http://schemas.microsoft.com/office/drawing/2014/main" id="{DDF8F083-F3C8-4A45-19A1-5256C045D6F8}"/>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32</a:t>
            </a:fld>
            <a:endParaRPr lang="en-GB" sz="1200">
              <a:solidFill>
                <a:schemeClr val="accent5"/>
              </a:solidFill>
            </a:endParaRPr>
          </a:p>
        </p:txBody>
      </p:sp>
    </p:spTree>
    <p:custDataLst>
      <p:tags r:id="rId1"/>
    </p:custDataLst>
    <p:extLst>
      <p:ext uri="{BB962C8B-B14F-4D97-AF65-F5344CB8AC3E}">
        <p14:creationId xmlns:p14="http://schemas.microsoft.com/office/powerpoint/2010/main" val="1040410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Connector 73">
            <a:extLst>
              <a:ext uri="{FF2B5EF4-FFF2-40B4-BE49-F238E27FC236}">
                <a16:creationId xmlns:a16="http://schemas.microsoft.com/office/drawing/2014/main" id="{D65DBAC4-9688-4CE4-8C95-583E82E99EE7}"/>
              </a:ext>
            </a:extLst>
          </p:cNvPr>
          <p:cNvCxnSpPr>
            <a:cxnSpLocks/>
          </p:cNvCxnSpPr>
          <p:nvPr/>
        </p:nvCxnSpPr>
        <p:spPr>
          <a:xfrm>
            <a:off x="4618082" y="2279836"/>
            <a:ext cx="0" cy="3785648"/>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72" name="Chart 71">
            <a:extLst>
              <a:ext uri="{FF2B5EF4-FFF2-40B4-BE49-F238E27FC236}">
                <a16:creationId xmlns:a16="http://schemas.microsoft.com/office/drawing/2014/main" id="{A19C1EBC-47E6-418C-A76D-A6E36235AE3C}"/>
              </a:ext>
            </a:extLst>
          </p:cNvPr>
          <p:cNvGraphicFramePr/>
          <p:nvPr>
            <p:extLst>
              <p:ext uri="{D42A27DB-BD31-4B8C-83A1-F6EECF244321}">
                <p14:modId xmlns:p14="http://schemas.microsoft.com/office/powerpoint/2010/main" val="3484177286"/>
              </p:ext>
            </p:extLst>
          </p:nvPr>
        </p:nvGraphicFramePr>
        <p:xfrm>
          <a:off x="526650" y="2321906"/>
          <a:ext cx="5548458" cy="3946561"/>
        </p:xfrm>
        <a:graphic>
          <a:graphicData uri="http://schemas.openxmlformats.org/drawingml/2006/chart">
            <c:chart xmlns:c="http://schemas.openxmlformats.org/drawingml/2006/chart" xmlns:r="http://schemas.openxmlformats.org/officeDocument/2006/relationships" r:id="rId4"/>
          </a:graphicData>
        </a:graphic>
      </p:graphicFrame>
      <p:sp>
        <p:nvSpPr>
          <p:cNvPr id="52" name="Title 1">
            <a:extLst>
              <a:ext uri="{FF2B5EF4-FFF2-40B4-BE49-F238E27FC236}">
                <a16:creationId xmlns:a16="http://schemas.microsoft.com/office/drawing/2014/main" id="{4E363C6D-6988-42E7-954B-CE3B903BED1A}"/>
              </a:ext>
            </a:extLst>
          </p:cNvPr>
          <p:cNvSpPr>
            <a:spLocks noGrp="1"/>
          </p:cNvSpPr>
          <p:nvPr>
            <p:ph type="title"/>
          </p:nvPr>
        </p:nvSpPr>
        <p:spPr>
          <a:xfrm>
            <a:off x="592748" y="298449"/>
            <a:ext cx="11458617" cy="1065091"/>
          </a:xfrm>
        </p:spPr>
        <p:txBody>
          <a:bodyPr anchor="t" anchorCtr="0">
            <a:noAutofit/>
          </a:bodyPr>
          <a:lstStyle/>
          <a:p>
            <a:r>
              <a:rPr lang="en-GB" sz="2400">
                <a:solidFill>
                  <a:schemeClr val="accent4"/>
                </a:solidFill>
              </a:rPr>
              <a:t>Those aged 18-24 are more likely to engage in more than three sports, fitness, or dance activities per week, compared to the Essex average. In contrast, individuals aged 25-44 and 55+ are more likely to do only 1-2 activities per week.</a:t>
            </a:r>
          </a:p>
        </p:txBody>
      </p:sp>
      <p:sp>
        <p:nvSpPr>
          <p:cNvPr id="35" name="Footer Placeholder 5">
            <a:extLst>
              <a:ext uri="{FF2B5EF4-FFF2-40B4-BE49-F238E27FC236}">
                <a16:creationId xmlns:a16="http://schemas.microsoft.com/office/drawing/2014/main" id="{D45F2B74-08F1-4645-AA9B-B226EF0B2819}"/>
              </a:ext>
            </a:extLst>
          </p:cNvPr>
          <p:cNvSpPr>
            <a:spLocks noGrp="1"/>
          </p:cNvSpPr>
          <p:nvPr>
            <p:ph type="ftr" sz="quarter" idx="4294967295"/>
          </p:nvPr>
        </p:nvSpPr>
        <p:spPr>
          <a:xfrm>
            <a:off x="695324" y="6604488"/>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40" name="TextBox 39">
            <a:extLst>
              <a:ext uri="{FF2B5EF4-FFF2-40B4-BE49-F238E27FC236}">
                <a16:creationId xmlns:a16="http://schemas.microsoft.com/office/drawing/2014/main" id="{371E0862-AA16-4445-B0E4-A99507926A92}"/>
              </a:ext>
            </a:extLst>
          </p:cNvPr>
          <p:cNvSpPr txBox="1"/>
          <p:nvPr/>
        </p:nvSpPr>
        <p:spPr>
          <a:xfrm>
            <a:off x="3115733" y="1933959"/>
            <a:ext cx="322134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lang="en-GB" sz="1400" b="1" i="1">
                <a:solidFill>
                  <a:schemeClr val="tx2"/>
                </a:solidFill>
                <a:latin typeface="+mj-lt"/>
              </a:rPr>
              <a:t>% at least 3 times a week</a:t>
            </a:r>
            <a:endParaRPr kumimoji="0" lang="en-GB" sz="1400" b="1" i="1" u="none" strike="noStrike" kern="1200" cap="none" spc="0" normalizeH="0" baseline="0" noProof="0">
              <a:ln>
                <a:noFill/>
              </a:ln>
              <a:solidFill>
                <a:schemeClr val="tx2"/>
              </a:solidFill>
              <a:effectLst/>
              <a:uLnTx/>
              <a:uFillTx/>
              <a:latin typeface="+mj-lt"/>
              <a:ea typeface="+mn-ea"/>
              <a:cs typeface="+mn-cs"/>
            </a:endParaRPr>
          </a:p>
        </p:txBody>
      </p:sp>
      <p:graphicFrame>
        <p:nvGraphicFramePr>
          <p:cNvPr id="55" name="Chart 54">
            <a:extLst>
              <a:ext uri="{FF2B5EF4-FFF2-40B4-BE49-F238E27FC236}">
                <a16:creationId xmlns:a16="http://schemas.microsoft.com/office/drawing/2014/main" id="{019E5541-8AC9-4453-9868-C282DFCC89BC}"/>
              </a:ext>
            </a:extLst>
          </p:cNvPr>
          <p:cNvGraphicFramePr/>
          <p:nvPr>
            <p:extLst>
              <p:ext uri="{D42A27DB-BD31-4B8C-83A1-F6EECF244321}">
                <p14:modId xmlns:p14="http://schemas.microsoft.com/office/powerpoint/2010/main" val="4274063366"/>
              </p:ext>
            </p:extLst>
          </p:nvPr>
        </p:nvGraphicFramePr>
        <p:xfrm>
          <a:off x="6527892" y="2225373"/>
          <a:ext cx="5475849" cy="4329376"/>
        </p:xfrm>
        <a:graphic>
          <a:graphicData uri="http://schemas.openxmlformats.org/drawingml/2006/chart">
            <c:chart xmlns:c="http://schemas.openxmlformats.org/drawingml/2006/chart" xmlns:r="http://schemas.openxmlformats.org/officeDocument/2006/relationships" r:id="rId5"/>
          </a:graphicData>
        </a:graphic>
      </p:graphicFrame>
      <p:cxnSp>
        <p:nvCxnSpPr>
          <p:cNvPr id="57" name="Straight Connector 56">
            <a:extLst>
              <a:ext uri="{FF2B5EF4-FFF2-40B4-BE49-F238E27FC236}">
                <a16:creationId xmlns:a16="http://schemas.microsoft.com/office/drawing/2014/main" id="{52B08348-A4E8-4399-A4CA-FB648464CF34}"/>
              </a:ext>
            </a:extLst>
          </p:cNvPr>
          <p:cNvCxnSpPr>
            <a:cxnSpLocks/>
          </p:cNvCxnSpPr>
          <p:nvPr/>
        </p:nvCxnSpPr>
        <p:spPr>
          <a:xfrm>
            <a:off x="788461" y="3154522"/>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682AADAA-BB05-4709-A44B-5435572D2FE1}"/>
              </a:ext>
            </a:extLst>
          </p:cNvPr>
          <p:cNvCxnSpPr>
            <a:cxnSpLocks/>
          </p:cNvCxnSpPr>
          <p:nvPr/>
        </p:nvCxnSpPr>
        <p:spPr>
          <a:xfrm>
            <a:off x="807511" y="5090061"/>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86BAE5-06EE-4AD1-A4D5-E1CDB82A181F}"/>
              </a:ext>
            </a:extLst>
          </p:cNvPr>
          <p:cNvCxnSpPr>
            <a:cxnSpLocks/>
          </p:cNvCxnSpPr>
          <p:nvPr/>
        </p:nvCxnSpPr>
        <p:spPr>
          <a:xfrm>
            <a:off x="825499" y="5637463"/>
            <a:ext cx="4723339"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9836A6F1-BE3A-4B8D-A187-7D95E64F3186}"/>
              </a:ext>
            </a:extLst>
          </p:cNvPr>
          <p:cNvSpPr txBox="1"/>
          <p:nvPr/>
        </p:nvSpPr>
        <p:spPr>
          <a:xfrm>
            <a:off x="695324" y="6280202"/>
            <a:ext cx="1033224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Base: For 2024 - Answered ‘yes’ to sport, fitness activity or dance (1,965). * LLTI/condition = Limiting long-term illness or health condition </a:t>
            </a:r>
          </a:p>
        </p:txBody>
      </p:sp>
      <p:sp>
        <p:nvSpPr>
          <p:cNvPr id="34" name="TextBox 33">
            <a:extLst>
              <a:ext uri="{FF2B5EF4-FFF2-40B4-BE49-F238E27FC236}">
                <a16:creationId xmlns:a16="http://schemas.microsoft.com/office/drawing/2014/main" id="{C4877D80-1518-42CD-9E9D-7F66CE9872E5}"/>
              </a:ext>
            </a:extLst>
          </p:cNvPr>
          <p:cNvSpPr txBox="1"/>
          <p:nvPr/>
        </p:nvSpPr>
        <p:spPr>
          <a:xfrm>
            <a:off x="609599" y="1632421"/>
            <a:ext cx="9622674"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00" b="0" i="1" u="none" strike="noStrike" kern="1200" cap="none" spc="0" normalizeH="0" baseline="0" noProof="0">
                <a:ln>
                  <a:noFill/>
                </a:ln>
                <a:solidFill>
                  <a:prstClr val="black"/>
                </a:solidFill>
                <a:effectLst/>
                <a:uLnTx/>
                <a:uFillTx/>
                <a:latin typeface="+mj-lt"/>
                <a:ea typeface="+mn-ea"/>
                <a:cs typeface="+mn-cs"/>
              </a:rPr>
              <a:t>In the </a:t>
            </a:r>
            <a:r>
              <a:rPr lang="en-GB" sz="1300" i="1">
                <a:solidFill>
                  <a:prstClr val="black"/>
                </a:solidFill>
                <a:latin typeface="+mj-lt"/>
              </a:rPr>
              <a:t>past 7 days, on how many days did you do a sport, fitness activity (such as gym or fitness classes), or dance</a:t>
            </a:r>
            <a:r>
              <a:rPr kumimoji="0" lang="en-GB" sz="1300" b="0" i="1" u="none" strike="noStrike" kern="1200" cap="none" spc="0" normalizeH="0" baseline="0" noProof="0">
                <a:ln>
                  <a:noFill/>
                </a:ln>
                <a:solidFill>
                  <a:prstClr val="black"/>
                </a:solidFill>
                <a:effectLst/>
                <a:uLnTx/>
                <a:uFillTx/>
                <a:latin typeface="+mj-lt"/>
                <a:ea typeface="+mn-ea"/>
                <a:cs typeface="+mn-cs"/>
              </a:rPr>
              <a:t>?</a:t>
            </a:r>
          </a:p>
        </p:txBody>
      </p:sp>
      <p:sp>
        <p:nvSpPr>
          <p:cNvPr id="2" name="TextBox 1">
            <a:extLst>
              <a:ext uri="{FF2B5EF4-FFF2-40B4-BE49-F238E27FC236}">
                <a16:creationId xmlns:a16="http://schemas.microsoft.com/office/drawing/2014/main" id="{35D12240-1875-2B4F-C9CF-74E7E46483F3}"/>
              </a:ext>
              <a:ext uri="{C183D7F6-B498-43B3-948B-1728B52AA6E4}">
                <adec:decorative xmlns:adec="http://schemas.microsoft.com/office/drawing/2017/decorative" val="1"/>
              </a:ext>
            </a:extLst>
          </p:cNvPr>
          <p:cNvSpPr txBox="1"/>
          <p:nvPr/>
        </p:nvSpPr>
        <p:spPr>
          <a:xfrm>
            <a:off x="3767890" y="6488707"/>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3" name="Arrow: Up 2">
            <a:extLst>
              <a:ext uri="{FF2B5EF4-FFF2-40B4-BE49-F238E27FC236}">
                <a16:creationId xmlns:a16="http://schemas.microsoft.com/office/drawing/2014/main" id="{B64AC00D-5A1A-CC40-E302-1C7C1BBD3014}"/>
              </a:ext>
              <a:ext uri="{C183D7F6-B498-43B3-948B-1728B52AA6E4}">
                <adec:decorative xmlns:adec="http://schemas.microsoft.com/office/drawing/2017/decorative" val="1"/>
              </a:ext>
            </a:extLst>
          </p:cNvPr>
          <p:cNvSpPr/>
          <p:nvPr/>
        </p:nvSpPr>
        <p:spPr>
          <a:xfrm>
            <a:off x="3471067" y="658441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 name="Arrow: Up 3">
            <a:extLst>
              <a:ext uri="{FF2B5EF4-FFF2-40B4-BE49-F238E27FC236}">
                <a16:creationId xmlns:a16="http://schemas.microsoft.com/office/drawing/2014/main" id="{EB79876E-EA0F-E760-0B41-F3864DB4428B}"/>
              </a:ext>
              <a:ext uri="{C183D7F6-B498-43B3-948B-1728B52AA6E4}">
                <adec:decorative xmlns:adec="http://schemas.microsoft.com/office/drawing/2017/decorative" val="1"/>
              </a:ext>
            </a:extLst>
          </p:cNvPr>
          <p:cNvSpPr/>
          <p:nvPr/>
        </p:nvSpPr>
        <p:spPr>
          <a:xfrm flipV="1">
            <a:off x="3613613" y="6591951"/>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5" name="Arrow: Up 4">
            <a:extLst>
              <a:ext uri="{FF2B5EF4-FFF2-40B4-BE49-F238E27FC236}">
                <a16:creationId xmlns:a16="http://schemas.microsoft.com/office/drawing/2014/main" id="{40CE47E7-32D1-5D1E-FECA-619FD0A69A6E}"/>
              </a:ext>
              <a:ext uri="{C183D7F6-B498-43B3-948B-1728B52AA6E4}">
                <adec:decorative xmlns:adec="http://schemas.microsoft.com/office/drawing/2017/decorative" val="1"/>
              </a:ext>
            </a:extLst>
          </p:cNvPr>
          <p:cNvSpPr/>
          <p:nvPr/>
        </p:nvSpPr>
        <p:spPr>
          <a:xfrm>
            <a:off x="8072219" y="4787650"/>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Arrow: Up 5">
            <a:extLst>
              <a:ext uri="{FF2B5EF4-FFF2-40B4-BE49-F238E27FC236}">
                <a16:creationId xmlns:a16="http://schemas.microsoft.com/office/drawing/2014/main" id="{F557FBFF-6F2D-83B4-2134-330B2EC8253E}"/>
              </a:ext>
              <a:ext uri="{C183D7F6-B498-43B3-948B-1728B52AA6E4}">
                <adec:decorative xmlns:adec="http://schemas.microsoft.com/office/drawing/2017/decorative" val="1"/>
              </a:ext>
            </a:extLst>
          </p:cNvPr>
          <p:cNvSpPr/>
          <p:nvPr/>
        </p:nvSpPr>
        <p:spPr>
          <a:xfrm>
            <a:off x="9798265" y="4383069"/>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Arrow: Up 6">
            <a:extLst>
              <a:ext uri="{FF2B5EF4-FFF2-40B4-BE49-F238E27FC236}">
                <a16:creationId xmlns:a16="http://schemas.microsoft.com/office/drawing/2014/main" id="{8F3FAB91-B133-D54B-560A-CD30880904C4}"/>
              </a:ext>
              <a:ext uri="{C183D7F6-B498-43B3-948B-1728B52AA6E4}">
                <adec:decorative xmlns:adec="http://schemas.microsoft.com/office/drawing/2017/decorative" val="1"/>
              </a:ext>
            </a:extLst>
          </p:cNvPr>
          <p:cNvSpPr/>
          <p:nvPr/>
        </p:nvSpPr>
        <p:spPr>
          <a:xfrm>
            <a:off x="10951656" y="3526396"/>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Arrow: Up 7">
            <a:extLst>
              <a:ext uri="{FF2B5EF4-FFF2-40B4-BE49-F238E27FC236}">
                <a16:creationId xmlns:a16="http://schemas.microsoft.com/office/drawing/2014/main" id="{6CE65688-7A23-D14D-A660-B4D5C7406589}"/>
              </a:ext>
              <a:ext uri="{C183D7F6-B498-43B3-948B-1728B52AA6E4}">
                <adec:decorative xmlns:adec="http://schemas.microsoft.com/office/drawing/2017/decorative" val="1"/>
              </a:ext>
            </a:extLst>
          </p:cNvPr>
          <p:cNvSpPr/>
          <p:nvPr/>
        </p:nvSpPr>
        <p:spPr>
          <a:xfrm>
            <a:off x="11477900" y="3693962"/>
            <a:ext cx="131094" cy="201783"/>
          </a:xfrm>
          <a:prstGeom prst="upArrow">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6C39A591-BED8-C615-144F-DBDA828536D6}"/>
              </a:ext>
              <a:ext uri="{C183D7F6-B498-43B3-948B-1728B52AA6E4}">
                <adec:decorative xmlns:adec="http://schemas.microsoft.com/office/drawing/2017/decorative" val="1"/>
              </a:ext>
            </a:extLst>
          </p:cNvPr>
          <p:cNvSpPr/>
          <p:nvPr/>
        </p:nvSpPr>
        <p:spPr>
          <a:xfrm flipV="1">
            <a:off x="8055768" y="3061268"/>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185A21C5-B0EC-A6D3-CB6D-5DA0ADB15915}"/>
              </a:ext>
              <a:ext uri="{C183D7F6-B498-43B3-948B-1728B52AA6E4}">
                <adec:decorative xmlns:adec="http://schemas.microsoft.com/office/drawing/2017/decorative" val="1"/>
              </a:ext>
            </a:extLst>
          </p:cNvPr>
          <p:cNvSpPr/>
          <p:nvPr/>
        </p:nvSpPr>
        <p:spPr>
          <a:xfrm flipV="1">
            <a:off x="9182375" y="5343385"/>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08B33D03-5107-788C-5BFA-AC9160CE2FBC}"/>
              </a:ext>
              <a:ext uri="{C183D7F6-B498-43B3-948B-1728B52AA6E4}">
                <adec:decorative xmlns:adec="http://schemas.microsoft.com/office/drawing/2017/decorative" val="1"/>
              </a:ext>
            </a:extLst>
          </p:cNvPr>
          <p:cNvSpPr/>
          <p:nvPr/>
        </p:nvSpPr>
        <p:spPr>
          <a:xfrm flipV="1">
            <a:off x="10920298" y="4635479"/>
            <a:ext cx="131094" cy="201784"/>
          </a:xfrm>
          <a:prstGeom prst="up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Date Placeholder 3">
            <a:extLst>
              <a:ext uri="{FF2B5EF4-FFF2-40B4-BE49-F238E27FC236}">
                <a16:creationId xmlns:a16="http://schemas.microsoft.com/office/drawing/2014/main" id="{6BFD02BC-962F-91DB-A02F-006E500D0AC3}"/>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4" name="Slide Number Placeholder 2">
            <a:extLst>
              <a:ext uri="{FF2B5EF4-FFF2-40B4-BE49-F238E27FC236}">
                <a16:creationId xmlns:a16="http://schemas.microsoft.com/office/drawing/2014/main" id="{88C85AAD-8ABB-C213-BB7A-311124E8CC41}"/>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33</a:t>
            </a:fld>
            <a:endParaRPr lang="en-GB" sz="1200">
              <a:solidFill>
                <a:schemeClr val="accent5"/>
              </a:solidFill>
            </a:endParaRPr>
          </a:p>
        </p:txBody>
      </p:sp>
    </p:spTree>
    <p:custDataLst>
      <p:tags r:id="rId1"/>
    </p:custDataLst>
    <p:extLst>
      <p:ext uri="{BB962C8B-B14F-4D97-AF65-F5344CB8AC3E}">
        <p14:creationId xmlns:p14="http://schemas.microsoft.com/office/powerpoint/2010/main" val="2174971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82CF3111-E23C-4DCA-BFF0-DA53EDC1DE25}"/>
              </a:ext>
            </a:extLst>
          </p:cNvPr>
          <p:cNvSpPr txBox="1"/>
          <p:nvPr/>
        </p:nvSpPr>
        <p:spPr>
          <a:xfrm>
            <a:off x="544583" y="1667007"/>
            <a:ext cx="6097185"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doing sport, fitness activities, or dance on each day that you did the activity?</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18" name="Chart 17">
            <a:extLst>
              <a:ext uri="{FF2B5EF4-FFF2-40B4-BE49-F238E27FC236}">
                <a16:creationId xmlns:a16="http://schemas.microsoft.com/office/drawing/2014/main" id="{1D4327B1-41AF-43AB-8DF5-575EDE3D5F03}"/>
              </a:ext>
            </a:extLst>
          </p:cNvPr>
          <p:cNvGraphicFramePr/>
          <p:nvPr>
            <p:extLst>
              <p:ext uri="{D42A27DB-BD31-4B8C-83A1-F6EECF244321}">
                <p14:modId xmlns:p14="http://schemas.microsoft.com/office/powerpoint/2010/main" val="2272744204"/>
              </p:ext>
            </p:extLst>
          </p:nvPr>
        </p:nvGraphicFramePr>
        <p:xfrm>
          <a:off x="784082" y="2083279"/>
          <a:ext cx="5519893" cy="4041296"/>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16" name="TextBox 15">
            <a:extLst>
              <a:ext uri="{FF2B5EF4-FFF2-40B4-BE49-F238E27FC236}">
                <a16:creationId xmlns:a16="http://schemas.microsoft.com/office/drawing/2014/main" id="{4EC4DE6F-DC01-4AB1-99D6-DB5E6729ED3C}"/>
              </a:ext>
            </a:extLst>
          </p:cNvPr>
          <p:cNvSpPr txBox="1"/>
          <p:nvPr/>
        </p:nvSpPr>
        <p:spPr>
          <a:xfrm>
            <a:off x="695324" y="6317404"/>
            <a:ext cx="7345739"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All respondents (answering) (</a:t>
            </a:r>
            <a:r>
              <a:rPr lang="en-GB" sz="1000">
                <a:solidFill>
                  <a:srgbClr val="000000"/>
                </a:solidFill>
                <a:latin typeface="+mj-lt"/>
              </a:rPr>
              <a:t>2,025</a:t>
            </a:r>
            <a:r>
              <a:rPr kumimoji="0" lang="en-GB" sz="1000" b="0" i="0" u="none" strike="noStrike" kern="1200" cap="none" spc="0" normalizeH="0" baseline="0" noProof="0">
                <a:ln>
                  <a:noFill/>
                </a:ln>
                <a:solidFill>
                  <a:srgbClr val="000000"/>
                </a:solidFill>
                <a:effectLst/>
                <a:uLnTx/>
                <a:uFillTx/>
                <a:latin typeface="+mj-lt"/>
                <a:ea typeface="+mn-ea"/>
                <a:cs typeface="+mn-cs"/>
              </a:rPr>
              <a:t>)</a:t>
            </a:r>
          </a:p>
        </p:txBody>
      </p:sp>
      <p:sp>
        <p:nvSpPr>
          <p:cNvPr id="33" name="Title 1">
            <a:extLst>
              <a:ext uri="{FF2B5EF4-FFF2-40B4-BE49-F238E27FC236}">
                <a16:creationId xmlns:a16="http://schemas.microsoft.com/office/drawing/2014/main" id="{869E7592-CA86-4448-8956-5B10276E9FB1}"/>
              </a:ext>
            </a:extLst>
          </p:cNvPr>
          <p:cNvSpPr>
            <a:spLocks noGrp="1"/>
          </p:cNvSpPr>
          <p:nvPr>
            <p:ph type="title"/>
          </p:nvPr>
        </p:nvSpPr>
        <p:spPr>
          <a:xfrm>
            <a:off x="640373" y="241299"/>
            <a:ext cx="11303977" cy="1311276"/>
          </a:xfrm>
        </p:spPr>
        <p:txBody>
          <a:bodyPr anchor="t" anchorCtr="0">
            <a:noAutofit/>
          </a:bodyPr>
          <a:lstStyle/>
          <a:p>
            <a:r>
              <a:rPr lang="en-GB" sz="2800">
                <a:solidFill>
                  <a:schemeClr val="accent4"/>
                </a:solidFill>
              </a:rPr>
              <a:t>Exercise sessions lasting 30-89 minutes seem to be the preferred duration for Essex residents, following similar patterns observed with walking and cycling.</a:t>
            </a:r>
          </a:p>
        </p:txBody>
      </p:sp>
      <p:sp>
        <p:nvSpPr>
          <p:cNvPr id="38" name="Footer Placeholder 5">
            <a:extLst>
              <a:ext uri="{FF2B5EF4-FFF2-40B4-BE49-F238E27FC236}">
                <a16:creationId xmlns:a16="http://schemas.microsoft.com/office/drawing/2014/main" id="{8F37568A-D5AF-4BFE-852C-60E35CAECFCD}"/>
              </a:ext>
            </a:extLst>
          </p:cNvPr>
          <p:cNvSpPr>
            <a:spLocks noGrp="1"/>
          </p:cNvSpPr>
          <p:nvPr>
            <p:ph type="ftr" sz="quarter" idx="4294967295"/>
          </p:nvPr>
        </p:nvSpPr>
        <p:spPr>
          <a:xfrm>
            <a:off x="57150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graphicFrame>
        <p:nvGraphicFramePr>
          <p:cNvPr id="2" name="Table 2">
            <a:extLst>
              <a:ext uri="{FF2B5EF4-FFF2-40B4-BE49-F238E27FC236}">
                <a16:creationId xmlns:a16="http://schemas.microsoft.com/office/drawing/2014/main" id="{AC3B28BF-542A-868E-A3E5-4C5EBF9C1110}"/>
              </a:ext>
            </a:extLst>
          </p:cNvPr>
          <p:cNvGraphicFramePr>
            <a:graphicFrameLocks noGrp="1"/>
          </p:cNvGraphicFramePr>
          <p:nvPr>
            <p:extLst>
              <p:ext uri="{D42A27DB-BD31-4B8C-83A1-F6EECF244321}">
                <p14:modId xmlns:p14="http://schemas.microsoft.com/office/powerpoint/2010/main" val="3806681174"/>
              </p:ext>
            </p:extLst>
          </p:nvPr>
        </p:nvGraphicFramePr>
        <p:xfrm>
          <a:off x="6096000" y="2037355"/>
          <a:ext cx="5451567" cy="4407799"/>
        </p:xfrm>
        <a:graphic>
          <a:graphicData uri="http://schemas.openxmlformats.org/drawingml/2006/table">
            <a:tbl>
              <a:tblPr firstRow="1" bandRow="1">
                <a:tableStyleId>{912C8C85-51F0-491E-9774-3900AFEF0FD7}</a:tableStyleId>
              </a:tblPr>
              <a:tblGrid>
                <a:gridCol w="1817189">
                  <a:extLst>
                    <a:ext uri="{9D8B030D-6E8A-4147-A177-3AD203B41FA5}">
                      <a16:colId xmlns:a16="http://schemas.microsoft.com/office/drawing/2014/main" val="1415164298"/>
                    </a:ext>
                  </a:extLst>
                </a:gridCol>
                <a:gridCol w="1817189">
                  <a:extLst>
                    <a:ext uri="{9D8B030D-6E8A-4147-A177-3AD203B41FA5}">
                      <a16:colId xmlns:a16="http://schemas.microsoft.com/office/drawing/2014/main" val="438428588"/>
                    </a:ext>
                  </a:extLst>
                </a:gridCol>
                <a:gridCol w="1817189">
                  <a:extLst>
                    <a:ext uri="{9D8B030D-6E8A-4147-A177-3AD203B41FA5}">
                      <a16:colId xmlns:a16="http://schemas.microsoft.com/office/drawing/2014/main" val="2687718665"/>
                    </a:ext>
                  </a:extLst>
                </a:gridCol>
              </a:tblGrid>
              <a:tr h="1269347">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95993">
                <a:tc>
                  <a:txBody>
                    <a:bodyPr/>
                    <a:lstStyle/>
                    <a:p>
                      <a:r>
                        <a:rPr lang="en-GB" sz="1400" i="1"/>
                        <a:t>&lt;15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28%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Tendring 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95993">
                <a:tc>
                  <a:txBody>
                    <a:bodyPr/>
                    <a:lstStyle/>
                    <a:p>
                      <a:r>
                        <a:rPr lang="en-GB" sz="1400" i="1"/>
                        <a:t>15 – 29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Colchester &amp; Epping Forest 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Harlow &lt;1%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95993">
                <a:tc>
                  <a:txBody>
                    <a:bodyPr/>
                    <a:lstStyle/>
                    <a:p>
                      <a:r>
                        <a:rPr lang="en-GB" sz="1400" i="1"/>
                        <a:t>30 – 59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&amp; Uttlesford 24%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Castle Point 10%</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95993">
                <a:tc>
                  <a:txBody>
                    <a:bodyPr/>
                    <a:lstStyle/>
                    <a:p>
                      <a:r>
                        <a:rPr lang="en-GB" sz="1400" i="1"/>
                        <a:t>60 - 89 minutes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Colchester 46%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Brentwood 22%</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95993">
                <a:tc>
                  <a:txBody>
                    <a:bodyPr/>
                    <a:lstStyle/>
                    <a:p>
                      <a:r>
                        <a:rPr lang="en-GB" sz="1400" i="1"/>
                        <a:t>90 – 119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16%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8949096"/>
                  </a:ext>
                </a:extLst>
              </a:tr>
              <a:tr h="395993">
                <a:tc>
                  <a:txBody>
                    <a:bodyPr/>
                    <a:lstStyle/>
                    <a:p>
                      <a:r>
                        <a:rPr lang="en-GB" sz="1400" i="1"/>
                        <a:t>120 – 149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Tendring 24%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Chelmsford 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r h="395993">
                <a:tc>
                  <a:txBody>
                    <a:bodyPr/>
                    <a:lstStyle/>
                    <a:p>
                      <a:r>
                        <a:rPr lang="en-GB" sz="1400" i="1"/>
                        <a:t>150+ minutes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Rochford 25%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Braintree &amp; Maldon 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028394133"/>
                  </a:ext>
                </a:extLst>
              </a:tr>
            </a:tbl>
          </a:graphicData>
        </a:graphic>
      </p:graphicFrame>
      <p:sp>
        <p:nvSpPr>
          <p:cNvPr id="4" name="Rectangle 3">
            <a:extLst>
              <a:ext uri="{FF2B5EF4-FFF2-40B4-BE49-F238E27FC236}">
                <a16:creationId xmlns:a16="http://schemas.microsoft.com/office/drawing/2014/main" id="{16F68DD8-8729-190C-AB67-001FDFB6381A}"/>
              </a:ext>
            </a:extLst>
          </p:cNvPr>
          <p:cNvSpPr/>
          <p:nvPr/>
        </p:nvSpPr>
        <p:spPr>
          <a:xfrm>
            <a:off x="676275" y="3398150"/>
            <a:ext cx="5244233" cy="105377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88EB64E-A242-E380-F8F8-4CFCFE2C8194}"/>
              </a:ext>
            </a:extLst>
          </p:cNvPr>
          <p:cNvSpPr txBox="1"/>
          <p:nvPr/>
        </p:nvSpPr>
        <p:spPr>
          <a:xfrm>
            <a:off x="4397664" y="3439968"/>
            <a:ext cx="1404790" cy="757382"/>
          </a:xfrm>
          <a:prstGeom prst="rect">
            <a:avLst/>
          </a:prstGeom>
          <a:noFill/>
        </p:spPr>
        <p:txBody>
          <a:bodyPr wrap="square" lIns="0" tIns="0" rIns="0" bIns="0" rtlCol="0">
            <a:noAutofit/>
          </a:bodyPr>
          <a:lstStyle/>
          <a:p>
            <a:pPr algn="ctr">
              <a:spcAft>
                <a:spcPts val="1134"/>
              </a:spcAft>
            </a:pPr>
            <a:r>
              <a:rPr lang="en-GB" sz="1400" b="1"/>
              <a:t>51% would </a:t>
            </a:r>
            <a:r>
              <a:rPr lang="en-GB" sz="1400" b="1" u="sng"/>
              <a:t>walk</a:t>
            </a:r>
            <a:r>
              <a:rPr lang="en-GB" sz="1400" b="1"/>
              <a:t> for 30-89 minutes</a:t>
            </a:r>
          </a:p>
          <a:p>
            <a:pPr algn="ctr">
              <a:spcAft>
                <a:spcPts val="1134"/>
              </a:spcAft>
            </a:pPr>
            <a:r>
              <a:rPr lang="en-GB" sz="1400" b="1"/>
              <a:t>49% would </a:t>
            </a:r>
            <a:r>
              <a:rPr lang="en-GB" sz="1400" b="1" u="sng"/>
              <a:t>cycle for 30-89 minutes</a:t>
            </a:r>
          </a:p>
        </p:txBody>
      </p:sp>
      <p:sp>
        <p:nvSpPr>
          <p:cNvPr id="3" name="Date Placeholder 3">
            <a:extLst>
              <a:ext uri="{FF2B5EF4-FFF2-40B4-BE49-F238E27FC236}">
                <a16:creationId xmlns:a16="http://schemas.microsoft.com/office/drawing/2014/main" id="{93B02F69-BAEC-6375-3EC8-D035F9785D3D}"/>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rgbClr val="000000">
                    <a:lumMod val="50000"/>
                    <a:lumOff val="50000"/>
                  </a:srgbClr>
                </a:solidFill>
              </a:rPr>
              <a:t>November 2024</a:t>
            </a:r>
            <a:endParaRPr lang="en-GB" sz="1100" dirty="0">
              <a:solidFill>
                <a:srgbClr val="000000">
                  <a:lumMod val="50000"/>
                  <a:lumOff val="50000"/>
                </a:srgbClr>
              </a:solidFill>
            </a:endParaRPr>
          </a:p>
        </p:txBody>
      </p:sp>
      <p:sp>
        <p:nvSpPr>
          <p:cNvPr id="6" name="Slide Number Placeholder 2">
            <a:extLst>
              <a:ext uri="{FF2B5EF4-FFF2-40B4-BE49-F238E27FC236}">
                <a16:creationId xmlns:a16="http://schemas.microsoft.com/office/drawing/2014/main" id="{BB1D751D-9DE5-EF4F-7C53-A9358CDDA301}"/>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34</a:t>
            </a:fld>
            <a:endParaRPr lang="en-GB" sz="1200">
              <a:solidFill>
                <a:schemeClr val="accent5"/>
              </a:solidFill>
            </a:endParaRPr>
          </a:p>
        </p:txBody>
      </p:sp>
    </p:spTree>
    <p:custDataLst>
      <p:tags r:id="rId1"/>
    </p:custDataLst>
    <p:extLst>
      <p:ext uri="{BB962C8B-B14F-4D97-AF65-F5344CB8AC3E}">
        <p14:creationId xmlns:p14="http://schemas.microsoft.com/office/powerpoint/2010/main" val="2783734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0953776-FDB4-424A-8AC1-90AE8F51D580}"/>
              </a:ext>
            </a:extLst>
          </p:cNvPr>
          <p:cNvSpPr/>
          <p:nvPr/>
        </p:nvSpPr>
        <p:spPr>
          <a:xfrm>
            <a:off x="10645920" y="2400072"/>
            <a:ext cx="528277" cy="3620463"/>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2" name="Chart 11">
            <a:extLst>
              <a:ext uri="{FF2B5EF4-FFF2-40B4-BE49-F238E27FC236}">
                <a16:creationId xmlns:a16="http://schemas.microsoft.com/office/drawing/2014/main" id="{E4120F31-3365-4418-A777-5171BD645E6C}"/>
              </a:ext>
            </a:extLst>
          </p:cNvPr>
          <p:cNvGraphicFramePr/>
          <p:nvPr>
            <p:extLst>
              <p:ext uri="{D42A27DB-BD31-4B8C-83A1-F6EECF244321}">
                <p14:modId xmlns:p14="http://schemas.microsoft.com/office/powerpoint/2010/main" val="558979090"/>
              </p:ext>
            </p:extLst>
          </p:nvPr>
        </p:nvGraphicFramePr>
        <p:xfrm>
          <a:off x="6225590" y="1878917"/>
          <a:ext cx="7889618" cy="4329376"/>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a:extLst>
              <a:ext uri="{FF2B5EF4-FFF2-40B4-BE49-F238E27FC236}">
                <a16:creationId xmlns:a16="http://schemas.microsoft.com/office/drawing/2014/main" id="{1709A2AE-E31E-4721-8A55-800D725B5EAD}"/>
              </a:ext>
            </a:extLst>
          </p:cNvPr>
          <p:cNvSpPr/>
          <p:nvPr/>
        </p:nvSpPr>
        <p:spPr>
          <a:xfrm>
            <a:off x="4484959" y="2443818"/>
            <a:ext cx="528277" cy="3084887"/>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4" name="Chart 13">
            <a:extLst>
              <a:ext uri="{FF2B5EF4-FFF2-40B4-BE49-F238E27FC236}">
                <a16:creationId xmlns:a16="http://schemas.microsoft.com/office/drawing/2014/main" id="{29E8A37E-D217-4E14-B01E-9A0215FE0C9E}"/>
              </a:ext>
            </a:extLst>
          </p:cNvPr>
          <p:cNvGraphicFramePr/>
          <p:nvPr>
            <p:extLst>
              <p:ext uri="{D42A27DB-BD31-4B8C-83A1-F6EECF244321}">
                <p14:modId xmlns:p14="http://schemas.microsoft.com/office/powerpoint/2010/main" val="1992924878"/>
              </p:ext>
            </p:extLst>
          </p:nvPr>
        </p:nvGraphicFramePr>
        <p:xfrm>
          <a:off x="705839" y="1959891"/>
          <a:ext cx="6863542" cy="4329376"/>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a:extLst>
              <a:ext uri="{FF2B5EF4-FFF2-40B4-BE49-F238E27FC236}">
                <a16:creationId xmlns:a16="http://schemas.microsoft.com/office/drawing/2014/main" id="{0E52F10C-36D9-4815-85BB-27B69B70A80C}"/>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Sport, fitness activity or dance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sp>
        <p:nvSpPr>
          <p:cNvPr id="25" name="TextBox 24">
            <a:extLst>
              <a:ext uri="{FF2B5EF4-FFF2-40B4-BE49-F238E27FC236}">
                <a16:creationId xmlns:a16="http://schemas.microsoft.com/office/drawing/2014/main" id="{CFFFFC35-6834-49FD-B50B-D19900AB7C71}"/>
              </a:ext>
            </a:extLst>
          </p:cNvPr>
          <p:cNvSpPr txBox="1"/>
          <p:nvPr/>
        </p:nvSpPr>
        <p:spPr>
          <a:xfrm>
            <a:off x="695324" y="1519847"/>
            <a:ext cx="7889618"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How much time did you usually spend doing sport, fitness activities, or dance on each day that you did the activity? - Grouped</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sp>
        <p:nvSpPr>
          <p:cNvPr id="2" name="TextBox 1">
            <a:extLst>
              <a:ext uri="{FF2B5EF4-FFF2-40B4-BE49-F238E27FC236}">
                <a16:creationId xmlns:a16="http://schemas.microsoft.com/office/drawing/2014/main" id="{6F6D963B-F88F-43BF-9EA7-82E080BE6DC8}"/>
              </a:ext>
            </a:extLst>
          </p:cNvPr>
          <p:cNvSpPr txBox="1"/>
          <p:nvPr/>
        </p:nvSpPr>
        <p:spPr>
          <a:xfrm>
            <a:off x="2307367" y="1854676"/>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FEMALE</a:t>
            </a:r>
          </a:p>
        </p:txBody>
      </p:sp>
      <p:sp>
        <p:nvSpPr>
          <p:cNvPr id="15" name="TextBox 14">
            <a:extLst>
              <a:ext uri="{FF2B5EF4-FFF2-40B4-BE49-F238E27FC236}">
                <a16:creationId xmlns:a16="http://schemas.microsoft.com/office/drawing/2014/main" id="{5454054E-C3F0-48C4-90C9-DED3B8EB4DAB}"/>
              </a:ext>
            </a:extLst>
          </p:cNvPr>
          <p:cNvSpPr txBox="1"/>
          <p:nvPr/>
        </p:nvSpPr>
        <p:spPr>
          <a:xfrm>
            <a:off x="8086690" y="1854674"/>
            <a:ext cx="217759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latin typeface="+mj-lt"/>
                <a:ea typeface="+mn-ea"/>
                <a:cs typeface="+mn-cs"/>
              </a:rPr>
              <a:t>MALE</a:t>
            </a:r>
          </a:p>
        </p:txBody>
      </p:sp>
      <p:sp>
        <p:nvSpPr>
          <p:cNvPr id="18" name="Title 1">
            <a:extLst>
              <a:ext uri="{FF2B5EF4-FFF2-40B4-BE49-F238E27FC236}">
                <a16:creationId xmlns:a16="http://schemas.microsoft.com/office/drawing/2014/main" id="{23F97A55-D6AF-4C3E-BFAB-B26B7F51BD70}"/>
              </a:ext>
            </a:extLst>
          </p:cNvPr>
          <p:cNvSpPr>
            <a:spLocks noGrp="1"/>
          </p:cNvSpPr>
          <p:nvPr>
            <p:ph type="title"/>
          </p:nvPr>
        </p:nvSpPr>
        <p:spPr>
          <a:xfrm>
            <a:off x="526074" y="260349"/>
            <a:ext cx="11303976" cy="1065091"/>
          </a:xfrm>
        </p:spPr>
        <p:txBody>
          <a:bodyPr anchor="t" anchorCtr="0">
            <a:noAutofit/>
          </a:bodyPr>
          <a:lstStyle/>
          <a:p>
            <a:r>
              <a:rPr lang="en-GB" sz="2400">
                <a:solidFill>
                  <a:schemeClr val="accent4"/>
                </a:solidFill>
              </a:rPr>
              <a:t>Older age groups that participate in sport, fitness, or dance activities are more likely to exercise for 120+ minutes, while other age groups tend to prefer sessions lasting 60-119 minutes. Males are likely to be doing activities for longer than females. </a:t>
            </a:r>
          </a:p>
        </p:txBody>
      </p:sp>
      <p:sp>
        <p:nvSpPr>
          <p:cNvPr id="16" name="Footer Placeholder 5">
            <a:extLst>
              <a:ext uri="{FF2B5EF4-FFF2-40B4-BE49-F238E27FC236}">
                <a16:creationId xmlns:a16="http://schemas.microsoft.com/office/drawing/2014/main" id="{AE5CBB40-C6AF-485B-ADC9-5F217CCCE0A3}"/>
              </a:ext>
            </a:extLst>
          </p:cNvPr>
          <p:cNvSpPr>
            <a:spLocks noGrp="1"/>
          </p:cNvSpPr>
          <p:nvPr>
            <p:ph type="ftr" sz="quarter" idx="4294967295"/>
          </p:nvPr>
        </p:nvSpPr>
        <p:spPr>
          <a:xfrm>
            <a:off x="5905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3" name="TextBox 2">
            <a:extLst>
              <a:ext uri="{FF2B5EF4-FFF2-40B4-BE49-F238E27FC236}">
                <a16:creationId xmlns:a16="http://schemas.microsoft.com/office/drawing/2014/main" id="{B95E182F-7119-1A27-2351-DBA50732520A}"/>
              </a:ext>
            </a:extLst>
          </p:cNvPr>
          <p:cNvSpPr txBox="1"/>
          <p:nvPr/>
        </p:nvSpPr>
        <p:spPr>
          <a:xfrm>
            <a:off x="695324" y="6317404"/>
            <a:ext cx="11365131" cy="246221"/>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(answering) (</a:t>
            </a:r>
            <a:r>
              <a:rPr lang="en-GB" sz="1000">
                <a:solidFill>
                  <a:srgbClr val="000000"/>
                </a:solidFill>
                <a:latin typeface="+mj-lt"/>
              </a:rPr>
              <a:t>1,845)</a:t>
            </a:r>
            <a:r>
              <a:rPr kumimoji="0" lang="en-GB" sz="1000" b="0" i="0" u="none" strike="noStrike" kern="1200" cap="none" spc="0" normalizeH="0" baseline="0" noProof="0">
                <a:ln>
                  <a:noFill/>
                </a:ln>
                <a:solidFill>
                  <a:srgbClr val="000000"/>
                </a:solidFill>
                <a:effectLst/>
                <a:uLnTx/>
                <a:uFillTx/>
                <a:latin typeface="+mj-lt"/>
                <a:ea typeface="+mn-ea"/>
                <a:cs typeface="+mn-cs"/>
              </a:rPr>
              <a:t>; Female </a:t>
            </a:r>
            <a:r>
              <a:rPr lang="en-GB" sz="1000">
                <a:solidFill>
                  <a:srgbClr val="000000"/>
                </a:solidFill>
                <a:latin typeface="+mj-lt"/>
              </a:rPr>
              <a:t>(1,023);</a:t>
            </a:r>
            <a:r>
              <a:rPr kumimoji="0" lang="en-GB" sz="1000" b="0" i="0" u="none" strike="noStrike" kern="1200" cap="none" spc="0" normalizeH="0" baseline="0" noProof="0">
                <a:ln>
                  <a:noFill/>
                </a:ln>
                <a:solidFill>
                  <a:srgbClr val="000000"/>
                </a:solidFill>
                <a:effectLst/>
                <a:uLnTx/>
                <a:uFillTx/>
                <a:latin typeface="+mj-lt"/>
                <a:ea typeface="+mn-ea"/>
                <a:cs typeface="+mn-cs"/>
              </a:rPr>
              <a:t> Male (</a:t>
            </a:r>
            <a:r>
              <a:rPr lang="en-GB" sz="1000">
                <a:solidFill>
                  <a:srgbClr val="000000"/>
                </a:solidFill>
                <a:latin typeface="+mj-lt"/>
              </a:rPr>
              <a:t>751</a:t>
            </a:r>
            <a:r>
              <a:rPr kumimoji="0" lang="en-GB" sz="1000" b="0" i="0" u="none" strike="noStrike" kern="1200" cap="none" spc="0" normalizeH="0" baseline="0" noProof="0">
                <a:ln>
                  <a:noFill/>
                </a:ln>
                <a:solidFill>
                  <a:srgbClr val="000000"/>
                </a:solidFill>
                <a:effectLst/>
                <a:uLnTx/>
                <a:uFillTx/>
                <a:latin typeface="+mj-lt"/>
                <a:ea typeface="+mn-ea"/>
                <a:cs typeface="+mn-cs"/>
              </a:rPr>
              <a:t>).</a:t>
            </a:r>
            <a:r>
              <a:rPr lang="en-GB" sz="1000">
                <a:solidFill>
                  <a:srgbClr val="000000"/>
                </a:solidFill>
                <a:latin typeface="+mj-lt"/>
              </a:rPr>
              <a:t> </a:t>
            </a:r>
            <a:r>
              <a:rPr kumimoji="0" lang="en-GB" sz="1000" b="0" i="0" u="none" strike="noStrike" kern="1200" cap="none" spc="0" normalizeH="0" baseline="0" noProof="0">
                <a:ln>
                  <a:noFill/>
                </a:ln>
                <a:solidFill>
                  <a:srgbClr val="000000"/>
                </a:solidFill>
                <a:effectLst/>
                <a:uLnTx/>
                <a:uFillTx/>
                <a:latin typeface="+mj-lt"/>
                <a:ea typeface="+mn-ea"/>
                <a:cs typeface="+mn-cs"/>
              </a:rPr>
              <a:t> * Note: </a:t>
            </a:r>
            <a:r>
              <a:rPr kumimoji="0" lang="en-GB" sz="1000" b="0" u="none" strike="noStrike" kern="1200" cap="none" spc="0" normalizeH="0" baseline="0" noProof="0">
                <a:ln>
                  <a:noFill/>
                </a:ln>
                <a:solidFill>
                  <a:srgbClr val="000000"/>
                </a:solidFill>
                <a:effectLst/>
                <a:uLnTx/>
                <a:uFillTx/>
                <a:latin typeface="+mj-lt"/>
                <a:ea typeface="+mn-ea"/>
                <a:cs typeface="+mn-cs"/>
              </a:rPr>
              <a:t>Base size too low to show data for 18–24-year-olds.</a:t>
            </a:r>
          </a:p>
        </p:txBody>
      </p:sp>
      <p:sp>
        <p:nvSpPr>
          <p:cNvPr id="4" name="Date Placeholder 3">
            <a:extLst>
              <a:ext uri="{FF2B5EF4-FFF2-40B4-BE49-F238E27FC236}">
                <a16:creationId xmlns:a16="http://schemas.microsoft.com/office/drawing/2014/main" id="{F979D84C-B11B-DF41-0DC1-F8FFFB3AC5EB}"/>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dirty="0">
                <a:solidFill>
                  <a:srgbClr val="000000">
                    <a:lumMod val="50000"/>
                    <a:lumOff val="50000"/>
                  </a:srgbClr>
                </a:solidFill>
              </a:rPr>
              <a:t>November 2024</a:t>
            </a:r>
            <a:endParaRPr lang="en-GB" sz="1100" dirty="0">
              <a:solidFill>
                <a:srgbClr val="000000">
                  <a:lumMod val="50000"/>
                  <a:lumOff val="50000"/>
                </a:srgbClr>
              </a:solidFill>
            </a:endParaRPr>
          </a:p>
        </p:txBody>
      </p:sp>
      <p:sp>
        <p:nvSpPr>
          <p:cNvPr id="5" name="Slide Number Placeholder 2">
            <a:extLst>
              <a:ext uri="{FF2B5EF4-FFF2-40B4-BE49-F238E27FC236}">
                <a16:creationId xmlns:a16="http://schemas.microsoft.com/office/drawing/2014/main" id="{A033DA7C-4A11-8F34-CB70-353E35C59761}"/>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35</a:t>
            </a:fld>
            <a:endParaRPr lang="en-GB" sz="1200">
              <a:solidFill>
                <a:schemeClr val="accent5"/>
              </a:solidFill>
            </a:endParaRPr>
          </a:p>
        </p:txBody>
      </p:sp>
    </p:spTree>
    <p:custDataLst>
      <p:tags r:id="rId1"/>
    </p:custDataLst>
    <p:extLst>
      <p:ext uri="{BB962C8B-B14F-4D97-AF65-F5344CB8AC3E}">
        <p14:creationId xmlns:p14="http://schemas.microsoft.com/office/powerpoint/2010/main" val="3221217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a:extLst>
              <a:ext uri="{FF2B5EF4-FFF2-40B4-BE49-F238E27FC236}">
                <a16:creationId xmlns:a16="http://schemas.microsoft.com/office/drawing/2014/main" id="{BFBCADAC-8FD7-47A9-9D83-C47E9CF6812C}"/>
              </a:ext>
              <a:ext uri="{C183D7F6-B498-43B3-948B-1728B52AA6E4}">
                <adec:decorative xmlns:adec="http://schemas.microsoft.com/office/drawing/2017/decorative" val="0"/>
              </a:ext>
            </a:extLst>
          </p:cNvPr>
          <p:cNvSpPr>
            <a:spLocks noGrp="1"/>
          </p:cNvSpPr>
          <p:nvPr>
            <p:ph type="title"/>
          </p:nvPr>
        </p:nvSpPr>
        <p:spPr>
          <a:xfrm>
            <a:off x="516548" y="393699"/>
            <a:ext cx="11237301" cy="1065091"/>
          </a:xfrm>
        </p:spPr>
        <p:txBody>
          <a:bodyPr anchor="t" anchorCtr="0">
            <a:normAutofit fontScale="90000"/>
          </a:bodyPr>
          <a:lstStyle/>
          <a:p>
            <a:r>
              <a:rPr lang="en-GB" sz="2800">
                <a:solidFill>
                  <a:schemeClr val="accent4"/>
                </a:solidFill>
              </a:rPr>
              <a:t>The majority of residents felt exertion while participating in sport, fitness, or dance activities, though this was less common among those aged 65+ and retirees.</a:t>
            </a:r>
          </a:p>
        </p:txBody>
      </p:sp>
      <p:sp>
        <p:nvSpPr>
          <p:cNvPr id="20" name="Footer Placeholder 5">
            <a:extLst>
              <a:ext uri="{FF2B5EF4-FFF2-40B4-BE49-F238E27FC236}">
                <a16:creationId xmlns:a16="http://schemas.microsoft.com/office/drawing/2014/main" id="{5D1606A8-2EBE-48ED-B369-6B069C3D0620}"/>
              </a:ext>
              <a:ext uri="{C183D7F6-B498-43B3-948B-1728B52AA6E4}">
                <adec:decorative xmlns:adec="http://schemas.microsoft.com/office/drawing/2017/decorative" val="1"/>
              </a:ext>
            </a:extLst>
          </p:cNvPr>
          <p:cNvSpPr>
            <a:spLocks noGrp="1"/>
          </p:cNvSpPr>
          <p:nvPr>
            <p:ph type="ftr" sz="quarter" idx="4294967295"/>
          </p:nvPr>
        </p:nvSpPr>
        <p:spPr>
          <a:xfrm>
            <a:off x="59055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mj-lt"/>
                <a:ea typeface="+mn-ea"/>
                <a:cs typeface="+mn-cs"/>
              </a:rPr>
              <a:t>Produced by Essex County Council Policy Unit</a:t>
            </a:r>
          </a:p>
        </p:txBody>
      </p: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000" b="1">
                <a:solidFill>
                  <a:srgbClr val="FFFFFF"/>
                </a:solidFill>
                <a:latin typeface="+mj-lt"/>
              </a:rPr>
              <a:t>Breathing rate</a:t>
            </a:r>
            <a:endParaRPr kumimoji="0" lang="en-GB" sz="2000" b="1" i="0" u="none" strike="noStrike" kern="1200" cap="none" spc="0" normalizeH="0" baseline="0" noProof="0">
              <a:ln>
                <a:noFill/>
              </a:ln>
              <a:solidFill>
                <a:srgbClr val="FFFFFF"/>
              </a:solidFill>
              <a:effectLst/>
              <a:uLnTx/>
              <a:uFillTx/>
              <a:latin typeface="+mj-lt"/>
              <a:ea typeface="+mn-ea"/>
              <a:cs typeface="+mn-cs"/>
            </a:endParaRPr>
          </a:p>
        </p:txBody>
      </p:sp>
      <p:graphicFrame>
        <p:nvGraphicFramePr>
          <p:cNvPr id="29" name="Chart 28">
            <a:extLst>
              <a:ext uri="{FF2B5EF4-FFF2-40B4-BE49-F238E27FC236}">
                <a16:creationId xmlns:a16="http://schemas.microsoft.com/office/drawing/2014/main" id="{0DE66E2E-C9C4-4908-ACC6-A15941C85F9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20849048"/>
              </p:ext>
            </p:extLst>
          </p:nvPr>
        </p:nvGraphicFramePr>
        <p:xfrm>
          <a:off x="792740" y="2043748"/>
          <a:ext cx="5398510" cy="3543655"/>
        </p:xfrm>
        <a:graphic>
          <a:graphicData uri="http://schemas.openxmlformats.org/drawingml/2006/chart">
            <c:chart xmlns:c="http://schemas.openxmlformats.org/drawingml/2006/chart" xmlns:r="http://schemas.openxmlformats.org/officeDocument/2006/relationships" r:id="rId4"/>
          </a:graphicData>
        </a:graphic>
      </p:graphicFrame>
      <p:sp>
        <p:nvSpPr>
          <p:cNvPr id="81" name="TextBox 80">
            <a:extLst>
              <a:ext uri="{FF2B5EF4-FFF2-40B4-BE49-F238E27FC236}">
                <a16:creationId xmlns:a16="http://schemas.microsoft.com/office/drawing/2014/main" id="{F9DCA48A-5333-431F-9385-358890FB0F3C}"/>
              </a:ext>
              <a:ext uri="{C183D7F6-B498-43B3-948B-1728B52AA6E4}">
                <adec:decorative xmlns:adec="http://schemas.microsoft.com/office/drawing/2017/decorative" val="1"/>
              </a:ext>
            </a:extLst>
          </p:cNvPr>
          <p:cNvSpPr txBox="1"/>
          <p:nvPr/>
        </p:nvSpPr>
        <p:spPr>
          <a:xfrm>
            <a:off x="8714852" y="1626535"/>
            <a:ext cx="3130639"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latin typeface="+mj-lt"/>
                <a:ea typeface="+mn-ea"/>
                <a:cs typeface="+mn-cs"/>
              </a:rPr>
              <a:t>% </a:t>
            </a:r>
            <a:r>
              <a:rPr lang="en-GB" sz="1400" b="1" i="1">
                <a:latin typeface="+mj-lt"/>
              </a:rPr>
              <a:t>Yes</a:t>
            </a:r>
            <a:r>
              <a:rPr kumimoji="0" lang="en-GB" sz="1400" b="1" i="1" u="none" strike="noStrike" kern="1200" cap="none" spc="0" normalizeH="0" baseline="0" noProof="0">
                <a:ln>
                  <a:noFill/>
                </a:ln>
                <a:effectLst/>
                <a:uLnTx/>
                <a:uFillTx/>
                <a:latin typeface="+mj-lt"/>
                <a:ea typeface="+mn-ea"/>
                <a:cs typeface="+mn-cs"/>
              </a:rPr>
              <a:t> / </a:t>
            </a:r>
            <a:r>
              <a:rPr lang="en-GB" sz="1400" b="1" i="1">
                <a:latin typeface="+mj-lt"/>
              </a:rPr>
              <a:t>No</a:t>
            </a:r>
            <a:endParaRPr kumimoji="0" lang="en-GB" sz="1400" b="1" i="1" u="none" strike="noStrike" kern="1200" cap="none" spc="0" normalizeH="0" baseline="0" noProof="0">
              <a:ln>
                <a:noFill/>
              </a:ln>
              <a:effectLst/>
              <a:uLnTx/>
              <a:uFillTx/>
              <a:latin typeface="+mj-lt"/>
              <a:ea typeface="+mn-ea"/>
              <a:cs typeface="+mn-cs"/>
            </a:endParaRPr>
          </a:p>
        </p:txBody>
      </p:sp>
      <p:sp>
        <p:nvSpPr>
          <p:cNvPr id="22" name="TextBox 21">
            <a:extLst>
              <a:ext uri="{FF2B5EF4-FFF2-40B4-BE49-F238E27FC236}">
                <a16:creationId xmlns:a16="http://schemas.microsoft.com/office/drawing/2014/main" id="{EA5B08FA-038B-4413-9A14-65095F9E4F97}"/>
              </a:ext>
              <a:ext uri="{C183D7F6-B498-43B3-948B-1728B52AA6E4}">
                <adec:decorative xmlns:adec="http://schemas.microsoft.com/office/drawing/2017/decorative" val="1"/>
              </a:ext>
            </a:extLst>
          </p:cNvPr>
          <p:cNvSpPr txBox="1"/>
          <p:nvPr/>
        </p:nvSpPr>
        <p:spPr>
          <a:xfrm>
            <a:off x="657226" y="1597537"/>
            <a:ext cx="6019800" cy="49244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300" i="1">
                <a:solidFill>
                  <a:prstClr val="black"/>
                </a:solidFill>
                <a:latin typeface="+mj-lt"/>
              </a:rPr>
              <a:t>Was the effort you put into doing sport, fitness activities, or dance usually enough to raise your breathing rate?</a:t>
            </a:r>
            <a:endParaRPr kumimoji="0" lang="en-GB" sz="1300" b="0" i="1" u="none" strike="noStrike" kern="1200" cap="none" spc="0" normalizeH="0" baseline="0" noProof="0">
              <a:ln>
                <a:noFill/>
              </a:ln>
              <a:solidFill>
                <a:prstClr val="black"/>
              </a:solidFill>
              <a:effectLst/>
              <a:uLnTx/>
              <a:uFillTx/>
              <a:latin typeface="+mj-lt"/>
              <a:ea typeface="+mn-ea"/>
              <a:cs typeface="+mn-cs"/>
            </a:endParaRPr>
          </a:p>
        </p:txBody>
      </p:sp>
      <p:graphicFrame>
        <p:nvGraphicFramePr>
          <p:cNvPr id="3" name="Table 2">
            <a:extLst>
              <a:ext uri="{FF2B5EF4-FFF2-40B4-BE49-F238E27FC236}">
                <a16:creationId xmlns:a16="http://schemas.microsoft.com/office/drawing/2014/main" id="{E559F187-A632-AE04-6011-23AF9715243A}"/>
              </a:ext>
            </a:extLst>
          </p:cNvPr>
          <p:cNvGraphicFramePr>
            <a:graphicFrameLocks noGrp="1"/>
          </p:cNvGraphicFramePr>
          <p:nvPr>
            <p:extLst>
              <p:ext uri="{D42A27DB-BD31-4B8C-83A1-F6EECF244321}">
                <p14:modId xmlns:p14="http://schemas.microsoft.com/office/powerpoint/2010/main" val="1436445503"/>
              </p:ext>
            </p:extLst>
          </p:nvPr>
        </p:nvGraphicFramePr>
        <p:xfrm>
          <a:off x="6832363" y="1997066"/>
          <a:ext cx="4769376" cy="3334513"/>
        </p:xfrm>
        <a:graphic>
          <a:graphicData uri="http://schemas.openxmlformats.org/drawingml/2006/table">
            <a:tbl>
              <a:tblPr firstRow="1" bandRow="1">
                <a:tableStyleId>{912C8C85-51F0-491E-9774-3900AFEF0FD7}</a:tableStyleId>
              </a:tblPr>
              <a:tblGrid>
                <a:gridCol w="1589792">
                  <a:extLst>
                    <a:ext uri="{9D8B030D-6E8A-4147-A177-3AD203B41FA5}">
                      <a16:colId xmlns:a16="http://schemas.microsoft.com/office/drawing/2014/main" val="1415164298"/>
                    </a:ext>
                  </a:extLst>
                </a:gridCol>
                <a:gridCol w="1589792">
                  <a:extLst>
                    <a:ext uri="{9D8B030D-6E8A-4147-A177-3AD203B41FA5}">
                      <a16:colId xmlns:a16="http://schemas.microsoft.com/office/drawing/2014/main" val="438428588"/>
                    </a:ext>
                  </a:extLst>
                </a:gridCol>
                <a:gridCol w="1589792">
                  <a:extLst>
                    <a:ext uri="{9D8B030D-6E8A-4147-A177-3AD203B41FA5}">
                      <a16:colId xmlns:a16="http://schemas.microsoft.com/office/drawing/2014/main" val="2687718665"/>
                    </a:ext>
                  </a:extLst>
                </a:gridCol>
              </a:tblGrid>
              <a:tr h="1187146">
                <a:tc>
                  <a:txBody>
                    <a:bodyPr/>
                    <a:lstStyle/>
                    <a:p>
                      <a:r>
                        <a:rPr lang="en-GB" sz="1400"/>
                        <a:t>Response option</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r>
                        <a:rPr lang="en-GB" sz="1400"/>
                        <a:t>Highest percentage of respondents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t>Lowest percentage of respondents</a:t>
                      </a:r>
                    </a:p>
                    <a:p>
                      <a:endParaRPr lang="en-GB" sz="1400"/>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4"/>
                    </a:solidFill>
                  </a:tcPr>
                </a:tc>
                <a:extLst>
                  <a:ext uri="{0D108BD9-81ED-4DB2-BD59-A6C34878D82A}">
                    <a16:rowId xmlns:a16="http://schemas.microsoft.com/office/drawing/2014/main" val="3956519529"/>
                  </a:ext>
                </a:extLst>
              </a:tr>
              <a:tr h="370349">
                <a:tc>
                  <a:txBody>
                    <a:bodyPr/>
                    <a:lstStyle/>
                    <a:p>
                      <a:r>
                        <a:rPr lang="en-GB" sz="1400" i="1"/>
                        <a:t>District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Castle Point 98%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Tendring 91%</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3201207633"/>
                  </a:ext>
                </a:extLst>
              </a:tr>
              <a:tr h="370349">
                <a:tc>
                  <a:txBody>
                    <a:bodyPr/>
                    <a:lstStyle/>
                    <a:p>
                      <a:r>
                        <a:rPr lang="en-GB" sz="1400" i="1"/>
                        <a:t>IMD quintile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2 - 96%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Least deprived 5 -  89%</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446517004"/>
                  </a:ext>
                </a:extLst>
              </a:tr>
              <a:tr h="370349">
                <a:tc>
                  <a:txBody>
                    <a:bodyPr/>
                    <a:lstStyle/>
                    <a:p>
                      <a:r>
                        <a:rPr lang="en-GB" sz="1400" i="1"/>
                        <a:t>Working status</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Working 97%</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Retired 86%</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1686859114"/>
                  </a:ext>
                </a:extLst>
              </a:tr>
              <a:tr h="370349">
                <a:tc>
                  <a:txBody>
                    <a:bodyPr/>
                    <a:lstStyle/>
                    <a:p>
                      <a:r>
                        <a:rPr lang="en-GB" sz="1400" i="1"/>
                        <a:t>Urban/Rural </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Urban 95%</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Rural 94%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338897970"/>
                  </a:ext>
                </a:extLst>
              </a:tr>
              <a:tr h="370349">
                <a:tc>
                  <a:txBody>
                    <a:bodyPr/>
                    <a:lstStyle/>
                    <a:p>
                      <a:r>
                        <a:rPr lang="en-GB" sz="1400" i="1"/>
                        <a:t>Household income</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£75,000+ 98%</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tc>
                  <a:txBody>
                    <a:bodyPr/>
                    <a:lstStyle/>
                    <a:p>
                      <a:r>
                        <a:rPr lang="en-GB" sz="1400" i="1"/>
                        <a:t>Less than £25,000-£44,999 - 94%</a:t>
                      </a:r>
                    </a:p>
                  </a:txBody>
                  <a:tcP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tcPr>
                </a:tc>
                <a:extLst>
                  <a:ext uri="{0D108BD9-81ED-4DB2-BD59-A6C34878D82A}">
                    <a16:rowId xmlns:a16="http://schemas.microsoft.com/office/drawing/2014/main" val="2777184064"/>
                  </a:ext>
                </a:extLst>
              </a:tr>
            </a:tbl>
          </a:graphicData>
        </a:graphic>
      </p:graphicFrame>
      <p:sp>
        <p:nvSpPr>
          <p:cNvPr id="4" name="TextBox 3">
            <a:extLst>
              <a:ext uri="{FF2B5EF4-FFF2-40B4-BE49-F238E27FC236}">
                <a16:creationId xmlns:a16="http://schemas.microsoft.com/office/drawing/2014/main" id="{42BEA188-CE99-9BC0-DAE0-DD4A3F359CE0}"/>
              </a:ext>
              <a:ext uri="{C183D7F6-B498-43B3-948B-1728B52AA6E4}">
                <adec:decorative xmlns:adec="http://schemas.microsoft.com/office/drawing/2017/decorative" val="1"/>
              </a:ext>
            </a:extLst>
          </p:cNvPr>
          <p:cNvSpPr txBox="1"/>
          <p:nvPr/>
        </p:nvSpPr>
        <p:spPr>
          <a:xfrm>
            <a:off x="6912745" y="5574741"/>
            <a:ext cx="58336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mj-lt"/>
                <a:ea typeface="+mn-ea"/>
                <a:cs typeface="+mn-cs"/>
              </a:rPr>
              <a:t>Base: </a:t>
            </a:r>
            <a:r>
              <a:rPr lang="en-GB" sz="1000">
                <a:solidFill>
                  <a:srgbClr val="000000"/>
                </a:solidFill>
                <a:latin typeface="+mj-lt"/>
              </a:rPr>
              <a:t>Answered YES to raised breathing rate during sport, fitness activities or dance</a:t>
            </a:r>
            <a:endParaRPr kumimoji="0" lang="en-GB" sz="1000" b="0" i="0" u="none" strike="noStrike" kern="1200" cap="none" spc="0" normalizeH="0" baseline="0" noProof="0">
              <a:ln>
                <a:noFill/>
              </a:ln>
              <a:solidFill>
                <a:srgbClr val="000000"/>
              </a:solidFill>
              <a:effectLst/>
              <a:highlight>
                <a:srgbClr val="FFFF00"/>
              </a:highlight>
              <a:uLnTx/>
              <a:uFillTx/>
              <a:latin typeface="+mj-lt"/>
              <a:ea typeface="+mn-ea"/>
              <a:cs typeface="+mn-cs"/>
            </a:endParaRPr>
          </a:p>
        </p:txBody>
      </p:sp>
      <p:sp>
        <p:nvSpPr>
          <p:cNvPr id="6" name="TextBox 5">
            <a:extLst>
              <a:ext uri="{FF2B5EF4-FFF2-40B4-BE49-F238E27FC236}">
                <a16:creationId xmlns:a16="http://schemas.microsoft.com/office/drawing/2014/main" id="{3125C76F-AB3B-13B9-F158-98E8DFB2BF21}"/>
              </a:ext>
              <a:ext uri="{C183D7F6-B498-43B3-948B-1728B52AA6E4}">
                <adec:decorative xmlns:adec="http://schemas.microsoft.com/office/drawing/2017/decorative" val="1"/>
              </a:ext>
            </a:extLst>
          </p:cNvPr>
          <p:cNvSpPr txBox="1"/>
          <p:nvPr/>
        </p:nvSpPr>
        <p:spPr>
          <a:xfrm>
            <a:off x="3682962" y="6459985"/>
            <a:ext cx="270692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ea typeface="+mn-ea"/>
                <a:cs typeface="+mn-cs"/>
              </a:rPr>
              <a:t>Denotes a statistically significant difference vs. Essex total at the 95% confidence level </a:t>
            </a:r>
          </a:p>
        </p:txBody>
      </p:sp>
      <p:sp>
        <p:nvSpPr>
          <p:cNvPr id="7" name="Arrow: Up 6">
            <a:extLst>
              <a:ext uri="{FF2B5EF4-FFF2-40B4-BE49-F238E27FC236}">
                <a16:creationId xmlns:a16="http://schemas.microsoft.com/office/drawing/2014/main" id="{52D8BFB2-AE30-B555-0778-C972362B747F}"/>
              </a:ext>
              <a:ext uri="{C183D7F6-B498-43B3-948B-1728B52AA6E4}">
                <adec:decorative xmlns:adec="http://schemas.microsoft.com/office/drawing/2017/decorative" val="1"/>
              </a:ext>
            </a:extLst>
          </p:cNvPr>
          <p:cNvSpPr/>
          <p:nvPr/>
        </p:nvSpPr>
        <p:spPr>
          <a:xfrm>
            <a:off x="3386139" y="65556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Arrow: Up 8">
            <a:extLst>
              <a:ext uri="{FF2B5EF4-FFF2-40B4-BE49-F238E27FC236}">
                <a16:creationId xmlns:a16="http://schemas.microsoft.com/office/drawing/2014/main" id="{49B7A17A-2A13-46E9-13D3-EB697EEAFC88}"/>
              </a:ext>
              <a:ext uri="{C183D7F6-B498-43B3-948B-1728B52AA6E4}">
                <adec:decorative xmlns:adec="http://schemas.microsoft.com/office/drawing/2017/decorative" val="1"/>
              </a:ext>
            </a:extLst>
          </p:cNvPr>
          <p:cNvSpPr/>
          <p:nvPr/>
        </p:nvSpPr>
        <p:spPr>
          <a:xfrm flipV="1">
            <a:off x="3528685" y="65632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0" name="Arrow: Up 9">
            <a:extLst>
              <a:ext uri="{FF2B5EF4-FFF2-40B4-BE49-F238E27FC236}">
                <a16:creationId xmlns:a16="http://schemas.microsoft.com/office/drawing/2014/main" id="{398B604C-B8DF-34EC-6211-B29371B073B5}"/>
              </a:ext>
              <a:ext uri="{C183D7F6-B498-43B3-948B-1728B52AA6E4}">
                <adec:decorative xmlns:adec="http://schemas.microsoft.com/office/drawing/2017/decorative" val="1"/>
              </a:ext>
            </a:extLst>
          </p:cNvPr>
          <p:cNvSpPr/>
          <p:nvPr/>
        </p:nvSpPr>
        <p:spPr>
          <a:xfrm>
            <a:off x="1243014" y="380296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 name="Arrow: Up 10">
            <a:extLst>
              <a:ext uri="{FF2B5EF4-FFF2-40B4-BE49-F238E27FC236}">
                <a16:creationId xmlns:a16="http://schemas.microsoft.com/office/drawing/2014/main" id="{796EE09D-5881-CE13-0013-401F1F2766CB}"/>
              </a:ext>
              <a:ext uri="{C183D7F6-B498-43B3-948B-1728B52AA6E4}">
                <adec:decorative xmlns:adec="http://schemas.microsoft.com/office/drawing/2017/decorative" val="1"/>
              </a:ext>
            </a:extLst>
          </p:cNvPr>
          <p:cNvSpPr/>
          <p:nvPr/>
        </p:nvSpPr>
        <p:spPr>
          <a:xfrm>
            <a:off x="1738314" y="379344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Arrow: Up 11">
            <a:extLst>
              <a:ext uri="{FF2B5EF4-FFF2-40B4-BE49-F238E27FC236}">
                <a16:creationId xmlns:a16="http://schemas.microsoft.com/office/drawing/2014/main" id="{AC4C69B0-37F0-0B75-D880-431B7413749A}"/>
              </a:ext>
              <a:ext uri="{C183D7F6-B498-43B3-948B-1728B52AA6E4}">
                <adec:decorative xmlns:adec="http://schemas.microsoft.com/office/drawing/2017/decorative" val="1"/>
              </a:ext>
            </a:extLst>
          </p:cNvPr>
          <p:cNvSpPr/>
          <p:nvPr/>
        </p:nvSpPr>
        <p:spPr>
          <a:xfrm>
            <a:off x="2747964" y="3774390"/>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Arrow: Up 12">
            <a:extLst>
              <a:ext uri="{FF2B5EF4-FFF2-40B4-BE49-F238E27FC236}">
                <a16:creationId xmlns:a16="http://schemas.microsoft.com/office/drawing/2014/main" id="{666053C3-E214-AA0C-A574-39507D451995}"/>
              </a:ext>
              <a:ext uri="{C183D7F6-B498-43B3-948B-1728B52AA6E4}">
                <adec:decorative xmlns:adec="http://schemas.microsoft.com/office/drawing/2017/decorative" val="1"/>
              </a:ext>
            </a:extLst>
          </p:cNvPr>
          <p:cNvSpPr/>
          <p:nvPr/>
        </p:nvSpPr>
        <p:spPr>
          <a:xfrm>
            <a:off x="5405439" y="3745815"/>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Arrow: Up 13">
            <a:extLst>
              <a:ext uri="{FF2B5EF4-FFF2-40B4-BE49-F238E27FC236}">
                <a16:creationId xmlns:a16="http://schemas.microsoft.com/office/drawing/2014/main" id="{6AFD8105-F182-A915-3FE4-490117CF98DE}"/>
              </a:ext>
              <a:ext uri="{C183D7F6-B498-43B3-948B-1728B52AA6E4}">
                <adec:decorative xmlns:adec="http://schemas.microsoft.com/office/drawing/2017/decorative" val="1"/>
              </a:ext>
            </a:extLst>
          </p:cNvPr>
          <p:cNvSpPr/>
          <p:nvPr/>
        </p:nvSpPr>
        <p:spPr>
          <a:xfrm flipV="1">
            <a:off x="3843010" y="37057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Arrow: Up 14">
            <a:extLst>
              <a:ext uri="{FF2B5EF4-FFF2-40B4-BE49-F238E27FC236}">
                <a16:creationId xmlns:a16="http://schemas.microsoft.com/office/drawing/2014/main" id="{2C3D0433-1E9F-4659-FB4F-8E107D7BEA73}"/>
              </a:ext>
              <a:ext uri="{C183D7F6-B498-43B3-948B-1728B52AA6E4}">
                <adec:decorative xmlns:adec="http://schemas.microsoft.com/office/drawing/2017/decorative" val="1"/>
              </a:ext>
            </a:extLst>
          </p:cNvPr>
          <p:cNvSpPr/>
          <p:nvPr/>
        </p:nvSpPr>
        <p:spPr>
          <a:xfrm flipV="1">
            <a:off x="5986135" y="3743829"/>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6" name="Date Placeholder 3">
            <a:extLst>
              <a:ext uri="{FF2B5EF4-FFF2-40B4-BE49-F238E27FC236}">
                <a16:creationId xmlns:a16="http://schemas.microsoft.com/office/drawing/2014/main" id="{3EBCD85B-7815-3247-BF04-18DCD87B96FE}"/>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17" name="Slide Number Placeholder 2">
            <a:extLst>
              <a:ext uri="{FF2B5EF4-FFF2-40B4-BE49-F238E27FC236}">
                <a16:creationId xmlns:a16="http://schemas.microsoft.com/office/drawing/2014/main" id="{1C47B154-AECA-AA5C-F4EC-B557BF71A534}"/>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36</a:t>
            </a:fld>
            <a:endParaRPr lang="en-GB" sz="1200">
              <a:solidFill>
                <a:schemeClr val="accent5"/>
              </a:solidFill>
            </a:endParaRPr>
          </a:p>
        </p:txBody>
      </p:sp>
      <p:sp>
        <p:nvSpPr>
          <p:cNvPr id="18" name="TextBox 17">
            <a:extLst>
              <a:ext uri="{FF2B5EF4-FFF2-40B4-BE49-F238E27FC236}">
                <a16:creationId xmlns:a16="http://schemas.microsoft.com/office/drawing/2014/main" id="{B72F26E5-744C-E38C-C588-500A4BBBC164}"/>
              </a:ext>
            </a:extLst>
          </p:cNvPr>
          <p:cNvSpPr txBox="1"/>
          <p:nvPr/>
        </p:nvSpPr>
        <p:spPr>
          <a:xfrm>
            <a:off x="677570" y="6273015"/>
            <a:ext cx="11365131" cy="246221"/>
          </a:xfrm>
          <a:prstGeom prst="rect">
            <a:avLst/>
          </a:prstGeom>
          <a:noFill/>
        </p:spPr>
        <p:txBody>
          <a:bodyPr wrap="square" lIns="91440" tIns="45720" rIns="91440" bIns="45720" rtlCol="0" anchor="t">
            <a:spAutoFit/>
          </a:bodyPr>
          <a:lstStyle/>
          <a:p>
            <a:pPr>
              <a:defRPr/>
            </a:pPr>
            <a:r>
              <a:rPr kumimoji="0" lang="en-GB" sz="1000" b="0" i="0" u="none" strike="noStrike" kern="1200" cap="none" spc="0" normalizeH="0" baseline="0" noProof="0">
                <a:ln>
                  <a:noFill/>
                </a:ln>
                <a:solidFill>
                  <a:srgbClr val="000000"/>
                </a:solidFill>
                <a:effectLst/>
                <a:uLnTx/>
                <a:uFillTx/>
                <a:latin typeface="+mj-lt"/>
                <a:ea typeface="+mn-ea"/>
                <a:cs typeface="+mn-cs"/>
              </a:rPr>
              <a:t>Base: Respondents (answering) (</a:t>
            </a:r>
            <a:r>
              <a:rPr lang="en-GB" sz="1000">
                <a:solidFill>
                  <a:srgbClr val="000000"/>
                </a:solidFill>
                <a:latin typeface="+mj-lt"/>
              </a:rPr>
              <a:t>1,930)</a:t>
            </a:r>
            <a:r>
              <a:rPr kumimoji="0" lang="en-GB" sz="1000" b="0" i="0" u="none" strike="noStrike" kern="1200" cap="none" spc="0" normalizeH="0" baseline="0" noProof="0">
                <a:ln>
                  <a:noFill/>
                </a:ln>
                <a:solidFill>
                  <a:srgbClr val="000000"/>
                </a:solidFill>
                <a:effectLst/>
                <a:uLnTx/>
                <a:uFillTx/>
                <a:latin typeface="+mj-lt"/>
                <a:ea typeface="+mn-ea"/>
                <a:cs typeface="+mn-cs"/>
              </a:rPr>
              <a:t>; 18-24 (25); 25-34 (148); 35-44 (255); 45-54 (314); 55-64 (412); 65-74 (423); 75+ (294) Female </a:t>
            </a:r>
            <a:r>
              <a:rPr lang="en-GB" sz="1000">
                <a:solidFill>
                  <a:srgbClr val="000000"/>
                </a:solidFill>
                <a:latin typeface="+mj-lt"/>
              </a:rPr>
              <a:t>(1,069);</a:t>
            </a:r>
            <a:r>
              <a:rPr kumimoji="0" lang="en-GB" sz="1000" b="0" i="0" u="none" strike="noStrike" kern="1200" cap="none" spc="0" normalizeH="0" baseline="0" noProof="0">
                <a:ln>
                  <a:noFill/>
                </a:ln>
                <a:solidFill>
                  <a:srgbClr val="000000"/>
                </a:solidFill>
                <a:effectLst/>
                <a:uLnTx/>
                <a:uFillTx/>
                <a:latin typeface="+mj-lt"/>
                <a:ea typeface="+mn-ea"/>
                <a:cs typeface="+mn-cs"/>
              </a:rPr>
              <a:t> Male (</a:t>
            </a:r>
            <a:r>
              <a:rPr lang="en-GB" sz="1000">
                <a:solidFill>
                  <a:srgbClr val="000000"/>
                </a:solidFill>
                <a:latin typeface="+mj-lt"/>
              </a:rPr>
              <a:t>775</a:t>
            </a:r>
            <a:r>
              <a:rPr kumimoji="0" lang="en-GB" sz="1000" b="0" i="0" u="none" strike="noStrike" kern="1200" cap="none" spc="0" normalizeH="0" baseline="0" noProof="0">
                <a:ln>
                  <a:noFill/>
                </a:ln>
                <a:solidFill>
                  <a:srgbClr val="000000"/>
                </a:solidFill>
                <a:effectLst/>
                <a:uLnTx/>
                <a:uFillTx/>
                <a:latin typeface="+mj-lt"/>
                <a:ea typeface="+mn-ea"/>
                <a:cs typeface="+mn-cs"/>
              </a:rPr>
              <a:t>).</a:t>
            </a:r>
            <a:r>
              <a:rPr lang="en-GB" sz="1000">
                <a:solidFill>
                  <a:srgbClr val="000000"/>
                </a:solidFill>
                <a:latin typeface="+mj-lt"/>
              </a:rPr>
              <a:t> </a:t>
            </a:r>
            <a:endParaRPr kumimoji="0" lang="en-GB" sz="1000" b="0" u="none" strike="noStrike" kern="1200" cap="none" spc="0" normalizeH="0" baseline="0" noProof="0">
              <a:ln>
                <a:noFill/>
              </a:ln>
              <a:solidFill>
                <a:srgbClr val="000000"/>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1251307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39F10-7AEF-176A-4414-64C2538F4B79}"/>
              </a:ext>
            </a:extLst>
          </p:cNvPr>
          <p:cNvSpPr>
            <a:spLocks noGrp="1"/>
          </p:cNvSpPr>
          <p:nvPr>
            <p:ph type="title"/>
          </p:nvPr>
        </p:nvSpPr>
        <p:spPr/>
        <p:txBody>
          <a:bodyPr/>
          <a:lstStyle/>
          <a:p>
            <a:r>
              <a:rPr lang="en-US"/>
              <a:t>This information is issued by: Essex County Council </a:t>
            </a:r>
            <a:br>
              <a:rPr lang="en-US"/>
            </a:br>
            <a:endParaRPr lang="en-GB"/>
          </a:p>
        </p:txBody>
      </p:sp>
      <p:sp>
        <p:nvSpPr>
          <p:cNvPr id="3" name="Text Placeholder 2">
            <a:extLst>
              <a:ext uri="{FF2B5EF4-FFF2-40B4-BE49-F238E27FC236}">
                <a16:creationId xmlns:a16="http://schemas.microsoft.com/office/drawing/2014/main" id="{58CFC622-21CB-5914-8F0B-8118C5DC8A99}"/>
              </a:ext>
            </a:extLst>
          </p:cNvPr>
          <p:cNvSpPr>
            <a:spLocks noGrp="1"/>
          </p:cNvSpPr>
          <p:nvPr>
            <p:ph type="body" sz="quarter" idx="10"/>
          </p:nvPr>
        </p:nvSpPr>
        <p:spPr/>
        <p:txBody>
          <a:bodyPr/>
          <a:lstStyle/>
          <a:p>
            <a:r>
              <a:rPr lang="en-US"/>
              <a:t>Contact us:</a:t>
            </a:r>
            <a:br>
              <a:rPr lang="en-US"/>
            </a:br>
            <a:r>
              <a:rPr lang="en-US"/>
              <a:t>research@essex.gov.uk</a:t>
            </a:r>
            <a:br>
              <a:rPr lang="en-US"/>
            </a:br>
            <a:endParaRPr lang="en-US"/>
          </a:p>
          <a:p>
            <a:r>
              <a:rPr lang="en-US"/>
              <a:t>Research &amp; Citizen Insight</a:t>
            </a:r>
            <a:br>
              <a:rPr lang="en-US"/>
            </a:br>
            <a:r>
              <a:rPr lang="en-US"/>
              <a:t>Essex County Council </a:t>
            </a:r>
            <a:br>
              <a:rPr lang="en-US"/>
            </a:br>
            <a:r>
              <a:rPr lang="en-US"/>
              <a:t>County Hall, Chelmsford </a:t>
            </a:r>
            <a:br>
              <a:rPr lang="en-US"/>
            </a:br>
            <a:r>
              <a:rPr lang="en-US"/>
              <a:t>Essex, CM1 1QH</a:t>
            </a:r>
          </a:p>
          <a:p>
            <a:endParaRPr lang="en-GB"/>
          </a:p>
        </p:txBody>
      </p:sp>
      <p:sp>
        <p:nvSpPr>
          <p:cNvPr id="4" name="Text Placeholder 3">
            <a:extLst>
              <a:ext uri="{FF2B5EF4-FFF2-40B4-BE49-F238E27FC236}">
                <a16:creationId xmlns:a16="http://schemas.microsoft.com/office/drawing/2014/main" id="{3F4AC112-9BFD-936E-6B57-9DEE7415FD0F}"/>
              </a:ext>
            </a:extLst>
          </p:cNvPr>
          <p:cNvSpPr>
            <a:spLocks noGrp="1"/>
          </p:cNvSpPr>
          <p:nvPr>
            <p:ph type="body" sz="quarter" idx="11"/>
          </p:nvPr>
        </p:nvSpPr>
        <p:spPr/>
        <p:txBody>
          <a:bodyPr/>
          <a:lstStyle/>
          <a:p>
            <a:r>
              <a:rPr lang="en-GB"/>
              <a:t>facebook.com/</a:t>
            </a:r>
            <a:r>
              <a:rPr lang="en-GB" err="1"/>
              <a:t>essexcountycouncil</a:t>
            </a:r>
            <a:endParaRPr lang="en-GB"/>
          </a:p>
        </p:txBody>
      </p:sp>
      <p:sp>
        <p:nvSpPr>
          <p:cNvPr id="5" name="Text Placeholder 4">
            <a:extLst>
              <a:ext uri="{FF2B5EF4-FFF2-40B4-BE49-F238E27FC236}">
                <a16:creationId xmlns:a16="http://schemas.microsoft.com/office/drawing/2014/main" id="{4318CC2F-F138-3C92-A801-110BB34CD90E}"/>
              </a:ext>
            </a:extLst>
          </p:cNvPr>
          <p:cNvSpPr>
            <a:spLocks noGrp="1"/>
          </p:cNvSpPr>
          <p:nvPr>
            <p:ph type="body" sz="quarter" idx="12"/>
          </p:nvPr>
        </p:nvSpPr>
        <p:spPr/>
        <p:txBody>
          <a:bodyPr/>
          <a:lstStyle/>
          <a:p>
            <a:r>
              <a:rPr lang="en-GB" err="1"/>
              <a:t>Essex_CC</a:t>
            </a:r>
            <a:endParaRPr lang="en-GB"/>
          </a:p>
        </p:txBody>
      </p:sp>
      <p:sp>
        <p:nvSpPr>
          <p:cNvPr id="6" name="Text Placeholder 5">
            <a:extLst>
              <a:ext uri="{FF2B5EF4-FFF2-40B4-BE49-F238E27FC236}">
                <a16:creationId xmlns:a16="http://schemas.microsoft.com/office/drawing/2014/main" id="{3BD1A842-1709-997F-1715-E3E211B33662}"/>
              </a:ext>
            </a:extLst>
          </p:cNvPr>
          <p:cNvSpPr>
            <a:spLocks noGrp="1"/>
          </p:cNvSpPr>
          <p:nvPr>
            <p:ph type="body" sz="quarter" idx="13"/>
          </p:nvPr>
        </p:nvSpPr>
        <p:spPr/>
        <p:txBody>
          <a:bodyPr vert="horz" lIns="0" tIns="0" rIns="0" bIns="0" rtlCol="0" anchor="t">
            <a:noAutofit/>
          </a:bodyPr>
          <a:lstStyle/>
          <a:p>
            <a:r>
              <a:rPr lang="en-US"/>
              <a:t>The information contained in this document can be translated, and/or made available in alternative formats, on request.</a:t>
            </a:r>
          </a:p>
          <a:p>
            <a:r>
              <a:rPr lang="en-US"/>
              <a:t>Published November 2024</a:t>
            </a:r>
            <a:endParaRPr lang="en-GB"/>
          </a:p>
        </p:txBody>
      </p:sp>
      <p:pic>
        <p:nvPicPr>
          <p:cNvPr id="10" name="Graphic 9" descr="Twitter logo with hyperlink to ECC">
            <a:hlinkClick r:id="rId3"/>
            <a:extLst>
              <a:ext uri="{FF2B5EF4-FFF2-40B4-BE49-F238E27FC236}">
                <a16:creationId xmlns:a16="http://schemas.microsoft.com/office/drawing/2014/main" id="{1F238D15-DC5A-0DCF-5600-7338EF1225B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0000" y="4085126"/>
            <a:ext cx="180975" cy="180975"/>
          </a:xfrm>
          <a:prstGeom prst="rect">
            <a:avLst/>
          </a:prstGeom>
        </p:spPr>
      </p:pic>
      <p:sp>
        <p:nvSpPr>
          <p:cNvPr id="7" name="Rectangle 6" descr="Hyperlink to ECC on Twitter">
            <a:hlinkClick r:id="rId3"/>
            <a:extLst>
              <a:ext uri="{FF2B5EF4-FFF2-40B4-BE49-F238E27FC236}">
                <a16:creationId xmlns:a16="http://schemas.microsoft.com/office/drawing/2014/main" id="{7D780071-514E-1185-D10D-DD3059070567}"/>
              </a:ext>
            </a:extLst>
          </p:cNvPr>
          <p:cNvSpPr/>
          <p:nvPr/>
        </p:nvSpPr>
        <p:spPr>
          <a:xfrm>
            <a:off x="817200" y="4032738"/>
            <a:ext cx="3326400" cy="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pic>
        <p:nvPicPr>
          <p:cNvPr id="12" name="Graphic 11" descr="Facebook logo with hyperlink to ECC">
            <a:hlinkClick r:id="rId6"/>
            <a:extLst>
              <a:ext uri="{FF2B5EF4-FFF2-40B4-BE49-F238E27FC236}">
                <a16:creationId xmlns:a16="http://schemas.microsoft.com/office/drawing/2014/main" id="{98648007-FCB4-59A4-6F64-A8913F5573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40000" y="4384294"/>
            <a:ext cx="180975" cy="180975"/>
          </a:xfrm>
          <a:prstGeom prst="rect">
            <a:avLst/>
          </a:prstGeom>
        </p:spPr>
      </p:pic>
      <p:sp>
        <p:nvSpPr>
          <p:cNvPr id="8" name="Rectangle 7" descr="Hyperlink to ECC on Facebook">
            <a:hlinkClick r:id="rId6"/>
            <a:extLst>
              <a:ext uri="{FF2B5EF4-FFF2-40B4-BE49-F238E27FC236}">
                <a16:creationId xmlns:a16="http://schemas.microsoft.com/office/drawing/2014/main" id="{3CDE0499-8799-B210-9F08-4B9B9B40299C}"/>
              </a:ext>
            </a:extLst>
          </p:cNvPr>
          <p:cNvSpPr/>
          <p:nvPr/>
        </p:nvSpPr>
        <p:spPr>
          <a:xfrm>
            <a:off x="817200" y="4313538"/>
            <a:ext cx="3326400" cy="298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444680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27CA468-B12F-EE69-234B-56EAD4F81351}"/>
              </a:ext>
            </a:extLst>
          </p:cNvPr>
          <p:cNvSpPr txBox="1"/>
          <p:nvPr/>
        </p:nvSpPr>
        <p:spPr>
          <a:xfrm>
            <a:off x="9685867" y="3380042"/>
            <a:ext cx="2962800" cy="1202400"/>
          </a:xfrm>
          <a:prstGeom prst="rect">
            <a:avLst/>
          </a:prstGeom>
          <a:noFill/>
        </p:spPr>
        <p:txBody>
          <a:bodyPr wrap="square" lIns="0" tIns="0" rIns="0" bIns="0" rtlCol="0">
            <a:noAutofit/>
          </a:bodyPr>
          <a:lstStyle/>
          <a:p>
            <a:pPr>
              <a:spcAft>
                <a:spcPts val="1134"/>
              </a:spcAft>
            </a:pPr>
            <a:r>
              <a:rPr lang="en-GB" sz="1500" b="1">
                <a:solidFill>
                  <a:srgbClr val="BFBFBF"/>
                </a:solidFill>
              </a:rPr>
              <a:t>Local public </a:t>
            </a:r>
            <a:br>
              <a:rPr lang="en-GB" sz="1500" b="1">
                <a:solidFill>
                  <a:srgbClr val="BFBFBF"/>
                </a:solidFill>
              </a:rPr>
            </a:br>
            <a:r>
              <a:rPr lang="en-GB" sz="1500" b="1">
                <a:solidFill>
                  <a:srgbClr val="BFBFBF"/>
                </a:solidFill>
              </a:rPr>
              <a:t>services</a:t>
            </a:r>
            <a:endParaRPr lang="en-GB" sz="1500">
              <a:solidFill>
                <a:srgbClr val="BFBFBF"/>
              </a:solidFill>
            </a:endParaRPr>
          </a:p>
        </p:txBody>
      </p:sp>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themes</a:t>
            </a:r>
          </a:p>
        </p:txBody>
      </p:sp>
      <p:pic>
        <p:nvPicPr>
          <p:cNvPr id="4" name="Graphic 3" descr="Lightbulb icon">
            <a:extLst>
              <a:ext uri="{FF2B5EF4-FFF2-40B4-BE49-F238E27FC236}">
                <a16:creationId xmlns:a16="http://schemas.microsoft.com/office/drawing/2014/main" id="{308D9B94-80CC-7237-6ED3-1642F2AA77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00" y="1872000"/>
            <a:ext cx="476973" cy="708008"/>
          </a:xfrm>
          <a:prstGeom prst="rect">
            <a:avLst/>
          </a:prstGeom>
        </p:spPr>
      </p:pic>
      <p:sp>
        <p:nvSpPr>
          <p:cNvPr id="15" name="TextBox 14">
            <a:extLst>
              <a:ext uri="{FF2B5EF4-FFF2-40B4-BE49-F238E27FC236}">
                <a16:creationId xmlns:a16="http://schemas.microsoft.com/office/drawing/2014/main" id="{10B14C07-4ECB-BBD5-C72B-732AF05D4488}"/>
              </a:ext>
            </a:extLst>
          </p:cNvPr>
          <p:cNvSpPr txBox="1"/>
          <p:nvPr/>
        </p:nvSpPr>
        <p:spPr>
          <a:xfrm>
            <a:off x="1318424" y="2033314"/>
            <a:ext cx="2962800" cy="1202400"/>
          </a:xfrm>
          <a:prstGeom prst="rect">
            <a:avLst/>
          </a:prstGeom>
          <a:noFill/>
          <a:effectLst>
            <a:outerShdw blurRad="50800" dist="50800" dir="5400000" algn="ctr" rotWithShape="0">
              <a:srgbClr val="000000">
                <a:alpha val="0"/>
              </a:srgbClr>
            </a:outerShdw>
            <a:reflection stA="0" endPos="65000" dist="50800" dir="5400000" sy="-100000" algn="bl" rotWithShape="0"/>
          </a:effectLst>
        </p:spPr>
        <p:txBody>
          <a:bodyPr wrap="square" lIns="0" tIns="0" rIns="0" bIns="0" rtlCol="0">
            <a:noAutofit/>
          </a:bodyPr>
          <a:lstStyle/>
          <a:p>
            <a:pPr>
              <a:spcAft>
                <a:spcPts val="1134"/>
              </a:spcAft>
            </a:pPr>
            <a:r>
              <a:rPr lang="en-GB" sz="1500" b="1">
                <a:solidFill>
                  <a:srgbClr val="BFBFBF"/>
                </a:solidFill>
              </a:rPr>
              <a:t>Perceptions </a:t>
            </a:r>
            <a:br>
              <a:rPr lang="en-GB" sz="1500" b="1">
                <a:solidFill>
                  <a:srgbClr val="BFBFBF"/>
                </a:solidFill>
              </a:rPr>
            </a:br>
            <a:r>
              <a:rPr lang="en-GB" sz="1500" b="1">
                <a:solidFill>
                  <a:srgbClr val="BFBFBF"/>
                </a:solidFill>
              </a:rPr>
              <a:t>of ECC</a:t>
            </a:r>
            <a:endParaRPr lang="en-GB" sz="1500">
              <a:solidFill>
                <a:srgbClr val="BFBFBF"/>
              </a:solidFill>
            </a:endParaRPr>
          </a:p>
        </p:txBody>
      </p:sp>
      <p:pic>
        <p:nvPicPr>
          <p:cNvPr id="6" name="Graphic 5" descr="Neighborhood outline">
            <a:extLst>
              <a:ext uri="{FF2B5EF4-FFF2-40B4-BE49-F238E27FC236}">
                <a16:creationId xmlns:a16="http://schemas.microsoft.com/office/drawing/2014/main" id="{BF7F1DE3-E05B-BBAD-F172-227ADC96D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42108" y="3356818"/>
            <a:ext cx="624424" cy="624424"/>
          </a:xfrm>
          <a:prstGeom prst="rect">
            <a:avLst/>
          </a:prstGeom>
        </p:spPr>
      </p:pic>
      <p:sp>
        <p:nvSpPr>
          <p:cNvPr id="16" name="TextBox 15">
            <a:extLst>
              <a:ext uri="{FF2B5EF4-FFF2-40B4-BE49-F238E27FC236}">
                <a16:creationId xmlns:a16="http://schemas.microsoft.com/office/drawing/2014/main" id="{B9A52D7B-92C9-096C-1F18-42FA4D6A970B}"/>
              </a:ext>
            </a:extLst>
          </p:cNvPr>
          <p:cNvSpPr txBox="1"/>
          <p:nvPr/>
        </p:nvSpPr>
        <p:spPr>
          <a:xfrm>
            <a:off x="1318424" y="3452544"/>
            <a:ext cx="2962800" cy="1202400"/>
          </a:xfrm>
          <a:prstGeom prst="rect">
            <a:avLst/>
          </a:prstGeom>
          <a:noFill/>
        </p:spPr>
        <p:txBody>
          <a:bodyPr wrap="square" lIns="0" tIns="0" rIns="0" bIns="0" rtlCol="0">
            <a:noAutofit/>
          </a:bodyPr>
          <a:lstStyle/>
          <a:p>
            <a:pPr>
              <a:spcAft>
                <a:spcPts val="1134"/>
              </a:spcAft>
            </a:pPr>
            <a:r>
              <a:rPr lang="en-GB" sz="1500" b="1">
                <a:solidFill>
                  <a:srgbClr val="BFBFBF"/>
                </a:solidFill>
              </a:rPr>
              <a:t>Local </a:t>
            </a:r>
            <a:br>
              <a:rPr lang="en-GB" sz="1500" b="1">
                <a:solidFill>
                  <a:srgbClr val="BFBFBF"/>
                </a:solidFill>
              </a:rPr>
            </a:br>
            <a:r>
              <a:rPr lang="en-GB" sz="1500" b="1">
                <a:solidFill>
                  <a:srgbClr val="BFBFBF"/>
                </a:solidFill>
              </a:rPr>
              <a:t>area</a:t>
            </a:r>
            <a:endParaRPr lang="en-GB" sz="1500">
              <a:solidFill>
                <a:srgbClr val="BFBFBF"/>
              </a:solidFill>
            </a:endParaRPr>
          </a:p>
        </p:txBody>
      </p:sp>
      <p:pic>
        <p:nvPicPr>
          <p:cNvPr id="8" name="Graphic 7" descr="Users outline">
            <a:extLst>
              <a:ext uri="{FF2B5EF4-FFF2-40B4-BE49-F238E27FC236}">
                <a16:creationId xmlns:a16="http://schemas.microsoft.com/office/drawing/2014/main" id="{6B468919-E154-96EB-22B0-AA1D52EDE3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8862814" y="3308498"/>
            <a:ext cx="669053" cy="669053"/>
          </a:xfrm>
          <a:prstGeom prst="rect">
            <a:avLst/>
          </a:prstGeom>
        </p:spPr>
      </p:pic>
      <p:sp>
        <p:nvSpPr>
          <p:cNvPr id="18" name="TextBox 17">
            <a:extLst>
              <a:ext uri="{FF2B5EF4-FFF2-40B4-BE49-F238E27FC236}">
                <a16:creationId xmlns:a16="http://schemas.microsoft.com/office/drawing/2014/main" id="{ABF10046-C306-F187-5953-A5EFFB590319}"/>
              </a:ext>
            </a:extLst>
          </p:cNvPr>
          <p:cNvSpPr txBox="1"/>
          <p:nvPr/>
        </p:nvSpPr>
        <p:spPr>
          <a:xfrm>
            <a:off x="4232624" y="2033314"/>
            <a:ext cx="2962800" cy="1202400"/>
          </a:xfrm>
          <a:prstGeom prst="rect">
            <a:avLst/>
          </a:prstGeom>
          <a:noFill/>
        </p:spPr>
        <p:txBody>
          <a:bodyPr wrap="square" lIns="0" tIns="0" rIns="0" bIns="0" rtlCol="0">
            <a:noAutofit/>
          </a:bodyPr>
          <a:lstStyle/>
          <a:p>
            <a:pPr>
              <a:spcAft>
                <a:spcPts val="1134"/>
              </a:spcAft>
            </a:pPr>
            <a:r>
              <a:rPr lang="en-GB" sz="1500" b="1">
                <a:solidFill>
                  <a:srgbClr val="BFBFBF"/>
                </a:solidFill>
              </a:rPr>
              <a:t>Climate </a:t>
            </a:r>
            <a:br>
              <a:rPr lang="en-GB" sz="1500" b="1">
                <a:solidFill>
                  <a:srgbClr val="BFBFBF"/>
                </a:solidFill>
              </a:rPr>
            </a:br>
            <a:r>
              <a:rPr lang="en-GB" sz="1500" b="1">
                <a:solidFill>
                  <a:srgbClr val="BFBFBF"/>
                </a:solidFill>
              </a:rPr>
              <a:t>change</a:t>
            </a:r>
            <a:endParaRPr lang="en-GB" sz="1500">
              <a:solidFill>
                <a:srgbClr val="BFBFBF"/>
              </a:solidFill>
            </a:endParaRPr>
          </a:p>
        </p:txBody>
      </p:sp>
      <p:pic>
        <p:nvPicPr>
          <p:cNvPr id="12" name="Graphic 11" descr="Garbage outline">
            <a:extLst>
              <a:ext uri="{FF2B5EF4-FFF2-40B4-BE49-F238E27FC236}">
                <a16:creationId xmlns:a16="http://schemas.microsoft.com/office/drawing/2014/main" id="{773626D8-052B-08C2-44A0-C30D9B2C03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243744" y="3294208"/>
            <a:ext cx="669026" cy="669026"/>
          </a:xfrm>
          <a:prstGeom prst="rect">
            <a:avLst/>
          </a:prstGeom>
        </p:spPr>
      </p:pic>
      <p:sp>
        <p:nvSpPr>
          <p:cNvPr id="19" name="TextBox 18">
            <a:extLst>
              <a:ext uri="{FF2B5EF4-FFF2-40B4-BE49-F238E27FC236}">
                <a16:creationId xmlns:a16="http://schemas.microsoft.com/office/drawing/2014/main" id="{3DB1F120-1E5C-EA1E-B70A-AD351D29B30E}"/>
              </a:ext>
            </a:extLst>
          </p:cNvPr>
          <p:cNvSpPr txBox="1"/>
          <p:nvPr/>
        </p:nvSpPr>
        <p:spPr>
          <a:xfrm>
            <a:off x="4232624" y="3452544"/>
            <a:ext cx="2962800" cy="1202400"/>
          </a:xfrm>
          <a:prstGeom prst="rect">
            <a:avLst/>
          </a:prstGeom>
          <a:noFill/>
        </p:spPr>
        <p:txBody>
          <a:bodyPr wrap="square" lIns="0" tIns="0" rIns="0" bIns="0" rtlCol="0">
            <a:noAutofit/>
          </a:bodyPr>
          <a:lstStyle/>
          <a:p>
            <a:pPr>
              <a:spcAft>
                <a:spcPts val="1134"/>
              </a:spcAft>
            </a:pPr>
            <a:r>
              <a:rPr lang="en-GB" sz="1500" b="1">
                <a:solidFill>
                  <a:srgbClr val="BFBFBF"/>
                </a:solidFill>
              </a:rPr>
              <a:t>Food </a:t>
            </a:r>
            <a:br>
              <a:rPr lang="en-GB" sz="1500" b="1">
                <a:solidFill>
                  <a:srgbClr val="BFBFBF"/>
                </a:solidFill>
              </a:rPr>
            </a:br>
            <a:r>
              <a:rPr lang="en-GB" sz="1500" b="1">
                <a:solidFill>
                  <a:srgbClr val="BFBFBF"/>
                </a:solidFill>
              </a:rPr>
              <a:t>waste</a:t>
            </a:r>
            <a:endParaRPr lang="en-GB" sz="1500">
              <a:solidFill>
                <a:srgbClr val="BFBFBF"/>
              </a:solidFill>
            </a:endParaRPr>
          </a:p>
        </p:txBody>
      </p:sp>
      <p:pic>
        <p:nvPicPr>
          <p:cNvPr id="14" name="Graphic 13" descr="Artificial Intelligence outline">
            <a:extLst>
              <a:ext uri="{FF2B5EF4-FFF2-40B4-BE49-F238E27FC236}">
                <a16:creationId xmlns:a16="http://schemas.microsoft.com/office/drawing/2014/main" id="{BC8F81A5-E20A-00C9-C7D4-18CCDFBF6A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13508" y="4770925"/>
            <a:ext cx="669053" cy="669053"/>
          </a:xfrm>
          <a:prstGeom prst="rect">
            <a:avLst/>
          </a:prstGeom>
        </p:spPr>
      </p:pic>
      <p:sp>
        <p:nvSpPr>
          <p:cNvPr id="20" name="TextBox 19">
            <a:extLst>
              <a:ext uri="{FF2B5EF4-FFF2-40B4-BE49-F238E27FC236}">
                <a16:creationId xmlns:a16="http://schemas.microsoft.com/office/drawing/2014/main" id="{ADAA53EA-0BF2-2BEA-3784-B09624E45915}"/>
              </a:ext>
            </a:extLst>
          </p:cNvPr>
          <p:cNvSpPr txBox="1"/>
          <p:nvPr/>
        </p:nvSpPr>
        <p:spPr>
          <a:xfrm>
            <a:off x="1254959" y="4871774"/>
            <a:ext cx="951935" cy="1202400"/>
          </a:xfrm>
          <a:prstGeom prst="rect">
            <a:avLst/>
          </a:prstGeom>
          <a:noFill/>
        </p:spPr>
        <p:txBody>
          <a:bodyPr wrap="square" lIns="0" tIns="0" rIns="0" bIns="0" rtlCol="0">
            <a:noAutofit/>
          </a:bodyPr>
          <a:lstStyle/>
          <a:p>
            <a:pPr>
              <a:spcAft>
                <a:spcPts val="1134"/>
              </a:spcAft>
            </a:pPr>
            <a:r>
              <a:rPr lang="en-GB" sz="1500" b="1">
                <a:solidFill>
                  <a:srgbClr val="BFBFBF"/>
                </a:solidFill>
              </a:rPr>
              <a:t>Attitudes towards AI</a:t>
            </a:r>
            <a:endParaRPr lang="en-GB" sz="1500">
              <a:solidFill>
                <a:srgbClr val="BFBFBF"/>
              </a:solidFill>
            </a:endParaRPr>
          </a:p>
        </p:txBody>
      </p:sp>
      <p:pic>
        <p:nvPicPr>
          <p:cNvPr id="3" name="Graphic 2" descr="Run outline">
            <a:extLst>
              <a:ext uri="{FF2B5EF4-FFF2-40B4-BE49-F238E27FC236}">
                <a16:creationId xmlns:a16="http://schemas.microsoft.com/office/drawing/2014/main" id="{BFADFE65-A146-EC8C-BB73-D6949D8A5E2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5944822" y="1872000"/>
            <a:ext cx="719218" cy="719218"/>
          </a:xfrm>
          <a:prstGeom prst="rect">
            <a:avLst/>
          </a:prstGeom>
        </p:spPr>
      </p:pic>
      <p:sp>
        <p:nvSpPr>
          <p:cNvPr id="5" name="TextBox 4">
            <a:extLst>
              <a:ext uri="{FF2B5EF4-FFF2-40B4-BE49-F238E27FC236}">
                <a16:creationId xmlns:a16="http://schemas.microsoft.com/office/drawing/2014/main" id="{475EEC6F-644A-171C-ED20-68DAE744838D}"/>
              </a:ext>
            </a:extLst>
          </p:cNvPr>
          <p:cNvSpPr txBox="1"/>
          <p:nvPr/>
        </p:nvSpPr>
        <p:spPr>
          <a:xfrm>
            <a:off x="6915285" y="2026323"/>
            <a:ext cx="2962800" cy="1202400"/>
          </a:xfrm>
          <a:prstGeom prst="rect">
            <a:avLst/>
          </a:prstGeom>
          <a:noFill/>
        </p:spPr>
        <p:txBody>
          <a:bodyPr wrap="square" lIns="0" tIns="0" rIns="0" bIns="0" rtlCol="0">
            <a:noAutofit/>
          </a:bodyPr>
          <a:lstStyle/>
          <a:p>
            <a:pPr>
              <a:spcAft>
                <a:spcPts val="1134"/>
              </a:spcAft>
            </a:pPr>
            <a:r>
              <a:rPr lang="en-GB" sz="1500" b="1"/>
              <a:t>Physical </a:t>
            </a:r>
            <a:br>
              <a:rPr lang="en-GB" sz="1500" b="1"/>
            </a:br>
            <a:r>
              <a:rPr lang="en-GB" sz="1500" b="1"/>
              <a:t>activity</a:t>
            </a:r>
            <a:endParaRPr lang="en-GB" sz="1500"/>
          </a:p>
        </p:txBody>
      </p:sp>
      <p:pic>
        <p:nvPicPr>
          <p:cNvPr id="21" name="Graphic 20" descr="Mental Health outline">
            <a:extLst>
              <a:ext uri="{FF2B5EF4-FFF2-40B4-BE49-F238E27FC236}">
                <a16:creationId xmlns:a16="http://schemas.microsoft.com/office/drawing/2014/main" id="{B226651A-5B91-E5E0-F762-3A4F81AD8DFA}"/>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8863016" y="1865009"/>
            <a:ext cx="735930" cy="735930"/>
          </a:xfrm>
          <a:prstGeom prst="rect">
            <a:avLst/>
          </a:prstGeom>
        </p:spPr>
      </p:pic>
      <p:sp>
        <p:nvSpPr>
          <p:cNvPr id="22" name="TextBox 21">
            <a:extLst>
              <a:ext uri="{FF2B5EF4-FFF2-40B4-BE49-F238E27FC236}">
                <a16:creationId xmlns:a16="http://schemas.microsoft.com/office/drawing/2014/main" id="{9AAA5495-C2F0-A1CE-9FA1-4FD201C00A81}"/>
              </a:ext>
            </a:extLst>
          </p:cNvPr>
          <p:cNvSpPr txBox="1"/>
          <p:nvPr/>
        </p:nvSpPr>
        <p:spPr>
          <a:xfrm>
            <a:off x="9829485" y="2026323"/>
            <a:ext cx="2962800" cy="1202400"/>
          </a:xfrm>
          <a:prstGeom prst="rect">
            <a:avLst/>
          </a:prstGeom>
          <a:noFill/>
        </p:spPr>
        <p:txBody>
          <a:bodyPr wrap="square" lIns="0" tIns="0" rIns="0" bIns="0" rtlCol="0">
            <a:noAutofit/>
          </a:bodyPr>
          <a:lstStyle/>
          <a:p>
            <a:pPr>
              <a:spcAft>
                <a:spcPts val="1134"/>
              </a:spcAft>
            </a:pPr>
            <a:r>
              <a:rPr lang="en-GB" sz="1500" b="1">
                <a:solidFill>
                  <a:srgbClr val="BFBFBF"/>
                </a:solidFill>
              </a:rPr>
              <a:t>Wellbeing </a:t>
            </a:r>
            <a:endParaRPr lang="en-GB" sz="1500">
              <a:solidFill>
                <a:srgbClr val="BFBFBF"/>
              </a:solidFill>
            </a:endParaRPr>
          </a:p>
        </p:txBody>
      </p:sp>
      <p:pic>
        <p:nvPicPr>
          <p:cNvPr id="23" name="Graphic 22" descr="Bank outline">
            <a:extLst>
              <a:ext uri="{FF2B5EF4-FFF2-40B4-BE49-F238E27FC236}">
                <a16:creationId xmlns:a16="http://schemas.microsoft.com/office/drawing/2014/main" id="{8FC2A560-7765-EB34-F0A9-145E2C840DC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5932243" y="3231023"/>
            <a:ext cx="825133" cy="825133"/>
          </a:xfrm>
          <a:prstGeom prst="rect">
            <a:avLst/>
          </a:prstGeom>
        </p:spPr>
      </p:pic>
      <p:sp>
        <p:nvSpPr>
          <p:cNvPr id="24" name="TextBox 23">
            <a:extLst>
              <a:ext uri="{FF2B5EF4-FFF2-40B4-BE49-F238E27FC236}">
                <a16:creationId xmlns:a16="http://schemas.microsoft.com/office/drawing/2014/main" id="{08B1BADE-27A0-561E-9371-92455BB3ACBF}"/>
              </a:ext>
            </a:extLst>
          </p:cNvPr>
          <p:cNvSpPr txBox="1"/>
          <p:nvPr/>
        </p:nvSpPr>
        <p:spPr>
          <a:xfrm>
            <a:off x="6898713" y="3445553"/>
            <a:ext cx="2962800" cy="1202400"/>
          </a:xfrm>
          <a:prstGeom prst="rect">
            <a:avLst/>
          </a:prstGeom>
          <a:noFill/>
        </p:spPr>
        <p:txBody>
          <a:bodyPr wrap="square" lIns="0" tIns="0" rIns="0" bIns="0" rtlCol="0">
            <a:noAutofit/>
          </a:bodyPr>
          <a:lstStyle/>
          <a:p>
            <a:pPr>
              <a:spcAft>
                <a:spcPts val="1134"/>
              </a:spcAft>
            </a:pPr>
            <a:r>
              <a:rPr lang="en-GB" sz="1500" b="1">
                <a:solidFill>
                  <a:srgbClr val="BFBFBF"/>
                </a:solidFill>
              </a:rPr>
              <a:t>Sustainable </a:t>
            </a:r>
            <a:br>
              <a:rPr lang="en-GB" sz="1500" b="1">
                <a:solidFill>
                  <a:srgbClr val="BFBFBF"/>
                </a:solidFill>
              </a:rPr>
            </a:br>
            <a:r>
              <a:rPr lang="en-GB" sz="1500" b="1">
                <a:solidFill>
                  <a:srgbClr val="BFBFBF"/>
                </a:solidFill>
              </a:rPr>
              <a:t>growth</a:t>
            </a:r>
            <a:endParaRPr lang="en-GB" sz="1500">
              <a:solidFill>
                <a:srgbClr val="BFBFBF"/>
              </a:solidFill>
            </a:endParaRPr>
          </a:p>
        </p:txBody>
      </p:sp>
      <p:sp>
        <p:nvSpPr>
          <p:cNvPr id="26" name="TextBox 25">
            <a:extLst>
              <a:ext uri="{FF2B5EF4-FFF2-40B4-BE49-F238E27FC236}">
                <a16:creationId xmlns:a16="http://schemas.microsoft.com/office/drawing/2014/main" id="{AC6704A4-21EC-3394-A9CD-5825436BFA85}"/>
              </a:ext>
            </a:extLst>
          </p:cNvPr>
          <p:cNvSpPr txBox="1"/>
          <p:nvPr/>
        </p:nvSpPr>
        <p:spPr>
          <a:xfrm>
            <a:off x="4109555" y="4878437"/>
            <a:ext cx="2962800" cy="1202400"/>
          </a:xfrm>
          <a:prstGeom prst="rect">
            <a:avLst/>
          </a:prstGeom>
          <a:noFill/>
        </p:spPr>
        <p:txBody>
          <a:bodyPr wrap="square" lIns="0" tIns="0" rIns="0" bIns="0" rtlCol="0">
            <a:noAutofit/>
          </a:bodyPr>
          <a:lstStyle/>
          <a:p>
            <a:pPr>
              <a:spcAft>
                <a:spcPts val="1134"/>
              </a:spcAft>
            </a:pPr>
            <a:r>
              <a:rPr lang="en-GB" sz="1500" b="1">
                <a:solidFill>
                  <a:srgbClr val="BFBFBF"/>
                </a:solidFill>
              </a:rPr>
              <a:t>About people and </a:t>
            </a:r>
            <a:br>
              <a:rPr lang="en-GB" sz="1500" b="1">
                <a:solidFill>
                  <a:srgbClr val="BFBFBF"/>
                </a:solidFill>
              </a:rPr>
            </a:br>
            <a:r>
              <a:rPr lang="en-GB" sz="1500" b="1">
                <a:solidFill>
                  <a:srgbClr val="BFBFBF"/>
                </a:solidFill>
              </a:rPr>
              <a:t>their household</a:t>
            </a:r>
            <a:endParaRPr lang="en-GB" sz="1500">
              <a:solidFill>
                <a:srgbClr val="BFBFBF"/>
              </a:solidFill>
            </a:endParaRPr>
          </a:p>
        </p:txBody>
      </p:sp>
      <p:pic>
        <p:nvPicPr>
          <p:cNvPr id="27" name="Graphic 26" descr="People icon">
            <a:extLst>
              <a:ext uri="{FF2B5EF4-FFF2-40B4-BE49-F238E27FC236}">
                <a16:creationId xmlns:a16="http://schemas.microsoft.com/office/drawing/2014/main" id="{54B915B2-484B-247E-581A-1BB71DAB50C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233238" y="4782020"/>
            <a:ext cx="624424" cy="721062"/>
          </a:xfrm>
          <a:prstGeom prst="rect">
            <a:avLst/>
          </a:prstGeom>
        </p:spPr>
      </p:pic>
      <p:pic>
        <p:nvPicPr>
          <p:cNvPr id="28" name="Graphic 27" descr="Wind turbine icon">
            <a:extLst>
              <a:ext uri="{FF2B5EF4-FFF2-40B4-BE49-F238E27FC236}">
                <a16:creationId xmlns:a16="http://schemas.microsoft.com/office/drawing/2014/main" id="{38D2C2B8-7DF0-2A9E-7EFA-F1C1A348ACFF}"/>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266141" y="1799445"/>
            <a:ext cx="669026" cy="854866"/>
          </a:xfrm>
          <a:prstGeom prst="rect">
            <a:avLst/>
          </a:prstGeom>
        </p:spPr>
      </p:pic>
      <p:sp>
        <p:nvSpPr>
          <p:cNvPr id="7" name="Rectangle 6">
            <a:extLst>
              <a:ext uri="{FF2B5EF4-FFF2-40B4-BE49-F238E27FC236}">
                <a16:creationId xmlns:a16="http://schemas.microsoft.com/office/drawing/2014/main" id="{EAD05CAA-4A9C-105A-A685-D5E79DFBF991}"/>
              </a:ext>
            </a:extLst>
          </p:cNvPr>
          <p:cNvSpPr/>
          <p:nvPr/>
        </p:nvSpPr>
        <p:spPr>
          <a:xfrm>
            <a:off x="5779287" y="1582616"/>
            <a:ext cx="2476500" cy="120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4071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E9521-384A-480B-A08C-C0B65F6AB2AB}"/>
              </a:ext>
            </a:extLst>
          </p:cNvPr>
          <p:cNvSpPr>
            <a:spLocks noGrp="1"/>
          </p:cNvSpPr>
          <p:nvPr>
            <p:ph type="title"/>
          </p:nvPr>
        </p:nvSpPr>
        <p:spPr/>
        <p:txBody>
          <a:bodyPr/>
          <a:lstStyle/>
          <a:p>
            <a:r>
              <a:rPr lang="en-GB">
                <a:solidFill>
                  <a:schemeClr val="accent4"/>
                </a:solidFill>
              </a:rPr>
              <a:t>Survey analysis</a:t>
            </a:r>
          </a:p>
        </p:txBody>
      </p:sp>
      <p:sp>
        <p:nvSpPr>
          <p:cNvPr id="3" name="TextBox 2">
            <a:extLst>
              <a:ext uri="{FF2B5EF4-FFF2-40B4-BE49-F238E27FC236}">
                <a16:creationId xmlns:a16="http://schemas.microsoft.com/office/drawing/2014/main" id="{6D9A372C-283F-6BAB-45D1-C42FFD541C96}"/>
              </a:ext>
            </a:extLst>
          </p:cNvPr>
          <p:cNvSpPr txBox="1"/>
          <p:nvPr/>
        </p:nvSpPr>
        <p:spPr>
          <a:xfrm>
            <a:off x="545124" y="1650985"/>
            <a:ext cx="10645390" cy="859986"/>
          </a:xfrm>
          <a:prstGeom prst="rect">
            <a:avLst/>
          </a:prstGeom>
          <a:noFill/>
        </p:spPr>
        <p:txBody>
          <a:bodyPr wrap="square" lIns="0" tIns="0" rIns="0" bIns="0" rtlCol="0">
            <a:noAutofit/>
          </a:bodyPr>
          <a:lstStyle/>
          <a:p>
            <a:pPr>
              <a:spcAft>
                <a:spcPts val="1134"/>
              </a:spcAft>
            </a:pPr>
            <a:r>
              <a:rPr lang="en-GB" b="1"/>
              <a:t>The survey has been designed to ensure that all the themes and questions can be examined by:</a:t>
            </a:r>
          </a:p>
        </p:txBody>
      </p:sp>
      <p:graphicFrame>
        <p:nvGraphicFramePr>
          <p:cNvPr id="5" name="Table 8">
            <a:extLst>
              <a:ext uri="{FF2B5EF4-FFF2-40B4-BE49-F238E27FC236}">
                <a16:creationId xmlns:a16="http://schemas.microsoft.com/office/drawing/2014/main" id="{028B3CA2-685C-8DD8-DC9D-89E6B8270847}"/>
              </a:ext>
            </a:extLst>
          </p:cNvPr>
          <p:cNvGraphicFramePr>
            <a:graphicFrameLocks noGrp="1"/>
          </p:cNvGraphicFramePr>
          <p:nvPr/>
        </p:nvGraphicFramePr>
        <p:xfrm>
          <a:off x="545124" y="2237593"/>
          <a:ext cx="11101752" cy="2245360"/>
        </p:xfrm>
        <a:graphic>
          <a:graphicData uri="http://schemas.openxmlformats.org/drawingml/2006/table">
            <a:tbl>
              <a:tblPr firstRow="1" bandRow="1">
                <a:tableStyleId>{5C22544A-7EE6-4342-B048-85BDC9FD1C3A}</a:tableStyleId>
              </a:tblPr>
              <a:tblGrid>
                <a:gridCol w="5550876">
                  <a:extLst>
                    <a:ext uri="{9D8B030D-6E8A-4147-A177-3AD203B41FA5}">
                      <a16:colId xmlns:a16="http://schemas.microsoft.com/office/drawing/2014/main" val="2189188019"/>
                    </a:ext>
                  </a:extLst>
                </a:gridCol>
                <a:gridCol w="5550876">
                  <a:extLst>
                    <a:ext uri="{9D8B030D-6E8A-4147-A177-3AD203B41FA5}">
                      <a16:colId xmlns:a16="http://schemas.microsoft.com/office/drawing/2014/main" val="2763356918"/>
                    </a:ext>
                  </a:extLst>
                </a:gridCol>
              </a:tblGrid>
              <a:tr h="370840">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Gender</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Age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Long-term limiting health condition/illness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District</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 of neighbourhood deprivation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Urban/rural classification</a:t>
                      </a:r>
                    </a:p>
                  </a:txBody>
                  <a:tcPr>
                    <a:solidFill>
                      <a:schemeClr val="bg1"/>
                    </a:solidFill>
                  </a:tcPr>
                </a:tc>
                <a:tc>
                  <a:txBody>
                    <a:bodyPr/>
                    <a:lstStyle/>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Levelling up priority places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composition </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Families with children</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Personal / household working status</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Household income</a:t>
                      </a:r>
                    </a:p>
                    <a:p>
                      <a:pPr marL="285750" marR="0" lvl="0" indent="-285750" algn="l" defTabSz="457200" rtl="0" eaLnBrk="1" fontAlgn="auto" latinLnBrk="0" hangingPunct="1">
                        <a:lnSpc>
                          <a:spcPct val="100000"/>
                        </a:lnSpc>
                        <a:spcBef>
                          <a:spcPts val="8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latin typeface="+mn-lt"/>
                          <a:ea typeface="+mn-ea"/>
                          <a:cs typeface="+mn-cs"/>
                        </a:rPr>
                        <a:t>Tenure</a:t>
                      </a:r>
                    </a:p>
                  </a:txBody>
                  <a:tcPr>
                    <a:solidFill>
                      <a:schemeClr val="bg1"/>
                    </a:solidFill>
                  </a:tcPr>
                </a:tc>
                <a:extLst>
                  <a:ext uri="{0D108BD9-81ED-4DB2-BD59-A6C34878D82A}">
                    <a16:rowId xmlns:a16="http://schemas.microsoft.com/office/drawing/2014/main" val="2835285505"/>
                  </a:ext>
                </a:extLst>
              </a:tr>
            </a:tbl>
          </a:graphicData>
        </a:graphic>
      </p:graphicFrame>
    </p:spTree>
    <p:extLst>
      <p:ext uri="{BB962C8B-B14F-4D97-AF65-F5344CB8AC3E}">
        <p14:creationId xmlns:p14="http://schemas.microsoft.com/office/powerpoint/2010/main" val="30889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20543-2668-2B31-31A2-DFDD593CB794}"/>
              </a:ext>
            </a:extLst>
          </p:cNvPr>
          <p:cNvSpPr>
            <a:spLocks noGrp="1"/>
          </p:cNvSpPr>
          <p:nvPr>
            <p:ph type="title"/>
          </p:nvPr>
        </p:nvSpPr>
        <p:spPr/>
        <p:txBody>
          <a:bodyPr/>
          <a:lstStyle/>
          <a:p>
            <a:r>
              <a:rPr lang="en-GB">
                <a:solidFill>
                  <a:schemeClr val="accent4"/>
                </a:solidFill>
              </a:rPr>
              <a:t>Reporting conventions</a:t>
            </a:r>
          </a:p>
        </p:txBody>
      </p:sp>
      <p:sp>
        <p:nvSpPr>
          <p:cNvPr id="7" name="Content Placeholder 2">
            <a:extLst>
              <a:ext uri="{FF2B5EF4-FFF2-40B4-BE49-F238E27FC236}">
                <a16:creationId xmlns:a16="http://schemas.microsoft.com/office/drawing/2014/main" id="{EDDF8E7B-35DB-53D2-1095-235861C3E6AA}"/>
              </a:ext>
            </a:extLst>
          </p:cNvPr>
          <p:cNvSpPr>
            <a:spLocks noGrp="1"/>
          </p:cNvSpPr>
          <p:nvPr>
            <p:ph sz="half" idx="1"/>
          </p:nvPr>
        </p:nvSpPr>
        <p:spPr>
          <a:xfrm>
            <a:off x="545124" y="1854298"/>
            <a:ext cx="10984343" cy="4149725"/>
          </a:xfrm>
        </p:spPr>
        <p:txBody>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i="0" u="none" strike="noStrike" kern="1200" cap="none" spc="0" normalizeH="0" baseline="0" noProof="0">
                <a:ln>
                  <a:noFill/>
                </a:ln>
                <a:solidFill>
                  <a:prstClr val="black"/>
                </a:solidFill>
                <a:effectLst/>
                <a:uLnTx/>
                <a:uFillTx/>
                <a:ea typeface="+mn-ea"/>
                <a:cs typeface="+mn-cs"/>
              </a:rPr>
              <a:t>Percentages displayed on charts may not always add up to 100% due to rounding </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1" i="0" u="none" strike="noStrike" kern="1200" cap="none" spc="0" normalizeH="0" baseline="0" noProof="0">
                <a:ln>
                  <a:noFill/>
                </a:ln>
                <a:solidFill>
                  <a:prstClr val="black"/>
                </a:solidFill>
                <a:effectLst/>
                <a:uLnTx/>
                <a:uFillTx/>
                <a:ea typeface="+mn-ea"/>
                <a:cs typeface="+mn-cs"/>
              </a:rPr>
              <a:t>Statistically significant results </a:t>
            </a:r>
            <a:r>
              <a:rPr kumimoji="0" lang="en-GB" sz="1800" b="0" i="0" u="none" strike="noStrike" kern="1200" cap="none" spc="0" normalizeH="0" baseline="0" noProof="0">
                <a:ln>
                  <a:noFill/>
                </a:ln>
                <a:solidFill>
                  <a:prstClr val="black"/>
                </a:solidFill>
                <a:effectLst/>
                <a:uLnTx/>
                <a:uFillTx/>
                <a:ea typeface="+mn-ea"/>
                <a:cs typeface="+mn-cs"/>
              </a:rPr>
              <a:t>are displayed throughout the report for key geographies and sub-groups. Unless otherwise specified, these are calculated against the Essex total at the 95% confidence level, with significantly higher results (versus the total) displayed using green boxes/upward arrows and significantly lower results displayed using red boxes/downward arrows.</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shown for </a:t>
            </a:r>
            <a:r>
              <a:rPr kumimoji="0" lang="en-GB" sz="1800" b="1" i="0" u="none" strike="noStrike" kern="1200" cap="none" spc="0" normalizeH="0" baseline="0" noProof="0">
                <a:ln>
                  <a:noFill/>
                </a:ln>
                <a:solidFill>
                  <a:prstClr val="black"/>
                </a:solidFill>
                <a:effectLst/>
                <a:uLnTx/>
                <a:uFillTx/>
                <a:ea typeface="+mn-ea"/>
                <a:cs typeface="+mn-cs"/>
              </a:rPr>
              <a:t>levelling up priority places</a:t>
            </a:r>
            <a:r>
              <a:rPr kumimoji="0" lang="en-GB" sz="1800" b="0" i="0" u="none" strike="noStrike" kern="1200" cap="none" spc="0" normalizeH="0" baseline="0" noProof="0">
                <a:ln>
                  <a:noFill/>
                </a:ln>
                <a:solidFill>
                  <a:prstClr val="black"/>
                </a:solidFill>
                <a:effectLst/>
                <a:uLnTx/>
                <a:uFillTx/>
                <a:ea typeface="+mn-ea"/>
                <a:cs typeface="+mn-cs"/>
              </a:rPr>
              <a:t>. It should be noted that these include just the core areas shown within the annex (i.e. not including rural Braintree). Levelling up priority places have been identified within the data based on the geographies used by ECC’s Community Challenge Fund.</a:t>
            </a: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Sub-group differences are also shown based on an area’s ranking on the </a:t>
            </a:r>
            <a:r>
              <a:rPr kumimoji="0" lang="en-GB" sz="1800" b="1" i="0" u="none" strike="noStrike" kern="1200" cap="none" spc="0" normalizeH="0" baseline="0" noProof="0">
                <a:ln>
                  <a:noFill/>
                </a:ln>
                <a:solidFill>
                  <a:prstClr val="black"/>
                </a:solidFill>
                <a:effectLst/>
                <a:uLnTx/>
                <a:uFillTx/>
                <a:ea typeface="+mn-ea"/>
                <a:cs typeface="+mn-cs"/>
              </a:rPr>
              <a:t>Index of Multiple Deprivation (IMD) 2019</a:t>
            </a:r>
            <a:r>
              <a:rPr kumimoji="0" lang="en-GB" sz="1800" b="0" i="0" u="none" strike="noStrike" kern="1200" cap="none" spc="0" normalizeH="0" baseline="0" noProof="0">
                <a:ln>
                  <a:noFill/>
                </a:ln>
                <a:solidFill>
                  <a:prstClr val="black"/>
                </a:solidFill>
                <a:effectLst/>
                <a:uLnTx/>
                <a:uFillTx/>
                <a:ea typeface="+mn-ea"/>
                <a:cs typeface="+mn-cs"/>
              </a:rPr>
              <a:t>. These are shown within the report as quintiles 1-5, where:</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1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most deprived</a:t>
            </a:r>
            <a:r>
              <a:rPr kumimoji="0" lang="en-GB" sz="1800" b="0" i="0" u="none" strike="noStrike" kern="1200" cap="none" spc="0" normalizeH="0" baseline="0" noProof="0">
                <a:ln>
                  <a:noFill/>
                </a:ln>
                <a:solidFill>
                  <a:prstClr val="black"/>
                </a:solidFill>
                <a:effectLst/>
                <a:uLnTx/>
                <a:uFillTx/>
                <a:ea typeface="+mn-ea"/>
                <a:cs typeface="+mn-cs"/>
              </a:rPr>
              <a:t> nationally on the IMD</a:t>
            </a:r>
          </a:p>
          <a:p>
            <a:pPr marL="742950" marR="0" lvl="1"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mn-cs"/>
              </a:rPr>
              <a:t>Quintile 5 includes areas ranked within the 20% </a:t>
            </a:r>
            <a:r>
              <a:rPr kumimoji="0" lang="en-GB" sz="1800" b="0" i="0" u="sng" strike="noStrike" kern="1200" cap="none" spc="0" normalizeH="0" baseline="0" noProof="0">
                <a:ln>
                  <a:noFill/>
                </a:ln>
                <a:solidFill>
                  <a:prstClr val="black"/>
                </a:solidFill>
                <a:effectLst/>
                <a:uLnTx/>
                <a:uFillTx/>
                <a:ea typeface="+mn-ea"/>
                <a:cs typeface="+mn-cs"/>
              </a:rPr>
              <a:t>least deprived</a:t>
            </a:r>
            <a:r>
              <a:rPr kumimoji="0" lang="en-GB" sz="1800" b="0" i="0" u="none" strike="noStrike" kern="1200" cap="none" spc="0" normalizeH="0" baseline="0" noProof="0">
                <a:ln>
                  <a:noFill/>
                </a:ln>
                <a:solidFill>
                  <a:prstClr val="black"/>
                </a:solidFill>
                <a:effectLst/>
                <a:uLnTx/>
                <a:uFillTx/>
                <a:ea typeface="+mn-ea"/>
                <a:cs typeface="+mn-cs"/>
              </a:rPr>
              <a:t> nationally on the IMD  </a:t>
            </a:r>
          </a:p>
        </p:txBody>
      </p:sp>
    </p:spTree>
    <p:extLst>
      <p:ext uri="{BB962C8B-B14F-4D97-AF65-F5344CB8AC3E}">
        <p14:creationId xmlns:p14="http://schemas.microsoft.com/office/powerpoint/2010/main" val="347753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96DCDDF6-64FF-4973-BB7C-C00994D3BFF7}"/>
              </a:ext>
            </a:extLst>
          </p:cNvPr>
          <p:cNvSpPr>
            <a:spLocks noGrp="1"/>
          </p:cNvSpPr>
          <p:nvPr>
            <p:ph type="title"/>
          </p:nvPr>
        </p:nvSpPr>
        <p:spPr/>
        <p:txBody>
          <a:bodyPr anchor="t" anchorCtr="0">
            <a:normAutofit/>
          </a:bodyPr>
          <a:lstStyle/>
          <a:p>
            <a:r>
              <a:rPr lang="en-GB">
                <a:solidFill>
                  <a:schemeClr val="accent4"/>
                </a:solidFill>
              </a:rPr>
              <a:t>Data note</a:t>
            </a:r>
          </a:p>
        </p:txBody>
      </p:sp>
      <p:sp>
        <p:nvSpPr>
          <p:cNvPr id="11" name="Footer Placeholder 5">
            <a:extLst>
              <a:ext uri="{FF2B5EF4-FFF2-40B4-BE49-F238E27FC236}">
                <a16:creationId xmlns:a16="http://schemas.microsoft.com/office/drawing/2014/main" id="{D64FC535-7475-49F3-BD6F-77E5C67FD6E4}"/>
              </a:ext>
            </a:extLst>
          </p:cNvPr>
          <p:cNvSpPr>
            <a:spLocks noGrp="1"/>
          </p:cNvSpPr>
          <p:nvPr>
            <p:ph type="ftr" sz="quarter" idx="4294967295"/>
          </p:nvPr>
        </p:nvSpPr>
        <p:spPr>
          <a:xfrm>
            <a:off x="0" y="6594475"/>
            <a:ext cx="5981700" cy="134938"/>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latin typeface="Arial" panose="020B0604020202020204"/>
                <a:ea typeface="+mn-ea"/>
                <a:cs typeface="+mn-cs"/>
              </a:rPr>
              <a:t>Produced by Essex County Council Policy Unit</a:t>
            </a:r>
          </a:p>
        </p:txBody>
      </p:sp>
      <p:sp>
        <p:nvSpPr>
          <p:cNvPr id="2" name="Rectangle 1">
            <a:extLst>
              <a:ext uri="{FF2B5EF4-FFF2-40B4-BE49-F238E27FC236}">
                <a16:creationId xmlns:a16="http://schemas.microsoft.com/office/drawing/2014/main" id="{2B6A2516-9207-4A8A-A206-1EF99581F902}"/>
              </a:ext>
            </a:extLst>
          </p:cNvPr>
          <p:cNvSpPr/>
          <p:nvPr/>
        </p:nvSpPr>
        <p:spPr>
          <a:xfrm>
            <a:off x="452436" y="1332895"/>
            <a:ext cx="11280188" cy="4708981"/>
          </a:xfrm>
          <a:prstGeom prst="rect">
            <a:avLst/>
          </a:prstGeom>
        </p:spPr>
        <p:txBody>
          <a:bodyPr wrap="square">
            <a:spAutoFit/>
          </a:bodyPr>
          <a:lstStyle/>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prstClr val="black"/>
                </a:solidFill>
                <a:effectLst/>
                <a:uLnTx/>
                <a:uFillTx/>
                <a:latin typeface="+mj-lt"/>
                <a:ea typeface="+mn-ea"/>
                <a:cs typeface="+mn-cs"/>
              </a:rPr>
              <a:t>Findings are presented in this section for questions which explored physical activity levels across a range of sporting activities:</a:t>
            </a:r>
          </a:p>
          <a:p>
            <a:pPr marL="742950" lvl="1" indent="-285750" defTabSz="457200">
              <a:spcBef>
                <a:spcPts val="600"/>
              </a:spcBef>
              <a:buFont typeface="Arial" panose="020B0604020202020204" pitchFamily="34" charset="0"/>
              <a:buChar char="•"/>
              <a:defRPr/>
            </a:pPr>
            <a:r>
              <a:rPr lang="en-GB" sz="1600">
                <a:solidFill>
                  <a:prstClr val="black"/>
                </a:solidFill>
                <a:latin typeface="+mj-lt"/>
              </a:rPr>
              <a:t>W</a:t>
            </a:r>
            <a:r>
              <a:rPr kumimoji="0" lang="en-GB" sz="1600" b="0" i="0" u="none" strike="noStrike" kern="1200" cap="none" spc="0" normalizeH="0" baseline="0" noProof="0" err="1">
                <a:ln>
                  <a:noFill/>
                </a:ln>
                <a:solidFill>
                  <a:prstClr val="black"/>
                </a:solidFill>
                <a:effectLst/>
                <a:uLnTx/>
                <a:uFillTx/>
                <a:latin typeface="+mj-lt"/>
                <a:ea typeface="+mn-ea"/>
                <a:cs typeface="+mn-cs"/>
              </a:rPr>
              <a:t>alking</a:t>
            </a:r>
            <a:endParaRPr lang="en-GB" sz="1600">
              <a:solidFill>
                <a:prstClr val="black"/>
              </a:solidFill>
              <a:latin typeface="+mj-lt"/>
            </a:endParaRPr>
          </a:p>
          <a:p>
            <a:pPr marL="742950" lvl="1" indent="-285750" defTabSz="457200">
              <a:spcBef>
                <a:spcPts val="600"/>
              </a:spcBef>
              <a:buFont typeface="Arial" panose="020B0604020202020204" pitchFamily="34" charset="0"/>
              <a:buChar char="•"/>
              <a:defRPr/>
            </a:pPr>
            <a:r>
              <a:rPr kumimoji="0" lang="en-GB" sz="1600" b="0" i="0" u="none" strike="noStrike" kern="1200" cap="none" spc="0" normalizeH="0" baseline="0" noProof="0">
                <a:ln>
                  <a:noFill/>
                </a:ln>
                <a:solidFill>
                  <a:prstClr val="black"/>
                </a:solidFill>
                <a:effectLst/>
                <a:uLnTx/>
                <a:uFillTx/>
                <a:latin typeface="+mj-lt"/>
                <a:ea typeface="+mn-ea"/>
                <a:cs typeface="+mn-cs"/>
              </a:rPr>
              <a:t>Cycling</a:t>
            </a:r>
          </a:p>
          <a:p>
            <a:pPr marL="742950" lvl="1" indent="-285750" defTabSz="457200">
              <a:spcBef>
                <a:spcPts val="600"/>
              </a:spcBef>
              <a:buFont typeface="Arial" panose="020B0604020202020204" pitchFamily="34" charset="0"/>
              <a:buChar char="•"/>
              <a:defRPr/>
            </a:pPr>
            <a:r>
              <a:rPr lang="en-GB" sz="1600">
                <a:solidFill>
                  <a:prstClr val="black"/>
                </a:solidFill>
                <a:latin typeface="+mj-lt"/>
              </a:rPr>
              <a:t>S</a:t>
            </a:r>
            <a:r>
              <a:rPr kumimoji="0" lang="en-GB" sz="1600" b="0" i="0" u="none" strike="noStrike" kern="1200" cap="none" spc="0" normalizeH="0" baseline="0" noProof="0">
                <a:ln>
                  <a:noFill/>
                </a:ln>
                <a:solidFill>
                  <a:prstClr val="black"/>
                </a:solidFill>
                <a:effectLst/>
                <a:uLnTx/>
                <a:uFillTx/>
                <a:latin typeface="+mj-lt"/>
                <a:ea typeface="+mn-ea"/>
                <a:cs typeface="+mn-cs"/>
              </a:rPr>
              <a:t>port, fitness activities or dance.</a:t>
            </a:r>
          </a:p>
          <a:p>
            <a:pPr lvl="1" defTabSz="457200">
              <a:spcBef>
                <a:spcPts val="600"/>
              </a:spcBef>
              <a:defRPr/>
            </a:pPr>
            <a:endParaRPr lang="en-GB" sz="1600" noProof="0">
              <a:solidFill>
                <a:prstClr val="black"/>
              </a:solidFill>
              <a:latin typeface="+mj-lt"/>
            </a:endParaRPr>
          </a:p>
          <a:p>
            <a:pPr marL="285750" lvl="1" indent="-285750" defTabSz="457200">
              <a:spcBef>
                <a:spcPts val="600"/>
              </a:spcBef>
              <a:buFont typeface="Arial" panose="020B0604020202020204" pitchFamily="34" charset="0"/>
              <a:buChar char="•"/>
              <a:defRPr/>
            </a:pPr>
            <a:r>
              <a:rPr kumimoji="0" lang="en-GB" sz="1600" b="0" i="0" u="none" strike="noStrike" kern="1200" cap="none" spc="0" normalizeH="0" baseline="0">
                <a:ln>
                  <a:noFill/>
                </a:ln>
                <a:solidFill>
                  <a:prstClr val="black"/>
                </a:solidFill>
                <a:effectLst/>
                <a:uLnTx/>
                <a:uFillTx/>
                <a:latin typeface="+mj-lt"/>
                <a:ea typeface="+mn-ea"/>
                <a:cs typeface="+mn-cs"/>
              </a:rPr>
              <a:t>This allows for the overarching analysis of three levels of activity:</a:t>
            </a:r>
          </a:p>
          <a:p>
            <a:pPr marL="742950" lvl="2" indent="-285750" defTabSz="457200">
              <a:spcBef>
                <a:spcPts val="600"/>
              </a:spcBef>
              <a:buFont typeface="Arial" panose="020B0604020202020204" pitchFamily="34" charset="0"/>
              <a:buChar char="•"/>
              <a:defRPr/>
            </a:pPr>
            <a:r>
              <a:rPr lang="en-GB" sz="1600" noProof="0">
                <a:solidFill>
                  <a:prstClr val="black"/>
                </a:solidFill>
                <a:latin typeface="+mj-lt"/>
              </a:rPr>
              <a:t>Active (at least 150 minutes a week)</a:t>
            </a:r>
          </a:p>
          <a:p>
            <a:pPr marL="742950" lvl="2" indent="-285750" defTabSz="457200">
              <a:spcBef>
                <a:spcPts val="600"/>
              </a:spcBef>
              <a:buFont typeface="Arial" panose="020B0604020202020204" pitchFamily="34" charset="0"/>
              <a:buChar char="•"/>
              <a:defRPr/>
            </a:pPr>
            <a:r>
              <a:rPr kumimoji="0" lang="en-GB" sz="1600" b="0" i="0" u="none" strike="noStrike" kern="1200" cap="none" spc="0" normalizeH="0" baseline="0">
                <a:ln>
                  <a:noFill/>
                </a:ln>
                <a:solidFill>
                  <a:prstClr val="black"/>
                </a:solidFill>
                <a:effectLst/>
                <a:uLnTx/>
                <a:uFillTx/>
                <a:latin typeface="+mj-lt"/>
                <a:ea typeface="+mn-ea"/>
                <a:cs typeface="+mn-cs"/>
              </a:rPr>
              <a:t>Fairly active (an average of 30-149 minutes a week)</a:t>
            </a:r>
          </a:p>
          <a:p>
            <a:pPr marL="742950" lvl="2" indent="-285750" defTabSz="457200">
              <a:spcBef>
                <a:spcPts val="600"/>
              </a:spcBef>
              <a:buFont typeface="Arial" panose="020B0604020202020204" pitchFamily="34" charset="0"/>
              <a:buChar char="•"/>
              <a:defRPr/>
            </a:pPr>
            <a:r>
              <a:rPr lang="en-GB" sz="1600" noProof="0">
                <a:solidFill>
                  <a:prstClr val="black"/>
                </a:solidFill>
                <a:latin typeface="+mj-lt"/>
              </a:rPr>
              <a:t>Inactive (fewer than 30 minutes a week)</a:t>
            </a:r>
          </a:p>
          <a:p>
            <a:pPr marL="457200" lvl="2" defTabSz="457200">
              <a:spcBef>
                <a:spcPts val="600"/>
              </a:spcBef>
              <a:defRPr/>
            </a:pPr>
            <a:endParaRPr kumimoji="0" lang="en-GB" sz="1600" b="0" i="0" u="none" strike="noStrike" kern="1200" cap="none" spc="0" normalizeH="0" baseline="0" noProof="0">
              <a:ln>
                <a:noFill/>
              </a:ln>
              <a:solidFill>
                <a:prstClr val="black"/>
              </a:solidFill>
              <a:effectLst/>
              <a:uLnTx/>
              <a:uFillTx/>
              <a:latin typeface="+mj-lt"/>
              <a:ea typeface="+mn-ea"/>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a:solidFill>
                  <a:prstClr val="black"/>
                </a:solidFill>
                <a:latin typeface="+mj-lt"/>
              </a:rPr>
              <a:t>For the 2023 &amp; 2024 residents survey, the SALS (Short Active Lives Survey), questions and physical activity definitions have been used. Please refer to this guide for more information: </a:t>
            </a:r>
            <a:r>
              <a:rPr lang="en-GB" sz="1600">
                <a:solidFill>
                  <a:srgbClr val="4179AA"/>
                </a:solidFill>
                <a:hlinkClick r:id="rId4">
                  <a:extLst>
                    <a:ext uri="{A12FA001-AC4F-418D-AE19-62706E023703}">
                      <ahyp:hlinkClr xmlns:ahyp="http://schemas.microsoft.com/office/drawing/2018/hyperlinkcolor" val="tx"/>
                    </a:ext>
                  </a:extLst>
                </a:hlinkClick>
              </a:rPr>
              <a:t>short-active-lives-survey-what-it-is-and-how-to-use-it-1.pdf (sportengland.org)</a:t>
            </a:r>
            <a:endParaRPr kumimoji="0" lang="en-GB" sz="1600" b="0" i="0" u="none" strike="noStrike" kern="1200" cap="none" spc="0" normalizeH="0" baseline="0" noProof="0">
              <a:ln>
                <a:noFill/>
              </a:ln>
              <a:solidFill>
                <a:srgbClr val="4179AA"/>
              </a:solidFill>
              <a:effectLst/>
              <a:uLnTx/>
              <a:uFillTx/>
              <a:latin typeface="+mj-lt"/>
              <a:ea typeface="+mn-ea"/>
              <a:cs typeface="+mn-cs"/>
            </a:endParaRPr>
          </a:p>
          <a:p>
            <a:pPr marL="285750" marR="0" lvl="0" indent="-285750" algn="l" defTabSz="4572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GB" sz="1600">
                <a:solidFill>
                  <a:prstClr val="black"/>
                </a:solidFill>
                <a:latin typeface="+mj-lt"/>
              </a:rPr>
              <a:t>Due to differences in question wording vs. 2022, direct comparisons to previous data should be avoided. </a:t>
            </a:r>
          </a:p>
          <a:p>
            <a:pPr marL="0" marR="0" lvl="0" indent="0" algn="l" defTabSz="457200" rtl="0" eaLnBrk="1" fontAlgn="auto" latinLnBrk="0" hangingPunct="1">
              <a:lnSpc>
                <a:spcPct val="100000"/>
              </a:lnSpc>
              <a:spcBef>
                <a:spcPts val="600"/>
              </a:spcBef>
              <a:spcAft>
                <a:spcPts val="0"/>
              </a:spcAft>
              <a:buClrTx/>
              <a:buSzTx/>
              <a:buFontTx/>
              <a:buNone/>
              <a:tabLst/>
              <a:defRPr/>
            </a:pPr>
            <a:endParaRPr kumimoji="0" lang="en-GB" sz="1600" b="0" i="0" u="none" strike="noStrike" kern="1200" cap="none" spc="0" normalizeH="0" baseline="0" noProof="0">
              <a:ln>
                <a:noFill/>
              </a:ln>
              <a:solidFill>
                <a:prstClr val="black"/>
              </a:solidFill>
              <a:effectLst/>
              <a:uLnTx/>
              <a:uFillTx/>
              <a:latin typeface="+mj-lt"/>
              <a:ea typeface="+mn-ea"/>
              <a:cs typeface="+mn-cs"/>
            </a:endParaRPr>
          </a:p>
        </p:txBody>
      </p:sp>
    </p:spTree>
    <p:custDataLst>
      <p:tags r:id="rId1"/>
    </p:custDataLst>
    <p:extLst>
      <p:ext uri="{BB962C8B-B14F-4D97-AF65-F5344CB8AC3E}">
        <p14:creationId xmlns:p14="http://schemas.microsoft.com/office/powerpoint/2010/main" val="2113287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65EDF4-369C-427D-8248-DA36FBEC35C8}"/>
              </a:ext>
            </a:extLst>
          </p:cNvPr>
          <p:cNvSpPr>
            <a:spLocks noGrp="1"/>
          </p:cNvSpPr>
          <p:nvPr>
            <p:ph type="title"/>
          </p:nvPr>
        </p:nvSpPr>
        <p:spPr>
          <a:xfrm>
            <a:off x="558472" y="2445345"/>
            <a:ext cx="9130473" cy="1310400"/>
          </a:xfrm>
        </p:spPr>
        <p:txBody>
          <a:bodyPr anchor="ctr">
            <a:normAutofit/>
          </a:bodyPr>
          <a:lstStyle/>
          <a:p>
            <a:r>
              <a:rPr lang="en-GB" sz="4000">
                <a:latin typeface="Calibri" panose="020F0502020204030204" pitchFamily="34" charset="0"/>
                <a:cs typeface="Calibri" panose="020F0502020204030204" pitchFamily="34" charset="0"/>
              </a:rPr>
              <a:t>How active are Essex residents? </a:t>
            </a:r>
          </a:p>
        </p:txBody>
      </p:sp>
    </p:spTree>
    <p:custDataLst>
      <p:tags r:id="rId1"/>
    </p:custDataLst>
    <p:extLst>
      <p:ext uri="{BB962C8B-B14F-4D97-AF65-F5344CB8AC3E}">
        <p14:creationId xmlns:p14="http://schemas.microsoft.com/office/powerpoint/2010/main" val="273681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3F59A95E-84F9-4F03-BF8B-E973D3E47BDA}"/>
              </a:ext>
              <a:ext uri="{C183D7F6-B498-43B3-948B-1728B52AA6E4}">
                <adec:decorative xmlns:adec="http://schemas.microsoft.com/office/drawing/2017/decorative" val="1"/>
              </a:ext>
            </a:extLst>
          </p:cNvPr>
          <p:cNvCxnSpPr>
            <a:cxnSpLocks/>
          </p:cNvCxnSpPr>
          <p:nvPr/>
        </p:nvCxnSpPr>
        <p:spPr>
          <a:xfrm flipH="1">
            <a:off x="10603646" y="1721115"/>
            <a:ext cx="10706" cy="4702560"/>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8" name="Chart 17" descr="For example, while 40% of Essex residents overall said they do at least 150 minutes of moderate-intensity activity and were therefore classified as 'active', residents in Harlow district were significantly less likely to be with 29% considered 'active'. In contrast, 49% of residents in Chelmsford and Uttlesford districts did at least 150 minutes activity per week, as did 46% of residents in Brentwood and Maldon, significantly above the Essex average. By deprivation, 24% of those in IMD quintile 1 and 35% in quintile 2 were 'active' (both below the Essex average of 40%), while 44% of residents in both IMD quintile 4 and 5 were 'active'.   ">
            <a:extLst>
              <a:ext uri="{FF2B5EF4-FFF2-40B4-BE49-F238E27FC236}">
                <a16:creationId xmlns:a16="http://schemas.microsoft.com/office/drawing/2014/main" id="{1B10787E-2158-4909-84E5-A1ADD2A3B64F}"/>
              </a:ext>
              <a:ext uri="{C183D7F6-B498-43B3-948B-1728B52AA6E4}">
                <adec:decorative xmlns:adec="http://schemas.microsoft.com/office/drawing/2017/decorative" val="0"/>
              </a:ext>
            </a:extLst>
          </p:cNvPr>
          <p:cNvGraphicFramePr/>
          <p:nvPr/>
        </p:nvGraphicFramePr>
        <p:xfrm>
          <a:off x="5563635" y="1695764"/>
          <a:ext cx="6452820" cy="48667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Chart 43">
            <a:extLst>
              <a:ext uri="{FF2B5EF4-FFF2-40B4-BE49-F238E27FC236}">
                <a16:creationId xmlns:a16="http://schemas.microsoft.com/office/drawing/2014/main" id="{58E67B60-C5E2-46FC-8714-109AFB719BA8}"/>
              </a:ext>
              <a:ext uri="{C183D7F6-B498-43B3-948B-1728B52AA6E4}">
                <adec:decorative xmlns:adec="http://schemas.microsoft.com/office/drawing/2017/decorative" val="1"/>
              </a:ext>
            </a:extLst>
          </p:cNvPr>
          <p:cNvGraphicFramePr/>
          <p:nvPr/>
        </p:nvGraphicFramePr>
        <p:xfrm>
          <a:off x="650765" y="1529847"/>
          <a:ext cx="5445235" cy="4278143"/>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descr="Respondents were asked &quot;In a typical week, how many minutes of at least moderate-intensity activity do you do?&quot; and could answer at least 150 minutes (classified as active), 30 to 149 minutes (classified as fairly active) or less than 30 minutes (classified as inactive).&#10;">
            <a:extLst>
              <a:ext uri="{FF2B5EF4-FFF2-40B4-BE49-F238E27FC236}">
                <a16:creationId xmlns:a16="http://schemas.microsoft.com/office/drawing/2014/main" id="{BA433F81-85D4-4936-BF50-F3FFDA8E5E4B}"/>
              </a:ext>
            </a:extLst>
          </p:cNvPr>
          <p:cNvSpPr txBox="1"/>
          <p:nvPr/>
        </p:nvSpPr>
        <p:spPr>
          <a:xfrm>
            <a:off x="640618" y="1153921"/>
            <a:ext cx="6500339"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ea typeface="+mn-ea"/>
                <a:cs typeface="+mn-cs"/>
              </a:rPr>
              <a:t>In a typical week, how many minutes of at least moderate-intensity activity do you do?</a:t>
            </a:r>
          </a:p>
        </p:txBody>
      </p:sp>
      <p:cxnSp>
        <p:nvCxnSpPr>
          <p:cNvPr id="37" name="Straight Connector 36">
            <a:extLst>
              <a:ext uri="{FF2B5EF4-FFF2-40B4-BE49-F238E27FC236}">
                <a16:creationId xmlns:a16="http://schemas.microsoft.com/office/drawing/2014/main" id="{2C2BCCB9-C286-40D9-80EF-752A33407747}"/>
              </a:ext>
              <a:ext uri="{C183D7F6-B498-43B3-948B-1728B52AA6E4}">
                <adec:decorative xmlns:adec="http://schemas.microsoft.com/office/drawing/2017/decorative" val="1"/>
              </a:ext>
            </a:extLst>
          </p:cNvPr>
          <p:cNvCxnSpPr>
            <a:cxnSpLocks/>
          </p:cNvCxnSpPr>
          <p:nvPr/>
        </p:nvCxnSpPr>
        <p:spPr>
          <a:xfrm>
            <a:off x="6528987" y="5375351"/>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640A52-7C97-4A5A-B8D3-B6846D673C7A}"/>
              </a:ext>
              <a:ext uri="{C183D7F6-B498-43B3-948B-1728B52AA6E4}">
                <adec:decorative xmlns:adec="http://schemas.microsoft.com/office/drawing/2017/decorative" val="1"/>
              </a:ext>
            </a:extLst>
          </p:cNvPr>
          <p:cNvCxnSpPr>
            <a:cxnSpLocks/>
          </p:cNvCxnSpPr>
          <p:nvPr/>
        </p:nvCxnSpPr>
        <p:spPr>
          <a:xfrm>
            <a:off x="6528987" y="4947186"/>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27FCEA4-0202-446A-B4AC-D0CB7DB33FCA}"/>
              </a:ext>
              <a:ext uri="{C183D7F6-B498-43B3-948B-1728B52AA6E4}">
                <adec:decorative xmlns:adec="http://schemas.microsoft.com/office/drawing/2017/decorative" val="1"/>
              </a:ext>
            </a:extLst>
          </p:cNvPr>
          <p:cNvSpPr/>
          <p:nvPr/>
        </p:nvSpPr>
        <p:spPr>
          <a:xfrm>
            <a:off x="0" y="0"/>
            <a:ext cx="45243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90000" rIns="9000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FFFFFF"/>
                </a:solidFill>
                <a:effectLst/>
                <a:uLnTx/>
                <a:uFillTx/>
                <a:ea typeface="+mn-ea"/>
                <a:cs typeface="+mn-cs"/>
              </a:rPr>
              <a:t>Physical activity</a:t>
            </a:r>
          </a:p>
        </p:txBody>
      </p:sp>
      <p:sp>
        <p:nvSpPr>
          <p:cNvPr id="22" name="TextBox 21">
            <a:extLst>
              <a:ext uri="{FF2B5EF4-FFF2-40B4-BE49-F238E27FC236}">
                <a16:creationId xmlns:a16="http://schemas.microsoft.com/office/drawing/2014/main" id="{92E886A8-BD27-4D33-B862-C94C1C4EA905}"/>
              </a:ext>
              <a:ext uri="{C183D7F6-B498-43B3-948B-1728B52AA6E4}">
                <adec:decorative xmlns:adec="http://schemas.microsoft.com/office/drawing/2017/decorative" val="1"/>
              </a:ext>
            </a:extLst>
          </p:cNvPr>
          <p:cNvSpPr txBox="1"/>
          <p:nvPr/>
        </p:nvSpPr>
        <p:spPr>
          <a:xfrm>
            <a:off x="7438241" y="1375941"/>
            <a:ext cx="4389137"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GB" sz="1400" b="1" i="1" u="none" strike="noStrike" kern="1200" cap="none" spc="0" normalizeH="0" baseline="0" noProof="0">
                <a:ln>
                  <a:noFill/>
                </a:ln>
                <a:effectLst/>
                <a:uLnTx/>
                <a:uFillTx/>
                <a:ea typeface="+mn-ea"/>
                <a:cs typeface="+mn-cs"/>
              </a:rPr>
              <a:t>% ‘active’ (at least 150 minutes per week)</a:t>
            </a:r>
          </a:p>
        </p:txBody>
      </p:sp>
      <p:cxnSp>
        <p:nvCxnSpPr>
          <p:cNvPr id="49" name="Straight Connector 48">
            <a:extLst>
              <a:ext uri="{FF2B5EF4-FFF2-40B4-BE49-F238E27FC236}">
                <a16:creationId xmlns:a16="http://schemas.microsoft.com/office/drawing/2014/main" id="{8483B472-2068-45D2-BE90-2B787C0153B8}"/>
              </a:ext>
              <a:ext uri="{C183D7F6-B498-43B3-948B-1728B52AA6E4}">
                <adec:decorative xmlns:adec="http://schemas.microsoft.com/office/drawing/2017/decorative" val="1"/>
              </a:ext>
            </a:extLst>
          </p:cNvPr>
          <p:cNvCxnSpPr>
            <a:cxnSpLocks/>
          </p:cNvCxnSpPr>
          <p:nvPr/>
        </p:nvCxnSpPr>
        <p:spPr>
          <a:xfrm>
            <a:off x="6528987" y="4522838"/>
            <a:ext cx="5377194" cy="0"/>
          </a:xfrm>
          <a:prstGeom prst="line">
            <a:avLst/>
          </a:prstGeom>
          <a:ln w="9525">
            <a:solidFill>
              <a:srgbClr val="BDDEFF"/>
            </a:solidFill>
          </a:ln>
        </p:spPr>
        <p:style>
          <a:lnRef idx="1">
            <a:schemeClr val="accent1"/>
          </a:lnRef>
          <a:fillRef idx="0">
            <a:schemeClr val="accent1"/>
          </a:fillRef>
          <a:effectRef idx="0">
            <a:schemeClr val="accent1"/>
          </a:effectRef>
          <a:fontRef idx="minor">
            <a:schemeClr val="tx1"/>
          </a:fontRef>
        </p:style>
      </p:cxnSp>
      <p:sp>
        <p:nvSpPr>
          <p:cNvPr id="36" name="Footer Placeholder 5">
            <a:extLst>
              <a:ext uri="{FF2B5EF4-FFF2-40B4-BE49-F238E27FC236}">
                <a16:creationId xmlns:a16="http://schemas.microsoft.com/office/drawing/2014/main" id="{E12D2E8C-A731-4D4E-A5A7-5793D9211673}"/>
              </a:ext>
              <a:ext uri="{C183D7F6-B498-43B3-948B-1728B52AA6E4}">
                <adec:decorative xmlns:adec="http://schemas.microsoft.com/office/drawing/2017/decorative" val="1"/>
              </a:ext>
            </a:extLst>
          </p:cNvPr>
          <p:cNvSpPr>
            <a:spLocks noGrp="1"/>
          </p:cNvSpPr>
          <p:nvPr>
            <p:ph type="ftr" sz="quarter" idx="3"/>
          </p:nvPr>
        </p:nvSpPr>
        <p:spPr>
          <a:xfrm>
            <a:off x="696908" y="6593861"/>
            <a:ext cx="5981699" cy="136323"/>
          </a:xfrm>
        </p:spPr>
        <p:txBody>
          <a:bodyPr/>
          <a:lstStyle/>
          <a:p>
            <a:pPr marL="85725"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lumMod val="50000"/>
                    <a:lumOff val="50000"/>
                  </a:srgbClr>
                </a:solidFill>
                <a:effectLst/>
                <a:uLnTx/>
                <a:uFillTx/>
                <a:ea typeface="+mn-ea"/>
                <a:cs typeface="+mn-cs"/>
              </a:rPr>
              <a:t>Produced by Essex County Council Policy Unit</a:t>
            </a:r>
          </a:p>
        </p:txBody>
      </p:sp>
      <p:sp>
        <p:nvSpPr>
          <p:cNvPr id="5" name="Title 1">
            <a:extLst>
              <a:ext uri="{FF2B5EF4-FFF2-40B4-BE49-F238E27FC236}">
                <a16:creationId xmlns:a16="http://schemas.microsoft.com/office/drawing/2014/main" id="{26897778-8D13-F342-35C7-CC31C446E1C7}"/>
              </a:ext>
            </a:extLst>
          </p:cNvPr>
          <p:cNvSpPr txBox="1">
            <a:spLocks/>
          </p:cNvSpPr>
          <p:nvPr/>
        </p:nvSpPr>
        <p:spPr>
          <a:xfrm>
            <a:off x="706436" y="113001"/>
            <a:ext cx="11199745" cy="1081198"/>
          </a:xfrm>
          <a:prstGeom prst="rect">
            <a:avLst/>
          </a:prstGeom>
        </p:spPr>
        <p:txBody>
          <a:bodyPr vert="horz" lIns="91440" tIns="45720" rIns="91440" bIns="0" rtlCol="0" anchor="t" anchorCtr="0">
            <a:noAutofit/>
          </a:bodyPr>
          <a:lstStyle>
            <a:lvl1pPr algn="l" defTabSz="914400" rtl="0" eaLnBrk="1" latinLnBrk="0" hangingPunct="1">
              <a:lnSpc>
                <a:spcPct val="100000"/>
              </a:lnSpc>
              <a:spcBef>
                <a:spcPct val="0"/>
              </a:spcBef>
              <a:buNone/>
              <a:defRPr sz="3200" b="1" kern="1200">
                <a:solidFill>
                  <a:srgbClr val="E40037"/>
                </a:solidFill>
                <a:latin typeface="+mn-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800" b="1" i="0" u="none" strike="noStrike" kern="1200" cap="none" spc="0" normalizeH="0" baseline="0" noProof="0">
                <a:ln>
                  <a:noFill/>
                </a:ln>
                <a:solidFill>
                  <a:schemeClr val="accent4"/>
                </a:solidFill>
                <a:effectLst/>
                <a:uLnTx/>
                <a:uFillTx/>
                <a:ea typeface="+mj-ea"/>
                <a:cs typeface="+mj-cs"/>
              </a:rPr>
              <a:t>Significantly less residents are physically active each week when compared with the 2023 survey</a:t>
            </a:r>
          </a:p>
        </p:txBody>
      </p:sp>
      <p:sp>
        <p:nvSpPr>
          <p:cNvPr id="4" name="TextBox 3">
            <a:extLst>
              <a:ext uri="{FF2B5EF4-FFF2-40B4-BE49-F238E27FC236}">
                <a16:creationId xmlns:a16="http://schemas.microsoft.com/office/drawing/2014/main" id="{5AA792CD-A68A-BA8F-63C6-51FAAEB72AD8}"/>
              </a:ext>
              <a:ext uri="{C183D7F6-B498-43B3-948B-1728B52AA6E4}">
                <adec:decorative xmlns:adec="http://schemas.microsoft.com/office/drawing/2017/decorative" val="1"/>
              </a:ext>
            </a:extLst>
          </p:cNvPr>
          <p:cNvSpPr txBox="1"/>
          <p:nvPr/>
        </p:nvSpPr>
        <p:spPr>
          <a:xfrm>
            <a:off x="695324" y="6223620"/>
            <a:ext cx="571545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ea typeface="+mn-ea"/>
                <a:cs typeface="+mn-cs"/>
              </a:rPr>
              <a:t>Base: All residents (answering) excluding those answering ‘prefer not to say’: 2024 = 4,760 / 2023 = 6,064</a:t>
            </a:r>
            <a:br>
              <a:rPr kumimoji="0" lang="en-GB" sz="1000" b="0" i="0" u="none" strike="noStrike" kern="1200" cap="none" spc="0" normalizeH="0" baseline="0" noProof="0">
                <a:ln>
                  <a:noFill/>
                </a:ln>
                <a:solidFill>
                  <a:srgbClr val="000000"/>
                </a:solidFill>
                <a:effectLst/>
                <a:uLnTx/>
                <a:uFillTx/>
                <a:ea typeface="+mn-ea"/>
                <a:cs typeface="+mn-cs"/>
              </a:rPr>
            </a:br>
            <a:r>
              <a:rPr kumimoji="0" lang="en-GB" sz="1000" b="0" i="0" u="none" strike="noStrike" kern="1200" cap="none" spc="0" normalizeH="0" baseline="0" noProof="0">
                <a:ln>
                  <a:noFill/>
                </a:ln>
                <a:solidFill>
                  <a:srgbClr val="000000"/>
                </a:solidFill>
                <a:effectLst/>
                <a:uLnTx/>
                <a:uFillTx/>
                <a:ea typeface="+mn-ea"/>
                <a:cs typeface="+mn-cs"/>
              </a:rPr>
              <a:t>Benchmark: Active Lives Survey November 2022 to November 2023 (172,968) </a:t>
            </a:r>
          </a:p>
        </p:txBody>
      </p:sp>
      <p:sp>
        <p:nvSpPr>
          <p:cNvPr id="10" name="Rectangle 9">
            <a:extLst>
              <a:ext uri="{FF2B5EF4-FFF2-40B4-BE49-F238E27FC236}">
                <a16:creationId xmlns:a16="http://schemas.microsoft.com/office/drawing/2014/main" id="{B41C84B9-9FF2-C4CC-80B2-7FB3E6825BF0}"/>
              </a:ext>
            </a:extLst>
          </p:cNvPr>
          <p:cNvSpPr/>
          <p:nvPr/>
        </p:nvSpPr>
        <p:spPr>
          <a:xfrm>
            <a:off x="6156925" y="3064311"/>
            <a:ext cx="1265911" cy="1028981"/>
          </a:xfrm>
          <a:prstGeom prst="rect">
            <a:avLst/>
          </a:prstGeom>
          <a:noFill/>
          <a:ln w="19050" cap="flat" cmpd="sng" algn="ctr">
            <a:solidFill>
              <a:schemeClr val="tx1"/>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0" cap="none" spc="0" normalizeH="0" baseline="0" noProof="0">
                <a:ln>
                  <a:noFill/>
                </a:ln>
                <a:solidFill>
                  <a:prstClr val="black"/>
                </a:solidFill>
                <a:effectLst/>
                <a:uLnTx/>
                <a:uFillTx/>
                <a:latin typeface="Calibri" panose="020F0502020204030204"/>
                <a:ea typeface="+mn-ea"/>
                <a:cs typeface="+mn-cs"/>
              </a:rPr>
              <a:t>Significantly higher (green)/lower(red) % vs Essex total at 95% confidence level</a:t>
            </a:r>
          </a:p>
        </p:txBody>
      </p:sp>
      <p:sp>
        <p:nvSpPr>
          <p:cNvPr id="11" name="Rectangle 10">
            <a:extLst>
              <a:ext uri="{FF2B5EF4-FFF2-40B4-BE49-F238E27FC236}">
                <a16:creationId xmlns:a16="http://schemas.microsoft.com/office/drawing/2014/main" id="{7604E4B8-5876-9D2C-A9D6-BB2C85400320}"/>
              </a:ext>
              <a:ext uri="{C183D7F6-B498-43B3-948B-1728B52AA6E4}">
                <adec:decorative xmlns:adec="http://schemas.microsoft.com/office/drawing/2017/decorative" val="1"/>
              </a:ext>
            </a:extLst>
          </p:cNvPr>
          <p:cNvSpPr/>
          <p:nvPr/>
        </p:nvSpPr>
        <p:spPr>
          <a:xfrm>
            <a:off x="10506704" y="4980447"/>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 name="Arrow: Up 2">
            <a:extLst>
              <a:ext uri="{FF2B5EF4-FFF2-40B4-BE49-F238E27FC236}">
                <a16:creationId xmlns:a16="http://schemas.microsoft.com/office/drawing/2014/main" id="{73F13143-FD1A-330F-B5A2-0F342956D242}"/>
              </a:ext>
              <a:ext uri="{C183D7F6-B498-43B3-948B-1728B52AA6E4}">
                <adec:decorative xmlns:adec="http://schemas.microsoft.com/office/drawing/2017/decorative" val="1"/>
              </a:ext>
            </a:extLst>
          </p:cNvPr>
          <p:cNvSpPr/>
          <p:nvPr/>
        </p:nvSpPr>
        <p:spPr>
          <a:xfrm flipV="1">
            <a:off x="3220648" y="275322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68A4FCD0-8C76-FE46-8232-EF9E536EB4C4}"/>
              </a:ext>
              <a:ext uri="{C183D7F6-B498-43B3-948B-1728B52AA6E4}">
                <adec:decorative xmlns:adec="http://schemas.microsoft.com/office/drawing/2017/decorative" val="1"/>
              </a:ext>
            </a:extLst>
          </p:cNvPr>
          <p:cNvSpPr/>
          <p:nvPr/>
        </p:nvSpPr>
        <p:spPr>
          <a:xfrm>
            <a:off x="10712025" y="6239447"/>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5" name="Arrow: Up 14">
            <a:extLst>
              <a:ext uri="{FF2B5EF4-FFF2-40B4-BE49-F238E27FC236}">
                <a16:creationId xmlns:a16="http://schemas.microsoft.com/office/drawing/2014/main" id="{4B6F180E-67B5-1422-8596-04166DB846B0}"/>
              </a:ext>
              <a:ext uri="{C183D7F6-B498-43B3-948B-1728B52AA6E4}">
                <adec:decorative xmlns:adec="http://schemas.microsoft.com/office/drawing/2017/decorative" val="1"/>
              </a:ext>
            </a:extLst>
          </p:cNvPr>
          <p:cNvSpPr/>
          <p:nvPr/>
        </p:nvSpPr>
        <p:spPr>
          <a:xfrm>
            <a:off x="3220807" y="2193782"/>
            <a:ext cx="131094" cy="201783"/>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0" name="Arrow: Up 19">
            <a:extLst>
              <a:ext uri="{FF2B5EF4-FFF2-40B4-BE49-F238E27FC236}">
                <a16:creationId xmlns:a16="http://schemas.microsoft.com/office/drawing/2014/main" id="{5217DC8D-ACE0-C46C-0D7B-969F33AB15E2}"/>
              </a:ext>
              <a:ext uri="{C183D7F6-B498-43B3-948B-1728B52AA6E4}">
                <adec:decorative xmlns:adec="http://schemas.microsoft.com/office/drawing/2017/decorative" val="1"/>
              </a:ext>
            </a:extLst>
          </p:cNvPr>
          <p:cNvSpPr/>
          <p:nvPr/>
        </p:nvSpPr>
        <p:spPr>
          <a:xfrm flipV="1">
            <a:off x="3219822" y="4174664"/>
            <a:ext cx="131094" cy="201784"/>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 name="Rectangle 5">
            <a:extLst>
              <a:ext uri="{FF2B5EF4-FFF2-40B4-BE49-F238E27FC236}">
                <a16:creationId xmlns:a16="http://schemas.microsoft.com/office/drawing/2014/main" id="{2CC63518-4609-EA45-D89F-DD070AE82E98}"/>
              </a:ext>
              <a:ext uri="{C183D7F6-B498-43B3-948B-1728B52AA6E4}">
                <adec:decorative xmlns:adec="http://schemas.microsoft.com/office/drawing/2017/decorative" val="1"/>
              </a:ext>
            </a:extLst>
          </p:cNvPr>
          <p:cNvSpPr/>
          <p:nvPr/>
        </p:nvSpPr>
        <p:spPr>
          <a:xfrm>
            <a:off x="10533232" y="5619162"/>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DE1CDA87-D9CB-0A08-A748-6B5B966AFAAB}"/>
              </a:ext>
              <a:ext uri="{C183D7F6-B498-43B3-948B-1728B52AA6E4}">
                <adec:decorative xmlns:adec="http://schemas.microsoft.com/office/drawing/2017/decorative" val="1"/>
              </a:ext>
            </a:extLst>
          </p:cNvPr>
          <p:cNvSpPr/>
          <p:nvPr/>
        </p:nvSpPr>
        <p:spPr>
          <a:xfrm>
            <a:off x="10330542" y="2630142"/>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8">
            <a:extLst>
              <a:ext uri="{FF2B5EF4-FFF2-40B4-BE49-F238E27FC236}">
                <a16:creationId xmlns:a16="http://schemas.microsoft.com/office/drawing/2014/main" id="{DBC5184C-3152-6C22-2FA2-19A69C083798}"/>
              </a:ext>
              <a:ext uri="{C183D7F6-B498-43B3-948B-1728B52AA6E4}">
                <adec:decorative xmlns:adec="http://schemas.microsoft.com/office/drawing/2017/decorative" val="1"/>
              </a:ext>
            </a:extLst>
          </p:cNvPr>
          <p:cNvSpPr/>
          <p:nvPr/>
        </p:nvSpPr>
        <p:spPr>
          <a:xfrm>
            <a:off x="10533232" y="5390516"/>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 name="Rectangle 11">
            <a:extLst>
              <a:ext uri="{FF2B5EF4-FFF2-40B4-BE49-F238E27FC236}">
                <a16:creationId xmlns:a16="http://schemas.microsoft.com/office/drawing/2014/main" id="{89E0B9D5-BCB3-F7B5-A2F1-8433F31681AF}"/>
              </a:ext>
              <a:ext uri="{C183D7F6-B498-43B3-948B-1728B52AA6E4}">
                <adec:decorative xmlns:adec="http://schemas.microsoft.com/office/drawing/2017/decorative" val="1"/>
              </a:ext>
            </a:extLst>
          </p:cNvPr>
          <p:cNvSpPr/>
          <p:nvPr/>
        </p:nvSpPr>
        <p:spPr>
          <a:xfrm>
            <a:off x="10416017" y="3464803"/>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E9A57925-9CB1-A460-77D6-9A4883A0F74E}"/>
              </a:ext>
              <a:ext uri="{C183D7F6-B498-43B3-948B-1728B52AA6E4}">
                <adec:decorative xmlns:adec="http://schemas.microsoft.com/office/drawing/2017/decorative" val="1"/>
              </a:ext>
            </a:extLst>
          </p:cNvPr>
          <p:cNvSpPr/>
          <p:nvPr/>
        </p:nvSpPr>
        <p:spPr>
          <a:xfrm>
            <a:off x="10422147" y="3249539"/>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4" name="Rectangle 13">
            <a:extLst>
              <a:ext uri="{FF2B5EF4-FFF2-40B4-BE49-F238E27FC236}">
                <a16:creationId xmlns:a16="http://schemas.microsoft.com/office/drawing/2014/main" id="{1FEE2262-A388-0AF9-BF75-351FB4B0EA63}"/>
              </a:ext>
              <a:ext uri="{C183D7F6-B498-43B3-948B-1728B52AA6E4}">
                <adec:decorative xmlns:adec="http://schemas.microsoft.com/office/drawing/2017/decorative" val="1"/>
              </a:ext>
            </a:extLst>
          </p:cNvPr>
          <p:cNvSpPr/>
          <p:nvPr/>
        </p:nvSpPr>
        <p:spPr>
          <a:xfrm>
            <a:off x="10373112" y="2411607"/>
            <a:ext cx="352325" cy="192248"/>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7" name="Rectangle 16">
            <a:extLst>
              <a:ext uri="{FF2B5EF4-FFF2-40B4-BE49-F238E27FC236}">
                <a16:creationId xmlns:a16="http://schemas.microsoft.com/office/drawing/2014/main" id="{D9923E5B-602D-E91C-F092-24651D322B71}"/>
              </a:ext>
              <a:ext uri="{C183D7F6-B498-43B3-948B-1728B52AA6E4}">
                <adec:decorative xmlns:adec="http://schemas.microsoft.com/office/drawing/2017/decorative" val="1"/>
              </a:ext>
            </a:extLst>
          </p:cNvPr>
          <p:cNvSpPr/>
          <p:nvPr/>
        </p:nvSpPr>
        <p:spPr>
          <a:xfrm>
            <a:off x="10685225" y="5183541"/>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9" name="Rectangle 18">
            <a:extLst>
              <a:ext uri="{FF2B5EF4-FFF2-40B4-BE49-F238E27FC236}">
                <a16:creationId xmlns:a16="http://schemas.microsoft.com/office/drawing/2014/main" id="{60D643A0-315F-C4B3-30F9-BA92C986C791}"/>
              </a:ext>
              <a:ext uri="{C183D7F6-B498-43B3-948B-1728B52AA6E4}">
                <adec:decorative xmlns:adec="http://schemas.microsoft.com/office/drawing/2017/decorative" val="1"/>
              </a:ext>
            </a:extLst>
          </p:cNvPr>
          <p:cNvSpPr/>
          <p:nvPr/>
        </p:nvSpPr>
        <p:spPr>
          <a:xfrm>
            <a:off x="10803872" y="4117921"/>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1" name="Rectangle 20">
            <a:extLst>
              <a:ext uri="{FF2B5EF4-FFF2-40B4-BE49-F238E27FC236}">
                <a16:creationId xmlns:a16="http://schemas.microsoft.com/office/drawing/2014/main" id="{DA64E78A-51D2-A088-E1A9-E4D89100F4B2}"/>
              </a:ext>
              <a:ext uri="{C183D7F6-B498-43B3-948B-1728B52AA6E4}">
                <adec:decorative xmlns:adec="http://schemas.microsoft.com/office/drawing/2017/decorative" val="1"/>
              </a:ext>
            </a:extLst>
          </p:cNvPr>
          <p:cNvSpPr/>
          <p:nvPr/>
        </p:nvSpPr>
        <p:spPr>
          <a:xfrm>
            <a:off x="10863101" y="3899892"/>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Rectangle 22">
            <a:extLst>
              <a:ext uri="{FF2B5EF4-FFF2-40B4-BE49-F238E27FC236}">
                <a16:creationId xmlns:a16="http://schemas.microsoft.com/office/drawing/2014/main" id="{910E04B2-6282-AFE8-81ED-FB311E3E341E}"/>
              </a:ext>
              <a:ext uri="{C183D7F6-B498-43B3-948B-1728B52AA6E4}">
                <adec:decorative xmlns:adec="http://schemas.microsoft.com/office/drawing/2017/decorative" val="1"/>
              </a:ext>
            </a:extLst>
          </p:cNvPr>
          <p:cNvSpPr/>
          <p:nvPr/>
        </p:nvSpPr>
        <p:spPr>
          <a:xfrm>
            <a:off x="10768172" y="3042126"/>
            <a:ext cx="352325" cy="192249"/>
          </a:xfrm>
          <a:prstGeom prst="rect">
            <a:avLst/>
          </a:pr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6" name="Date Placeholder 3">
            <a:extLst>
              <a:ext uri="{FF2B5EF4-FFF2-40B4-BE49-F238E27FC236}">
                <a16:creationId xmlns:a16="http://schemas.microsoft.com/office/drawing/2014/main" id="{8D96B569-00E0-8A93-CDDA-DB54491B798E}"/>
              </a:ext>
              <a:ext uri="{C183D7F6-B498-43B3-948B-1728B52AA6E4}">
                <adec:decorative xmlns:adec="http://schemas.microsoft.com/office/drawing/2017/decorative" val="1"/>
              </a:ext>
            </a:extLst>
          </p:cNvPr>
          <p:cNvSpPr txBox="1">
            <a:spLocks/>
          </p:cNvSpPr>
          <p:nvPr/>
        </p:nvSpPr>
        <p:spPr>
          <a:xfrm>
            <a:off x="9378244" y="6591538"/>
            <a:ext cx="2193757" cy="13632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en-US" sz="1100">
                <a:solidFill>
                  <a:srgbClr val="000000">
                    <a:lumMod val="50000"/>
                    <a:lumOff val="50000"/>
                  </a:srgbClr>
                </a:solidFill>
              </a:rPr>
              <a:t>November 2024</a:t>
            </a:r>
            <a:endParaRPr lang="en-GB" sz="1100">
              <a:solidFill>
                <a:srgbClr val="000000">
                  <a:lumMod val="50000"/>
                  <a:lumOff val="50000"/>
                </a:srgbClr>
              </a:solidFill>
            </a:endParaRPr>
          </a:p>
        </p:txBody>
      </p:sp>
      <p:sp>
        <p:nvSpPr>
          <p:cNvPr id="27" name="Slide Number Placeholder 2">
            <a:extLst>
              <a:ext uri="{FF2B5EF4-FFF2-40B4-BE49-F238E27FC236}">
                <a16:creationId xmlns:a16="http://schemas.microsoft.com/office/drawing/2014/main" id="{772D8EB4-FD1F-ECFB-8C8C-779A123C0A0C}"/>
              </a:ext>
            </a:extLst>
          </p:cNvPr>
          <p:cNvSpPr txBox="1">
            <a:spLocks/>
          </p:cNvSpPr>
          <p:nvPr/>
        </p:nvSpPr>
        <p:spPr>
          <a:xfrm>
            <a:off x="11416364" y="6518762"/>
            <a:ext cx="775636" cy="1363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a:solidFill>
                  <a:schemeClr val="accent5"/>
                </a:solidFill>
              </a:rPr>
              <a:t>|   </a:t>
            </a:r>
            <a:fld id="{5898CC38-F149-5B45-A1B4-290B41364A0C}" type="slidenum">
              <a:rPr lang="en-GB" sz="1200" smtClean="0">
                <a:solidFill>
                  <a:schemeClr val="accent5"/>
                </a:solidFill>
              </a:rPr>
              <a:pPr/>
              <a:t>9</a:t>
            </a:fld>
            <a:endParaRPr lang="en-GB" sz="1200">
              <a:solidFill>
                <a:schemeClr val="accent5"/>
              </a:solidFill>
            </a:endParaRPr>
          </a:p>
        </p:txBody>
      </p:sp>
    </p:spTree>
    <p:extLst>
      <p:ext uri="{BB962C8B-B14F-4D97-AF65-F5344CB8AC3E}">
        <p14:creationId xmlns:p14="http://schemas.microsoft.com/office/powerpoint/2010/main" val="41593260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3_Office Theme">
  <a:themeElements>
    <a:clrScheme name="ECC">
      <a:dk1>
        <a:srgbClr val="000000"/>
      </a:dk1>
      <a:lt1>
        <a:srgbClr val="FFFFFF"/>
      </a:lt1>
      <a:dk2>
        <a:srgbClr val="192A66"/>
      </a:dk2>
      <a:lt2>
        <a:srgbClr val="D5EBF0"/>
      </a:lt2>
      <a:accent1>
        <a:srgbClr val="004899"/>
      </a:accent1>
      <a:accent2>
        <a:srgbClr val="00A8D6"/>
      </a:accent2>
      <a:accent3>
        <a:srgbClr val="682458"/>
      </a:accent3>
      <a:accent4>
        <a:srgbClr val="E30037"/>
      </a:accent4>
      <a:accent5>
        <a:srgbClr val="934D98"/>
      </a:accent5>
      <a:accent6>
        <a:srgbClr val="007E30"/>
      </a:accent6>
      <a:hlink>
        <a:srgbClr val="65B22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2_Office Theme">
  <a:themeElements>
    <a:clrScheme name="Custom 1">
      <a:dk1>
        <a:srgbClr val="000000"/>
      </a:dk1>
      <a:lt1>
        <a:sysClr val="window" lastClr="FFFFFF"/>
      </a:lt1>
      <a:dk2>
        <a:srgbClr val="000000"/>
      </a:dk2>
      <a:lt2>
        <a:srgbClr val="FFFFFF"/>
      </a:lt2>
      <a:accent1>
        <a:srgbClr val="3A7D64"/>
      </a:accent1>
      <a:accent2>
        <a:srgbClr val="78C0A6"/>
      </a:accent2>
      <a:accent3>
        <a:srgbClr val="FF8EA9"/>
      </a:accent3>
      <a:accent4>
        <a:srgbClr val="E40037"/>
      </a:accent4>
      <a:accent5>
        <a:srgbClr val="7F7F7F"/>
      </a:accent5>
      <a:accent6>
        <a:srgbClr val="C8C8C3"/>
      </a:accent6>
      <a:hlink>
        <a:srgbClr val="FFC6D4"/>
      </a:hlink>
      <a:folHlink>
        <a:srgbClr val="76766B"/>
      </a:folHlink>
    </a:clrScheme>
    <a:fontScheme name="Custom 28">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spcAft>
            <a:spcPts val="1134"/>
          </a:spcAft>
          <a:defRPr sz="1500" dirty="0"/>
        </a:defPPr>
      </a:lstStyle>
    </a:txDef>
  </a:objectDefaults>
  <a:extraClrSchemeLst/>
  <a:custClrLst>
    <a:custClr name="Primary white">
      <a:srgbClr val="FFFFFF"/>
    </a:custClr>
    <a:custClr name="Bright 1">
      <a:srgbClr val="E40037"/>
    </a:custClr>
    <a:custClr name="Bright 6">
      <a:srgbClr val="4179AA"/>
    </a:custClr>
    <a:custClr name="Strong 1">
      <a:srgbClr val="921D33"/>
    </a:custClr>
    <a:custClr name="Strong 6">
      <a:srgbClr val="004C94"/>
    </a:custClr>
    <a:custClr name="Soft 1">
      <a:srgbClr val="EAD2D5"/>
    </a:custClr>
    <a:custClr name="Soft 6">
      <a:srgbClr val="C3D3E5"/>
    </a:custClr>
    <a:custClr name="BLANK">
      <a:srgbClr val="FFFFFF"/>
    </a:custClr>
    <a:custClr name="BLANK">
      <a:srgbClr val="FFFFFF"/>
    </a:custClr>
    <a:custClr name="BLANK">
      <a:srgbClr val="FFFFFF"/>
    </a:custClr>
    <a:custClr name="Primary red">
      <a:srgbClr val="E40037"/>
    </a:custClr>
    <a:custClr name="Bright 2">
      <a:srgbClr val="E97135"/>
    </a:custClr>
    <a:custClr name="Bright 7">
      <a:srgbClr val="3A7D64"/>
    </a:custClr>
    <a:custClr name="Strong 2">
      <a:srgbClr val="C65015"/>
    </a:custClr>
    <a:custClr name="Strong 7">
      <a:srgbClr val="1D594C"/>
    </a:custClr>
    <a:custClr name="Soft 2">
      <a:srgbClr val="F3D0A5"/>
    </a:custClr>
    <a:custClr name="Soft 7">
      <a:srgbClr val="BBCCCF"/>
    </a:custClr>
    <a:custClr name="BLANK">
      <a:srgbClr val="FFFFFF"/>
    </a:custClr>
    <a:custClr name="BLANK">
      <a:srgbClr val="FFFFFF"/>
    </a:custClr>
    <a:custClr name="BLANK">
      <a:srgbClr val="FFFFFF"/>
    </a:custClr>
    <a:custClr name="Primary black">
      <a:srgbClr val="000000"/>
    </a:custClr>
    <a:custClr name="Bright 3">
      <a:srgbClr val="ECB720"/>
    </a:custClr>
    <a:custClr name="Brihgt 8">
      <a:srgbClr val="729D4D"/>
    </a:custClr>
    <a:custClr name="Strong 3">
      <a:srgbClr val="C69318"/>
    </a:custClr>
    <a:custClr name="Strong 8">
      <a:srgbClr val="4B7131"/>
    </a:custClr>
    <a:custClr name="Soft 3">
      <a:srgbClr val="F0E3BB"/>
    </a:custClr>
    <a:custClr name="Soft 8">
      <a:srgbClr val="D2DCBB"/>
    </a:custClr>
    <a:custClr name="BLANK">
      <a:srgbClr val="FFFFFF"/>
    </a:custClr>
    <a:custClr name="BLANK">
      <a:srgbClr val="FFFFFF"/>
    </a:custClr>
    <a:custClr name="BLANK">
      <a:srgbClr val="FFFFFF"/>
    </a:custClr>
    <a:custClr name="BLANK">
      <a:srgbClr val="FFFFFF"/>
    </a:custClr>
    <a:custClr name="Bright 4">
      <a:srgbClr val="C84674"/>
    </a:custClr>
    <a:custClr name="Bright 9">
      <a:srgbClr val="76766B"/>
    </a:custClr>
    <a:custClr name="Strong 4">
      <a:srgbClr val="910563"/>
    </a:custClr>
    <a:custClr name="Strong 9">
      <a:srgbClr val="414745"/>
    </a:custClr>
    <a:custClr name="Soft 4">
      <a:srgbClr val="E0D3D1"/>
    </a:custClr>
    <a:custClr name="Soft 9">
      <a:srgbClr val="D4D4D4"/>
    </a:custClr>
    <a:custClr name="BLANK">
      <a:srgbClr val="FFFFFF"/>
    </a:custClr>
    <a:custClr name="BLANK">
      <a:srgbClr val="FFFFFF"/>
    </a:custClr>
    <a:custClr name="BLANK">
      <a:srgbClr val="FFFFFF"/>
    </a:custClr>
    <a:custClr name="BLANK">
      <a:srgbClr val="FFFFFF"/>
    </a:custClr>
    <a:custClr name="Bright 5">
      <a:srgbClr val="9361B3"/>
    </a:custClr>
    <a:custClr name="BLANK">
      <a:srgbClr val="FFFFFF"/>
    </a:custClr>
    <a:custClr name="Strong 5">
      <a:srgbClr val="5C2472"/>
    </a:custClr>
    <a:custClr name="BLANK">
      <a:srgbClr val="FFFFFF"/>
    </a:custClr>
    <a:custClr name="Soft 5">
      <a:srgbClr val="EADBEA"/>
    </a:custClr>
  </a:custClrLst>
  <a:extLst>
    <a:ext uri="{05A4C25C-085E-4340-85A3-A5531E510DB2}">
      <thm15:themeFamily xmlns:thm15="http://schemas.microsoft.com/office/thememl/2012/main" name="Presentation1" id="{75A86DDA-B9BB-46D2-9D43-E2A2146931CE}" vid="{04DB70F8-383B-4667-96C6-2E3388DF845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20" ma:contentTypeDescription="Create a new document." ma:contentTypeScope="" ma:versionID="b6e59462e53ce6abd592d93e01d6e1ca">
  <xsd:schema xmlns:xsd="http://www.w3.org/2001/XMLSchema" xmlns:xs="http://www.w3.org/2001/XMLSchema" xmlns:p="http://schemas.microsoft.com/office/2006/metadata/properties" xmlns:ns1="http://schemas.microsoft.com/sharepoint/v3" xmlns:ns2="2969dc08-5bf8-468b-85d5-dfc5dae37cf0" xmlns:ns3="84ca0fae-7a23-4773-9d7c-60514ca6d38e" xmlns:ns4="6a461f78-e7a2-485a-8a47-5fc604b04102" targetNamespace="http://schemas.microsoft.com/office/2006/metadata/properties" ma:root="true" ma:fieldsID="e243fe937b5a4dce71d6b11c8b3b317f" ns1:_="" ns2:_="" ns3:_="" ns4:_="">
    <xsd:import namespace="http://schemas.microsoft.com/sharepoint/v3"/>
    <xsd:import namespace="2969dc08-5bf8-468b-85d5-dfc5dae37cf0"/>
    <xsd:import namespace="84ca0fae-7a23-4773-9d7c-60514ca6d38e"/>
    <xsd:import namespace="6a461f78-e7a2-485a-8a47-5fc604b041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1de9a85-6517-4fbb-af6e-3d8f59a4cb5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461f78-e7a2-485a-8a47-5fc604b041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1a36c12-696e-484f-8833-ae47fac970f2}" ma:internalName="TaxCatchAll" ma:showField="CatchAllData" ma:web="84ca0fae-7a23-4773-9d7c-60514ca6d3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461f78-e7a2-485a-8a47-5fc604b04102" xsi:nil="true"/>
    <lcf76f155ced4ddcb4097134ff3c332f xmlns="2969dc08-5bf8-468b-85d5-dfc5dae37cf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A7C64DD-54FD-4069-A494-D08561E22C73}">
  <ds:schemaRefs>
    <ds:schemaRef ds:uri="2969dc08-5bf8-468b-85d5-dfc5dae37cf0"/>
    <ds:schemaRef ds:uri="6a461f78-e7a2-485a-8a47-5fc604b04102"/>
    <ds:schemaRef ds:uri="84ca0fae-7a23-4773-9d7c-60514ca6d3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3DDD281-1D6B-4F79-A0EC-7B5E908B7D13}">
  <ds:schemaRefs>
    <ds:schemaRef ds:uri="http://schemas.microsoft.com/sharepoint/v3/contenttype/forms"/>
  </ds:schemaRefs>
</ds:datastoreItem>
</file>

<file path=customXml/itemProps3.xml><?xml version="1.0" encoding="utf-8"?>
<ds:datastoreItem xmlns:ds="http://schemas.openxmlformats.org/officeDocument/2006/customXml" ds:itemID="{93DAB382-D7E8-4C15-9526-DC7C15F6E117}">
  <ds:schemaRefs>
    <ds:schemaRef ds:uri="http://schemas.microsoft.com/sharepoint/v3"/>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4ca0fae-7a23-4773-9d7c-60514ca6d38e"/>
    <ds:schemaRef ds:uri="6a461f78-e7a2-485a-8a47-5fc604b04102"/>
    <ds:schemaRef ds:uri="2969dc08-5bf8-468b-85d5-dfc5dae37cf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4903</Words>
  <Application>Microsoft Office PowerPoint</Application>
  <PresentationFormat>Widescreen</PresentationFormat>
  <Paragraphs>735</Paragraphs>
  <Slides>37</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Calibri Light</vt:lpstr>
      <vt:lpstr>Lato</vt:lpstr>
      <vt:lpstr>3_Office Theme</vt:lpstr>
      <vt:lpstr>2_Office Theme</vt:lpstr>
      <vt:lpstr>Essex Resident Survey 2024:  Physical activity</vt:lpstr>
      <vt:lpstr>Purpose</vt:lpstr>
      <vt:lpstr>About the survey</vt:lpstr>
      <vt:lpstr>Survey themes</vt:lpstr>
      <vt:lpstr>Survey analysis</vt:lpstr>
      <vt:lpstr>Reporting conventions</vt:lpstr>
      <vt:lpstr>Data note</vt:lpstr>
      <vt:lpstr>How active are Essex residents? </vt:lpstr>
      <vt:lpstr>PowerPoint Presentation</vt:lpstr>
      <vt:lpstr>PowerPoint Presentation</vt:lpstr>
      <vt:lpstr>The table below summarises the resident groups who are more likely to be active and inactive</vt:lpstr>
      <vt:lpstr>Those aged 55-64 are active and doing more than 150 minutes of exercise a week, which is more than the Essex average, for both males and females</vt:lpstr>
      <vt:lpstr>PowerPoint Presentation</vt:lpstr>
      <vt:lpstr>PowerPoint Presentation</vt:lpstr>
      <vt:lpstr>Similar to 2023, in 2024 there is a pattern between levels of physical activity, loneliness, and life satisfaction, with 'inactive' residents more likely to experience higher levels of loneliness and lower life satisfaction.</vt:lpstr>
      <vt:lpstr>What activities are Essex Residents doing?</vt:lpstr>
      <vt:lpstr>Residents in Essex are engaging in a wider range of activities more frequently compared to their responses in 2023.</vt:lpstr>
      <vt:lpstr>Walking is the main activity for Essex residents and is most commonly paired with cycling or sport/fitness/dance activities. Active residents are more likely to engage in multiple activities.</vt:lpstr>
      <vt:lpstr>Walking is the most common and regular form of physical activity for residents with 1 in 5 walking every day of the week.</vt:lpstr>
      <vt:lpstr>In the county, 89% have taken a continuous walk in the last week, but this figure is statistically lower for females, those aged 65+, individuals with limiting long-term illnesses or health conditions, and depending on the district or IMD quintile they live in.</vt:lpstr>
      <vt:lpstr>Of those who took a continuous walk in the last week, 77% walked for 3 days or more, down from 86% in 2023. Harlow residents had the lowest proportion of regular walkers, while Chelmsford and Uttlesford had the highest.</vt:lpstr>
      <vt:lpstr>Continuous walking is more common among people aged 18-24 and 35-44, as well as those without a limiting long-term illness. Three in five 18-24 year-olds walked continuously during the week.</vt:lpstr>
      <vt:lpstr>Residents in Essex are walking for shorter periods of time compared to 2023, with Brentwood residents being less likely to walk for 150+ minutes.</vt:lpstr>
      <vt:lpstr>Males are more likely to spend more time walking than females, with variation across different age groups. Those aged 55-74 tend to spend the majority of their walking time between an hour and an hour and a half</vt:lpstr>
      <vt:lpstr>Nearly 7 in 10 people exert themselves while walking, with females more likely than males to experience a raised breathing rate. Walkers in rural Braintree tend to engage in more exerted walking.</vt:lpstr>
      <vt:lpstr>Only 11% of residents have gone on a bike ride in the past week. Those who cycled exerted themselves more than those who walked.</vt:lpstr>
      <vt:lpstr>Similar to walking, females are significantly less likely to cycle than males. Those aged 18-24 and 55-64 are more likely to be cyclists. The districts of Basildon, Braintree, and Tendring have a lower proportion of cyclists compared to more affluent areas in IMD quintile 5.</vt:lpstr>
      <vt:lpstr>PowerPoint Presentation</vt:lpstr>
      <vt:lpstr>Those aged 65+ are cycling significantly less than the Essex average. However, those who do cycle tend to cycle for a similar duration to walking, typically between 30 and 89 minutes.</vt:lpstr>
      <vt:lpstr>About 2 in 5 residents have participated in a sport, fitness activity, or dance in the past week, with over half engaging in these activities for at least 3 days a week.</vt:lpstr>
      <vt:lpstr>Females, individuals with limiting long-term illnesses, and those aged 55+ are less likely to participate in sport, fitness, or dance activities. Less deprived communities are significantly more likely to engage in these activities, particularly in the districts of Brentwood, Chelmsford, Epping Forest, Rochford, and Uttlesford.</vt:lpstr>
      <vt:lpstr>The majority of Essex residents participate in sports, fitness, or dance activities for 1-3 days a week. While 58% engage in these activities 3 days a week or more, this rate is lower in areas like Harlow and Uttlesford.</vt:lpstr>
      <vt:lpstr>Those aged 18-24 are more likely to engage in more than three sports, fitness, or dance activities per week, compared to the Essex average. In contrast, individuals aged 25-44 and 55+ are more likely to do only 1-2 activities per week.</vt:lpstr>
      <vt:lpstr>Exercise sessions lasting 30-89 minutes seem to be the preferred duration for Essex residents, following similar patterns observed with walking and cycling.</vt:lpstr>
      <vt:lpstr>Older age groups that participate in sport, fitness, or dance activities are more likely to exercise for 120+ minutes, while other age groups tend to prefer sessions lasting 60-119 minutes. Males are likely to be doing activities for longer than females. </vt:lpstr>
      <vt:lpstr>The majority of residents felt exertion while participating in sport, fitness, or dance activities, though this was less common among those aged 65+ and retirees.</vt:lpstr>
      <vt:lpstr>This information is issued by: Essex County Council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Christopher.Final@essex.gov.uk;Sean.Marks@essex.gov.uk</dc:creator>
  <cp:lastModifiedBy>Chris Final - Researcher</cp:lastModifiedBy>
  <cp:revision>3</cp:revision>
  <dcterms:created xsi:type="dcterms:W3CDTF">2020-08-14T10:26:09Z</dcterms:created>
  <dcterms:modified xsi:type="dcterms:W3CDTF">2024-12-05T16:54:20Z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2020-09-29T22:29:04Z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5b44cc6d-6294-43bb-bd94-00001d2bed77</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y fmtid="{D5CDD505-2E9C-101B-9397-08002B2CF9AE}" pid="10" name="MediaServiceImageTags">
    <vt:lpwstr/>
  </property>
</Properties>
</file>