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tags/tag4.xml" ContentType="application/vnd.openxmlformats-officedocument.presentationml.tags+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5.xml" ContentType="application/vnd.openxmlformats-officedocument.presentationml.tags+xml"/>
  <Override PartName="/ppt/notesSlides/notesSlide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ags/tag6.xml" ContentType="application/vnd.openxmlformats-officedocument.presentationml.tags+xml"/>
  <Override PartName="/ppt/notesSlides/notesSlide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ags/tag7.xml" ContentType="application/vnd.openxmlformats-officedocument.presentationml.tags+xml"/>
  <Override PartName="/ppt/notesSlides/notesSlide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ags/tag8.xml" ContentType="application/vnd.openxmlformats-officedocument.presentationml.tags+xml"/>
  <Override PartName="/ppt/notesSlides/notesSlide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ags/tag9.xml" ContentType="application/vnd.openxmlformats-officedocument.presentationml.tags+xml"/>
  <Override PartName="/ppt/notesSlides/notesSlide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ags/tag10.xml" ContentType="application/vnd.openxmlformats-officedocument.presentationml.tags+xml"/>
  <Override PartName="/ppt/notesSlides/notesSlide9.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ags/tag11.xml" ContentType="application/vnd.openxmlformats-officedocument.presentationml.tags+xml"/>
  <Override PartName="/ppt/notesSlides/notesSlide10.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ags/tag12.xml" ContentType="application/vnd.openxmlformats-officedocument.presentationml.tags+xml"/>
  <Override PartName="/ppt/notesSlides/notesSlide11.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 id="2147483672" r:id="rId5"/>
    <p:sldMasterId id="2147483700" r:id="rId6"/>
  </p:sldMasterIdLst>
  <p:notesMasterIdLst>
    <p:notesMasterId r:id="rId32"/>
  </p:notesMasterIdLst>
  <p:handoutMasterIdLst>
    <p:handoutMasterId r:id="rId33"/>
  </p:handoutMasterIdLst>
  <p:sldIdLst>
    <p:sldId id="256" r:id="rId7"/>
    <p:sldId id="273" r:id="rId8"/>
    <p:sldId id="274" r:id="rId9"/>
    <p:sldId id="3205" r:id="rId10"/>
    <p:sldId id="3113" r:id="rId11"/>
    <p:sldId id="276" r:id="rId12"/>
    <p:sldId id="3173" r:id="rId13"/>
    <p:sldId id="3177" r:id="rId14"/>
    <p:sldId id="2943" r:id="rId15"/>
    <p:sldId id="3109" r:id="rId16"/>
    <p:sldId id="3181" r:id="rId17"/>
    <p:sldId id="3032" r:id="rId18"/>
    <p:sldId id="3178" r:id="rId19"/>
    <p:sldId id="3030" r:id="rId20"/>
    <p:sldId id="3183" r:id="rId21"/>
    <p:sldId id="3031" r:id="rId22"/>
    <p:sldId id="2954" r:id="rId23"/>
    <p:sldId id="2955" r:id="rId24"/>
    <p:sldId id="2956" r:id="rId25"/>
    <p:sldId id="3133" r:id="rId26"/>
    <p:sldId id="3184" r:id="rId27"/>
    <p:sldId id="3176" r:id="rId28"/>
    <p:sldId id="2959" r:id="rId29"/>
    <p:sldId id="2908" r:id="rId30"/>
    <p:sldId id="27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afety perceptions" id="{22C2F97A-75CE-4E94-BAC9-49100E34AEC4}">
          <p14:sldIdLst>
            <p14:sldId id="256"/>
          </p14:sldIdLst>
        </p14:section>
        <p14:section name="Introduction" id="{C3E7DAAD-7F1D-4843-85D5-C0C04FA925A0}">
          <p14:sldIdLst>
            <p14:sldId id="273"/>
            <p14:sldId id="274"/>
            <p14:sldId id="3205"/>
            <p14:sldId id="3113"/>
            <p14:sldId id="276"/>
          </p14:sldIdLst>
        </p14:section>
        <p14:section name="Perceptions of safety" id="{160CABC2-886B-4E8D-BB40-28D305B3DB50}">
          <p14:sldIdLst>
            <p14:sldId id="3173"/>
            <p14:sldId id="3177"/>
            <p14:sldId id="2943"/>
            <p14:sldId id="3109"/>
            <p14:sldId id="3181"/>
            <p14:sldId id="3032"/>
          </p14:sldIdLst>
        </p14:section>
        <p14:section name="Change in perception over time" id="{EE1CE993-7B0A-4B91-8009-3133AF75C9F6}">
          <p14:sldIdLst>
            <p14:sldId id="3178"/>
            <p14:sldId id="3030"/>
            <p14:sldId id="3183"/>
            <p14:sldId id="3031"/>
            <p14:sldId id="2954"/>
            <p14:sldId id="2955"/>
            <p14:sldId id="2956"/>
            <p14:sldId id="3133"/>
            <p14:sldId id="3184"/>
          </p14:sldIdLst>
        </p14:section>
        <p14:section name="Annex" id="{7DABE33C-41F0-4773-BF03-4FB827E596BA}">
          <p14:sldIdLst>
            <p14:sldId id="3176"/>
            <p14:sldId id="2959"/>
            <p14:sldId id="2908"/>
            <p14:sldId id="270"/>
          </p14:sldIdLst>
        </p14:section>
      </p14:sectionLst>
    </p:ext>
    <p:ext uri="{EFAFB233-063F-42B5-8137-9DF3F51BA10A}">
      <p15:sldGuideLst xmlns:p15="http://schemas.microsoft.com/office/powerpoint/2012/main">
        <p15:guide id="1" orient="horz" pos="867" userDrawn="1">
          <p15:clr>
            <a:srgbClr val="A4A3A4"/>
          </p15:clr>
        </p15:guide>
        <p15:guide id="2" pos="3840" userDrawn="1">
          <p15:clr>
            <a:srgbClr val="A4A3A4"/>
          </p15:clr>
        </p15:guide>
        <p15:guide id="3" orient="horz" pos="3634" userDrawn="1">
          <p15:clr>
            <a:srgbClr val="A4A3A4"/>
          </p15:clr>
        </p15:guide>
        <p15:guide id="4" pos="6267" userDrawn="1">
          <p15:clr>
            <a:srgbClr val="A4A3A4"/>
          </p15:clr>
        </p15:guide>
        <p15:guide id="5" pos="438" userDrawn="1">
          <p15:clr>
            <a:srgbClr val="A4A3A4"/>
          </p15:clr>
        </p15:guide>
        <p15:guide id="6" pos="279" userDrawn="1">
          <p15:clr>
            <a:srgbClr val="A4A3A4"/>
          </p15:clr>
        </p15:guide>
        <p15:guide id="7" orient="horz" pos="164" userDrawn="1">
          <p15:clr>
            <a:srgbClr val="A4A3A4"/>
          </p15:clr>
        </p15:guide>
        <p15:guide id="8" orient="horz" pos="3453" userDrawn="1">
          <p15:clr>
            <a:srgbClr val="A4A3A4"/>
          </p15:clr>
        </p15:guide>
        <p15:guide id="9" orient="horz" pos="38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646E1A-105A-E5A3-0FBA-67BF178E754B}" name="Sean Marks - Senior Researcher" initials="SR" userId="S::sean.marks@essex.gov.uk::5b5504e5-eea6-43a5-accf-b5894fccd5ac" providerId="AD"/>
  <p188:author id="{0503A71F-60E1-B53F-536F-32CF4E0BD14D}" name="Amaka Ananti - Researcher" initials="AAR" userId="S::Amaka.Ananti@essex.gov.uk::97ba232f-ac30-448b-b590-a410f84847c9" providerId="AD"/>
  <p188:author id="{D8C1A941-ACC3-CEC8-7CF0-0F80E1F66955}" name="Daniel Morris" initials="DM" userId="S::daniel.morris@ors.org.uk::37c79260-ddc2-4730-8789-c44406186fb2" providerId="AD"/>
  <p188:author id="{9F57944A-29DB-70D4-5611-D407C40D3D36}" name="Chloe Aldridge - Junior Researcher" initials="CR" userId="S::chloe.aldridge@essex.gov.uk::b2c50bc6-4d03-4903-a054-a0bfe3e104a6" providerId="AD"/>
  <p188:author id="{4DFD085A-EC0F-FE41-111B-9C03BAB6D02A}" name="Chris Final - Researcher" initials="CF" userId="S::Christopher.Final@essex.gov.uk::30a9b99c-3608-4e3f-b048-5f989572effe" providerId="AD"/>
  <p188:author id="{BD1A388B-95BD-0024-F10C-47DAA56475EB}" name="Amaka Ananti - Researcher" initials="AR" userId="S::amaka.ananti@essex.gov.uk::97ba232f-ac30-448b-b590-a410f84847c9" providerId="AD"/>
  <p188:author id="{64E774BB-7890-272D-0DA2-BF485318D9DC}" name="Chris Holmes - Commercial Research Analyst" initials="CHCRA" userId="S::Chris.Holmes@essex.gov.uk::12d40555-a0b3-4b44-b50a-f33341d4b2b0" providerId="AD"/>
  <p188:author id="{F165B7BE-6976-CDB2-4B52-CD54B631D60C}" name="Emily Brodie - Intelligence Manager" initials="EBIM" userId="S::Emily.Brodie@essex.gov.uk::72612abd-c561-46f0-925a-0548d2cab26d" providerId="AD"/>
  <p188:author id="{B68568C6-9A5D-10AE-A687-815E80624230}" name="Dave Hammond" initials="DH" userId="S::dave.hammond@ors.org.uk::c6799ece-9a17-41e0-9ba1-6616b9861e22" providerId="AD"/>
  <p188:author id="{147FAEEB-5483-E583-03A4-C3AC65800F1C}" name="Sean Marks - Senior Researcher" initials="SM" userId="S::Sean.Marks@essex.gov.uk::5b5504e5-eea6-43a5-accf-b5894fccd5ac" providerId="AD"/>
  <p188:author id="{BA6035EF-FE10-E3A7-5D83-C81F4E0DED62}" name="Alastair Gordon - Head of Profession Research and Citizen Insight" initials="AGHoPRaCI" userId="S::Alastair.Gordon@essex.gov.uk::25a2190b-df6d-4bf9-8b87-8d0bf2f9461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aola De Pascali - Researcher" initials="PDP-R" lastIdx="2" clrIdx="0">
    <p:extLst>
      <p:ext uri="{19B8F6BF-5375-455C-9EA6-DF929625EA0E}">
        <p15:presenceInfo xmlns:p15="http://schemas.microsoft.com/office/powerpoint/2012/main" userId="S::Paola.DePascali@essex.gov.uk::02eb54ba-fabd-4d4e-86d3-3be2dc9d0ca9" providerId="AD"/>
      </p:ext>
    </p:extLst>
  </p:cmAuthor>
  <p:cmAuthor id="2" name="Maresa Beazley - Senior Researcher" initials="MB-SR" lastIdx="11" clrIdx="1">
    <p:extLst>
      <p:ext uri="{19B8F6BF-5375-455C-9EA6-DF929625EA0E}">
        <p15:presenceInfo xmlns:p15="http://schemas.microsoft.com/office/powerpoint/2012/main" userId="S::Maresa.Beazley@essex.gov.uk::5f8a0d0f-7495-4475-8968-cf1e28e5c5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37"/>
    <a:srgbClr val="E40037"/>
    <a:srgbClr val="A6A6A6"/>
    <a:srgbClr val="E6E6E6"/>
    <a:srgbClr val="9C9FAE"/>
    <a:srgbClr val="004899"/>
    <a:srgbClr val="C9C9C9"/>
    <a:srgbClr val="70B3FF"/>
    <a:srgbClr val="BDDEFF"/>
    <a:srgbClr val="706E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4D5EA2-C7DB-49A0-A6A9-6DD45A387006}" v="7" dt="2024-11-22T14:45:54.3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guide orient="horz" pos="867"/>
        <p:guide pos="3840"/>
        <p:guide orient="horz" pos="3634"/>
        <p:guide pos="6267"/>
        <p:guide pos="438"/>
        <p:guide pos="279"/>
        <p:guide orient="horz" pos="164"/>
        <p:guide orient="horz" pos="3453"/>
        <p:guide orient="horz" pos="383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6/11/relationships/changesInfo" Target="changesInfos/changesInfo1.xml"/><Relationship Id="rId21" Type="http://schemas.openxmlformats.org/officeDocument/2006/relationships/slide" Target="slides/slide15.xml"/><Relationship Id="rId34"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an Marks - Senior Researcher" userId="5b5504e5-eea6-43a5-accf-b5894fccd5ac" providerId="ADAL" clId="{8E5812B4-2DA7-4179-8565-473D42183AF7}"/>
    <pc:docChg chg="undo redo custSel addSld delSld modSld">
      <pc:chgData name="Sean Marks - Senior Researcher" userId="5b5504e5-eea6-43a5-accf-b5894fccd5ac" providerId="ADAL" clId="{8E5812B4-2DA7-4179-8565-473D42183AF7}" dt="2024-10-07T11:58:41.644" v="1947" actId="2890"/>
      <pc:docMkLst>
        <pc:docMk/>
      </pc:docMkLst>
      <pc:sldChg chg="modSp mod">
        <pc:chgData name="Sean Marks - Senior Researcher" userId="5b5504e5-eea6-43a5-accf-b5894fccd5ac" providerId="ADAL" clId="{8E5812B4-2DA7-4179-8565-473D42183AF7}" dt="2024-10-02T14:28:11.949" v="3" actId="20577"/>
        <pc:sldMkLst>
          <pc:docMk/>
          <pc:sldMk cId="238884924" sldId="256"/>
        </pc:sldMkLst>
        <pc:spChg chg="mod">
          <ac:chgData name="Sean Marks - Senior Researcher" userId="5b5504e5-eea6-43a5-accf-b5894fccd5ac" providerId="ADAL" clId="{8E5812B4-2DA7-4179-8565-473D42183AF7}" dt="2024-10-02T14:28:08.710" v="1" actId="20577"/>
          <ac:spMkLst>
            <pc:docMk/>
            <pc:sldMk cId="238884924" sldId="256"/>
            <ac:spMk id="2" creationId="{E0DA36CE-A7CC-C309-0505-8AA4BBC4644B}"/>
          </ac:spMkLst>
        </pc:spChg>
        <pc:spChg chg="mod">
          <ac:chgData name="Sean Marks - Senior Researcher" userId="5b5504e5-eea6-43a5-accf-b5894fccd5ac" providerId="ADAL" clId="{8E5812B4-2DA7-4179-8565-473D42183AF7}" dt="2024-10-02T14:28:11.949" v="3" actId="20577"/>
          <ac:spMkLst>
            <pc:docMk/>
            <pc:sldMk cId="238884924" sldId="256"/>
            <ac:spMk id="4" creationId="{F0940775-5A11-7C34-2DB5-367FE9D0A04B}"/>
          </ac:spMkLst>
        </pc:spChg>
      </pc:sldChg>
      <pc:sldChg chg="modSp mod">
        <pc:chgData name="Sean Marks - Senior Researcher" userId="5b5504e5-eea6-43a5-accf-b5894fccd5ac" providerId="ADAL" clId="{8E5812B4-2DA7-4179-8565-473D42183AF7}" dt="2024-10-02T14:28:19.065" v="5" actId="20577"/>
        <pc:sldMkLst>
          <pc:docMk/>
          <pc:sldMk cId="2639004081" sldId="273"/>
        </pc:sldMkLst>
        <pc:spChg chg="mod">
          <ac:chgData name="Sean Marks - Senior Researcher" userId="5b5504e5-eea6-43a5-accf-b5894fccd5ac" providerId="ADAL" clId="{8E5812B4-2DA7-4179-8565-473D42183AF7}" dt="2024-10-02T14:28:19.065" v="5" actId="20577"/>
          <ac:spMkLst>
            <pc:docMk/>
            <pc:sldMk cId="2639004081" sldId="273"/>
            <ac:spMk id="3" creationId="{AA235D10-7B94-BD9D-BE74-BBB9F64D14D5}"/>
          </ac:spMkLst>
        </pc:spChg>
      </pc:sldChg>
      <pc:sldChg chg="modSp mod">
        <pc:chgData name="Sean Marks - Senior Researcher" userId="5b5504e5-eea6-43a5-accf-b5894fccd5ac" providerId="ADAL" clId="{8E5812B4-2DA7-4179-8565-473D42183AF7}" dt="2024-10-02T14:29:07.187" v="25" actId="20577"/>
        <pc:sldMkLst>
          <pc:docMk/>
          <pc:sldMk cId="1087193138" sldId="274"/>
        </pc:sldMkLst>
        <pc:spChg chg="mod">
          <ac:chgData name="Sean Marks - Senior Researcher" userId="5b5504e5-eea6-43a5-accf-b5894fccd5ac" providerId="ADAL" clId="{8E5812B4-2DA7-4179-8565-473D42183AF7}" dt="2024-10-02T14:29:07.187" v="25" actId="20577"/>
          <ac:spMkLst>
            <pc:docMk/>
            <pc:sldMk cId="1087193138" sldId="274"/>
            <ac:spMk id="3" creationId="{AA235D10-7B94-BD9D-BE74-BBB9F64D14D5}"/>
          </ac:spMkLst>
        </pc:spChg>
      </pc:sldChg>
      <pc:sldChg chg="modSp mod">
        <pc:chgData name="Sean Marks - Senior Researcher" userId="5b5504e5-eea6-43a5-accf-b5894fccd5ac" providerId="ADAL" clId="{8E5812B4-2DA7-4179-8565-473D42183AF7}" dt="2024-10-03T22:10:31.650" v="1920" actId="20577"/>
        <pc:sldMkLst>
          <pc:docMk/>
          <pc:sldMk cId="2739618309" sldId="2908"/>
        </pc:sldMkLst>
        <pc:spChg chg="mod">
          <ac:chgData name="Sean Marks - Senior Researcher" userId="5b5504e5-eea6-43a5-accf-b5894fccd5ac" providerId="ADAL" clId="{8E5812B4-2DA7-4179-8565-473D42183AF7}" dt="2024-10-03T22:10:31.650" v="1920" actId="20577"/>
          <ac:spMkLst>
            <pc:docMk/>
            <pc:sldMk cId="2739618309" sldId="2908"/>
            <ac:spMk id="16" creationId="{57CD9F9D-D6EB-4FD1-83FF-D5579B405BF0}"/>
          </ac:spMkLst>
        </pc:spChg>
      </pc:sldChg>
      <pc:sldChg chg="addSp modSp mod addCm">
        <pc:chgData name="Sean Marks - Senior Researcher" userId="5b5504e5-eea6-43a5-accf-b5894fccd5ac" providerId="ADAL" clId="{8E5812B4-2DA7-4179-8565-473D42183AF7}" dt="2024-10-03T22:12:05.707" v="1944" actId="20577"/>
        <pc:sldMkLst>
          <pc:docMk/>
          <pc:sldMk cId="3326278404" sldId="2943"/>
        </pc:sldMkLst>
        <pc:spChg chg="add mod">
          <ac:chgData name="Sean Marks - Senior Researcher" userId="5b5504e5-eea6-43a5-accf-b5894fccd5ac" providerId="ADAL" clId="{8E5812B4-2DA7-4179-8565-473D42183AF7}" dt="2024-10-02T14:51:41.701" v="174" actId="1076"/>
          <ac:spMkLst>
            <pc:docMk/>
            <pc:sldMk cId="3326278404" sldId="2943"/>
            <ac:spMk id="3" creationId="{22747154-302B-FADF-A0A9-438A722A4F70}"/>
          </ac:spMkLst>
        </pc:spChg>
        <pc:spChg chg="add mod">
          <ac:chgData name="Sean Marks - Senior Researcher" userId="5b5504e5-eea6-43a5-accf-b5894fccd5ac" providerId="ADAL" clId="{8E5812B4-2DA7-4179-8565-473D42183AF7}" dt="2024-10-02T14:52:01.434" v="176" actId="1076"/>
          <ac:spMkLst>
            <pc:docMk/>
            <pc:sldMk cId="3326278404" sldId="2943"/>
            <ac:spMk id="4" creationId="{75A8A5FD-7249-937B-1445-F526DD90FB79}"/>
          </ac:spMkLst>
        </pc:spChg>
        <pc:spChg chg="add mod">
          <ac:chgData name="Sean Marks - Senior Researcher" userId="5b5504e5-eea6-43a5-accf-b5894fccd5ac" providerId="ADAL" clId="{8E5812B4-2DA7-4179-8565-473D42183AF7}" dt="2024-10-02T14:52:13.805" v="178" actId="1076"/>
          <ac:spMkLst>
            <pc:docMk/>
            <pc:sldMk cId="3326278404" sldId="2943"/>
            <ac:spMk id="5" creationId="{67E600E2-6E5E-1098-044F-42130F698372}"/>
          </ac:spMkLst>
        </pc:spChg>
        <pc:spChg chg="add mod">
          <ac:chgData name="Sean Marks - Senior Researcher" userId="5b5504e5-eea6-43a5-accf-b5894fccd5ac" providerId="ADAL" clId="{8E5812B4-2DA7-4179-8565-473D42183AF7}" dt="2024-10-02T14:57:14.983" v="305" actId="1076"/>
          <ac:spMkLst>
            <pc:docMk/>
            <pc:sldMk cId="3326278404" sldId="2943"/>
            <ac:spMk id="6" creationId="{D0414D94-9F25-5D65-289C-CB686FD4178A}"/>
          </ac:spMkLst>
        </pc:spChg>
        <pc:spChg chg="add mod">
          <ac:chgData name="Sean Marks - Senior Researcher" userId="5b5504e5-eea6-43a5-accf-b5894fccd5ac" providerId="ADAL" clId="{8E5812B4-2DA7-4179-8565-473D42183AF7}" dt="2024-10-02T15:01:39.534" v="438" actId="20577"/>
          <ac:spMkLst>
            <pc:docMk/>
            <pc:sldMk cId="3326278404" sldId="2943"/>
            <ac:spMk id="7" creationId="{53EC6C40-EC0B-F313-9A46-65642C214C4C}"/>
          </ac:spMkLst>
        </pc:spChg>
        <pc:spChg chg="mod">
          <ac:chgData name="Sean Marks - Senior Researcher" userId="5b5504e5-eea6-43a5-accf-b5894fccd5ac" providerId="ADAL" clId="{8E5812B4-2DA7-4179-8565-473D42183AF7}" dt="2024-10-02T14:51:23.743" v="172" actId="14100"/>
          <ac:spMkLst>
            <pc:docMk/>
            <pc:sldMk cId="3326278404" sldId="2943"/>
            <ac:spMk id="41" creationId="{5BF63527-A19C-4496-BACF-8DBF88CFA76E}"/>
          </ac:spMkLst>
        </pc:spChg>
        <pc:spChg chg="mod">
          <ac:chgData name="Sean Marks - Senior Researcher" userId="5b5504e5-eea6-43a5-accf-b5894fccd5ac" providerId="ADAL" clId="{8E5812B4-2DA7-4179-8565-473D42183AF7}" dt="2024-10-02T14:51:16.455" v="170" actId="1076"/>
          <ac:spMkLst>
            <pc:docMk/>
            <pc:sldMk cId="3326278404" sldId="2943"/>
            <ac:spMk id="42" creationId="{133C88C2-3E8B-4CD5-A979-E6CB74D99992}"/>
          </ac:spMkLst>
        </pc:spChg>
        <pc:spChg chg="mod">
          <ac:chgData name="Sean Marks - Senior Researcher" userId="5b5504e5-eea6-43a5-accf-b5894fccd5ac" providerId="ADAL" clId="{8E5812B4-2DA7-4179-8565-473D42183AF7}" dt="2024-10-02T14:53:43.964" v="301" actId="20577"/>
          <ac:spMkLst>
            <pc:docMk/>
            <pc:sldMk cId="3326278404" sldId="2943"/>
            <ac:spMk id="43" creationId="{19478B12-02AB-4593-A761-E7CDC0ABAF05}"/>
          </ac:spMkLst>
        </pc:spChg>
        <pc:spChg chg="mod">
          <ac:chgData name="Sean Marks - Senior Researcher" userId="5b5504e5-eea6-43a5-accf-b5894fccd5ac" providerId="ADAL" clId="{8E5812B4-2DA7-4179-8565-473D42183AF7}" dt="2024-10-03T22:12:05.707" v="1944" actId="20577"/>
          <ac:spMkLst>
            <pc:docMk/>
            <pc:sldMk cId="3326278404" sldId="2943"/>
            <ac:spMk id="51" creationId="{2D8EF0EF-621A-4235-9513-3A1A2F92E4BA}"/>
          </ac:spMkLst>
        </pc:spChg>
        <pc:spChg chg="mod">
          <ac:chgData name="Sean Marks - Senior Researcher" userId="5b5504e5-eea6-43a5-accf-b5894fccd5ac" providerId="ADAL" clId="{8E5812B4-2DA7-4179-8565-473D42183AF7}" dt="2024-10-02T15:02:36.350" v="442" actId="20577"/>
          <ac:spMkLst>
            <pc:docMk/>
            <pc:sldMk cId="3326278404" sldId="2943"/>
            <ac:spMk id="66" creationId="{A6EA36C2-59A8-4231-A600-AA8FDFD238AF}"/>
          </ac:spMkLst>
        </pc:spChg>
        <pc:cxnChg chg="ord">
          <ac:chgData name="Sean Marks - Senior Researcher" userId="5b5504e5-eea6-43a5-accf-b5894fccd5ac" providerId="ADAL" clId="{8E5812B4-2DA7-4179-8565-473D42183AF7}" dt="2024-10-02T14:52:20.566" v="179" actId="167"/>
          <ac:cxnSpMkLst>
            <pc:docMk/>
            <pc:sldMk cId="3326278404" sldId="2943"/>
            <ac:cxnSpMk id="46" creationId="{FAC48D17-78F1-4A77-AF91-55ED629B8E55}"/>
          </ac:cxnSpMkLst>
        </pc:cxnChg>
        <pc:extLst>
          <p:ext xmlns:p="http://schemas.openxmlformats.org/presentationml/2006/main" uri="{D6D511B9-2390-475A-947B-AFAB55BFBCF1}">
            <pc226:cmChg xmlns:pc226="http://schemas.microsoft.com/office/powerpoint/2022/06/main/command" chg="add">
              <pc226:chgData name="Sean Marks - Senior Researcher" userId="5b5504e5-eea6-43a5-accf-b5894fccd5ac" providerId="ADAL" clId="{8E5812B4-2DA7-4179-8565-473D42183AF7}" dt="2024-10-02T15:03:18.154" v="443"/>
              <pc2:cmMkLst xmlns:pc2="http://schemas.microsoft.com/office/powerpoint/2019/9/main/command">
                <pc:docMk/>
                <pc:sldMk cId="3326278404" sldId="2943"/>
                <pc2:cmMk id="{269A9B06-58E6-4EC2-AC4F-FB35470094E5}"/>
              </pc2:cmMkLst>
            </pc226:cmChg>
          </p:ext>
        </pc:extLst>
      </pc:sldChg>
      <pc:sldChg chg="delSp modSp mod addCm">
        <pc:chgData name="Sean Marks - Senior Researcher" userId="5b5504e5-eea6-43a5-accf-b5894fccd5ac" providerId="ADAL" clId="{8E5812B4-2DA7-4179-8565-473D42183AF7}" dt="2024-10-03T22:11:11.651" v="1930" actId="20577"/>
        <pc:sldMkLst>
          <pc:docMk/>
          <pc:sldMk cId="1637730733" sldId="2954"/>
        </pc:sldMkLst>
        <pc:spChg chg="mod">
          <ac:chgData name="Sean Marks - Senior Researcher" userId="5b5504e5-eea6-43a5-accf-b5894fccd5ac" providerId="ADAL" clId="{8E5812B4-2DA7-4179-8565-473D42183AF7}" dt="2024-10-03T21:11:48.269" v="1018" actId="1076"/>
          <ac:spMkLst>
            <pc:docMk/>
            <pc:sldMk cId="1637730733" sldId="2954"/>
            <ac:spMk id="3" creationId="{C1FB865B-4B28-2D47-EEDB-D1C6B12FB4E8}"/>
          </ac:spMkLst>
        </pc:spChg>
        <pc:spChg chg="del">
          <ac:chgData name="Sean Marks - Senior Researcher" userId="5b5504e5-eea6-43a5-accf-b5894fccd5ac" providerId="ADAL" clId="{8E5812B4-2DA7-4179-8565-473D42183AF7}" dt="2024-10-03T21:11:29.795" v="1015" actId="478"/>
          <ac:spMkLst>
            <pc:docMk/>
            <pc:sldMk cId="1637730733" sldId="2954"/>
            <ac:spMk id="4" creationId="{B86AA113-80C2-39B5-0D25-5DC159CCEA60}"/>
          </ac:spMkLst>
        </pc:spChg>
        <pc:spChg chg="mod">
          <ac:chgData name="Sean Marks - Senior Researcher" userId="5b5504e5-eea6-43a5-accf-b5894fccd5ac" providerId="ADAL" clId="{8E5812B4-2DA7-4179-8565-473D42183AF7}" dt="2024-10-03T21:12:05.547" v="1021" actId="1076"/>
          <ac:spMkLst>
            <pc:docMk/>
            <pc:sldMk cId="1637730733" sldId="2954"/>
            <ac:spMk id="5" creationId="{80B6CAB8-8178-2D47-5C3D-6E461A2ED043}"/>
          </ac:spMkLst>
        </pc:spChg>
        <pc:spChg chg="mod">
          <ac:chgData name="Sean Marks - Senior Researcher" userId="5b5504e5-eea6-43a5-accf-b5894fccd5ac" providerId="ADAL" clId="{8E5812B4-2DA7-4179-8565-473D42183AF7}" dt="2024-10-03T21:13:40.504" v="1228" actId="33524"/>
          <ac:spMkLst>
            <pc:docMk/>
            <pc:sldMk cId="1637730733" sldId="2954"/>
            <ac:spMk id="23" creationId="{0E3E8581-B406-4F8F-BEBD-1D5F4351D133}"/>
          </ac:spMkLst>
        </pc:spChg>
        <pc:spChg chg="mod">
          <ac:chgData name="Sean Marks - Senior Researcher" userId="5b5504e5-eea6-43a5-accf-b5894fccd5ac" providerId="ADAL" clId="{8E5812B4-2DA7-4179-8565-473D42183AF7}" dt="2024-10-03T22:11:11.651" v="1930" actId="20577"/>
          <ac:spMkLst>
            <pc:docMk/>
            <pc:sldMk cId="1637730733" sldId="2954"/>
            <ac:spMk id="35" creationId="{613BCD6C-30E9-43E3-AFED-CE8D2D0BBEA7}"/>
          </ac:spMkLst>
        </pc:spChg>
        <pc:spChg chg="del mod">
          <ac:chgData name="Sean Marks - Senior Researcher" userId="5b5504e5-eea6-43a5-accf-b5894fccd5ac" providerId="ADAL" clId="{8E5812B4-2DA7-4179-8565-473D42183AF7}" dt="2024-10-03T21:14:07.403" v="1231" actId="478"/>
          <ac:spMkLst>
            <pc:docMk/>
            <pc:sldMk cId="1637730733" sldId="2954"/>
            <ac:spMk id="36" creationId="{179ED19B-D763-48C5-817C-20D87C2586AD}"/>
          </ac:spMkLst>
        </pc:spChg>
        <pc:extLst>
          <p:ext xmlns:p="http://schemas.openxmlformats.org/presentationml/2006/main" uri="{D6D511B9-2390-475A-947B-AFAB55BFBCF1}">
            <pc226:cmChg xmlns:pc226="http://schemas.microsoft.com/office/powerpoint/2022/06/main/command" chg="add">
              <pc226:chgData name="Sean Marks - Senior Researcher" userId="5b5504e5-eea6-43a5-accf-b5894fccd5ac" providerId="ADAL" clId="{8E5812B4-2DA7-4179-8565-473D42183AF7}" dt="2024-10-03T21:14:24.799" v="1232"/>
              <pc2:cmMkLst xmlns:pc2="http://schemas.microsoft.com/office/powerpoint/2019/9/main/command">
                <pc:docMk/>
                <pc:sldMk cId="1637730733" sldId="2954"/>
                <pc2:cmMk id="{1BEE2859-91CB-4AF6-A0B2-799801CB4747}"/>
              </pc2:cmMkLst>
            </pc226:cmChg>
          </p:ext>
        </pc:extLst>
      </pc:sldChg>
      <pc:sldChg chg="delSp modSp mod addCm">
        <pc:chgData name="Sean Marks - Senior Researcher" userId="5b5504e5-eea6-43a5-accf-b5894fccd5ac" providerId="ADAL" clId="{8E5812B4-2DA7-4179-8565-473D42183AF7}" dt="2024-10-03T22:11:05.338" v="1928" actId="20577"/>
        <pc:sldMkLst>
          <pc:docMk/>
          <pc:sldMk cId="2973270957" sldId="2955"/>
        </pc:sldMkLst>
        <pc:spChg chg="mod">
          <ac:chgData name="Sean Marks - Senior Researcher" userId="5b5504e5-eea6-43a5-accf-b5894fccd5ac" providerId="ADAL" clId="{8E5812B4-2DA7-4179-8565-473D42183AF7}" dt="2024-10-03T21:30:36.607" v="1255" actId="1076"/>
          <ac:spMkLst>
            <pc:docMk/>
            <pc:sldMk cId="2973270957" sldId="2955"/>
            <ac:spMk id="2" creationId="{8CB233DF-7745-F15C-CF49-66F8C42D5A39}"/>
          </ac:spMkLst>
        </pc:spChg>
        <pc:spChg chg="mod">
          <ac:chgData name="Sean Marks - Senior Researcher" userId="5b5504e5-eea6-43a5-accf-b5894fccd5ac" providerId="ADAL" clId="{8E5812B4-2DA7-4179-8565-473D42183AF7}" dt="2024-10-03T21:31:11.005" v="1258" actId="1076"/>
          <ac:spMkLst>
            <pc:docMk/>
            <pc:sldMk cId="2973270957" sldId="2955"/>
            <ac:spMk id="3" creationId="{478A12A1-57BC-F18B-68D2-A8B83DFC2509}"/>
          </ac:spMkLst>
        </pc:spChg>
        <pc:spChg chg="mod">
          <ac:chgData name="Sean Marks - Senior Researcher" userId="5b5504e5-eea6-43a5-accf-b5894fccd5ac" providerId="ADAL" clId="{8E5812B4-2DA7-4179-8565-473D42183AF7}" dt="2024-10-03T21:31:29.814" v="1261" actId="1076"/>
          <ac:spMkLst>
            <pc:docMk/>
            <pc:sldMk cId="2973270957" sldId="2955"/>
            <ac:spMk id="4" creationId="{EE630899-91B6-F7B6-366F-28AB7787F41A}"/>
          </ac:spMkLst>
        </pc:spChg>
        <pc:spChg chg="mod">
          <ac:chgData name="Sean Marks - Senior Researcher" userId="5b5504e5-eea6-43a5-accf-b5894fccd5ac" providerId="ADAL" clId="{8E5812B4-2DA7-4179-8565-473D42183AF7}" dt="2024-10-03T21:31:53.877" v="1270" actId="20577"/>
          <ac:spMkLst>
            <pc:docMk/>
            <pc:sldMk cId="2973270957" sldId="2955"/>
            <ac:spMk id="20" creationId="{DDC7473E-84E7-425E-9CF0-7E34C56A939C}"/>
          </ac:spMkLst>
        </pc:spChg>
        <pc:spChg chg="mod">
          <ac:chgData name="Sean Marks - Senior Researcher" userId="5b5504e5-eea6-43a5-accf-b5894fccd5ac" providerId="ADAL" clId="{8E5812B4-2DA7-4179-8565-473D42183AF7}" dt="2024-10-03T21:32:45.954" v="1306" actId="20577"/>
          <ac:spMkLst>
            <pc:docMk/>
            <pc:sldMk cId="2973270957" sldId="2955"/>
            <ac:spMk id="23" creationId="{0E3E8581-B406-4F8F-BEBD-1D5F4351D133}"/>
          </ac:spMkLst>
        </pc:spChg>
        <pc:spChg chg="del">
          <ac:chgData name="Sean Marks - Senior Researcher" userId="5b5504e5-eea6-43a5-accf-b5894fccd5ac" providerId="ADAL" clId="{8E5812B4-2DA7-4179-8565-473D42183AF7}" dt="2024-10-03T21:30:13.238" v="1252" actId="478"/>
          <ac:spMkLst>
            <pc:docMk/>
            <pc:sldMk cId="2973270957" sldId="2955"/>
            <ac:spMk id="25" creationId="{BD657DB8-8C33-40D0-B028-981F35244D5F}"/>
          </ac:spMkLst>
        </pc:spChg>
        <pc:spChg chg="del">
          <ac:chgData name="Sean Marks - Senior Researcher" userId="5b5504e5-eea6-43a5-accf-b5894fccd5ac" providerId="ADAL" clId="{8E5812B4-2DA7-4179-8565-473D42183AF7}" dt="2024-10-03T21:31:32.615" v="1262" actId="478"/>
          <ac:spMkLst>
            <pc:docMk/>
            <pc:sldMk cId="2973270957" sldId="2955"/>
            <ac:spMk id="27" creationId="{59F6C173-9707-464A-ACF7-54BE1BA66AEA}"/>
          </ac:spMkLst>
        </pc:spChg>
        <pc:spChg chg="del">
          <ac:chgData name="Sean Marks - Senior Researcher" userId="5b5504e5-eea6-43a5-accf-b5894fccd5ac" providerId="ADAL" clId="{8E5812B4-2DA7-4179-8565-473D42183AF7}" dt="2024-10-03T21:31:35.417" v="1263" actId="478"/>
          <ac:spMkLst>
            <pc:docMk/>
            <pc:sldMk cId="2973270957" sldId="2955"/>
            <ac:spMk id="30" creationId="{CDB9D1B6-CB85-4C7F-9D3A-B33AEE32FC8D}"/>
          </ac:spMkLst>
        </pc:spChg>
        <pc:spChg chg="mod">
          <ac:chgData name="Sean Marks - Senior Researcher" userId="5b5504e5-eea6-43a5-accf-b5894fccd5ac" providerId="ADAL" clId="{8E5812B4-2DA7-4179-8565-473D42183AF7}" dt="2024-10-03T22:11:05.338" v="1928" actId="20577"/>
          <ac:spMkLst>
            <pc:docMk/>
            <pc:sldMk cId="2973270957" sldId="2955"/>
            <ac:spMk id="39" creationId="{04A4A65B-FE54-4E2A-AA5F-0B47ADBF00EC}"/>
          </ac:spMkLst>
        </pc:spChg>
        <pc:spChg chg="del mod">
          <ac:chgData name="Sean Marks - Senior Researcher" userId="5b5504e5-eea6-43a5-accf-b5894fccd5ac" providerId="ADAL" clId="{8E5812B4-2DA7-4179-8565-473D42183AF7}" dt="2024-10-03T21:31:43.287" v="1266" actId="478"/>
          <ac:spMkLst>
            <pc:docMk/>
            <pc:sldMk cId="2973270957" sldId="2955"/>
            <ac:spMk id="40" creationId="{7557D571-5275-4E05-9BB2-F0FE441731AF}"/>
          </ac:spMkLst>
        </pc:spChg>
        <pc:extLst>
          <p:ext xmlns:p="http://schemas.openxmlformats.org/presentationml/2006/main" uri="{D6D511B9-2390-475A-947B-AFAB55BFBCF1}">
            <pc226:cmChg xmlns:pc226="http://schemas.microsoft.com/office/powerpoint/2022/06/main/command" chg="add">
              <pc226:chgData name="Sean Marks - Senior Researcher" userId="5b5504e5-eea6-43a5-accf-b5894fccd5ac" providerId="ADAL" clId="{8E5812B4-2DA7-4179-8565-473D42183AF7}" dt="2024-10-03T21:33:25.159" v="1307"/>
              <pc2:cmMkLst xmlns:pc2="http://schemas.microsoft.com/office/powerpoint/2019/9/main/command">
                <pc:docMk/>
                <pc:sldMk cId="2973270957" sldId="2955"/>
                <pc2:cmMk id="{802480E0-5E29-4703-AF64-089B34DFD552}"/>
              </pc2:cmMkLst>
            </pc226:cmChg>
          </p:ext>
        </pc:extLst>
      </pc:sldChg>
      <pc:sldChg chg="addSp delSp modSp mod addCm">
        <pc:chgData name="Sean Marks - Senior Researcher" userId="5b5504e5-eea6-43a5-accf-b5894fccd5ac" providerId="ADAL" clId="{8E5812B4-2DA7-4179-8565-473D42183AF7}" dt="2024-10-03T22:10:59.512" v="1926" actId="20577"/>
        <pc:sldMkLst>
          <pc:docMk/>
          <pc:sldMk cId="1700059750" sldId="2956"/>
        </pc:sldMkLst>
        <pc:spChg chg="del">
          <ac:chgData name="Sean Marks - Senior Researcher" userId="5b5504e5-eea6-43a5-accf-b5894fccd5ac" providerId="ADAL" clId="{8E5812B4-2DA7-4179-8565-473D42183AF7}" dt="2024-10-03T21:37:37.951" v="1322" actId="478"/>
          <ac:spMkLst>
            <pc:docMk/>
            <pc:sldMk cId="1700059750" sldId="2956"/>
            <ac:spMk id="2" creationId="{03B68843-5B6F-24F1-4605-FC4DFD44A6B2}"/>
          </ac:spMkLst>
        </pc:spChg>
        <pc:spChg chg="add del mod">
          <ac:chgData name="Sean Marks - Senior Researcher" userId="5b5504e5-eea6-43a5-accf-b5894fccd5ac" providerId="ADAL" clId="{8E5812B4-2DA7-4179-8565-473D42183AF7}" dt="2024-10-03T21:37:49.944" v="1325" actId="1076"/>
          <ac:spMkLst>
            <pc:docMk/>
            <pc:sldMk cId="1700059750" sldId="2956"/>
            <ac:spMk id="3" creationId="{5A62F894-7667-4812-1E3F-46DC57D66B9B}"/>
          </ac:spMkLst>
        </pc:spChg>
        <pc:spChg chg="mod">
          <ac:chgData name="Sean Marks - Senior Researcher" userId="5b5504e5-eea6-43a5-accf-b5894fccd5ac" providerId="ADAL" clId="{8E5812B4-2DA7-4179-8565-473D42183AF7}" dt="2024-10-03T21:38:11.688" v="1329" actId="688"/>
          <ac:spMkLst>
            <pc:docMk/>
            <pc:sldMk cId="1700059750" sldId="2956"/>
            <ac:spMk id="4" creationId="{48532D19-2081-266F-345C-12F557E462C6}"/>
          </ac:spMkLst>
        </pc:spChg>
        <pc:spChg chg="del">
          <ac:chgData name="Sean Marks - Senior Researcher" userId="5b5504e5-eea6-43a5-accf-b5894fccd5ac" providerId="ADAL" clId="{8E5812B4-2DA7-4179-8565-473D42183AF7}" dt="2024-10-03T21:38:28.404" v="1333" actId="478"/>
          <ac:spMkLst>
            <pc:docMk/>
            <pc:sldMk cId="1700059750" sldId="2956"/>
            <ac:spMk id="5" creationId="{79C0A3D6-CF00-A74B-7ECA-CB831E2267DA}"/>
          </ac:spMkLst>
        </pc:spChg>
        <pc:spChg chg="add mod">
          <ac:chgData name="Sean Marks - Senior Researcher" userId="5b5504e5-eea6-43a5-accf-b5894fccd5ac" providerId="ADAL" clId="{8E5812B4-2DA7-4179-8565-473D42183AF7}" dt="2024-10-03T21:38:22.190" v="1331" actId="1076"/>
          <ac:spMkLst>
            <pc:docMk/>
            <pc:sldMk cId="1700059750" sldId="2956"/>
            <ac:spMk id="6" creationId="{ECE1EDC8-AF7A-EA27-47A9-BD02EC2A6221}"/>
          </ac:spMkLst>
        </pc:spChg>
        <pc:spChg chg="add mod">
          <ac:chgData name="Sean Marks - Senior Researcher" userId="5b5504e5-eea6-43a5-accf-b5894fccd5ac" providerId="ADAL" clId="{8E5812B4-2DA7-4179-8565-473D42183AF7}" dt="2024-10-03T21:38:35.798" v="1334" actId="1076"/>
          <ac:spMkLst>
            <pc:docMk/>
            <pc:sldMk cId="1700059750" sldId="2956"/>
            <ac:spMk id="7" creationId="{A3F19BD6-6249-9E37-441A-8312F23E3314}"/>
          </ac:spMkLst>
        </pc:spChg>
        <pc:spChg chg="add mod">
          <ac:chgData name="Sean Marks - Senior Researcher" userId="5b5504e5-eea6-43a5-accf-b5894fccd5ac" providerId="ADAL" clId="{8E5812B4-2DA7-4179-8565-473D42183AF7}" dt="2024-10-03T21:38:45.375" v="1336" actId="1076"/>
          <ac:spMkLst>
            <pc:docMk/>
            <pc:sldMk cId="1700059750" sldId="2956"/>
            <ac:spMk id="8" creationId="{F70AD63B-F443-C585-5CBA-3DCDC1B4FDD9}"/>
          </ac:spMkLst>
        </pc:spChg>
        <pc:spChg chg="mod">
          <ac:chgData name="Sean Marks - Senior Researcher" userId="5b5504e5-eea6-43a5-accf-b5894fccd5ac" providerId="ADAL" clId="{8E5812B4-2DA7-4179-8565-473D42183AF7}" dt="2024-10-03T21:38:58.141" v="1342" actId="20577"/>
          <ac:spMkLst>
            <pc:docMk/>
            <pc:sldMk cId="1700059750" sldId="2956"/>
            <ac:spMk id="22" creationId="{23BFBB62-6134-429B-8EC7-916D8FCAA5E4}"/>
          </ac:spMkLst>
        </pc:spChg>
        <pc:spChg chg="mod">
          <ac:chgData name="Sean Marks - Senior Researcher" userId="5b5504e5-eea6-43a5-accf-b5894fccd5ac" providerId="ADAL" clId="{8E5812B4-2DA7-4179-8565-473D42183AF7}" dt="2024-10-03T21:41:24.463" v="1555" actId="20577"/>
          <ac:spMkLst>
            <pc:docMk/>
            <pc:sldMk cId="1700059750" sldId="2956"/>
            <ac:spMk id="23" creationId="{0E3E8581-B406-4F8F-BEBD-1D5F4351D133}"/>
          </ac:spMkLst>
        </pc:spChg>
        <pc:spChg chg="del mod">
          <ac:chgData name="Sean Marks - Senior Researcher" userId="5b5504e5-eea6-43a5-accf-b5894fccd5ac" providerId="ADAL" clId="{8E5812B4-2DA7-4179-8565-473D42183AF7}" dt="2024-10-03T21:38:50.157" v="1338" actId="478"/>
          <ac:spMkLst>
            <pc:docMk/>
            <pc:sldMk cId="1700059750" sldId="2956"/>
            <ac:spMk id="27" creationId="{1A5A5946-7CE3-48A5-B676-9F71801830D6}"/>
          </ac:spMkLst>
        </pc:spChg>
        <pc:spChg chg="mod">
          <ac:chgData name="Sean Marks - Senior Researcher" userId="5b5504e5-eea6-43a5-accf-b5894fccd5ac" providerId="ADAL" clId="{8E5812B4-2DA7-4179-8565-473D42183AF7}" dt="2024-10-03T22:10:59.512" v="1926" actId="20577"/>
          <ac:spMkLst>
            <pc:docMk/>
            <pc:sldMk cId="1700059750" sldId="2956"/>
            <ac:spMk id="31" creationId="{2F037F81-8C25-442C-86F3-6CA2F05CDF33}"/>
          </ac:spMkLst>
        </pc:spChg>
        <pc:extLst>
          <p:ext xmlns:p="http://schemas.openxmlformats.org/presentationml/2006/main" uri="{D6D511B9-2390-475A-947B-AFAB55BFBCF1}">
            <pc226:cmChg xmlns:pc226="http://schemas.microsoft.com/office/powerpoint/2022/06/main/command" chg="add">
              <pc226:chgData name="Sean Marks - Senior Researcher" userId="5b5504e5-eea6-43a5-accf-b5894fccd5ac" providerId="ADAL" clId="{8E5812B4-2DA7-4179-8565-473D42183AF7}" dt="2024-10-03T21:41:37.349" v="1556"/>
              <pc2:cmMkLst xmlns:pc2="http://schemas.microsoft.com/office/powerpoint/2019/9/main/command">
                <pc:docMk/>
                <pc:sldMk cId="1700059750" sldId="2956"/>
                <pc2:cmMk id="{0FA020C4-67DF-4463-8902-5EB1794D4369}"/>
              </pc2:cmMkLst>
            </pc226:cmChg>
          </p:ext>
        </pc:extLst>
      </pc:sldChg>
      <pc:sldChg chg="modSp mod addCm">
        <pc:chgData name="Sean Marks - Senior Researcher" userId="5b5504e5-eea6-43a5-accf-b5894fccd5ac" providerId="ADAL" clId="{8E5812B4-2DA7-4179-8565-473D42183AF7}" dt="2024-10-03T21:34:18.186" v="1310"/>
        <pc:sldMkLst>
          <pc:docMk/>
          <pc:sldMk cId="2682090344" sldId="2959"/>
        </pc:sldMkLst>
        <pc:spChg chg="mod">
          <ac:chgData name="Sean Marks - Senior Researcher" userId="5b5504e5-eea6-43a5-accf-b5894fccd5ac" providerId="ADAL" clId="{8E5812B4-2DA7-4179-8565-473D42183AF7}" dt="2024-10-03T21:34:05.134" v="1309" actId="20577"/>
          <ac:spMkLst>
            <pc:docMk/>
            <pc:sldMk cId="2682090344" sldId="2959"/>
            <ac:spMk id="2" creationId="{2B6A2516-9207-4A8A-A206-1EF99581F902}"/>
          </ac:spMkLst>
        </pc:spChg>
        <pc:extLst>
          <p:ext xmlns:p="http://schemas.openxmlformats.org/presentationml/2006/main" uri="{D6D511B9-2390-475A-947B-AFAB55BFBCF1}">
            <pc226:cmChg xmlns:pc226="http://schemas.microsoft.com/office/powerpoint/2022/06/main/command" chg="add">
              <pc226:chgData name="Sean Marks - Senior Researcher" userId="5b5504e5-eea6-43a5-accf-b5894fccd5ac" providerId="ADAL" clId="{8E5812B4-2DA7-4179-8565-473D42183AF7}" dt="2024-10-03T21:34:18.186" v="1310"/>
              <pc2:cmMkLst xmlns:pc2="http://schemas.microsoft.com/office/powerpoint/2019/9/main/command">
                <pc:docMk/>
                <pc:sldMk cId="2682090344" sldId="2959"/>
                <pc2:cmMk id="{E85984CC-D93A-4E4A-9F9A-ECBA80420D0C}"/>
              </pc2:cmMkLst>
            </pc226:cmChg>
          </p:ext>
        </pc:extLst>
      </pc:sldChg>
      <pc:sldChg chg="delSp modSp mod addCm">
        <pc:chgData name="Sean Marks - Senior Researcher" userId="5b5504e5-eea6-43a5-accf-b5894fccd5ac" providerId="ADAL" clId="{8E5812B4-2DA7-4179-8565-473D42183AF7}" dt="2024-10-03T22:11:33.189" v="1936" actId="20577"/>
        <pc:sldMkLst>
          <pc:docMk/>
          <pc:sldMk cId="2783361457" sldId="3030"/>
        </pc:sldMkLst>
        <pc:spChg chg="mod">
          <ac:chgData name="Sean Marks - Senior Researcher" userId="5b5504e5-eea6-43a5-accf-b5894fccd5ac" providerId="ADAL" clId="{8E5812B4-2DA7-4179-8565-473D42183AF7}" dt="2024-10-03T20:29:19.555" v="723" actId="1076"/>
          <ac:spMkLst>
            <pc:docMk/>
            <pc:sldMk cId="2783361457" sldId="3030"/>
            <ac:spMk id="3" creationId="{05E367BB-44DB-5BA8-F4D2-CBB7C6D7C355}"/>
          </ac:spMkLst>
        </pc:spChg>
        <pc:spChg chg="del">
          <ac:chgData name="Sean Marks - Senior Researcher" userId="5b5504e5-eea6-43a5-accf-b5894fccd5ac" providerId="ADAL" clId="{8E5812B4-2DA7-4179-8565-473D42183AF7}" dt="2024-10-03T20:28:56.566" v="720" actId="478"/>
          <ac:spMkLst>
            <pc:docMk/>
            <pc:sldMk cId="2783361457" sldId="3030"/>
            <ac:spMk id="4" creationId="{CFF8168F-AF59-1DFB-7A32-FCDB4EA54B14}"/>
          </ac:spMkLst>
        </pc:spChg>
        <pc:spChg chg="mod">
          <ac:chgData name="Sean Marks - Senior Researcher" userId="5b5504e5-eea6-43a5-accf-b5894fccd5ac" providerId="ADAL" clId="{8E5812B4-2DA7-4179-8565-473D42183AF7}" dt="2024-10-03T20:30:53.308" v="814" actId="20577"/>
          <ac:spMkLst>
            <pc:docMk/>
            <pc:sldMk cId="2783361457" sldId="3030"/>
            <ac:spMk id="11" creationId="{A9A72215-A0FC-48EC-B322-C9C0FD0A6BDB}"/>
          </ac:spMkLst>
        </pc:spChg>
        <pc:spChg chg="mod">
          <ac:chgData name="Sean Marks - Senior Researcher" userId="5b5504e5-eea6-43a5-accf-b5894fccd5ac" providerId="ADAL" clId="{8E5812B4-2DA7-4179-8565-473D42183AF7}" dt="2024-10-03T22:11:33.189" v="1936" actId="20577"/>
          <ac:spMkLst>
            <pc:docMk/>
            <pc:sldMk cId="2783361457" sldId="3030"/>
            <ac:spMk id="22" creationId="{C3D3EE37-BA4B-4D73-9766-C092D48A8DF2}"/>
          </ac:spMkLst>
        </pc:spChg>
        <pc:extLst>
          <p:ext xmlns:p="http://schemas.openxmlformats.org/presentationml/2006/main" uri="{D6D511B9-2390-475A-947B-AFAB55BFBCF1}">
            <pc226:cmChg xmlns:pc226="http://schemas.microsoft.com/office/powerpoint/2022/06/main/command" chg="add">
              <pc226:chgData name="Sean Marks - Senior Researcher" userId="5b5504e5-eea6-43a5-accf-b5894fccd5ac" providerId="ADAL" clId="{8E5812B4-2DA7-4179-8565-473D42183AF7}" dt="2024-10-03T20:33:30.506" v="815"/>
              <pc2:cmMkLst xmlns:pc2="http://schemas.microsoft.com/office/powerpoint/2019/9/main/command">
                <pc:docMk/>
                <pc:sldMk cId="2783361457" sldId="3030"/>
                <pc2:cmMk id="{5D3B75BA-B826-42A5-A642-0DC4FFC3D722}"/>
              </pc2:cmMkLst>
            </pc226:cmChg>
          </p:ext>
        </pc:extLst>
      </pc:sldChg>
      <pc:sldChg chg="addSp delSp modSp mod addCm">
        <pc:chgData name="Sean Marks - Senior Researcher" userId="5b5504e5-eea6-43a5-accf-b5894fccd5ac" providerId="ADAL" clId="{8E5812B4-2DA7-4179-8565-473D42183AF7}" dt="2024-10-03T22:11:21.696" v="1932" actId="20577"/>
        <pc:sldMkLst>
          <pc:docMk/>
          <pc:sldMk cId="1024873174" sldId="3031"/>
        </pc:sldMkLst>
        <pc:spChg chg="add mod">
          <ac:chgData name="Sean Marks - Senior Researcher" userId="5b5504e5-eea6-43a5-accf-b5894fccd5ac" providerId="ADAL" clId="{8E5812B4-2DA7-4179-8565-473D42183AF7}" dt="2024-10-03T20:56:53.677" v="889" actId="1076"/>
          <ac:spMkLst>
            <pc:docMk/>
            <pc:sldMk cId="1024873174" sldId="3031"/>
            <ac:spMk id="3" creationId="{084B2F73-DF04-3445-0491-C6B408D972CC}"/>
          </ac:spMkLst>
        </pc:spChg>
        <pc:spChg chg="mod">
          <ac:chgData name="Sean Marks - Senior Researcher" userId="5b5504e5-eea6-43a5-accf-b5894fccd5ac" providerId="ADAL" clId="{8E5812B4-2DA7-4179-8565-473D42183AF7}" dt="2024-10-03T20:57:03.812" v="891" actId="1076"/>
          <ac:spMkLst>
            <pc:docMk/>
            <pc:sldMk cId="1024873174" sldId="3031"/>
            <ac:spMk id="4" creationId="{7F534D13-833B-3074-3E9C-2DDABFA2B85F}"/>
          </ac:spMkLst>
        </pc:spChg>
        <pc:spChg chg="mod">
          <ac:chgData name="Sean Marks - Senior Researcher" userId="5b5504e5-eea6-43a5-accf-b5894fccd5ac" providerId="ADAL" clId="{8E5812B4-2DA7-4179-8565-473D42183AF7}" dt="2024-10-03T21:01:24.553" v="985" actId="1076"/>
          <ac:spMkLst>
            <pc:docMk/>
            <pc:sldMk cId="1024873174" sldId="3031"/>
            <ac:spMk id="8" creationId="{92FED81C-4649-E411-5196-2028CBAD501C}"/>
          </ac:spMkLst>
        </pc:spChg>
        <pc:spChg chg="mod">
          <ac:chgData name="Sean Marks - Senior Researcher" userId="5b5504e5-eea6-43a5-accf-b5894fccd5ac" providerId="ADAL" clId="{8E5812B4-2DA7-4179-8565-473D42183AF7}" dt="2024-10-03T21:02:30.467" v="989" actId="14100"/>
          <ac:spMkLst>
            <pc:docMk/>
            <pc:sldMk cId="1024873174" sldId="3031"/>
            <ac:spMk id="9" creationId="{E29D6E9F-109E-4C4A-55C6-D2CC382A755B}"/>
          </ac:spMkLst>
        </pc:spChg>
        <pc:spChg chg="del">
          <ac:chgData name="Sean Marks - Senior Researcher" userId="5b5504e5-eea6-43a5-accf-b5894fccd5ac" providerId="ADAL" clId="{8E5812B4-2DA7-4179-8565-473D42183AF7}" dt="2024-10-03T21:02:57.734" v="991" actId="478"/>
          <ac:spMkLst>
            <pc:docMk/>
            <pc:sldMk cId="1024873174" sldId="3031"/>
            <ac:spMk id="10" creationId="{092E2137-1863-3EF8-F6BA-F211184BA9AE}"/>
          </ac:spMkLst>
        </pc:spChg>
        <pc:spChg chg="mod">
          <ac:chgData name="Sean Marks - Senior Researcher" userId="5b5504e5-eea6-43a5-accf-b5894fccd5ac" providerId="ADAL" clId="{8E5812B4-2DA7-4179-8565-473D42183AF7}" dt="2024-10-03T20:57:52.856" v="965" actId="20577"/>
          <ac:spMkLst>
            <pc:docMk/>
            <pc:sldMk cId="1024873174" sldId="3031"/>
            <ac:spMk id="11" creationId="{A9A72215-A0FC-48EC-B322-C9C0FD0A6BDB}"/>
          </ac:spMkLst>
        </pc:spChg>
        <pc:spChg chg="del">
          <ac:chgData name="Sean Marks - Senior Researcher" userId="5b5504e5-eea6-43a5-accf-b5894fccd5ac" providerId="ADAL" clId="{8E5812B4-2DA7-4179-8565-473D42183AF7}" dt="2024-10-03T21:03:14.401" v="993" actId="478"/>
          <ac:spMkLst>
            <pc:docMk/>
            <pc:sldMk cId="1024873174" sldId="3031"/>
            <ac:spMk id="12" creationId="{10D02A33-17C3-D4DC-7EB2-B7A1DD1E7FA4}"/>
          </ac:spMkLst>
        </pc:spChg>
        <pc:spChg chg="mod">
          <ac:chgData name="Sean Marks - Senior Researcher" userId="5b5504e5-eea6-43a5-accf-b5894fccd5ac" providerId="ADAL" clId="{8E5812B4-2DA7-4179-8565-473D42183AF7}" dt="2024-10-03T22:11:21.696" v="1932" actId="20577"/>
          <ac:spMkLst>
            <pc:docMk/>
            <pc:sldMk cId="1024873174" sldId="3031"/>
            <ac:spMk id="26" creationId="{0E7441E7-9023-4B1B-8678-F3796803DA41}"/>
          </ac:spMkLst>
        </pc:spChg>
        <pc:graphicFrameChg chg="mod">
          <ac:chgData name="Sean Marks - Senior Researcher" userId="5b5504e5-eea6-43a5-accf-b5894fccd5ac" providerId="ADAL" clId="{8E5812B4-2DA7-4179-8565-473D42183AF7}" dt="2024-10-03T21:03:36.805" v="995" actId="208"/>
          <ac:graphicFrameMkLst>
            <pc:docMk/>
            <pc:sldMk cId="1024873174" sldId="3031"/>
            <ac:graphicFrameMk id="6" creationId="{FF640033-5D0D-333F-C893-DA8C9EB3A0E8}"/>
          </ac:graphicFrameMkLst>
        </pc:graphicFrameChg>
        <pc:extLst>
          <p:ext xmlns:p="http://schemas.openxmlformats.org/presentationml/2006/main" uri="{D6D511B9-2390-475A-947B-AFAB55BFBCF1}">
            <pc226:cmChg xmlns:pc226="http://schemas.microsoft.com/office/powerpoint/2022/06/main/command" chg="add">
              <pc226:chgData name="Sean Marks - Senior Researcher" userId="5b5504e5-eea6-43a5-accf-b5894fccd5ac" providerId="ADAL" clId="{8E5812B4-2DA7-4179-8565-473D42183AF7}" dt="2024-10-03T21:04:07.888" v="996"/>
              <pc2:cmMkLst xmlns:pc2="http://schemas.microsoft.com/office/powerpoint/2019/9/main/command">
                <pc:docMk/>
                <pc:sldMk cId="1024873174" sldId="3031"/>
                <pc2:cmMk id="{882626B1-6A92-4D4F-890A-975D466FE4FF}"/>
              </pc2:cmMkLst>
            </pc226:cmChg>
          </p:ext>
        </pc:extLst>
      </pc:sldChg>
      <pc:sldChg chg="modSp mod addCm">
        <pc:chgData name="Sean Marks - Senior Researcher" userId="5b5504e5-eea6-43a5-accf-b5894fccd5ac" providerId="ADAL" clId="{8E5812B4-2DA7-4179-8565-473D42183AF7}" dt="2024-10-03T22:11:45.780" v="1938" actId="20577"/>
        <pc:sldMkLst>
          <pc:docMk/>
          <pc:sldMk cId="1726538919" sldId="3032"/>
        </pc:sldMkLst>
        <pc:spChg chg="mod">
          <ac:chgData name="Sean Marks - Senior Researcher" userId="5b5504e5-eea6-43a5-accf-b5894fccd5ac" providerId="ADAL" clId="{8E5812B4-2DA7-4179-8565-473D42183AF7}" dt="2024-10-03T22:11:45.780" v="1938" actId="20577"/>
          <ac:spMkLst>
            <pc:docMk/>
            <pc:sldMk cId="1726538919" sldId="3032"/>
            <ac:spMk id="20" creationId="{E476A395-A3CB-427F-8627-BBE139EE34E7}"/>
          </ac:spMkLst>
        </pc:spChg>
        <pc:spChg chg="mod">
          <ac:chgData name="Sean Marks - Senior Researcher" userId="5b5504e5-eea6-43a5-accf-b5894fccd5ac" providerId="ADAL" clId="{8E5812B4-2DA7-4179-8565-473D42183AF7}" dt="2024-10-03T20:15:37.833" v="710" actId="20577"/>
          <ac:spMkLst>
            <pc:docMk/>
            <pc:sldMk cId="1726538919" sldId="3032"/>
            <ac:spMk id="61" creationId="{378B3EA2-AC0E-4DB1-8C63-251DF92CEFC8}"/>
          </ac:spMkLst>
        </pc:spChg>
        <pc:extLst>
          <p:ext xmlns:p="http://schemas.openxmlformats.org/presentationml/2006/main" uri="{D6D511B9-2390-475A-947B-AFAB55BFBCF1}">
            <pc226:cmChg xmlns:pc226="http://schemas.microsoft.com/office/powerpoint/2022/06/main/command" chg="add">
              <pc226:chgData name="Sean Marks - Senior Researcher" userId="5b5504e5-eea6-43a5-accf-b5894fccd5ac" providerId="ADAL" clId="{8E5812B4-2DA7-4179-8565-473D42183AF7}" dt="2024-10-03T20:17:09.396" v="711"/>
              <pc2:cmMkLst xmlns:pc2="http://schemas.microsoft.com/office/powerpoint/2019/9/main/command">
                <pc:docMk/>
                <pc:sldMk cId="1726538919" sldId="3032"/>
                <pc2:cmMk id="{5763E6F4-35A0-4118-AADE-FDC817DB7A49}"/>
              </pc2:cmMkLst>
            </pc226:cmChg>
          </p:ext>
        </pc:extLst>
      </pc:sldChg>
      <pc:sldChg chg="delSp modSp mod addCm">
        <pc:chgData name="Sean Marks - Senior Researcher" userId="5b5504e5-eea6-43a5-accf-b5894fccd5ac" providerId="ADAL" clId="{8E5812B4-2DA7-4179-8565-473D42183AF7}" dt="2024-10-03T22:12:00.166" v="1942" actId="20577"/>
        <pc:sldMkLst>
          <pc:docMk/>
          <pc:sldMk cId="1282336796" sldId="3109"/>
        </pc:sldMkLst>
        <pc:spChg chg="mod">
          <ac:chgData name="Sean Marks - Senior Researcher" userId="5b5504e5-eea6-43a5-accf-b5894fccd5ac" providerId="ADAL" clId="{8E5812B4-2DA7-4179-8565-473D42183AF7}" dt="2024-10-03T14:27:17.308" v="508" actId="14100"/>
          <ac:spMkLst>
            <pc:docMk/>
            <pc:sldMk cId="1282336796" sldId="3109"/>
            <ac:spMk id="4" creationId="{88215E33-619D-B148-CA28-06EDB39C1F34}"/>
          </ac:spMkLst>
        </pc:spChg>
        <pc:spChg chg="mod">
          <ac:chgData name="Sean Marks - Senior Researcher" userId="5b5504e5-eea6-43a5-accf-b5894fccd5ac" providerId="ADAL" clId="{8E5812B4-2DA7-4179-8565-473D42183AF7}" dt="2024-10-03T14:24:38.549" v="485" actId="20577"/>
          <ac:spMkLst>
            <pc:docMk/>
            <pc:sldMk cId="1282336796" sldId="3109"/>
            <ac:spMk id="5" creationId="{495CCA63-18FE-2B50-CFEC-18F9137C7599}"/>
          </ac:spMkLst>
        </pc:spChg>
        <pc:spChg chg="mod">
          <ac:chgData name="Sean Marks - Senior Researcher" userId="5b5504e5-eea6-43a5-accf-b5894fccd5ac" providerId="ADAL" clId="{8E5812B4-2DA7-4179-8565-473D42183AF7}" dt="2024-10-03T14:26:47.508" v="505" actId="14100"/>
          <ac:spMkLst>
            <pc:docMk/>
            <pc:sldMk cId="1282336796" sldId="3109"/>
            <ac:spMk id="6" creationId="{67B93F8C-837C-4781-4A99-86704FE3537A}"/>
          </ac:spMkLst>
        </pc:spChg>
        <pc:spChg chg="mod">
          <ac:chgData name="Sean Marks - Senior Researcher" userId="5b5504e5-eea6-43a5-accf-b5894fccd5ac" providerId="ADAL" clId="{8E5812B4-2DA7-4179-8565-473D42183AF7}" dt="2024-10-03T14:23:33.990" v="481" actId="20577"/>
          <ac:spMkLst>
            <pc:docMk/>
            <pc:sldMk cId="1282336796" sldId="3109"/>
            <ac:spMk id="7" creationId="{027F73DE-46A2-44E9-A57A-B87E114A3BB5}"/>
          </ac:spMkLst>
        </pc:spChg>
        <pc:spChg chg="mod">
          <ac:chgData name="Sean Marks - Senior Researcher" userId="5b5504e5-eea6-43a5-accf-b5894fccd5ac" providerId="ADAL" clId="{8E5812B4-2DA7-4179-8565-473D42183AF7}" dt="2024-10-03T14:30:41.168" v="537" actId="20577"/>
          <ac:spMkLst>
            <pc:docMk/>
            <pc:sldMk cId="1282336796" sldId="3109"/>
            <ac:spMk id="8" creationId="{533839F5-AC8F-4CC9-AAB3-00284A8B1D4A}"/>
          </ac:spMkLst>
        </pc:spChg>
        <pc:spChg chg="mod">
          <ac:chgData name="Sean Marks - Senior Researcher" userId="5b5504e5-eea6-43a5-accf-b5894fccd5ac" providerId="ADAL" clId="{8E5812B4-2DA7-4179-8565-473D42183AF7}" dt="2024-10-03T14:26:16.047" v="502" actId="20577"/>
          <ac:spMkLst>
            <pc:docMk/>
            <pc:sldMk cId="1282336796" sldId="3109"/>
            <ac:spMk id="9" creationId="{547461BE-84A7-35A8-897B-9BA46796789A}"/>
          </ac:spMkLst>
        </pc:spChg>
        <pc:spChg chg="mod">
          <ac:chgData name="Sean Marks - Senior Researcher" userId="5b5504e5-eea6-43a5-accf-b5894fccd5ac" providerId="ADAL" clId="{8E5812B4-2DA7-4179-8565-473D42183AF7}" dt="2024-10-03T14:27:11.948" v="507" actId="14100"/>
          <ac:spMkLst>
            <pc:docMk/>
            <pc:sldMk cId="1282336796" sldId="3109"/>
            <ac:spMk id="10" creationId="{A42FC754-32F0-4047-BA62-99714AD0973D}"/>
          </ac:spMkLst>
        </pc:spChg>
        <pc:spChg chg="mod">
          <ac:chgData name="Sean Marks - Senior Researcher" userId="5b5504e5-eea6-43a5-accf-b5894fccd5ac" providerId="ADAL" clId="{8E5812B4-2DA7-4179-8565-473D42183AF7}" dt="2024-10-03T14:26:26.151" v="503" actId="1076"/>
          <ac:spMkLst>
            <pc:docMk/>
            <pc:sldMk cId="1282336796" sldId="3109"/>
            <ac:spMk id="14" creationId="{2E78B60B-A47E-0CF9-8258-31706949C10F}"/>
          </ac:spMkLst>
        </pc:spChg>
        <pc:spChg chg="mod">
          <ac:chgData name="Sean Marks - Senior Researcher" userId="5b5504e5-eea6-43a5-accf-b5894fccd5ac" providerId="ADAL" clId="{8E5812B4-2DA7-4179-8565-473D42183AF7}" dt="2024-10-03T14:25:53.136" v="494" actId="1076"/>
          <ac:spMkLst>
            <pc:docMk/>
            <pc:sldMk cId="1282336796" sldId="3109"/>
            <ac:spMk id="15" creationId="{28C74581-9C20-6297-140A-B88F83CA16B1}"/>
          </ac:spMkLst>
        </pc:spChg>
        <pc:spChg chg="del">
          <ac:chgData name="Sean Marks - Senior Researcher" userId="5b5504e5-eea6-43a5-accf-b5894fccd5ac" providerId="ADAL" clId="{8E5812B4-2DA7-4179-8565-473D42183AF7}" dt="2024-10-03T14:26:08.422" v="496" actId="478"/>
          <ac:spMkLst>
            <pc:docMk/>
            <pc:sldMk cId="1282336796" sldId="3109"/>
            <ac:spMk id="17" creationId="{DB522FFD-BC35-D335-7FD2-DB8103C78CF7}"/>
          </ac:spMkLst>
        </pc:spChg>
        <pc:spChg chg="del mod">
          <ac:chgData name="Sean Marks - Senior Researcher" userId="5b5504e5-eea6-43a5-accf-b5894fccd5ac" providerId="ADAL" clId="{8E5812B4-2DA7-4179-8565-473D42183AF7}" dt="2024-10-03T14:26:01.958" v="495" actId="478"/>
          <ac:spMkLst>
            <pc:docMk/>
            <pc:sldMk cId="1282336796" sldId="3109"/>
            <ac:spMk id="18" creationId="{4758593D-A14A-82F7-30DC-6E9FDCB3F5DA}"/>
          </ac:spMkLst>
        </pc:spChg>
        <pc:spChg chg="mod">
          <ac:chgData name="Sean Marks - Senior Researcher" userId="5b5504e5-eea6-43a5-accf-b5894fccd5ac" providerId="ADAL" clId="{8E5812B4-2DA7-4179-8565-473D42183AF7}" dt="2024-10-03T14:25:47.651" v="493" actId="1076"/>
          <ac:spMkLst>
            <pc:docMk/>
            <pc:sldMk cId="1282336796" sldId="3109"/>
            <ac:spMk id="19" creationId="{80FE3328-0682-8808-7E81-B1F730A5F767}"/>
          </ac:spMkLst>
        </pc:spChg>
        <pc:spChg chg="mod">
          <ac:chgData name="Sean Marks - Senior Researcher" userId="5b5504e5-eea6-43a5-accf-b5894fccd5ac" providerId="ADAL" clId="{8E5812B4-2DA7-4179-8565-473D42183AF7}" dt="2024-10-03T14:48:45.882" v="569" actId="1076"/>
          <ac:spMkLst>
            <pc:docMk/>
            <pc:sldMk cId="1282336796" sldId="3109"/>
            <ac:spMk id="20" creationId="{CA3DB4B8-BB26-F68A-86A0-AE053834268C}"/>
          </ac:spMkLst>
        </pc:spChg>
        <pc:spChg chg="mod">
          <ac:chgData name="Sean Marks - Senior Researcher" userId="5b5504e5-eea6-43a5-accf-b5894fccd5ac" providerId="ADAL" clId="{8E5812B4-2DA7-4179-8565-473D42183AF7}" dt="2024-10-03T14:26:58.702" v="506" actId="14100"/>
          <ac:spMkLst>
            <pc:docMk/>
            <pc:sldMk cId="1282336796" sldId="3109"/>
            <ac:spMk id="23" creationId="{054C5973-C545-1C71-0AC5-43D1E6316232}"/>
          </ac:spMkLst>
        </pc:spChg>
        <pc:spChg chg="mod">
          <ac:chgData name="Sean Marks - Senior Researcher" userId="5b5504e5-eea6-43a5-accf-b5894fccd5ac" providerId="ADAL" clId="{8E5812B4-2DA7-4179-8565-473D42183AF7}" dt="2024-10-03T14:23:22.918" v="475" actId="20577"/>
          <ac:spMkLst>
            <pc:docMk/>
            <pc:sldMk cId="1282336796" sldId="3109"/>
            <ac:spMk id="24" creationId="{02115039-59BB-BCBE-A732-FD0D50701D60}"/>
          </ac:spMkLst>
        </pc:spChg>
        <pc:spChg chg="mod">
          <ac:chgData name="Sean Marks - Senior Researcher" userId="5b5504e5-eea6-43a5-accf-b5894fccd5ac" providerId="ADAL" clId="{8E5812B4-2DA7-4179-8565-473D42183AF7}" dt="2024-10-03T22:12:00.166" v="1942" actId="20577"/>
          <ac:spMkLst>
            <pc:docMk/>
            <pc:sldMk cId="1282336796" sldId="3109"/>
            <ac:spMk id="30" creationId="{FA777BB7-FBBF-4432-8D0F-A99C38FDCE28}"/>
          </ac:spMkLst>
        </pc:spChg>
        <pc:spChg chg="mod">
          <ac:chgData name="Sean Marks - Senior Researcher" userId="5b5504e5-eea6-43a5-accf-b5894fccd5ac" providerId="ADAL" clId="{8E5812B4-2DA7-4179-8565-473D42183AF7}" dt="2024-10-03T14:47:29.107" v="562" actId="1076"/>
          <ac:spMkLst>
            <pc:docMk/>
            <pc:sldMk cId="1282336796" sldId="3109"/>
            <ac:spMk id="32" creationId="{9F954BD5-606E-4898-9A45-2E29FDABB7FC}"/>
          </ac:spMkLst>
        </pc:spChg>
        <pc:spChg chg="mod">
          <ac:chgData name="Sean Marks - Senior Researcher" userId="5b5504e5-eea6-43a5-accf-b5894fccd5ac" providerId="ADAL" clId="{8E5812B4-2DA7-4179-8565-473D42183AF7}" dt="2024-10-03T14:48:21.362" v="566" actId="1076"/>
          <ac:spMkLst>
            <pc:docMk/>
            <pc:sldMk cId="1282336796" sldId="3109"/>
            <ac:spMk id="35" creationId="{6285C9FB-1643-4C70-924F-D5A59A4CB69A}"/>
          </ac:spMkLst>
        </pc:spChg>
        <pc:spChg chg="mod">
          <ac:chgData name="Sean Marks - Senior Researcher" userId="5b5504e5-eea6-43a5-accf-b5894fccd5ac" providerId="ADAL" clId="{8E5812B4-2DA7-4179-8565-473D42183AF7}" dt="2024-10-03T15:17:43.792" v="577" actId="1076"/>
          <ac:spMkLst>
            <pc:docMk/>
            <pc:sldMk cId="1282336796" sldId="3109"/>
            <ac:spMk id="37" creationId="{A0CA3113-6C65-4BA7-B0BB-23D4D17E3E0F}"/>
          </ac:spMkLst>
        </pc:spChg>
        <pc:spChg chg="del mod">
          <ac:chgData name="Sean Marks - Senior Researcher" userId="5b5504e5-eea6-43a5-accf-b5894fccd5ac" providerId="ADAL" clId="{8E5812B4-2DA7-4179-8565-473D42183AF7}" dt="2024-10-03T14:48:51.701" v="571" actId="478"/>
          <ac:spMkLst>
            <pc:docMk/>
            <pc:sldMk cId="1282336796" sldId="3109"/>
            <ac:spMk id="38" creationId="{A7FD422E-BB55-4CDE-A886-CE21BF8BB569}"/>
          </ac:spMkLst>
        </pc:spChg>
        <pc:spChg chg="mod">
          <ac:chgData name="Sean Marks - Senior Researcher" userId="5b5504e5-eea6-43a5-accf-b5894fccd5ac" providerId="ADAL" clId="{8E5812B4-2DA7-4179-8565-473D42183AF7}" dt="2024-10-03T14:48:09.009" v="565" actId="14100"/>
          <ac:spMkLst>
            <pc:docMk/>
            <pc:sldMk cId="1282336796" sldId="3109"/>
            <ac:spMk id="39" creationId="{52AA1FBB-C354-4D55-B67C-936AD7FB4915}"/>
          </ac:spMkLst>
        </pc:spChg>
        <pc:spChg chg="mod">
          <ac:chgData name="Sean Marks - Senior Researcher" userId="5b5504e5-eea6-43a5-accf-b5894fccd5ac" providerId="ADAL" clId="{8E5812B4-2DA7-4179-8565-473D42183AF7}" dt="2024-10-03T14:47:55.917" v="563" actId="1076"/>
          <ac:spMkLst>
            <pc:docMk/>
            <pc:sldMk cId="1282336796" sldId="3109"/>
            <ac:spMk id="41" creationId="{16AD9D23-F992-4F0C-A132-37DCE181E777}"/>
          </ac:spMkLst>
        </pc:spChg>
        <pc:spChg chg="mod">
          <ac:chgData name="Sean Marks - Senior Researcher" userId="5b5504e5-eea6-43a5-accf-b5894fccd5ac" providerId="ADAL" clId="{8E5812B4-2DA7-4179-8565-473D42183AF7}" dt="2024-10-03T14:48:40.952" v="568" actId="1076"/>
          <ac:spMkLst>
            <pc:docMk/>
            <pc:sldMk cId="1282336796" sldId="3109"/>
            <ac:spMk id="42" creationId="{674E9BB9-62F6-4ED2-89F4-CF80E2042607}"/>
          </ac:spMkLst>
        </pc:spChg>
        <pc:spChg chg="mod">
          <ac:chgData name="Sean Marks - Senior Researcher" userId="5b5504e5-eea6-43a5-accf-b5894fccd5ac" providerId="ADAL" clId="{8E5812B4-2DA7-4179-8565-473D42183AF7}" dt="2024-10-03T14:48:57.849" v="572" actId="1076"/>
          <ac:spMkLst>
            <pc:docMk/>
            <pc:sldMk cId="1282336796" sldId="3109"/>
            <ac:spMk id="43" creationId="{666B6F37-1700-4A2C-8A4D-0CC36F941339}"/>
          </ac:spMkLst>
        </pc:spChg>
        <pc:spChg chg="mod">
          <ac:chgData name="Sean Marks - Senior Researcher" userId="5b5504e5-eea6-43a5-accf-b5894fccd5ac" providerId="ADAL" clId="{8E5812B4-2DA7-4179-8565-473D42183AF7}" dt="2024-10-03T14:26:37.497" v="504" actId="14100"/>
          <ac:spMkLst>
            <pc:docMk/>
            <pc:sldMk cId="1282336796" sldId="3109"/>
            <ac:spMk id="45" creationId="{313EAC00-3E5F-4E5A-B91B-854961684AF4}"/>
          </ac:spMkLst>
        </pc:spChg>
        <pc:spChg chg="mod">
          <ac:chgData name="Sean Marks - Senior Researcher" userId="5b5504e5-eea6-43a5-accf-b5894fccd5ac" providerId="ADAL" clId="{8E5812B4-2DA7-4179-8565-473D42183AF7}" dt="2024-10-03T14:23:28.023" v="479" actId="20577"/>
          <ac:spMkLst>
            <pc:docMk/>
            <pc:sldMk cId="1282336796" sldId="3109"/>
            <ac:spMk id="46" creationId="{AE1F4EDF-4BE8-4B7A-BA6F-1E8A3ED5E426}"/>
          </ac:spMkLst>
        </pc:spChg>
        <pc:spChg chg="mod">
          <ac:chgData name="Sean Marks - Senior Researcher" userId="5b5504e5-eea6-43a5-accf-b5894fccd5ac" providerId="ADAL" clId="{8E5812B4-2DA7-4179-8565-473D42183AF7}" dt="2024-10-03T15:17:07.518" v="574" actId="1076"/>
          <ac:spMkLst>
            <pc:docMk/>
            <pc:sldMk cId="1282336796" sldId="3109"/>
            <ac:spMk id="47" creationId="{73252A8D-E31D-4A2A-B026-FE9A1655357E}"/>
          </ac:spMkLst>
        </pc:spChg>
        <pc:spChg chg="mod">
          <ac:chgData name="Sean Marks - Senior Researcher" userId="5b5504e5-eea6-43a5-accf-b5894fccd5ac" providerId="ADAL" clId="{8E5812B4-2DA7-4179-8565-473D42183AF7}" dt="2024-10-03T15:17:15.920" v="575" actId="1076"/>
          <ac:spMkLst>
            <pc:docMk/>
            <pc:sldMk cId="1282336796" sldId="3109"/>
            <ac:spMk id="48" creationId="{3D8F6031-4EAF-47FC-B934-6D5D8B4DE4E1}"/>
          </ac:spMkLst>
        </pc:spChg>
        <pc:spChg chg="mod">
          <ac:chgData name="Sean Marks - Senior Researcher" userId="5b5504e5-eea6-43a5-accf-b5894fccd5ac" providerId="ADAL" clId="{8E5812B4-2DA7-4179-8565-473D42183AF7}" dt="2024-10-03T15:17:24.719" v="576" actId="1076"/>
          <ac:spMkLst>
            <pc:docMk/>
            <pc:sldMk cId="1282336796" sldId="3109"/>
            <ac:spMk id="49" creationId="{49E1B90B-0831-4679-9DA2-F435205E6D8D}"/>
          </ac:spMkLst>
        </pc:spChg>
        <pc:spChg chg="mod">
          <ac:chgData name="Sean Marks - Senior Researcher" userId="5b5504e5-eea6-43a5-accf-b5894fccd5ac" providerId="ADAL" clId="{8E5812B4-2DA7-4179-8565-473D42183AF7}" dt="2024-10-03T14:23:41.217" v="482" actId="14100"/>
          <ac:spMkLst>
            <pc:docMk/>
            <pc:sldMk cId="1282336796" sldId="3109"/>
            <ac:spMk id="51" creationId="{DC82E549-6C08-81A3-A918-E62C15B61ED8}"/>
          </ac:spMkLst>
        </pc:spChg>
        <pc:spChg chg="mod">
          <ac:chgData name="Sean Marks - Senior Researcher" userId="5b5504e5-eea6-43a5-accf-b5894fccd5ac" providerId="ADAL" clId="{8E5812B4-2DA7-4179-8565-473D42183AF7}" dt="2024-10-03T15:17:03.002" v="573" actId="1076"/>
          <ac:spMkLst>
            <pc:docMk/>
            <pc:sldMk cId="1282336796" sldId="3109"/>
            <ac:spMk id="52" creationId="{801A78B6-170D-4796-97A9-8B2B6BFD7B0B}"/>
          </ac:spMkLst>
        </pc:spChg>
        <pc:spChg chg="mod">
          <ac:chgData name="Sean Marks - Senior Researcher" userId="5b5504e5-eea6-43a5-accf-b5894fccd5ac" providerId="ADAL" clId="{8E5812B4-2DA7-4179-8565-473D42183AF7}" dt="2024-10-03T14:23:15.715" v="473" actId="20577"/>
          <ac:spMkLst>
            <pc:docMk/>
            <pc:sldMk cId="1282336796" sldId="3109"/>
            <ac:spMk id="53" creationId="{65DBB786-E33A-0275-233A-9EABBF4A1882}"/>
          </ac:spMkLst>
        </pc:spChg>
        <pc:spChg chg="mod">
          <ac:chgData name="Sean Marks - Senior Researcher" userId="5b5504e5-eea6-43a5-accf-b5894fccd5ac" providerId="ADAL" clId="{8E5812B4-2DA7-4179-8565-473D42183AF7}" dt="2024-10-03T14:20:35.143" v="464" actId="20577"/>
          <ac:spMkLst>
            <pc:docMk/>
            <pc:sldMk cId="1282336796" sldId="3109"/>
            <ac:spMk id="61" creationId="{378B3EA2-AC0E-4DB1-8C63-251DF92CEFC8}"/>
          </ac:spMkLst>
        </pc:spChg>
        <pc:cxnChg chg="mod ord">
          <ac:chgData name="Sean Marks - Senior Researcher" userId="5b5504e5-eea6-43a5-accf-b5894fccd5ac" providerId="ADAL" clId="{8E5812B4-2DA7-4179-8565-473D42183AF7}" dt="2024-10-03T15:20:16.502" v="581" actId="14100"/>
          <ac:cxnSpMkLst>
            <pc:docMk/>
            <pc:sldMk cId="1282336796" sldId="3109"/>
            <ac:cxnSpMk id="16" creationId="{3F59A95E-84F9-4F03-BF8B-E973D3E47BDA}"/>
          </ac:cxnSpMkLst>
        </pc:cxnChg>
        <pc:extLst>
          <p:ext xmlns:p="http://schemas.openxmlformats.org/presentationml/2006/main" uri="{D6D511B9-2390-475A-947B-AFAB55BFBCF1}">
            <pc226:cmChg xmlns:pc226="http://schemas.microsoft.com/office/powerpoint/2022/06/main/command" chg="add">
              <pc226:chgData name="Sean Marks - Senior Researcher" userId="5b5504e5-eea6-43a5-accf-b5894fccd5ac" providerId="ADAL" clId="{8E5812B4-2DA7-4179-8565-473D42183AF7}" dt="2024-10-03T15:23:01.883" v="582"/>
              <pc2:cmMkLst xmlns:pc2="http://schemas.microsoft.com/office/powerpoint/2019/9/main/command">
                <pc:docMk/>
                <pc:sldMk cId="1282336796" sldId="3109"/>
                <pc2:cmMk id="{38E30AB7-2F30-4D79-8F4B-6ED4B5D46A28}"/>
              </pc2:cmMkLst>
            </pc226:cmChg>
          </p:ext>
        </pc:extLst>
      </pc:sldChg>
      <pc:sldChg chg="del">
        <pc:chgData name="Sean Marks - Senior Researcher" userId="5b5504e5-eea6-43a5-accf-b5894fccd5ac" providerId="ADAL" clId="{8E5812B4-2DA7-4179-8565-473D42183AF7}" dt="2024-10-02T14:29:21.571" v="27" actId="2696"/>
        <pc:sldMkLst>
          <pc:docMk/>
          <pc:sldMk cId="3184071653" sldId="3114"/>
        </pc:sldMkLst>
      </pc:sldChg>
      <pc:sldChg chg="modSp mod">
        <pc:chgData name="Sean Marks - Senior Researcher" userId="5b5504e5-eea6-43a5-accf-b5894fccd5ac" providerId="ADAL" clId="{8E5812B4-2DA7-4179-8565-473D42183AF7}" dt="2024-10-03T22:10:52.559" v="1924" actId="20577"/>
        <pc:sldMkLst>
          <pc:docMk/>
          <pc:sldMk cId="891079483" sldId="3133"/>
        </pc:sldMkLst>
        <pc:spChg chg="mod">
          <ac:chgData name="Sean Marks - Senior Researcher" userId="5b5504e5-eea6-43a5-accf-b5894fccd5ac" providerId="ADAL" clId="{8E5812B4-2DA7-4179-8565-473D42183AF7}" dt="2024-10-03T21:43:19.855" v="1578" actId="20577"/>
          <ac:spMkLst>
            <pc:docMk/>
            <pc:sldMk cId="891079483" sldId="3133"/>
            <ac:spMk id="4" creationId="{FB8BA9F8-5C8B-EE5A-0C7D-2112DE79C497}"/>
          </ac:spMkLst>
        </pc:spChg>
        <pc:spChg chg="mod">
          <ac:chgData name="Sean Marks - Senior Researcher" userId="5b5504e5-eea6-43a5-accf-b5894fccd5ac" providerId="ADAL" clId="{8E5812B4-2DA7-4179-8565-473D42183AF7}" dt="2024-10-03T21:54:14.378" v="1691" actId="113"/>
          <ac:spMkLst>
            <pc:docMk/>
            <pc:sldMk cId="891079483" sldId="3133"/>
            <ac:spMk id="6" creationId="{728A3EFC-1DBE-3FC7-F240-D752906C0C6E}"/>
          </ac:spMkLst>
        </pc:spChg>
        <pc:spChg chg="mod">
          <ac:chgData name="Sean Marks - Senior Researcher" userId="5b5504e5-eea6-43a5-accf-b5894fccd5ac" providerId="ADAL" clId="{8E5812B4-2DA7-4179-8565-473D42183AF7}" dt="2024-10-03T21:47:19.394" v="1610" actId="5793"/>
          <ac:spMkLst>
            <pc:docMk/>
            <pc:sldMk cId="891079483" sldId="3133"/>
            <ac:spMk id="7" creationId="{B3DE3DB0-9D95-30A2-0A0A-A4B636DBC861}"/>
          </ac:spMkLst>
        </pc:spChg>
        <pc:spChg chg="mod">
          <ac:chgData name="Sean Marks - Senior Researcher" userId="5b5504e5-eea6-43a5-accf-b5894fccd5ac" providerId="ADAL" clId="{8E5812B4-2DA7-4179-8565-473D42183AF7}" dt="2024-10-03T21:57:11.506" v="1702" actId="113"/>
          <ac:spMkLst>
            <pc:docMk/>
            <pc:sldMk cId="891079483" sldId="3133"/>
            <ac:spMk id="8" creationId="{65C25A98-11E2-22DE-7219-6B0DC3A5020B}"/>
          </ac:spMkLst>
        </pc:spChg>
        <pc:spChg chg="mod">
          <ac:chgData name="Sean Marks - Senior Researcher" userId="5b5504e5-eea6-43a5-accf-b5894fccd5ac" providerId="ADAL" clId="{8E5812B4-2DA7-4179-8565-473D42183AF7}" dt="2024-10-03T21:48:50.819" v="1626" actId="20577"/>
          <ac:spMkLst>
            <pc:docMk/>
            <pc:sldMk cId="891079483" sldId="3133"/>
            <ac:spMk id="31" creationId="{12742148-4993-476C-BC32-EA53A78A6B76}"/>
          </ac:spMkLst>
        </pc:spChg>
        <pc:spChg chg="mod">
          <ac:chgData name="Sean Marks - Senior Researcher" userId="5b5504e5-eea6-43a5-accf-b5894fccd5ac" providerId="ADAL" clId="{8E5812B4-2DA7-4179-8565-473D42183AF7}" dt="2024-10-03T22:10:52.559" v="1924" actId="20577"/>
          <ac:spMkLst>
            <pc:docMk/>
            <pc:sldMk cId="891079483" sldId="3133"/>
            <ac:spMk id="40" creationId="{FD06F3D5-130A-41E9-A290-BDFC50D4D41C}"/>
          </ac:spMkLst>
        </pc:spChg>
        <pc:spChg chg="mod">
          <ac:chgData name="Sean Marks - Senior Researcher" userId="5b5504e5-eea6-43a5-accf-b5894fccd5ac" providerId="ADAL" clId="{8E5812B4-2DA7-4179-8565-473D42183AF7}" dt="2024-10-03T21:42:29.063" v="1558" actId="20577"/>
          <ac:spMkLst>
            <pc:docMk/>
            <pc:sldMk cId="891079483" sldId="3133"/>
            <ac:spMk id="59" creationId="{F652ABB9-FF2A-4F94-98BD-1709623438A8}"/>
          </ac:spMkLst>
        </pc:spChg>
      </pc:sldChg>
      <pc:sldChg chg="delSp modSp mod addCm">
        <pc:chgData name="Sean Marks - Senior Researcher" userId="5b5504e5-eea6-43a5-accf-b5894fccd5ac" providerId="ADAL" clId="{8E5812B4-2DA7-4179-8565-473D42183AF7}" dt="2024-10-03T22:12:14.735" v="1946" actId="20577"/>
        <pc:sldMkLst>
          <pc:docMk/>
          <pc:sldMk cId="2257238468" sldId="3177"/>
        </pc:sldMkLst>
        <pc:spChg chg="mod">
          <ac:chgData name="Sean Marks - Senior Researcher" userId="5b5504e5-eea6-43a5-accf-b5894fccd5ac" providerId="ADAL" clId="{8E5812B4-2DA7-4179-8565-473D42183AF7}" dt="2024-10-02T14:40:10.864" v="65" actId="14100"/>
          <ac:spMkLst>
            <pc:docMk/>
            <pc:sldMk cId="2257238468" sldId="3177"/>
            <ac:spMk id="3" creationId="{D62294AC-0B1A-821C-2ED3-E10767399C4E}"/>
          </ac:spMkLst>
        </pc:spChg>
        <pc:spChg chg="mod">
          <ac:chgData name="Sean Marks - Senior Researcher" userId="5b5504e5-eea6-43a5-accf-b5894fccd5ac" providerId="ADAL" clId="{8E5812B4-2DA7-4179-8565-473D42183AF7}" dt="2024-10-02T14:40:17.333" v="69" actId="20577"/>
          <ac:spMkLst>
            <pc:docMk/>
            <pc:sldMk cId="2257238468" sldId="3177"/>
            <ac:spMk id="4" creationId="{80134F0F-9E5C-F431-AE66-E41696E11AB6}"/>
          </ac:spMkLst>
        </pc:spChg>
        <pc:spChg chg="mod">
          <ac:chgData name="Sean Marks - Senior Researcher" userId="5b5504e5-eea6-43a5-accf-b5894fccd5ac" providerId="ADAL" clId="{8E5812B4-2DA7-4179-8565-473D42183AF7}" dt="2024-10-02T14:41:03.919" v="77" actId="20577"/>
          <ac:spMkLst>
            <pc:docMk/>
            <pc:sldMk cId="2257238468" sldId="3177"/>
            <ac:spMk id="5" creationId="{48DFC864-B00F-749D-34A5-DA05AF595EA4}"/>
          </ac:spMkLst>
        </pc:spChg>
        <pc:spChg chg="mod">
          <ac:chgData name="Sean Marks - Senior Researcher" userId="5b5504e5-eea6-43a5-accf-b5894fccd5ac" providerId="ADAL" clId="{8E5812B4-2DA7-4179-8565-473D42183AF7}" dt="2024-10-02T14:41:01.342" v="75" actId="14100"/>
          <ac:spMkLst>
            <pc:docMk/>
            <pc:sldMk cId="2257238468" sldId="3177"/>
            <ac:spMk id="6" creationId="{2B61FC76-5BCA-B45C-C16A-59959C4D1EF5}"/>
          </ac:spMkLst>
        </pc:spChg>
        <pc:spChg chg="mod">
          <ac:chgData name="Sean Marks - Senior Researcher" userId="5b5504e5-eea6-43a5-accf-b5894fccd5ac" providerId="ADAL" clId="{8E5812B4-2DA7-4179-8565-473D42183AF7}" dt="2024-10-02T14:42:00.585" v="127" actId="20577"/>
          <ac:spMkLst>
            <pc:docMk/>
            <pc:sldMk cId="2257238468" sldId="3177"/>
            <ac:spMk id="8" creationId="{533839F5-AC8F-4CC9-AAB3-00284A8B1D4A}"/>
          </ac:spMkLst>
        </pc:spChg>
        <pc:spChg chg="del">
          <ac:chgData name="Sean Marks - Senior Researcher" userId="5b5504e5-eea6-43a5-accf-b5894fccd5ac" providerId="ADAL" clId="{8E5812B4-2DA7-4179-8565-473D42183AF7}" dt="2024-10-02T14:40:31.410" v="71" actId="478"/>
          <ac:spMkLst>
            <pc:docMk/>
            <pc:sldMk cId="2257238468" sldId="3177"/>
            <ac:spMk id="13" creationId="{79F9E579-7C43-6CF4-E9EE-14F016202D72}"/>
          </ac:spMkLst>
        </pc:spChg>
        <pc:spChg chg="del">
          <ac:chgData name="Sean Marks - Senior Researcher" userId="5b5504e5-eea6-43a5-accf-b5894fccd5ac" providerId="ADAL" clId="{8E5812B4-2DA7-4179-8565-473D42183AF7}" dt="2024-10-02T14:39:59.290" v="64" actId="478"/>
          <ac:spMkLst>
            <pc:docMk/>
            <pc:sldMk cId="2257238468" sldId="3177"/>
            <ac:spMk id="14" creationId="{5A446751-4F46-7DEA-6F82-78A7B1ABE4C4}"/>
          </ac:spMkLst>
        </pc:spChg>
        <pc:spChg chg="del">
          <ac:chgData name="Sean Marks - Senior Researcher" userId="5b5504e5-eea6-43a5-accf-b5894fccd5ac" providerId="ADAL" clId="{8E5812B4-2DA7-4179-8565-473D42183AF7}" dt="2024-10-02T14:40:28.836" v="70" actId="478"/>
          <ac:spMkLst>
            <pc:docMk/>
            <pc:sldMk cId="2257238468" sldId="3177"/>
            <ac:spMk id="15" creationId="{B9CFA0BF-542D-C9FB-25FC-285525F5B221}"/>
          </ac:spMkLst>
        </pc:spChg>
        <pc:spChg chg="del">
          <ac:chgData name="Sean Marks - Senior Researcher" userId="5b5504e5-eea6-43a5-accf-b5894fccd5ac" providerId="ADAL" clId="{8E5812B4-2DA7-4179-8565-473D42183AF7}" dt="2024-10-02T14:39:55.823" v="63" actId="478"/>
          <ac:spMkLst>
            <pc:docMk/>
            <pc:sldMk cId="2257238468" sldId="3177"/>
            <ac:spMk id="18" creationId="{30099831-873D-E96A-DE7B-F1705D29B5B4}"/>
          </ac:spMkLst>
        </pc:spChg>
        <pc:spChg chg="del">
          <ac:chgData name="Sean Marks - Senior Researcher" userId="5b5504e5-eea6-43a5-accf-b5894fccd5ac" providerId="ADAL" clId="{8E5812B4-2DA7-4179-8565-473D42183AF7}" dt="2024-10-02T14:41:06.911" v="78" actId="478"/>
          <ac:spMkLst>
            <pc:docMk/>
            <pc:sldMk cId="2257238468" sldId="3177"/>
            <ac:spMk id="20" creationId="{EC0F0EE0-E06D-C226-A55C-8293FECE585E}"/>
          </ac:spMkLst>
        </pc:spChg>
        <pc:spChg chg="mod">
          <ac:chgData name="Sean Marks - Senior Researcher" userId="5b5504e5-eea6-43a5-accf-b5894fccd5ac" providerId="ADAL" clId="{8E5812B4-2DA7-4179-8565-473D42183AF7}" dt="2024-10-02T14:40:36.971" v="73" actId="20577"/>
          <ac:spMkLst>
            <pc:docMk/>
            <pc:sldMk cId="2257238468" sldId="3177"/>
            <ac:spMk id="21" creationId="{2FBE7FA7-0E66-E92C-CD59-80E288B234E9}"/>
          </ac:spMkLst>
        </pc:spChg>
        <pc:spChg chg="del">
          <ac:chgData name="Sean Marks - Senior Researcher" userId="5b5504e5-eea6-43a5-accf-b5894fccd5ac" providerId="ADAL" clId="{8E5812B4-2DA7-4179-8565-473D42183AF7}" dt="2024-10-02T14:45:59.925" v="144" actId="478"/>
          <ac:spMkLst>
            <pc:docMk/>
            <pc:sldMk cId="2257238468" sldId="3177"/>
            <ac:spMk id="23" creationId="{1EE5AA22-404F-3F7A-17A0-409CC5940C2A}"/>
          </ac:spMkLst>
        </pc:spChg>
        <pc:spChg chg="del">
          <ac:chgData name="Sean Marks - Senior Researcher" userId="5b5504e5-eea6-43a5-accf-b5894fccd5ac" providerId="ADAL" clId="{8E5812B4-2DA7-4179-8565-473D42183AF7}" dt="2024-10-02T14:46:32.981" v="149" actId="478"/>
          <ac:spMkLst>
            <pc:docMk/>
            <pc:sldMk cId="2257238468" sldId="3177"/>
            <ac:spMk id="24" creationId="{A130117E-29B8-7875-9A26-5D08041AA064}"/>
          </ac:spMkLst>
        </pc:spChg>
        <pc:spChg chg="mod">
          <ac:chgData name="Sean Marks - Senior Researcher" userId="5b5504e5-eea6-43a5-accf-b5894fccd5ac" providerId="ADAL" clId="{8E5812B4-2DA7-4179-8565-473D42183AF7}" dt="2024-10-02T14:47:00.410" v="154" actId="1076"/>
          <ac:spMkLst>
            <pc:docMk/>
            <pc:sldMk cId="2257238468" sldId="3177"/>
            <ac:spMk id="26" creationId="{323BAD70-9860-3367-C513-3AF1EE167198}"/>
          </ac:spMkLst>
        </pc:spChg>
        <pc:spChg chg="del mod">
          <ac:chgData name="Sean Marks - Senior Researcher" userId="5b5504e5-eea6-43a5-accf-b5894fccd5ac" providerId="ADAL" clId="{8E5812B4-2DA7-4179-8565-473D42183AF7}" dt="2024-10-02T14:46:08.789" v="147" actId="478"/>
          <ac:spMkLst>
            <pc:docMk/>
            <pc:sldMk cId="2257238468" sldId="3177"/>
            <ac:spMk id="30" creationId="{7F097F9F-CECB-4E16-998B-31BC0C556C79}"/>
          </ac:spMkLst>
        </pc:spChg>
        <pc:spChg chg="mod">
          <ac:chgData name="Sean Marks - Senior Researcher" userId="5b5504e5-eea6-43a5-accf-b5894fccd5ac" providerId="ADAL" clId="{8E5812B4-2DA7-4179-8565-473D42183AF7}" dt="2024-10-03T22:12:14.735" v="1946" actId="20577"/>
          <ac:spMkLst>
            <pc:docMk/>
            <pc:sldMk cId="2257238468" sldId="3177"/>
            <ac:spMk id="36" creationId="{924D4EE4-3BE5-47E6-9336-628ED6309F79}"/>
          </ac:spMkLst>
        </pc:spChg>
        <pc:spChg chg="mod">
          <ac:chgData name="Sean Marks - Senior Researcher" userId="5b5504e5-eea6-43a5-accf-b5894fccd5ac" providerId="ADAL" clId="{8E5812B4-2DA7-4179-8565-473D42183AF7}" dt="2024-10-02T14:46:48.556" v="152" actId="14100"/>
          <ac:spMkLst>
            <pc:docMk/>
            <pc:sldMk cId="2257238468" sldId="3177"/>
            <ac:spMk id="38" creationId="{46844919-71EB-42B3-A2A5-96556CFF99B3}"/>
          </ac:spMkLst>
        </pc:spChg>
        <pc:spChg chg="del">
          <ac:chgData name="Sean Marks - Senior Researcher" userId="5b5504e5-eea6-43a5-accf-b5894fccd5ac" providerId="ADAL" clId="{8E5812B4-2DA7-4179-8565-473D42183AF7}" dt="2024-10-02T14:46:52.201" v="153" actId="478"/>
          <ac:spMkLst>
            <pc:docMk/>
            <pc:sldMk cId="2257238468" sldId="3177"/>
            <ac:spMk id="39" creationId="{9770EC3E-D55A-4EF7-83C0-547D7FAE013B}"/>
          </ac:spMkLst>
        </pc:spChg>
        <pc:spChg chg="mod">
          <ac:chgData name="Sean Marks - Senior Researcher" userId="5b5504e5-eea6-43a5-accf-b5894fccd5ac" providerId="ADAL" clId="{8E5812B4-2DA7-4179-8565-473D42183AF7}" dt="2024-10-02T14:40:42.387" v="74" actId="14100"/>
          <ac:spMkLst>
            <pc:docMk/>
            <pc:sldMk cId="2257238468" sldId="3177"/>
            <ac:spMk id="42" creationId="{84B4D491-4A55-7B40-F330-184B92798339}"/>
          </ac:spMkLst>
        </pc:spChg>
        <pc:spChg chg="mod">
          <ac:chgData name="Sean Marks - Senior Researcher" userId="5b5504e5-eea6-43a5-accf-b5894fccd5ac" providerId="ADAL" clId="{8E5812B4-2DA7-4179-8565-473D42183AF7}" dt="2024-10-02T14:47:07.129" v="155" actId="1076"/>
          <ac:spMkLst>
            <pc:docMk/>
            <pc:sldMk cId="2257238468" sldId="3177"/>
            <ac:spMk id="50" creationId="{7B272798-3BEB-4D7A-8357-70CD222999DA}"/>
          </ac:spMkLst>
        </pc:spChg>
        <pc:spChg chg="mod">
          <ac:chgData name="Sean Marks - Senior Researcher" userId="5b5504e5-eea6-43a5-accf-b5894fccd5ac" providerId="ADAL" clId="{8E5812B4-2DA7-4179-8565-473D42183AF7}" dt="2024-10-02T14:47:17.264" v="156" actId="1076"/>
          <ac:spMkLst>
            <pc:docMk/>
            <pc:sldMk cId="2257238468" sldId="3177"/>
            <ac:spMk id="52" creationId="{0B4632BC-F875-45FA-9CE2-32B5129E10D3}"/>
          </ac:spMkLst>
        </pc:spChg>
        <pc:spChg chg="mod">
          <ac:chgData name="Sean Marks - Senior Researcher" userId="5b5504e5-eea6-43a5-accf-b5894fccd5ac" providerId="ADAL" clId="{8E5812B4-2DA7-4179-8565-473D42183AF7}" dt="2024-10-02T14:41:35.631" v="123" actId="20577"/>
          <ac:spMkLst>
            <pc:docMk/>
            <pc:sldMk cId="2257238468" sldId="3177"/>
            <ac:spMk id="57" creationId="{B39235D2-FAA2-4A14-A4C9-530F8DADAECF}"/>
          </ac:spMkLst>
        </pc:spChg>
        <pc:graphicFrameChg chg="mod">
          <ac:chgData name="Sean Marks - Senior Researcher" userId="5b5504e5-eea6-43a5-accf-b5894fccd5ac" providerId="ADAL" clId="{8E5812B4-2DA7-4179-8565-473D42183AF7}" dt="2024-10-02T14:46:25.471" v="148" actId="208"/>
          <ac:graphicFrameMkLst>
            <pc:docMk/>
            <pc:sldMk cId="2257238468" sldId="3177"/>
            <ac:graphicFrameMk id="62" creationId="{FB4C66C1-64FE-4FCD-8D59-37FD20B2E959}"/>
          </ac:graphicFrameMkLst>
        </pc:graphicFrameChg>
        <pc:extLst>
          <p:ext xmlns:p="http://schemas.openxmlformats.org/presentationml/2006/main" uri="{D6D511B9-2390-475A-947B-AFAB55BFBCF1}">
            <pc226:cmChg xmlns:pc226="http://schemas.microsoft.com/office/powerpoint/2022/06/main/command" chg="add">
              <pc226:chgData name="Sean Marks - Senior Researcher" userId="5b5504e5-eea6-43a5-accf-b5894fccd5ac" providerId="ADAL" clId="{8E5812B4-2DA7-4179-8565-473D42183AF7}" dt="2024-10-02T14:47:35.161" v="157"/>
              <pc2:cmMkLst xmlns:pc2="http://schemas.microsoft.com/office/powerpoint/2019/9/main/command">
                <pc:docMk/>
                <pc:sldMk cId="2257238468" sldId="3177"/>
                <pc2:cmMk id="{48CD8324-AD06-464F-8599-E0D3FBD4EB9C}"/>
              </pc2:cmMkLst>
            </pc226:cmChg>
          </p:ext>
        </pc:extLst>
      </pc:sldChg>
      <pc:sldChg chg="modSp mod addCm">
        <pc:chgData name="Sean Marks - Senior Researcher" userId="5b5504e5-eea6-43a5-accf-b5894fccd5ac" providerId="ADAL" clId="{8E5812B4-2DA7-4179-8565-473D42183AF7}" dt="2024-10-03T22:11:54.633" v="1940" actId="20577"/>
        <pc:sldMkLst>
          <pc:docMk/>
          <pc:sldMk cId="1798875725" sldId="3181"/>
        </pc:sldMkLst>
        <pc:spChg chg="mod">
          <ac:chgData name="Sean Marks - Senior Researcher" userId="5b5504e5-eea6-43a5-accf-b5894fccd5ac" providerId="ADAL" clId="{8E5812B4-2DA7-4179-8565-473D42183AF7}" dt="2024-10-03T15:40:00.293" v="615" actId="1076"/>
          <ac:spMkLst>
            <pc:docMk/>
            <pc:sldMk cId="1798875725" sldId="3181"/>
            <ac:spMk id="2" creationId="{A726C4A2-92BC-9AAF-6CFA-466D9B81F44E}"/>
          </ac:spMkLst>
        </pc:spChg>
        <pc:spChg chg="mod">
          <ac:chgData name="Sean Marks - Senior Researcher" userId="5b5504e5-eea6-43a5-accf-b5894fccd5ac" providerId="ADAL" clId="{8E5812B4-2DA7-4179-8565-473D42183AF7}" dt="2024-10-03T15:38:59.774" v="611" actId="1076"/>
          <ac:spMkLst>
            <pc:docMk/>
            <pc:sldMk cId="1798875725" sldId="3181"/>
            <ac:spMk id="3" creationId="{EB4EA052-A8F0-C30E-6C5E-668420897729}"/>
          </ac:spMkLst>
        </pc:spChg>
        <pc:spChg chg="mod">
          <ac:chgData name="Sean Marks - Senior Researcher" userId="5b5504e5-eea6-43a5-accf-b5894fccd5ac" providerId="ADAL" clId="{8E5812B4-2DA7-4179-8565-473D42183AF7}" dt="2024-10-03T15:38:51.712" v="610" actId="1076"/>
          <ac:spMkLst>
            <pc:docMk/>
            <pc:sldMk cId="1798875725" sldId="3181"/>
            <ac:spMk id="4" creationId="{1630B11B-E8DD-8957-BBA1-3857E6AF1A89}"/>
          </ac:spMkLst>
        </pc:spChg>
        <pc:spChg chg="mod">
          <ac:chgData name="Sean Marks - Senior Researcher" userId="5b5504e5-eea6-43a5-accf-b5894fccd5ac" providerId="ADAL" clId="{8E5812B4-2DA7-4179-8565-473D42183AF7}" dt="2024-10-03T15:39:12.059" v="613" actId="1076"/>
          <ac:spMkLst>
            <pc:docMk/>
            <pc:sldMk cId="1798875725" sldId="3181"/>
            <ac:spMk id="5" creationId="{8A2E5A92-C268-1FB8-D2CD-4157EA239C76}"/>
          </ac:spMkLst>
        </pc:spChg>
        <pc:spChg chg="mod">
          <ac:chgData name="Sean Marks - Senior Researcher" userId="5b5504e5-eea6-43a5-accf-b5894fccd5ac" providerId="ADAL" clId="{8E5812B4-2DA7-4179-8565-473D42183AF7}" dt="2024-10-03T15:38:06.732" v="604" actId="1076"/>
          <ac:spMkLst>
            <pc:docMk/>
            <pc:sldMk cId="1798875725" sldId="3181"/>
            <ac:spMk id="23" creationId="{3E03D8EB-123C-4DA1-A0FD-EEF16367181E}"/>
          </ac:spMkLst>
        </pc:spChg>
        <pc:spChg chg="mod">
          <ac:chgData name="Sean Marks - Senior Researcher" userId="5b5504e5-eea6-43a5-accf-b5894fccd5ac" providerId="ADAL" clId="{8E5812B4-2DA7-4179-8565-473D42183AF7}" dt="2024-10-03T15:39:06.182" v="612" actId="1076"/>
          <ac:spMkLst>
            <pc:docMk/>
            <pc:sldMk cId="1798875725" sldId="3181"/>
            <ac:spMk id="29" creationId="{642418F1-5615-4DF7-A7FB-46910DA9A44C}"/>
          </ac:spMkLst>
        </pc:spChg>
        <pc:spChg chg="mod">
          <ac:chgData name="Sean Marks - Senior Researcher" userId="5b5504e5-eea6-43a5-accf-b5894fccd5ac" providerId="ADAL" clId="{8E5812B4-2DA7-4179-8565-473D42183AF7}" dt="2024-10-03T15:39:17.069" v="614" actId="1076"/>
          <ac:spMkLst>
            <pc:docMk/>
            <pc:sldMk cId="1798875725" sldId="3181"/>
            <ac:spMk id="30" creationId="{A4513C7B-97DB-476F-9153-A17CF965FC47}"/>
          </ac:spMkLst>
        </pc:spChg>
        <pc:spChg chg="mod">
          <ac:chgData name="Sean Marks - Senior Researcher" userId="5b5504e5-eea6-43a5-accf-b5894fccd5ac" providerId="ADAL" clId="{8E5812B4-2DA7-4179-8565-473D42183AF7}" dt="2024-10-03T15:38:13.842" v="605" actId="1076"/>
          <ac:spMkLst>
            <pc:docMk/>
            <pc:sldMk cId="1798875725" sldId="3181"/>
            <ac:spMk id="31" creationId="{77FAC381-F1C0-4FB9-929D-878FFB28A85F}"/>
          </ac:spMkLst>
        </pc:spChg>
        <pc:spChg chg="mod">
          <ac:chgData name="Sean Marks - Senior Researcher" userId="5b5504e5-eea6-43a5-accf-b5894fccd5ac" providerId="ADAL" clId="{8E5812B4-2DA7-4179-8565-473D42183AF7}" dt="2024-10-03T22:11:54.633" v="1940" actId="20577"/>
          <ac:spMkLst>
            <pc:docMk/>
            <pc:sldMk cId="1798875725" sldId="3181"/>
            <ac:spMk id="51" creationId="{2D8EF0EF-621A-4235-9513-3A1A2F92E4BA}"/>
          </ac:spMkLst>
        </pc:spChg>
        <pc:spChg chg="mod">
          <ac:chgData name="Sean Marks - Senior Researcher" userId="5b5504e5-eea6-43a5-accf-b5894fccd5ac" providerId="ADAL" clId="{8E5812B4-2DA7-4179-8565-473D42183AF7}" dt="2024-10-03T15:40:37.249" v="621" actId="20577"/>
          <ac:spMkLst>
            <pc:docMk/>
            <pc:sldMk cId="1798875725" sldId="3181"/>
            <ac:spMk id="66" creationId="{A6EA36C2-59A8-4231-A600-AA8FDFD238AF}"/>
          </ac:spMkLst>
        </pc:spChg>
        <pc:graphicFrameChg chg="mod">
          <ac:chgData name="Sean Marks - Senior Researcher" userId="5b5504e5-eea6-43a5-accf-b5894fccd5ac" providerId="ADAL" clId="{8E5812B4-2DA7-4179-8565-473D42183AF7}" dt="2024-10-03T15:49:55.928" v="639" actId="208"/>
          <ac:graphicFrameMkLst>
            <pc:docMk/>
            <pc:sldMk cId="1798875725" sldId="3181"/>
            <ac:graphicFrameMk id="9" creationId="{9C5DE888-48C3-BFC7-86FE-8B174CE34C1C}"/>
          </ac:graphicFrameMkLst>
        </pc:graphicFrameChg>
        <pc:graphicFrameChg chg="mod">
          <ac:chgData name="Sean Marks - Senior Researcher" userId="5b5504e5-eea6-43a5-accf-b5894fccd5ac" providerId="ADAL" clId="{8E5812B4-2DA7-4179-8565-473D42183AF7}" dt="2024-10-03T15:38:33.486" v="606"/>
          <ac:graphicFrameMkLst>
            <pc:docMk/>
            <pc:sldMk cId="1798875725" sldId="3181"/>
            <ac:graphicFrameMk id="72" creationId="{A19C1EBC-47E6-418C-A76D-A6E36235AE3C}"/>
          </ac:graphicFrameMkLst>
        </pc:graphicFrameChg>
        <pc:extLst>
          <p:ext xmlns:p="http://schemas.openxmlformats.org/presentationml/2006/main" uri="{D6D511B9-2390-475A-947B-AFAB55BFBCF1}">
            <pc226:cmChg xmlns:pc226="http://schemas.microsoft.com/office/powerpoint/2022/06/main/command" chg="add">
              <pc226:chgData name="Sean Marks - Senior Researcher" userId="5b5504e5-eea6-43a5-accf-b5894fccd5ac" providerId="ADAL" clId="{8E5812B4-2DA7-4179-8565-473D42183AF7}" dt="2024-10-03T15:57:44.438" v="640"/>
              <pc2:cmMkLst xmlns:pc2="http://schemas.microsoft.com/office/powerpoint/2019/9/main/command">
                <pc:docMk/>
                <pc:sldMk cId="1798875725" sldId="3181"/>
                <pc2:cmMk id="{BA5B454A-5FEA-44FA-A6FF-5FC473A2A53C}"/>
              </pc2:cmMkLst>
            </pc226:cmChg>
          </p:ext>
        </pc:extLst>
      </pc:sldChg>
      <pc:sldChg chg="delSp modSp mod addCm">
        <pc:chgData name="Sean Marks - Senior Researcher" userId="5b5504e5-eea6-43a5-accf-b5894fccd5ac" providerId="ADAL" clId="{8E5812B4-2DA7-4179-8565-473D42183AF7}" dt="2024-10-03T22:11:27.489" v="1934" actId="20577"/>
        <pc:sldMkLst>
          <pc:docMk/>
          <pc:sldMk cId="2350589206" sldId="3183"/>
        </pc:sldMkLst>
        <pc:spChg chg="mod">
          <ac:chgData name="Sean Marks - Senior Researcher" userId="5b5504e5-eea6-43a5-accf-b5894fccd5ac" providerId="ADAL" clId="{8E5812B4-2DA7-4179-8565-473D42183AF7}" dt="2024-10-03T20:41:39.116" v="830" actId="688"/>
          <ac:spMkLst>
            <pc:docMk/>
            <pc:sldMk cId="2350589206" sldId="3183"/>
            <ac:spMk id="3" creationId="{749AE01D-F979-055F-ACB5-51FF1D166C5F}"/>
          </ac:spMkLst>
        </pc:spChg>
        <pc:spChg chg="del">
          <ac:chgData name="Sean Marks - Senior Researcher" userId="5b5504e5-eea6-43a5-accf-b5894fccd5ac" providerId="ADAL" clId="{8E5812B4-2DA7-4179-8565-473D42183AF7}" dt="2024-10-03T20:46:38.240" v="844" actId="478"/>
          <ac:spMkLst>
            <pc:docMk/>
            <pc:sldMk cId="2350589206" sldId="3183"/>
            <ac:spMk id="4" creationId="{A8F2CE39-284A-5EE0-ED3E-AEC24969181A}"/>
          </ac:spMkLst>
        </pc:spChg>
        <pc:spChg chg="del">
          <ac:chgData name="Sean Marks - Senior Researcher" userId="5b5504e5-eea6-43a5-accf-b5894fccd5ac" providerId="ADAL" clId="{8E5812B4-2DA7-4179-8565-473D42183AF7}" dt="2024-10-03T20:48:38.061" v="857" actId="478"/>
          <ac:spMkLst>
            <pc:docMk/>
            <pc:sldMk cId="2350589206" sldId="3183"/>
            <ac:spMk id="8" creationId="{CEABFF1E-8240-361E-CB4D-F2E19F7DFFBE}"/>
          </ac:spMkLst>
        </pc:spChg>
        <pc:spChg chg="del">
          <ac:chgData name="Sean Marks - Senior Researcher" userId="5b5504e5-eea6-43a5-accf-b5894fccd5ac" providerId="ADAL" clId="{8E5812B4-2DA7-4179-8565-473D42183AF7}" dt="2024-10-03T20:47:44.282" v="853" actId="478"/>
          <ac:spMkLst>
            <pc:docMk/>
            <pc:sldMk cId="2350589206" sldId="3183"/>
            <ac:spMk id="9" creationId="{8A0329C6-8A10-56FF-B801-554407FC4972}"/>
          </ac:spMkLst>
        </pc:spChg>
        <pc:spChg chg="del">
          <ac:chgData name="Sean Marks - Senior Researcher" userId="5b5504e5-eea6-43a5-accf-b5894fccd5ac" providerId="ADAL" clId="{8E5812B4-2DA7-4179-8565-473D42183AF7}" dt="2024-10-03T20:49:26.538" v="864" actId="478"/>
          <ac:spMkLst>
            <pc:docMk/>
            <pc:sldMk cId="2350589206" sldId="3183"/>
            <ac:spMk id="10" creationId="{23D5ACC5-8C51-7592-8815-9FB1FF35B08C}"/>
          </ac:spMkLst>
        </pc:spChg>
        <pc:spChg chg="del">
          <ac:chgData name="Sean Marks - Senior Researcher" userId="5b5504e5-eea6-43a5-accf-b5894fccd5ac" providerId="ADAL" clId="{8E5812B4-2DA7-4179-8565-473D42183AF7}" dt="2024-10-03T20:49:23.212" v="863" actId="478"/>
          <ac:spMkLst>
            <pc:docMk/>
            <pc:sldMk cId="2350589206" sldId="3183"/>
            <ac:spMk id="12" creationId="{367CA3EF-5350-1CD5-9D26-FA63249C33BE}"/>
          </ac:spMkLst>
        </pc:spChg>
        <pc:spChg chg="del">
          <ac:chgData name="Sean Marks - Senior Researcher" userId="5b5504e5-eea6-43a5-accf-b5894fccd5ac" providerId="ADAL" clId="{8E5812B4-2DA7-4179-8565-473D42183AF7}" dt="2024-10-03T20:49:29.348" v="865" actId="478"/>
          <ac:spMkLst>
            <pc:docMk/>
            <pc:sldMk cId="2350589206" sldId="3183"/>
            <ac:spMk id="17" creationId="{72B30EF7-C5AC-5DF3-09E4-E5F7E4F34615}"/>
          </ac:spMkLst>
        </pc:spChg>
        <pc:spChg chg="mod">
          <ac:chgData name="Sean Marks - Senior Researcher" userId="5b5504e5-eea6-43a5-accf-b5894fccd5ac" providerId="ADAL" clId="{8E5812B4-2DA7-4179-8565-473D42183AF7}" dt="2024-10-03T22:11:27.489" v="1934" actId="20577"/>
          <ac:spMkLst>
            <pc:docMk/>
            <pc:sldMk cId="2350589206" sldId="3183"/>
            <ac:spMk id="26" creationId="{0E7441E7-9023-4B1B-8678-F3796803DA41}"/>
          </ac:spMkLst>
        </pc:spChg>
        <pc:spChg chg="del mod">
          <ac:chgData name="Sean Marks - Senior Researcher" userId="5b5504e5-eea6-43a5-accf-b5894fccd5ac" providerId="ADAL" clId="{8E5812B4-2DA7-4179-8565-473D42183AF7}" dt="2024-10-03T20:49:06.266" v="858" actId="478"/>
          <ac:spMkLst>
            <pc:docMk/>
            <pc:sldMk cId="2350589206" sldId="3183"/>
            <ac:spMk id="29" creationId="{89DCF474-33DC-A0B6-2C95-B02026031011}"/>
          </ac:spMkLst>
        </pc:spChg>
        <pc:spChg chg="del">
          <ac:chgData name="Sean Marks - Senior Researcher" userId="5b5504e5-eea6-43a5-accf-b5894fccd5ac" providerId="ADAL" clId="{8E5812B4-2DA7-4179-8565-473D42183AF7}" dt="2024-10-03T20:47:18.863" v="851" actId="478"/>
          <ac:spMkLst>
            <pc:docMk/>
            <pc:sldMk cId="2350589206" sldId="3183"/>
            <ac:spMk id="30" creationId="{ECF85E9E-B00D-E13C-4B29-15F0C9288341}"/>
          </ac:spMkLst>
        </pc:spChg>
        <pc:spChg chg="del mod">
          <ac:chgData name="Sean Marks - Senior Researcher" userId="5b5504e5-eea6-43a5-accf-b5894fccd5ac" providerId="ADAL" clId="{8E5812B4-2DA7-4179-8565-473D42183AF7}" dt="2024-10-03T20:49:11.381" v="859" actId="478"/>
          <ac:spMkLst>
            <pc:docMk/>
            <pc:sldMk cId="2350589206" sldId="3183"/>
            <ac:spMk id="31" creationId="{829EC606-6A5D-6395-4464-CFA4BA85CCC1}"/>
          </ac:spMkLst>
        </pc:spChg>
        <pc:graphicFrameChg chg="mod">
          <ac:chgData name="Sean Marks - Senior Researcher" userId="5b5504e5-eea6-43a5-accf-b5894fccd5ac" providerId="ADAL" clId="{8E5812B4-2DA7-4179-8565-473D42183AF7}" dt="2024-10-03T20:53:08.936" v="880" actId="208"/>
          <ac:graphicFrameMkLst>
            <pc:docMk/>
            <pc:sldMk cId="2350589206" sldId="3183"/>
            <ac:graphicFrameMk id="6" creationId="{64D77402-C22F-5204-0064-FA7E55379AC3}"/>
          </ac:graphicFrameMkLst>
        </pc:graphicFrameChg>
        <pc:graphicFrameChg chg="mod">
          <ac:chgData name="Sean Marks - Senior Researcher" userId="5b5504e5-eea6-43a5-accf-b5894fccd5ac" providerId="ADAL" clId="{8E5812B4-2DA7-4179-8565-473D42183AF7}" dt="2024-10-03T20:41:16.987" v="828"/>
          <ac:graphicFrameMkLst>
            <pc:docMk/>
            <pc:sldMk cId="2350589206" sldId="3183"/>
            <ac:graphicFrameMk id="14" creationId="{99CD8443-820C-4A6F-8A4B-B5AE768C6236}"/>
          </ac:graphicFrameMkLst>
        </pc:graphicFrameChg>
        <pc:extLst>
          <p:ext xmlns:p="http://schemas.openxmlformats.org/presentationml/2006/main" uri="{D6D511B9-2390-475A-947B-AFAB55BFBCF1}">
            <pc226:cmChg xmlns:pc226="http://schemas.microsoft.com/office/powerpoint/2022/06/main/command" chg="add">
              <pc226:chgData name="Sean Marks - Senior Researcher" userId="5b5504e5-eea6-43a5-accf-b5894fccd5ac" providerId="ADAL" clId="{8E5812B4-2DA7-4179-8565-473D42183AF7}" dt="2024-10-03T20:54:30.199" v="881"/>
              <pc2:cmMkLst xmlns:pc2="http://schemas.microsoft.com/office/powerpoint/2019/9/main/command">
                <pc:docMk/>
                <pc:sldMk cId="2350589206" sldId="3183"/>
                <pc2:cmMk id="{0CA94EC1-625F-4203-9A2B-1A7E245467EB}"/>
              </pc2:cmMkLst>
            </pc226:cmChg>
          </p:ext>
        </pc:extLst>
      </pc:sldChg>
      <pc:sldChg chg="modSp mod addCm">
        <pc:chgData name="Sean Marks - Senior Researcher" userId="5b5504e5-eea6-43a5-accf-b5894fccd5ac" providerId="ADAL" clId="{8E5812B4-2DA7-4179-8565-473D42183AF7}" dt="2024-10-03T22:10:41.417" v="1922" actId="20577"/>
        <pc:sldMkLst>
          <pc:docMk/>
          <pc:sldMk cId="3945294284" sldId="3184"/>
        </pc:sldMkLst>
        <pc:spChg chg="mod">
          <ac:chgData name="Sean Marks - Senior Researcher" userId="5b5504e5-eea6-43a5-accf-b5894fccd5ac" providerId="ADAL" clId="{8E5812B4-2DA7-4179-8565-473D42183AF7}" dt="2024-10-03T21:58:28.483" v="1708" actId="20577"/>
          <ac:spMkLst>
            <pc:docMk/>
            <pc:sldMk cId="3945294284" sldId="3184"/>
            <ac:spMk id="4" creationId="{FB8BA9F8-5C8B-EE5A-0C7D-2112DE79C497}"/>
          </ac:spMkLst>
        </pc:spChg>
        <pc:spChg chg="mod">
          <ac:chgData name="Sean Marks - Senior Researcher" userId="5b5504e5-eea6-43a5-accf-b5894fccd5ac" providerId="ADAL" clId="{8E5812B4-2DA7-4179-8565-473D42183AF7}" dt="2024-10-03T22:00:50.555" v="1745" actId="20577"/>
          <ac:spMkLst>
            <pc:docMk/>
            <pc:sldMk cId="3945294284" sldId="3184"/>
            <ac:spMk id="6" creationId="{728A3EFC-1DBE-3FC7-F240-D752906C0C6E}"/>
          </ac:spMkLst>
        </pc:spChg>
        <pc:spChg chg="mod">
          <ac:chgData name="Sean Marks - Senior Researcher" userId="5b5504e5-eea6-43a5-accf-b5894fccd5ac" providerId="ADAL" clId="{8E5812B4-2DA7-4179-8565-473D42183AF7}" dt="2024-10-03T22:03:19.617" v="1755" actId="20577"/>
          <ac:spMkLst>
            <pc:docMk/>
            <pc:sldMk cId="3945294284" sldId="3184"/>
            <ac:spMk id="7" creationId="{B3DE3DB0-9D95-30A2-0A0A-A4B636DBC861}"/>
          </ac:spMkLst>
        </pc:spChg>
        <pc:spChg chg="mod">
          <ac:chgData name="Sean Marks - Senior Researcher" userId="5b5504e5-eea6-43a5-accf-b5894fccd5ac" providerId="ADAL" clId="{8E5812B4-2DA7-4179-8565-473D42183AF7}" dt="2024-10-03T22:07:19.661" v="1883" actId="20577"/>
          <ac:spMkLst>
            <pc:docMk/>
            <pc:sldMk cId="3945294284" sldId="3184"/>
            <ac:spMk id="8" creationId="{65C25A98-11E2-22DE-7219-6B0DC3A5020B}"/>
          </ac:spMkLst>
        </pc:spChg>
        <pc:spChg chg="mod">
          <ac:chgData name="Sean Marks - Senior Researcher" userId="5b5504e5-eea6-43a5-accf-b5894fccd5ac" providerId="ADAL" clId="{8E5812B4-2DA7-4179-8565-473D42183AF7}" dt="2024-10-03T22:09:09.274" v="1915" actId="20577"/>
          <ac:spMkLst>
            <pc:docMk/>
            <pc:sldMk cId="3945294284" sldId="3184"/>
            <ac:spMk id="31" creationId="{12742148-4993-476C-BC32-EA53A78A6B76}"/>
          </ac:spMkLst>
        </pc:spChg>
        <pc:spChg chg="mod">
          <ac:chgData name="Sean Marks - Senior Researcher" userId="5b5504e5-eea6-43a5-accf-b5894fccd5ac" providerId="ADAL" clId="{8E5812B4-2DA7-4179-8565-473D42183AF7}" dt="2024-10-03T22:10:41.417" v="1922" actId="20577"/>
          <ac:spMkLst>
            <pc:docMk/>
            <pc:sldMk cId="3945294284" sldId="3184"/>
            <ac:spMk id="40" creationId="{FD06F3D5-130A-41E9-A290-BDFC50D4D41C}"/>
          </ac:spMkLst>
        </pc:spChg>
        <pc:extLst>
          <p:ext xmlns:p="http://schemas.openxmlformats.org/presentationml/2006/main" uri="{D6D511B9-2390-475A-947B-AFAB55BFBCF1}">
            <pc226:cmChg xmlns:pc226="http://schemas.microsoft.com/office/powerpoint/2022/06/main/command" chg="add">
              <pc226:chgData name="Sean Marks - Senior Researcher" userId="5b5504e5-eea6-43a5-accf-b5894fccd5ac" providerId="ADAL" clId="{8E5812B4-2DA7-4179-8565-473D42183AF7}" dt="2024-10-03T22:09:17.401" v="1916"/>
              <pc2:cmMkLst xmlns:pc2="http://schemas.microsoft.com/office/powerpoint/2019/9/main/command">
                <pc:docMk/>
                <pc:sldMk cId="3945294284" sldId="3184"/>
                <pc2:cmMk id="{21EC7711-BD57-4693-867B-9CAA38B9332D}"/>
              </pc2:cmMkLst>
            </pc226:cmChg>
          </p:ext>
        </pc:extLst>
      </pc:sldChg>
      <pc:sldChg chg="modSp add mod">
        <pc:chgData name="Sean Marks - Senior Researcher" userId="5b5504e5-eea6-43a5-accf-b5894fccd5ac" providerId="ADAL" clId="{8E5812B4-2DA7-4179-8565-473D42183AF7}" dt="2024-10-02T14:29:34.878" v="28" actId="208"/>
        <pc:sldMkLst>
          <pc:docMk/>
          <pc:sldMk cId="868132973" sldId="3204"/>
        </pc:sldMkLst>
        <pc:spChg chg="mod">
          <ac:chgData name="Sean Marks - Senior Researcher" userId="5b5504e5-eea6-43a5-accf-b5894fccd5ac" providerId="ADAL" clId="{8E5812B4-2DA7-4179-8565-473D42183AF7}" dt="2024-10-02T14:29:34.878" v="28" actId="208"/>
          <ac:spMkLst>
            <pc:docMk/>
            <pc:sldMk cId="868132973" sldId="3204"/>
            <ac:spMk id="7" creationId="{DDB11A52-8C48-5A2A-12DB-FD3793C29076}"/>
          </ac:spMkLst>
        </pc:spChg>
      </pc:sldChg>
      <pc:sldChg chg="add">
        <pc:chgData name="Sean Marks - Senior Researcher" userId="5b5504e5-eea6-43a5-accf-b5894fccd5ac" providerId="ADAL" clId="{8E5812B4-2DA7-4179-8565-473D42183AF7}" dt="2024-10-07T11:58:41.644" v="1947" actId="2890"/>
        <pc:sldMkLst>
          <pc:docMk/>
          <pc:sldMk cId="1786339304" sldId="3205"/>
        </pc:sldMkLst>
      </pc:sldChg>
    </pc:docChg>
  </pc:docChgLst>
  <pc:docChgLst>
    <pc:chgData name="Sean Marks - Senior Researcher" userId="S::sean.marks@essex.gov.uk::5b5504e5-eea6-43a5-accf-b5894fccd5ac" providerId="AD" clId="Web-{1EAEF964-B34B-4B39-8054-7130A6B2A43A}"/>
    <pc:docChg chg="modSld">
      <pc:chgData name="Sean Marks - Senior Researcher" userId="S::sean.marks@essex.gov.uk::5b5504e5-eea6-43a5-accf-b5894fccd5ac" providerId="AD" clId="Web-{1EAEF964-B34B-4B39-8054-7130A6B2A43A}" dt="2024-11-20T12:43:37.519" v="2" actId="20577"/>
      <pc:docMkLst>
        <pc:docMk/>
      </pc:docMkLst>
      <pc:sldChg chg="modSp">
        <pc:chgData name="Sean Marks - Senior Researcher" userId="S::sean.marks@essex.gov.uk::5b5504e5-eea6-43a5-accf-b5894fccd5ac" providerId="AD" clId="Web-{1EAEF964-B34B-4B39-8054-7130A6B2A43A}" dt="2024-11-20T12:43:37.519" v="2" actId="20577"/>
        <pc:sldMkLst>
          <pc:docMk/>
          <pc:sldMk cId="3945294284" sldId="3184"/>
        </pc:sldMkLst>
        <pc:spChg chg="mod">
          <ac:chgData name="Sean Marks - Senior Researcher" userId="S::sean.marks@essex.gov.uk::5b5504e5-eea6-43a5-accf-b5894fccd5ac" providerId="AD" clId="Web-{1EAEF964-B34B-4B39-8054-7130A6B2A43A}" dt="2024-11-20T12:43:37.519" v="2" actId="20577"/>
          <ac:spMkLst>
            <pc:docMk/>
            <pc:sldMk cId="3945294284" sldId="3184"/>
            <ac:spMk id="59" creationId="{F652ABB9-FF2A-4F94-98BD-1709623438A8}"/>
          </ac:spMkLst>
        </pc:spChg>
      </pc:sldChg>
    </pc:docChg>
  </pc:docChgLst>
  <pc:docChgLst>
    <pc:chgData name="Chris Final - Researcher" userId="30a9b99c-3608-4e3f-b048-5f989572effe" providerId="ADAL" clId="{21FF4184-6E4B-406D-B9A1-B438868F7F6F}"/>
    <pc:docChg chg="custSel delSld modSld">
      <pc:chgData name="Chris Final - Researcher" userId="30a9b99c-3608-4e3f-b048-5f989572effe" providerId="ADAL" clId="{21FF4184-6E4B-406D-B9A1-B438868F7F6F}" dt="2024-11-15T16:48:56.357" v="45" actId="20577"/>
      <pc:docMkLst>
        <pc:docMk/>
      </pc:docMkLst>
      <pc:sldChg chg="addSp delSp modSp mod">
        <pc:chgData name="Chris Final - Researcher" userId="30a9b99c-3608-4e3f-b048-5f989572effe" providerId="ADAL" clId="{21FF4184-6E4B-406D-B9A1-B438868F7F6F}" dt="2024-11-15T16:48:03.444" v="38"/>
        <pc:sldMkLst>
          <pc:docMk/>
          <pc:sldMk cId="2739618309" sldId="2908"/>
        </pc:sldMkLst>
        <pc:spChg chg="add mod">
          <ac:chgData name="Chris Final - Researcher" userId="30a9b99c-3608-4e3f-b048-5f989572effe" providerId="ADAL" clId="{21FF4184-6E4B-406D-B9A1-B438868F7F6F}" dt="2024-11-15T16:48:03.444" v="38"/>
          <ac:spMkLst>
            <pc:docMk/>
            <pc:sldMk cId="2739618309" sldId="2908"/>
            <ac:spMk id="2" creationId="{3299E6FA-188C-FEE6-77D4-3BDE82F6B0A8}"/>
          </ac:spMkLst>
        </pc:spChg>
        <pc:spChg chg="add mod">
          <ac:chgData name="Chris Final - Researcher" userId="30a9b99c-3608-4e3f-b048-5f989572effe" providerId="ADAL" clId="{21FF4184-6E4B-406D-B9A1-B438868F7F6F}" dt="2024-11-15T16:48:03.444" v="38"/>
          <ac:spMkLst>
            <pc:docMk/>
            <pc:sldMk cId="2739618309" sldId="2908"/>
            <ac:spMk id="3" creationId="{35AFE0CE-B0D6-B8BA-193D-248ACAB95CEF}"/>
          </ac:spMkLst>
        </pc:spChg>
        <pc:spChg chg="del">
          <ac:chgData name="Chris Final - Researcher" userId="30a9b99c-3608-4e3f-b048-5f989572effe" providerId="ADAL" clId="{21FF4184-6E4B-406D-B9A1-B438868F7F6F}" dt="2024-11-15T16:48:02.489" v="37" actId="478"/>
          <ac:spMkLst>
            <pc:docMk/>
            <pc:sldMk cId="2739618309" sldId="2908"/>
            <ac:spMk id="14" creationId="{440EC8D4-6D8D-4154-8FC8-456FA3A5A573}"/>
          </ac:spMkLst>
        </pc:spChg>
        <pc:spChg chg="del">
          <ac:chgData name="Chris Final - Researcher" userId="30a9b99c-3608-4e3f-b048-5f989572effe" providerId="ADAL" clId="{21FF4184-6E4B-406D-B9A1-B438868F7F6F}" dt="2024-11-15T16:48:02.489" v="37" actId="478"/>
          <ac:spMkLst>
            <pc:docMk/>
            <pc:sldMk cId="2739618309" sldId="2908"/>
            <ac:spMk id="16" creationId="{57CD9F9D-D6EB-4FD1-83FF-D5579B405BF0}"/>
          </ac:spMkLst>
        </pc:spChg>
      </pc:sldChg>
      <pc:sldChg chg="addSp delSp modSp mod">
        <pc:chgData name="Chris Final - Researcher" userId="30a9b99c-3608-4e3f-b048-5f989572effe" providerId="ADAL" clId="{21FF4184-6E4B-406D-B9A1-B438868F7F6F}" dt="2024-11-15T16:47:08.989" v="18"/>
        <pc:sldMkLst>
          <pc:docMk/>
          <pc:sldMk cId="1637730733" sldId="2954"/>
        </pc:sldMkLst>
        <pc:spChg chg="add mod">
          <ac:chgData name="Chris Final - Researcher" userId="30a9b99c-3608-4e3f-b048-5f989572effe" providerId="ADAL" clId="{21FF4184-6E4B-406D-B9A1-B438868F7F6F}" dt="2024-11-15T16:47:08.989" v="18"/>
          <ac:spMkLst>
            <pc:docMk/>
            <pc:sldMk cId="1637730733" sldId="2954"/>
            <ac:spMk id="2" creationId="{92BF2E11-165E-271C-D1AF-BEE8503EF18B}"/>
          </ac:spMkLst>
        </pc:spChg>
        <pc:spChg chg="add mod">
          <ac:chgData name="Chris Final - Researcher" userId="30a9b99c-3608-4e3f-b048-5f989572effe" providerId="ADAL" clId="{21FF4184-6E4B-406D-B9A1-B438868F7F6F}" dt="2024-11-15T16:47:08.989" v="18"/>
          <ac:spMkLst>
            <pc:docMk/>
            <pc:sldMk cId="1637730733" sldId="2954"/>
            <ac:spMk id="4" creationId="{11545D84-A5F6-2AFF-BAA5-C2EA23E0A5A3}"/>
          </ac:spMkLst>
        </pc:spChg>
        <pc:spChg chg="del">
          <ac:chgData name="Chris Final - Researcher" userId="30a9b99c-3608-4e3f-b048-5f989572effe" providerId="ADAL" clId="{21FF4184-6E4B-406D-B9A1-B438868F7F6F}" dt="2024-11-15T16:47:08.111" v="17" actId="478"/>
          <ac:spMkLst>
            <pc:docMk/>
            <pc:sldMk cId="1637730733" sldId="2954"/>
            <ac:spMk id="22" creationId="{F9C46199-540C-4804-ADA4-2E5C1FF6687A}"/>
          </ac:spMkLst>
        </pc:spChg>
        <pc:spChg chg="del">
          <ac:chgData name="Chris Final - Researcher" userId="30a9b99c-3608-4e3f-b048-5f989572effe" providerId="ADAL" clId="{21FF4184-6E4B-406D-B9A1-B438868F7F6F}" dt="2024-11-15T16:47:07.287" v="16" actId="478"/>
          <ac:spMkLst>
            <pc:docMk/>
            <pc:sldMk cId="1637730733" sldId="2954"/>
            <ac:spMk id="35" creationId="{613BCD6C-30E9-43E3-AFED-CE8D2D0BBEA7}"/>
          </ac:spMkLst>
        </pc:spChg>
      </pc:sldChg>
      <pc:sldChg chg="addSp delSp modSp mod">
        <pc:chgData name="Chris Final - Researcher" userId="30a9b99c-3608-4e3f-b048-5f989572effe" providerId="ADAL" clId="{21FF4184-6E4B-406D-B9A1-B438868F7F6F}" dt="2024-11-15T16:47:15.550" v="21"/>
        <pc:sldMkLst>
          <pc:docMk/>
          <pc:sldMk cId="2973270957" sldId="2955"/>
        </pc:sldMkLst>
        <pc:spChg chg="add mod">
          <ac:chgData name="Chris Final - Researcher" userId="30a9b99c-3608-4e3f-b048-5f989572effe" providerId="ADAL" clId="{21FF4184-6E4B-406D-B9A1-B438868F7F6F}" dt="2024-11-15T16:47:15.550" v="21"/>
          <ac:spMkLst>
            <pc:docMk/>
            <pc:sldMk cId="2973270957" sldId="2955"/>
            <ac:spMk id="5" creationId="{811A1FDA-4812-33C6-23B7-3C7613E7AA71}"/>
          </ac:spMkLst>
        </pc:spChg>
        <pc:spChg chg="add mod">
          <ac:chgData name="Chris Final - Researcher" userId="30a9b99c-3608-4e3f-b048-5f989572effe" providerId="ADAL" clId="{21FF4184-6E4B-406D-B9A1-B438868F7F6F}" dt="2024-11-15T16:47:15.550" v="21"/>
          <ac:spMkLst>
            <pc:docMk/>
            <pc:sldMk cId="2973270957" sldId="2955"/>
            <ac:spMk id="6" creationId="{CF695968-D8B4-33DB-3DCC-0DB8B630653C}"/>
          </ac:spMkLst>
        </pc:spChg>
        <pc:spChg chg="del">
          <ac:chgData name="Chris Final - Researcher" userId="30a9b99c-3608-4e3f-b048-5f989572effe" providerId="ADAL" clId="{21FF4184-6E4B-406D-B9A1-B438868F7F6F}" dt="2024-11-15T16:47:14.573" v="20" actId="478"/>
          <ac:spMkLst>
            <pc:docMk/>
            <pc:sldMk cId="2973270957" sldId="2955"/>
            <ac:spMk id="37" creationId="{647F7B0E-800D-4849-9438-E3DA909BE85D}"/>
          </ac:spMkLst>
        </pc:spChg>
        <pc:spChg chg="del">
          <ac:chgData name="Chris Final - Researcher" userId="30a9b99c-3608-4e3f-b048-5f989572effe" providerId="ADAL" clId="{21FF4184-6E4B-406D-B9A1-B438868F7F6F}" dt="2024-11-15T16:47:12.912" v="19" actId="478"/>
          <ac:spMkLst>
            <pc:docMk/>
            <pc:sldMk cId="2973270957" sldId="2955"/>
            <ac:spMk id="39" creationId="{04A4A65B-FE54-4E2A-AA5F-0B47ADBF00EC}"/>
          </ac:spMkLst>
        </pc:spChg>
      </pc:sldChg>
      <pc:sldChg chg="addSp delSp modSp mod">
        <pc:chgData name="Chris Final - Researcher" userId="30a9b99c-3608-4e3f-b048-5f989572effe" providerId="ADAL" clId="{21FF4184-6E4B-406D-B9A1-B438868F7F6F}" dt="2024-11-15T16:47:40.352" v="32"/>
        <pc:sldMkLst>
          <pc:docMk/>
          <pc:sldMk cId="1700059750" sldId="2956"/>
        </pc:sldMkLst>
        <pc:spChg chg="add del mod">
          <ac:chgData name="Chris Final - Researcher" userId="30a9b99c-3608-4e3f-b048-5f989572effe" providerId="ADAL" clId="{21FF4184-6E4B-406D-B9A1-B438868F7F6F}" dt="2024-11-15T16:47:39.007" v="31" actId="478"/>
          <ac:spMkLst>
            <pc:docMk/>
            <pc:sldMk cId="1700059750" sldId="2956"/>
            <ac:spMk id="2" creationId="{CD613D1C-5B89-55C5-39ED-C9EA27DF90FA}"/>
          </ac:spMkLst>
        </pc:spChg>
        <pc:spChg chg="add del mod">
          <ac:chgData name="Chris Final - Researcher" userId="30a9b99c-3608-4e3f-b048-5f989572effe" providerId="ADAL" clId="{21FF4184-6E4B-406D-B9A1-B438868F7F6F}" dt="2024-11-15T16:47:38.095" v="30" actId="478"/>
          <ac:spMkLst>
            <pc:docMk/>
            <pc:sldMk cId="1700059750" sldId="2956"/>
            <ac:spMk id="5" creationId="{473F29D9-9F63-5C03-F994-290A0E51AA04}"/>
          </ac:spMkLst>
        </pc:spChg>
        <pc:spChg chg="add mod">
          <ac:chgData name="Chris Final - Researcher" userId="30a9b99c-3608-4e3f-b048-5f989572effe" providerId="ADAL" clId="{21FF4184-6E4B-406D-B9A1-B438868F7F6F}" dt="2024-11-15T16:47:40.352" v="32"/>
          <ac:spMkLst>
            <pc:docMk/>
            <pc:sldMk cId="1700059750" sldId="2956"/>
            <ac:spMk id="9" creationId="{6A097EDD-8179-DBD5-EF7A-C6D38E166822}"/>
          </ac:spMkLst>
        </pc:spChg>
        <pc:spChg chg="add mod">
          <ac:chgData name="Chris Final - Researcher" userId="30a9b99c-3608-4e3f-b048-5f989572effe" providerId="ADAL" clId="{21FF4184-6E4B-406D-B9A1-B438868F7F6F}" dt="2024-11-15T16:47:40.352" v="32"/>
          <ac:spMkLst>
            <pc:docMk/>
            <pc:sldMk cId="1700059750" sldId="2956"/>
            <ac:spMk id="10" creationId="{60341C7B-6055-311C-ED83-CB6EC3D366D7}"/>
          </ac:spMkLst>
        </pc:spChg>
        <pc:spChg chg="del">
          <ac:chgData name="Chris Final - Researcher" userId="30a9b99c-3608-4e3f-b048-5f989572effe" providerId="ADAL" clId="{21FF4184-6E4B-406D-B9A1-B438868F7F6F}" dt="2024-11-15T16:47:25.848" v="23" actId="478"/>
          <ac:spMkLst>
            <pc:docMk/>
            <pc:sldMk cId="1700059750" sldId="2956"/>
            <ac:spMk id="26" creationId="{908F5D97-C42C-4F62-B080-E825AA0EA828}"/>
          </ac:spMkLst>
        </pc:spChg>
        <pc:spChg chg="del">
          <ac:chgData name="Chris Final - Researcher" userId="30a9b99c-3608-4e3f-b048-5f989572effe" providerId="ADAL" clId="{21FF4184-6E4B-406D-B9A1-B438868F7F6F}" dt="2024-11-15T16:47:24.459" v="22" actId="478"/>
          <ac:spMkLst>
            <pc:docMk/>
            <pc:sldMk cId="1700059750" sldId="2956"/>
            <ac:spMk id="31" creationId="{2F037F81-8C25-442C-86F3-6CA2F05CDF33}"/>
          </ac:spMkLst>
        </pc:spChg>
      </pc:sldChg>
      <pc:sldChg chg="addSp delSp modSp mod">
        <pc:chgData name="Chris Final - Researcher" userId="30a9b99c-3608-4e3f-b048-5f989572effe" providerId="ADAL" clId="{21FF4184-6E4B-406D-B9A1-B438868F7F6F}" dt="2024-11-15T16:48:56.357" v="45" actId="20577"/>
        <pc:sldMkLst>
          <pc:docMk/>
          <pc:sldMk cId="2682090344" sldId="2959"/>
        </pc:sldMkLst>
        <pc:spChg chg="mod">
          <ac:chgData name="Chris Final - Researcher" userId="30a9b99c-3608-4e3f-b048-5f989572effe" providerId="ADAL" clId="{21FF4184-6E4B-406D-B9A1-B438868F7F6F}" dt="2024-11-15T16:48:56.357" v="45" actId="20577"/>
          <ac:spMkLst>
            <pc:docMk/>
            <pc:sldMk cId="2682090344" sldId="2959"/>
            <ac:spMk id="2" creationId="{2B6A2516-9207-4A8A-A206-1EF99581F902}"/>
          </ac:spMkLst>
        </pc:spChg>
        <pc:spChg chg="add mod">
          <ac:chgData name="Chris Final - Researcher" userId="30a9b99c-3608-4e3f-b048-5f989572effe" providerId="ADAL" clId="{21FF4184-6E4B-406D-B9A1-B438868F7F6F}" dt="2024-11-15T16:47:57.639" v="36"/>
          <ac:spMkLst>
            <pc:docMk/>
            <pc:sldMk cId="2682090344" sldId="2959"/>
            <ac:spMk id="3" creationId="{BC44E475-D55B-19B5-CAC6-DD3D891579D5}"/>
          </ac:spMkLst>
        </pc:spChg>
        <pc:spChg chg="add mod">
          <ac:chgData name="Chris Final - Researcher" userId="30a9b99c-3608-4e3f-b048-5f989572effe" providerId="ADAL" clId="{21FF4184-6E4B-406D-B9A1-B438868F7F6F}" dt="2024-11-15T16:47:57.639" v="36"/>
          <ac:spMkLst>
            <pc:docMk/>
            <pc:sldMk cId="2682090344" sldId="2959"/>
            <ac:spMk id="4" creationId="{A45F6186-C811-2116-32C9-9FCB95C06E04}"/>
          </ac:spMkLst>
        </pc:spChg>
        <pc:spChg chg="del">
          <ac:chgData name="Chris Final - Researcher" userId="30a9b99c-3608-4e3f-b048-5f989572effe" providerId="ADAL" clId="{21FF4184-6E4B-406D-B9A1-B438868F7F6F}" dt="2024-11-15T16:47:56.558" v="35" actId="478"/>
          <ac:spMkLst>
            <pc:docMk/>
            <pc:sldMk cId="2682090344" sldId="2959"/>
            <ac:spMk id="7" creationId="{2E924F06-A15E-49DC-8DD5-112185756634}"/>
          </ac:spMkLst>
        </pc:spChg>
        <pc:spChg chg="del">
          <ac:chgData name="Chris Final - Researcher" userId="30a9b99c-3608-4e3f-b048-5f989572effe" providerId="ADAL" clId="{21FF4184-6E4B-406D-B9A1-B438868F7F6F}" dt="2024-11-15T16:47:56.558" v="35" actId="478"/>
          <ac:spMkLst>
            <pc:docMk/>
            <pc:sldMk cId="2682090344" sldId="2959"/>
            <ac:spMk id="10" creationId="{A762CBCE-87C9-4817-82A8-9F4AFB4967EF}"/>
          </ac:spMkLst>
        </pc:spChg>
      </pc:sldChg>
      <pc:sldChg chg="addSp delSp modSp mod">
        <pc:chgData name="Chris Final - Researcher" userId="30a9b99c-3608-4e3f-b048-5f989572effe" providerId="ADAL" clId="{21FF4184-6E4B-406D-B9A1-B438868F7F6F}" dt="2024-11-15T16:46:59.710" v="15"/>
        <pc:sldMkLst>
          <pc:docMk/>
          <pc:sldMk cId="2783361457" sldId="3030"/>
        </pc:sldMkLst>
        <pc:spChg chg="add mod">
          <ac:chgData name="Chris Final - Researcher" userId="30a9b99c-3608-4e3f-b048-5f989572effe" providerId="ADAL" clId="{21FF4184-6E4B-406D-B9A1-B438868F7F6F}" dt="2024-11-15T16:46:59.710" v="15"/>
          <ac:spMkLst>
            <pc:docMk/>
            <pc:sldMk cId="2783361457" sldId="3030"/>
            <ac:spMk id="4" creationId="{7F7B7828-C5A1-0FF4-D9EB-3469547A2743}"/>
          </ac:spMkLst>
        </pc:spChg>
        <pc:spChg chg="add mod">
          <ac:chgData name="Chris Final - Researcher" userId="30a9b99c-3608-4e3f-b048-5f989572effe" providerId="ADAL" clId="{21FF4184-6E4B-406D-B9A1-B438868F7F6F}" dt="2024-11-15T16:46:59.710" v="15"/>
          <ac:spMkLst>
            <pc:docMk/>
            <pc:sldMk cId="2783361457" sldId="3030"/>
            <ac:spMk id="5" creationId="{1EE5892B-2521-8612-5796-D748036D5AC6}"/>
          </ac:spMkLst>
        </pc:spChg>
        <pc:spChg chg="del">
          <ac:chgData name="Chris Final - Researcher" userId="30a9b99c-3608-4e3f-b048-5f989572effe" providerId="ADAL" clId="{21FF4184-6E4B-406D-B9A1-B438868F7F6F}" dt="2024-11-15T16:46:58.885" v="14" actId="478"/>
          <ac:spMkLst>
            <pc:docMk/>
            <pc:sldMk cId="2783361457" sldId="3030"/>
            <ac:spMk id="16" creationId="{2A2DE13F-A1B2-429C-A98D-8D93A675424B}"/>
          </ac:spMkLst>
        </pc:spChg>
        <pc:spChg chg="del">
          <ac:chgData name="Chris Final - Researcher" userId="30a9b99c-3608-4e3f-b048-5f989572effe" providerId="ADAL" clId="{21FF4184-6E4B-406D-B9A1-B438868F7F6F}" dt="2024-11-15T16:46:57.550" v="13" actId="478"/>
          <ac:spMkLst>
            <pc:docMk/>
            <pc:sldMk cId="2783361457" sldId="3030"/>
            <ac:spMk id="22" creationId="{C3D3EE37-BA4B-4D73-9766-C092D48A8DF2}"/>
          </ac:spMkLst>
        </pc:spChg>
      </pc:sldChg>
      <pc:sldChg chg="addSp delSp modSp mod">
        <pc:chgData name="Chris Final - Researcher" userId="30a9b99c-3608-4e3f-b048-5f989572effe" providerId="ADAL" clId="{21FF4184-6E4B-406D-B9A1-B438868F7F6F}" dt="2024-11-15T16:46:38.279" v="9"/>
        <pc:sldMkLst>
          <pc:docMk/>
          <pc:sldMk cId="1282336796" sldId="3109"/>
        </pc:sldMkLst>
        <pc:spChg chg="add mod">
          <ac:chgData name="Chris Final - Researcher" userId="30a9b99c-3608-4e3f-b048-5f989572effe" providerId="ADAL" clId="{21FF4184-6E4B-406D-B9A1-B438868F7F6F}" dt="2024-11-15T16:46:38.279" v="9"/>
          <ac:spMkLst>
            <pc:docMk/>
            <pc:sldMk cId="1282336796" sldId="3109"/>
            <ac:spMk id="3" creationId="{EE0C66C1-64EA-2084-76AF-DB27A4CDC1F5}"/>
          </ac:spMkLst>
        </pc:spChg>
        <pc:spChg chg="add mod">
          <ac:chgData name="Chris Final - Researcher" userId="30a9b99c-3608-4e3f-b048-5f989572effe" providerId="ADAL" clId="{21FF4184-6E4B-406D-B9A1-B438868F7F6F}" dt="2024-11-15T16:46:38.279" v="9"/>
          <ac:spMkLst>
            <pc:docMk/>
            <pc:sldMk cId="1282336796" sldId="3109"/>
            <ac:spMk id="17" creationId="{7E735AFB-EE29-F9D9-7C1F-9AC0CF8378BF}"/>
          </ac:spMkLst>
        </pc:spChg>
        <pc:spChg chg="del">
          <ac:chgData name="Chris Final - Researcher" userId="30a9b99c-3608-4e3f-b048-5f989572effe" providerId="ADAL" clId="{21FF4184-6E4B-406D-B9A1-B438868F7F6F}" dt="2024-11-15T16:46:37.400" v="8" actId="478"/>
          <ac:spMkLst>
            <pc:docMk/>
            <pc:sldMk cId="1282336796" sldId="3109"/>
            <ac:spMk id="27" creationId="{91EDCC49-F336-4CEB-B323-1E5D71D8C247}"/>
          </ac:spMkLst>
        </pc:spChg>
        <pc:spChg chg="del">
          <ac:chgData name="Chris Final - Researcher" userId="30a9b99c-3608-4e3f-b048-5f989572effe" providerId="ADAL" clId="{21FF4184-6E4B-406D-B9A1-B438868F7F6F}" dt="2024-11-15T16:46:36.566" v="7" actId="478"/>
          <ac:spMkLst>
            <pc:docMk/>
            <pc:sldMk cId="1282336796" sldId="3109"/>
            <ac:spMk id="30" creationId="{FA777BB7-FBBF-4432-8D0F-A99C38FDCE28}"/>
          </ac:spMkLst>
        </pc:spChg>
      </pc:sldChg>
      <pc:sldChg chg="addSp delSp modSp mod">
        <pc:chgData name="Chris Final - Researcher" userId="30a9b99c-3608-4e3f-b048-5f989572effe" providerId="ADAL" clId="{21FF4184-6E4B-406D-B9A1-B438868F7F6F}" dt="2024-11-15T16:47:33.987" v="28"/>
        <pc:sldMkLst>
          <pc:docMk/>
          <pc:sldMk cId="891079483" sldId="3133"/>
        </pc:sldMkLst>
        <pc:spChg chg="del mod">
          <ac:chgData name="Chris Final - Researcher" userId="30a9b99c-3608-4e3f-b048-5f989572effe" providerId="ADAL" clId="{21FF4184-6E4B-406D-B9A1-B438868F7F6F}" dt="2024-11-15T16:47:33.251" v="27" actId="478"/>
          <ac:spMkLst>
            <pc:docMk/>
            <pc:sldMk cId="891079483" sldId="3133"/>
            <ac:spMk id="5" creationId="{C223AA8F-1C24-9449-A3CE-D82B19AA0ADB}"/>
          </ac:spMkLst>
        </pc:spChg>
        <pc:spChg chg="add mod">
          <ac:chgData name="Chris Final - Researcher" userId="30a9b99c-3608-4e3f-b048-5f989572effe" providerId="ADAL" clId="{21FF4184-6E4B-406D-B9A1-B438868F7F6F}" dt="2024-11-15T16:47:33.987" v="28"/>
          <ac:spMkLst>
            <pc:docMk/>
            <pc:sldMk cId="891079483" sldId="3133"/>
            <ac:spMk id="9" creationId="{B4C7CCF1-92B1-8C71-EF05-A51A6942D85D}"/>
          </ac:spMkLst>
        </pc:spChg>
        <pc:spChg chg="add mod">
          <ac:chgData name="Chris Final - Researcher" userId="30a9b99c-3608-4e3f-b048-5f989572effe" providerId="ADAL" clId="{21FF4184-6E4B-406D-B9A1-B438868F7F6F}" dt="2024-11-15T16:47:33.987" v="28"/>
          <ac:spMkLst>
            <pc:docMk/>
            <pc:sldMk cId="891079483" sldId="3133"/>
            <ac:spMk id="12" creationId="{2FB10CBB-A396-CEB8-197B-77FA5AB9728D}"/>
          </ac:spMkLst>
        </pc:spChg>
        <pc:spChg chg="del">
          <ac:chgData name="Chris Final - Researcher" userId="30a9b99c-3608-4e3f-b048-5f989572effe" providerId="ADAL" clId="{21FF4184-6E4B-406D-B9A1-B438868F7F6F}" dt="2024-11-15T16:47:30.943" v="25" actId="478"/>
          <ac:spMkLst>
            <pc:docMk/>
            <pc:sldMk cId="891079483" sldId="3133"/>
            <ac:spMk id="40" creationId="{FD06F3D5-130A-41E9-A290-BDFC50D4D41C}"/>
          </ac:spMkLst>
        </pc:spChg>
      </pc:sldChg>
      <pc:sldChg chg="addSp delSp modSp mod">
        <pc:chgData name="Chris Final - Researcher" userId="30a9b99c-3608-4e3f-b048-5f989572effe" providerId="ADAL" clId="{21FF4184-6E4B-406D-B9A1-B438868F7F6F}" dt="2024-11-15T16:46:31.642" v="6"/>
        <pc:sldMkLst>
          <pc:docMk/>
          <pc:sldMk cId="2257238468" sldId="3177"/>
        </pc:sldMkLst>
        <pc:spChg chg="add mod">
          <ac:chgData name="Chris Final - Researcher" userId="30a9b99c-3608-4e3f-b048-5f989572effe" providerId="ADAL" clId="{21FF4184-6E4B-406D-B9A1-B438868F7F6F}" dt="2024-11-15T16:46:31.642" v="6"/>
          <ac:spMkLst>
            <pc:docMk/>
            <pc:sldMk cId="2257238468" sldId="3177"/>
            <ac:spMk id="13" creationId="{73EB03F8-EC34-D31A-93C4-A086BC965579}"/>
          </ac:spMkLst>
        </pc:spChg>
        <pc:spChg chg="add mod">
          <ac:chgData name="Chris Final - Researcher" userId="30a9b99c-3608-4e3f-b048-5f989572effe" providerId="ADAL" clId="{21FF4184-6E4B-406D-B9A1-B438868F7F6F}" dt="2024-11-15T16:46:31.642" v="6"/>
          <ac:spMkLst>
            <pc:docMk/>
            <pc:sldMk cId="2257238468" sldId="3177"/>
            <ac:spMk id="14" creationId="{30B58562-8B79-B051-3593-BDD52D29EEA3}"/>
          </ac:spMkLst>
        </pc:spChg>
        <pc:spChg chg="del mod">
          <ac:chgData name="Chris Final - Researcher" userId="30a9b99c-3608-4e3f-b048-5f989572effe" providerId="ADAL" clId="{21FF4184-6E4B-406D-B9A1-B438868F7F6F}" dt="2024-11-15T16:46:30.638" v="5" actId="478"/>
          <ac:spMkLst>
            <pc:docMk/>
            <pc:sldMk cId="2257238468" sldId="3177"/>
            <ac:spMk id="32" creationId="{C56EF90D-D1BE-4344-A9A4-90B1387A65EB}"/>
          </ac:spMkLst>
        </pc:spChg>
        <pc:spChg chg="del mod">
          <ac:chgData name="Chris Final - Researcher" userId="30a9b99c-3608-4e3f-b048-5f989572effe" providerId="ADAL" clId="{21FF4184-6E4B-406D-B9A1-B438868F7F6F}" dt="2024-11-15T16:46:27.529" v="3" actId="478"/>
          <ac:spMkLst>
            <pc:docMk/>
            <pc:sldMk cId="2257238468" sldId="3177"/>
            <ac:spMk id="36" creationId="{924D4EE4-3BE5-47E6-9336-628ED6309F79}"/>
          </ac:spMkLst>
        </pc:spChg>
      </pc:sldChg>
      <pc:sldChg chg="addSp delSp modSp mod">
        <pc:chgData name="Chris Final - Researcher" userId="30a9b99c-3608-4e3f-b048-5f989572effe" providerId="ADAL" clId="{21FF4184-6E4B-406D-B9A1-B438868F7F6F}" dt="2024-11-15T16:46:49.508" v="12"/>
        <pc:sldMkLst>
          <pc:docMk/>
          <pc:sldMk cId="1798875725" sldId="3181"/>
        </pc:sldMkLst>
        <pc:spChg chg="add mod">
          <ac:chgData name="Chris Final - Researcher" userId="30a9b99c-3608-4e3f-b048-5f989572effe" providerId="ADAL" clId="{21FF4184-6E4B-406D-B9A1-B438868F7F6F}" dt="2024-11-15T16:46:49.508" v="12"/>
          <ac:spMkLst>
            <pc:docMk/>
            <pc:sldMk cId="1798875725" sldId="3181"/>
            <ac:spMk id="6" creationId="{9C7599A5-70E8-04B8-253D-4A7C9B8B43E2}"/>
          </ac:spMkLst>
        </pc:spChg>
        <pc:spChg chg="add mod">
          <ac:chgData name="Chris Final - Researcher" userId="30a9b99c-3608-4e3f-b048-5f989572effe" providerId="ADAL" clId="{21FF4184-6E4B-406D-B9A1-B438868F7F6F}" dt="2024-11-15T16:46:49.508" v="12"/>
          <ac:spMkLst>
            <pc:docMk/>
            <pc:sldMk cId="1798875725" sldId="3181"/>
            <ac:spMk id="7" creationId="{8E6F0264-59C8-0CBD-B32B-ADC26D048D07}"/>
          </ac:spMkLst>
        </pc:spChg>
        <pc:spChg chg="del">
          <ac:chgData name="Chris Final - Researcher" userId="30a9b99c-3608-4e3f-b048-5f989572effe" providerId="ADAL" clId="{21FF4184-6E4B-406D-B9A1-B438868F7F6F}" dt="2024-11-15T16:46:48.698" v="11" actId="478"/>
          <ac:spMkLst>
            <pc:docMk/>
            <pc:sldMk cId="1798875725" sldId="3181"/>
            <ac:spMk id="40" creationId="{EBEA09C9-1416-457F-9AC4-02F75E32B134}"/>
          </ac:spMkLst>
        </pc:spChg>
        <pc:spChg chg="del">
          <ac:chgData name="Chris Final - Researcher" userId="30a9b99c-3608-4e3f-b048-5f989572effe" providerId="ADAL" clId="{21FF4184-6E4B-406D-B9A1-B438868F7F6F}" dt="2024-11-15T16:46:47.515" v="10" actId="478"/>
          <ac:spMkLst>
            <pc:docMk/>
            <pc:sldMk cId="1798875725" sldId="3181"/>
            <ac:spMk id="51" creationId="{2D8EF0EF-621A-4235-9513-3A1A2F92E4BA}"/>
          </ac:spMkLst>
        </pc:spChg>
      </pc:sldChg>
      <pc:sldChg chg="addSp delSp modSp mod">
        <pc:chgData name="Chris Final - Researcher" userId="30a9b99c-3608-4e3f-b048-5f989572effe" providerId="ADAL" clId="{21FF4184-6E4B-406D-B9A1-B438868F7F6F}" dt="2024-11-15T16:47:50.360" v="34"/>
        <pc:sldMkLst>
          <pc:docMk/>
          <pc:sldMk cId="3945294284" sldId="3184"/>
        </pc:sldMkLst>
        <pc:spChg chg="del">
          <ac:chgData name="Chris Final - Researcher" userId="30a9b99c-3608-4e3f-b048-5f989572effe" providerId="ADAL" clId="{21FF4184-6E4B-406D-B9A1-B438868F7F6F}" dt="2024-11-15T16:47:49.827" v="33" actId="478"/>
          <ac:spMkLst>
            <pc:docMk/>
            <pc:sldMk cId="3945294284" sldId="3184"/>
            <ac:spMk id="5" creationId="{C223AA8F-1C24-9449-A3CE-D82B19AA0ADB}"/>
          </ac:spMkLst>
        </pc:spChg>
        <pc:spChg chg="add mod">
          <ac:chgData name="Chris Final - Researcher" userId="30a9b99c-3608-4e3f-b048-5f989572effe" providerId="ADAL" clId="{21FF4184-6E4B-406D-B9A1-B438868F7F6F}" dt="2024-11-15T16:47:50.360" v="34"/>
          <ac:spMkLst>
            <pc:docMk/>
            <pc:sldMk cId="3945294284" sldId="3184"/>
            <ac:spMk id="9" creationId="{C4D4C93E-34C8-794D-E332-42B779FABED1}"/>
          </ac:spMkLst>
        </pc:spChg>
        <pc:spChg chg="add mod">
          <ac:chgData name="Chris Final - Researcher" userId="30a9b99c-3608-4e3f-b048-5f989572effe" providerId="ADAL" clId="{21FF4184-6E4B-406D-B9A1-B438868F7F6F}" dt="2024-11-15T16:47:50.360" v="34"/>
          <ac:spMkLst>
            <pc:docMk/>
            <pc:sldMk cId="3945294284" sldId="3184"/>
            <ac:spMk id="12" creationId="{133D8CDC-8287-D88C-F299-4F350781369B}"/>
          </ac:spMkLst>
        </pc:spChg>
        <pc:spChg chg="del">
          <ac:chgData name="Chris Final - Researcher" userId="30a9b99c-3608-4e3f-b048-5f989572effe" providerId="ADAL" clId="{21FF4184-6E4B-406D-B9A1-B438868F7F6F}" dt="2024-11-15T16:47:49.827" v="33" actId="478"/>
          <ac:spMkLst>
            <pc:docMk/>
            <pc:sldMk cId="3945294284" sldId="3184"/>
            <ac:spMk id="40" creationId="{FD06F3D5-130A-41E9-A290-BDFC50D4D41C}"/>
          </ac:spMkLst>
        </pc:spChg>
      </pc:sldChg>
      <pc:sldChg chg="del">
        <pc:chgData name="Chris Final - Researcher" userId="30a9b99c-3608-4e3f-b048-5f989572effe" providerId="ADAL" clId="{21FF4184-6E4B-406D-B9A1-B438868F7F6F}" dt="2024-11-15T16:45:55.631" v="0" actId="47"/>
        <pc:sldMkLst>
          <pc:docMk/>
          <pc:sldMk cId="868132973" sldId="3204"/>
        </pc:sldMkLst>
      </pc:sldChg>
    </pc:docChg>
  </pc:docChgLst>
  <pc:docChgLst>
    <pc:chgData name="Sean Marks - Senior Researcher" userId="5b5504e5-eea6-43a5-accf-b5894fccd5ac" providerId="ADAL" clId="{854D5EA2-C7DB-49A0-A6A9-6DD45A387006}"/>
    <pc:docChg chg="custSel modSld">
      <pc:chgData name="Sean Marks - Senior Researcher" userId="5b5504e5-eea6-43a5-accf-b5894fccd5ac" providerId="ADAL" clId="{854D5EA2-C7DB-49A0-A6A9-6DD45A387006}" dt="2024-11-22T14:53:01.385" v="27"/>
      <pc:docMkLst>
        <pc:docMk/>
      </pc:docMkLst>
      <pc:sldChg chg="modSp mod">
        <pc:chgData name="Sean Marks - Senior Researcher" userId="5b5504e5-eea6-43a5-accf-b5894fccd5ac" providerId="ADAL" clId="{854D5EA2-C7DB-49A0-A6A9-6DD45A387006}" dt="2024-11-22T14:44:38.903" v="15" actId="1076"/>
        <pc:sldMkLst>
          <pc:docMk/>
          <pc:sldMk cId="3326278404" sldId="2943"/>
        </pc:sldMkLst>
        <pc:spChg chg="mod">
          <ac:chgData name="Sean Marks - Senior Researcher" userId="5b5504e5-eea6-43a5-accf-b5894fccd5ac" providerId="ADAL" clId="{854D5EA2-C7DB-49A0-A6A9-6DD45A387006}" dt="2024-11-22T14:44:38.903" v="15" actId="1076"/>
          <ac:spMkLst>
            <pc:docMk/>
            <pc:sldMk cId="3326278404" sldId="2943"/>
            <ac:spMk id="45" creationId="{B1882830-D001-413A-81AD-4964E9A9EBFD}"/>
          </ac:spMkLst>
        </pc:spChg>
      </pc:sldChg>
      <pc:sldChg chg="modSp mod delCm">
        <pc:chgData name="Sean Marks - Senior Researcher" userId="5b5504e5-eea6-43a5-accf-b5894fccd5ac" providerId="ADAL" clId="{854D5EA2-C7DB-49A0-A6A9-6DD45A387006}" dt="2024-11-22T14:53:01.385" v="27"/>
        <pc:sldMkLst>
          <pc:docMk/>
          <pc:sldMk cId="1024873174" sldId="3031"/>
        </pc:sldMkLst>
        <pc:spChg chg="mod">
          <ac:chgData name="Sean Marks - Senior Researcher" userId="5b5504e5-eea6-43a5-accf-b5894fccd5ac" providerId="ADAL" clId="{854D5EA2-C7DB-49A0-A6A9-6DD45A387006}" dt="2024-11-22T14:52:56.254" v="26" actId="20577"/>
          <ac:spMkLst>
            <pc:docMk/>
            <pc:sldMk cId="1024873174" sldId="3031"/>
            <ac:spMk id="11" creationId="{A9A72215-A0FC-48EC-B322-C9C0FD0A6BDB}"/>
          </ac:spMkLst>
        </pc:spChg>
        <pc:extLst>
          <p:ext xmlns:p="http://schemas.openxmlformats.org/presentationml/2006/main" uri="{D6D511B9-2390-475A-947B-AFAB55BFBCF1}">
            <pc226:cmChg xmlns:pc226="http://schemas.microsoft.com/office/powerpoint/2022/06/main/command" chg="del">
              <pc226:chgData name="Sean Marks - Senior Researcher" userId="5b5504e5-eea6-43a5-accf-b5894fccd5ac" providerId="ADAL" clId="{854D5EA2-C7DB-49A0-A6A9-6DD45A387006}" dt="2024-11-22T14:53:01.385" v="27"/>
              <pc2:cmMkLst xmlns:pc2="http://schemas.microsoft.com/office/powerpoint/2019/9/main/command">
                <pc:docMk/>
                <pc:sldMk cId="1024873174" sldId="3031"/>
                <pc2:cmMk id="{00EC3638-AD3E-49B7-863B-9947D020718D}"/>
              </pc2:cmMkLst>
            </pc226:cmChg>
          </p:ext>
        </pc:extLst>
      </pc:sldChg>
      <pc:sldChg chg="modSp mod">
        <pc:chgData name="Sean Marks - Senior Researcher" userId="5b5504e5-eea6-43a5-accf-b5894fccd5ac" providerId="ADAL" clId="{854D5EA2-C7DB-49A0-A6A9-6DD45A387006}" dt="2024-11-22T14:51:39.470" v="24" actId="33524"/>
        <pc:sldMkLst>
          <pc:docMk/>
          <pc:sldMk cId="1726538919" sldId="3032"/>
        </pc:sldMkLst>
        <pc:spChg chg="mod">
          <ac:chgData name="Sean Marks - Senior Researcher" userId="5b5504e5-eea6-43a5-accf-b5894fccd5ac" providerId="ADAL" clId="{854D5EA2-C7DB-49A0-A6A9-6DD45A387006}" dt="2024-11-22T14:51:39.470" v="24" actId="33524"/>
          <ac:spMkLst>
            <pc:docMk/>
            <pc:sldMk cId="1726538919" sldId="3032"/>
            <ac:spMk id="61" creationId="{378B3EA2-AC0E-4DB1-8C63-251DF92CEFC8}"/>
          </ac:spMkLst>
        </pc:spChg>
      </pc:sldChg>
      <pc:sldChg chg="delSp modSp mod">
        <pc:chgData name="Sean Marks - Senior Researcher" userId="5b5504e5-eea6-43a5-accf-b5894fccd5ac" providerId="ADAL" clId="{854D5EA2-C7DB-49A0-A6A9-6DD45A387006}" dt="2024-11-22T14:45:54.325" v="23" actId="208"/>
        <pc:sldMkLst>
          <pc:docMk/>
          <pc:sldMk cId="1282336796" sldId="3109"/>
        </pc:sldMkLst>
        <pc:spChg chg="del">
          <ac:chgData name="Sean Marks - Senior Researcher" userId="5b5504e5-eea6-43a5-accf-b5894fccd5ac" providerId="ADAL" clId="{854D5EA2-C7DB-49A0-A6A9-6DD45A387006}" dt="2024-11-22T14:45:18.515" v="19" actId="478"/>
          <ac:spMkLst>
            <pc:docMk/>
            <pc:sldMk cId="1282336796" sldId="3109"/>
            <ac:spMk id="34" creationId="{9A805E50-7731-4720-AB28-7BB45D872A88}"/>
          </ac:spMkLst>
        </pc:spChg>
        <pc:spChg chg="del mod">
          <ac:chgData name="Sean Marks - Senior Researcher" userId="5b5504e5-eea6-43a5-accf-b5894fccd5ac" providerId="ADAL" clId="{854D5EA2-C7DB-49A0-A6A9-6DD45A387006}" dt="2024-11-22T14:45:44.124" v="22" actId="478"/>
          <ac:spMkLst>
            <pc:docMk/>
            <pc:sldMk cId="1282336796" sldId="3109"/>
            <ac:spMk id="42" creationId="{674E9BB9-62F6-4ED2-89F4-CF80E2042607}"/>
          </ac:spMkLst>
        </pc:spChg>
        <pc:graphicFrameChg chg="mod">
          <ac:chgData name="Sean Marks - Senior Researcher" userId="5b5504e5-eea6-43a5-accf-b5894fccd5ac" providerId="ADAL" clId="{854D5EA2-C7DB-49A0-A6A9-6DD45A387006}" dt="2024-11-22T14:45:54.325" v="23" actId="208"/>
          <ac:graphicFrameMkLst>
            <pc:docMk/>
            <pc:sldMk cId="1282336796" sldId="3109"/>
            <ac:graphicFrameMk id="56" creationId="{F5A15459-59BC-3400-DC2E-1A2F8EBC78BA}"/>
          </ac:graphicFrameMkLst>
        </pc:graphicFrameChg>
      </pc:sldChg>
      <pc:sldChg chg="modSp mod">
        <pc:chgData name="Sean Marks - Senior Researcher" userId="5b5504e5-eea6-43a5-accf-b5894fccd5ac" providerId="ADAL" clId="{854D5EA2-C7DB-49A0-A6A9-6DD45A387006}" dt="2024-11-22T14:44:07.480" v="14" actId="20577"/>
        <pc:sldMkLst>
          <pc:docMk/>
          <pc:sldMk cId="2257238468" sldId="3177"/>
        </pc:sldMkLst>
        <pc:spChg chg="mod">
          <ac:chgData name="Sean Marks - Senior Researcher" userId="5b5504e5-eea6-43a5-accf-b5894fccd5ac" providerId="ADAL" clId="{854D5EA2-C7DB-49A0-A6A9-6DD45A387006}" dt="2024-11-22T14:44:07.480" v="14" actId="20577"/>
          <ac:spMkLst>
            <pc:docMk/>
            <pc:sldMk cId="2257238468" sldId="3177"/>
            <ac:spMk id="57" creationId="{B39235D2-FAA2-4A14-A4C9-530F8DADAECF}"/>
          </ac:spMkLst>
        </pc:spChg>
      </pc:sldChg>
      <pc:sldChg chg="addSp modSp mod">
        <pc:chgData name="Sean Marks - Senior Researcher" userId="5b5504e5-eea6-43a5-accf-b5894fccd5ac" providerId="ADAL" clId="{854D5EA2-C7DB-49A0-A6A9-6DD45A387006}" dt="2024-11-22T14:43:35.885" v="1" actId="1076"/>
        <pc:sldMkLst>
          <pc:docMk/>
          <pc:sldMk cId="1786339304" sldId="3205"/>
        </pc:sldMkLst>
        <pc:spChg chg="add mod">
          <ac:chgData name="Sean Marks - Senior Researcher" userId="5b5504e5-eea6-43a5-accf-b5894fccd5ac" providerId="ADAL" clId="{854D5EA2-C7DB-49A0-A6A9-6DD45A387006}" dt="2024-11-22T14:43:35.885" v="1" actId="1076"/>
          <ac:spMkLst>
            <pc:docMk/>
            <pc:sldMk cId="1786339304" sldId="3205"/>
            <ac:spMk id="10" creationId="{0AA7EA52-8FE9-DCA4-7EF4-0611E5BA9335}"/>
          </ac:spMkLst>
        </pc:spChg>
      </pc:sldChg>
    </pc:docChg>
  </pc:docChgLst>
  <pc:docChgLst>
    <pc:chgData name="Chris Final - Researcher" userId="30a9b99c-3608-4e3f-b048-5f989572effe" providerId="ADAL" clId="{07A964DC-E2DE-4D83-B7BF-261E1CB87CE6}"/>
    <pc:docChg chg="custSel modSld addSection modSection">
      <pc:chgData name="Chris Final - Researcher" userId="30a9b99c-3608-4e3f-b048-5f989572effe" providerId="ADAL" clId="{07A964DC-E2DE-4D83-B7BF-261E1CB87CE6}" dt="2024-11-20T12:41:33.920" v="78" actId="20577"/>
      <pc:docMkLst>
        <pc:docMk/>
      </pc:docMkLst>
      <pc:sldChg chg="delCm">
        <pc:chgData name="Chris Final - Researcher" userId="30a9b99c-3608-4e3f-b048-5f989572effe" providerId="ADAL" clId="{07A964DC-E2DE-4D83-B7BF-261E1CB87CE6}" dt="2024-11-15T16:51:15.127" v="1"/>
        <pc:sldMkLst>
          <pc:docMk/>
          <pc:sldMk cId="3326278404" sldId="2943"/>
        </pc:sldMkLst>
        <pc:extLst>
          <p:ext xmlns:p="http://schemas.openxmlformats.org/presentationml/2006/main" uri="{D6D511B9-2390-475A-947B-AFAB55BFBCF1}">
            <pc226:cmChg xmlns:pc226="http://schemas.microsoft.com/office/powerpoint/2022/06/main/command" chg="del">
              <pc226:chgData name="Chris Final - Researcher" userId="30a9b99c-3608-4e3f-b048-5f989572effe" providerId="ADAL" clId="{07A964DC-E2DE-4D83-B7BF-261E1CB87CE6}" dt="2024-11-15T16:51:15.127" v="1"/>
              <pc2:cmMkLst xmlns:pc2="http://schemas.microsoft.com/office/powerpoint/2019/9/main/command">
                <pc:docMk/>
                <pc:sldMk cId="3326278404" sldId="2943"/>
                <pc2:cmMk id="{269A9B06-58E6-4EC2-AC4F-FB35470094E5}"/>
              </pc2:cmMkLst>
            </pc226:cmChg>
          </p:ext>
        </pc:extLst>
      </pc:sldChg>
      <pc:sldChg chg="modSp mod delCm">
        <pc:chgData name="Chris Final - Researcher" userId="30a9b99c-3608-4e3f-b048-5f989572effe" providerId="ADAL" clId="{07A964DC-E2DE-4D83-B7BF-261E1CB87CE6}" dt="2024-11-20T12:41:33.920" v="78" actId="20577"/>
        <pc:sldMkLst>
          <pc:docMk/>
          <pc:sldMk cId="1637730733" sldId="2954"/>
        </pc:sldMkLst>
        <pc:spChg chg="mod">
          <ac:chgData name="Chris Final - Researcher" userId="30a9b99c-3608-4e3f-b048-5f989572effe" providerId="ADAL" clId="{07A964DC-E2DE-4D83-B7BF-261E1CB87CE6}" dt="2024-11-20T12:41:33.920" v="78" actId="20577"/>
          <ac:spMkLst>
            <pc:docMk/>
            <pc:sldMk cId="1637730733" sldId="2954"/>
            <ac:spMk id="18" creationId="{AFF87304-7AD3-4200-BF8E-05FB2E0FA7BA}"/>
          </ac:spMkLst>
        </pc:spChg>
        <pc:extLst>
          <p:ext xmlns:p="http://schemas.openxmlformats.org/presentationml/2006/main" uri="{D6D511B9-2390-475A-947B-AFAB55BFBCF1}">
            <pc226:cmChg xmlns:pc226="http://schemas.microsoft.com/office/powerpoint/2022/06/main/command" chg="del">
              <pc226:chgData name="Chris Final - Researcher" userId="30a9b99c-3608-4e3f-b048-5f989572effe" providerId="ADAL" clId="{07A964DC-E2DE-4D83-B7BF-261E1CB87CE6}" dt="2024-11-15T16:58:02.817" v="56"/>
              <pc2:cmMkLst xmlns:pc2="http://schemas.microsoft.com/office/powerpoint/2019/9/main/command">
                <pc:docMk/>
                <pc:sldMk cId="1637730733" sldId="2954"/>
                <pc2:cmMk id="{1BEE2859-91CB-4AF6-A0B2-799801CB4747}"/>
              </pc2:cmMkLst>
            </pc226:cmChg>
          </p:ext>
        </pc:extLst>
      </pc:sldChg>
      <pc:sldChg chg="delCm">
        <pc:chgData name="Chris Final - Researcher" userId="30a9b99c-3608-4e3f-b048-5f989572effe" providerId="ADAL" clId="{07A964DC-E2DE-4D83-B7BF-261E1CB87CE6}" dt="2024-11-15T16:58:06.141" v="57"/>
        <pc:sldMkLst>
          <pc:docMk/>
          <pc:sldMk cId="2973270957" sldId="2955"/>
        </pc:sldMkLst>
        <pc:extLst>
          <p:ext xmlns:p="http://schemas.openxmlformats.org/presentationml/2006/main" uri="{D6D511B9-2390-475A-947B-AFAB55BFBCF1}">
            <pc226:cmChg xmlns:pc226="http://schemas.microsoft.com/office/powerpoint/2022/06/main/command" chg="del">
              <pc226:chgData name="Chris Final - Researcher" userId="30a9b99c-3608-4e3f-b048-5f989572effe" providerId="ADAL" clId="{07A964DC-E2DE-4D83-B7BF-261E1CB87CE6}" dt="2024-11-15T16:58:06.141" v="57"/>
              <pc2:cmMkLst xmlns:pc2="http://schemas.microsoft.com/office/powerpoint/2019/9/main/command">
                <pc:docMk/>
                <pc:sldMk cId="2973270957" sldId="2955"/>
                <pc2:cmMk id="{802480E0-5E29-4703-AF64-089B34DFD552}"/>
              </pc2:cmMkLst>
            </pc226:cmChg>
          </p:ext>
        </pc:extLst>
      </pc:sldChg>
      <pc:sldChg chg="delCm">
        <pc:chgData name="Chris Final - Researcher" userId="30a9b99c-3608-4e3f-b048-5f989572effe" providerId="ADAL" clId="{07A964DC-E2DE-4D83-B7BF-261E1CB87CE6}" dt="2024-11-15T16:58:09.261" v="58"/>
        <pc:sldMkLst>
          <pc:docMk/>
          <pc:sldMk cId="1700059750" sldId="2956"/>
        </pc:sldMkLst>
        <pc:extLst>
          <p:ext xmlns:p="http://schemas.openxmlformats.org/presentationml/2006/main" uri="{D6D511B9-2390-475A-947B-AFAB55BFBCF1}">
            <pc226:cmChg xmlns:pc226="http://schemas.microsoft.com/office/powerpoint/2022/06/main/command" chg="del">
              <pc226:chgData name="Chris Final - Researcher" userId="30a9b99c-3608-4e3f-b048-5f989572effe" providerId="ADAL" clId="{07A964DC-E2DE-4D83-B7BF-261E1CB87CE6}" dt="2024-11-15T16:58:09.261" v="58"/>
              <pc2:cmMkLst xmlns:pc2="http://schemas.microsoft.com/office/powerpoint/2019/9/main/command">
                <pc:docMk/>
                <pc:sldMk cId="1700059750" sldId="2956"/>
                <pc2:cmMk id="{0FA020C4-67DF-4463-8902-5EB1794D4369}"/>
              </pc2:cmMkLst>
            </pc226:cmChg>
          </p:ext>
        </pc:extLst>
      </pc:sldChg>
      <pc:sldChg chg="delCm">
        <pc:chgData name="Chris Final - Researcher" userId="30a9b99c-3608-4e3f-b048-5f989572effe" providerId="ADAL" clId="{07A964DC-E2DE-4D83-B7BF-261E1CB87CE6}" dt="2024-11-15T16:58:15.855" v="60"/>
        <pc:sldMkLst>
          <pc:docMk/>
          <pc:sldMk cId="2682090344" sldId="2959"/>
        </pc:sldMkLst>
        <pc:extLst>
          <p:ext xmlns:p="http://schemas.openxmlformats.org/presentationml/2006/main" uri="{D6D511B9-2390-475A-947B-AFAB55BFBCF1}">
            <pc226:cmChg xmlns:pc226="http://schemas.microsoft.com/office/powerpoint/2022/06/main/command" chg="del">
              <pc226:chgData name="Chris Final - Researcher" userId="30a9b99c-3608-4e3f-b048-5f989572effe" providerId="ADAL" clId="{07A964DC-E2DE-4D83-B7BF-261E1CB87CE6}" dt="2024-11-15T16:58:15.855" v="60"/>
              <pc2:cmMkLst xmlns:pc2="http://schemas.microsoft.com/office/powerpoint/2019/9/main/command">
                <pc:docMk/>
                <pc:sldMk cId="2682090344" sldId="2959"/>
                <pc2:cmMk id="{E85984CC-D93A-4E4A-9F9A-ECBA80420D0C}"/>
              </pc2:cmMkLst>
            </pc226:cmChg>
          </p:ext>
        </pc:extLst>
      </pc:sldChg>
      <pc:sldChg chg="delCm">
        <pc:chgData name="Chris Final - Researcher" userId="30a9b99c-3608-4e3f-b048-5f989572effe" providerId="ADAL" clId="{07A964DC-E2DE-4D83-B7BF-261E1CB87CE6}" dt="2024-11-15T16:51:32.413" v="5"/>
        <pc:sldMkLst>
          <pc:docMk/>
          <pc:sldMk cId="2783361457" sldId="3030"/>
        </pc:sldMkLst>
        <pc:extLst>
          <p:ext xmlns:p="http://schemas.openxmlformats.org/presentationml/2006/main" uri="{D6D511B9-2390-475A-947B-AFAB55BFBCF1}">
            <pc226:cmChg xmlns:pc226="http://schemas.microsoft.com/office/powerpoint/2022/06/main/command" chg="del">
              <pc226:chgData name="Chris Final - Researcher" userId="30a9b99c-3608-4e3f-b048-5f989572effe" providerId="ADAL" clId="{07A964DC-E2DE-4D83-B7BF-261E1CB87CE6}" dt="2024-11-15T16:51:32.413" v="5"/>
              <pc2:cmMkLst xmlns:pc2="http://schemas.microsoft.com/office/powerpoint/2019/9/main/command">
                <pc:docMk/>
                <pc:sldMk cId="2783361457" sldId="3030"/>
                <pc2:cmMk id="{5D3B75BA-B826-42A5-A642-0DC4FFC3D722}"/>
              </pc2:cmMkLst>
            </pc226:cmChg>
          </p:ext>
        </pc:extLst>
      </pc:sldChg>
      <pc:sldChg chg="delSp modSp mod addCm delCm">
        <pc:chgData name="Chris Final - Researcher" userId="30a9b99c-3608-4e3f-b048-5f989572effe" providerId="ADAL" clId="{07A964DC-E2DE-4D83-B7BF-261E1CB87CE6}" dt="2024-11-20T12:41:10.426" v="74" actId="20577"/>
        <pc:sldMkLst>
          <pc:docMk/>
          <pc:sldMk cId="1024873174" sldId="3031"/>
        </pc:sldMkLst>
        <pc:spChg chg="del">
          <ac:chgData name="Chris Final - Researcher" userId="30a9b99c-3608-4e3f-b048-5f989572effe" providerId="ADAL" clId="{07A964DC-E2DE-4D83-B7BF-261E1CB87CE6}" dt="2024-11-15T16:55:41.852" v="36" actId="478"/>
          <ac:spMkLst>
            <pc:docMk/>
            <pc:sldMk cId="1024873174" sldId="3031"/>
            <ac:spMk id="8" creationId="{92FED81C-4649-E411-5196-2028CBAD501C}"/>
          </ac:spMkLst>
        </pc:spChg>
        <pc:spChg chg="del">
          <ac:chgData name="Chris Final - Researcher" userId="30a9b99c-3608-4e3f-b048-5f989572effe" providerId="ADAL" clId="{07A964DC-E2DE-4D83-B7BF-261E1CB87CE6}" dt="2024-11-15T16:55:47.498" v="38" actId="478"/>
          <ac:spMkLst>
            <pc:docMk/>
            <pc:sldMk cId="1024873174" sldId="3031"/>
            <ac:spMk id="9" creationId="{E29D6E9F-109E-4C4A-55C6-D2CC382A755B}"/>
          </ac:spMkLst>
        </pc:spChg>
        <pc:spChg chg="mod">
          <ac:chgData name="Chris Final - Researcher" userId="30a9b99c-3608-4e3f-b048-5f989572effe" providerId="ADAL" clId="{07A964DC-E2DE-4D83-B7BF-261E1CB87CE6}" dt="2024-11-20T12:41:10.426" v="74" actId="20577"/>
          <ac:spMkLst>
            <pc:docMk/>
            <pc:sldMk cId="1024873174" sldId="3031"/>
            <ac:spMk id="18" creationId="{E8ED7466-1C07-436C-9FD0-914EA80CEA16}"/>
          </ac:spMkLst>
        </pc:spChg>
        <pc:graphicFrameChg chg="mod">
          <ac:chgData name="Chris Final - Researcher" userId="30a9b99c-3608-4e3f-b048-5f989572effe" providerId="ADAL" clId="{07A964DC-E2DE-4D83-B7BF-261E1CB87CE6}" dt="2024-11-15T16:56:57.442" v="52"/>
          <ac:graphicFrameMkLst>
            <pc:docMk/>
            <pc:sldMk cId="1024873174" sldId="3031"/>
            <ac:graphicFrameMk id="6" creationId="{FF640033-5D0D-333F-C893-DA8C9EB3A0E8}"/>
          </ac:graphicFrameMkLst>
        </pc:graphicFrameChg>
        <pc:extLst>
          <p:ext xmlns:p="http://schemas.openxmlformats.org/presentationml/2006/main" uri="{D6D511B9-2390-475A-947B-AFAB55BFBCF1}">
            <pc226:cmChg xmlns:pc226="http://schemas.microsoft.com/office/powerpoint/2022/06/main/command" chg="add">
              <pc226:chgData name="Chris Final - Researcher" userId="30a9b99c-3608-4e3f-b048-5f989572effe" providerId="ADAL" clId="{07A964DC-E2DE-4D83-B7BF-261E1CB87CE6}" dt="2024-11-20T11:57:06.405" v="72"/>
              <pc2:cmMkLst xmlns:pc2="http://schemas.microsoft.com/office/powerpoint/2019/9/main/command">
                <pc:docMk/>
                <pc:sldMk cId="1024873174" sldId="3031"/>
                <pc2:cmMk id="{00EC3638-AD3E-49B7-863B-9947D020718D}"/>
              </pc2:cmMkLst>
            </pc226:cmChg>
            <pc226:cmChg xmlns:pc226="http://schemas.microsoft.com/office/powerpoint/2022/06/main/command" chg="del">
              <pc226:chgData name="Chris Final - Researcher" userId="30a9b99c-3608-4e3f-b048-5f989572effe" providerId="ADAL" clId="{07A964DC-E2DE-4D83-B7BF-261E1CB87CE6}" dt="2024-11-15T16:57:59.208" v="55"/>
              <pc2:cmMkLst xmlns:pc2="http://schemas.microsoft.com/office/powerpoint/2019/9/main/command">
                <pc:docMk/>
                <pc:sldMk cId="1024873174" sldId="3031"/>
                <pc2:cmMk id="{882626B1-6A92-4D4F-890A-975D466FE4FF}"/>
              </pc2:cmMkLst>
            </pc226:cmChg>
          </p:ext>
        </pc:extLst>
      </pc:sldChg>
      <pc:sldChg chg="delCm">
        <pc:chgData name="Chris Final - Researcher" userId="30a9b99c-3608-4e3f-b048-5f989572effe" providerId="ADAL" clId="{07A964DC-E2DE-4D83-B7BF-261E1CB87CE6}" dt="2024-11-15T16:51:27.597" v="4"/>
        <pc:sldMkLst>
          <pc:docMk/>
          <pc:sldMk cId="1726538919" sldId="3032"/>
        </pc:sldMkLst>
        <pc:extLst>
          <p:ext xmlns:p="http://schemas.openxmlformats.org/presentationml/2006/main" uri="{D6D511B9-2390-475A-947B-AFAB55BFBCF1}">
            <pc226:cmChg xmlns:pc226="http://schemas.microsoft.com/office/powerpoint/2022/06/main/command" chg="del">
              <pc226:chgData name="Chris Final - Researcher" userId="30a9b99c-3608-4e3f-b048-5f989572effe" providerId="ADAL" clId="{07A964DC-E2DE-4D83-B7BF-261E1CB87CE6}" dt="2024-11-15T16:51:27.597" v="4"/>
              <pc2:cmMkLst xmlns:pc2="http://schemas.microsoft.com/office/powerpoint/2019/9/main/command">
                <pc:docMk/>
                <pc:sldMk cId="1726538919" sldId="3032"/>
                <pc2:cmMk id="{5763E6F4-35A0-4118-AADE-FDC817DB7A49}"/>
              </pc2:cmMkLst>
            </pc226:cmChg>
          </p:ext>
        </pc:extLst>
      </pc:sldChg>
      <pc:sldChg chg="delCm">
        <pc:chgData name="Chris Final - Researcher" userId="30a9b99c-3608-4e3f-b048-5f989572effe" providerId="ADAL" clId="{07A964DC-E2DE-4D83-B7BF-261E1CB87CE6}" dt="2024-11-15T16:51:19.378" v="2"/>
        <pc:sldMkLst>
          <pc:docMk/>
          <pc:sldMk cId="1282336796" sldId="3109"/>
        </pc:sldMkLst>
        <pc:extLst>
          <p:ext xmlns:p="http://schemas.openxmlformats.org/presentationml/2006/main" uri="{D6D511B9-2390-475A-947B-AFAB55BFBCF1}">
            <pc226:cmChg xmlns:pc226="http://schemas.microsoft.com/office/powerpoint/2022/06/main/command" chg="del">
              <pc226:chgData name="Chris Final - Researcher" userId="30a9b99c-3608-4e3f-b048-5f989572effe" providerId="ADAL" clId="{07A964DC-E2DE-4D83-B7BF-261E1CB87CE6}" dt="2024-11-15T16:51:19.378" v="2"/>
              <pc2:cmMkLst xmlns:pc2="http://schemas.microsoft.com/office/powerpoint/2019/9/main/command">
                <pc:docMk/>
                <pc:sldMk cId="1282336796" sldId="3109"/>
                <pc2:cmMk id="{38E30AB7-2F30-4D79-8F4B-6ED4B5D46A28}"/>
              </pc2:cmMkLst>
            </pc226:cmChg>
          </p:ext>
        </pc:extLst>
      </pc:sldChg>
      <pc:sldChg chg="modSp delCm">
        <pc:chgData name="Chris Final - Researcher" userId="30a9b99c-3608-4e3f-b048-5f989572effe" providerId="ADAL" clId="{07A964DC-E2DE-4D83-B7BF-261E1CB87CE6}" dt="2024-11-15T16:57:33.762" v="54" actId="208"/>
        <pc:sldMkLst>
          <pc:docMk/>
          <pc:sldMk cId="2257238468" sldId="3177"/>
        </pc:sldMkLst>
        <pc:graphicFrameChg chg="mod">
          <ac:chgData name="Chris Final - Researcher" userId="30a9b99c-3608-4e3f-b048-5f989572effe" providerId="ADAL" clId="{07A964DC-E2DE-4D83-B7BF-261E1CB87CE6}" dt="2024-11-15T16:57:33.762" v="54" actId="208"/>
          <ac:graphicFrameMkLst>
            <pc:docMk/>
            <pc:sldMk cId="2257238468" sldId="3177"/>
            <ac:graphicFrameMk id="62" creationId="{FB4C66C1-64FE-4FCD-8D59-37FD20B2E959}"/>
          </ac:graphicFrameMkLst>
        </pc:graphicFrameChg>
        <pc:extLst>
          <p:ext xmlns:p="http://schemas.openxmlformats.org/presentationml/2006/main" uri="{D6D511B9-2390-475A-947B-AFAB55BFBCF1}">
            <pc226:cmChg xmlns:pc226="http://schemas.microsoft.com/office/powerpoint/2022/06/main/command" chg="del">
              <pc226:chgData name="Chris Final - Researcher" userId="30a9b99c-3608-4e3f-b048-5f989572effe" providerId="ADAL" clId="{07A964DC-E2DE-4D83-B7BF-261E1CB87CE6}" dt="2024-11-15T16:51:08.906" v="0"/>
              <pc2:cmMkLst xmlns:pc2="http://schemas.microsoft.com/office/powerpoint/2019/9/main/command">
                <pc:docMk/>
                <pc:sldMk cId="2257238468" sldId="3177"/>
                <pc2:cmMk id="{48CD8324-AD06-464F-8599-E0D3FBD4EB9C}"/>
              </pc2:cmMkLst>
            </pc226:cmChg>
          </p:ext>
        </pc:extLst>
      </pc:sldChg>
      <pc:sldChg chg="delCm">
        <pc:chgData name="Chris Final - Researcher" userId="30a9b99c-3608-4e3f-b048-5f989572effe" providerId="ADAL" clId="{07A964DC-E2DE-4D83-B7BF-261E1CB87CE6}" dt="2024-11-15T16:51:23.711" v="3"/>
        <pc:sldMkLst>
          <pc:docMk/>
          <pc:sldMk cId="1798875725" sldId="3181"/>
        </pc:sldMkLst>
        <pc:extLst>
          <p:ext xmlns:p="http://schemas.openxmlformats.org/presentationml/2006/main" uri="{D6D511B9-2390-475A-947B-AFAB55BFBCF1}">
            <pc226:cmChg xmlns:pc226="http://schemas.microsoft.com/office/powerpoint/2022/06/main/command" chg="del">
              <pc226:chgData name="Chris Final - Researcher" userId="30a9b99c-3608-4e3f-b048-5f989572effe" providerId="ADAL" clId="{07A964DC-E2DE-4D83-B7BF-261E1CB87CE6}" dt="2024-11-15T16:51:23.711" v="3"/>
              <pc2:cmMkLst xmlns:pc2="http://schemas.microsoft.com/office/powerpoint/2019/9/main/command">
                <pc:docMk/>
                <pc:sldMk cId="1798875725" sldId="3181"/>
                <pc2:cmMk id="{BA5B454A-5FEA-44FA-A6FF-5FC473A2A53C}"/>
              </pc2:cmMkLst>
            </pc226:cmChg>
          </p:ext>
        </pc:extLst>
      </pc:sldChg>
      <pc:sldChg chg="modSp mod delCm">
        <pc:chgData name="Chris Final - Researcher" userId="30a9b99c-3608-4e3f-b048-5f989572effe" providerId="ADAL" clId="{07A964DC-E2DE-4D83-B7BF-261E1CB87CE6}" dt="2024-11-20T12:41:20.336" v="76" actId="20577"/>
        <pc:sldMkLst>
          <pc:docMk/>
          <pc:sldMk cId="2350589206" sldId="3183"/>
        </pc:sldMkLst>
        <pc:spChg chg="mod">
          <ac:chgData name="Chris Final - Researcher" userId="30a9b99c-3608-4e3f-b048-5f989572effe" providerId="ADAL" clId="{07A964DC-E2DE-4D83-B7BF-261E1CB87CE6}" dt="2024-11-20T12:41:20.336" v="76" actId="20577"/>
          <ac:spMkLst>
            <pc:docMk/>
            <pc:sldMk cId="2350589206" sldId="3183"/>
            <ac:spMk id="32" creationId="{F2BB5298-0A28-AD5A-875C-DFCEB704BDE8}"/>
          </ac:spMkLst>
        </pc:spChg>
        <pc:graphicFrameChg chg="mod">
          <ac:chgData name="Chris Final - Researcher" userId="30a9b99c-3608-4e3f-b048-5f989572effe" providerId="ADAL" clId="{07A964DC-E2DE-4D83-B7BF-261E1CB87CE6}" dt="2024-11-15T16:54:57.745" v="35"/>
          <ac:graphicFrameMkLst>
            <pc:docMk/>
            <pc:sldMk cId="2350589206" sldId="3183"/>
            <ac:graphicFrameMk id="6" creationId="{64D77402-C22F-5204-0064-FA7E55379AC3}"/>
          </ac:graphicFrameMkLst>
        </pc:graphicFrameChg>
        <pc:extLst>
          <p:ext xmlns:p="http://schemas.openxmlformats.org/presentationml/2006/main" uri="{D6D511B9-2390-475A-947B-AFAB55BFBCF1}">
            <pc226:cmChg xmlns:pc226="http://schemas.microsoft.com/office/powerpoint/2022/06/main/command" chg="del">
              <pc226:chgData name="Chris Final - Researcher" userId="30a9b99c-3608-4e3f-b048-5f989572effe" providerId="ADAL" clId="{07A964DC-E2DE-4D83-B7BF-261E1CB87CE6}" dt="2024-11-15T16:51:36.703" v="6"/>
              <pc2:cmMkLst xmlns:pc2="http://schemas.microsoft.com/office/powerpoint/2019/9/main/command">
                <pc:docMk/>
                <pc:sldMk cId="2350589206" sldId="3183"/>
                <pc2:cmMk id="{0CA94EC1-625F-4203-9A2B-1A7E245467EB}"/>
              </pc2:cmMkLst>
            </pc226:cmChg>
          </p:ext>
        </pc:extLst>
      </pc:sldChg>
      <pc:sldChg chg="delCm">
        <pc:chgData name="Chris Final - Researcher" userId="30a9b99c-3608-4e3f-b048-5f989572effe" providerId="ADAL" clId="{07A964DC-E2DE-4D83-B7BF-261E1CB87CE6}" dt="2024-11-15T16:58:12.131" v="59"/>
        <pc:sldMkLst>
          <pc:docMk/>
          <pc:sldMk cId="3945294284" sldId="3184"/>
        </pc:sldMkLst>
        <pc:extLst>
          <p:ext xmlns:p="http://schemas.openxmlformats.org/presentationml/2006/main" uri="{D6D511B9-2390-475A-947B-AFAB55BFBCF1}">
            <pc226:cmChg xmlns:pc226="http://schemas.microsoft.com/office/powerpoint/2022/06/main/command" chg="del">
              <pc226:chgData name="Chris Final - Researcher" userId="30a9b99c-3608-4e3f-b048-5f989572effe" providerId="ADAL" clId="{07A964DC-E2DE-4D83-B7BF-261E1CB87CE6}" dt="2024-11-15T16:58:12.131" v="59"/>
              <pc2:cmMkLst xmlns:pc2="http://schemas.microsoft.com/office/powerpoint/2019/9/main/command">
                <pc:docMk/>
                <pc:sldMk cId="3945294284" sldId="3184"/>
                <pc2:cmMk id="{21EC7711-BD57-4693-867B-9CAA38B9332D}"/>
              </pc2:cmMkLst>
            </pc226:cmChg>
          </p:ext>
        </pc:ext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56595769306817"/>
          <c:y val="7.2422777826734633E-2"/>
          <c:w val="0.63060624565572765"/>
          <c:h val="0.84968188438799608"/>
        </c:manualLayout>
      </c:layout>
      <c:barChart>
        <c:barDir val="col"/>
        <c:grouping val="stacked"/>
        <c:varyColors val="0"/>
        <c:ser>
          <c:idx val="0"/>
          <c:order val="0"/>
          <c:tx>
            <c:strRef>
              <c:f>Sheet1!$A$2</c:f>
              <c:strCache>
                <c:ptCount val="1"/>
                <c:pt idx="0">
                  <c:v>Very safe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2024</c:v>
                </c:pt>
                <c:pt idx="1">
                  <c:v>Essex 2023</c:v>
                </c:pt>
                <c:pt idx="2">
                  <c:v>England 2024</c:v>
                </c:pt>
              </c:strCache>
            </c:strRef>
          </c:cat>
          <c:val>
            <c:numRef>
              <c:f>Sheet1!$B$2:$D$2</c:f>
              <c:numCache>
                <c:formatCode>0%</c:formatCode>
                <c:ptCount val="3"/>
                <c:pt idx="0">
                  <c:v>0.44069999999999998</c:v>
                </c:pt>
                <c:pt idx="1">
                  <c:v>0.44069999999999998</c:v>
                </c:pt>
                <c:pt idx="2">
                  <c:v>0.6</c:v>
                </c:pt>
              </c:numCache>
            </c:numRef>
          </c:val>
          <c:extLst>
            <c:ext xmlns:c16="http://schemas.microsoft.com/office/drawing/2014/chart" uri="{C3380CC4-5D6E-409C-BE32-E72D297353CC}">
              <c16:uniqueId val="{00000000-DF52-4BC3-B5CB-8182072F1A26}"/>
            </c:ext>
          </c:extLst>
        </c:ser>
        <c:ser>
          <c:idx val="1"/>
          <c:order val="1"/>
          <c:tx>
            <c:strRef>
              <c:f>Sheet1!$A$3</c:f>
              <c:strCache>
                <c:ptCount val="1"/>
                <c:pt idx="0">
                  <c:v>Fairly safe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2024</c:v>
                </c:pt>
                <c:pt idx="1">
                  <c:v>Essex 2023</c:v>
                </c:pt>
                <c:pt idx="2">
                  <c:v>England 2024</c:v>
                </c:pt>
              </c:strCache>
            </c:strRef>
          </c:cat>
          <c:val>
            <c:numRef>
              <c:f>Sheet1!$B$3:$D$3</c:f>
              <c:numCache>
                <c:formatCode>0%</c:formatCode>
                <c:ptCount val="3"/>
                <c:pt idx="0">
                  <c:v>0.43140000000000001</c:v>
                </c:pt>
                <c:pt idx="1">
                  <c:v>0.43140000000000001</c:v>
                </c:pt>
                <c:pt idx="2">
                  <c:v>0.31</c:v>
                </c:pt>
              </c:numCache>
            </c:numRef>
          </c:val>
          <c:extLst>
            <c:ext xmlns:c16="http://schemas.microsoft.com/office/drawing/2014/chart" uri="{C3380CC4-5D6E-409C-BE32-E72D297353CC}">
              <c16:uniqueId val="{00000001-DF52-4BC3-B5CB-8182072F1A26}"/>
            </c:ext>
          </c:extLst>
        </c:ser>
        <c:ser>
          <c:idx val="2"/>
          <c:order val="2"/>
          <c:tx>
            <c:strRef>
              <c:f>Sheet1!$A$4</c:f>
              <c:strCache>
                <c:ptCount val="1"/>
                <c:pt idx="0">
                  <c:v>Neither safe nor unsafe</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2024</c:v>
                </c:pt>
                <c:pt idx="1">
                  <c:v>Essex 2023</c:v>
                </c:pt>
                <c:pt idx="2">
                  <c:v>England 2024</c:v>
                </c:pt>
              </c:strCache>
            </c:strRef>
          </c:cat>
          <c:val>
            <c:numRef>
              <c:f>Sheet1!$B$4:$D$4</c:f>
              <c:numCache>
                <c:formatCode>0%</c:formatCode>
                <c:ptCount val="3"/>
                <c:pt idx="0">
                  <c:v>0.08</c:v>
                </c:pt>
                <c:pt idx="1">
                  <c:v>7.4800000000000005E-2</c:v>
                </c:pt>
                <c:pt idx="2">
                  <c:v>0.06</c:v>
                </c:pt>
              </c:numCache>
            </c:numRef>
          </c:val>
          <c:extLst>
            <c:ext xmlns:c16="http://schemas.microsoft.com/office/drawing/2014/chart" uri="{C3380CC4-5D6E-409C-BE32-E72D297353CC}">
              <c16:uniqueId val="{00000002-DF52-4BC3-B5CB-8182072F1A26}"/>
            </c:ext>
          </c:extLst>
        </c:ser>
        <c:ser>
          <c:idx val="3"/>
          <c:order val="3"/>
          <c:tx>
            <c:strRef>
              <c:f>Sheet1!$A$5</c:f>
              <c:strCache>
                <c:ptCount val="1"/>
                <c:pt idx="0">
                  <c:v>Fairly unsafe</c:v>
                </c:pt>
              </c:strCache>
            </c:strRef>
          </c:tx>
          <c:spPr>
            <a:solidFill>
              <a:schemeClr val="accent4">
                <a:lumMod val="40000"/>
                <a:lumOff val="60000"/>
              </a:schemeClr>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3-DF52-4BC3-B5CB-8182072F1A2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2024</c:v>
                </c:pt>
                <c:pt idx="1">
                  <c:v>Essex 2023</c:v>
                </c:pt>
                <c:pt idx="2">
                  <c:v>England 2024</c:v>
                </c:pt>
              </c:strCache>
            </c:strRef>
          </c:cat>
          <c:val>
            <c:numRef>
              <c:f>Sheet1!$B$5:$D$5</c:f>
              <c:numCache>
                <c:formatCode>0%</c:formatCode>
                <c:ptCount val="3"/>
                <c:pt idx="0">
                  <c:v>3.8300000000000001E-2</c:v>
                </c:pt>
                <c:pt idx="1">
                  <c:v>3.8300000000000001E-2</c:v>
                </c:pt>
                <c:pt idx="2">
                  <c:v>0.02</c:v>
                </c:pt>
              </c:numCache>
            </c:numRef>
          </c:val>
          <c:extLst>
            <c:ext xmlns:c16="http://schemas.microsoft.com/office/drawing/2014/chart" uri="{C3380CC4-5D6E-409C-BE32-E72D297353CC}">
              <c16:uniqueId val="{00000004-DF52-4BC3-B5CB-8182072F1A26}"/>
            </c:ext>
          </c:extLst>
        </c:ser>
        <c:ser>
          <c:idx val="4"/>
          <c:order val="4"/>
          <c:tx>
            <c:strRef>
              <c:f>Sheet1!$A$6</c:f>
              <c:strCache>
                <c:ptCount val="1"/>
                <c:pt idx="0">
                  <c:v>Very unsafe</c:v>
                </c:pt>
              </c:strCache>
            </c:strRef>
          </c:tx>
          <c:spPr>
            <a:solidFill>
              <a:schemeClr val="accent4"/>
            </a:solidFill>
            <a:ln>
              <a:noFill/>
            </a:ln>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F52-4BC3-B5CB-8182072F1A2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2024</c:v>
                </c:pt>
                <c:pt idx="1">
                  <c:v>Essex 2023</c:v>
                </c:pt>
                <c:pt idx="2">
                  <c:v>England 2024</c:v>
                </c:pt>
              </c:strCache>
            </c:strRef>
          </c:cat>
          <c:val>
            <c:numRef>
              <c:f>Sheet1!$B$6:$D$6</c:f>
              <c:numCache>
                <c:formatCode>0%</c:formatCode>
                <c:ptCount val="3"/>
                <c:pt idx="0">
                  <c:v>1.4800000000000001E-2</c:v>
                </c:pt>
                <c:pt idx="1">
                  <c:v>1.4800000000000001E-2</c:v>
                </c:pt>
                <c:pt idx="2">
                  <c:v>0.01</c:v>
                </c:pt>
              </c:numCache>
            </c:numRef>
          </c:val>
          <c:extLst>
            <c:ext xmlns:c16="http://schemas.microsoft.com/office/drawing/2014/chart" uri="{C3380CC4-5D6E-409C-BE32-E72D297353CC}">
              <c16:uniqueId val="{00000006-DF52-4BC3-B5CB-8182072F1A26}"/>
            </c:ext>
          </c:extLst>
        </c:ser>
        <c:dLbls>
          <c:showLegendKey val="0"/>
          <c:showVal val="0"/>
          <c:showCatName val="0"/>
          <c:showSerName val="0"/>
          <c:showPercent val="0"/>
          <c:showBubbleSize val="0"/>
        </c:dLbls>
        <c:gapWidth val="100"/>
        <c:overlap val="100"/>
        <c:axId val="871065752"/>
        <c:axId val="871067392"/>
      </c:barChart>
      <c:catAx>
        <c:axId val="87106575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71067392"/>
        <c:crosses val="autoZero"/>
        <c:auto val="1"/>
        <c:lblAlgn val="ctr"/>
        <c:lblOffset val="100"/>
        <c:noMultiLvlLbl val="0"/>
      </c:catAx>
      <c:valAx>
        <c:axId val="871067392"/>
        <c:scaling>
          <c:orientation val="minMax"/>
          <c:max val="1.01"/>
          <c:min val="0"/>
        </c:scaling>
        <c:delete val="1"/>
        <c:axPos val="l"/>
        <c:numFmt formatCode="0%" sourceLinked="1"/>
        <c:majorTickMark val="out"/>
        <c:minorTickMark val="none"/>
        <c:tickLblPos val="nextTo"/>
        <c:crossAx val="871065752"/>
        <c:crosses val="autoZero"/>
        <c:crossBetween val="between"/>
      </c:valAx>
      <c:spPr>
        <a:noFill/>
        <a:ln>
          <a:noFill/>
        </a:ln>
        <a:effectLst/>
      </c:spPr>
    </c:plotArea>
    <c:legend>
      <c:legendPos val="l"/>
      <c:legendEntry>
        <c:idx val="0"/>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1.5311707789921761E-2"/>
          <c:y val="4.188990410091481E-2"/>
          <c:w val="0.27225381908554142"/>
          <c:h val="0.9577800461555400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194960989808132E-2"/>
          <c:y val="5.9094071773901649E-2"/>
          <c:w val="0.88147648164298831"/>
          <c:h val="0.75956223953582647"/>
        </c:manualLayout>
      </c:layout>
      <c:lineChart>
        <c:grouping val="standard"/>
        <c:varyColors val="0"/>
        <c:ser>
          <c:idx val="0"/>
          <c:order val="0"/>
          <c:tx>
            <c:strRef>
              <c:f>Sheet1!$B$1</c:f>
              <c:strCache>
                <c:ptCount val="1"/>
                <c:pt idx="0">
                  <c:v>During the day</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Sheet1!$A$2:$A$16</c:f>
              <c:numCache>
                <c:formatCode>mmm\-yy</c:formatCode>
                <c:ptCount val="15"/>
                <c:pt idx="0">
                  <c:v>39387</c:v>
                </c:pt>
                <c:pt idx="1">
                  <c:v>39934</c:v>
                </c:pt>
                <c:pt idx="2">
                  <c:v>40179</c:v>
                </c:pt>
                <c:pt idx="3">
                  <c:v>40360</c:v>
                </c:pt>
                <c:pt idx="4">
                  <c:v>40940</c:v>
                </c:pt>
                <c:pt idx="5">
                  <c:v>41306</c:v>
                </c:pt>
                <c:pt idx="6">
                  <c:v>41760</c:v>
                </c:pt>
                <c:pt idx="7">
                  <c:v>42217</c:v>
                </c:pt>
                <c:pt idx="8">
                  <c:v>42583</c:v>
                </c:pt>
                <c:pt idx="9">
                  <c:v>43160</c:v>
                </c:pt>
                <c:pt idx="10">
                  <c:v>43922</c:v>
                </c:pt>
                <c:pt idx="11">
                  <c:v>44682</c:v>
                </c:pt>
                <c:pt idx="12">
                  <c:v>45047</c:v>
                </c:pt>
                <c:pt idx="13">
                  <c:v>45413</c:v>
                </c:pt>
                <c:pt idx="14">
                  <c:v>45658</c:v>
                </c:pt>
              </c:numCache>
            </c:numRef>
          </c:cat>
          <c:val>
            <c:numRef>
              <c:f>Sheet1!$B$2:$B$16</c:f>
              <c:numCache>
                <c:formatCode>0%</c:formatCode>
                <c:ptCount val="15"/>
                <c:pt idx="0">
                  <c:v>0.86</c:v>
                </c:pt>
                <c:pt idx="1">
                  <c:v>0.91</c:v>
                </c:pt>
                <c:pt idx="2">
                  <c:v>0.92</c:v>
                </c:pt>
                <c:pt idx="3">
                  <c:v>0.93</c:v>
                </c:pt>
                <c:pt idx="4">
                  <c:v>0.9</c:v>
                </c:pt>
                <c:pt idx="5">
                  <c:v>0.89</c:v>
                </c:pt>
                <c:pt idx="6">
                  <c:v>0.87</c:v>
                </c:pt>
                <c:pt idx="7">
                  <c:v>0.85</c:v>
                </c:pt>
                <c:pt idx="8">
                  <c:v>0.84</c:v>
                </c:pt>
                <c:pt idx="9">
                  <c:v>0.86</c:v>
                </c:pt>
                <c:pt idx="10">
                  <c:v>0.92</c:v>
                </c:pt>
                <c:pt idx="11">
                  <c:v>0.91</c:v>
                </c:pt>
                <c:pt idx="12">
                  <c:v>0.87</c:v>
                </c:pt>
                <c:pt idx="13">
                  <c:v>0.87</c:v>
                </c:pt>
              </c:numCache>
            </c:numRef>
          </c:val>
          <c:smooth val="0"/>
          <c:extLst>
            <c:ext xmlns:c16="http://schemas.microsoft.com/office/drawing/2014/chart" uri="{C3380CC4-5D6E-409C-BE32-E72D297353CC}">
              <c16:uniqueId val="{00000000-4B25-4B35-A605-F20BBCC2D9B2}"/>
            </c:ext>
          </c:extLst>
        </c:ser>
        <c:ser>
          <c:idx val="1"/>
          <c:order val="1"/>
          <c:tx>
            <c:strRef>
              <c:f>Sheet1!$C$1</c:f>
              <c:strCache>
                <c:ptCount val="1"/>
                <c:pt idx="0">
                  <c:v>After dark</c:v>
                </c:pt>
              </c:strCache>
            </c:strRef>
          </c:tx>
          <c:spPr>
            <a:ln w="28575" cap="rnd">
              <a:solidFill>
                <a:schemeClr val="accent4"/>
              </a:solidFill>
              <a:round/>
            </a:ln>
            <a:effectLst/>
          </c:spPr>
          <c:marker>
            <c:symbol val="x"/>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Sheet1!$A$2:$A$16</c:f>
              <c:numCache>
                <c:formatCode>mmm\-yy</c:formatCode>
                <c:ptCount val="15"/>
                <c:pt idx="0">
                  <c:v>39387</c:v>
                </c:pt>
                <c:pt idx="1">
                  <c:v>39934</c:v>
                </c:pt>
                <c:pt idx="2">
                  <c:v>40179</c:v>
                </c:pt>
                <c:pt idx="3">
                  <c:v>40360</c:v>
                </c:pt>
                <c:pt idx="4">
                  <c:v>40940</c:v>
                </c:pt>
                <c:pt idx="5">
                  <c:v>41306</c:v>
                </c:pt>
                <c:pt idx="6">
                  <c:v>41760</c:v>
                </c:pt>
                <c:pt idx="7">
                  <c:v>42217</c:v>
                </c:pt>
                <c:pt idx="8">
                  <c:v>42583</c:v>
                </c:pt>
                <c:pt idx="9">
                  <c:v>43160</c:v>
                </c:pt>
                <c:pt idx="10">
                  <c:v>43922</c:v>
                </c:pt>
                <c:pt idx="11">
                  <c:v>44682</c:v>
                </c:pt>
                <c:pt idx="12">
                  <c:v>45047</c:v>
                </c:pt>
                <c:pt idx="13">
                  <c:v>45413</c:v>
                </c:pt>
                <c:pt idx="14">
                  <c:v>45658</c:v>
                </c:pt>
              </c:numCache>
            </c:numRef>
          </c:cat>
          <c:val>
            <c:numRef>
              <c:f>Sheet1!$C$2:$C$16</c:f>
              <c:numCache>
                <c:formatCode>0%</c:formatCode>
                <c:ptCount val="15"/>
                <c:pt idx="0">
                  <c:v>0.45</c:v>
                </c:pt>
                <c:pt idx="1">
                  <c:v>0.57999999999999996</c:v>
                </c:pt>
                <c:pt idx="2">
                  <c:v>0.59</c:v>
                </c:pt>
                <c:pt idx="3">
                  <c:v>0.65</c:v>
                </c:pt>
                <c:pt idx="4">
                  <c:v>0.6</c:v>
                </c:pt>
                <c:pt idx="5">
                  <c:v>0.52</c:v>
                </c:pt>
                <c:pt idx="6">
                  <c:v>0.49</c:v>
                </c:pt>
                <c:pt idx="7">
                  <c:v>0.49</c:v>
                </c:pt>
                <c:pt idx="8">
                  <c:v>0.5</c:v>
                </c:pt>
                <c:pt idx="9">
                  <c:v>0.48</c:v>
                </c:pt>
                <c:pt idx="10">
                  <c:v>0.54</c:v>
                </c:pt>
                <c:pt idx="11">
                  <c:v>0.55000000000000004</c:v>
                </c:pt>
                <c:pt idx="12">
                  <c:v>0.51</c:v>
                </c:pt>
                <c:pt idx="13">
                  <c:v>0.55000000000000004</c:v>
                </c:pt>
              </c:numCache>
            </c:numRef>
          </c:val>
          <c:smooth val="0"/>
          <c:extLst>
            <c:ext xmlns:c16="http://schemas.microsoft.com/office/drawing/2014/chart" uri="{C3380CC4-5D6E-409C-BE32-E72D297353CC}">
              <c16:uniqueId val="{00000001-4B25-4B35-A605-F20BBCC2D9B2}"/>
            </c:ext>
          </c:extLst>
        </c:ser>
        <c:dLbls>
          <c:showLegendKey val="0"/>
          <c:showVal val="0"/>
          <c:showCatName val="0"/>
          <c:showSerName val="0"/>
          <c:showPercent val="0"/>
          <c:showBubbleSize val="0"/>
        </c:dLbls>
        <c:marker val="1"/>
        <c:smooth val="0"/>
        <c:axId val="534052464"/>
        <c:axId val="534052792"/>
      </c:lineChart>
      <c:dateAx>
        <c:axId val="534052464"/>
        <c:scaling>
          <c:orientation val="minMax"/>
          <c:min val="38718"/>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50000"/>
                <a:lumOff val="50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Offset val="100"/>
        <c:baseTimeUnit val="months"/>
        <c:majorUnit val="12"/>
        <c:majorTimeUnit val="months"/>
      </c:dateAx>
      <c:valAx>
        <c:axId val="534052792"/>
        <c:scaling>
          <c:orientation val="minMax"/>
          <c:max val="1"/>
          <c:min val="0"/>
        </c:scaling>
        <c:delete val="0"/>
        <c:axPos val="l"/>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valAx>
      <c:spPr>
        <a:noFill/>
        <a:ln>
          <a:noFill/>
        </a:ln>
        <a:effectLst/>
      </c:spPr>
    </c:plotArea>
    <c:legend>
      <c:legendPos val="r"/>
      <c:layout>
        <c:manualLayout>
          <c:xMode val="edge"/>
          <c:yMode val="edge"/>
          <c:x val="0.76497578021530155"/>
          <c:y val="0.56932511448176915"/>
          <c:w val="0.15087921161361076"/>
          <c:h val="0.1439634154856445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190569494523761E-2"/>
          <c:y val="0.15762187357098667"/>
          <c:w val="0.88147648164298831"/>
          <c:h val="0.65821935768739626"/>
        </c:manualLayout>
      </c:layout>
      <c:lineChart>
        <c:grouping val="standard"/>
        <c:varyColors val="0"/>
        <c:ser>
          <c:idx val="0"/>
          <c:order val="0"/>
          <c:tx>
            <c:strRef>
              <c:f>Sheet1!$B$1</c:f>
              <c:strCache>
                <c:ptCount val="1"/>
                <c:pt idx="0">
                  <c:v>Females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5"/>
              <c:spPr>
                <a:noFill/>
                <a:ln w="19050">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FCC2-4BAA-8E50-0B5942FD5A8D}"/>
                </c:ext>
              </c:extLst>
            </c:dLbl>
            <c:dLbl>
              <c:idx val="6"/>
              <c:layout>
                <c:manualLayout>
                  <c:x val="0"/>
                  <c:y val="5.23323381545088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6F-4386-8715-3D4CDF26838E}"/>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mmm\-yy</c:formatCode>
                <c:ptCount val="8"/>
                <c:pt idx="0">
                  <c:v>42217</c:v>
                </c:pt>
                <c:pt idx="1">
                  <c:v>42583</c:v>
                </c:pt>
                <c:pt idx="2">
                  <c:v>43160</c:v>
                </c:pt>
                <c:pt idx="3">
                  <c:v>43922</c:v>
                </c:pt>
                <c:pt idx="4">
                  <c:v>44682</c:v>
                </c:pt>
                <c:pt idx="5">
                  <c:v>45047</c:v>
                </c:pt>
                <c:pt idx="6">
                  <c:v>45413</c:v>
                </c:pt>
              </c:numCache>
            </c:numRef>
          </c:cat>
          <c:val>
            <c:numRef>
              <c:f>Sheet1!$B$2:$B$9</c:f>
              <c:numCache>
                <c:formatCode>0%</c:formatCode>
                <c:ptCount val="8"/>
                <c:pt idx="0">
                  <c:v>0.86</c:v>
                </c:pt>
                <c:pt idx="1">
                  <c:v>0.84</c:v>
                </c:pt>
                <c:pt idx="2">
                  <c:v>0.88</c:v>
                </c:pt>
                <c:pt idx="3">
                  <c:v>0.92</c:v>
                </c:pt>
                <c:pt idx="4">
                  <c:v>0.93</c:v>
                </c:pt>
                <c:pt idx="5">
                  <c:v>0.88</c:v>
                </c:pt>
                <c:pt idx="6">
                  <c:v>0.86</c:v>
                </c:pt>
              </c:numCache>
            </c:numRef>
          </c:val>
          <c:smooth val="0"/>
          <c:extLst>
            <c:ext xmlns:c16="http://schemas.microsoft.com/office/drawing/2014/chart" uri="{C3380CC4-5D6E-409C-BE32-E72D297353CC}">
              <c16:uniqueId val="{00000000-4B25-4B35-A605-F20BBCC2D9B2}"/>
            </c:ext>
          </c:extLst>
        </c:ser>
        <c:ser>
          <c:idx val="1"/>
          <c:order val="1"/>
          <c:tx>
            <c:strRef>
              <c:f>Sheet1!$C$1</c:f>
              <c:strCache>
                <c:ptCount val="1"/>
                <c:pt idx="0">
                  <c:v>Males</c:v>
                </c:pt>
              </c:strCache>
            </c:strRef>
          </c:tx>
          <c:spPr>
            <a:ln w="28575" cap="rnd">
              <a:solidFill>
                <a:schemeClr val="accent1"/>
              </a:solidFill>
              <a:round/>
            </a:ln>
            <a:effectLst/>
          </c:spPr>
          <c:marker>
            <c:symbol val="x"/>
            <c:size val="5"/>
            <c:spPr>
              <a:solidFill>
                <a:schemeClr val="accent1"/>
              </a:solidFill>
              <a:ln w="9525">
                <a:solidFill>
                  <a:schemeClr val="accent1"/>
                </a:solidFill>
              </a:ln>
              <a:effectLst/>
            </c:spPr>
          </c:marker>
          <c:dLbls>
            <c:dLbl>
              <c:idx val="6"/>
              <c:layout>
                <c:manualLayout>
                  <c:x val="-2.4272521937965799E-3"/>
                  <c:y val="-4.38870980004730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16F-4386-8715-3D4CDF26838E}"/>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mmm\-yy</c:formatCode>
                <c:ptCount val="8"/>
                <c:pt idx="0">
                  <c:v>42217</c:v>
                </c:pt>
                <c:pt idx="1">
                  <c:v>42583</c:v>
                </c:pt>
                <c:pt idx="2">
                  <c:v>43160</c:v>
                </c:pt>
                <c:pt idx="3">
                  <c:v>43922</c:v>
                </c:pt>
                <c:pt idx="4">
                  <c:v>44682</c:v>
                </c:pt>
                <c:pt idx="5">
                  <c:v>45047</c:v>
                </c:pt>
                <c:pt idx="6">
                  <c:v>45413</c:v>
                </c:pt>
              </c:numCache>
            </c:numRef>
          </c:cat>
          <c:val>
            <c:numRef>
              <c:f>Sheet1!$C$2:$C$9</c:f>
              <c:numCache>
                <c:formatCode>0%</c:formatCode>
                <c:ptCount val="8"/>
                <c:pt idx="0">
                  <c:v>0.83</c:v>
                </c:pt>
                <c:pt idx="1">
                  <c:v>0.84</c:v>
                </c:pt>
                <c:pt idx="2">
                  <c:v>0.83</c:v>
                </c:pt>
                <c:pt idx="3">
                  <c:v>0.91</c:v>
                </c:pt>
                <c:pt idx="4">
                  <c:v>0.9</c:v>
                </c:pt>
                <c:pt idx="5">
                  <c:v>0.87</c:v>
                </c:pt>
                <c:pt idx="6">
                  <c:v>0.88</c:v>
                </c:pt>
              </c:numCache>
            </c:numRef>
          </c:val>
          <c:smooth val="0"/>
          <c:extLst>
            <c:ext xmlns:c16="http://schemas.microsoft.com/office/drawing/2014/chart" uri="{C3380CC4-5D6E-409C-BE32-E72D297353CC}">
              <c16:uniqueId val="{00000001-4B25-4B35-A605-F20BBCC2D9B2}"/>
            </c:ext>
          </c:extLst>
        </c:ser>
        <c:dLbls>
          <c:showLegendKey val="0"/>
          <c:showVal val="0"/>
          <c:showCatName val="0"/>
          <c:showSerName val="0"/>
          <c:showPercent val="0"/>
          <c:showBubbleSize val="0"/>
        </c:dLbls>
        <c:marker val="1"/>
        <c:smooth val="0"/>
        <c:axId val="534052464"/>
        <c:axId val="534052792"/>
      </c:lineChart>
      <c:dateAx>
        <c:axId val="534052464"/>
        <c:scaling>
          <c:orientation val="minMax"/>
          <c:min val="42005"/>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50000"/>
                <a:lumOff val="50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Offset val="100"/>
        <c:baseTimeUnit val="months"/>
        <c:majorUnit val="12"/>
        <c:majorTimeUnit val="months"/>
      </c:dateAx>
      <c:valAx>
        <c:axId val="534052792"/>
        <c:scaling>
          <c:orientation val="minMax"/>
          <c:max val="1"/>
          <c:min val="0"/>
        </c:scaling>
        <c:delete val="0"/>
        <c:axPos val="l"/>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valAx>
      <c:spPr>
        <a:noFill/>
        <a:ln>
          <a:noFill/>
        </a:ln>
        <a:effectLst/>
      </c:spPr>
    </c:plotArea>
    <c:legend>
      <c:legendPos val="r"/>
      <c:layout>
        <c:manualLayout>
          <c:xMode val="edge"/>
          <c:yMode val="edge"/>
          <c:x val="0.70815101866232033"/>
          <c:y val="0.6565925960734732"/>
          <c:w val="0.21488807691675518"/>
          <c:h val="0.1045522947668105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8633798976588022"/>
          <c:y val="8.2020021805927247E-3"/>
          <c:w val="0.48841624105291959"/>
          <c:h val="0.94843750317190556"/>
        </c:manualLayout>
      </c:layout>
      <c:barChart>
        <c:barDir val="bar"/>
        <c:grouping val="clustered"/>
        <c:varyColors val="0"/>
        <c:ser>
          <c:idx val="0"/>
          <c:order val="0"/>
          <c:tx>
            <c:strRef>
              <c:f>Sheet1!$B$1</c:f>
              <c:strCache>
                <c:ptCount val="1"/>
                <c:pt idx="0">
                  <c:v>2024</c:v>
                </c:pt>
              </c:strCache>
            </c:strRef>
          </c:tx>
          <c:spPr>
            <a:solidFill>
              <a:schemeClr val="accent4"/>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8ACA-441B-B883-404ECC3383BB}"/>
              </c:ext>
            </c:extLst>
          </c:dPt>
          <c:dLbls>
            <c:dLbl>
              <c:idx val="1"/>
              <c:spPr>
                <a:noFill/>
                <a:ln w="19050">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8442-4948-B1AD-AD09E2B83048}"/>
                </c:ext>
              </c:extLst>
            </c:dLbl>
            <c:dLbl>
              <c:idx val="3"/>
              <c:layout>
                <c:manualLayout>
                  <c:x val="1.5731957179346789E-2"/>
                  <c:y val="1.6376810024361501E-2"/>
                </c:manualLayout>
              </c:layout>
              <c:spPr>
                <a:noFill/>
                <a:ln w="19050">
                  <a:solidFill>
                    <a:schemeClr val="accent1"/>
                  </a:solid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45F-4AC1-9C30-8C7A7A42FE81}"/>
                </c:ext>
              </c:extLst>
            </c:dLbl>
            <c:dLbl>
              <c:idx val="5"/>
              <c:layout>
                <c:manualLayout>
                  <c:x val="1.5731957179346789E-2"/>
                  <c:y val="6.5507240097445888E-3"/>
                </c:manualLayout>
              </c:layout>
              <c:spPr>
                <a:noFill/>
                <a:ln w="19050">
                  <a:solidFill>
                    <a:schemeClr val="accent1"/>
                  </a:solid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45F-4AC1-9C30-8C7A7A42FE81}"/>
                </c:ext>
              </c:extLst>
            </c:dLbl>
            <c:dLbl>
              <c:idx val="6"/>
              <c:layout>
                <c:manualLayout>
                  <c:x val="1.5731957179346789E-2"/>
                  <c:y val="9.8260860146169426E-3"/>
                </c:manualLayout>
              </c:layout>
              <c:spPr>
                <a:noFill/>
                <a:ln w="19050">
                  <a:solidFill>
                    <a:schemeClr val="accent1"/>
                  </a:solid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45F-4AC1-9C30-8C7A7A42FE81}"/>
                </c:ext>
              </c:extLst>
            </c:dLbl>
            <c:dLbl>
              <c:idx val="7"/>
              <c:spPr>
                <a:noFill/>
                <a:ln w="19050">
                  <a:solidFill>
                    <a:srgbClr val="E40037"/>
                  </a:solid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845F-4AC1-9C30-8C7A7A42FE81}"/>
                </c:ext>
              </c:extLst>
            </c:dLbl>
            <c:dLbl>
              <c:idx val="8"/>
              <c:spPr>
                <a:noFill/>
                <a:ln w="19050">
                  <a:solidFill>
                    <a:schemeClr val="accent1"/>
                  </a:solid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845F-4AC1-9C30-8C7A7A42FE81}"/>
                </c:ext>
              </c:extLst>
            </c:dLbl>
            <c:dLbl>
              <c:idx val="9"/>
              <c:spPr>
                <a:noFill/>
                <a:ln w="19050">
                  <a:solidFill>
                    <a:srgbClr val="E40037"/>
                  </a:solid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845F-4AC1-9C30-8C7A7A42FE81}"/>
                </c:ext>
              </c:extLst>
            </c:dLbl>
            <c:dLbl>
              <c:idx val="10"/>
              <c:spPr>
                <a:noFill/>
                <a:ln w="19050">
                  <a:solidFill>
                    <a:srgbClr val="007A37"/>
                  </a:solid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845F-4AC1-9C30-8C7A7A42FE81}"/>
                </c:ext>
              </c:extLst>
            </c:dLbl>
            <c:spPr>
              <a:noFill/>
              <a:ln w="19050">
                <a:solidFill>
                  <a:schemeClr val="bg1"/>
                </a:solid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11"/>
                <c:pt idx="0">
                  <c:v>18-24</c:v>
                </c:pt>
                <c:pt idx="1">
                  <c:v>25-34</c:v>
                </c:pt>
                <c:pt idx="2">
                  <c:v>35-44</c:v>
                </c:pt>
                <c:pt idx="3">
                  <c:v>45-54</c:v>
                </c:pt>
                <c:pt idx="4">
                  <c:v>55-64</c:v>
                </c:pt>
                <c:pt idx="5">
                  <c:v>65-74</c:v>
                </c:pt>
                <c:pt idx="6">
                  <c:v>75+</c:v>
                </c:pt>
                <c:pt idx="7">
                  <c:v>LLTI/condition* (all age)</c:v>
                </c:pt>
                <c:pt idx="8">
                  <c:v>No LLTI/condition (all age)</c:v>
                </c:pt>
                <c:pt idx="9">
                  <c:v>LLTI/condition* (age 18-64)</c:v>
                </c:pt>
                <c:pt idx="10">
                  <c:v>No LLTI/condition (age 18-64)</c:v>
                </c:pt>
              </c:strCache>
            </c:strRef>
          </c:cat>
          <c:val>
            <c:numRef>
              <c:f>Sheet1!$B$2:$B$26</c:f>
              <c:numCache>
                <c:formatCode>0%</c:formatCode>
                <c:ptCount val="11"/>
                <c:pt idx="0">
                  <c:v>0.81</c:v>
                </c:pt>
                <c:pt idx="1">
                  <c:v>0.84</c:v>
                </c:pt>
                <c:pt idx="2">
                  <c:v>0.86</c:v>
                </c:pt>
                <c:pt idx="3">
                  <c:v>0.89</c:v>
                </c:pt>
                <c:pt idx="4">
                  <c:v>0.88</c:v>
                </c:pt>
                <c:pt idx="5">
                  <c:v>0.89</c:v>
                </c:pt>
                <c:pt idx="6">
                  <c:v>0.9</c:v>
                </c:pt>
                <c:pt idx="7">
                  <c:v>0.76</c:v>
                </c:pt>
                <c:pt idx="8">
                  <c:v>0.9</c:v>
                </c:pt>
                <c:pt idx="9">
                  <c:v>0.72</c:v>
                </c:pt>
                <c:pt idx="10">
                  <c:v>0.8877158079388735</c:v>
                </c:pt>
              </c:numCache>
            </c:numRef>
          </c:val>
          <c:extLst xmlns:c15="http://schemas.microsoft.com/office/drawing/2012/chart">
            <c:ext xmlns:c16="http://schemas.microsoft.com/office/drawing/2014/chart" uri="{C3380CC4-5D6E-409C-BE32-E72D297353CC}">
              <c16:uniqueId val="{00000002-8ACA-441B-B883-404ECC3383BB}"/>
            </c:ext>
          </c:extLst>
        </c:ser>
        <c:ser>
          <c:idx val="1"/>
          <c:order val="1"/>
          <c:tx>
            <c:strRef>
              <c:f>Sheet1!$C$1</c:f>
              <c:strCache>
                <c:ptCount val="1"/>
                <c:pt idx="0">
                  <c:v>2023</c:v>
                </c:pt>
              </c:strCache>
            </c:strRef>
          </c:tx>
          <c:spPr>
            <a:solidFill>
              <a:schemeClr val="accent6"/>
            </a:solidFill>
            <a:ln>
              <a:noFill/>
            </a:ln>
            <a:effectLst/>
          </c:spPr>
          <c:invertIfNegative val="0"/>
          <c:dLbls>
            <c:dLbl>
              <c:idx val="0"/>
              <c:spPr>
                <a:noFill/>
                <a:ln w="19050">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8442-4948-B1AD-AD09E2B83048}"/>
                </c:ext>
              </c:extLst>
            </c:dLbl>
            <c:dLbl>
              <c:idx val="1"/>
              <c:spPr>
                <a:noFill/>
                <a:ln w="19050">
                  <a:solidFill>
                    <a:schemeClr val="accent1"/>
                  </a:solid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845F-4AC1-9C30-8C7A7A42FE81}"/>
                </c:ext>
              </c:extLst>
            </c:dLbl>
            <c:dLbl>
              <c:idx val="2"/>
              <c:spPr>
                <a:noFill/>
                <a:ln w="19050">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8442-4948-B1AD-AD09E2B83048}"/>
                </c:ext>
              </c:extLst>
            </c:dLbl>
            <c:dLbl>
              <c:idx val="3"/>
              <c:spPr>
                <a:noFill/>
                <a:ln w="19050">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8442-4948-B1AD-AD09E2B83048}"/>
                </c:ext>
              </c:extLst>
            </c:dLbl>
            <c:dLbl>
              <c:idx val="4"/>
              <c:spPr>
                <a:noFill/>
                <a:ln w="19050">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8442-4948-B1AD-AD09E2B83048}"/>
                </c:ext>
              </c:extLst>
            </c:dLbl>
            <c:dLbl>
              <c:idx val="5"/>
              <c:spPr>
                <a:noFill/>
                <a:ln w="19050">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8442-4948-B1AD-AD09E2B83048}"/>
                </c:ext>
              </c:extLst>
            </c:dLbl>
            <c:dLbl>
              <c:idx val="6"/>
              <c:spPr>
                <a:noFill/>
                <a:ln w="19050">
                  <a:solidFill>
                    <a:schemeClr val="accent1"/>
                  </a:solid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845F-4AC1-9C30-8C7A7A42FE81}"/>
                </c:ext>
              </c:extLst>
            </c:dLbl>
            <c:dLbl>
              <c:idx val="7"/>
              <c:layout>
                <c:manualLayout>
                  <c:x val="7.8659785896733943E-3"/>
                  <c:y val="-6.5507240097445888E-3"/>
                </c:manualLayout>
              </c:layout>
              <c:spPr>
                <a:noFill/>
                <a:ln w="19050">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442-4948-B1AD-AD09E2B83048}"/>
                </c:ext>
              </c:extLst>
            </c:dLbl>
            <c:dLbl>
              <c:idx val="8"/>
              <c:layout>
                <c:manualLayout>
                  <c:x val="2.8841921495469113E-2"/>
                  <c:y val="-1.6376810024361352E-2"/>
                </c:manualLayout>
              </c:layout>
              <c:spPr>
                <a:noFill/>
                <a:ln w="19050">
                  <a:solidFill>
                    <a:srgbClr val="007A37"/>
                  </a:solid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45F-4AC1-9C30-8C7A7A42FE81}"/>
                </c:ext>
              </c:extLst>
            </c:dLbl>
            <c:dLbl>
              <c:idx val="9"/>
              <c:spPr>
                <a:noFill/>
                <a:ln w="19050">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8442-4948-B1AD-AD09E2B83048}"/>
                </c:ext>
              </c:extLst>
            </c:dLbl>
            <c:dLbl>
              <c:idx val="10"/>
              <c:layout>
                <c:manualLayout>
                  <c:x val="2.6219928632242725E-3"/>
                  <c:y val="-1.9652172029233646E-2"/>
                </c:manualLayout>
              </c:layout>
              <c:spPr>
                <a:noFill/>
                <a:ln w="19050">
                  <a:solidFill>
                    <a:srgbClr val="007A37"/>
                  </a:solid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45F-4AC1-9C30-8C7A7A42FE81}"/>
                </c:ext>
              </c:extLst>
            </c:dLbl>
            <c:spPr>
              <a:noFill/>
              <a:ln w="19050">
                <a:solidFill>
                  <a:schemeClr val="bg1"/>
                </a:solid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11"/>
                <c:pt idx="0">
                  <c:v>18-24</c:v>
                </c:pt>
                <c:pt idx="1">
                  <c:v>25-34</c:v>
                </c:pt>
                <c:pt idx="2">
                  <c:v>35-44</c:v>
                </c:pt>
                <c:pt idx="3">
                  <c:v>45-54</c:v>
                </c:pt>
                <c:pt idx="4">
                  <c:v>55-64</c:v>
                </c:pt>
                <c:pt idx="5">
                  <c:v>65-74</c:v>
                </c:pt>
                <c:pt idx="6">
                  <c:v>75+</c:v>
                </c:pt>
                <c:pt idx="7">
                  <c:v>LLTI/condition* (all age)</c:v>
                </c:pt>
                <c:pt idx="8">
                  <c:v>No LLTI/condition (all age)</c:v>
                </c:pt>
                <c:pt idx="9">
                  <c:v>LLTI/condition* (age 18-64)</c:v>
                </c:pt>
                <c:pt idx="10">
                  <c:v>No LLTI/condition (age 18-64)</c:v>
                </c:pt>
              </c:strCache>
            </c:strRef>
          </c:cat>
          <c:val>
            <c:numRef>
              <c:f>Sheet1!$C$2:$C$26</c:f>
              <c:numCache>
                <c:formatCode>0%</c:formatCode>
                <c:ptCount val="11"/>
                <c:pt idx="0">
                  <c:v>0.81</c:v>
                </c:pt>
                <c:pt idx="1">
                  <c:v>0.89</c:v>
                </c:pt>
                <c:pt idx="2">
                  <c:v>0.87</c:v>
                </c:pt>
                <c:pt idx="3">
                  <c:v>0.87</c:v>
                </c:pt>
                <c:pt idx="4">
                  <c:v>0.88</c:v>
                </c:pt>
                <c:pt idx="5">
                  <c:v>0.87</c:v>
                </c:pt>
                <c:pt idx="6">
                  <c:v>0.9</c:v>
                </c:pt>
                <c:pt idx="7">
                  <c:v>0.83</c:v>
                </c:pt>
                <c:pt idx="8">
                  <c:v>0.89</c:v>
                </c:pt>
                <c:pt idx="9">
                  <c:v>0.82</c:v>
                </c:pt>
                <c:pt idx="10">
                  <c:v>0.8877158079388735</c:v>
                </c:pt>
              </c:numCache>
            </c:numRef>
          </c:val>
          <c:extLst>
            <c:ext xmlns:c16="http://schemas.microsoft.com/office/drawing/2014/chart" uri="{C3380CC4-5D6E-409C-BE32-E72D297353CC}">
              <c16:uniqueId val="{00000003-8ACA-441B-B883-404ECC3383BB}"/>
            </c:ext>
          </c:extLst>
        </c:ser>
        <c:dLbls>
          <c:dLblPos val="outEnd"/>
          <c:showLegendKey val="0"/>
          <c:showVal val="1"/>
          <c:showCatName val="0"/>
          <c:showSerName val="0"/>
          <c:showPercent val="0"/>
          <c:showBubbleSize val="0"/>
        </c:dLbls>
        <c:gapWidth val="70"/>
        <c:axId val="534052464"/>
        <c:axId val="534052792"/>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legend>
      <c:legendPos val="l"/>
      <c:layout>
        <c:manualLayout>
          <c:xMode val="edge"/>
          <c:yMode val="edge"/>
          <c:x val="0.15207558606701896"/>
          <c:y val="4.6480481679378724E-2"/>
          <c:w val="0.1138186456312644"/>
          <c:h val="0.1340536034913811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194960989808132E-2"/>
          <c:y val="0.16043695362233196"/>
          <c:w val="0.88147648164298831"/>
          <c:h val="0.65821935768739626"/>
        </c:manualLayout>
      </c:layout>
      <c:lineChart>
        <c:grouping val="standard"/>
        <c:varyColors val="0"/>
        <c:ser>
          <c:idx val="0"/>
          <c:order val="0"/>
          <c:tx>
            <c:strRef>
              <c:f>Sheet1!$B$1</c:f>
              <c:strCache>
                <c:ptCount val="1"/>
                <c:pt idx="0">
                  <c:v>Females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mmm\-yy</c:formatCode>
                <c:ptCount val="7"/>
                <c:pt idx="0">
                  <c:v>42217</c:v>
                </c:pt>
                <c:pt idx="1">
                  <c:v>42583</c:v>
                </c:pt>
                <c:pt idx="2">
                  <c:v>43160</c:v>
                </c:pt>
                <c:pt idx="3">
                  <c:v>43922</c:v>
                </c:pt>
                <c:pt idx="4">
                  <c:v>44682</c:v>
                </c:pt>
                <c:pt idx="5">
                  <c:v>45047</c:v>
                </c:pt>
                <c:pt idx="6">
                  <c:v>45413</c:v>
                </c:pt>
              </c:numCache>
            </c:numRef>
          </c:cat>
          <c:val>
            <c:numRef>
              <c:f>Sheet1!$B$2:$B$8</c:f>
              <c:numCache>
                <c:formatCode>0%</c:formatCode>
                <c:ptCount val="7"/>
                <c:pt idx="0">
                  <c:v>0.45</c:v>
                </c:pt>
                <c:pt idx="1">
                  <c:v>0.46</c:v>
                </c:pt>
                <c:pt idx="2">
                  <c:v>0.45</c:v>
                </c:pt>
                <c:pt idx="3">
                  <c:v>0.5</c:v>
                </c:pt>
                <c:pt idx="4">
                  <c:v>0.5</c:v>
                </c:pt>
                <c:pt idx="5">
                  <c:v>0.45</c:v>
                </c:pt>
                <c:pt idx="6">
                  <c:v>0.48</c:v>
                </c:pt>
              </c:numCache>
            </c:numRef>
          </c:val>
          <c:smooth val="0"/>
          <c:extLst>
            <c:ext xmlns:c16="http://schemas.microsoft.com/office/drawing/2014/chart" uri="{C3380CC4-5D6E-409C-BE32-E72D297353CC}">
              <c16:uniqueId val="{00000000-E7DE-447D-81E6-AF4C70FF7778}"/>
            </c:ext>
          </c:extLst>
        </c:ser>
        <c:ser>
          <c:idx val="1"/>
          <c:order val="1"/>
          <c:tx>
            <c:strRef>
              <c:f>Sheet1!$C$1</c:f>
              <c:strCache>
                <c:ptCount val="1"/>
                <c:pt idx="0">
                  <c:v>Males</c:v>
                </c:pt>
              </c:strCache>
            </c:strRef>
          </c:tx>
          <c:spPr>
            <a:ln w="28575" cap="rnd">
              <a:solidFill>
                <a:schemeClr val="accent1"/>
              </a:solidFill>
              <a:round/>
            </a:ln>
            <a:effectLst/>
          </c:spPr>
          <c:marker>
            <c:symbol val="x"/>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mmm\-yy</c:formatCode>
                <c:ptCount val="7"/>
                <c:pt idx="0">
                  <c:v>42217</c:v>
                </c:pt>
                <c:pt idx="1">
                  <c:v>42583</c:v>
                </c:pt>
                <c:pt idx="2">
                  <c:v>43160</c:v>
                </c:pt>
                <c:pt idx="3">
                  <c:v>43922</c:v>
                </c:pt>
                <c:pt idx="4">
                  <c:v>44682</c:v>
                </c:pt>
                <c:pt idx="5">
                  <c:v>45047</c:v>
                </c:pt>
                <c:pt idx="6">
                  <c:v>45413</c:v>
                </c:pt>
              </c:numCache>
            </c:numRef>
          </c:cat>
          <c:val>
            <c:numRef>
              <c:f>Sheet1!$C$2:$C$8</c:f>
              <c:numCache>
                <c:formatCode>0%</c:formatCode>
                <c:ptCount val="7"/>
                <c:pt idx="0">
                  <c:v>0.54</c:v>
                </c:pt>
                <c:pt idx="1">
                  <c:v>0.54</c:v>
                </c:pt>
                <c:pt idx="2">
                  <c:v>0.53</c:v>
                </c:pt>
                <c:pt idx="3">
                  <c:v>0.57999999999999996</c:v>
                </c:pt>
                <c:pt idx="4">
                  <c:v>0.61</c:v>
                </c:pt>
                <c:pt idx="5">
                  <c:v>0.59</c:v>
                </c:pt>
                <c:pt idx="6">
                  <c:v>0.62</c:v>
                </c:pt>
              </c:numCache>
            </c:numRef>
          </c:val>
          <c:smooth val="0"/>
          <c:extLst>
            <c:ext xmlns:c16="http://schemas.microsoft.com/office/drawing/2014/chart" uri="{C3380CC4-5D6E-409C-BE32-E72D297353CC}">
              <c16:uniqueId val="{00000001-E7DE-447D-81E6-AF4C70FF7778}"/>
            </c:ext>
          </c:extLst>
        </c:ser>
        <c:dLbls>
          <c:showLegendKey val="0"/>
          <c:showVal val="0"/>
          <c:showCatName val="0"/>
          <c:showSerName val="0"/>
          <c:showPercent val="0"/>
          <c:showBubbleSize val="0"/>
        </c:dLbls>
        <c:marker val="1"/>
        <c:smooth val="0"/>
        <c:axId val="534052464"/>
        <c:axId val="534052792"/>
      </c:lineChart>
      <c:dateAx>
        <c:axId val="534052464"/>
        <c:scaling>
          <c:orientation val="minMax"/>
          <c:min val="42005"/>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50000"/>
                <a:lumOff val="50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Offset val="100"/>
        <c:baseTimeUnit val="months"/>
        <c:majorUnit val="12"/>
        <c:majorTimeUnit val="months"/>
      </c:dateAx>
      <c:valAx>
        <c:axId val="534052792"/>
        <c:scaling>
          <c:orientation val="minMax"/>
          <c:max val="1"/>
          <c:min val="0"/>
        </c:scaling>
        <c:delete val="0"/>
        <c:axPos val="l"/>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valAx>
      <c:spPr>
        <a:noFill/>
        <a:ln>
          <a:noFill/>
        </a:ln>
        <a:effectLst/>
      </c:spPr>
    </c:plotArea>
    <c:legend>
      <c:legendPos val="r"/>
      <c:layout>
        <c:manualLayout>
          <c:xMode val="edge"/>
          <c:yMode val="edge"/>
          <c:x val="0.70815101866232033"/>
          <c:y val="0.6565925960734732"/>
          <c:w val="0.21488807691675518"/>
          <c:h val="0.1045522947668105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8633798976588022"/>
          <c:y val="8.2020021805927247E-3"/>
          <c:w val="0.48841624105291959"/>
          <c:h val="0.94843750317190556"/>
        </c:manualLayout>
      </c:layout>
      <c:barChart>
        <c:barDir val="bar"/>
        <c:grouping val="clustered"/>
        <c:varyColors val="0"/>
        <c:ser>
          <c:idx val="0"/>
          <c:order val="0"/>
          <c:tx>
            <c:strRef>
              <c:f>Sheet1!$B$1</c:f>
              <c:strCache>
                <c:ptCount val="1"/>
                <c:pt idx="0">
                  <c:v>2024</c:v>
                </c:pt>
              </c:strCache>
            </c:strRef>
          </c:tx>
          <c:spPr>
            <a:solidFill>
              <a:schemeClr val="accent4"/>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042D-4177-AE38-1F319B2821FF}"/>
              </c:ext>
            </c:extLst>
          </c:dPt>
          <c:dLbls>
            <c:dLbl>
              <c:idx val="0"/>
              <c:spPr>
                <a:noFill/>
                <a:ln w="19050">
                  <a:solidFill>
                    <a:schemeClr val="accent4"/>
                  </a:solid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042D-4177-AE38-1F319B2821FF}"/>
                </c:ext>
              </c:extLst>
            </c:dLbl>
            <c:dLbl>
              <c:idx val="3"/>
              <c:spPr>
                <a:noFill/>
                <a:ln w="19050">
                  <a:solidFill>
                    <a:schemeClr val="accent1"/>
                  </a:solid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8BBD-4484-B96E-C89EF4360EF0}"/>
                </c:ext>
              </c:extLst>
            </c:dLbl>
            <c:dLbl>
              <c:idx val="4"/>
              <c:spPr>
                <a:noFill/>
                <a:ln w="19050">
                  <a:solidFill>
                    <a:schemeClr val="accent1"/>
                  </a:solid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FE09-4B21-85EC-5BD4DF31CCFB}"/>
                </c:ext>
              </c:extLst>
            </c:dLbl>
            <c:dLbl>
              <c:idx val="6"/>
              <c:layout>
                <c:manualLayout>
                  <c:x val="2.0975942905795623E-2"/>
                  <c:y val="3.2753620048722345E-3"/>
                </c:manualLayout>
              </c:layout>
              <c:spPr>
                <a:noFill/>
                <a:ln w="19050">
                  <a:solidFill>
                    <a:schemeClr val="accent4"/>
                  </a:solid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BBD-4484-B96E-C89EF4360EF0}"/>
                </c:ext>
              </c:extLst>
            </c:dLbl>
            <c:dLbl>
              <c:idx val="7"/>
              <c:spPr>
                <a:noFill/>
                <a:ln w="19050">
                  <a:solidFill>
                    <a:schemeClr val="accent4"/>
                  </a:solid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8BBD-4484-B96E-C89EF4360EF0}"/>
                </c:ext>
              </c:extLst>
            </c:dLbl>
            <c:dLbl>
              <c:idx val="9"/>
              <c:spPr>
                <a:noFill/>
                <a:ln w="19050">
                  <a:solidFill>
                    <a:schemeClr val="accent4"/>
                  </a:solid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8BBD-4484-B96E-C89EF4360EF0}"/>
                </c:ext>
              </c:extLst>
            </c:dLbl>
            <c:dLbl>
              <c:idx val="10"/>
              <c:spPr>
                <a:noFill/>
                <a:ln w="19050">
                  <a:solidFill>
                    <a:schemeClr val="accent1"/>
                  </a:solid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8BBD-4484-B96E-C89EF4360EF0}"/>
                </c:ext>
              </c:extLst>
            </c:dLbl>
            <c:spPr>
              <a:noFill/>
              <a:ln w="19050">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11"/>
                <c:pt idx="0">
                  <c:v>18-24</c:v>
                </c:pt>
                <c:pt idx="1">
                  <c:v>25-34</c:v>
                </c:pt>
                <c:pt idx="2">
                  <c:v>35-44</c:v>
                </c:pt>
                <c:pt idx="3">
                  <c:v>45-54</c:v>
                </c:pt>
                <c:pt idx="4">
                  <c:v>55-64</c:v>
                </c:pt>
                <c:pt idx="5">
                  <c:v>65-74</c:v>
                </c:pt>
                <c:pt idx="6">
                  <c:v>75+</c:v>
                </c:pt>
                <c:pt idx="7">
                  <c:v>LLTI/condition* (all age)</c:v>
                </c:pt>
                <c:pt idx="8">
                  <c:v>No LLTI/condition (all age)</c:v>
                </c:pt>
                <c:pt idx="9">
                  <c:v>LLTI/condition* (age 18-64)</c:v>
                </c:pt>
                <c:pt idx="10">
                  <c:v>No LLTI/condition (age 18-64)</c:v>
                </c:pt>
              </c:strCache>
            </c:strRef>
          </c:cat>
          <c:val>
            <c:numRef>
              <c:f>Sheet1!$B$2:$B$26</c:f>
              <c:numCache>
                <c:formatCode>0%</c:formatCode>
                <c:ptCount val="11"/>
                <c:pt idx="0">
                  <c:v>0.44</c:v>
                </c:pt>
                <c:pt idx="1">
                  <c:v>0.52</c:v>
                </c:pt>
                <c:pt idx="2">
                  <c:v>0.56000000000000005</c:v>
                </c:pt>
                <c:pt idx="3">
                  <c:v>0.6</c:v>
                </c:pt>
                <c:pt idx="4">
                  <c:v>0.57999999999999996</c:v>
                </c:pt>
                <c:pt idx="5">
                  <c:v>0.56000000000000005</c:v>
                </c:pt>
                <c:pt idx="6">
                  <c:v>0.51</c:v>
                </c:pt>
                <c:pt idx="7">
                  <c:v>0.4</c:v>
                </c:pt>
                <c:pt idx="8">
                  <c:v>0.59</c:v>
                </c:pt>
                <c:pt idx="9">
                  <c:v>0.37</c:v>
                </c:pt>
                <c:pt idx="10">
                  <c:v>0.6</c:v>
                </c:pt>
              </c:numCache>
            </c:numRef>
          </c:val>
          <c:extLst xmlns:c15="http://schemas.microsoft.com/office/drawing/2012/chart">
            <c:ext xmlns:c16="http://schemas.microsoft.com/office/drawing/2014/chart" uri="{C3380CC4-5D6E-409C-BE32-E72D297353CC}">
              <c16:uniqueId val="{00000002-042D-4177-AE38-1F319B2821FF}"/>
            </c:ext>
          </c:extLst>
        </c:ser>
        <c:ser>
          <c:idx val="1"/>
          <c:order val="1"/>
          <c:tx>
            <c:strRef>
              <c:f>Sheet1!$C$1</c:f>
              <c:strCache>
                <c:ptCount val="1"/>
                <c:pt idx="0">
                  <c:v>2023</c:v>
                </c:pt>
              </c:strCache>
            </c:strRef>
          </c:tx>
          <c:spPr>
            <a:solidFill>
              <a:schemeClr val="accent6"/>
            </a:solidFill>
            <a:ln>
              <a:noFill/>
            </a:ln>
            <a:effectLst/>
          </c:spPr>
          <c:invertIfNegative val="0"/>
          <c:dLbls>
            <c:dLbl>
              <c:idx val="7"/>
              <c:layout>
                <c:manualLayout>
                  <c:x val="0"/>
                  <c:y val="-6.550724009744588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E09-4B21-85EC-5BD4DF31CCFB}"/>
                </c:ext>
              </c:extLst>
            </c:dLbl>
            <c:spPr>
              <a:noFill/>
              <a:ln w="19050">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11"/>
                <c:pt idx="0">
                  <c:v>18-24</c:v>
                </c:pt>
                <c:pt idx="1">
                  <c:v>25-34</c:v>
                </c:pt>
                <c:pt idx="2">
                  <c:v>35-44</c:v>
                </c:pt>
                <c:pt idx="3">
                  <c:v>45-54</c:v>
                </c:pt>
                <c:pt idx="4">
                  <c:v>55-64</c:v>
                </c:pt>
                <c:pt idx="5">
                  <c:v>65-74</c:v>
                </c:pt>
                <c:pt idx="6">
                  <c:v>75+</c:v>
                </c:pt>
                <c:pt idx="7">
                  <c:v>LLTI/condition* (all age)</c:v>
                </c:pt>
                <c:pt idx="8">
                  <c:v>No LLTI/condition (all age)</c:v>
                </c:pt>
                <c:pt idx="9">
                  <c:v>LLTI/condition* (age 18-64)</c:v>
                </c:pt>
                <c:pt idx="10">
                  <c:v>No LLTI/condition (age 18-64)</c:v>
                </c:pt>
              </c:strCache>
            </c:strRef>
          </c:cat>
          <c:val>
            <c:numRef>
              <c:f>Sheet1!$C$2:$C$26</c:f>
              <c:numCache>
                <c:formatCode>0%</c:formatCode>
                <c:ptCount val="11"/>
                <c:pt idx="0">
                  <c:v>0.28000000000000003</c:v>
                </c:pt>
                <c:pt idx="1">
                  <c:v>0.51</c:v>
                </c:pt>
                <c:pt idx="2">
                  <c:v>0.54</c:v>
                </c:pt>
                <c:pt idx="3">
                  <c:v>0.54</c:v>
                </c:pt>
                <c:pt idx="4">
                  <c:v>0.53</c:v>
                </c:pt>
                <c:pt idx="5">
                  <c:v>0.55000000000000004</c:v>
                </c:pt>
                <c:pt idx="6">
                  <c:v>0.48</c:v>
                </c:pt>
                <c:pt idx="7">
                  <c:v>0.44</c:v>
                </c:pt>
                <c:pt idx="8">
                  <c:v>0.54</c:v>
                </c:pt>
                <c:pt idx="9">
                  <c:v>0.43</c:v>
                </c:pt>
                <c:pt idx="10">
                  <c:v>0.53522864066016218</c:v>
                </c:pt>
              </c:numCache>
            </c:numRef>
          </c:val>
          <c:extLst>
            <c:ext xmlns:c16="http://schemas.microsoft.com/office/drawing/2014/chart" uri="{C3380CC4-5D6E-409C-BE32-E72D297353CC}">
              <c16:uniqueId val="{00000003-042D-4177-AE38-1F319B2821FF}"/>
            </c:ext>
          </c:extLst>
        </c:ser>
        <c:dLbls>
          <c:dLblPos val="outEnd"/>
          <c:showLegendKey val="0"/>
          <c:showVal val="1"/>
          <c:showCatName val="0"/>
          <c:showSerName val="0"/>
          <c:showPercent val="0"/>
          <c:showBubbleSize val="0"/>
        </c:dLbls>
        <c:gapWidth val="70"/>
        <c:axId val="534052464"/>
        <c:axId val="534052792"/>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legend>
      <c:legendPos val="l"/>
      <c:layout>
        <c:manualLayout>
          <c:xMode val="edge"/>
          <c:yMode val="edge"/>
          <c:x val="0.15207558606701896"/>
          <c:y val="4.6480481679378724E-2"/>
          <c:w val="0.1138186456312644"/>
          <c:h val="0.1340536034913811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7656341079977E-3"/>
          <c:y val="0"/>
          <c:w val="0.97281433161494746"/>
          <c:h val="0.77559141878118287"/>
        </c:manualLayout>
      </c:layout>
      <c:barChart>
        <c:barDir val="col"/>
        <c:grouping val="clustered"/>
        <c:varyColors val="0"/>
        <c:ser>
          <c:idx val="0"/>
          <c:order val="0"/>
          <c:tx>
            <c:strRef>
              <c:f>Sheet1!$B$1</c:f>
              <c:strCache>
                <c:ptCount val="1"/>
                <c:pt idx="0">
                  <c:v>2020</c:v>
                </c:pt>
              </c:strCache>
            </c:strRef>
          </c:tx>
          <c:spPr>
            <a:solidFill>
              <a:schemeClr val="accent6"/>
            </a:solidFill>
            <a:ln>
              <a:noFill/>
            </a:ln>
            <a:effectLst/>
          </c:spPr>
          <c:invertIfNegative val="0"/>
          <c:dLbls>
            <c:dLbl>
              <c:idx val="0"/>
              <c:layout>
                <c:manualLayout>
                  <c:x val="-1.0545434452937891E-17"/>
                  <c:y val="7.6206889102774893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4535738112697195E-2"/>
                      <c:h val="6.037121755806725E-2"/>
                    </c:manualLayout>
                  </c15:layout>
                </c:ext>
                <c:ext xmlns:c16="http://schemas.microsoft.com/office/drawing/2014/chart" uri="{C3380CC4-5D6E-409C-BE32-E72D297353CC}">
                  <c16:uniqueId val="{00000000-3A6F-4234-9483-119D92D619A7}"/>
                </c:ext>
              </c:extLst>
            </c:dLbl>
            <c:dLbl>
              <c:idx val="2"/>
              <c:layout>
                <c:manualLayout>
                  <c:x val="-1.150424320876073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6F-4234-9483-119D92D619A7}"/>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25 – 34</c:v>
                </c:pt>
                <c:pt idx="1">
                  <c:v>35 – 44</c:v>
                </c:pt>
                <c:pt idx="2">
                  <c:v>45 – 54</c:v>
                </c:pt>
                <c:pt idx="3">
                  <c:v>55 – 64</c:v>
                </c:pt>
                <c:pt idx="4">
                  <c:v>65 – 74</c:v>
                </c:pt>
                <c:pt idx="5">
                  <c:v>75 and over</c:v>
                </c:pt>
              </c:strCache>
            </c:strRef>
          </c:cat>
          <c:val>
            <c:numRef>
              <c:f>Sheet1!$B$2:$B$7</c:f>
              <c:numCache>
                <c:formatCode>0%</c:formatCode>
                <c:ptCount val="6"/>
                <c:pt idx="0">
                  <c:v>0.47</c:v>
                </c:pt>
                <c:pt idx="1">
                  <c:v>0.54</c:v>
                </c:pt>
                <c:pt idx="2">
                  <c:v>0.55000000000000004</c:v>
                </c:pt>
                <c:pt idx="3">
                  <c:v>0.55000000000000004</c:v>
                </c:pt>
                <c:pt idx="4">
                  <c:v>0.47</c:v>
                </c:pt>
                <c:pt idx="5">
                  <c:v>0.41</c:v>
                </c:pt>
              </c:numCache>
            </c:numRef>
          </c:val>
          <c:extLst>
            <c:ext xmlns:c16="http://schemas.microsoft.com/office/drawing/2014/chart" uri="{C3380CC4-5D6E-409C-BE32-E72D297353CC}">
              <c16:uniqueId val="{00000000-7B13-4FED-AC32-1CF140AF680D}"/>
            </c:ext>
          </c:extLst>
        </c:ser>
        <c:ser>
          <c:idx val="1"/>
          <c:order val="1"/>
          <c:tx>
            <c:strRef>
              <c:f>Sheet1!$C$1</c:f>
              <c:strCache>
                <c:ptCount val="1"/>
                <c:pt idx="0">
                  <c:v>2022</c:v>
                </c:pt>
              </c:strCache>
            </c:strRef>
          </c:tx>
          <c:spPr>
            <a:solidFill>
              <a:schemeClr val="accent6">
                <a:lumMod val="75000"/>
              </a:schemeClr>
            </a:solidFill>
            <a:ln>
              <a:noFill/>
            </a:ln>
            <a:effectLst/>
          </c:spPr>
          <c:invertIfNegative val="0"/>
          <c:dLbls>
            <c:dLbl>
              <c:idx val="2"/>
              <c:layout>
                <c:manualLayout>
                  <c:x val="-8.4363475623503131E-17"/>
                  <c:y val="-6.09655112822201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B13-4FED-AC32-1CF140AF680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25 – 34</c:v>
                </c:pt>
                <c:pt idx="1">
                  <c:v>35 – 44</c:v>
                </c:pt>
                <c:pt idx="2">
                  <c:v>45 – 54</c:v>
                </c:pt>
                <c:pt idx="3">
                  <c:v>55 – 64</c:v>
                </c:pt>
                <c:pt idx="4">
                  <c:v>65 – 74</c:v>
                </c:pt>
                <c:pt idx="5">
                  <c:v>75 and over</c:v>
                </c:pt>
              </c:strCache>
            </c:strRef>
          </c:cat>
          <c:val>
            <c:numRef>
              <c:f>Sheet1!$C$2:$C$7</c:f>
              <c:numCache>
                <c:formatCode>0%</c:formatCode>
                <c:ptCount val="6"/>
                <c:pt idx="0">
                  <c:v>0.45</c:v>
                </c:pt>
                <c:pt idx="1">
                  <c:v>0.5</c:v>
                </c:pt>
                <c:pt idx="2">
                  <c:v>0.56000000000000005</c:v>
                </c:pt>
                <c:pt idx="3">
                  <c:v>0.56000000000000005</c:v>
                </c:pt>
                <c:pt idx="4">
                  <c:v>0.48</c:v>
                </c:pt>
                <c:pt idx="5">
                  <c:v>0.44</c:v>
                </c:pt>
              </c:numCache>
            </c:numRef>
          </c:val>
          <c:extLst>
            <c:ext xmlns:c16="http://schemas.microsoft.com/office/drawing/2014/chart" uri="{C3380CC4-5D6E-409C-BE32-E72D297353CC}">
              <c16:uniqueId val="{00000003-7B13-4FED-AC32-1CF140AF680D}"/>
            </c:ext>
          </c:extLst>
        </c:ser>
        <c:ser>
          <c:idx val="2"/>
          <c:order val="2"/>
          <c:tx>
            <c:strRef>
              <c:f>Sheet1!$D$1</c:f>
              <c:strCache>
                <c:ptCount val="1"/>
                <c:pt idx="0">
                  <c:v>2023</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25 – 34</c:v>
                </c:pt>
                <c:pt idx="1">
                  <c:v>35 – 44</c:v>
                </c:pt>
                <c:pt idx="2">
                  <c:v>45 – 54</c:v>
                </c:pt>
                <c:pt idx="3">
                  <c:v>55 – 64</c:v>
                </c:pt>
                <c:pt idx="4">
                  <c:v>65 – 74</c:v>
                </c:pt>
                <c:pt idx="5">
                  <c:v>75 and over</c:v>
                </c:pt>
              </c:strCache>
            </c:strRef>
          </c:cat>
          <c:val>
            <c:numRef>
              <c:f>Sheet1!$D$2:$D$7</c:f>
              <c:numCache>
                <c:formatCode>0%</c:formatCode>
                <c:ptCount val="6"/>
                <c:pt idx="0">
                  <c:v>0.43</c:v>
                </c:pt>
                <c:pt idx="1">
                  <c:v>0.51</c:v>
                </c:pt>
                <c:pt idx="2">
                  <c:v>0.49</c:v>
                </c:pt>
                <c:pt idx="3">
                  <c:v>0.5</c:v>
                </c:pt>
                <c:pt idx="4">
                  <c:v>0.46</c:v>
                </c:pt>
                <c:pt idx="5">
                  <c:v>0.38</c:v>
                </c:pt>
              </c:numCache>
            </c:numRef>
          </c:val>
          <c:extLst>
            <c:ext xmlns:c16="http://schemas.microsoft.com/office/drawing/2014/chart" uri="{C3380CC4-5D6E-409C-BE32-E72D297353CC}">
              <c16:uniqueId val="{00000005-7B13-4FED-AC32-1CF140AF680D}"/>
            </c:ext>
          </c:extLst>
        </c:ser>
        <c:ser>
          <c:idx val="3"/>
          <c:order val="3"/>
          <c:tx>
            <c:strRef>
              <c:f>Sheet1!$E$1</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25 – 34</c:v>
                </c:pt>
                <c:pt idx="1">
                  <c:v>35 – 44</c:v>
                </c:pt>
                <c:pt idx="2">
                  <c:v>45 – 54</c:v>
                </c:pt>
                <c:pt idx="3">
                  <c:v>55 – 64</c:v>
                </c:pt>
                <c:pt idx="4">
                  <c:v>65 – 74</c:v>
                </c:pt>
                <c:pt idx="5">
                  <c:v>75 and over</c:v>
                </c:pt>
              </c:strCache>
            </c:strRef>
          </c:cat>
          <c:val>
            <c:numRef>
              <c:f>Sheet1!$E$2:$E$7</c:f>
              <c:numCache>
                <c:formatCode>0%</c:formatCode>
                <c:ptCount val="6"/>
                <c:pt idx="0">
                  <c:v>0.42</c:v>
                </c:pt>
                <c:pt idx="1">
                  <c:v>0.49</c:v>
                </c:pt>
                <c:pt idx="2">
                  <c:v>0.54</c:v>
                </c:pt>
                <c:pt idx="3">
                  <c:v>0.52</c:v>
                </c:pt>
                <c:pt idx="4">
                  <c:v>0.49</c:v>
                </c:pt>
                <c:pt idx="5">
                  <c:v>0.45</c:v>
                </c:pt>
              </c:numCache>
            </c:numRef>
          </c:val>
          <c:extLst>
            <c:ext xmlns:c16="http://schemas.microsoft.com/office/drawing/2014/chart" uri="{C3380CC4-5D6E-409C-BE32-E72D297353CC}">
              <c16:uniqueId val="{00000000-E204-4134-97C7-C493146F4EF9}"/>
            </c:ext>
          </c:extLst>
        </c:ser>
        <c:dLbls>
          <c:showLegendKey val="0"/>
          <c:showVal val="0"/>
          <c:showCatName val="0"/>
          <c:showSerName val="0"/>
          <c:showPercent val="0"/>
          <c:showBubbleSize val="0"/>
        </c:dLbls>
        <c:gapWidth val="200"/>
        <c:axId val="534052464"/>
        <c:axId val="534052792"/>
      </c:barChart>
      <c:catAx>
        <c:axId val="53405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5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tickLblSkip val="1"/>
        <c:tickMarkSkip val="1"/>
        <c:noMultiLvlLbl val="0"/>
      </c:catAx>
      <c:valAx>
        <c:axId val="534052792"/>
        <c:scaling>
          <c:orientation val="minMax"/>
          <c:max val="1"/>
        </c:scaling>
        <c:delete val="1"/>
        <c:axPos val="l"/>
        <c:numFmt formatCode="0%" sourceLinked="1"/>
        <c:majorTickMark val="out"/>
        <c:minorTickMark val="none"/>
        <c:tickLblPos val="nextTo"/>
        <c:crossAx val="534052464"/>
        <c:crosses val="autoZero"/>
        <c:crossBetween val="between"/>
      </c:valAx>
      <c:spPr>
        <a:noFill/>
        <a:ln>
          <a:noFill/>
        </a:ln>
        <a:effectLst/>
      </c:spPr>
    </c:plotArea>
    <c:legend>
      <c:legendPos val="b"/>
      <c:layout>
        <c:manualLayout>
          <c:xMode val="edge"/>
          <c:yMode val="edge"/>
          <c:x val="0.32323754290729739"/>
          <c:y val="7.1208437242726741E-2"/>
          <c:w val="0.27058384552459969"/>
          <c:h val="6.548800011521041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7656341079977E-3"/>
          <c:y val="0"/>
          <c:w val="0.97281433161494746"/>
          <c:h val="0.77559141878118287"/>
        </c:manualLayout>
      </c:layout>
      <c:barChart>
        <c:barDir val="col"/>
        <c:grouping val="clustered"/>
        <c:varyColors val="0"/>
        <c:ser>
          <c:idx val="0"/>
          <c:order val="0"/>
          <c:tx>
            <c:strRef>
              <c:f>Sheet1!$B$1</c:f>
              <c:strCache>
                <c:ptCount val="1"/>
                <c:pt idx="0">
                  <c:v>2020</c:v>
                </c:pt>
              </c:strCache>
            </c:strRef>
          </c:tx>
          <c:spPr>
            <a:solidFill>
              <a:schemeClr val="accent6"/>
            </a:solidFill>
            <a:ln>
              <a:noFill/>
            </a:ln>
            <a:effectLst/>
          </c:spPr>
          <c:invertIfNegative val="0"/>
          <c:dLbls>
            <c:dLbl>
              <c:idx val="0"/>
              <c:layout>
                <c:manualLayout>
                  <c:x val="-1.0545434452937891E-17"/>
                  <c:y val="7.6206889102774893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4535738112697195E-2"/>
                      <c:h val="6.037121755806725E-2"/>
                    </c:manualLayout>
                  </c15:layout>
                </c:ext>
                <c:ext xmlns:c16="http://schemas.microsoft.com/office/drawing/2014/chart" uri="{C3380CC4-5D6E-409C-BE32-E72D297353CC}">
                  <c16:uniqueId val="{00000000-4CAB-49AD-8535-CF8E2AA5177E}"/>
                </c:ext>
              </c:extLst>
            </c:dLbl>
            <c:dLbl>
              <c:idx val="2"/>
              <c:layout>
                <c:manualLayout>
                  <c:x val="-1.150424320876073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AB-49AD-8535-CF8E2AA5177E}"/>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25 – 34</c:v>
                </c:pt>
                <c:pt idx="1">
                  <c:v>35 – 44</c:v>
                </c:pt>
                <c:pt idx="2">
                  <c:v>45 – 54</c:v>
                </c:pt>
                <c:pt idx="3">
                  <c:v>55 – 64</c:v>
                </c:pt>
                <c:pt idx="4">
                  <c:v>65 – 74</c:v>
                </c:pt>
                <c:pt idx="5">
                  <c:v>75 and over</c:v>
                </c:pt>
              </c:strCache>
            </c:strRef>
          </c:cat>
          <c:val>
            <c:numRef>
              <c:f>Sheet1!$B$2:$B$7</c:f>
              <c:numCache>
                <c:formatCode>0%</c:formatCode>
                <c:ptCount val="6"/>
                <c:pt idx="0">
                  <c:v>0.61</c:v>
                </c:pt>
                <c:pt idx="1">
                  <c:v>0.56000000000000005</c:v>
                </c:pt>
                <c:pt idx="2">
                  <c:v>0.61</c:v>
                </c:pt>
                <c:pt idx="3">
                  <c:v>0.6</c:v>
                </c:pt>
                <c:pt idx="4">
                  <c:v>0.55000000000000004</c:v>
                </c:pt>
                <c:pt idx="5">
                  <c:v>0.54</c:v>
                </c:pt>
              </c:numCache>
            </c:numRef>
          </c:val>
          <c:extLst>
            <c:ext xmlns:c16="http://schemas.microsoft.com/office/drawing/2014/chart" uri="{C3380CC4-5D6E-409C-BE32-E72D297353CC}">
              <c16:uniqueId val="{00000000-7B13-4FED-AC32-1CF140AF680D}"/>
            </c:ext>
          </c:extLst>
        </c:ser>
        <c:ser>
          <c:idx val="1"/>
          <c:order val="1"/>
          <c:tx>
            <c:strRef>
              <c:f>Sheet1!$C$1</c:f>
              <c:strCache>
                <c:ptCount val="1"/>
                <c:pt idx="0">
                  <c:v>2022</c:v>
                </c:pt>
              </c:strCache>
            </c:strRef>
          </c:tx>
          <c:spPr>
            <a:solidFill>
              <a:schemeClr val="accent6">
                <a:lumMod val="75000"/>
              </a:schemeClr>
            </a:solidFill>
            <a:ln>
              <a:noFill/>
            </a:ln>
            <a:effectLst/>
          </c:spPr>
          <c:invertIfNegative val="0"/>
          <c:dLbls>
            <c:dLbl>
              <c:idx val="2"/>
              <c:layout>
                <c:manualLayout>
                  <c:x val="-8.4363475623503131E-17"/>
                  <c:y val="-6.09655112822201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B13-4FED-AC32-1CF140AF680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25 – 34</c:v>
                </c:pt>
                <c:pt idx="1">
                  <c:v>35 – 44</c:v>
                </c:pt>
                <c:pt idx="2">
                  <c:v>45 – 54</c:v>
                </c:pt>
                <c:pt idx="3">
                  <c:v>55 – 64</c:v>
                </c:pt>
                <c:pt idx="4">
                  <c:v>65 – 74</c:v>
                </c:pt>
                <c:pt idx="5">
                  <c:v>75 and over</c:v>
                </c:pt>
              </c:strCache>
            </c:strRef>
          </c:cat>
          <c:val>
            <c:numRef>
              <c:f>Sheet1!$C$2:$C$7</c:f>
              <c:numCache>
                <c:formatCode>0%</c:formatCode>
                <c:ptCount val="6"/>
                <c:pt idx="0">
                  <c:v>0.49</c:v>
                </c:pt>
                <c:pt idx="1">
                  <c:v>0.65</c:v>
                </c:pt>
                <c:pt idx="2">
                  <c:v>0.66</c:v>
                </c:pt>
                <c:pt idx="3">
                  <c:v>0.65</c:v>
                </c:pt>
                <c:pt idx="4">
                  <c:v>0.62</c:v>
                </c:pt>
                <c:pt idx="5">
                  <c:v>0.56999999999999995</c:v>
                </c:pt>
              </c:numCache>
            </c:numRef>
          </c:val>
          <c:extLst>
            <c:ext xmlns:c16="http://schemas.microsoft.com/office/drawing/2014/chart" uri="{C3380CC4-5D6E-409C-BE32-E72D297353CC}">
              <c16:uniqueId val="{00000003-7B13-4FED-AC32-1CF140AF680D}"/>
            </c:ext>
          </c:extLst>
        </c:ser>
        <c:ser>
          <c:idx val="2"/>
          <c:order val="2"/>
          <c:tx>
            <c:strRef>
              <c:f>Sheet1!$D$1</c:f>
              <c:strCache>
                <c:ptCount val="1"/>
                <c:pt idx="0">
                  <c:v>2023</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25 – 34</c:v>
                </c:pt>
                <c:pt idx="1">
                  <c:v>35 – 44</c:v>
                </c:pt>
                <c:pt idx="2">
                  <c:v>45 – 54</c:v>
                </c:pt>
                <c:pt idx="3">
                  <c:v>55 – 64</c:v>
                </c:pt>
                <c:pt idx="4">
                  <c:v>65 – 74</c:v>
                </c:pt>
                <c:pt idx="5">
                  <c:v>75 and over</c:v>
                </c:pt>
              </c:strCache>
            </c:strRef>
          </c:cat>
          <c:val>
            <c:numRef>
              <c:f>Sheet1!$D$2:$D$7</c:f>
              <c:numCache>
                <c:formatCode>0%</c:formatCode>
                <c:ptCount val="6"/>
                <c:pt idx="0">
                  <c:v>0.61</c:v>
                </c:pt>
                <c:pt idx="1">
                  <c:v>0.56999999999999995</c:v>
                </c:pt>
                <c:pt idx="2">
                  <c:v>0.59</c:v>
                </c:pt>
                <c:pt idx="3">
                  <c:v>0.56999999999999995</c:v>
                </c:pt>
                <c:pt idx="4">
                  <c:v>0.65</c:v>
                </c:pt>
                <c:pt idx="5">
                  <c:v>0.61</c:v>
                </c:pt>
              </c:numCache>
            </c:numRef>
          </c:val>
          <c:extLst>
            <c:ext xmlns:c16="http://schemas.microsoft.com/office/drawing/2014/chart" uri="{C3380CC4-5D6E-409C-BE32-E72D297353CC}">
              <c16:uniqueId val="{00000005-7B13-4FED-AC32-1CF140AF680D}"/>
            </c:ext>
          </c:extLst>
        </c:ser>
        <c:ser>
          <c:idx val="3"/>
          <c:order val="3"/>
          <c:tx>
            <c:strRef>
              <c:f>Sheet1!$E$1</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25 – 34</c:v>
                </c:pt>
                <c:pt idx="1">
                  <c:v>35 – 44</c:v>
                </c:pt>
                <c:pt idx="2">
                  <c:v>45 – 54</c:v>
                </c:pt>
                <c:pt idx="3">
                  <c:v>55 – 64</c:v>
                </c:pt>
                <c:pt idx="4">
                  <c:v>65 – 74</c:v>
                </c:pt>
                <c:pt idx="5">
                  <c:v>75 and over</c:v>
                </c:pt>
              </c:strCache>
            </c:strRef>
          </c:cat>
          <c:val>
            <c:numRef>
              <c:f>Sheet1!$E$2:$E$7</c:f>
              <c:numCache>
                <c:formatCode>0%</c:formatCode>
                <c:ptCount val="6"/>
                <c:pt idx="0">
                  <c:v>0.62</c:v>
                </c:pt>
                <c:pt idx="1">
                  <c:v>0.63</c:v>
                </c:pt>
                <c:pt idx="2">
                  <c:v>0.64</c:v>
                </c:pt>
                <c:pt idx="3">
                  <c:v>0.64</c:v>
                </c:pt>
                <c:pt idx="4">
                  <c:v>0.65</c:v>
                </c:pt>
                <c:pt idx="5">
                  <c:v>0.6</c:v>
                </c:pt>
              </c:numCache>
            </c:numRef>
          </c:val>
          <c:extLst>
            <c:ext xmlns:c16="http://schemas.microsoft.com/office/drawing/2014/chart" uri="{C3380CC4-5D6E-409C-BE32-E72D297353CC}">
              <c16:uniqueId val="{00000000-6ACB-462E-9162-63B2E8059975}"/>
            </c:ext>
          </c:extLst>
        </c:ser>
        <c:dLbls>
          <c:showLegendKey val="0"/>
          <c:showVal val="0"/>
          <c:showCatName val="0"/>
          <c:showSerName val="0"/>
          <c:showPercent val="0"/>
          <c:showBubbleSize val="0"/>
        </c:dLbls>
        <c:gapWidth val="200"/>
        <c:axId val="534052464"/>
        <c:axId val="534052792"/>
      </c:barChart>
      <c:catAx>
        <c:axId val="53405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5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tickLblSkip val="1"/>
        <c:tickMarkSkip val="1"/>
        <c:noMultiLvlLbl val="0"/>
      </c:catAx>
      <c:valAx>
        <c:axId val="534052792"/>
        <c:scaling>
          <c:orientation val="minMax"/>
          <c:max val="1"/>
        </c:scaling>
        <c:delete val="1"/>
        <c:axPos val="l"/>
        <c:numFmt formatCode="0%" sourceLinked="1"/>
        <c:majorTickMark val="out"/>
        <c:minorTickMark val="none"/>
        <c:tickLblPos val="nextTo"/>
        <c:crossAx val="534052464"/>
        <c:crosses val="autoZero"/>
        <c:crossBetween val="between"/>
      </c:valAx>
      <c:spPr>
        <a:noFill/>
        <a:ln>
          <a:noFill/>
        </a:ln>
        <a:effectLst/>
      </c:spPr>
    </c:plotArea>
    <c:legend>
      <c:legendPos val="b"/>
      <c:layout>
        <c:manualLayout>
          <c:xMode val="edge"/>
          <c:yMode val="edge"/>
          <c:x val="0.32323754290729739"/>
          <c:y val="7.1208437242726741E-2"/>
          <c:w val="0.27058384552459969"/>
          <c:h val="6.548800011521041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4.917656341079977E-3"/>
          <c:y val="0"/>
          <c:w val="0.97281433161494746"/>
          <c:h val="0.77559141878118287"/>
        </c:manualLayout>
      </c:layout>
      <c:barChart>
        <c:barDir val="col"/>
        <c:grouping val="clustered"/>
        <c:varyColors val="0"/>
        <c:ser>
          <c:idx val="0"/>
          <c:order val="0"/>
          <c:tx>
            <c:strRef>
              <c:f>Sheet1!$B$1</c:f>
              <c:strCache>
                <c:ptCount val="1"/>
                <c:pt idx="0">
                  <c:v>2020</c:v>
                </c:pt>
              </c:strCache>
            </c:strRef>
          </c:tx>
          <c:spPr>
            <a:solidFill>
              <a:schemeClr val="accent6"/>
            </a:solidFill>
            <a:ln>
              <a:noFill/>
            </a:ln>
            <a:effectLst/>
          </c:spPr>
          <c:invertIfNegative val="0"/>
          <c:dLbls>
            <c:dLbl>
              <c:idx val="0"/>
              <c:layout>
                <c:manualLayout>
                  <c:x val="-1.0545434452937891E-17"/>
                  <c:y val="7.6206889102774893E-3"/>
                </c:manualLayout>
              </c:layout>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4535738112697195E-2"/>
                      <c:h val="6.037121755806725E-2"/>
                    </c:manualLayout>
                  </c15:layout>
                </c:ext>
                <c:ext xmlns:c16="http://schemas.microsoft.com/office/drawing/2014/chart" uri="{C3380CC4-5D6E-409C-BE32-E72D297353CC}">
                  <c16:uniqueId val="{00000000-3261-480A-93CD-7EE7C7F067CC}"/>
                </c:ext>
              </c:extLst>
            </c:dLbl>
            <c:dLbl>
              <c:idx val="2"/>
              <c:layout>
                <c:manualLayout>
                  <c:x val="-1.150424320876073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261-480A-93CD-7EE7C7F067CC}"/>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strCache>
            </c:strRef>
          </c:cat>
          <c:val>
            <c:numRef>
              <c:f>Sheet1!$B$2:$B$14</c:f>
              <c:numCache>
                <c:formatCode>0%</c:formatCode>
                <c:ptCount val="13"/>
                <c:pt idx="0">
                  <c:v>0.54</c:v>
                </c:pt>
                <c:pt idx="1">
                  <c:v>0.48</c:v>
                </c:pt>
                <c:pt idx="2">
                  <c:v>0.59</c:v>
                </c:pt>
                <c:pt idx="3">
                  <c:v>0.65</c:v>
                </c:pt>
                <c:pt idx="4">
                  <c:v>0.42</c:v>
                </c:pt>
                <c:pt idx="5">
                  <c:v>0.53</c:v>
                </c:pt>
                <c:pt idx="6">
                  <c:v>0.54</c:v>
                </c:pt>
                <c:pt idx="7">
                  <c:v>0.5</c:v>
                </c:pt>
                <c:pt idx="8">
                  <c:v>0.35</c:v>
                </c:pt>
                <c:pt idx="9">
                  <c:v>0.69</c:v>
                </c:pt>
                <c:pt idx="10">
                  <c:v>0.61</c:v>
                </c:pt>
                <c:pt idx="11">
                  <c:v>0.49</c:v>
                </c:pt>
                <c:pt idx="12">
                  <c:v>0.74</c:v>
                </c:pt>
              </c:numCache>
            </c:numRef>
          </c:val>
          <c:extLst>
            <c:ext xmlns:c16="http://schemas.microsoft.com/office/drawing/2014/chart" uri="{C3380CC4-5D6E-409C-BE32-E72D297353CC}">
              <c16:uniqueId val="{00000000-7B13-4FED-AC32-1CF140AF680D}"/>
            </c:ext>
          </c:extLst>
        </c:ser>
        <c:ser>
          <c:idx val="1"/>
          <c:order val="1"/>
          <c:tx>
            <c:strRef>
              <c:f>Sheet1!$C$1</c:f>
              <c:strCache>
                <c:ptCount val="1"/>
                <c:pt idx="0">
                  <c:v>2022</c:v>
                </c:pt>
              </c:strCache>
            </c:strRef>
          </c:tx>
          <c:spPr>
            <a:solidFill>
              <a:schemeClr val="accent6">
                <a:lumMod val="75000"/>
              </a:schemeClr>
            </a:solidFill>
            <a:ln>
              <a:noFill/>
            </a:ln>
            <a:effectLst/>
          </c:spPr>
          <c:invertIfNegative val="0"/>
          <c:dLbls>
            <c:dLbl>
              <c:idx val="2"/>
              <c:layout>
                <c:manualLayout>
                  <c:x val="-8.4363475623503131E-17"/>
                  <c:y val="-6.09655112822201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B13-4FED-AC32-1CF140AF680D}"/>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strCache>
            </c:strRef>
          </c:cat>
          <c:val>
            <c:numRef>
              <c:f>Sheet1!$C$2:$C$14</c:f>
              <c:numCache>
                <c:formatCode>0%</c:formatCode>
                <c:ptCount val="13"/>
                <c:pt idx="0">
                  <c:v>0.55000000000000004</c:v>
                </c:pt>
                <c:pt idx="1">
                  <c:v>0.41</c:v>
                </c:pt>
                <c:pt idx="2">
                  <c:v>0.57999999999999996</c:v>
                </c:pt>
                <c:pt idx="3">
                  <c:v>0.6</c:v>
                </c:pt>
                <c:pt idx="4">
                  <c:v>0.46</c:v>
                </c:pt>
                <c:pt idx="5">
                  <c:v>0.6</c:v>
                </c:pt>
                <c:pt idx="6">
                  <c:v>0.49</c:v>
                </c:pt>
                <c:pt idx="7">
                  <c:v>0.66</c:v>
                </c:pt>
                <c:pt idx="8">
                  <c:v>0.37</c:v>
                </c:pt>
                <c:pt idx="9">
                  <c:v>0.67</c:v>
                </c:pt>
                <c:pt idx="10">
                  <c:v>0.55000000000000004</c:v>
                </c:pt>
                <c:pt idx="11">
                  <c:v>0.53</c:v>
                </c:pt>
                <c:pt idx="12">
                  <c:v>0.74</c:v>
                </c:pt>
              </c:numCache>
            </c:numRef>
          </c:val>
          <c:extLst>
            <c:ext xmlns:c16="http://schemas.microsoft.com/office/drawing/2014/chart" uri="{C3380CC4-5D6E-409C-BE32-E72D297353CC}">
              <c16:uniqueId val="{00000003-7B13-4FED-AC32-1CF140AF680D}"/>
            </c:ext>
          </c:extLst>
        </c:ser>
        <c:ser>
          <c:idx val="2"/>
          <c:order val="2"/>
          <c:tx>
            <c:strRef>
              <c:f>Sheet1!$D$1</c:f>
              <c:strCache>
                <c:ptCount val="1"/>
                <c:pt idx="0">
                  <c:v>2023</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strCache>
            </c:strRef>
          </c:cat>
          <c:val>
            <c:numRef>
              <c:f>Sheet1!$D$2:$D$14</c:f>
              <c:numCache>
                <c:formatCode>0%</c:formatCode>
                <c:ptCount val="13"/>
                <c:pt idx="0">
                  <c:v>0.51</c:v>
                </c:pt>
                <c:pt idx="1">
                  <c:v>0.34</c:v>
                </c:pt>
                <c:pt idx="2">
                  <c:v>0.57999999999999996</c:v>
                </c:pt>
                <c:pt idx="3">
                  <c:v>0.66</c:v>
                </c:pt>
                <c:pt idx="4">
                  <c:v>0.43</c:v>
                </c:pt>
                <c:pt idx="5">
                  <c:v>0.56999999999999995</c:v>
                </c:pt>
                <c:pt idx="6">
                  <c:v>0.53</c:v>
                </c:pt>
                <c:pt idx="7">
                  <c:v>0.49</c:v>
                </c:pt>
                <c:pt idx="8">
                  <c:v>0.36</c:v>
                </c:pt>
                <c:pt idx="9">
                  <c:v>0.64</c:v>
                </c:pt>
                <c:pt idx="10">
                  <c:v>0.59</c:v>
                </c:pt>
                <c:pt idx="11">
                  <c:v>0.43</c:v>
                </c:pt>
                <c:pt idx="12">
                  <c:v>0.7</c:v>
                </c:pt>
              </c:numCache>
            </c:numRef>
          </c:val>
          <c:extLst>
            <c:ext xmlns:c16="http://schemas.microsoft.com/office/drawing/2014/chart" uri="{C3380CC4-5D6E-409C-BE32-E72D297353CC}">
              <c16:uniqueId val="{00000005-7B13-4FED-AC32-1CF140AF680D}"/>
            </c:ext>
          </c:extLst>
        </c:ser>
        <c:ser>
          <c:idx val="3"/>
          <c:order val="3"/>
          <c:tx>
            <c:strRef>
              <c:f>Sheet1!$E$1</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strCache>
            </c:strRef>
          </c:cat>
          <c:val>
            <c:numRef>
              <c:f>Sheet1!$E$2:$E$14</c:f>
              <c:numCache>
                <c:formatCode>0%</c:formatCode>
                <c:ptCount val="13"/>
                <c:pt idx="0">
                  <c:v>0.55000000000000004</c:v>
                </c:pt>
                <c:pt idx="1">
                  <c:v>0.37</c:v>
                </c:pt>
                <c:pt idx="2">
                  <c:v>0.59</c:v>
                </c:pt>
                <c:pt idx="3">
                  <c:v>0.6</c:v>
                </c:pt>
                <c:pt idx="4">
                  <c:v>0.46</c:v>
                </c:pt>
                <c:pt idx="5">
                  <c:v>0.6</c:v>
                </c:pt>
                <c:pt idx="6">
                  <c:v>0.53</c:v>
                </c:pt>
                <c:pt idx="7">
                  <c:v>0.55000000000000004</c:v>
                </c:pt>
                <c:pt idx="8">
                  <c:v>0.39</c:v>
                </c:pt>
                <c:pt idx="9">
                  <c:v>0.7</c:v>
                </c:pt>
                <c:pt idx="10">
                  <c:v>0.62</c:v>
                </c:pt>
                <c:pt idx="11">
                  <c:v>0.55000000000000004</c:v>
                </c:pt>
                <c:pt idx="12">
                  <c:v>0.79</c:v>
                </c:pt>
              </c:numCache>
            </c:numRef>
          </c:val>
          <c:extLst>
            <c:ext xmlns:c16="http://schemas.microsoft.com/office/drawing/2014/chart" uri="{C3380CC4-5D6E-409C-BE32-E72D297353CC}">
              <c16:uniqueId val="{00000006-7B13-4FED-AC32-1CF140AF680D}"/>
            </c:ext>
          </c:extLst>
        </c:ser>
        <c:dLbls>
          <c:showLegendKey val="0"/>
          <c:showVal val="0"/>
          <c:showCatName val="0"/>
          <c:showSerName val="0"/>
          <c:showPercent val="0"/>
          <c:showBubbleSize val="0"/>
        </c:dLbls>
        <c:gapWidth val="75"/>
        <c:axId val="534052464"/>
        <c:axId val="534052792"/>
      </c:barChart>
      <c:catAx>
        <c:axId val="53405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5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tickLblSkip val="1"/>
        <c:tickMarkSkip val="1"/>
        <c:noMultiLvlLbl val="0"/>
      </c:catAx>
      <c:valAx>
        <c:axId val="534052792"/>
        <c:scaling>
          <c:orientation val="minMax"/>
          <c:max val="1"/>
        </c:scaling>
        <c:delete val="1"/>
        <c:axPos val="l"/>
        <c:numFmt formatCode="0%" sourceLinked="1"/>
        <c:majorTickMark val="out"/>
        <c:minorTickMark val="none"/>
        <c:tickLblPos val="nextTo"/>
        <c:crossAx val="534052464"/>
        <c:crosses val="autoZero"/>
        <c:crossBetween val="between"/>
      </c:valAx>
      <c:spPr>
        <a:noFill/>
        <a:ln>
          <a:noFill/>
        </a:ln>
        <a:effectLst/>
      </c:spPr>
    </c:plotArea>
    <c:legend>
      <c:legendPos val="b"/>
      <c:layout>
        <c:manualLayout>
          <c:xMode val="edge"/>
          <c:yMode val="edge"/>
          <c:x val="0.32323754290729739"/>
          <c:y val="7.1208437242726741E-2"/>
          <c:w val="0.27058384552459969"/>
          <c:h val="6.548800011521041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0"/>
          <c:order val="0"/>
          <c:tx>
            <c:strRef>
              <c:f>Sheet1!$B$1</c:f>
              <c:strCache>
                <c:ptCount val="1"/>
                <c:pt idx="0">
                  <c:v>Column1</c:v>
                </c:pt>
              </c:strCache>
            </c:strRef>
          </c:tx>
          <c:spPr>
            <a:solidFill>
              <a:srgbClr val="A6A6A6"/>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0D2A-4040-B178-08A8A9474F8D}"/>
              </c:ext>
            </c:extLst>
          </c:dPt>
          <c:dLbls>
            <c:dLbl>
              <c:idx val="3"/>
              <c:spPr>
                <a:noFill/>
                <a:ln w="19050">
                  <a:solidFill>
                    <a:schemeClr val="accent1"/>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A526-4513-9EE0-7B2F46D21D0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22"/>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pt idx="13">
                  <c:v>Live in a Rural area</c:v>
                </c:pt>
                <c:pt idx="14">
                  <c:v>Live in a Urban area</c:v>
                </c:pt>
                <c:pt idx="15">
                  <c:v>Levelling up priority place</c:v>
                </c:pt>
                <c:pt idx="16">
                  <c:v>Non-priority place</c:v>
                </c:pt>
                <c:pt idx="17">
                  <c:v>IMD quintile 1 - more deprived</c:v>
                </c:pt>
                <c:pt idx="18">
                  <c:v>IMD quintile 2</c:v>
                </c:pt>
                <c:pt idx="19">
                  <c:v>IMD quintile 3</c:v>
                </c:pt>
                <c:pt idx="20">
                  <c:v>IMD quintile 4</c:v>
                </c:pt>
                <c:pt idx="21">
                  <c:v>IMD quintile 5 - less deprived</c:v>
                </c:pt>
              </c:strCache>
            </c:strRef>
          </c:cat>
          <c:val>
            <c:numRef>
              <c:f>Sheet1!$B$2:$B$34</c:f>
              <c:numCache>
                <c:formatCode>0%</c:formatCode>
                <c:ptCount val="22"/>
                <c:pt idx="0">
                  <c:v>0.87219999999999998</c:v>
                </c:pt>
                <c:pt idx="1">
                  <c:v>0.74629999999999996</c:v>
                </c:pt>
                <c:pt idx="2">
                  <c:v>0.88</c:v>
                </c:pt>
                <c:pt idx="3">
                  <c:v>0.9</c:v>
                </c:pt>
                <c:pt idx="4">
                  <c:v>0.87</c:v>
                </c:pt>
                <c:pt idx="5">
                  <c:v>0.91</c:v>
                </c:pt>
                <c:pt idx="6">
                  <c:v>0.87939999999999996</c:v>
                </c:pt>
                <c:pt idx="7">
                  <c:v>0.89</c:v>
                </c:pt>
                <c:pt idx="8">
                  <c:v>0.78</c:v>
                </c:pt>
                <c:pt idx="9">
                  <c:v>0.87</c:v>
                </c:pt>
                <c:pt idx="10">
                  <c:v>0.92459999999999998</c:v>
                </c:pt>
                <c:pt idx="11">
                  <c:v>0.86770000000000003</c:v>
                </c:pt>
                <c:pt idx="12">
                  <c:v>0.98</c:v>
                </c:pt>
                <c:pt idx="13">
                  <c:v>0.93479999999999996</c:v>
                </c:pt>
                <c:pt idx="14">
                  <c:v>0.85089999999999999</c:v>
                </c:pt>
                <c:pt idx="15">
                  <c:v>0.79</c:v>
                </c:pt>
                <c:pt idx="16">
                  <c:v>0.9</c:v>
                </c:pt>
                <c:pt idx="17">
                  <c:v>0.8</c:v>
                </c:pt>
                <c:pt idx="18">
                  <c:v>0.82</c:v>
                </c:pt>
                <c:pt idx="19">
                  <c:v>0.91</c:v>
                </c:pt>
                <c:pt idx="20">
                  <c:v>0.9</c:v>
                </c:pt>
                <c:pt idx="21">
                  <c:v>0.92449999999999999</c:v>
                </c:pt>
              </c:numCache>
            </c:numRef>
          </c:val>
          <c:extLst>
            <c:ext xmlns:c16="http://schemas.microsoft.com/office/drawing/2014/chart" uri="{C3380CC4-5D6E-409C-BE32-E72D297353CC}">
              <c16:uniqueId val="{00000002-0D2A-4040-B178-08A8A9474F8D}"/>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0"/>
          <c:order val="0"/>
          <c:tx>
            <c:strRef>
              <c:f>Sheet1!$B$1</c:f>
              <c:strCache>
                <c:ptCount val="1"/>
                <c:pt idx="0">
                  <c:v>2024</c:v>
                </c:pt>
              </c:strCache>
            </c:strRef>
          </c:tx>
          <c:spPr>
            <a:solidFill>
              <a:srgbClr val="A6A6A6"/>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0-CA68-419C-AEF8-063DBF266BE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14"/>
                <c:pt idx="0">
                  <c:v>ESSEX TOTAL</c:v>
                </c:pt>
                <c:pt idx="1">
                  <c:v>Female</c:v>
                </c:pt>
                <c:pt idx="2">
                  <c:v>Male</c:v>
                </c:pt>
                <c:pt idx="3">
                  <c:v>18-24</c:v>
                </c:pt>
                <c:pt idx="4">
                  <c:v>25-34</c:v>
                </c:pt>
                <c:pt idx="5">
                  <c:v>35-44</c:v>
                </c:pt>
                <c:pt idx="6">
                  <c:v>45-54</c:v>
                </c:pt>
                <c:pt idx="7">
                  <c:v>55-64</c:v>
                </c:pt>
                <c:pt idx="8">
                  <c:v>65-74</c:v>
                </c:pt>
                <c:pt idx="9">
                  <c:v>75+</c:v>
                </c:pt>
                <c:pt idx="10">
                  <c:v>LLTI/condition* (all age)</c:v>
                </c:pt>
                <c:pt idx="11">
                  <c:v>No LLTI/condition (all age)</c:v>
                </c:pt>
                <c:pt idx="12">
                  <c:v>LLTI/condition* (age 18-64)</c:v>
                </c:pt>
                <c:pt idx="13">
                  <c:v>No LLTI/condition (age 18-64)</c:v>
                </c:pt>
              </c:strCache>
            </c:strRef>
          </c:cat>
          <c:val>
            <c:numRef>
              <c:f>Sheet1!$B$2:$B$26</c:f>
              <c:numCache>
                <c:formatCode>0%</c:formatCode>
                <c:ptCount val="14"/>
                <c:pt idx="0">
                  <c:v>0.87</c:v>
                </c:pt>
                <c:pt idx="1">
                  <c:v>0.86</c:v>
                </c:pt>
                <c:pt idx="2">
                  <c:v>0.88</c:v>
                </c:pt>
                <c:pt idx="3">
                  <c:v>0.81</c:v>
                </c:pt>
                <c:pt idx="4">
                  <c:v>0.84</c:v>
                </c:pt>
                <c:pt idx="5">
                  <c:v>0.86</c:v>
                </c:pt>
                <c:pt idx="6">
                  <c:v>0.89</c:v>
                </c:pt>
                <c:pt idx="7">
                  <c:v>0.88</c:v>
                </c:pt>
                <c:pt idx="8">
                  <c:v>0.89</c:v>
                </c:pt>
                <c:pt idx="9">
                  <c:v>0.9</c:v>
                </c:pt>
                <c:pt idx="10">
                  <c:v>0.76</c:v>
                </c:pt>
                <c:pt idx="11">
                  <c:v>0.89</c:v>
                </c:pt>
                <c:pt idx="12">
                  <c:v>0.79</c:v>
                </c:pt>
                <c:pt idx="13">
                  <c:v>0.89</c:v>
                </c:pt>
              </c:numCache>
            </c:numRef>
          </c:val>
          <c:extLst xmlns:c15="http://schemas.microsoft.com/office/drawing/2012/chart">
            <c:ext xmlns:c16="http://schemas.microsoft.com/office/drawing/2014/chart" uri="{C3380CC4-5D6E-409C-BE32-E72D297353CC}">
              <c16:uniqueId val="{00000002-72B7-4F88-B44C-F14FB820E8A4}"/>
            </c:ext>
          </c:extLst>
        </c:ser>
        <c:dLbls>
          <c:dLblPos val="outEnd"/>
          <c:showLegendKey val="0"/>
          <c:showVal val="1"/>
          <c:showCatName val="0"/>
          <c:showSerName val="0"/>
          <c:showPercent val="0"/>
          <c:showBubbleSize val="0"/>
        </c:dLbls>
        <c:gapWidth val="70"/>
        <c:axId val="534052464"/>
        <c:axId val="534052792"/>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194960989808132E-2"/>
          <c:y val="0.11178172880616834"/>
          <c:w val="0.87131996556345059"/>
          <c:h val="0.70687468798875985"/>
        </c:manualLayout>
      </c:layout>
      <c:lineChart>
        <c:grouping val="standard"/>
        <c:varyColors val="0"/>
        <c:ser>
          <c:idx val="0"/>
          <c:order val="0"/>
          <c:tx>
            <c:strRef>
              <c:f>Sheet1!$B$1</c:f>
              <c:strCache>
                <c:ptCount val="1"/>
                <c:pt idx="0">
                  <c:v>Females</c:v>
                </c:pt>
              </c:strCache>
            </c:strRef>
          </c:tx>
          <c:spPr>
            <a:ln w="28575" cap="rnd">
              <a:solidFill>
                <a:schemeClr val="accent4"/>
              </a:solidFill>
              <a:round/>
            </a:ln>
            <a:effectLst/>
          </c:spPr>
          <c:marker>
            <c:symbol val="diamond"/>
            <c:size val="10"/>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18 – 24</c:v>
                </c:pt>
                <c:pt idx="1">
                  <c:v>25 – 34</c:v>
                </c:pt>
                <c:pt idx="2">
                  <c:v>35 – 44</c:v>
                </c:pt>
                <c:pt idx="3">
                  <c:v>45 – 54</c:v>
                </c:pt>
                <c:pt idx="4">
                  <c:v>55 – 64</c:v>
                </c:pt>
                <c:pt idx="5">
                  <c:v>65 – 74</c:v>
                </c:pt>
                <c:pt idx="6">
                  <c:v>75 and over</c:v>
                </c:pt>
              </c:strCache>
            </c:strRef>
          </c:cat>
          <c:val>
            <c:numRef>
              <c:f>Sheet1!$B$2:$B$8</c:f>
              <c:numCache>
                <c:formatCode>0%</c:formatCode>
                <c:ptCount val="7"/>
                <c:pt idx="0">
                  <c:v>0.84</c:v>
                </c:pt>
                <c:pt idx="1">
                  <c:v>0.79</c:v>
                </c:pt>
                <c:pt idx="2">
                  <c:v>0.85</c:v>
                </c:pt>
                <c:pt idx="3">
                  <c:v>0.89</c:v>
                </c:pt>
                <c:pt idx="4">
                  <c:v>0.87</c:v>
                </c:pt>
                <c:pt idx="5">
                  <c:v>0.89</c:v>
                </c:pt>
                <c:pt idx="6">
                  <c:v>0.89</c:v>
                </c:pt>
              </c:numCache>
            </c:numRef>
          </c:val>
          <c:smooth val="0"/>
          <c:extLst>
            <c:ext xmlns:c16="http://schemas.microsoft.com/office/drawing/2014/chart" uri="{C3380CC4-5D6E-409C-BE32-E72D297353CC}">
              <c16:uniqueId val="{00000006-FB29-40E0-9D4C-317728229A71}"/>
            </c:ext>
          </c:extLst>
        </c:ser>
        <c:ser>
          <c:idx val="1"/>
          <c:order val="1"/>
          <c:tx>
            <c:strRef>
              <c:f>Sheet1!$C$1</c:f>
              <c:strCache>
                <c:ptCount val="1"/>
                <c:pt idx="0">
                  <c:v>Males</c:v>
                </c:pt>
              </c:strCache>
            </c:strRef>
          </c:tx>
          <c:spPr>
            <a:ln w="28575" cap="rnd">
              <a:solidFill>
                <a:schemeClr val="accent1"/>
              </a:solidFill>
              <a:round/>
            </a:ln>
            <a:effectLst/>
          </c:spPr>
          <c:marker>
            <c:symbol val="square"/>
            <c:size val="10"/>
            <c:spPr>
              <a:solidFill>
                <a:schemeClr val="accent1"/>
              </a:solidFill>
              <a:ln w="9525">
                <a:solidFill>
                  <a:schemeClr val="accent1"/>
                </a:solidFill>
              </a:ln>
              <a:effectLst/>
            </c:spPr>
          </c:marker>
          <c:dPt>
            <c:idx val="1"/>
            <c:marker>
              <c:symbol val="square"/>
              <c:size val="10"/>
              <c:spPr>
                <a:solidFill>
                  <a:schemeClr val="accent1"/>
                </a:solidFill>
                <a:ln w="9525">
                  <a:solidFill>
                    <a:schemeClr val="accent1"/>
                  </a:solidFill>
                </a:ln>
                <a:effectLst/>
              </c:spPr>
            </c:marker>
            <c:bubble3D val="0"/>
            <c:spPr>
              <a:ln w="28575" cap="rnd">
                <a:solidFill>
                  <a:schemeClr val="accent1"/>
                </a:solidFill>
                <a:round/>
              </a:ln>
              <a:effectLst/>
            </c:spPr>
            <c:extLst>
              <c:ext xmlns:c16="http://schemas.microsoft.com/office/drawing/2014/chart" uri="{C3380CC4-5D6E-409C-BE32-E72D297353CC}">
                <c16:uniqueId val="{00000001-5F19-472E-B280-B4D07CC60401}"/>
              </c:ext>
            </c:extLst>
          </c:dPt>
          <c:dPt>
            <c:idx val="2"/>
            <c:marker>
              <c:symbol val="square"/>
              <c:size val="10"/>
              <c:spPr>
                <a:solidFill>
                  <a:schemeClr val="accent1"/>
                </a:solidFill>
                <a:ln w="9525">
                  <a:solidFill>
                    <a:schemeClr val="accent1"/>
                  </a:solidFill>
                </a:ln>
                <a:effectLst/>
              </c:spPr>
            </c:marker>
            <c:bubble3D val="0"/>
            <c:spPr>
              <a:ln w="28575" cap="rnd">
                <a:solidFill>
                  <a:schemeClr val="accent1"/>
                </a:solidFill>
                <a:round/>
              </a:ln>
              <a:effectLst/>
            </c:spPr>
            <c:extLst>
              <c:ext xmlns:c16="http://schemas.microsoft.com/office/drawing/2014/chart" uri="{C3380CC4-5D6E-409C-BE32-E72D297353CC}">
                <c16:uniqueId val="{0000000A-FB29-40E0-9D4C-317728229A71}"/>
              </c:ext>
            </c:extLst>
          </c:dPt>
          <c:dPt>
            <c:idx val="3"/>
            <c:marker>
              <c:symbol val="square"/>
              <c:size val="10"/>
              <c:spPr>
                <a:solidFill>
                  <a:schemeClr val="accent1"/>
                </a:solidFill>
                <a:ln w="9525">
                  <a:solidFill>
                    <a:schemeClr val="accent1"/>
                  </a:solidFill>
                </a:ln>
                <a:effectLst/>
              </c:spPr>
            </c:marker>
            <c:bubble3D val="0"/>
            <c:spPr>
              <a:ln w="28575" cap="rnd">
                <a:solidFill>
                  <a:schemeClr val="accent1"/>
                </a:solidFill>
                <a:round/>
              </a:ln>
              <a:effectLst/>
            </c:spPr>
            <c:extLst>
              <c:ext xmlns:c16="http://schemas.microsoft.com/office/drawing/2014/chart" uri="{C3380CC4-5D6E-409C-BE32-E72D297353CC}">
                <c16:uniqueId val="{0000000C-FB29-40E0-9D4C-317728229A71}"/>
              </c:ext>
            </c:extLst>
          </c:dPt>
          <c:dPt>
            <c:idx val="4"/>
            <c:marker>
              <c:symbol val="square"/>
              <c:size val="10"/>
              <c:spPr>
                <a:solidFill>
                  <a:schemeClr val="accent1"/>
                </a:solidFill>
                <a:ln w="9525">
                  <a:solidFill>
                    <a:schemeClr val="accent1"/>
                  </a:solidFill>
                </a:ln>
                <a:effectLst/>
              </c:spPr>
            </c:marker>
            <c:bubble3D val="0"/>
            <c:spPr>
              <a:ln w="28575" cap="rnd">
                <a:solidFill>
                  <a:schemeClr val="accent1"/>
                </a:solidFill>
                <a:round/>
              </a:ln>
              <a:effectLst/>
            </c:spPr>
            <c:extLst>
              <c:ext xmlns:c16="http://schemas.microsoft.com/office/drawing/2014/chart" uri="{C3380CC4-5D6E-409C-BE32-E72D297353CC}">
                <c16:uniqueId val="{0000000E-FB29-40E0-9D4C-317728229A71}"/>
              </c:ext>
            </c:extLst>
          </c:dPt>
          <c:dPt>
            <c:idx val="5"/>
            <c:marker>
              <c:symbol val="square"/>
              <c:size val="10"/>
              <c:spPr>
                <a:solidFill>
                  <a:schemeClr val="accent1"/>
                </a:solidFill>
                <a:ln w="9525">
                  <a:solidFill>
                    <a:schemeClr val="accent1"/>
                  </a:solidFill>
                </a:ln>
                <a:effectLst/>
              </c:spPr>
            </c:marker>
            <c:bubble3D val="0"/>
            <c:spPr>
              <a:ln w="28575" cap="rnd">
                <a:solidFill>
                  <a:schemeClr val="accent1"/>
                </a:solidFill>
                <a:round/>
              </a:ln>
              <a:effectLst/>
            </c:spPr>
            <c:extLst>
              <c:ext xmlns:c16="http://schemas.microsoft.com/office/drawing/2014/chart" uri="{C3380CC4-5D6E-409C-BE32-E72D297353CC}">
                <c16:uniqueId val="{00000010-FB29-40E0-9D4C-317728229A71}"/>
              </c:ext>
            </c:extLst>
          </c:dPt>
          <c:dPt>
            <c:idx val="6"/>
            <c:marker>
              <c:symbol val="square"/>
              <c:size val="10"/>
              <c:spPr>
                <a:solidFill>
                  <a:schemeClr val="accent1"/>
                </a:solidFill>
                <a:ln w="9525">
                  <a:solidFill>
                    <a:schemeClr val="accent1"/>
                  </a:solidFill>
                </a:ln>
                <a:effectLst/>
              </c:spPr>
            </c:marker>
            <c:bubble3D val="0"/>
            <c:spPr>
              <a:ln w="28575" cap="rnd">
                <a:solidFill>
                  <a:schemeClr val="accent1"/>
                </a:solidFill>
                <a:round/>
              </a:ln>
              <a:effectLst/>
            </c:spPr>
            <c:extLst>
              <c:ext xmlns:c16="http://schemas.microsoft.com/office/drawing/2014/chart" uri="{C3380CC4-5D6E-409C-BE32-E72D297353CC}">
                <c16:uniqueId val="{00000012-FB29-40E0-9D4C-317728229A71}"/>
              </c:ext>
            </c:extLst>
          </c:dPt>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18 – 24</c:v>
                </c:pt>
                <c:pt idx="1">
                  <c:v>25 – 34</c:v>
                </c:pt>
                <c:pt idx="2">
                  <c:v>35 – 44</c:v>
                </c:pt>
                <c:pt idx="3">
                  <c:v>45 – 54</c:v>
                </c:pt>
                <c:pt idx="4">
                  <c:v>55 – 64</c:v>
                </c:pt>
                <c:pt idx="5">
                  <c:v>65 – 74</c:v>
                </c:pt>
                <c:pt idx="6">
                  <c:v>75 and over</c:v>
                </c:pt>
              </c:strCache>
            </c:strRef>
          </c:cat>
          <c:val>
            <c:numRef>
              <c:f>Sheet1!$C$2:$C$8</c:f>
              <c:numCache>
                <c:formatCode>0%</c:formatCode>
                <c:ptCount val="7"/>
                <c:pt idx="1">
                  <c:v>0.89</c:v>
                </c:pt>
                <c:pt idx="2">
                  <c:v>0.86</c:v>
                </c:pt>
                <c:pt idx="3">
                  <c:v>0.9</c:v>
                </c:pt>
                <c:pt idx="4">
                  <c:v>0.9</c:v>
                </c:pt>
                <c:pt idx="5">
                  <c:v>0.9</c:v>
                </c:pt>
                <c:pt idx="6">
                  <c:v>0.91</c:v>
                </c:pt>
              </c:numCache>
            </c:numRef>
          </c:val>
          <c:smooth val="0"/>
          <c:extLst>
            <c:ext xmlns:c16="http://schemas.microsoft.com/office/drawing/2014/chart" uri="{C3380CC4-5D6E-409C-BE32-E72D297353CC}">
              <c16:uniqueId val="{0000001C-FB29-40E0-9D4C-317728229A71}"/>
            </c:ext>
          </c:extLst>
        </c:ser>
        <c:dLbls>
          <c:showLegendKey val="0"/>
          <c:showVal val="0"/>
          <c:showCatName val="0"/>
          <c:showSerName val="0"/>
          <c:showPercent val="0"/>
          <c:showBubbleSize val="0"/>
        </c:dLbls>
        <c:marker val="1"/>
        <c:smooth val="0"/>
        <c:axId val="534052464"/>
        <c:axId val="534052792"/>
      </c:lineChart>
      <c:catAx>
        <c:axId val="534052464"/>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in val="0"/>
        </c:scaling>
        <c:delete val="0"/>
        <c:axPos val="l"/>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valAx>
      <c:spPr>
        <a:noFill/>
        <a:ln w="25400">
          <a:noFill/>
        </a:ln>
        <a:effectLst/>
      </c:spPr>
    </c:plotArea>
    <c:legend>
      <c:legendPos val="t"/>
      <c:layout>
        <c:manualLayout>
          <c:xMode val="edge"/>
          <c:yMode val="edge"/>
          <c:x val="0.35811381725741209"/>
          <c:y val="4.0979204782167176E-2"/>
          <c:w val="0.32523097497619202"/>
          <c:h val="6.001563571008111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0"/>
          <c:order val="0"/>
          <c:tx>
            <c:strRef>
              <c:f>Sheet1!$B$1</c:f>
              <c:strCache>
                <c:ptCount val="1"/>
                <c:pt idx="0">
                  <c:v>Column1</c:v>
                </c:pt>
              </c:strCache>
            </c:strRef>
          </c:tx>
          <c:spPr>
            <a:solidFill>
              <a:srgbClr val="A6A6A6"/>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C0A1-4A67-BBCC-E3CF3E8649BE}"/>
              </c:ext>
            </c:extLst>
          </c:dPt>
          <c:dLbls>
            <c:dLbl>
              <c:idx val="1"/>
              <c:spPr>
                <a:noFill/>
                <a:ln>
                  <a:solidFill>
                    <a:srgbClr val="E40037"/>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672F-46F1-B0BE-C27477E3FCDF}"/>
                </c:ext>
              </c:extLst>
            </c:dLbl>
            <c:dLbl>
              <c:idx val="9"/>
              <c:spPr>
                <a:noFill/>
                <a:ln>
                  <a:solidFill>
                    <a:srgbClr val="007A37"/>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672F-46F1-B0BE-C27477E3FCD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22"/>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pt idx="13">
                  <c:v>Live in a Rural area</c:v>
                </c:pt>
                <c:pt idx="14">
                  <c:v>Live in a Urban area</c:v>
                </c:pt>
                <c:pt idx="15">
                  <c:v>Levelling up priority place</c:v>
                </c:pt>
                <c:pt idx="16">
                  <c:v>Non-priority place</c:v>
                </c:pt>
                <c:pt idx="17">
                  <c:v>IMD quintile 1 - more deprived</c:v>
                </c:pt>
                <c:pt idx="18">
                  <c:v>IMD quintile 2</c:v>
                </c:pt>
                <c:pt idx="19">
                  <c:v>IMD quintile 3</c:v>
                </c:pt>
                <c:pt idx="20">
                  <c:v>IMD quintile 4</c:v>
                </c:pt>
                <c:pt idx="21">
                  <c:v>IMD quintile 5 - less deprived</c:v>
                </c:pt>
              </c:strCache>
            </c:strRef>
          </c:cat>
          <c:val>
            <c:numRef>
              <c:f>Sheet1!$B$2:$B$34</c:f>
              <c:numCache>
                <c:formatCode>0%</c:formatCode>
                <c:ptCount val="22"/>
                <c:pt idx="0">
                  <c:v>0.55000000000000004</c:v>
                </c:pt>
                <c:pt idx="1">
                  <c:v>0.37</c:v>
                </c:pt>
                <c:pt idx="2">
                  <c:v>0.59</c:v>
                </c:pt>
                <c:pt idx="3">
                  <c:v>0.6</c:v>
                </c:pt>
                <c:pt idx="4">
                  <c:v>0.46</c:v>
                </c:pt>
                <c:pt idx="5">
                  <c:v>0.6</c:v>
                </c:pt>
                <c:pt idx="6">
                  <c:v>0.52980000000000005</c:v>
                </c:pt>
                <c:pt idx="7">
                  <c:v>0.55000000000000004</c:v>
                </c:pt>
                <c:pt idx="8">
                  <c:v>0.39</c:v>
                </c:pt>
                <c:pt idx="9">
                  <c:v>0.7</c:v>
                </c:pt>
                <c:pt idx="10">
                  <c:v>0.62</c:v>
                </c:pt>
                <c:pt idx="11">
                  <c:v>0.55000000000000004</c:v>
                </c:pt>
                <c:pt idx="12">
                  <c:v>0.79</c:v>
                </c:pt>
                <c:pt idx="13">
                  <c:v>0.73</c:v>
                </c:pt>
                <c:pt idx="14">
                  <c:v>0.48</c:v>
                </c:pt>
                <c:pt idx="15">
                  <c:v>0.41</c:v>
                </c:pt>
                <c:pt idx="16">
                  <c:v>0.6</c:v>
                </c:pt>
                <c:pt idx="17">
                  <c:v>0.42</c:v>
                </c:pt>
                <c:pt idx="18">
                  <c:v>0.47</c:v>
                </c:pt>
                <c:pt idx="19">
                  <c:v>0.59</c:v>
                </c:pt>
                <c:pt idx="20">
                  <c:v>0.6</c:v>
                </c:pt>
                <c:pt idx="21">
                  <c:v>0.67</c:v>
                </c:pt>
              </c:numCache>
            </c:numRef>
          </c:val>
          <c:extLst>
            <c:ext xmlns:c16="http://schemas.microsoft.com/office/drawing/2014/chart" uri="{C3380CC4-5D6E-409C-BE32-E72D297353CC}">
              <c16:uniqueId val="{00000002-C0A1-4A67-BBCC-E3CF3E8649BE}"/>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56595769306817"/>
          <c:y val="7.2422777826734633E-2"/>
          <c:w val="0.52016071129723973"/>
          <c:h val="0.84968188438799608"/>
        </c:manualLayout>
      </c:layout>
      <c:barChart>
        <c:barDir val="col"/>
        <c:grouping val="stacked"/>
        <c:varyColors val="0"/>
        <c:ser>
          <c:idx val="0"/>
          <c:order val="0"/>
          <c:tx>
            <c:strRef>
              <c:f>Sheet1!$A$2</c:f>
              <c:strCache>
                <c:ptCount val="1"/>
                <c:pt idx="0">
                  <c:v>Very safe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3"/>
                <c:pt idx="0">
                  <c:v>Essex 2024</c:v>
                </c:pt>
                <c:pt idx="1">
                  <c:v>Essex 2023</c:v>
                </c:pt>
                <c:pt idx="2">
                  <c:v>England 2024</c:v>
                </c:pt>
              </c:strCache>
            </c:strRef>
          </c:cat>
          <c:val>
            <c:numRef>
              <c:f>Sheet1!$B$2:$E$2</c:f>
              <c:numCache>
                <c:formatCode>0%</c:formatCode>
                <c:ptCount val="3"/>
                <c:pt idx="0">
                  <c:v>0.14000000000000001</c:v>
                </c:pt>
                <c:pt idx="1">
                  <c:v>0.12</c:v>
                </c:pt>
                <c:pt idx="2">
                  <c:v>0.31</c:v>
                </c:pt>
              </c:numCache>
            </c:numRef>
          </c:val>
          <c:extLst>
            <c:ext xmlns:c16="http://schemas.microsoft.com/office/drawing/2014/chart" uri="{C3380CC4-5D6E-409C-BE32-E72D297353CC}">
              <c16:uniqueId val="{0000000A-3B18-4A2D-A499-4DE5E9A2B4B1}"/>
            </c:ext>
          </c:extLst>
        </c:ser>
        <c:ser>
          <c:idx val="1"/>
          <c:order val="1"/>
          <c:tx>
            <c:strRef>
              <c:f>Sheet1!$A$3</c:f>
              <c:strCache>
                <c:ptCount val="1"/>
                <c:pt idx="0">
                  <c:v>Fairly safe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3"/>
                <c:pt idx="0">
                  <c:v>Essex 2024</c:v>
                </c:pt>
                <c:pt idx="1">
                  <c:v>Essex 2023</c:v>
                </c:pt>
                <c:pt idx="2">
                  <c:v>England 2024</c:v>
                </c:pt>
              </c:strCache>
            </c:strRef>
          </c:cat>
          <c:val>
            <c:numRef>
              <c:f>Sheet1!$B$3:$E$3</c:f>
              <c:numCache>
                <c:formatCode>0%</c:formatCode>
                <c:ptCount val="3"/>
                <c:pt idx="0">
                  <c:v>0.41</c:v>
                </c:pt>
                <c:pt idx="1">
                  <c:v>0.38</c:v>
                </c:pt>
                <c:pt idx="2">
                  <c:v>0.40200000000000002</c:v>
                </c:pt>
              </c:numCache>
            </c:numRef>
          </c:val>
          <c:extLst>
            <c:ext xmlns:c16="http://schemas.microsoft.com/office/drawing/2014/chart" uri="{C3380CC4-5D6E-409C-BE32-E72D297353CC}">
              <c16:uniqueId val="{0000000B-4715-469C-B13A-884A292E958C}"/>
            </c:ext>
          </c:extLst>
        </c:ser>
        <c:ser>
          <c:idx val="2"/>
          <c:order val="2"/>
          <c:tx>
            <c:strRef>
              <c:f>Sheet1!$A$4</c:f>
              <c:strCache>
                <c:ptCount val="1"/>
                <c:pt idx="0">
                  <c:v>Neither safe nor unsafe</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3"/>
                <c:pt idx="0">
                  <c:v>Essex 2024</c:v>
                </c:pt>
                <c:pt idx="1">
                  <c:v>Essex 2023</c:v>
                </c:pt>
                <c:pt idx="2">
                  <c:v>England 2024</c:v>
                </c:pt>
              </c:strCache>
            </c:strRef>
          </c:cat>
          <c:val>
            <c:numRef>
              <c:f>Sheet1!$B$4:$E$4</c:f>
              <c:numCache>
                <c:formatCode>0%</c:formatCode>
                <c:ptCount val="3"/>
                <c:pt idx="0">
                  <c:v>0.18</c:v>
                </c:pt>
                <c:pt idx="1">
                  <c:v>0.19</c:v>
                </c:pt>
                <c:pt idx="2">
                  <c:v>0.12</c:v>
                </c:pt>
              </c:numCache>
            </c:numRef>
          </c:val>
          <c:extLst>
            <c:ext xmlns:c16="http://schemas.microsoft.com/office/drawing/2014/chart" uri="{C3380CC4-5D6E-409C-BE32-E72D297353CC}">
              <c16:uniqueId val="{0000000C-4715-469C-B13A-884A292E958C}"/>
            </c:ext>
          </c:extLst>
        </c:ser>
        <c:ser>
          <c:idx val="3"/>
          <c:order val="3"/>
          <c:tx>
            <c:strRef>
              <c:f>Sheet1!$A$5</c:f>
              <c:strCache>
                <c:ptCount val="1"/>
                <c:pt idx="0">
                  <c:v>Fairly unsafe</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3"/>
                <c:pt idx="0">
                  <c:v>Essex 2024</c:v>
                </c:pt>
                <c:pt idx="1">
                  <c:v>Essex 2023</c:v>
                </c:pt>
                <c:pt idx="2">
                  <c:v>England 2024</c:v>
                </c:pt>
              </c:strCache>
            </c:strRef>
          </c:cat>
          <c:val>
            <c:numRef>
              <c:f>Sheet1!$B$5:$E$5</c:f>
              <c:numCache>
                <c:formatCode>0%</c:formatCode>
                <c:ptCount val="3"/>
                <c:pt idx="0">
                  <c:v>0.19159999999999999</c:v>
                </c:pt>
                <c:pt idx="1">
                  <c:v>0.19</c:v>
                </c:pt>
                <c:pt idx="2">
                  <c:v>0.1134</c:v>
                </c:pt>
              </c:numCache>
            </c:numRef>
          </c:val>
          <c:extLst>
            <c:ext xmlns:c16="http://schemas.microsoft.com/office/drawing/2014/chart" uri="{C3380CC4-5D6E-409C-BE32-E72D297353CC}">
              <c16:uniqueId val="{0000000D-4715-469C-B13A-884A292E958C}"/>
            </c:ext>
          </c:extLst>
        </c:ser>
        <c:ser>
          <c:idx val="4"/>
          <c:order val="4"/>
          <c:tx>
            <c:strRef>
              <c:f>Sheet1!$A$6</c:f>
              <c:strCache>
                <c:ptCount val="1"/>
                <c:pt idx="0">
                  <c:v>Very unsafe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3">
                        <a:lumMod val="20000"/>
                        <a:lumOff val="8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3"/>
                <c:pt idx="0">
                  <c:v>Essex 2024</c:v>
                </c:pt>
                <c:pt idx="1">
                  <c:v>Essex 2023</c:v>
                </c:pt>
                <c:pt idx="2">
                  <c:v>England 2024</c:v>
                </c:pt>
              </c:strCache>
            </c:strRef>
          </c:cat>
          <c:val>
            <c:numRef>
              <c:f>Sheet1!$B$6:$E$6</c:f>
              <c:numCache>
                <c:formatCode>0%</c:formatCode>
                <c:ptCount val="3"/>
                <c:pt idx="0">
                  <c:v>0.09</c:v>
                </c:pt>
                <c:pt idx="1">
                  <c:v>0.11</c:v>
                </c:pt>
                <c:pt idx="2">
                  <c:v>0.05</c:v>
                </c:pt>
              </c:numCache>
            </c:numRef>
          </c:val>
          <c:extLst>
            <c:ext xmlns:c16="http://schemas.microsoft.com/office/drawing/2014/chart" uri="{C3380CC4-5D6E-409C-BE32-E72D297353CC}">
              <c16:uniqueId val="{0000000E-4715-469C-B13A-884A292E958C}"/>
            </c:ext>
          </c:extLst>
        </c:ser>
        <c:dLbls>
          <c:showLegendKey val="0"/>
          <c:showVal val="0"/>
          <c:showCatName val="0"/>
          <c:showSerName val="0"/>
          <c:showPercent val="0"/>
          <c:showBubbleSize val="0"/>
        </c:dLbls>
        <c:gapWidth val="100"/>
        <c:overlap val="100"/>
        <c:axId val="871065752"/>
        <c:axId val="871067392"/>
      </c:barChart>
      <c:catAx>
        <c:axId val="87106575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71067392"/>
        <c:crosses val="autoZero"/>
        <c:auto val="1"/>
        <c:lblAlgn val="ctr"/>
        <c:lblOffset val="100"/>
        <c:noMultiLvlLbl val="0"/>
      </c:catAx>
      <c:valAx>
        <c:axId val="871067392"/>
        <c:scaling>
          <c:orientation val="minMax"/>
          <c:max val="1.01"/>
          <c:min val="0"/>
        </c:scaling>
        <c:delete val="1"/>
        <c:axPos val="l"/>
        <c:numFmt formatCode="0%" sourceLinked="1"/>
        <c:majorTickMark val="out"/>
        <c:minorTickMark val="none"/>
        <c:tickLblPos val="nextTo"/>
        <c:crossAx val="871065752"/>
        <c:crosses val="autoZero"/>
        <c:crossBetween val="between"/>
      </c:valAx>
      <c:spPr>
        <a:noFill/>
        <a:ln>
          <a:noFill/>
        </a:ln>
        <a:effectLst/>
      </c:spPr>
    </c:plotArea>
    <c:legend>
      <c:legendPos val="l"/>
      <c:layout>
        <c:manualLayout>
          <c:xMode val="edge"/>
          <c:yMode val="edge"/>
          <c:x val="1.5311707789921761E-2"/>
          <c:y val="4.188990410091481E-2"/>
          <c:w val="0.27225381908554142"/>
          <c:h val="0.9577800461555400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0"/>
          <c:order val="0"/>
          <c:tx>
            <c:strRef>
              <c:f>Sheet1!$B$1</c:f>
              <c:strCache>
                <c:ptCount val="1"/>
                <c:pt idx="0">
                  <c:v>2024</c:v>
                </c:pt>
              </c:strCache>
            </c:strRef>
          </c:tx>
          <c:spPr>
            <a:solidFill>
              <a:srgbClr val="A6A6A6"/>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8E48-4876-9A73-761B1E52C74D}"/>
              </c:ext>
            </c:extLst>
          </c:dPt>
          <c:dLbls>
            <c:dLbl>
              <c:idx val="0"/>
              <c:layout>
                <c:manualLayout>
                  <c:x val="-8.3926252538586268E-17"/>
                  <c:y val="-3.2177381776184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E48-4876-9A73-761B1E52C74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14"/>
                <c:pt idx="0">
                  <c:v>ESSEX TOTAL</c:v>
                </c:pt>
                <c:pt idx="1">
                  <c:v>Female</c:v>
                </c:pt>
                <c:pt idx="2">
                  <c:v>Male</c:v>
                </c:pt>
                <c:pt idx="3">
                  <c:v>18-24</c:v>
                </c:pt>
                <c:pt idx="4">
                  <c:v>25-34</c:v>
                </c:pt>
                <c:pt idx="5">
                  <c:v>35-44</c:v>
                </c:pt>
                <c:pt idx="6">
                  <c:v>45-54</c:v>
                </c:pt>
                <c:pt idx="7">
                  <c:v>55-64</c:v>
                </c:pt>
                <c:pt idx="8">
                  <c:v>65-74</c:v>
                </c:pt>
                <c:pt idx="9">
                  <c:v>75+</c:v>
                </c:pt>
                <c:pt idx="10">
                  <c:v>LLTI/condition* (all age)</c:v>
                </c:pt>
                <c:pt idx="11">
                  <c:v>No LLTI/condition (all age)</c:v>
                </c:pt>
                <c:pt idx="12">
                  <c:v>LLTI/condition* (age 18-64)</c:v>
                </c:pt>
                <c:pt idx="13">
                  <c:v>No LLTI/condition (age 18-64)</c:v>
                </c:pt>
              </c:strCache>
            </c:strRef>
          </c:cat>
          <c:val>
            <c:numRef>
              <c:f>Sheet1!$B$2:$B$26</c:f>
              <c:numCache>
                <c:formatCode>0%</c:formatCode>
                <c:ptCount val="14"/>
                <c:pt idx="0">
                  <c:v>0.55000000000000004</c:v>
                </c:pt>
                <c:pt idx="1">
                  <c:v>0.48</c:v>
                </c:pt>
                <c:pt idx="2">
                  <c:v>0.62</c:v>
                </c:pt>
                <c:pt idx="3">
                  <c:v>0.44</c:v>
                </c:pt>
                <c:pt idx="4">
                  <c:v>0.52</c:v>
                </c:pt>
                <c:pt idx="5">
                  <c:v>0.56000000000000005</c:v>
                </c:pt>
                <c:pt idx="6">
                  <c:v>0.6</c:v>
                </c:pt>
                <c:pt idx="7">
                  <c:v>0.57999999999999996</c:v>
                </c:pt>
                <c:pt idx="8">
                  <c:v>0.56000000000000005</c:v>
                </c:pt>
                <c:pt idx="9">
                  <c:v>0.51</c:v>
                </c:pt>
                <c:pt idx="10">
                  <c:v>0.4</c:v>
                </c:pt>
                <c:pt idx="11">
                  <c:v>0.59</c:v>
                </c:pt>
                <c:pt idx="12">
                  <c:v>0.37</c:v>
                </c:pt>
                <c:pt idx="13">
                  <c:v>0.6</c:v>
                </c:pt>
              </c:numCache>
            </c:numRef>
          </c:val>
          <c:extLst xmlns:c15="http://schemas.microsoft.com/office/drawing/2012/chart">
            <c:ext xmlns:c16="http://schemas.microsoft.com/office/drawing/2014/chart" uri="{C3380CC4-5D6E-409C-BE32-E72D297353CC}">
              <c16:uniqueId val="{00000002-8E48-4876-9A73-761B1E52C74D}"/>
            </c:ext>
          </c:extLst>
        </c:ser>
        <c:dLbls>
          <c:showLegendKey val="0"/>
          <c:showVal val="0"/>
          <c:showCatName val="0"/>
          <c:showSerName val="0"/>
          <c:showPercent val="0"/>
          <c:showBubbleSize val="0"/>
        </c:dLbls>
        <c:gapWidth val="50"/>
        <c:axId val="534052464"/>
        <c:axId val="534052792"/>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194960989808132E-2"/>
          <c:y val="0.11178172880616834"/>
          <c:w val="0.78840233438867979"/>
          <c:h val="0.70687468798875985"/>
        </c:manualLayout>
      </c:layout>
      <c:lineChart>
        <c:grouping val="standard"/>
        <c:varyColors val="0"/>
        <c:ser>
          <c:idx val="0"/>
          <c:order val="0"/>
          <c:tx>
            <c:strRef>
              <c:f>Sheet1!$B$1</c:f>
              <c:strCache>
                <c:ptCount val="1"/>
                <c:pt idx="0">
                  <c:v>Females</c:v>
                </c:pt>
              </c:strCache>
            </c:strRef>
          </c:tx>
          <c:spPr>
            <a:ln w="28575" cap="rnd">
              <a:solidFill>
                <a:schemeClr val="accent4"/>
              </a:solidFill>
              <a:round/>
            </a:ln>
            <a:effectLst/>
          </c:spPr>
          <c:marker>
            <c:symbol val="diamond"/>
            <c:size val="10"/>
            <c:spPr>
              <a:solidFill>
                <a:schemeClr val="accent4"/>
              </a:solidFill>
              <a:ln w="9525">
                <a:solidFill>
                  <a:schemeClr val="accent4"/>
                </a:solidFill>
              </a:ln>
              <a:effectLst/>
            </c:spPr>
          </c:marker>
          <c:dLbls>
            <c:dLbl>
              <c:idx val="0"/>
              <c:spPr>
                <a:noFill/>
                <a:ln w="19050">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1D-DC22-489B-9071-012CC8F24C86}"/>
                </c:ext>
              </c:extLst>
            </c:dLbl>
            <c:dLbl>
              <c:idx val="1"/>
              <c:spPr>
                <a:noFill/>
                <a:ln w="19050">
                  <a:solidFill>
                    <a:srgbClr val="FF0000"/>
                  </a:solid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1E-DC22-489B-9071-012CC8F24C86}"/>
                </c:ext>
              </c:extLst>
            </c:dLbl>
            <c:dLbl>
              <c:idx val="3"/>
              <c:spPr>
                <a:noFill/>
                <a:ln w="19050">
                  <a:solidFill>
                    <a:srgbClr val="FFFFFF"/>
                  </a:solid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21-DC22-489B-9071-012CC8F24C86}"/>
                </c:ext>
              </c:extLst>
            </c:dLbl>
            <c:dLbl>
              <c:idx val="4"/>
              <c:spPr>
                <a:noFill/>
                <a:ln w="19050">
                  <a:solidFill>
                    <a:srgbClr val="FFFFFF"/>
                  </a:solid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22-DC22-489B-9071-012CC8F24C86}"/>
                </c:ext>
              </c:extLst>
            </c:dLbl>
            <c:dLbl>
              <c:idx val="5"/>
              <c:spPr>
                <a:noFill/>
                <a:ln w="19050">
                  <a:solidFill>
                    <a:srgbClr val="FFFFFF"/>
                  </a:solid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1F-DC22-489B-9071-012CC8F24C86}"/>
                </c:ext>
              </c:extLst>
            </c:dLbl>
            <c:dLbl>
              <c:idx val="6"/>
              <c:spPr>
                <a:noFill/>
                <a:ln w="19050">
                  <a:solidFill>
                    <a:srgbClr val="FF0000"/>
                  </a:solid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20-DC22-489B-9071-012CC8F24C86}"/>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18 – 24</c:v>
                </c:pt>
                <c:pt idx="1">
                  <c:v>25 - 34</c:v>
                </c:pt>
                <c:pt idx="2">
                  <c:v>35 – 44</c:v>
                </c:pt>
                <c:pt idx="3">
                  <c:v>45 – 54</c:v>
                </c:pt>
                <c:pt idx="4">
                  <c:v>55 – 64</c:v>
                </c:pt>
                <c:pt idx="5">
                  <c:v>65 – 74</c:v>
                </c:pt>
                <c:pt idx="6">
                  <c:v>75 and over</c:v>
                </c:pt>
              </c:strCache>
            </c:strRef>
          </c:cat>
          <c:val>
            <c:numRef>
              <c:f>Sheet1!$B$2:$B$8</c:f>
              <c:numCache>
                <c:formatCode>0%</c:formatCode>
                <c:ptCount val="7"/>
                <c:pt idx="0">
                  <c:v>0.4</c:v>
                </c:pt>
                <c:pt idx="1">
                  <c:v>0.42</c:v>
                </c:pt>
                <c:pt idx="2">
                  <c:v>0.49</c:v>
                </c:pt>
                <c:pt idx="3">
                  <c:v>0.54</c:v>
                </c:pt>
                <c:pt idx="4">
                  <c:v>0.52</c:v>
                </c:pt>
                <c:pt idx="5">
                  <c:v>0.49</c:v>
                </c:pt>
                <c:pt idx="6">
                  <c:v>0.45</c:v>
                </c:pt>
              </c:numCache>
            </c:numRef>
          </c:val>
          <c:smooth val="0"/>
          <c:extLst>
            <c:ext xmlns:c16="http://schemas.microsoft.com/office/drawing/2014/chart" uri="{C3380CC4-5D6E-409C-BE32-E72D297353CC}">
              <c16:uniqueId val="{00000006-DC22-489B-9071-012CC8F24C86}"/>
            </c:ext>
          </c:extLst>
        </c:ser>
        <c:ser>
          <c:idx val="1"/>
          <c:order val="1"/>
          <c:tx>
            <c:strRef>
              <c:f>Sheet1!$C$1</c:f>
              <c:strCache>
                <c:ptCount val="1"/>
                <c:pt idx="0">
                  <c:v>Males</c:v>
                </c:pt>
              </c:strCache>
            </c:strRef>
          </c:tx>
          <c:spPr>
            <a:ln w="28575" cap="rnd">
              <a:solidFill>
                <a:schemeClr val="accent1"/>
              </a:solidFill>
              <a:round/>
            </a:ln>
            <a:effectLst/>
          </c:spPr>
          <c:marker>
            <c:symbol val="square"/>
            <c:size val="10"/>
            <c:spPr>
              <a:solidFill>
                <a:schemeClr val="accent1"/>
              </a:solidFill>
              <a:ln w="9525">
                <a:solidFill>
                  <a:schemeClr val="accent1"/>
                </a:solidFill>
              </a:ln>
              <a:effectLst/>
            </c:spPr>
          </c:marker>
          <c:dPt>
            <c:idx val="0"/>
            <c:marker>
              <c:symbol val="square"/>
              <c:size val="10"/>
              <c:spPr>
                <a:solidFill>
                  <a:schemeClr val="accent1"/>
                </a:solidFill>
                <a:ln w="9525">
                  <a:solidFill>
                    <a:schemeClr val="accent1"/>
                  </a:solidFill>
                </a:ln>
                <a:effectLst/>
              </c:spPr>
            </c:marker>
            <c:bubble3D val="0"/>
            <c:spPr>
              <a:ln w="28575" cap="rnd">
                <a:solidFill>
                  <a:schemeClr val="accent1"/>
                </a:solidFill>
                <a:round/>
              </a:ln>
              <a:effectLst/>
            </c:spPr>
            <c:extLst>
              <c:ext xmlns:c16="http://schemas.microsoft.com/office/drawing/2014/chart" uri="{C3380CC4-5D6E-409C-BE32-E72D297353CC}">
                <c16:uniqueId val="{00000008-DC22-489B-9071-012CC8F24C86}"/>
              </c:ext>
            </c:extLst>
          </c:dPt>
          <c:dPt>
            <c:idx val="2"/>
            <c:marker>
              <c:symbol val="square"/>
              <c:size val="10"/>
              <c:spPr>
                <a:solidFill>
                  <a:schemeClr val="accent1"/>
                </a:solidFill>
                <a:ln w="9525">
                  <a:solidFill>
                    <a:schemeClr val="accent1"/>
                  </a:solidFill>
                </a:ln>
                <a:effectLst/>
              </c:spPr>
            </c:marker>
            <c:bubble3D val="0"/>
            <c:spPr>
              <a:ln w="28575" cap="rnd">
                <a:solidFill>
                  <a:schemeClr val="accent1"/>
                </a:solidFill>
                <a:round/>
              </a:ln>
              <a:effectLst/>
            </c:spPr>
            <c:extLst>
              <c:ext xmlns:c16="http://schemas.microsoft.com/office/drawing/2014/chart" uri="{C3380CC4-5D6E-409C-BE32-E72D297353CC}">
                <c16:uniqueId val="{0000000A-DC22-489B-9071-012CC8F24C86}"/>
              </c:ext>
            </c:extLst>
          </c:dPt>
          <c:dPt>
            <c:idx val="3"/>
            <c:marker>
              <c:symbol val="square"/>
              <c:size val="10"/>
              <c:spPr>
                <a:solidFill>
                  <a:schemeClr val="accent1"/>
                </a:solidFill>
                <a:ln w="9525">
                  <a:solidFill>
                    <a:schemeClr val="accent1"/>
                  </a:solidFill>
                </a:ln>
                <a:effectLst/>
              </c:spPr>
            </c:marker>
            <c:bubble3D val="0"/>
            <c:spPr>
              <a:ln w="28575" cap="rnd">
                <a:solidFill>
                  <a:schemeClr val="accent1"/>
                </a:solidFill>
                <a:round/>
              </a:ln>
              <a:effectLst/>
            </c:spPr>
            <c:extLst>
              <c:ext xmlns:c16="http://schemas.microsoft.com/office/drawing/2014/chart" uri="{C3380CC4-5D6E-409C-BE32-E72D297353CC}">
                <c16:uniqueId val="{0000000C-DC22-489B-9071-012CC8F24C86}"/>
              </c:ext>
            </c:extLst>
          </c:dPt>
          <c:dPt>
            <c:idx val="4"/>
            <c:marker>
              <c:symbol val="square"/>
              <c:size val="10"/>
              <c:spPr>
                <a:solidFill>
                  <a:schemeClr val="accent1"/>
                </a:solidFill>
                <a:ln w="9525">
                  <a:solidFill>
                    <a:schemeClr val="accent1"/>
                  </a:solidFill>
                </a:ln>
                <a:effectLst/>
              </c:spPr>
            </c:marker>
            <c:bubble3D val="0"/>
            <c:spPr>
              <a:ln w="28575" cap="rnd">
                <a:solidFill>
                  <a:schemeClr val="accent1"/>
                </a:solidFill>
                <a:round/>
              </a:ln>
              <a:effectLst/>
            </c:spPr>
            <c:extLst>
              <c:ext xmlns:c16="http://schemas.microsoft.com/office/drawing/2014/chart" uri="{C3380CC4-5D6E-409C-BE32-E72D297353CC}">
                <c16:uniqueId val="{0000000E-DC22-489B-9071-012CC8F24C86}"/>
              </c:ext>
            </c:extLst>
          </c:dPt>
          <c:dPt>
            <c:idx val="5"/>
            <c:marker>
              <c:symbol val="square"/>
              <c:size val="10"/>
              <c:spPr>
                <a:solidFill>
                  <a:schemeClr val="accent1"/>
                </a:solidFill>
                <a:ln w="9525">
                  <a:solidFill>
                    <a:schemeClr val="accent1"/>
                  </a:solidFill>
                </a:ln>
                <a:effectLst/>
              </c:spPr>
            </c:marker>
            <c:bubble3D val="0"/>
            <c:spPr>
              <a:ln w="28575" cap="rnd">
                <a:solidFill>
                  <a:schemeClr val="accent1"/>
                </a:solidFill>
                <a:round/>
              </a:ln>
              <a:effectLst/>
            </c:spPr>
            <c:extLst>
              <c:ext xmlns:c16="http://schemas.microsoft.com/office/drawing/2014/chart" uri="{C3380CC4-5D6E-409C-BE32-E72D297353CC}">
                <c16:uniqueId val="{00000010-DC22-489B-9071-012CC8F24C86}"/>
              </c:ext>
            </c:extLst>
          </c:dPt>
          <c:dPt>
            <c:idx val="6"/>
            <c:marker>
              <c:symbol val="square"/>
              <c:size val="10"/>
              <c:spPr>
                <a:solidFill>
                  <a:schemeClr val="accent1"/>
                </a:solidFill>
                <a:ln w="9525">
                  <a:solidFill>
                    <a:schemeClr val="accent1"/>
                  </a:solidFill>
                </a:ln>
                <a:effectLst/>
              </c:spPr>
            </c:marker>
            <c:bubble3D val="0"/>
            <c:spPr>
              <a:ln w="28575" cap="rnd">
                <a:solidFill>
                  <a:schemeClr val="accent1"/>
                </a:solidFill>
                <a:round/>
              </a:ln>
              <a:effectLst/>
            </c:spPr>
            <c:extLst>
              <c:ext xmlns:c16="http://schemas.microsoft.com/office/drawing/2014/chart" uri="{C3380CC4-5D6E-409C-BE32-E72D297353CC}">
                <c16:uniqueId val="{00000012-DC22-489B-9071-012CC8F24C86}"/>
              </c:ext>
            </c:extLst>
          </c:dPt>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18 – 24</c:v>
                </c:pt>
                <c:pt idx="1">
                  <c:v>25 - 34</c:v>
                </c:pt>
                <c:pt idx="2">
                  <c:v>35 – 44</c:v>
                </c:pt>
                <c:pt idx="3">
                  <c:v>45 – 54</c:v>
                </c:pt>
                <c:pt idx="4">
                  <c:v>55 – 64</c:v>
                </c:pt>
                <c:pt idx="5">
                  <c:v>65 – 74</c:v>
                </c:pt>
                <c:pt idx="6">
                  <c:v>75 and over</c:v>
                </c:pt>
              </c:strCache>
            </c:strRef>
          </c:cat>
          <c:val>
            <c:numRef>
              <c:f>Sheet1!$C$2:$C$8</c:f>
              <c:numCache>
                <c:formatCode>0%</c:formatCode>
                <c:ptCount val="7"/>
                <c:pt idx="1">
                  <c:v>0.62</c:v>
                </c:pt>
                <c:pt idx="2">
                  <c:v>0.63</c:v>
                </c:pt>
                <c:pt idx="3">
                  <c:v>0.64</c:v>
                </c:pt>
                <c:pt idx="4">
                  <c:v>0.64</c:v>
                </c:pt>
                <c:pt idx="5">
                  <c:v>0.65</c:v>
                </c:pt>
                <c:pt idx="6">
                  <c:v>0.6</c:v>
                </c:pt>
              </c:numCache>
            </c:numRef>
          </c:val>
          <c:smooth val="0"/>
          <c:extLst>
            <c:ext xmlns:c16="http://schemas.microsoft.com/office/drawing/2014/chart" uri="{C3380CC4-5D6E-409C-BE32-E72D297353CC}">
              <c16:uniqueId val="{0000001C-DC22-489B-9071-012CC8F24C86}"/>
            </c:ext>
          </c:extLst>
        </c:ser>
        <c:dLbls>
          <c:showLegendKey val="0"/>
          <c:showVal val="0"/>
          <c:showCatName val="0"/>
          <c:showSerName val="0"/>
          <c:showPercent val="0"/>
          <c:showBubbleSize val="0"/>
        </c:dLbls>
        <c:marker val="1"/>
        <c:smooth val="0"/>
        <c:axId val="534052464"/>
        <c:axId val="534052792"/>
      </c:lineChart>
      <c:catAx>
        <c:axId val="534052464"/>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min val="0"/>
        </c:scaling>
        <c:delete val="0"/>
        <c:axPos val="l"/>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1545554183718358"/>
          <c:w val="0.97281433161494746"/>
          <c:h val="0.66270625884897905"/>
        </c:manualLayout>
      </c:layout>
      <c:barChart>
        <c:barDir val="col"/>
        <c:grouping val="clustered"/>
        <c:varyColors val="0"/>
        <c:ser>
          <c:idx val="0"/>
          <c:order val="0"/>
          <c:tx>
            <c:strRef>
              <c:f>Sheet1!$B$1</c:f>
              <c:strCache>
                <c:ptCount val="1"/>
                <c:pt idx="0">
                  <c:v>During the day</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D-37E8-419C-B591-F2B3993D6176}"/>
              </c:ext>
            </c:extLst>
          </c:dPt>
          <c:dLbls>
            <c:dLbl>
              <c:idx val="3"/>
              <c:spPr>
                <a:noFill/>
                <a:ln w="19050">
                  <a:solidFill>
                    <a:srgbClr val="00B050"/>
                  </a:solid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37E8-419C-B591-F2B3993D6176}"/>
                </c:ext>
              </c:extLst>
            </c:dLbl>
            <c:dLbl>
              <c:idx val="4"/>
              <c:spPr>
                <a:noFill/>
                <a:ln w="19050">
                  <a:solidFill>
                    <a:srgbClr val="00B050"/>
                  </a:solid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A-37E8-419C-B591-F2B3993D6176}"/>
                </c:ext>
              </c:extLst>
            </c:dLbl>
            <c:dLbl>
              <c:idx val="5"/>
              <c:spPr>
                <a:noFill/>
                <a:ln w="19050">
                  <a:solidFill>
                    <a:srgbClr val="00B050"/>
                  </a:solid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37E8-419C-B591-F2B3993D6176}"/>
                </c:ext>
              </c:extLst>
            </c:dLbl>
            <c:dLbl>
              <c:idx val="7"/>
              <c:spPr>
                <a:noFill/>
                <a:ln w="19050">
                  <a:solidFill>
                    <a:srgbClr val="00B050"/>
                  </a:solid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C-37E8-419C-B591-F2B3993D6176}"/>
                </c:ext>
              </c:extLst>
            </c:dLbl>
            <c:spPr>
              <a:noFill/>
              <a:ln w="19050">
                <a:solidFill>
                  <a:srgbClr val="FF0000"/>
                </a:solid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Essex TOTAL</c:v>
                </c:pt>
                <c:pt idx="2">
                  <c:v>IMD quintile 1 
(more deprived)</c:v>
                </c:pt>
                <c:pt idx="3">
                  <c:v>IMD quintile 2</c:v>
                </c:pt>
                <c:pt idx="4">
                  <c:v>IMD quintile 3</c:v>
                </c:pt>
                <c:pt idx="5">
                  <c:v>IMD quintile 4</c:v>
                </c:pt>
                <c:pt idx="6">
                  <c:v>IMD quintile 5
(less deprived)</c:v>
                </c:pt>
                <c:pt idx="8">
                  <c:v>Levelling up priority place</c:v>
                </c:pt>
                <c:pt idx="9">
                  <c:v>Non-priority place</c:v>
                </c:pt>
              </c:strCache>
            </c:strRef>
          </c:cat>
          <c:val>
            <c:numRef>
              <c:f>Sheet1!$B$2:$B$11</c:f>
              <c:numCache>
                <c:formatCode>General</c:formatCode>
                <c:ptCount val="10"/>
                <c:pt idx="0" formatCode="0%">
                  <c:v>0.87</c:v>
                </c:pt>
                <c:pt idx="2" formatCode="0%">
                  <c:v>0.8</c:v>
                </c:pt>
                <c:pt idx="3" formatCode="0%">
                  <c:v>0.82</c:v>
                </c:pt>
                <c:pt idx="4" formatCode="0%">
                  <c:v>0.91</c:v>
                </c:pt>
                <c:pt idx="5" formatCode="0%">
                  <c:v>0.9</c:v>
                </c:pt>
                <c:pt idx="6" formatCode="0%">
                  <c:v>0.92450858624156362</c:v>
                </c:pt>
                <c:pt idx="8" formatCode="0%">
                  <c:v>0.79</c:v>
                </c:pt>
                <c:pt idx="9" formatCode="0%">
                  <c:v>0.9</c:v>
                </c:pt>
              </c:numCache>
            </c:numRef>
          </c:val>
          <c:extLst>
            <c:ext xmlns:c16="http://schemas.microsoft.com/office/drawing/2014/chart" uri="{C3380CC4-5D6E-409C-BE32-E72D297353CC}">
              <c16:uniqueId val="{00000000-D4FE-4713-B0A6-2DF2E86DF409}"/>
            </c:ext>
          </c:extLst>
        </c:ser>
        <c:ser>
          <c:idx val="1"/>
          <c:order val="1"/>
          <c:tx>
            <c:strRef>
              <c:f>Sheet1!$C$1</c:f>
              <c:strCache>
                <c:ptCount val="1"/>
                <c:pt idx="0">
                  <c:v>After dark</c:v>
                </c:pt>
              </c:strCache>
            </c:strRef>
          </c:tx>
          <c:spPr>
            <a:solidFill>
              <a:schemeClr val="accent4"/>
            </a:solidFill>
            <a:ln>
              <a:noFill/>
            </a:ln>
            <a:effectLst/>
          </c:spPr>
          <c:invertIfNegative val="0"/>
          <c:dLbls>
            <c:dLbl>
              <c:idx val="1"/>
              <c:spPr>
                <a:noFill/>
                <a:ln w="19050">
                  <a:solidFill>
                    <a:srgbClr val="FF0000"/>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37E8-419C-B591-F2B3993D6176}"/>
                </c:ext>
              </c:extLst>
            </c:dLbl>
            <c:dLbl>
              <c:idx val="2"/>
              <c:spPr>
                <a:noFill/>
                <a:ln w="19050">
                  <a:solidFill>
                    <a:srgbClr val="FF0000"/>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37E8-419C-B591-F2B3993D6176}"/>
                </c:ext>
              </c:extLst>
            </c:dLbl>
            <c:dLbl>
              <c:idx val="3"/>
              <c:spPr>
                <a:noFill/>
                <a:ln w="19050">
                  <a:solidFill>
                    <a:srgbClr val="00B050"/>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37E8-419C-B591-F2B3993D6176}"/>
                </c:ext>
              </c:extLst>
            </c:dLbl>
            <c:dLbl>
              <c:idx val="4"/>
              <c:spPr>
                <a:noFill/>
                <a:ln w="19050">
                  <a:solidFill>
                    <a:srgbClr val="00B050"/>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37E8-419C-B591-F2B3993D6176}"/>
                </c:ext>
              </c:extLst>
            </c:dLbl>
            <c:dLbl>
              <c:idx val="5"/>
              <c:spPr>
                <a:noFill/>
                <a:ln w="19050">
                  <a:solidFill>
                    <a:srgbClr val="00B050"/>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37E8-419C-B591-F2B3993D6176}"/>
                </c:ext>
              </c:extLst>
            </c:dLbl>
            <c:dLbl>
              <c:idx val="6"/>
              <c:spPr>
                <a:noFill/>
                <a:ln w="19050">
                  <a:solidFill>
                    <a:srgbClr val="FF0000"/>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37E8-419C-B591-F2B3993D6176}"/>
                </c:ext>
              </c:extLst>
            </c:dLbl>
            <c:dLbl>
              <c:idx val="7"/>
              <c:spPr>
                <a:noFill/>
                <a:ln w="19050">
                  <a:solidFill>
                    <a:srgbClr val="00B050"/>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37E8-419C-B591-F2B3993D617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Essex TOTAL</c:v>
                </c:pt>
                <c:pt idx="2">
                  <c:v>IMD quintile 1 
(more deprived)</c:v>
                </c:pt>
                <c:pt idx="3">
                  <c:v>IMD quintile 2</c:v>
                </c:pt>
                <c:pt idx="4">
                  <c:v>IMD quintile 3</c:v>
                </c:pt>
                <c:pt idx="5">
                  <c:v>IMD quintile 4</c:v>
                </c:pt>
                <c:pt idx="6">
                  <c:v>IMD quintile 5
(less deprived)</c:v>
                </c:pt>
                <c:pt idx="8">
                  <c:v>Levelling up priority place</c:v>
                </c:pt>
                <c:pt idx="9">
                  <c:v>Non-priority place</c:v>
                </c:pt>
              </c:strCache>
            </c:strRef>
          </c:cat>
          <c:val>
            <c:numRef>
              <c:f>Sheet1!$C$2:$C$11</c:f>
              <c:numCache>
                <c:formatCode>General</c:formatCode>
                <c:ptCount val="10"/>
                <c:pt idx="0" formatCode="0%">
                  <c:v>0.55000000000000004</c:v>
                </c:pt>
                <c:pt idx="2" formatCode="0%">
                  <c:v>0.42</c:v>
                </c:pt>
                <c:pt idx="3" formatCode="0%">
                  <c:v>0.47</c:v>
                </c:pt>
                <c:pt idx="4" formatCode="0%">
                  <c:v>0.59</c:v>
                </c:pt>
                <c:pt idx="5" formatCode="0%">
                  <c:v>0.6</c:v>
                </c:pt>
                <c:pt idx="6" formatCode="0%">
                  <c:v>0.67</c:v>
                </c:pt>
                <c:pt idx="8" formatCode="0%">
                  <c:v>0.41</c:v>
                </c:pt>
                <c:pt idx="9" formatCode="0%">
                  <c:v>0.6</c:v>
                </c:pt>
              </c:numCache>
            </c:numRef>
          </c:val>
          <c:extLst>
            <c:ext xmlns:c16="http://schemas.microsoft.com/office/drawing/2014/chart" uri="{C3380CC4-5D6E-409C-BE32-E72D297353CC}">
              <c16:uniqueId val="{00000000-37E8-419C-B591-F2B3993D6176}"/>
            </c:ext>
          </c:extLst>
        </c:ser>
        <c:dLbls>
          <c:showLegendKey val="0"/>
          <c:showVal val="0"/>
          <c:showCatName val="0"/>
          <c:showSerName val="0"/>
          <c:showPercent val="0"/>
          <c:showBubbleSize val="0"/>
        </c:dLbls>
        <c:gapWidth val="200"/>
        <c:axId val="534052464"/>
        <c:axId val="534052792"/>
      </c:barChart>
      <c:catAx>
        <c:axId val="53405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tickLblSkip val="1"/>
        <c:tickMarkSkip val="1"/>
        <c:noMultiLvlLbl val="0"/>
      </c:catAx>
      <c:valAx>
        <c:axId val="534052792"/>
        <c:scaling>
          <c:orientation val="minMax"/>
          <c:max val="1"/>
        </c:scaling>
        <c:delete val="1"/>
        <c:axPos val="l"/>
        <c:numFmt formatCode="0%" sourceLinked="1"/>
        <c:majorTickMark val="out"/>
        <c:minorTickMark val="none"/>
        <c:tickLblPos val="nextTo"/>
        <c:crossAx val="5340524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withinLinear" id="14">
  <a:schemeClr val="accent1"/>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withinLinear" id="14">
  <a:schemeClr val="accent1"/>
</cs:colorStyle>
</file>

<file path=ppt/charts/colors1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8">
  <a:schemeClr val="accent5"/>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4">
  <a:schemeClr val="accent1"/>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0.83051</cdr:x>
      <cdr:y>0.6727</cdr:y>
    </cdr:from>
    <cdr:to>
      <cdr:x>0.89039</cdr:x>
      <cdr:y>0.71089</cdr:y>
    </cdr:to>
    <cdr:sp macro="" textlink="">
      <cdr:nvSpPr>
        <cdr:cNvPr id="2" name="Rectangle 1">
          <a:extLst xmlns:a="http://schemas.openxmlformats.org/drawingml/2006/main">
            <a:ext uri="{FF2B5EF4-FFF2-40B4-BE49-F238E27FC236}">
              <a16:creationId xmlns:a16="http://schemas.microsoft.com/office/drawing/2014/main" id="{8D063215-69C1-4E5E-8AC5-F0161E775FF2}"/>
            </a:ext>
          </a:extLst>
        </cdr:cNvPr>
        <cdr:cNvSpPr/>
      </cdr:nvSpPr>
      <cdr:spPr>
        <a:xfrm xmlns:a="http://schemas.openxmlformats.org/drawingml/2006/main">
          <a:off x="5359158" y="3273865"/>
          <a:ext cx="386395" cy="185862"/>
        </a:xfrm>
        <a:prstGeom xmlns:a="http://schemas.openxmlformats.org/drawingml/2006/main" prst="rect">
          <a:avLst/>
        </a:prstGeom>
        <a:noFill xmlns:a="http://schemas.openxmlformats.org/drawingml/2006/main"/>
        <a:ln xmlns:a="http://schemas.openxmlformats.org/drawingml/2006/main" w="19050">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cdr:txBody>
    </cdr:sp>
  </cdr:relSizeAnchor>
  <cdr:relSizeAnchor xmlns:cdr="http://schemas.openxmlformats.org/drawingml/2006/chartDrawing">
    <cdr:from>
      <cdr:x>0.84854</cdr:x>
      <cdr:y>0.80342</cdr:y>
    </cdr:from>
    <cdr:to>
      <cdr:x>0.90842</cdr:x>
      <cdr:y>0.84161</cdr:y>
    </cdr:to>
    <cdr:sp macro="" textlink="">
      <cdr:nvSpPr>
        <cdr:cNvPr id="3" name="Rectangle 2">
          <a:extLst xmlns:a="http://schemas.openxmlformats.org/drawingml/2006/main">
            <a:ext uri="{FF2B5EF4-FFF2-40B4-BE49-F238E27FC236}">
              <a16:creationId xmlns:a16="http://schemas.microsoft.com/office/drawing/2014/main" id="{8D063215-69C1-4E5E-8AC5-F0161E775FF2}"/>
            </a:ext>
          </a:extLst>
        </cdr:cNvPr>
        <cdr:cNvSpPr/>
      </cdr:nvSpPr>
      <cdr:spPr>
        <a:xfrm xmlns:a="http://schemas.openxmlformats.org/drawingml/2006/main">
          <a:off x="5475497" y="3910033"/>
          <a:ext cx="386395" cy="185862"/>
        </a:xfrm>
        <a:prstGeom xmlns:a="http://schemas.openxmlformats.org/drawingml/2006/main" prst="rect">
          <a:avLst/>
        </a:prstGeom>
        <a:noFill xmlns:a="http://schemas.openxmlformats.org/drawingml/2006/main"/>
        <a:ln xmlns:a="http://schemas.openxmlformats.org/drawingml/2006/main" w="19050">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cdr:txBody>
    </cdr:sp>
  </cdr:relSizeAnchor>
  <cdr:relSizeAnchor xmlns:cdr="http://schemas.openxmlformats.org/drawingml/2006/chartDrawing">
    <cdr:from>
      <cdr:x>0.90433</cdr:x>
      <cdr:y>0.58498</cdr:y>
    </cdr:from>
    <cdr:to>
      <cdr:x>0.96421</cdr:x>
      <cdr:y>0.62449</cdr:y>
    </cdr:to>
    <cdr:sp macro="" textlink="">
      <cdr:nvSpPr>
        <cdr:cNvPr id="4" name="Rectangle 3">
          <a:extLst xmlns:a="http://schemas.openxmlformats.org/drawingml/2006/main">
            <a:ext uri="{FF2B5EF4-FFF2-40B4-BE49-F238E27FC236}">
              <a16:creationId xmlns:a16="http://schemas.microsoft.com/office/drawing/2014/main" id="{11602C28-F110-4FDA-91D0-46A5E734B5F8}"/>
            </a:ext>
          </a:extLst>
        </cdr:cNvPr>
        <cdr:cNvSpPr/>
      </cdr:nvSpPr>
      <cdr:spPr>
        <a:xfrm xmlns:a="http://schemas.openxmlformats.org/drawingml/2006/main">
          <a:off x="5835498" y="2846962"/>
          <a:ext cx="386395" cy="192286"/>
        </a:xfrm>
        <a:prstGeom xmlns:a="http://schemas.openxmlformats.org/drawingml/2006/main" prst="rect">
          <a:avLst/>
        </a:prstGeom>
        <a:noFill xmlns:a="http://schemas.openxmlformats.org/drawingml/2006/main"/>
        <a:ln xmlns:a="http://schemas.openxmlformats.org/drawingml/2006/main" w="19050">
          <a:solidFill>
            <a:srgbClr val="0066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0.81547</cdr:x>
      <cdr:y>0.58386</cdr:y>
    </cdr:from>
    <cdr:to>
      <cdr:x>0.86733</cdr:x>
      <cdr:y>0.62593</cdr:y>
    </cdr:to>
    <cdr:sp macro="" textlink="">
      <cdr:nvSpPr>
        <cdr:cNvPr id="2" name="Rectangle 1">
          <a:extLst xmlns:a="http://schemas.openxmlformats.org/drawingml/2006/main">
            <a:ext uri="{FF2B5EF4-FFF2-40B4-BE49-F238E27FC236}">
              <a16:creationId xmlns:a16="http://schemas.microsoft.com/office/drawing/2014/main" id="{A8734D0B-FD44-5D15-8C9B-A730677692FF}"/>
            </a:ext>
          </a:extLst>
        </cdr:cNvPr>
        <cdr:cNvSpPr/>
      </cdr:nvSpPr>
      <cdr:spPr>
        <a:xfrm xmlns:a="http://schemas.openxmlformats.org/drawingml/2006/main">
          <a:off x="5584436" y="2841518"/>
          <a:ext cx="355102" cy="204729"/>
        </a:xfrm>
        <a:prstGeom xmlns:a="http://schemas.openxmlformats.org/drawingml/2006/main" prst="rect">
          <a:avLst/>
        </a:prstGeom>
        <a:noFill xmlns:a="http://schemas.openxmlformats.org/drawingml/2006/main"/>
        <a:ln xmlns:a="http://schemas.openxmlformats.org/drawingml/2006/main" w="19050">
          <a:solidFill>
            <a:srgbClr val="0066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CB8E871-4CA4-1A46-B413-F61B982F48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382C236-FB7E-514E-AAED-E2C189CC7D2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9AB9923-8C2E-2C40-9A12-702009AD13B0}" type="datetimeFigureOut">
              <a:rPr lang="en-GB" smtClean="0"/>
              <a:t>05/12/2024</a:t>
            </a:fld>
            <a:endParaRPr lang="en-GB"/>
          </a:p>
        </p:txBody>
      </p:sp>
      <p:sp>
        <p:nvSpPr>
          <p:cNvPr id="4" name="Footer Placeholder 3">
            <a:extLst>
              <a:ext uri="{FF2B5EF4-FFF2-40B4-BE49-F238E27FC236}">
                <a16:creationId xmlns:a16="http://schemas.microsoft.com/office/drawing/2014/main" id="{F9AA03D9-9C21-D44C-8163-5CBF0C1F15E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AAC10F5-817C-2047-AA53-D8CB217F1F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68CF7A-1854-DA4A-82DA-43BC670DD6EC}" type="slidenum">
              <a:rPr lang="en-GB" smtClean="0"/>
              <a:t>‹#›</a:t>
            </a:fld>
            <a:endParaRPr lang="en-GB"/>
          </a:p>
        </p:txBody>
      </p:sp>
    </p:spTree>
    <p:extLst>
      <p:ext uri="{BB962C8B-B14F-4D97-AF65-F5344CB8AC3E}">
        <p14:creationId xmlns:p14="http://schemas.microsoft.com/office/powerpoint/2010/main" val="3097339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5A7429-E3F5-254C-A517-F5165C32BDC9}" type="datetimeFigureOut">
              <a:rPr lang="en-GB" smtClean="0"/>
              <a:t>05/12/2024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94313C-03CA-2F4F-99E8-EBD64150FFF1}" type="slidenum">
              <a:rPr lang="en-GB" smtClean="0"/>
              <a:t>‹#›</a:t>
            </a:fld>
            <a:endParaRPr lang="en-GB"/>
          </a:p>
        </p:txBody>
      </p:sp>
    </p:spTree>
    <p:extLst>
      <p:ext uri="{BB962C8B-B14F-4D97-AF65-F5344CB8AC3E}">
        <p14:creationId xmlns:p14="http://schemas.microsoft.com/office/powerpoint/2010/main" val="3127656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1451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4873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GB" sz="1200" b="1" i="0" u="none" strike="noStrike" kern="1200" cap="none" spc="0" normalizeH="0" baseline="0" noProof="0">
                <a:ln>
                  <a:noFill/>
                </a:ln>
                <a:solidFill>
                  <a:srgbClr val="004899"/>
                </a:solidFill>
                <a:effectLst/>
                <a:uLnTx/>
                <a:uFillTx/>
                <a:latin typeface="Arial" panose="020B0604020202020204"/>
                <a:ea typeface="+mj-ea"/>
                <a:cs typeface="+mj-cs"/>
              </a:rPr>
              <a:t>…whilst perceptions of safety </a:t>
            </a:r>
            <a:r>
              <a:rPr kumimoji="0" lang="en-GB" sz="1200" b="1" i="0" u="sng" strike="noStrike" kern="1200" cap="none" spc="0" normalizeH="0" baseline="0" noProof="0">
                <a:ln>
                  <a:noFill/>
                </a:ln>
                <a:solidFill>
                  <a:srgbClr val="004899"/>
                </a:solidFill>
                <a:effectLst/>
                <a:uLnTx/>
                <a:uFillTx/>
                <a:latin typeface="Arial" panose="020B0604020202020204"/>
                <a:ea typeface="+mj-ea"/>
                <a:cs typeface="+mj-cs"/>
              </a:rPr>
              <a:t>after dark</a:t>
            </a:r>
            <a:r>
              <a:rPr kumimoji="0" lang="en-GB" sz="1200" b="1" i="0" u="none" strike="noStrike" kern="1200" cap="none" spc="0" normalizeH="0" baseline="0" noProof="0">
                <a:ln>
                  <a:noFill/>
                </a:ln>
                <a:solidFill>
                  <a:srgbClr val="004899"/>
                </a:solidFill>
                <a:effectLst/>
                <a:uLnTx/>
                <a:uFillTx/>
                <a:latin typeface="Arial" panose="020B0604020202020204"/>
                <a:ea typeface="+mj-ea"/>
                <a:cs typeface="+mj-cs"/>
              </a:rPr>
              <a:t> increased significantly in Epping Forest between 2020-2022, and have improved year on year in Tendring over the period 2016-2022</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2492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4666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1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9510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2539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2022</a:t>
            </a:r>
          </a:p>
          <a:p>
            <a:r>
              <a:rPr lang="en-GB"/>
              <a:t>ESSEX TOTAL	91%</a:t>
            </a:r>
          </a:p>
          <a:p>
            <a:r>
              <a:rPr lang="en-GB"/>
              <a:t>Female	93%</a:t>
            </a:r>
          </a:p>
          <a:p>
            <a:r>
              <a:rPr lang="en-GB"/>
              <a:t>Male	90%</a:t>
            </a:r>
          </a:p>
          <a:p>
            <a:r>
              <a:rPr lang="en-GB"/>
              <a:t>18-24	86% - 81%</a:t>
            </a:r>
          </a:p>
          <a:p>
            <a:r>
              <a:rPr lang="en-GB"/>
              <a:t>25-34	93% - 89%</a:t>
            </a:r>
          </a:p>
          <a:p>
            <a:r>
              <a:rPr lang="en-GB"/>
              <a:t>35-44	91%</a:t>
            </a:r>
          </a:p>
          <a:p>
            <a:r>
              <a:rPr lang="en-GB"/>
              <a:t>45-54	92% - 87%</a:t>
            </a:r>
          </a:p>
          <a:p>
            <a:r>
              <a:rPr lang="en-GB"/>
              <a:t>55-64	91%</a:t>
            </a:r>
          </a:p>
          <a:p>
            <a:r>
              <a:rPr lang="en-GB"/>
              <a:t>65-74	92% - 87%</a:t>
            </a:r>
          </a:p>
          <a:p>
            <a:r>
              <a:rPr lang="en-GB"/>
              <a:t>75+	92%</a:t>
            </a:r>
          </a:p>
          <a:p>
            <a:r>
              <a:rPr lang="en-GB"/>
              <a:t>LLTI/condition* (all age)	88% - 83%</a:t>
            </a:r>
          </a:p>
          <a:p>
            <a:r>
              <a:rPr lang="en-GB"/>
              <a:t>No LLTI/condition (all age)	93% - 89%</a:t>
            </a:r>
          </a:p>
          <a:p>
            <a:r>
              <a:rPr lang="en-GB"/>
              <a:t>LLTI/condition* (age 18-64)	87% - 82%</a:t>
            </a:r>
          </a:p>
          <a:p>
            <a:r>
              <a:rPr lang="en-GB"/>
              <a:t>No LLTI/condition (age 18-64) 92% - 93%</a:t>
            </a:r>
          </a:p>
          <a:p>
            <a:endParaRPr lang="en-GB"/>
          </a:p>
          <a:p>
            <a:r>
              <a:rPr lang="en-GB"/>
              <a:t>AFTER DARK 2022</a:t>
            </a:r>
          </a:p>
          <a:p>
            <a:endParaRPr lang="en-GB"/>
          </a:p>
          <a:p>
            <a:r>
              <a:rPr lang="en-GB" sz="1200" b="0" i="0" u="none" strike="noStrike">
                <a:solidFill>
                  <a:srgbClr val="000000"/>
                </a:solidFill>
                <a:effectLst/>
                <a:latin typeface="Calibri" panose="020F0502020204030204" pitchFamily="34" charset="0"/>
              </a:rPr>
              <a:t>ESSEX TOTAL</a:t>
            </a:r>
            <a:r>
              <a:rPr lang="en-GB"/>
              <a:t> </a:t>
            </a:r>
            <a:r>
              <a:rPr lang="en-GB" sz="1200" b="0" i="0" u="none" strike="noStrike">
                <a:solidFill>
                  <a:srgbClr val="000000"/>
                </a:solidFill>
                <a:effectLst/>
                <a:latin typeface="Calibri" panose="020F0502020204030204" pitchFamily="34" charset="0"/>
              </a:rPr>
              <a:t>55%</a:t>
            </a:r>
            <a:r>
              <a:rPr lang="en-GB"/>
              <a:t> </a:t>
            </a:r>
          </a:p>
          <a:p>
            <a:r>
              <a:rPr lang="en-GB" sz="1200" b="0" i="0" u="none" strike="noStrike">
                <a:solidFill>
                  <a:srgbClr val="000000"/>
                </a:solidFill>
                <a:effectLst/>
                <a:latin typeface="Calibri" panose="020F0502020204030204" pitchFamily="34" charset="0"/>
              </a:rPr>
              <a:t>Female</a:t>
            </a:r>
            <a:r>
              <a:rPr lang="en-GB"/>
              <a:t> </a:t>
            </a:r>
            <a:r>
              <a:rPr lang="en-GB" sz="1200" b="0" i="0" u="none" strike="noStrike">
                <a:solidFill>
                  <a:srgbClr val="000000"/>
                </a:solidFill>
                <a:effectLst/>
                <a:latin typeface="Calibri" panose="020F0502020204030204" pitchFamily="34" charset="0"/>
              </a:rPr>
              <a:t>50%</a:t>
            </a:r>
            <a:r>
              <a:rPr lang="en-GB"/>
              <a:t> </a:t>
            </a:r>
          </a:p>
          <a:p>
            <a:r>
              <a:rPr lang="en-GB" sz="1200" b="0" i="0" u="none" strike="noStrike">
                <a:solidFill>
                  <a:srgbClr val="000000"/>
                </a:solidFill>
                <a:effectLst/>
                <a:latin typeface="Calibri" panose="020F0502020204030204" pitchFamily="34" charset="0"/>
              </a:rPr>
              <a:t>Male</a:t>
            </a:r>
            <a:r>
              <a:rPr lang="en-GB"/>
              <a:t> </a:t>
            </a:r>
            <a:r>
              <a:rPr lang="en-GB" sz="1200" b="0" i="0" u="none" strike="noStrike">
                <a:solidFill>
                  <a:srgbClr val="000000"/>
                </a:solidFill>
                <a:effectLst/>
                <a:latin typeface="Calibri" panose="020F0502020204030204" pitchFamily="34" charset="0"/>
              </a:rPr>
              <a:t>61%</a:t>
            </a:r>
            <a:r>
              <a:rPr lang="en-GB"/>
              <a:t> </a:t>
            </a:r>
          </a:p>
          <a:p>
            <a:r>
              <a:rPr lang="en-GB" sz="1200" b="0" i="0" u="none" strike="noStrike">
                <a:solidFill>
                  <a:srgbClr val="000000"/>
                </a:solidFill>
                <a:effectLst/>
                <a:latin typeface="Calibri" panose="020F0502020204030204" pitchFamily="34" charset="0"/>
              </a:rPr>
              <a:t>18-24</a:t>
            </a:r>
            <a:r>
              <a:rPr lang="en-GB"/>
              <a:t> </a:t>
            </a:r>
            <a:r>
              <a:rPr lang="en-GB" sz="1200" b="0" i="0" u="none" strike="noStrike">
                <a:solidFill>
                  <a:srgbClr val="000000"/>
                </a:solidFill>
                <a:effectLst/>
                <a:latin typeface="Calibri" panose="020F0502020204030204" pitchFamily="34" charset="0"/>
              </a:rPr>
              <a:t>38%</a:t>
            </a:r>
          </a:p>
          <a:p>
            <a:r>
              <a:rPr lang="en-GB"/>
              <a:t> </a:t>
            </a:r>
            <a:r>
              <a:rPr lang="en-GB" sz="1200" b="0" i="0" u="none" strike="noStrike">
                <a:solidFill>
                  <a:srgbClr val="000000"/>
                </a:solidFill>
                <a:effectLst/>
                <a:latin typeface="Calibri" panose="020F0502020204030204" pitchFamily="34" charset="0"/>
              </a:rPr>
              <a:t>25-34</a:t>
            </a:r>
            <a:r>
              <a:rPr lang="en-GB"/>
              <a:t> </a:t>
            </a:r>
            <a:r>
              <a:rPr lang="en-GB" sz="1200" b="0" i="0" u="none" strike="noStrike">
                <a:solidFill>
                  <a:srgbClr val="000000"/>
                </a:solidFill>
                <a:effectLst/>
                <a:latin typeface="Calibri" panose="020F0502020204030204" pitchFamily="34" charset="0"/>
              </a:rPr>
              <a:t>50%</a:t>
            </a:r>
            <a:r>
              <a:rPr lang="en-GB"/>
              <a:t> </a:t>
            </a:r>
          </a:p>
          <a:p>
            <a:r>
              <a:rPr lang="en-GB" sz="1200" b="0" i="0" u="none" strike="noStrike">
                <a:solidFill>
                  <a:srgbClr val="000000"/>
                </a:solidFill>
                <a:effectLst/>
                <a:latin typeface="Calibri" panose="020F0502020204030204" pitchFamily="34" charset="0"/>
              </a:rPr>
              <a:t>35-44</a:t>
            </a:r>
            <a:r>
              <a:rPr lang="en-GB"/>
              <a:t> </a:t>
            </a:r>
            <a:r>
              <a:rPr lang="en-GB" sz="1200" b="0" i="0" u="none" strike="noStrike">
                <a:solidFill>
                  <a:srgbClr val="000000"/>
                </a:solidFill>
                <a:effectLst/>
                <a:latin typeface="Calibri" panose="020F0502020204030204" pitchFamily="34" charset="0"/>
              </a:rPr>
              <a:t>57%</a:t>
            </a:r>
            <a:r>
              <a:rPr lang="en-GB"/>
              <a:t> </a:t>
            </a:r>
          </a:p>
          <a:p>
            <a:r>
              <a:rPr lang="en-GB" sz="1200" b="0" i="0" u="none" strike="noStrike">
                <a:solidFill>
                  <a:srgbClr val="000000"/>
                </a:solidFill>
                <a:effectLst/>
                <a:latin typeface="Calibri" panose="020F0502020204030204" pitchFamily="34" charset="0"/>
              </a:rPr>
              <a:t>45-54</a:t>
            </a:r>
            <a:r>
              <a:rPr lang="en-GB"/>
              <a:t> </a:t>
            </a:r>
            <a:r>
              <a:rPr lang="en-GB" sz="1200" b="0" i="0" u="none" strike="noStrike">
                <a:solidFill>
                  <a:srgbClr val="000000"/>
                </a:solidFill>
                <a:effectLst/>
                <a:latin typeface="Calibri" panose="020F0502020204030204" pitchFamily="34" charset="0"/>
              </a:rPr>
              <a:t>61%</a:t>
            </a:r>
            <a:r>
              <a:rPr lang="en-GB"/>
              <a:t> </a:t>
            </a:r>
          </a:p>
          <a:p>
            <a:r>
              <a:rPr lang="en-GB" sz="1200" b="0" i="0" u="none" strike="noStrike">
                <a:solidFill>
                  <a:srgbClr val="000000"/>
                </a:solidFill>
                <a:effectLst/>
                <a:latin typeface="Calibri" panose="020F0502020204030204" pitchFamily="34" charset="0"/>
              </a:rPr>
              <a:t>55-64</a:t>
            </a:r>
            <a:r>
              <a:rPr lang="en-GB"/>
              <a:t> </a:t>
            </a:r>
            <a:r>
              <a:rPr lang="en-GB" sz="1200" b="0" i="0" u="none" strike="noStrike">
                <a:solidFill>
                  <a:srgbClr val="000000"/>
                </a:solidFill>
                <a:effectLst/>
                <a:latin typeface="Calibri" panose="020F0502020204030204" pitchFamily="34" charset="0"/>
              </a:rPr>
              <a:t>60%</a:t>
            </a:r>
            <a:r>
              <a:rPr lang="en-GB"/>
              <a:t> </a:t>
            </a:r>
          </a:p>
          <a:p>
            <a:r>
              <a:rPr lang="en-GB" sz="1200" b="0" i="0" u="none" strike="noStrike">
                <a:solidFill>
                  <a:srgbClr val="000000"/>
                </a:solidFill>
                <a:effectLst/>
                <a:latin typeface="Calibri" panose="020F0502020204030204" pitchFamily="34" charset="0"/>
              </a:rPr>
              <a:t>65-74</a:t>
            </a:r>
            <a:r>
              <a:rPr lang="en-GB"/>
              <a:t> </a:t>
            </a:r>
            <a:r>
              <a:rPr lang="en-GB" sz="1200" b="0" i="0" u="none" strike="noStrike">
                <a:solidFill>
                  <a:srgbClr val="000000"/>
                </a:solidFill>
                <a:effectLst/>
                <a:latin typeface="Calibri" panose="020F0502020204030204" pitchFamily="34" charset="0"/>
              </a:rPr>
              <a:t>55%</a:t>
            </a:r>
            <a:r>
              <a:rPr lang="en-GB"/>
              <a:t> </a:t>
            </a:r>
          </a:p>
          <a:p>
            <a:r>
              <a:rPr lang="en-GB" sz="1200" b="0" i="0" u="none" strike="noStrike">
                <a:solidFill>
                  <a:srgbClr val="000000"/>
                </a:solidFill>
                <a:effectLst/>
                <a:latin typeface="Calibri" panose="020F0502020204030204" pitchFamily="34" charset="0"/>
              </a:rPr>
              <a:t>75+</a:t>
            </a:r>
            <a:r>
              <a:rPr lang="en-GB"/>
              <a:t> </a:t>
            </a:r>
            <a:r>
              <a:rPr lang="en-GB" sz="1200" b="0" i="0" u="none" strike="noStrike">
                <a:solidFill>
                  <a:srgbClr val="000000"/>
                </a:solidFill>
                <a:effectLst/>
                <a:latin typeface="Calibri" panose="020F0502020204030204" pitchFamily="34" charset="0"/>
              </a:rPr>
              <a:t>50%</a:t>
            </a:r>
            <a:r>
              <a:rPr lang="en-GB"/>
              <a:t> </a:t>
            </a:r>
          </a:p>
          <a:p>
            <a:r>
              <a:rPr lang="en-GB" sz="1200" b="0" i="0" u="none" strike="noStrike">
                <a:solidFill>
                  <a:srgbClr val="000000"/>
                </a:solidFill>
                <a:effectLst/>
                <a:latin typeface="Calibri" panose="020F0502020204030204" pitchFamily="34" charset="0"/>
              </a:rPr>
              <a:t>LLTI/condition* (all age)</a:t>
            </a:r>
            <a:r>
              <a:rPr lang="en-GB"/>
              <a:t> </a:t>
            </a:r>
            <a:r>
              <a:rPr lang="en-GB" sz="1200" b="0" i="0" u="none" strike="noStrike">
                <a:solidFill>
                  <a:srgbClr val="000000"/>
                </a:solidFill>
                <a:effectLst/>
                <a:latin typeface="Calibri" panose="020F0502020204030204" pitchFamily="34" charset="0"/>
              </a:rPr>
              <a:t>42%</a:t>
            </a:r>
            <a:r>
              <a:rPr lang="en-GB"/>
              <a:t> </a:t>
            </a:r>
          </a:p>
          <a:p>
            <a:r>
              <a:rPr lang="en-GB" sz="1200" b="0" i="0" u="none" strike="noStrike">
                <a:solidFill>
                  <a:srgbClr val="000000"/>
                </a:solidFill>
                <a:effectLst/>
                <a:latin typeface="Calibri" panose="020F0502020204030204" pitchFamily="34" charset="0"/>
              </a:rPr>
              <a:t>No LLTI/condition (all age)</a:t>
            </a:r>
            <a:r>
              <a:rPr lang="en-GB"/>
              <a:t> </a:t>
            </a:r>
            <a:r>
              <a:rPr lang="en-GB" sz="1200" b="0" i="0" u="none" strike="noStrike">
                <a:solidFill>
                  <a:srgbClr val="000000"/>
                </a:solidFill>
                <a:effectLst/>
                <a:latin typeface="Calibri" panose="020F0502020204030204" pitchFamily="34" charset="0"/>
              </a:rPr>
              <a:t>59%</a:t>
            </a:r>
            <a:r>
              <a:rPr lang="en-GB"/>
              <a:t> </a:t>
            </a:r>
          </a:p>
          <a:p>
            <a:r>
              <a:rPr lang="en-GB" sz="1200" b="0" i="0" u="none" strike="noStrike">
                <a:solidFill>
                  <a:srgbClr val="000000"/>
                </a:solidFill>
                <a:effectLst/>
                <a:latin typeface="Calibri" panose="020F0502020204030204" pitchFamily="34" charset="0"/>
              </a:rPr>
              <a:t>LLTI/condition* (age 18-64)</a:t>
            </a:r>
            <a:r>
              <a:rPr lang="en-GB"/>
              <a:t> </a:t>
            </a:r>
            <a:r>
              <a:rPr lang="en-GB" sz="1200" b="0" i="0" u="none" strike="noStrike">
                <a:solidFill>
                  <a:srgbClr val="000000"/>
                </a:solidFill>
                <a:effectLst/>
                <a:latin typeface="Calibri" panose="020F0502020204030204" pitchFamily="34" charset="0"/>
              </a:rPr>
              <a:t>40%</a:t>
            </a:r>
            <a:r>
              <a:rPr lang="en-GB"/>
              <a:t> </a:t>
            </a:r>
          </a:p>
          <a:p>
            <a:r>
              <a:rPr lang="en-GB" sz="1200" b="0" i="0" u="none" strike="noStrike">
                <a:solidFill>
                  <a:srgbClr val="000000"/>
                </a:solidFill>
                <a:effectLst/>
                <a:latin typeface="Calibri" panose="020F0502020204030204" pitchFamily="34" charset="0"/>
              </a:rPr>
              <a:t>No LLTI/condition (age 18-64)</a:t>
            </a:r>
            <a:r>
              <a:rPr lang="en-GB"/>
              <a:t> </a:t>
            </a:r>
            <a:r>
              <a:rPr lang="en-GB" sz="1200" b="0" i="0" u="none" strike="noStrike">
                <a:solidFill>
                  <a:srgbClr val="000000"/>
                </a:solidFill>
                <a:effectLst/>
                <a:latin typeface="Calibri" panose="020F0502020204030204" pitchFamily="34" charset="0"/>
              </a:rPr>
              <a:t>59%</a:t>
            </a:r>
            <a:r>
              <a:rPr lang="en-GB"/>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9915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9260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2022</a:t>
            </a:r>
          </a:p>
          <a:p>
            <a:r>
              <a:rPr lang="en-GB"/>
              <a:t>ESSEX TOTAL	91%</a:t>
            </a:r>
          </a:p>
          <a:p>
            <a:r>
              <a:rPr lang="en-GB"/>
              <a:t>Female	93%</a:t>
            </a:r>
          </a:p>
          <a:p>
            <a:r>
              <a:rPr lang="en-GB"/>
              <a:t>Male	90%</a:t>
            </a:r>
          </a:p>
          <a:p>
            <a:r>
              <a:rPr lang="en-GB"/>
              <a:t>18-24	86% - 81%</a:t>
            </a:r>
          </a:p>
          <a:p>
            <a:r>
              <a:rPr lang="en-GB"/>
              <a:t>25-34	93% - 89%</a:t>
            </a:r>
          </a:p>
          <a:p>
            <a:r>
              <a:rPr lang="en-GB"/>
              <a:t>35-44	91%</a:t>
            </a:r>
          </a:p>
          <a:p>
            <a:r>
              <a:rPr lang="en-GB"/>
              <a:t>45-54	92% - 87%</a:t>
            </a:r>
          </a:p>
          <a:p>
            <a:r>
              <a:rPr lang="en-GB"/>
              <a:t>55-64	91%</a:t>
            </a:r>
          </a:p>
          <a:p>
            <a:r>
              <a:rPr lang="en-GB"/>
              <a:t>65-74	92% - 87%</a:t>
            </a:r>
          </a:p>
          <a:p>
            <a:r>
              <a:rPr lang="en-GB"/>
              <a:t>75+	92%</a:t>
            </a:r>
          </a:p>
          <a:p>
            <a:r>
              <a:rPr lang="en-GB"/>
              <a:t>LLTI/condition* (all age)	88% - 83%</a:t>
            </a:r>
          </a:p>
          <a:p>
            <a:r>
              <a:rPr lang="en-GB"/>
              <a:t>No LLTI/condition (all age)	93% - 89%</a:t>
            </a:r>
          </a:p>
          <a:p>
            <a:r>
              <a:rPr lang="en-GB"/>
              <a:t>LLTI/condition* (age 18-64)	87% - 82%</a:t>
            </a:r>
          </a:p>
          <a:p>
            <a:r>
              <a:rPr lang="en-GB"/>
              <a:t>No LLTI/condition (age 18-64) 92% - 93%</a:t>
            </a:r>
          </a:p>
          <a:p>
            <a:endParaRPr lang="en-GB"/>
          </a:p>
          <a:p>
            <a:r>
              <a:rPr lang="en-GB"/>
              <a:t>AFTER DARK 2022</a:t>
            </a:r>
          </a:p>
          <a:p>
            <a:endParaRPr lang="en-GB"/>
          </a:p>
          <a:p>
            <a:r>
              <a:rPr lang="en-GB" sz="1200" b="0" i="0" u="none" strike="noStrike">
                <a:solidFill>
                  <a:srgbClr val="000000"/>
                </a:solidFill>
                <a:effectLst/>
                <a:latin typeface="Calibri" panose="020F0502020204030204" pitchFamily="34" charset="0"/>
              </a:rPr>
              <a:t>ESSEX TOTAL</a:t>
            </a:r>
            <a:r>
              <a:rPr lang="en-GB"/>
              <a:t> </a:t>
            </a:r>
            <a:r>
              <a:rPr lang="en-GB" sz="1200" b="0" i="0" u="none" strike="noStrike">
                <a:solidFill>
                  <a:srgbClr val="000000"/>
                </a:solidFill>
                <a:effectLst/>
                <a:latin typeface="Calibri" panose="020F0502020204030204" pitchFamily="34" charset="0"/>
              </a:rPr>
              <a:t>55%</a:t>
            </a:r>
            <a:r>
              <a:rPr lang="en-GB"/>
              <a:t> </a:t>
            </a:r>
          </a:p>
          <a:p>
            <a:r>
              <a:rPr lang="en-GB" sz="1200" b="0" i="0" u="none" strike="noStrike">
                <a:solidFill>
                  <a:srgbClr val="000000"/>
                </a:solidFill>
                <a:effectLst/>
                <a:latin typeface="Calibri" panose="020F0502020204030204" pitchFamily="34" charset="0"/>
              </a:rPr>
              <a:t>Female</a:t>
            </a:r>
            <a:r>
              <a:rPr lang="en-GB"/>
              <a:t> </a:t>
            </a:r>
            <a:r>
              <a:rPr lang="en-GB" sz="1200" b="0" i="0" u="none" strike="noStrike">
                <a:solidFill>
                  <a:srgbClr val="000000"/>
                </a:solidFill>
                <a:effectLst/>
                <a:latin typeface="Calibri" panose="020F0502020204030204" pitchFamily="34" charset="0"/>
              </a:rPr>
              <a:t>50%</a:t>
            </a:r>
            <a:r>
              <a:rPr lang="en-GB"/>
              <a:t> </a:t>
            </a:r>
          </a:p>
          <a:p>
            <a:r>
              <a:rPr lang="en-GB" sz="1200" b="0" i="0" u="none" strike="noStrike">
                <a:solidFill>
                  <a:srgbClr val="000000"/>
                </a:solidFill>
                <a:effectLst/>
                <a:latin typeface="Calibri" panose="020F0502020204030204" pitchFamily="34" charset="0"/>
              </a:rPr>
              <a:t>Male</a:t>
            </a:r>
            <a:r>
              <a:rPr lang="en-GB"/>
              <a:t> </a:t>
            </a:r>
            <a:r>
              <a:rPr lang="en-GB" sz="1200" b="0" i="0" u="none" strike="noStrike">
                <a:solidFill>
                  <a:srgbClr val="000000"/>
                </a:solidFill>
                <a:effectLst/>
                <a:latin typeface="Calibri" panose="020F0502020204030204" pitchFamily="34" charset="0"/>
              </a:rPr>
              <a:t>61%</a:t>
            </a:r>
            <a:r>
              <a:rPr lang="en-GB"/>
              <a:t> </a:t>
            </a:r>
          </a:p>
          <a:p>
            <a:r>
              <a:rPr lang="en-GB" sz="1200" b="0" i="0" u="none" strike="noStrike">
                <a:solidFill>
                  <a:srgbClr val="000000"/>
                </a:solidFill>
                <a:effectLst/>
                <a:latin typeface="Calibri" panose="020F0502020204030204" pitchFamily="34" charset="0"/>
              </a:rPr>
              <a:t>18-24</a:t>
            </a:r>
            <a:r>
              <a:rPr lang="en-GB"/>
              <a:t> </a:t>
            </a:r>
            <a:r>
              <a:rPr lang="en-GB" sz="1200" b="0" i="0" u="none" strike="noStrike">
                <a:solidFill>
                  <a:srgbClr val="000000"/>
                </a:solidFill>
                <a:effectLst/>
                <a:latin typeface="Calibri" panose="020F0502020204030204" pitchFamily="34" charset="0"/>
              </a:rPr>
              <a:t>38%</a:t>
            </a:r>
          </a:p>
          <a:p>
            <a:r>
              <a:rPr lang="en-GB"/>
              <a:t> </a:t>
            </a:r>
            <a:r>
              <a:rPr lang="en-GB" sz="1200" b="0" i="0" u="none" strike="noStrike">
                <a:solidFill>
                  <a:srgbClr val="000000"/>
                </a:solidFill>
                <a:effectLst/>
                <a:latin typeface="Calibri" panose="020F0502020204030204" pitchFamily="34" charset="0"/>
              </a:rPr>
              <a:t>25-34</a:t>
            </a:r>
            <a:r>
              <a:rPr lang="en-GB"/>
              <a:t> </a:t>
            </a:r>
            <a:r>
              <a:rPr lang="en-GB" sz="1200" b="0" i="0" u="none" strike="noStrike">
                <a:solidFill>
                  <a:srgbClr val="000000"/>
                </a:solidFill>
                <a:effectLst/>
                <a:latin typeface="Calibri" panose="020F0502020204030204" pitchFamily="34" charset="0"/>
              </a:rPr>
              <a:t>50%</a:t>
            </a:r>
            <a:r>
              <a:rPr lang="en-GB"/>
              <a:t> </a:t>
            </a:r>
          </a:p>
          <a:p>
            <a:r>
              <a:rPr lang="en-GB" sz="1200" b="0" i="0" u="none" strike="noStrike">
                <a:solidFill>
                  <a:srgbClr val="000000"/>
                </a:solidFill>
                <a:effectLst/>
                <a:latin typeface="Calibri" panose="020F0502020204030204" pitchFamily="34" charset="0"/>
              </a:rPr>
              <a:t>35-44</a:t>
            </a:r>
            <a:r>
              <a:rPr lang="en-GB"/>
              <a:t> </a:t>
            </a:r>
            <a:r>
              <a:rPr lang="en-GB" sz="1200" b="0" i="0" u="none" strike="noStrike">
                <a:solidFill>
                  <a:srgbClr val="000000"/>
                </a:solidFill>
                <a:effectLst/>
                <a:latin typeface="Calibri" panose="020F0502020204030204" pitchFamily="34" charset="0"/>
              </a:rPr>
              <a:t>57%</a:t>
            </a:r>
            <a:r>
              <a:rPr lang="en-GB"/>
              <a:t> </a:t>
            </a:r>
          </a:p>
          <a:p>
            <a:r>
              <a:rPr lang="en-GB" sz="1200" b="0" i="0" u="none" strike="noStrike">
                <a:solidFill>
                  <a:srgbClr val="000000"/>
                </a:solidFill>
                <a:effectLst/>
                <a:latin typeface="Calibri" panose="020F0502020204030204" pitchFamily="34" charset="0"/>
              </a:rPr>
              <a:t>45-54</a:t>
            </a:r>
            <a:r>
              <a:rPr lang="en-GB"/>
              <a:t> </a:t>
            </a:r>
            <a:r>
              <a:rPr lang="en-GB" sz="1200" b="0" i="0" u="none" strike="noStrike">
                <a:solidFill>
                  <a:srgbClr val="000000"/>
                </a:solidFill>
                <a:effectLst/>
                <a:latin typeface="Calibri" panose="020F0502020204030204" pitchFamily="34" charset="0"/>
              </a:rPr>
              <a:t>61%</a:t>
            </a:r>
            <a:r>
              <a:rPr lang="en-GB"/>
              <a:t> </a:t>
            </a:r>
          </a:p>
          <a:p>
            <a:r>
              <a:rPr lang="en-GB" sz="1200" b="0" i="0" u="none" strike="noStrike">
                <a:solidFill>
                  <a:srgbClr val="000000"/>
                </a:solidFill>
                <a:effectLst/>
                <a:latin typeface="Calibri" panose="020F0502020204030204" pitchFamily="34" charset="0"/>
              </a:rPr>
              <a:t>55-64</a:t>
            </a:r>
            <a:r>
              <a:rPr lang="en-GB"/>
              <a:t> </a:t>
            </a:r>
            <a:r>
              <a:rPr lang="en-GB" sz="1200" b="0" i="0" u="none" strike="noStrike">
                <a:solidFill>
                  <a:srgbClr val="000000"/>
                </a:solidFill>
                <a:effectLst/>
                <a:latin typeface="Calibri" panose="020F0502020204030204" pitchFamily="34" charset="0"/>
              </a:rPr>
              <a:t>60%</a:t>
            </a:r>
            <a:r>
              <a:rPr lang="en-GB"/>
              <a:t> </a:t>
            </a:r>
          </a:p>
          <a:p>
            <a:r>
              <a:rPr lang="en-GB" sz="1200" b="0" i="0" u="none" strike="noStrike">
                <a:solidFill>
                  <a:srgbClr val="000000"/>
                </a:solidFill>
                <a:effectLst/>
                <a:latin typeface="Calibri" panose="020F0502020204030204" pitchFamily="34" charset="0"/>
              </a:rPr>
              <a:t>65-74</a:t>
            </a:r>
            <a:r>
              <a:rPr lang="en-GB"/>
              <a:t> </a:t>
            </a:r>
            <a:r>
              <a:rPr lang="en-GB" sz="1200" b="0" i="0" u="none" strike="noStrike">
                <a:solidFill>
                  <a:srgbClr val="000000"/>
                </a:solidFill>
                <a:effectLst/>
                <a:latin typeface="Calibri" panose="020F0502020204030204" pitchFamily="34" charset="0"/>
              </a:rPr>
              <a:t>55%</a:t>
            </a:r>
            <a:r>
              <a:rPr lang="en-GB"/>
              <a:t> </a:t>
            </a:r>
          </a:p>
          <a:p>
            <a:r>
              <a:rPr lang="en-GB" sz="1200" b="0" i="0" u="none" strike="noStrike">
                <a:solidFill>
                  <a:srgbClr val="000000"/>
                </a:solidFill>
                <a:effectLst/>
                <a:latin typeface="Calibri" panose="020F0502020204030204" pitchFamily="34" charset="0"/>
              </a:rPr>
              <a:t>75+</a:t>
            </a:r>
            <a:r>
              <a:rPr lang="en-GB"/>
              <a:t> </a:t>
            </a:r>
            <a:r>
              <a:rPr lang="en-GB" sz="1200" b="0" i="0" u="none" strike="noStrike">
                <a:solidFill>
                  <a:srgbClr val="000000"/>
                </a:solidFill>
                <a:effectLst/>
                <a:latin typeface="Calibri" panose="020F0502020204030204" pitchFamily="34" charset="0"/>
              </a:rPr>
              <a:t>50%</a:t>
            </a:r>
            <a:r>
              <a:rPr lang="en-GB"/>
              <a:t> </a:t>
            </a:r>
          </a:p>
          <a:p>
            <a:r>
              <a:rPr lang="en-GB" sz="1200" b="0" i="0" u="none" strike="noStrike">
                <a:solidFill>
                  <a:srgbClr val="000000"/>
                </a:solidFill>
                <a:effectLst/>
                <a:latin typeface="Calibri" panose="020F0502020204030204" pitchFamily="34" charset="0"/>
              </a:rPr>
              <a:t>LLTI/condition* (all age)</a:t>
            </a:r>
            <a:r>
              <a:rPr lang="en-GB"/>
              <a:t> </a:t>
            </a:r>
            <a:r>
              <a:rPr lang="en-GB" sz="1200" b="0" i="0" u="none" strike="noStrike">
                <a:solidFill>
                  <a:srgbClr val="000000"/>
                </a:solidFill>
                <a:effectLst/>
                <a:latin typeface="Calibri" panose="020F0502020204030204" pitchFamily="34" charset="0"/>
              </a:rPr>
              <a:t>42%</a:t>
            </a:r>
            <a:r>
              <a:rPr lang="en-GB"/>
              <a:t> </a:t>
            </a:r>
          </a:p>
          <a:p>
            <a:r>
              <a:rPr lang="en-GB" sz="1200" b="0" i="0" u="none" strike="noStrike">
                <a:solidFill>
                  <a:srgbClr val="000000"/>
                </a:solidFill>
                <a:effectLst/>
                <a:latin typeface="Calibri" panose="020F0502020204030204" pitchFamily="34" charset="0"/>
              </a:rPr>
              <a:t>No LLTI/condition (all age)</a:t>
            </a:r>
            <a:r>
              <a:rPr lang="en-GB"/>
              <a:t> </a:t>
            </a:r>
            <a:r>
              <a:rPr lang="en-GB" sz="1200" b="0" i="0" u="none" strike="noStrike">
                <a:solidFill>
                  <a:srgbClr val="000000"/>
                </a:solidFill>
                <a:effectLst/>
                <a:latin typeface="Calibri" panose="020F0502020204030204" pitchFamily="34" charset="0"/>
              </a:rPr>
              <a:t>59%</a:t>
            </a:r>
            <a:r>
              <a:rPr lang="en-GB"/>
              <a:t> </a:t>
            </a:r>
          </a:p>
          <a:p>
            <a:r>
              <a:rPr lang="en-GB" sz="1200" b="0" i="0" u="none" strike="noStrike">
                <a:solidFill>
                  <a:srgbClr val="000000"/>
                </a:solidFill>
                <a:effectLst/>
                <a:latin typeface="Calibri" panose="020F0502020204030204" pitchFamily="34" charset="0"/>
              </a:rPr>
              <a:t>LLTI/condition* (age 18-64)</a:t>
            </a:r>
            <a:r>
              <a:rPr lang="en-GB"/>
              <a:t> </a:t>
            </a:r>
            <a:r>
              <a:rPr lang="en-GB" sz="1200" b="0" i="0" u="none" strike="noStrike">
                <a:solidFill>
                  <a:srgbClr val="000000"/>
                </a:solidFill>
                <a:effectLst/>
                <a:latin typeface="Calibri" panose="020F0502020204030204" pitchFamily="34" charset="0"/>
              </a:rPr>
              <a:t>40%</a:t>
            </a:r>
            <a:r>
              <a:rPr lang="en-GB"/>
              <a:t> </a:t>
            </a:r>
          </a:p>
          <a:p>
            <a:r>
              <a:rPr lang="en-GB" sz="1200" b="0" i="0" u="none" strike="noStrike">
                <a:solidFill>
                  <a:srgbClr val="000000"/>
                </a:solidFill>
                <a:effectLst/>
                <a:latin typeface="Calibri" panose="020F0502020204030204" pitchFamily="34" charset="0"/>
              </a:rPr>
              <a:t>No LLTI/condition (age 18-64)</a:t>
            </a:r>
            <a:r>
              <a:rPr lang="en-GB"/>
              <a:t> </a:t>
            </a:r>
            <a:r>
              <a:rPr lang="en-GB" sz="1200" b="0" i="0" u="none" strike="noStrike">
                <a:solidFill>
                  <a:srgbClr val="000000"/>
                </a:solidFill>
                <a:effectLst/>
                <a:latin typeface="Calibri" panose="020F0502020204030204" pitchFamily="34" charset="0"/>
              </a:rPr>
              <a:t>59%</a:t>
            </a:r>
            <a:r>
              <a:rPr lang="en-GB"/>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7563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2022               2023</a:t>
            </a:r>
          </a:p>
          <a:p>
            <a:r>
              <a:rPr lang="en-GB"/>
              <a:t>IMDB 1 28% - 26%</a:t>
            </a:r>
          </a:p>
          <a:p>
            <a:r>
              <a:rPr lang="en-GB"/>
              <a:t>IMDB 2 42% - 33%</a:t>
            </a:r>
          </a:p>
          <a:p>
            <a:r>
              <a:rPr lang="en-GB"/>
              <a:t>IMDB 3 56% - 57%</a:t>
            </a:r>
          </a:p>
          <a:p>
            <a:r>
              <a:rPr lang="en-GB"/>
              <a:t>IMDB 4 58% - 59% </a:t>
            </a:r>
          </a:p>
          <a:p>
            <a:r>
              <a:rPr lang="en-GB"/>
              <a:t>IMDB 5 64% - 60%</a:t>
            </a:r>
          </a:p>
          <a:p>
            <a:endParaRPr lang="en-GB"/>
          </a:p>
          <a:p>
            <a:r>
              <a:rPr lang="en-GB"/>
              <a:t>LVLUP 36% - 34%</a:t>
            </a:r>
          </a:p>
          <a:p>
            <a:r>
              <a:rPr lang="en-GB"/>
              <a:t>NPP 60% - 58%</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8599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4480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7194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5325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89622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8.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Master" Target="../slideMasters/slideMaster3.xml"/><Relationship Id="rId4" Type="http://schemas.openxmlformats.org/officeDocument/2006/relationships/image" Target="../media/image8.sv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E4003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normAutofit/>
          </a:bodyPr>
          <a:lstStyle>
            <a:lvl1pPr algn="l">
              <a:defRPr sz="40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760838"/>
            <a:ext cx="9144000" cy="1025013"/>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5F6DC534-E8DA-B54D-B24C-13A91F685274}"/>
              </a:ext>
            </a:extLst>
          </p:cNvPr>
          <p:cNvPicPr>
            <a:picLocks noChangeAspect="1"/>
          </p:cNvPicPr>
          <p:nvPr userDrawn="1"/>
        </p:nvPicPr>
        <p:blipFill>
          <a:blip r:embed="rId2"/>
          <a:stretch>
            <a:fillRect/>
          </a:stretch>
        </p:blipFill>
        <p:spPr>
          <a:xfrm>
            <a:off x="10317346" y="5795377"/>
            <a:ext cx="1530350" cy="739107"/>
          </a:xfrm>
          <a:prstGeom prst="rect">
            <a:avLst/>
          </a:prstGeom>
        </p:spPr>
      </p:pic>
    </p:spTree>
    <p:extLst>
      <p:ext uri="{BB962C8B-B14F-4D97-AF65-F5344CB8AC3E}">
        <p14:creationId xmlns:p14="http://schemas.microsoft.com/office/powerpoint/2010/main" val="3200149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566C03B7-0B09-5949-933C-17B9D8DCDF96}"/>
              </a:ext>
            </a:extLst>
          </p:cNvPr>
          <p:cNvSpPr>
            <a:spLocks noGrp="1"/>
          </p:cNvSpPr>
          <p:nvPr>
            <p:ph type="dt" sz="half" idx="2"/>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t>July 2022</a:t>
            </a:r>
            <a:endParaRPr lang="en-GB">
              <a:solidFill>
                <a:schemeClr val="tx1">
                  <a:lumMod val="50000"/>
                  <a:lumOff val="50000"/>
                </a:schemeClr>
              </a:solidFill>
            </a:endParaRPr>
          </a:p>
        </p:txBody>
      </p:sp>
      <p:sp>
        <p:nvSpPr>
          <p:cNvPr id="10" name="Slide Number Placeholder 5">
            <a:extLst>
              <a:ext uri="{FF2B5EF4-FFF2-40B4-BE49-F238E27FC236}">
                <a16:creationId xmlns:a16="http://schemas.microsoft.com/office/drawing/2014/main" id="{60396A59-D910-5D44-A624-88E02875280A}"/>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1" name="Footer Placeholder 41">
            <a:extLst>
              <a:ext uri="{FF2B5EF4-FFF2-40B4-BE49-F238E27FC236}">
                <a16:creationId xmlns:a16="http://schemas.microsoft.com/office/drawing/2014/main" id="{B4DEB50D-613D-4342-99B5-DA190AB3DC9D}"/>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Policy Unit</a:t>
            </a:r>
          </a:p>
        </p:txBody>
      </p:sp>
      <p:sp>
        <p:nvSpPr>
          <p:cNvPr id="12" name="Title 1">
            <a:extLst>
              <a:ext uri="{FF2B5EF4-FFF2-40B4-BE49-F238E27FC236}">
                <a16:creationId xmlns:a16="http://schemas.microsoft.com/office/drawing/2014/main" id="{3B3455FA-323C-7244-8929-D342EC879881}"/>
              </a:ext>
            </a:extLst>
          </p:cNvPr>
          <p:cNvSpPr>
            <a:spLocks noGrp="1"/>
          </p:cNvSpPr>
          <p:nvPr>
            <p:ph type="title"/>
          </p:nvPr>
        </p:nvSpPr>
        <p:spPr>
          <a:xfrm>
            <a:off x="304799" y="427705"/>
            <a:ext cx="11552903" cy="619150"/>
          </a:xfrm>
          <a:prstGeom prst="rect">
            <a:avLst/>
          </a:prstGeom>
        </p:spPr>
        <p:txBody>
          <a:bodyPr anchor="b" anchorCtr="0"/>
          <a:lstStyle>
            <a:lvl1pPr>
              <a:defRPr>
                <a:solidFill>
                  <a:schemeClr val="tx1"/>
                </a:solidFill>
              </a:defRPr>
            </a:lvl1pPr>
          </a:lstStyle>
          <a:p>
            <a:r>
              <a:rPr lang="en-US"/>
              <a:t>Click to edit Master title style</a:t>
            </a:r>
          </a:p>
        </p:txBody>
      </p:sp>
      <p:sp>
        <p:nvSpPr>
          <p:cNvPr id="13" name="Content Placeholder 3">
            <a:extLst>
              <a:ext uri="{FF2B5EF4-FFF2-40B4-BE49-F238E27FC236}">
                <a16:creationId xmlns:a16="http://schemas.microsoft.com/office/drawing/2014/main" id="{62F85A1A-3117-D248-A9B6-89121E76A508}"/>
              </a:ext>
            </a:extLst>
          </p:cNvPr>
          <p:cNvSpPr>
            <a:spLocks noGrp="1"/>
          </p:cNvSpPr>
          <p:nvPr>
            <p:ph sz="half" idx="11" hasCustomPrompt="1"/>
          </p:nvPr>
        </p:nvSpPr>
        <p:spPr>
          <a:xfrm>
            <a:off x="304800" y="1216628"/>
            <a:ext cx="11582402" cy="619150"/>
          </a:xfrm>
          <a:prstGeom prst="rect">
            <a:avLst/>
          </a:prstGeom>
        </p:spPr>
        <p:txBody>
          <a:bodyPr numCol="4" spcCol="360000"/>
          <a:lstStyle>
            <a:lvl1pPr>
              <a:buNone/>
              <a:defRPr b="1">
                <a:solidFill>
                  <a:srgbClr val="E40037"/>
                </a:solidFill>
              </a:defRPr>
            </a:lvl1pPr>
          </a:lstStyle>
          <a:p>
            <a:pPr lvl="0"/>
            <a:r>
              <a:rPr lang="en-US"/>
              <a:t>Text</a:t>
            </a:r>
          </a:p>
          <a:p>
            <a:pPr lvl="0"/>
            <a:endParaRPr lang="en-US"/>
          </a:p>
          <a:p>
            <a:pPr lvl="0"/>
            <a:r>
              <a:rPr lang="en-US"/>
              <a:t>Text</a:t>
            </a:r>
          </a:p>
          <a:p>
            <a:pPr lvl="0"/>
            <a:endParaRPr lang="en-US"/>
          </a:p>
          <a:p>
            <a:pPr lvl="0"/>
            <a:r>
              <a:rPr lang="en-US"/>
              <a:t>Text</a:t>
            </a:r>
          </a:p>
          <a:p>
            <a:pPr lvl="0"/>
            <a:endParaRPr lang="en-US"/>
          </a:p>
          <a:p>
            <a:pPr lvl="0"/>
            <a:r>
              <a:rPr lang="en-US"/>
              <a:t>Text</a:t>
            </a:r>
          </a:p>
        </p:txBody>
      </p:sp>
      <p:sp>
        <p:nvSpPr>
          <p:cNvPr id="14" name="Content Placeholder 3">
            <a:extLst>
              <a:ext uri="{FF2B5EF4-FFF2-40B4-BE49-F238E27FC236}">
                <a16:creationId xmlns:a16="http://schemas.microsoft.com/office/drawing/2014/main" id="{F4E0330D-E373-5348-9BD7-1A2CA3F10B79}"/>
              </a:ext>
            </a:extLst>
          </p:cNvPr>
          <p:cNvSpPr>
            <a:spLocks noGrp="1"/>
          </p:cNvSpPr>
          <p:nvPr>
            <p:ph sz="half" idx="12" hasCustomPrompt="1"/>
          </p:nvPr>
        </p:nvSpPr>
        <p:spPr>
          <a:xfrm>
            <a:off x="304800" y="1835779"/>
            <a:ext cx="11582402" cy="3965082"/>
          </a:xfrm>
          <a:prstGeom prst="rect">
            <a:avLst/>
          </a:prstGeom>
        </p:spPr>
        <p:txBody>
          <a:bodyPr numCol="4" spcCol="360000"/>
          <a:lstStyle>
            <a:lvl1pPr>
              <a:buNone/>
              <a:defRPr sz="2000" b="0">
                <a:solidFill>
                  <a:schemeClr val="tx1"/>
                </a:solidFill>
              </a:defRPr>
            </a:lvl1pPr>
          </a:lstStyle>
          <a:p>
            <a:pPr lvl="0"/>
            <a:r>
              <a:rPr lang="en-US"/>
              <a:t>Text</a:t>
            </a:r>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r>
              <a:rPr lang="en-US"/>
              <a:t>Text</a:t>
            </a:r>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r>
              <a:rPr lang="en-US"/>
              <a:t>Text</a:t>
            </a:r>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r>
              <a:rPr lang="en-US"/>
              <a:t>Text</a:t>
            </a:r>
          </a:p>
        </p:txBody>
      </p:sp>
    </p:spTree>
    <p:extLst>
      <p:ext uri="{BB962C8B-B14F-4D97-AF65-F5344CB8AC3E}">
        <p14:creationId xmlns:p14="http://schemas.microsoft.com/office/powerpoint/2010/main" val="1790621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E40037"/>
        </a:solidFill>
        <a:effectLst/>
      </p:bgPr>
    </p:bg>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8FBDB07A-5683-0D4E-B61F-43DD2538EF07}"/>
              </a:ext>
            </a:extLst>
          </p:cNvPr>
          <p:cNvSpPr>
            <a:spLocks noGrp="1"/>
          </p:cNvSpPr>
          <p:nvPr>
            <p:ph type="body" sz="quarter" idx="10" hasCustomPrompt="1"/>
          </p:nvPr>
        </p:nvSpPr>
        <p:spPr>
          <a:xfrm>
            <a:off x="579439" y="4091940"/>
            <a:ext cx="2689056" cy="2477135"/>
          </a:xfrm>
        </p:spPr>
        <p:txBody>
          <a:bodyPr lIns="0" anchor="t" anchorCtr="0">
            <a:noAutofit/>
          </a:bodyPr>
          <a:lstStyle>
            <a:lvl1pPr marL="0" indent="0">
              <a:lnSpc>
                <a:spcPct val="100000"/>
              </a:lnSpc>
              <a:spcBef>
                <a:spcPts val="0"/>
              </a:spcBef>
              <a:buNone/>
              <a:defRPr sz="1200" b="0">
                <a:solidFill>
                  <a:schemeClr val="bg1"/>
                </a:solidFill>
              </a:defRPr>
            </a:lvl1pPr>
            <a:lvl2pPr>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en-GB"/>
              <a:t>This information is issued by:</a:t>
            </a:r>
          </a:p>
          <a:p>
            <a:pPr lvl="0"/>
            <a:r>
              <a:rPr lang="en-GB"/>
              <a:t>Essex County Council</a:t>
            </a:r>
          </a:p>
          <a:p>
            <a:pPr lvl="0"/>
            <a:r>
              <a:rPr lang="en-GB"/>
              <a:t>&gt;&gt;Department&lt;&lt;</a:t>
            </a:r>
          </a:p>
          <a:p>
            <a:pPr lvl="0"/>
            <a:endParaRPr lang="en-GB"/>
          </a:p>
          <a:p>
            <a:pPr lvl="0"/>
            <a:r>
              <a:rPr lang="en-GB"/>
              <a:t>Contact us:</a:t>
            </a:r>
          </a:p>
          <a:p>
            <a:pPr lvl="0"/>
            <a:r>
              <a:rPr lang="en-GB"/>
              <a:t>&gt;&gt;Email&lt;&lt;@</a:t>
            </a:r>
            <a:r>
              <a:rPr lang="en-GB" err="1"/>
              <a:t>essex.gov.uk</a:t>
            </a:r>
            <a:endParaRPr lang="en-GB"/>
          </a:p>
          <a:p>
            <a:pPr lvl="0"/>
            <a:r>
              <a:rPr lang="en-GB"/>
              <a:t>&gt;&gt;Telephone&lt;&lt;</a:t>
            </a:r>
          </a:p>
          <a:p>
            <a:pPr lvl="0"/>
            <a:endParaRPr lang="en-GB"/>
          </a:p>
          <a:p>
            <a:pPr lvl="0"/>
            <a:r>
              <a:rPr lang="en-GB"/>
              <a:t>&gt;&gt;Address&lt;&lt;</a:t>
            </a:r>
          </a:p>
          <a:p>
            <a:pPr lvl="0"/>
            <a:endParaRPr lang="en-GB"/>
          </a:p>
          <a:p>
            <a:pPr lvl="0"/>
            <a:endParaRPr lang="en-GB"/>
          </a:p>
          <a:p>
            <a:pPr lvl="0"/>
            <a:endParaRPr lang="en-GB"/>
          </a:p>
        </p:txBody>
      </p:sp>
      <p:sp>
        <p:nvSpPr>
          <p:cNvPr id="7" name="Text Placeholder 6">
            <a:extLst>
              <a:ext uri="{FF2B5EF4-FFF2-40B4-BE49-F238E27FC236}">
                <a16:creationId xmlns:a16="http://schemas.microsoft.com/office/drawing/2014/main" id="{53CD5BA3-0351-B34F-9597-DDB312D5D497}"/>
              </a:ext>
            </a:extLst>
          </p:cNvPr>
          <p:cNvSpPr>
            <a:spLocks noGrp="1"/>
          </p:cNvSpPr>
          <p:nvPr>
            <p:ph type="body" sz="quarter" idx="11" hasCustomPrompt="1"/>
          </p:nvPr>
        </p:nvSpPr>
        <p:spPr>
          <a:xfrm>
            <a:off x="3276918" y="4091940"/>
            <a:ext cx="3459161" cy="2477135"/>
          </a:xfrm>
        </p:spPr>
        <p:txBody>
          <a:bodyPr lIns="0" anchor="t" anchorCtr="0">
            <a:noAutofit/>
          </a:bodyPr>
          <a:lstStyle>
            <a:lvl1pPr marL="0" indent="0">
              <a:lnSpc>
                <a:spcPct val="100000"/>
              </a:lnSpc>
              <a:spcBef>
                <a:spcPts val="0"/>
              </a:spcBef>
              <a:buNone/>
              <a:defRPr sz="1200" b="0">
                <a:solidFill>
                  <a:schemeClr val="bg1"/>
                </a:solidFill>
              </a:defRPr>
            </a:lvl1pPr>
            <a:lvl2pPr>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en-GB"/>
              <a:t>Sign up to Keep Me Posted email updates:</a:t>
            </a:r>
          </a:p>
          <a:p>
            <a:pPr lvl="0"/>
            <a:r>
              <a:rPr lang="en-GB" err="1"/>
              <a:t>Essex.gov.uk</a:t>
            </a:r>
            <a:r>
              <a:rPr lang="en-GB"/>
              <a:t>/</a:t>
            </a:r>
            <a:r>
              <a:rPr lang="en-GB" err="1"/>
              <a:t>keepmeposted</a:t>
            </a:r>
            <a:endParaRPr lang="en-GB"/>
          </a:p>
          <a:p>
            <a:pPr lvl="0"/>
            <a:endParaRPr lang="en-GB"/>
          </a:p>
          <a:p>
            <a:pPr lvl="0"/>
            <a:r>
              <a:rPr lang="en-GB"/>
              <a:t>     </a:t>
            </a:r>
            <a:r>
              <a:rPr lang="en-GB" err="1"/>
              <a:t>Essex_CC</a:t>
            </a:r>
            <a:endParaRPr lang="en-GB"/>
          </a:p>
          <a:p>
            <a:pPr lvl="0"/>
            <a:r>
              <a:rPr lang="en-GB"/>
              <a:t>     </a:t>
            </a:r>
            <a:r>
              <a:rPr lang="en-GB" err="1"/>
              <a:t>Facebook.com</a:t>
            </a:r>
            <a:r>
              <a:rPr lang="en-GB"/>
              <a:t>/</a:t>
            </a:r>
            <a:r>
              <a:rPr lang="en-GB" err="1"/>
              <a:t>essexcountycouncil</a:t>
            </a:r>
            <a:endParaRPr lang="en-GB"/>
          </a:p>
          <a:p>
            <a:pPr lvl="0"/>
            <a:endParaRPr lang="en-GB"/>
          </a:p>
          <a:p>
            <a:pPr lvl="0"/>
            <a:r>
              <a:rPr lang="en-GB"/>
              <a:t>The information contained in this document can be translated, and/or made available in alternative formats, on request.</a:t>
            </a:r>
          </a:p>
          <a:p>
            <a:pPr lvl="0"/>
            <a:endParaRPr lang="en-GB"/>
          </a:p>
          <a:p>
            <a:pPr lvl="0"/>
            <a:r>
              <a:rPr lang="en-GB"/>
              <a:t>Published &gt;&gt;Date&lt;&lt;</a:t>
            </a:r>
          </a:p>
        </p:txBody>
      </p:sp>
      <p:pic>
        <p:nvPicPr>
          <p:cNvPr id="8" name="Picture 7">
            <a:extLst>
              <a:ext uri="{FF2B5EF4-FFF2-40B4-BE49-F238E27FC236}">
                <a16:creationId xmlns:a16="http://schemas.microsoft.com/office/drawing/2014/main" id="{31C70084-6A9A-0540-A7CC-B7DA11F56A92}"/>
              </a:ext>
            </a:extLst>
          </p:cNvPr>
          <p:cNvPicPr>
            <a:picLocks noChangeAspect="1"/>
          </p:cNvPicPr>
          <p:nvPr userDrawn="1"/>
        </p:nvPicPr>
        <p:blipFill>
          <a:blip r:embed="rId2"/>
          <a:stretch>
            <a:fillRect/>
          </a:stretch>
        </p:blipFill>
        <p:spPr>
          <a:xfrm>
            <a:off x="3275626" y="4866184"/>
            <a:ext cx="179456" cy="179456"/>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42F74D5B-8CB1-4E42-B490-953E4D5B4F46}"/>
              </a:ext>
            </a:extLst>
          </p:cNvPr>
          <p:cNvPicPr>
            <a:picLocks noChangeAspect="1"/>
          </p:cNvPicPr>
          <p:nvPr userDrawn="1"/>
        </p:nvPicPr>
        <p:blipFill>
          <a:blip r:embed="rId3"/>
          <a:stretch>
            <a:fillRect/>
          </a:stretch>
        </p:blipFill>
        <p:spPr>
          <a:xfrm>
            <a:off x="3276918" y="4688020"/>
            <a:ext cx="178164" cy="178164"/>
          </a:xfrm>
          <a:prstGeom prst="rect">
            <a:avLst/>
          </a:prstGeom>
        </p:spPr>
      </p:pic>
    </p:spTree>
    <p:extLst>
      <p:ext uri="{BB962C8B-B14F-4D97-AF65-F5344CB8AC3E}">
        <p14:creationId xmlns:p14="http://schemas.microsoft.com/office/powerpoint/2010/main" val="3445138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1_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31992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E4003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normAutofit/>
          </a:bodyPr>
          <a:lstStyle>
            <a:lvl1pPr algn="l">
              <a:defRPr sz="40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760838"/>
            <a:ext cx="9144000" cy="1025013"/>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5F6DC534-E8DA-B54D-B24C-13A91F685274}"/>
              </a:ext>
            </a:extLst>
          </p:cNvPr>
          <p:cNvPicPr>
            <a:picLocks noChangeAspect="1"/>
          </p:cNvPicPr>
          <p:nvPr userDrawn="1"/>
        </p:nvPicPr>
        <p:blipFill>
          <a:blip r:embed="rId2"/>
          <a:stretch>
            <a:fillRect/>
          </a:stretch>
        </p:blipFill>
        <p:spPr>
          <a:xfrm>
            <a:off x="10317346" y="5795377"/>
            <a:ext cx="1530350" cy="739107"/>
          </a:xfrm>
          <a:prstGeom prst="rect">
            <a:avLst/>
          </a:prstGeom>
        </p:spPr>
      </p:pic>
    </p:spTree>
    <p:extLst>
      <p:ext uri="{BB962C8B-B14F-4D97-AF65-F5344CB8AC3E}">
        <p14:creationId xmlns:p14="http://schemas.microsoft.com/office/powerpoint/2010/main" val="1915858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F7AB5-0595-5048-A9DE-47E953774D55}"/>
              </a:ext>
            </a:extLst>
          </p:cNvPr>
          <p:cNvSpPr>
            <a:spLocks noGrp="1"/>
          </p:cNvSpPr>
          <p:nvPr>
            <p:ph type="title" hasCustomPrompt="1"/>
          </p:nvPr>
        </p:nvSpPr>
        <p:spPr>
          <a:xfrm>
            <a:off x="304799" y="264139"/>
            <a:ext cx="11552903" cy="1147218"/>
          </a:xfrm>
        </p:spPr>
        <p:txBody>
          <a:bodyPr/>
          <a:lstStyle>
            <a:lvl1pPr>
              <a:defRPr sz="4400"/>
            </a:lvl1pPr>
          </a:lstStyle>
          <a:p>
            <a:r>
              <a:rPr lang="en-GB"/>
              <a:t>Agenda</a:t>
            </a:r>
          </a:p>
        </p:txBody>
      </p:sp>
      <p:sp>
        <p:nvSpPr>
          <p:cNvPr id="3" name="Date Placeholder 2">
            <a:extLst>
              <a:ext uri="{FF2B5EF4-FFF2-40B4-BE49-F238E27FC236}">
                <a16:creationId xmlns:a16="http://schemas.microsoft.com/office/drawing/2014/main" id="{7F104F94-DB9E-4244-BE6F-72C7B5EAD7F4}"/>
              </a:ext>
            </a:extLst>
          </p:cNvPr>
          <p:cNvSpPr>
            <a:spLocks noGrp="1"/>
          </p:cNvSpPr>
          <p:nvPr>
            <p:ph type="dt" sz="half" idx="10"/>
          </p:nvPr>
        </p:nvSpPr>
        <p:spPr/>
        <p:txBody>
          <a:bodyPr/>
          <a:lstStyle/>
          <a:p>
            <a:r>
              <a:rPr lang="en-US"/>
              <a:t>July 2022</a:t>
            </a:r>
            <a:endParaRPr lang="en-GB">
              <a:solidFill>
                <a:schemeClr val="tx1">
                  <a:lumMod val="50000"/>
                  <a:lumOff val="50000"/>
                </a:schemeClr>
              </a:solidFill>
            </a:endParaRPr>
          </a:p>
        </p:txBody>
      </p:sp>
      <p:sp>
        <p:nvSpPr>
          <p:cNvPr id="4" name="Slide Number Placeholder 3">
            <a:extLst>
              <a:ext uri="{FF2B5EF4-FFF2-40B4-BE49-F238E27FC236}">
                <a16:creationId xmlns:a16="http://schemas.microsoft.com/office/drawing/2014/main" id="{2B38CAA1-C61C-E147-B8F5-4939DF85724C}"/>
              </a:ext>
            </a:extLst>
          </p:cNvPr>
          <p:cNvSpPr>
            <a:spLocks noGrp="1"/>
          </p:cNvSpPr>
          <p:nvPr>
            <p:ph type="sldNum" sz="quarter" idx="11"/>
          </p:nvPr>
        </p:nvSpPr>
        <p:spPr/>
        <p:txBody>
          <a:bodyPr/>
          <a:lstStyle/>
          <a:p>
            <a:r>
              <a:rPr lang="en-GB"/>
              <a:t>|   </a:t>
            </a:r>
            <a:fld id="{5898CC38-F149-5B45-A1B4-290B41364A0C}" type="slidenum">
              <a:rPr lang="en-GB" smtClean="0"/>
              <a:pPr/>
              <a:t>‹#›</a:t>
            </a:fld>
            <a:endParaRPr lang="en-GB"/>
          </a:p>
        </p:txBody>
      </p:sp>
      <p:sp>
        <p:nvSpPr>
          <p:cNvPr id="5" name="Footer Placeholder 4">
            <a:extLst>
              <a:ext uri="{FF2B5EF4-FFF2-40B4-BE49-F238E27FC236}">
                <a16:creationId xmlns:a16="http://schemas.microsoft.com/office/drawing/2014/main" id="{9F631126-BADA-E347-9CD9-0220373794B6}"/>
              </a:ext>
            </a:extLst>
          </p:cNvPr>
          <p:cNvSpPr>
            <a:spLocks noGrp="1"/>
          </p:cNvSpPr>
          <p:nvPr>
            <p:ph type="ftr" sz="quarter" idx="12"/>
          </p:nvPr>
        </p:nvSpPr>
        <p:spPr/>
        <p:txBody>
          <a:bodyPr/>
          <a:lstStyle/>
          <a:p>
            <a:r>
              <a:rPr lang="en-GB">
                <a:solidFill>
                  <a:schemeClr val="tx1">
                    <a:lumMod val="50000"/>
                    <a:lumOff val="50000"/>
                  </a:schemeClr>
                </a:solidFill>
              </a:rPr>
              <a:t>Produced by Essex County Council Policy Unit</a:t>
            </a:r>
          </a:p>
        </p:txBody>
      </p:sp>
      <p:sp>
        <p:nvSpPr>
          <p:cNvPr id="25" name="Text Placeholder 24">
            <a:extLst>
              <a:ext uri="{FF2B5EF4-FFF2-40B4-BE49-F238E27FC236}">
                <a16:creationId xmlns:a16="http://schemas.microsoft.com/office/drawing/2014/main" id="{FB5D0565-D907-AE40-B0B4-CDFE020863B7}"/>
              </a:ext>
            </a:extLst>
          </p:cNvPr>
          <p:cNvSpPr>
            <a:spLocks noGrp="1"/>
          </p:cNvSpPr>
          <p:nvPr>
            <p:ph type="body" sz="quarter" idx="15"/>
          </p:nvPr>
        </p:nvSpPr>
        <p:spPr>
          <a:xfrm>
            <a:off x="304799" y="1785922"/>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33" name="Text Placeholder 32">
            <a:extLst>
              <a:ext uri="{FF2B5EF4-FFF2-40B4-BE49-F238E27FC236}">
                <a16:creationId xmlns:a16="http://schemas.microsoft.com/office/drawing/2014/main" id="{11BE3D0D-C1DA-8944-9F3E-478A68574F9D}"/>
              </a:ext>
            </a:extLst>
          </p:cNvPr>
          <p:cNvSpPr>
            <a:spLocks noGrp="1"/>
          </p:cNvSpPr>
          <p:nvPr>
            <p:ph type="body" sz="quarter" idx="16"/>
          </p:nvPr>
        </p:nvSpPr>
        <p:spPr>
          <a:xfrm>
            <a:off x="1311275" y="1785938"/>
            <a:ext cx="4114800" cy="957262"/>
          </a:xfrm>
        </p:spPr>
        <p:txBody>
          <a:bodyPr anchor="t"/>
          <a:lstStyle>
            <a:lvl1pPr>
              <a:lnSpc>
                <a:spcPct val="100000"/>
              </a:lnSpc>
              <a:spcAft>
                <a:spcPts val="200"/>
              </a:spcAft>
              <a:buFontTx/>
              <a:buNone/>
              <a:defRPr b="1"/>
            </a:lvl1pPr>
            <a:lvl2pPr>
              <a:lnSpc>
                <a:spcPct val="100000"/>
              </a:lnSpc>
              <a:spcAft>
                <a:spcPts val="200"/>
              </a:spcAft>
              <a:buFontTx/>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34" name="Text Placeholder 24">
            <a:extLst>
              <a:ext uri="{FF2B5EF4-FFF2-40B4-BE49-F238E27FC236}">
                <a16:creationId xmlns:a16="http://schemas.microsoft.com/office/drawing/2014/main" id="{2E9D775A-68BE-B048-B7A5-00E328AF9974}"/>
              </a:ext>
            </a:extLst>
          </p:cNvPr>
          <p:cNvSpPr>
            <a:spLocks noGrp="1"/>
          </p:cNvSpPr>
          <p:nvPr>
            <p:ph type="body" sz="quarter" idx="17"/>
          </p:nvPr>
        </p:nvSpPr>
        <p:spPr>
          <a:xfrm>
            <a:off x="304799" y="2953192"/>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35" name="Text Placeholder 32">
            <a:extLst>
              <a:ext uri="{FF2B5EF4-FFF2-40B4-BE49-F238E27FC236}">
                <a16:creationId xmlns:a16="http://schemas.microsoft.com/office/drawing/2014/main" id="{33CB537D-3DFF-3A48-9823-F7D9AB301C8C}"/>
              </a:ext>
            </a:extLst>
          </p:cNvPr>
          <p:cNvSpPr>
            <a:spLocks noGrp="1"/>
          </p:cNvSpPr>
          <p:nvPr>
            <p:ph type="body" sz="quarter" idx="18"/>
          </p:nvPr>
        </p:nvSpPr>
        <p:spPr>
          <a:xfrm>
            <a:off x="1311275" y="2953208"/>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36" name="Text Placeholder 24">
            <a:extLst>
              <a:ext uri="{FF2B5EF4-FFF2-40B4-BE49-F238E27FC236}">
                <a16:creationId xmlns:a16="http://schemas.microsoft.com/office/drawing/2014/main" id="{C67F3338-5DEE-F84E-A464-97671D4BAB60}"/>
              </a:ext>
            </a:extLst>
          </p:cNvPr>
          <p:cNvSpPr>
            <a:spLocks noGrp="1"/>
          </p:cNvSpPr>
          <p:nvPr>
            <p:ph type="body" sz="quarter" idx="19"/>
          </p:nvPr>
        </p:nvSpPr>
        <p:spPr>
          <a:xfrm>
            <a:off x="304799" y="4189988"/>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37" name="Text Placeholder 32">
            <a:extLst>
              <a:ext uri="{FF2B5EF4-FFF2-40B4-BE49-F238E27FC236}">
                <a16:creationId xmlns:a16="http://schemas.microsoft.com/office/drawing/2014/main" id="{C261B032-A0F6-5F48-AE5E-8B554236309F}"/>
              </a:ext>
            </a:extLst>
          </p:cNvPr>
          <p:cNvSpPr>
            <a:spLocks noGrp="1"/>
          </p:cNvSpPr>
          <p:nvPr>
            <p:ph type="body" sz="quarter" idx="20"/>
          </p:nvPr>
        </p:nvSpPr>
        <p:spPr>
          <a:xfrm>
            <a:off x="1311275" y="4190004"/>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38" name="Text Placeholder 24">
            <a:extLst>
              <a:ext uri="{FF2B5EF4-FFF2-40B4-BE49-F238E27FC236}">
                <a16:creationId xmlns:a16="http://schemas.microsoft.com/office/drawing/2014/main" id="{A4286F1C-450E-F641-9A45-E25DA5A231FC}"/>
              </a:ext>
            </a:extLst>
          </p:cNvPr>
          <p:cNvSpPr>
            <a:spLocks noGrp="1"/>
          </p:cNvSpPr>
          <p:nvPr>
            <p:ph type="body" sz="quarter" idx="21"/>
          </p:nvPr>
        </p:nvSpPr>
        <p:spPr>
          <a:xfrm>
            <a:off x="304799" y="5391923"/>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39" name="Text Placeholder 32">
            <a:extLst>
              <a:ext uri="{FF2B5EF4-FFF2-40B4-BE49-F238E27FC236}">
                <a16:creationId xmlns:a16="http://schemas.microsoft.com/office/drawing/2014/main" id="{8E98AB68-E96B-884C-9E8C-9AC85D496D4A}"/>
              </a:ext>
            </a:extLst>
          </p:cNvPr>
          <p:cNvSpPr>
            <a:spLocks noGrp="1"/>
          </p:cNvSpPr>
          <p:nvPr>
            <p:ph type="body" sz="quarter" idx="22"/>
          </p:nvPr>
        </p:nvSpPr>
        <p:spPr>
          <a:xfrm>
            <a:off x="1311275" y="5391939"/>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40" name="Text Placeholder 24">
            <a:extLst>
              <a:ext uri="{FF2B5EF4-FFF2-40B4-BE49-F238E27FC236}">
                <a16:creationId xmlns:a16="http://schemas.microsoft.com/office/drawing/2014/main" id="{344748B9-30D3-F246-9DBD-C084F4DA77D1}"/>
              </a:ext>
            </a:extLst>
          </p:cNvPr>
          <p:cNvSpPr>
            <a:spLocks noGrp="1"/>
          </p:cNvSpPr>
          <p:nvPr>
            <p:ph type="body" sz="quarter" idx="23"/>
          </p:nvPr>
        </p:nvSpPr>
        <p:spPr>
          <a:xfrm>
            <a:off x="6208643" y="1785922"/>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41" name="Text Placeholder 32">
            <a:extLst>
              <a:ext uri="{FF2B5EF4-FFF2-40B4-BE49-F238E27FC236}">
                <a16:creationId xmlns:a16="http://schemas.microsoft.com/office/drawing/2014/main" id="{BB70FC37-93C0-4649-B77F-2C88A0FF7943}"/>
              </a:ext>
            </a:extLst>
          </p:cNvPr>
          <p:cNvSpPr>
            <a:spLocks noGrp="1"/>
          </p:cNvSpPr>
          <p:nvPr>
            <p:ph type="body" sz="quarter" idx="24"/>
          </p:nvPr>
        </p:nvSpPr>
        <p:spPr>
          <a:xfrm>
            <a:off x="7215119" y="1785938"/>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42" name="Text Placeholder 24">
            <a:extLst>
              <a:ext uri="{FF2B5EF4-FFF2-40B4-BE49-F238E27FC236}">
                <a16:creationId xmlns:a16="http://schemas.microsoft.com/office/drawing/2014/main" id="{B148CDB6-F55F-A448-8599-EDE77E13348D}"/>
              </a:ext>
            </a:extLst>
          </p:cNvPr>
          <p:cNvSpPr>
            <a:spLocks noGrp="1"/>
          </p:cNvSpPr>
          <p:nvPr>
            <p:ph type="body" sz="quarter" idx="25"/>
          </p:nvPr>
        </p:nvSpPr>
        <p:spPr>
          <a:xfrm>
            <a:off x="6208643" y="2953192"/>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43" name="Text Placeholder 32">
            <a:extLst>
              <a:ext uri="{FF2B5EF4-FFF2-40B4-BE49-F238E27FC236}">
                <a16:creationId xmlns:a16="http://schemas.microsoft.com/office/drawing/2014/main" id="{F82F8C5A-4782-0749-891A-9F3E365DA9C5}"/>
              </a:ext>
            </a:extLst>
          </p:cNvPr>
          <p:cNvSpPr>
            <a:spLocks noGrp="1"/>
          </p:cNvSpPr>
          <p:nvPr>
            <p:ph type="body" sz="quarter" idx="26"/>
          </p:nvPr>
        </p:nvSpPr>
        <p:spPr>
          <a:xfrm>
            <a:off x="7215119" y="2953208"/>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44" name="Text Placeholder 24">
            <a:extLst>
              <a:ext uri="{FF2B5EF4-FFF2-40B4-BE49-F238E27FC236}">
                <a16:creationId xmlns:a16="http://schemas.microsoft.com/office/drawing/2014/main" id="{789B8DE4-2883-D744-813E-F57E2CF140F4}"/>
              </a:ext>
            </a:extLst>
          </p:cNvPr>
          <p:cNvSpPr>
            <a:spLocks noGrp="1"/>
          </p:cNvSpPr>
          <p:nvPr>
            <p:ph type="body" sz="quarter" idx="27"/>
          </p:nvPr>
        </p:nvSpPr>
        <p:spPr>
          <a:xfrm>
            <a:off x="6208643" y="4189988"/>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45" name="Text Placeholder 32">
            <a:extLst>
              <a:ext uri="{FF2B5EF4-FFF2-40B4-BE49-F238E27FC236}">
                <a16:creationId xmlns:a16="http://schemas.microsoft.com/office/drawing/2014/main" id="{1B165AD3-E15D-DE49-89BC-EF60FB7A6C1E}"/>
              </a:ext>
            </a:extLst>
          </p:cNvPr>
          <p:cNvSpPr>
            <a:spLocks noGrp="1"/>
          </p:cNvSpPr>
          <p:nvPr>
            <p:ph type="body" sz="quarter" idx="28"/>
          </p:nvPr>
        </p:nvSpPr>
        <p:spPr>
          <a:xfrm>
            <a:off x="7215119" y="4190004"/>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46" name="Text Placeholder 24">
            <a:extLst>
              <a:ext uri="{FF2B5EF4-FFF2-40B4-BE49-F238E27FC236}">
                <a16:creationId xmlns:a16="http://schemas.microsoft.com/office/drawing/2014/main" id="{A93C3C9B-05D1-2649-8E92-50FFBE59A858}"/>
              </a:ext>
            </a:extLst>
          </p:cNvPr>
          <p:cNvSpPr>
            <a:spLocks noGrp="1"/>
          </p:cNvSpPr>
          <p:nvPr>
            <p:ph type="body" sz="quarter" idx="29"/>
          </p:nvPr>
        </p:nvSpPr>
        <p:spPr>
          <a:xfrm>
            <a:off x="6208643" y="5391923"/>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47" name="Text Placeholder 32">
            <a:extLst>
              <a:ext uri="{FF2B5EF4-FFF2-40B4-BE49-F238E27FC236}">
                <a16:creationId xmlns:a16="http://schemas.microsoft.com/office/drawing/2014/main" id="{5B39B07E-1E56-6747-B4EB-D89BED77102B}"/>
              </a:ext>
            </a:extLst>
          </p:cNvPr>
          <p:cNvSpPr>
            <a:spLocks noGrp="1"/>
          </p:cNvSpPr>
          <p:nvPr>
            <p:ph type="body" sz="quarter" idx="30"/>
          </p:nvPr>
        </p:nvSpPr>
        <p:spPr>
          <a:xfrm>
            <a:off x="7215119" y="5391939"/>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976375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Cover Page">
    <p:bg>
      <p:bgPr>
        <a:solidFill>
          <a:srgbClr val="E4003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27375" y="2147897"/>
            <a:ext cx="6281204" cy="1600200"/>
          </a:xfrm>
          <a:prstGeom prst="rect">
            <a:avLst/>
          </a:prstGeom>
        </p:spPr>
        <p:txBody>
          <a:bodyPr anchor="b"/>
          <a:lstStyle>
            <a:lvl1pPr>
              <a:defRPr sz="3200">
                <a:solidFill>
                  <a:schemeClr val="bg1"/>
                </a:solidFill>
              </a:defRPr>
            </a:lvl1pPr>
          </a:lstStyle>
          <a:p>
            <a:r>
              <a:rPr lang="en-US"/>
              <a:t>Click to edit Master title style</a:t>
            </a:r>
          </a:p>
        </p:txBody>
      </p:sp>
      <p:sp>
        <p:nvSpPr>
          <p:cNvPr id="4" name="Text Placeholder 3"/>
          <p:cNvSpPr>
            <a:spLocks noGrp="1"/>
          </p:cNvSpPr>
          <p:nvPr>
            <p:ph type="body" sz="half" idx="2" hasCustomPrompt="1"/>
          </p:nvPr>
        </p:nvSpPr>
        <p:spPr>
          <a:xfrm>
            <a:off x="5327375" y="4134677"/>
            <a:ext cx="6281203" cy="2011527"/>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5" name="Picture 14" descr="A picture containing transport, wheel&#10;&#10;Description automatically generated">
            <a:extLst>
              <a:ext uri="{FF2B5EF4-FFF2-40B4-BE49-F238E27FC236}">
                <a16:creationId xmlns:a16="http://schemas.microsoft.com/office/drawing/2014/main" id="{D6C36227-4E66-0C43-871C-F745ECD9DB6F}"/>
              </a:ext>
            </a:extLst>
          </p:cNvPr>
          <p:cNvPicPr>
            <a:picLocks noChangeAspect="1"/>
          </p:cNvPicPr>
          <p:nvPr userDrawn="1"/>
        </p:nvPicPr>
        <p:blipFill rotWithShape="1">
          <a:blip r:embed="rId2"/>
          <a:srcRect l="10909" b="7829"/>
          <a:stretch/>
        </p:blipFill>
        <p:spPr>
          <a:xfrm>
            <a:off x="0" y="3104147"/>
            <a:ext cx="4457105" cy="3753853"/>
          </a:xfrm>
          <a:prstGeom prst="rect">
            <a:avLst/>
          </a:prstGeom>
        </p:spPr>
      </p:pic>
    </p:spTree>
    <p:extLst>
      <p:ext uri="{BB962C8B-B14F-4D97-AF65-F5344CB8AC3E}">
        <p14:creationId xmlns:p14="http://schemas.microsoft.com/office/powerpoint/2010/main" val="743291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1062036" y="1252330"/>
            <a:ext cx="4467225" cy="986587"/>
          </a:xfrm>
          <a:prstGeom prst="rect">
            <a:avLst/>
          </a:prstGeom>
        </p:spPr>
        <p:txBody>
          <a:bodyPr anchor="b"/>
          <a:lstStyle>
            <a:lvl1pPr>
              <a:defRPr sz="3200"/>
            </a:lvl1pPr>
          </a:lstStyle>
          <a:p>
            <a:r>
              <a:rPr lang="en-US"/>
              <a:t>Click to edit Master title style</a:t>
            </a:r>
          </a:p>
        </p:txBody>
      </p:sp>
      <p:sp>
        <p:nvSpPr>
          <p:cNvPr id="4" name="Text Placeholder 3"/>
          <p:cNvSpPr>
            <a:spLocks noGrp="1"/>
          </p:cNvSpPr>
          <p:nvPr>
            <p:ph type="body" sz="half" idx="2" hasCustomPrompt="1"/>
          </p:nvPr>
        </p:nvSpPr>
        <p:spPr>
          <a:xfrm>
            <a:off x="6096000" y="1252330"/>
            <a:ext cx="4467225" cy="1320181"/>
          </a:xfrm>
          <a:prstGeom prst="rect">
            <a:avLst/>
          </a:prstGeom>
        </p:spPr>
        <p:txBody>
          <a:bodyPr/>
          <a:lstStyle>
            <a:lvl1pPr marL="0" indent="0">
              <a:buNone/>
              <a:defRPr sz="36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Date Placeholder 3">
            <a:extLst>
              <a:ext uri="{FF2B5EF4-FFF2-40B4-BE49-F238E27FC236}">
                <a16:creationId xmlns:a16="http://schemas.microsoft.com/office/drawing/2014/main" id="{ABBC8A55-D2CE-2D44-AC2D-AC0A6C2DAE84}"/>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t>July 2022</a:t>
            </a:r>
            <a:endParaRPr lang="en-GB">
              <a:solidFill>
                <a:schemeClr val="tx1">
                  <a:lumMod val="50000"/>
                  <a:lumOff val="50000"/>
                </a:schemeClr>
              </a:solidFill>
            </a:endParaRPr>
          </a:p>
        </p:txBody>
      </p:sp>
      <p:sp>
        <p:nvSpPr>
          <p:cNvPr id="13" name="Slide Number Placeholder 5">
            <a:extLst>
              <a:ext uri="{FF2B5EF4-FFF2-40B4-BE49-F238E27FC236}">
                <a16:creationId xmlns:a16="http://schemas.microsoft.com/office/drawing/2014/main" id="{3ADCE5EF-09EF-9441-AA43-D20BC71C4023}"/>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4" name="Footer Placeholder 41">
            <a:extLst>
              <a:ext uri="{FF2B5EF4-FFF2-40B4-BE49-F238E27FC236}">
                <a16:creationId xmlns:a16="http://schemas.microsoft.com/office/drawing/2014/main" id="{5564D08E-B8D3-DB43-8284-D6A6B37DFDE9}"/>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Policy Unit</a:t>
            </a:r>
          </a:p>
        </p:txBody>
      </p:sp>
    </p:spTree>
    <p:extLst>
      <p:ext uri="{BB962C8B-B14F-4D97-AF65-F5344CB8AC3E}">
        <p14:creationId xmlns:p14="http://schemas.microsoft.com/office/powerpoint/2010/main" val="2739843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ext Image split">
    <p:spTree>
      <p:nvGrpSpPr>
        <p:cNvPr id="1" name=""/>
        <p:cNvGrpSpPr/>
        <p:nvPr/>
      </p:nvGrpSpPr>
      <p:grpSpPr>
        <a:xfrm>
          <a:off x="0" y="0"/>
          <a:ext cx="0" cy="0"/>
          <a:chOff x="0" y="0"/>
          <a:chExt cx="0" cy="0"/>
        </a:xfrm>
      </p:grpSpPr>
      <p:sp>
        <p:nvSpPr>
          <p:cNvPr id="2" name="Title 1"/>
          <p:cNvSpPr>
            <a:spLocks noGrp="1"/>
          </p:cNvSpPr>
          <p:nvPr>
            <p:ph type="title"/>
          </p:nvPr>
        </p:nvSpPr>
        <p:spPr>
          <a:xfrm>
            <a:off x="304799" y="494432"/>
            <a:ext cx="5427407" cy="540284"/>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799" y="1287379"/>
            <a:ext cx="5427407" cy="488958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59796" y="0"/>
            <a:ext cx="5722374" cy="6436895"/>
          </a:xfrm>
          <a:prstGeom prst="rect">
            <a:avLst/>
          </a:prstGeom>
        </p:spPr>
        <p:txBody>
          <a:bodyPr/>
          <a:lstStyle>
            <a:lvl1pPr>
              <a:buNone/>
              <a:defRPr/>
            </a:lvl1pPr>
          </a:lstStyle>
          <a:p>
            <a:pPr lvl="0"/>
            <a:endParaRPr lang="en-US"/>
          </a:p>
        </p:txBody>
      </p:sp>
      <p:sp>
        <p:nvSpPr>
          <p:cNvPr id="12" name="Date Placeholder 3">
            <a:extLst>
              <a:ext uri="{FF2B5EF4-FFF2-40B4-BE49-F238E27FC236}">
                <a16:creationId xmlns:a16="http://schemas.microsoft.com/office/drawing/2014/main" id="{A10D5DF7-134D-A848-9AB2-2EA1DBE97CBB}"/>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t>July 2022</a:t>
            </a:r>
            <a:endParaRPr lang="en-GB">
              <a:solidFill>
                <a:schemeClr val="tx1">
                  <a:lumMod val="50000"/>
                  <a:lumOff val="50000"/>
                </a:schemeClr>
              </a:solidFill>
            </a:endParaRPr>
          </a:p>
        </p:txBody>
      </p:sp>
      <p:sp>
        <p:nvSpPr>
          <p:cNvPr id="13" name="Slide Number Placeholder 5">
            <a:extLst>
              <a:ext uri="{FF2B5EF4-FFF2-40B4-BE49-F238E27FC236}">
                <a16:creationId xmlns:a16="http://schemas.microsoft.com/office/drawing/2014/main" id="{4D31E442-D9AD-E84A-863E-A27044A2DC83}"/>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4" name="Footer Placeholder 41">
            <a:extLst>
              <a:ext uri="{FF2B5EF4-FFF2-40B4-BE49-F238E27FC236}">
                <a16:creationId xmlns:a16="http://schemas.microsoft.com/office/drawing/2014/main" id="{05FFB4D2-D882-7E4F-AC6C-B1964BE49C60}"/>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Policy Unit</a:t>
            </a:r>
          </a:p>
        </p:txBody>
      </p:sp>
    </p:spTree>
    <p:extLst>
      <p:ext uri="{BB962C8B-B14F-4D97-AF65-F5344CB8AC3E}">
        <p14:creationId xmlns:p14="http://schemas.microsoft.com/office/powerpoint/2010/main" val="415454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3B402ED-9403-E74B-A1D6-3371AF19771C}"/>
              </a:ext>
            </a:extLst>
          </p:cNvPr>
          <p:cNvSpPr>
            <a:spLocks noGrp="1"/>
          </p:cNvSpPr>
          <p:nvPr>
            <p:ph type="title"/>
          </p:nvPr>
        </p:nvSpPr>
        <p:spPr>
          <a:xfrm>
            <a:off x="304799" y="427705"/>
            <a:ext cx="11552903" cy="619150"/>
          </a:xfrm>
          <a:prstGeom prst="rect">
            <a:avLst/>
          </a:prstGeom>
        </p:spPr>
        <p:txBody>
          <a:bodyPr anchor="b" anchorCtr="0"/>
          <a:lstStyle>
            <a:lvl1pPr>
              <a:defRPr>
                <a:solidFill>
                  <a:schemeClr val="tx1"/>
                </a:solidFill>
              </a:defRPr>
            </a:lvl1pPr>
          </a:lstStyle>
          <a:p>
            <a:r>
              <a:rPr lang="en-US"/>
              <a:t>Click to edit Master title style</a:t>
            </a:r>
          </a:p>
        </p:txBody>
      </p:sp>
      <p:sp>
        <p:nvSpPr>
          <p:cNvPr id="9" name="Date Placeholder 3">
            <a:extLst>
              <a:ext uri="{FF2B5EF4-FFF2-40B4-BE49-F238E27FC236}">
                <a16:creationId xmlns:a16="http://schemas.microsoft.com/office/drawing/2014/main" id="{7D6400EA-05F8-F249-9633-693873B8C243}"/>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t>July 2022</a:t>
            </a:r>
            <a:endParaRPr lang="en-GB">
              <a:solidFill>
                <a:schemeClr val="tx1">
                  <a:lumMod val="50000"/>
                  <a:lumOff val="50000"/>
                </a:schemeClr>
              </a:solidFill>
            </a:endParaRPr>
          </a:p>
        </p:txBody>
      </p:sp>
      <p:sp>
        <p:nvSpPr>
          <p:cNvPr id="10" name="Slide Number Placeholder 5">
            <a:extLst>
              <a:ext uri="{FF2B5EF4-FFF2-40B4-BE49-F238E27FC236}">
                <a16:creationId xmlns:a16="http://schemas.microsoft.com/office/drawing/2014/main" id="{6B670381-6E6F-DB43-A593-9CCEAB34BC89}"/>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1" name="Footer Placeholder 41">
            <a:extLst>
              <a:ext uri="{FF2B5EF4-FFF2-40B4-BE49-F238E27FC236}">
                <a16:creationId xmlns:a16="http://schemas.microsoft.com/office/drawing/2014/main" id="{07ACD0FD-24FB-9B49-A8D3-6D54FC03208F}"/>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Policy Unit</a:t>
            </a:r>
          </a:p>
        </p:txBody>
      </p:sp>
      <p:sp>
        <p:nvSpPr>
          <p:cNvPr id="15" name="Content Placeholder 3">
            <a:extLst>
              <a:ext uri="{FF2B5EF4-FFF2-40B4-BE49-F238E27FC236}">
                <a16:creationId xmlns:a16="http://schemas.microsoft.com/office/drawing/2014/main" id="{3156289E-BE08-8844-8AE6-46D975575A00}"/>
              </a:ext>
            </a:extLst>
          </p:cNvPr>
          <p:cNvSpPr>
            <a:spLocks noGrp="1"/>
          </p:cNvSpPr>
          <p:nvPr>
            <p:ph sz="half" idx="2" hasCustomPrompt="1"/>
          </p:nvPr>
        </p:nvSpPr>
        <p:spPr>
          <a:xfrm>
            <a:off x="0" y="3429000"/>
            <a:ext cx="4472609" cy="2825311"/>
          </a:xfrm>
          <a:prstGeom prst="rect">
            <a:avLst/>
          </a:prstGeom>
          <a:solidFill>
            <a:srgbClr val="E40037"/>
          </a:solidFill>
        </p:spPr>
        <p:txBody>
          <a:bodyPr lIns="46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95208FE2-F006-5645-9AC7-5698407FE84F}"/>
              </a:ext>
            </a:extLst>
          </p:cNvPr>
          <p:cNvSpPr>
            <a:spLocks noGrp="1"/>
          </p:cNvSpPr>
          <p:nvPr>
            <p:ph sz="half" idx="11"/>
          </p:nvPr>
        </p:nvSpPr>
        <p:spPr>
          <a:xfrm>
            <a:off x="4472609" y="1216628"/>
            <a:ext cx="7414592" cy="5037684"/>
          </a:xfrm>
          <a:prstGeom prst="rect">
            <a:avLst/>
          </a:prstGeom>
        </p:spPr>
        <p:txBody>
          <a:bodyPr/>
          <a:lstStyle>
            <a:lvl1pPr>
              <a:buNone/>
              <a:defRPr/>
            </a:lvl1pPr>
          </a:lstStyle>
          <a:p>
            <a:pPr lvl="0"/>
            <a:endParaRPr lang="en-US"/>
          </a:p>
        </p:txBody>
      </p:sp>
      <p:sp>
        <p:nvSpPr>
          <p:cNvPr id="3" name="Text Placeholder 2">
            <a:extLst>
              <a:ext uri="{FF2B5EF4-FFF2-40B4-BE49-F238E27FC236}">
                <a16:creationId xmlns:a16="http://schemas.microsoft.com/office/drawing/2014/main" id="{6A5CD709-C655-E740-8BE3-EF240DC2C41C}"/>
              </a:ext>
            </a:extLst>
          </p:cNvPr>
          <p:cNvSpPr>
            <a:spLocks noGrp="1"/>
          </p:cNvSpPr>
          <p:nvPr>
            <p:ph type="body" sz="quarter" idx="12"/>
          </p:nvPr>
        </p:nvSpPr>
        <p:spPr>
          <a:xfrm>
            <a:off x="305550" y="1216628"/>
            <a:ext cx="3888764" cy="2057400"/>
          </a:xfrm>
        </p:spPr>
        <p:txBody>
          <a:bodyPr/>
          <a:lstStyle>
            <a:lvl1pPr>
              <a:defRPr sz="3600" b="1"/>
            </a:lvl1pPr>
          </a:lstStyle>
          <a:p>
            <a:pPr lvl="0"/>
            <a:r>
              <a:rPr lang="en-GB"/>
              <a:t>Click to edit Master text styles</a:t>
            </a:r>
          </a:p>
        </p:txBody>
      </p:sp>
    </p:spTree>
    <p:extLst>
      <p:ext uri="{BB962C8B-B14F-4D97-AF65-F5344CB8AC3E}">
        <p14:creationId xmlns:p14="http://schemas.microsoft.com/office/powerpoint/2010/main" val="4982013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93A6534-9D7C-2F40-8592-346FB8B5D3B4}"/>
              </a:ext>
            </a:extLst>
          </p:cNvPr>
          <p:cNvSpPr>
            <a:spLocks noGrp="1"/>
          </p:cNvSpPr>
          <p:nvPr>
            <p:ph type="dt" sz="half" idx="12"/>
          </p:nvPr>
        </p:nvSpPr>
        <p:spPr/>
        <p:txBody>
          <a:bodyPr/>
          <a:lstStyle/>
          <a:p>
            <a:r>
              <a:rPr lang="en-US"/>
              <a:t>July 2022</a:t>
            </a:r>
            <a:endParaRPr lang="en-GB">
              <a:solidFill>
                <a:schemeClr val="tx1">
                  <a:lumMod val="50000"/>
                  <a:lumOff val="50000"/>
                </a:schemeClr>
              </a:solidFill>
            </a:endParaRPr>
          </a:p>
        </p:txBody>
      </p:sp>
      <p:sp>
        <p:nvSpPr>
          <p:cNvPr id="4" name="Footer Placeholder 3">
            <a:extLst>
              <a:ext uri="{FF2B5EF4-FFF2-40B4-BE49-F238E27FC236}">
                <a16:creationId xmlns:a16="http://schemas.microsoft.com/office/drawing/2014/main" id="{D231E8E9-BBF6-FB46-9702-44A914F86337}"/>
              </a:ext>
            </a:extLst>
          </p:cNvPr>
          <p:cNvSpPr>
            <a:spLocks noGrp="1"/>
          </p:cNvSpPr>
          <p:nvPr>
            <p:ph type="ftr" sz="quarter" idx="13"/>
          </p:nvPr>
        </p:nvSpPr>
        <p:spPr/>
        <p:txBody>
          <a:bodyPr/>
          <a:lstStyle/>
          <a:p>
            <a:r>
              <a:rPr lang="en-GB">
                <a:solidFill>
                  <a:schemeClr val="tx1">
                    <a:lumMod val="50000"/>
                    <a:lumOff val="50000"/>
                  </a:schemeClr>
                </a:solidFill>
              </a:rPr>
              <a:t>Produced by Essex County Council Policy Unit</a:t>
            </a:r>
          </a:p>
        </p:txBody>
      </p:sp>
      <p:sp>
        <p:nvSpPr>
          <p:cNvPr id="5" name="Slide Number Placeholder 4">
            <a:extLst>
              <a:ext uri="{FF2B5EF4-FFF2-40B4-BE49-F238E27FC236}">
                <a16:creationId xmlns:a16="http://schemas.microsoft.com/office/drawing/2014/main" id="{CA590E7B-4E8C-5F43-A053-3F1F3C096582}"/>
              </a:ext>
            </a:extLst>
          </p:cNvPr>
          <p:cNvSpPr>
            <a:spLocks noGrp="1"/>
          </p:cNvSpPr>
          <p:nvPr>
            <p:ph type="sldNum" sz="quarter" idx="14"/>
          </p:nvPr>
        </p:nvSpPr>
        <p:spPr/>
        <p:txBody>
          <a:bodyPr/>
          <a:lstStyle/>
          <a:p>
            <a:r>
              <a:rPr lang="en-GB"/>
              <a:t>|   </a:t>
            </a:r>
            <a:fld id="{5898CC38-F149-5B45-A1B4-290B41364A0C}" type="slidenum">
              <a:rPr lang="en-GB" smtClean="0"/>
              <a:pPr/>
              <a:t>‹#›</a:t>
            </a:fld>
            <a:endParaRPr lang="en-GB"/>
          </a:p>
        </p:txBody>
      </p:sp>
      <p:sp>
        <p:nvSpPr>
          <p:cNvPr id="23" name="Content Placeholder 2">
            <a:extLst>
              <a:ext uri="{FF2B5EF4-FFF2-40B4-BE49-F238E27FC236}">
                <a16:creationId xmlns:a16="http://schemas.microsoft.com/office/drawing/2014/main" id="{63A48DB3-35C7-124A-92BD-EAC043086FB8}"/>
              </a:ext>
            </a:extLst>
          </p:cNvPr>
          <p:cNvSpPr>
            <a:spLocks noGrp="1"/>
          </p:cNvSpPr>
          <p:nvPr>
            <p:ph sz="half" idx="15"/>
          </p:nvPr>
        </p:nvSpPr>
        <p:spPr>
          <a:xfrm>
            <a:off x="0" y="1686828"/>
            <a:ext cx="6095999" cy="2230601"/>
          </a:xfrm>
          <a:prstGeom prst="rect">
            <a:avLst/>
          </a:prstGeom>
        </p:spPr>
        <p:txBody>
          <a:bodyPr/>
          <a:lstStyle>
            <a:lvl1pPr>
              <a:lnSpc>
                <a:spcPct val="150000"/>
              </a:lnSpc>
              <a:buNone/>
              <a:defRPr sz="2000" b="0">
                <a:solidFill>
                  <a:schemeClr val="tx1"/>
                </a:solidFill>
              </a:defRPr>
            </a:lvl1pPr>
            <a:lvl2pPr>
              <a:lnSpc>
                <a:spcPct val="150000"/>
              </a:lnSpc>
              <a:defRPr/>
            </a:lvl2pPr>
          </a:lstStyle>
          <a:p>
            <a:pPr lvl="0"/>
            <a:endParaRPr lang="en-US"/>
          </a:p>
        </p:txBody>
      </p:sp>
      <p:sp>
        <p:nvSpPr>
          <p:cNvPr id="26" name="Title 1">
            <a:extLst>
              <a:ext uri="{FF2B5EF4-FFF2-40B4-BE49-F238E27FC236}">
                <a16:creationId xmlns:a16="http://schemas.microsoft.com/office/drawing/2014/main" id="{88C094EB-F3A7-EB4B-BDF5-95015CEF6170}"/>
              </a:ext>
            </a:extLst>
          </p:cNvPr>
          <p:cNvSpPr>
            <a:spLocks noGrp="1"/>
          </p:cNvSpPr>
          <p:nvPr>
            <p:ph type="title" hasCustomPrompt="1"/>
          </p:nvPr>
        </p:nvSpPr>
        <p:spPr>
          <a:xfrm>
            <a:off x="304799" y="264139"/>
            <a:ext cx="11552903" cy="1147218"/>
          </a:xfrm>
        </p:spPr>
        <p:txBody>
          <a:bodyPr/>
          <a:lstStyle>
            <a:lvl1pPr>
              <a:defRPr sz="4400"/>
            </a:lvl1pPr>
          </a:lstStyle>
          <a:p>
            <a:r>
              <a:rPr lang="en-GB"/>
              <a:t>Agenda</a:t>
            </a:r>
          </a:p>
        </p:txBody>
      </p:sp>
      <p:sp>
        <p:nvSpPr>
          <p:cNvPr id="29" name="Content Placeholder 2">
            <a:extLst>
              <a:ext uri="{FF2B5EF4-FFF2-40B4-BE49-F238E27FC236}">
                <a16:creationId xmlns:a16="http://schemas.microsoft.com/office/drawing/2014/main" id="{AF3A356E-8DC7-2640-840E-65E8CE7559F7}"/>
              </a:ext>
            </a:extLst>
          </p:cNvPr>
          <p:cNvSpPr>
            <a:spLocks noGrp="1"/>
          </p:cNvSpPr>
          <p:nvPr>
            <p:ph sz="half" idx="16"/>
          </p:nvPr>
        </p:nvSpPr>
        <p:spPr>
          <a:xfrm>
            <a:off x="6096000" y="3938719"/>
            <a:ext cx="6096000" cy="2230602"/>
          </a:xfrm>
          <a:prstGeom prst="rect">
            <a:avLst/>
          </a:prstGeom>
        </p:spPr>
        <p:txBody>
          <a:bodyPr/>
          <a:lstStyle>
            <a:lvl1pPr>
              <a:lnSpc>
                <a:spcPct val="150000"/>
              </a:lnSpc>
              <a:buNone/>
              <a:defRPr sz="2000" b="0">
                <a:solidFill>
                  <a:schemeClr val="tx1"/>
                </a:solidFill>
              </a:defRPr>
            </a:lvl1pPr>
            <a:lvl2pPr>
              <a:lnSpc>
                <a:spcPct val="150000"/>
              </a:lnSpc>
              <a:defRPr/>
            </a:lvl2pPr>
          </a:lstStyle>
          <a:p>
            <a:pPr lvl="0"/>
            <a:endParaRPr lang="en-US"/>
          </a:p>
        </p:txBody>
      </p:sp>
      <p:sp>
        <p:nvSpPr>
          <p:cNvPr id="7" name="Text Placeholder 6">
            <a:extLst>
              <a:ext uri="{FF2B5EF4-FFF2-40B4-BE49-F238E27FC236}">
                <a16:creationId xmlns:a16="http://schemas.microsoft.com/office/drawing/2014/main" id="{C25CBC8A-70C5-C54F-9119-2167A95ED30E}"/>
              </a:ext>
            </a:extLst>
          </p:cNvPr>
          <p:cNvSpPr>
            <a:spLocks noGrp="1"/>
          </p:cNvSpPr>
          <p:nvPr>
            <p:ph type="body" sz="quarter" idx="17"/>
          </p:nvPr>
        </p:nvSpPr>
        <p:spPr>
          <a:xfrm>
            <a:off x="6286499" y="1687513"/>
            <a:ext cx="5571203" cy="19907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0" name="Text Placeholder 6">
            <a:extLst>
              <a:ext uri="{FF2B5EF4-FFF2-40B4-BE49-F238E27FC236}">
                <a16:creationId xmlns:a16="http://schemas.microsoft.com/office/drawing/2014/main" id="{4AB0B8D9-76D5-A446-9F15-09A68C01086D}"/>
              </a:ext>
            </a:extLst>
          </p:cNvPr>
          <p:cNvSpPr>
            <a:spLocks noGrp="1"/>
          </p:cNvSpPr>
          <p:nvPr>
            <p:ph type="body" sz="quarter" idx="18"/>
          </p:nvPr>
        </p:nvSpPr>
        <p:spPr>
          <a:xfrm>
            <a:off x="304798" y="4192900"/>
            <a:ext cx="5528801" cy="19907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5475242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F7AB5-0595-5048-A9DE-47E953774D55}"/>
              </a:ext>
            </a:extLst>
          </p:cNvPr>
          <p:cNvSpPr>
            <a:spLocks noGrp="1"/>
          </p:cNvSpPr>
          <p:nvPr>
            <p:ph type="title" hasCustomPrompt="1"/>
          </p:nvPr>
        </p:nvSpPr>
        <p:spPr>
          <a:xfrm>
            <a:off x="304799" y="264139"/>
            <a:ext cx="11552903" cy="1147218"/>
          </a:xfrm>
        </p:spPr>
        <p:txBody>
          <a:bodyPr/>
          <a:lstStyle>
            <a:lvl1pPr>
              <a:defRPr sz="4400"/>
            </a:lvl1pPr>
          </a:lstStyle>
          <a:p>
            <a:r>
              <a:rPr lang="en-GB"/>
              <a:t>Agenda</a:t>
            </a:r>
          </a:p>
        </p:txBody>
      </p:sp>
      <p:sp>
        <p:nvSpPr>
          <p:cNvPr id="3" name="Date Placeholder 2">
            <a:extLst>
              <a:ext uri="{FF2B5EF4-FFF2-40B4-BE49-F238E27FC236}">
                <a16:creationId xmlns:a16="http://schemas.microsoft.com/office/drawing/2014/main" id="{7F104F94-DB9E-4244-BE6F-72C7B5EAD7F4}"/>
              </a:ext>
            </a:extLst>
          </p:cNvPr>
          <p:cNvSpPr>
            <a:spLocks noGrp="1"/>
          </p:cNvSpPr>
          <p:nvPr>
            <p:ph type="dt" sz="half" idx="10"/>
          </p:nvPr>
        </p:nvSpPr>
        <p:spPr/>
        <p:txBody>
          <a:bodyPr/>
          <a:lstStyle/>
          <a:p>
            <a:r>
              <a:rPr lang="en-US"/>
              <a:t>July 2022</a:t>
            </a:r>
            <a:endParaRPr lang="en-GB">
              <a:solidFill>
                <a:schemeClr val="tx1">
                  <a:lumMod val="50000"/>
                  <a:lumOff val="50000"/>
                </a:schemeClr>
              </a:solidFill>
            </a:endParaRPr>
          </a:p>
        </p:txBody>
      </p:sp>
      <p:sp>
        <p:nvSpPr>
          <p:cNvPr id="4" name="Slide Number Placeholder 3">
            <a:extLst>
              <a:ext uri="{FF2B5EF4-FFF2-40B4-BE49-F238E27FC236}">
                <a16:creationId xmlns:a16="http://schemas.microsoft.com/office/drawing/2014/main" id="{2B38CAA1-C61C-E147-B8F5-4939DF85724C}"/>
              </a:ext>
            </a:extLst>
          </p:cNvPr>
          <p:cNvSpPr>
            <a:spLocks noGrp="1"/>
          </p:cNvSpPr>
          <p:nvPr>
            <p:ph type="sldNum" sz="quarter" idx="11"/>
          </p:nvPr>
        </p:nvSpPr>
        <p:spPr/>
        <p:txBody>
          <a:bodyPr/>
          <a:lstStyle/>
          <a:p>
            <a:r>
              <a:rPr lang="en-GB"/>
              <a:t>|   </a:t>
            </a:r>
            <a:fld id="{5898CC38-F149-5B45-A1B4-290B41364A0C}" type="slidenum">
              <a:rPr lang="en-GB" smtClean="0"/>
              <a:pPr/>
              <a:t>‹#›</a:t>
            </a:fld>
            <a:endParaRPr lang="en-GB"/>
          </a:p>
        </p:txBody>
      </p:sp>
      <p:sp>
        <p:nvSpPr>
          <p:cNvPr id="5" name="Footer Placeholder 4">
            <a:extLst>
              <a:ext uri="{FF2B5EF4-FFF2-40B4-BE49-F238E27FC236}">
                <a16:creationId xmlns:a16="http://schemas.microsoft.com/office/drawing/2014/main" id="{9F631126-BADA-E347-9CD9-0220373794B6}"/>
              </a:ext>
            </a:extLst>
          </p:cNvPr>
          <p:cNvSpPr>
            <a:spLocks noGrp="1"/>
          </p:cNvSpPr>
          <p:nvPr>
            <p:ph type="ftr" sz="quarter" idx="12"/>
          </p:nvPr>
        </p:nvSpPr>
        <p:spPr/>
        <p:txBody>
          <a:bodyPr/>
          <a:lstStyle/>
          <a:p>
            <a:r>
              <a:rPr lang="en-GB">
                <a:solidFill>
                  <a:schemeClr val="tx1">
                    <a:lumMod val="50000"/>
                    <a:lumOff val="50000"/>
                  </a:schemeClr>
                </a:solidFill>
              </a:rPr>
              <a:t>Produced by Essex County Council Policy Unit</a:t>
            </a:r>
          </a:p>
        </p:txBody>
      </p:sp>
      <p:sp>
        <p:nvSpPr>
          <p:cNvPr id="25" name="Text Placeholder 24">
            <a:extLst>
              <a:ext uri="{FF2B5EF4-FFF2-40B4-BE49-F238E27FC236}">
                <a16:creationId xmlns:a16="http://schemas.microsoft.com/office/drawing/2014/main" id="{FB5D0565-D907-AE40-B0B4-CDFE020863B7}"/>
              </a:ext>
            </a:extLst>
          </p:cNvPr>
          <p:cNvSpPr>
            <a:spLocks noGrp="1"/>
          </p:cNvSpPr>
          <p:nvPr>
            <p:ph type="body" sz="quarter" idx="15"/>
          </p:nvPr>
        </p:nvSpPr>
        <p:spPr>
          <a:xfrm>
            <a:off x="304799" y="1785922"/>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33" name="Text Placeholder 32">
            <a:extLst>
              <a:ext uri="{FF2B5EF4-FFF2-40B4-BE49-F238E27FC236}">
                <a16:creationId xmlns:a16="http://schemas.microsoft.com/office/drawing/2014/main" id="{11BE3D0D-C1DA-8944-9F3E-478A68574F9D}"/>
              </a:ext>
            </a:extLst>
          </p:cNvPr>
          <p:cNvSpPr>
            <a:spLocks noGrp="1"/>
          </p:cNvSpPr>
          <p:nvPr>
            <p:ph type="body" sz="quarter" idx="16"/>
          </p:nvPr>
        </p:nvSpPr>
        <p:spPr>
          <a:xfrm>
            <a:off x="1311275" y="1785938"/>
            <a:ext cx="4114800" cy="957262"/>
          </a:xfrm>
        </p:spPr>
        <p:txBody>
          <a:bodyPr anchor="t"/>
          <a:lstStyle>
            <a:lvl1pPr>
              <a:lnSpc>
                <a:spcPct val="100000"/>
              </a:lnSpc>
              <a:spcAft>
                <a:spcPts val="200"/>
              </a:spcAft>
              <a:buFontTx/>
              <a:buNone/>
              <a:defRPr b="1"/>
            </a:lvl1pPr>
            <a:lvl2pPr>
              <a:lnSpc>
                <a:spcPct val="100000"/>
              </a:lnSpc>
              <a:spcAft>
                <a:spcPts val="200"/>
              </a:spcAft>
              <a:buFontTx/>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34" name="Text Placeholder 24">
            <a:extLst>
              <a:ext uri="{FF2B5EF4-FFF2-40B4-BE49-F238E27FC236}">
                <a16:creationId xmlns:a16="http://schemas.microsoft.com/office/drawing/2014/main" id="{2E9D775A-68BE-B048-B7A5-00E328AF9974}"/>
              </a:ext>
            </a:extLst>
          </p:cNvPr>
          <p:cNvSpPr>
            <a:spLocks noGrp="1"/>
          </p:cNvSpPr>
          <p:nvPr>
            <p:ph type="body" sz="quarter" idx="17"/>
          </p:nvPr>
        </p:nvSpPr>
        <p:spPr>
          <a:xfrm>
            <a:off x="304799" y="2953192"/>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35" name="Text Placeholder 32">
            <a:extLst>
              <a:ext uri="{FF2B5EF4-FFF2-40B4-BE49-F238E27FC236}">
                <a16:creationId xmlns:a16="http://schemas.microsoft.com/office/drawing/2014/main" id="{33CB537D-3DFF-3A48-9823-F7D9AB301C8C}"/>
              </a:ext>
            </a:extLst>
          </p:cNvPr>
          <p:cNvSpPr>
            <a:spLocks noGrp="1"/>
          </p:cNvSpPr>
          <p:nvPr>
            <p:ph type="body" sz="quarter" idx="18"/>
          </p:nvPr>
        </p:nvSpPr>
        <p:spPr>
          <a:xfrm>
            <a:off x="1311275" y="2953208"/>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36" name="Text Placeholder 24">
            <a:extLst>
              <a:ext uri="{FF2B5EF4-FFF2-40B4-BE49-F238E27FC236}">
                <a16:creationId xmlns:a16="http://schemas.microsoft.com/office/drawing/2014/main" id="{C67F3338-5DEE-F84E-A464-97671D4BAB60}"/>
              </a:ext>
            </a:extLst>
          </p:cNvPr>
          <p:cNvSpPr>
            <a:spLocks noGrp="1"/>
          </p:cNvSpPr>
          <p:nvPr>
            <p:ph type="body" sz="quarter" idx="19"/>
          </p:nvPr>
        </p:nvSpPr>
        <p:spPr>
          <a:xfrm>
            <a:off x="304799" y="4189988"/>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37" name="Text Placeholder 32">
            <a:extLst>
              <a:ext uri="{FF2B5EF4-FFF2-40B4-BE49-F238E27FC236}">
                <a16:creationId xmlns:a16="http://schemas.microsoft.com/office/drawing/2014/main" id="{C261B032-A0F6-5F48-AE5E-8B554236309F}"/>
              </a:ext>
            </a:extLst>
          </p:cNvPr>
          <p:cNvSpPr>
            <a:spLocks noGrp="1"/>
          </p:cNvSpPr>
          <p:nvPr>
            <p:ph type="body" sz="quarter" idx="20"/>
          </p:nvPr>
        </p:nvSpPr>
        <p:spPr>
          <a:xfrm>
            <a:off x="1311275" y="4190004"/>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38" name="Text Placeholder 24">
            <a:extLst>
              <a:ext uri="{FF2B5EF4-FFF2-40B4-BE49-F238E27FC236}">
                <a16:creationId xmlns:a16="http://schemas.microsoft.com/office/drawing/2014/main" id="{A4286F1C-450E-F641-9A45-E25DA5A231FC}"/>
              </a:ext>
            </a:extLst>
          </p:cNvPr>
          <p:cNvSpPr>
            <a:spLocks noGrp="1"/>
          </p:cNvSpPr>
          <p:nvPr>
            <p:ph type="body" sz="quarter" idx="21"/>
          </p:nvPr>
        </p:nvSpPr>
        <p:spPr>
          <a:xfrm>
            <a:off x="304799" y="5391923"/>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39" name="Text Placeholder 32">
            <a:extLst>
              <a:ext uri="{FF2B5EF4-FFF2-40B4-BE49-F238E27FC236}">
                <a16:creationId xmlns:a16="http://schemas.microsoft.com/office/drawing/2014/main" id="{8E98AB68-E96B-884C-9E8C-9AC85D496D4A}"/>
              </a:ext>
            </a:extLst>
          </p:cNvPr>
          <p:cNvSpPr>
            <a:spLocks noGrp="1"/>
          </p:cNvSpPr>
          <p:nvPr>
            <p:ph type="body" sz="quarter" idx="22"/>
          </p:nvPr>
        </p:nvSpPr>
        <p:spPr>
          <a:xfrm>
            <a:off x="1311275" y="5391939"/>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40" name="Text Placeholder 24">
            <a:extLst>
              <a:ext uri="{FF2B5EF4-FFF2-40B4-BE49-F238E27FC236}">
                <a16:creationId xmlns:a16="http://schemas.microsoft.com/office/drawing/2014/main" id="{344748B9-30D3-F246-9DBD-C084F4DA77D1}"/>
              </a:ext>
            </a:extLst>
          </p:cNvPr>
          <p:cNvSpPr>
            <a:spLocks noGrp="1"/>
          </p:cNvSpPr>
          <p:nvPr>
            <p:ph type="body" sz="quarter" idx="23"/>
          </p:nvPr>
        </p:nvSpPr>
        <p:spPr>
          <a:xfrm>
            <a:off x="6208643" y="1785922"/>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41" name="Text Placeholder 32">
            <a:extLst>
              <a:ext uri="{FF2B5EF4-FFF2-40B4-BE49-F238E27FC236}">
                <a16:creationId xmlns:a16="http://schemas.microsoft.com/office/drawing/2014/main" id="{BB70FC37-93C0-4649-B77F-2C88A0FF7943}"/>
              </a:ext>
            </a:extLst>
          </p:cNvPr>
          <p:cNvSpPr>
            <a:spLocks noGrp="1"/>
          </p:cNvSpPr>
          <p:nvPr>
            <p:ph type="body" sz="quarter" idx="24"/>
          </p:nvPr>
        </p:nvSpPr>
        <p:spPr>
          <a:xfrm>
            <a:off x="7215119" y="1785938"/>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42" name="Text Placeholder 24">
            <a:extLst>
              <a:ext uri="{FF2B5EF4-FFF2-40B4-BE49-F238E27FC236}">
                <a16:creationId xmlns:a16="http://schemas.microsoft.com/office/drawing/2014/main" id="{B148CDB6-F55F-A448-8599-EDE77E13348D}"/>
              </a:ext>
            </a:extLst>
          </p:cNvPr>
          <p:cNvSpPr>
            <a:spLocks noGrp="1"/>
          </p:cNvSpPr>
          <p:nvPr>
            <p:ph type="body" sz="quarter" idx="25"/>
          </p:nvPr>
        </p:nvSpPr>
        <p:spPr>
          <a:xfrm>
            <a:off x="6208643" y="2953192"/>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43" name="Text Placeholder 32">
            <a:extLst>
              <a:ext uri="{FF2B5EF4-FFF2-40B4-BE49-F238E27FC236}">
                <a16:creationId xmlns:a16="http://schemas.microsoft.com/office/drawing/2014/main" id="{F82F8C5A-4782-0749-891A-9F3E365DA9C5}"/>
              </a:ext>
            </a:extLst>
          </p:cNvPr>
          <p:cNvSpPr>
            <a:spLocks noGrp="1"/>
          </p:cNvSpPr>
          <p:nvPr>
            <p:ph type="body" sz="quarter" idx="26"/>
          </p:nvPr>
        </p:nvSpPr>
        <p:spPr>
          <a:xfrm>
            <a:off x="7215119" y="2953208"/>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44" name="Text Placeholder 24">
            <a:extLst>
              <a:ext uri="{FF2B5EF4-FFF2-40B4-BE49-F238E27FC236}">
                <a16:creationId xmlns:a16="http://schemas.microsoft.com/office/drawing/2014/main" id="{789B8DE4-2883-D744-813E-F57E2CF140F4}"/>
              </a:ext>
            </a:extLst>
          </p:cNvPr>
          <p:cNvSpPr>
            <a:spLocks noGrp="1"/>
          </p:cNvSpPr>
          <p:nvPr>
            <p:ph type="body" sz="quarter" idx="27"/>
          </p:nvPr>
        </p:nvSpPr>
        <p:spPr>
          <a:xfrm>
            <a:off x="6208643" y="4189988"/>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45" name="Text Placeholder 32">
            <a:extLst>
              <a:ext uri="{FF2B5EF4-FFF2-40B4-BE49-F238E27FC236}">
                <a16:creationId xmlns:a16="http://schemas.microsoft.com/office/drawing/2014/main" id="{1B165AD3-E15D-DE49-89BC-EF60FB7A6C1E}"/>
              </a:ext>
            </a:extLst>
          </p:cNvPr>
          <p:cNvSpPr>
            <a:spLocks noGrp="1"/>
          </p:cNvSpPr>
          <p:nvPr>
            <p:ph type="body" sz="quarter" idx="28"/>
          </p:nvPr>
        </p:nvSpPr>
        <p:spPr>
          <a:xfrm>
            <a:off x="7215119" y="4190004"/>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46" name="Text Placeholder 24">
            <a:extLst>
              <a:ext uri="{FF2B5EF4-FFF2-40B4-BE49-F238E27FC236}">
                <a16:creationId xmlns:a16="http://schemas.microsoft.com/office/drawing/2014/main" id="{A93C3C9B-05D1-2649-8E92-50FFBE59A858}"/>
              </a:ext>
            </a:extLst>
          </p:cNvPr>
          <p:cNvSpPr>
            <a:spLocks noGrp="1"/>
          </p:cNvSpPr>
          <p:nvPr>
            <p:ph type="body" sz="quarter" idx="29"/>
          </p:nvPr>
        </p:nvSpPr>
        <p:spPr>
          <a:xfrm>
            <a:off x="6208643" y="5391923"/>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47" name="Text Placeholder 32">
            <a:extLst>
              <a:ext uri="{FF2B5EF4-FFF2-40B4-BE49-F238E27FC236}">
                <a16:creationId xmlns:a16="http://schemas.microsoft.com/office/drawing/2014/main" id="{5B39B07E-1E56-6747-B4EB-D89BED77102B}"/>
              </a:ext>
            </a:extLst>
          </p:cNvPr>
          <p:cNvSpPr>
            <a:spLocks noGrp="1"/>
          </p:cNvSpPr>
          <p:nvPr>
            <p:ph type="body" sz="quarter" idx="30"/>
          </p:nvPr>
        </p:nvSpPr>
        <p:spPr>
          <a:xfrm>
            <a:off x="7215119" y="5391939"/>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4841873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7" name="Date Placeholder 3">
            <a:extLst>
              <a:ext uri="{FF2B5EF4-FFF2-40B4-BE49-F238E27FC236}">
                <a16:creationId xmlns:a16="http://schemas.microsoft.com/office/drawing/2014/main" id="{B91F9D89-947D-264F-BD12-C8DC8DC89B73}"/>
              </a:ext>
            </a:extLst>
          </p:cNvPr>
          <p:cNvSpPr>
            <a:spLocks noGrp="1"/>
          </p:cNvSpPr>
          <p:nvPr>
            <p:ph type="dt" sz="half" idx="2"/>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t>July 2022</a:t>
            </a:r>
            <a:endParaRPr lang="en-GB">
              <a:solidFill>
                <a:schemeClr val="tx1">
                  <a:lumMod val="50000"/>
                  <a:lumOff val="50000"/>
                </a:schemeClr>
              </a:solidFill>
            </a:endParaRPr>
          </a:p>
        </p:txBody>
      </p:sp>
      <p:sp>
        <p:nvSpPr>
          <p:cNvPr id="18" name="Slide Number Placeholder 5">
            <a:extLst>
              <a:ext uri="{FF2B5EF4-FFF2-40B4-BE49-F238E27FC236}">
                <a16:creationId xmlns:a16="http://schemas.microsoft.com/office/drawing/2014/main" id="{0177EB6A-4739-6848-85D2-8737C4FDD915}"/>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9" name="Footer Placeholder 41">
            <a:extLst>
              <a:ext uri="{FF2B5EF4-FFF2-40B4-BE49-F238E27FC236}">
                <a16:creationId xmlns:a16="http://schemas.microsoft.com/office/drawing/2014/main" id="{C558CFA2-13C7-CD41-8556-5E23ED4F8601}"/>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Policy Unit</a:t>
            </a:r>
          </a:p>
        </p:txBody>
      </p:sp>
      <p:sp>
        <p:nvSpPr>
          <p:cNvPr id="6" name="Content Placeholder 5">
            <a:extLst>
              <a:ext uri="{FF2B5EF4-FFF2-40B4-BE49-F238E27FC236}">
                <a16:creationId xmlns:a16="http://schemas.microsoft.com/office/drawing/2014/main" id="{47682AD5-AD7B-4546-9F06-D31AFACDD195}"/>
              </a:ext>
            </a:extLst>
          </p:cNvPr>
          <p:cNvSpPr>
            <a:spLocks noGrp="1"/>
          </p:cNvSpPr>
          <p:nvPr>
            <p:ph sz="quarter" idx="10"/>
          </p:nvPr>
        </p:nvSpPr>
        <p:spPr>
          <a:xfrm>
            <a:off x="0" y="0"/>
            <a:ext cx="12192000" cy="2484438"/>
          </a:xfrm>
        </p:spPr>
        <p:txBody>
          <a:bodyPr/>
          <a:lstStyle>
            <a:lvl1pPr>
              <a:buNone/>
              <a:defRPr/>
            </a:lvl1pPr>
          </a:lstStyle>
          <a:p>
            <a:pPr lvl="0"/>
            <a:endParaRPr lang="en-GB"/>
          </a:p>
        </p:txBody>
      </p:sp>
      <p:sp>
        <p:nvSpPr>
          <p:cNvPr id="8" name="Text Placeholder 7">
            <a:extLst>
              <a:ext uri="{FF2B5EF4-FFF2-40B4-BE49-F238E27FC236}">
                <a16:creationId xmlns:a16="http://schemas.microsoft.com/office/drawing/2014/main" id="{8FE23809-F8A1-9343-ADC3-26664B527699}"/>
              </a:ext>
            </a:extLst>
          </p:cNvPr>
          <p:cNvSpPr>
            <a:spLocks noGrp="1"/>
          </p:cNvSpPr>
          <p:nvPr>
            <p:ph type="body" sz="quarter" idx="11"/>
          </p:nvPr>
        </p:nvSpPr>
        <p:spPr>
          <a:xfrm>
            <a:off x="304800" y="2782888"/>
            <a:ext cx="4029075" cy="3578225"/>
          </a:xfrm>
        </p:spPr>
        <p:txBody>
          <a:bodyPr/>
          <a:lstStyle>
            <a:lvl1pPr>
              <a:defRPr sz="4000" b="1">
                <a:solidFill>
                  <a:schemeClr val="tx1"/>
                </a:solidFill>
              </a:defRPr>
            </a:lvl1pPr>
          </a:lstStyle>
          <a:p>
            <a:pPr lvl="0"/>
            <a:r>
              <a:rPr lang="en-GB"/>
              <a:t>Click to edit Master text styles</a:t>
            </a:r>
          </a:p>
        </p:txBody>
      </p:sp>
      <p:sp>
        <p:nvSpPr>
          <p:cNvPr id="25" name="Text Placeholder 7">
            <a:extLst>
              <a:ext uri="{FF2B5EF4-FFF2-40B4-BE49-F238E27FC236}">
                <a16:creationId xmlns:a16="http://schemas.microsoft.com/office/drawing/2014/main" id="{085BA11D-7655-244D-AF41-69DA833FD81C}"/>
              </a:ext>
            </a:extLst>
          </p:cNvPr>
          <p:cNvSpPr>
            <a:spLocks noGrp="1"/>
          </p:cNvSpPr>
          <p:nvPr>
            <p:ph type="body" sz="quarter" idx="12"/>
          </p:nvPr>
        </p:nvSpPr>
        <p:spPr>
          <a:xfrm>
            <a:off x="4697895" y="2782888"/>
            <a:ext cx="7189305" cy="3578225"/>
          </a:xfrm>
        </p:spPr>
        <p:txBody>
          <a:bodyPr numCol="2" spcCol="360000"/>
          <a:lstStyle>
            <a:lvl1pPr>
              <a:defRPr b="1">
                <a:solidFill>
                  <a:srgbClr val="E40037"/>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9464769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Date Placeholder 3">
            <a:extLst>
              <a:ext uri="{FF2B5EF4-FFF2-40B4-BE49-F238E27FC236}">
                <a16:creationId xmlns:a16="http://schemas.microsoft.com/office/drawing/2014/main" id="{1749E296-6859-2F4E-BA22-092A1BA0324C}"/>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t>July 2022</a:t>
            </a:r>
            <a:endParaRPr lang="en-GB">
              <a:solidFill>
                <a:schemeClr val="tx1">
                  <a:lumMod val="50000"/>
                  <a:lumOff val="50000"/>
                </a:schemeClr>
              </a:solidFill>
            </a:endParaRPr>
          </a:p>
        </p:txBody>
      </p:sp>
      <p:sp>
        <p:nvSpPr>
          <p:cNvPr id="18" name="Slide Number Placeholder 5">
            <a:extLst>
              <a:ext uri="{FF2B5EF4-FFF2-40B4-BE49-F238E27FC236}">
                <a16:creationId xmlns:a16="http://schemas.microsoft.com/office/drawing/2014/main" id="{34AC9866-0214-084F-846E-F31F9CB4422C}"/>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9" name="Footer Placeholder 41">
            <a:extLst>
              <a:ext uri="{FF2B5EF4-FFF2-40B4-BE49-F238E27FC236}">
                <a16:creationId xmlns:a16="http://schemas.microsoft.com/office/drawing/2014/main" id="{04CCB840-365A-EE40-A0EA-430E077F4894}"/>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Policy Unit</a:t>
            </a:r>
          </a:p>
        </p:txBody>
      </p:sp>
      <p:sp>
        <p:nvSpPr>
          <p:cNvPr id="23" name="Title 1">
            <a:extLst>
              <a:ext uri="{FF2B5EF4-FFF2-40B4-BE49-F238E27FC236}">
                <a16:creationId xmlns:a16="http://schemas.microsoft.com/office/drawing/2014/main" id="{703EF639-A73D-934E-8FAE-CA72CF5A91CB}"/>
              </a:ext>
            </a:extLst>
          </p:cNvPr>
          <p:cNvSpPr>
            <a:spLocks noGrp="1"/>
          </p:cNvSpPr>
          <p:nvPr>
            <p:ph type="title"/>
          </p:nvPr>
        </p:nvSpPr>
        <p:spPr>
          <a:xfrm>
            <a:off x="304799" y="427705"/>
            <a:ext cx="11552903" cy="619150"/>
          </a:xfrm>
          <a:prstGeom prst="rect">
            <a:avLst/>
          </a:prstGeom>
        </p:spPr>
        <p:txBody>
          <a:bodyPr anchor="b" anchorCtr="0"/>
          <a:lstStyle>
            <a:lvl1pPr>
              <a:defRPr>
                <a:solidFill>
                  <a:schemeClr val="tx1"/>
                </a:solidFill>
              </a:defRPr>
            </a:lvl1pPr>
          </a:lstStyle>
          <a:p>
            <a:r>
              <a:rPr lang="en-US"/>
              <a:t>Click to edit Master title style</a:t>
            </a:r>
          </a:p>
        </p:txBody>
      </p:sp>
      <p:sp>
        <p:nvSpPr>
          <p:cNvPr id="6" name="Text Placeholder 5">
            <a:extLst>
              <a:ext uri="{FF2B5EF4-FFF2-40B4-BE49-F238E27FC236}">
                <a16:creationId xmlns:a16="http://schemas.microsoft.com/office/drawing/2014/main" id="{34066570-E138-F84A-845A-2AE9A2D86611}"/>
              </a:ext>
            </a:extLst>
          </p:cNvPr>
          <p:cNvSpPr>
            <a:spLocks noGrp="1"/>
          </p:cNvSpPr>
          <p:nvPr>
            <p:ph type="body" sz="quarter" idx="11"/>
          </p:nvPr>
        </p:nvSpPr>
        <p:spPr>
          <a:xfrm>
            <a:off x="304800" y="1470992"/>
            <a:ext cx="5791200" cy="1073426"/>
          </a:xfrm>
          <a:ln>
            <a:noFill/>
          </a:ln>
        </p:spPr>
        <p:txBody>
          <a:bodyPr anchor="b" anchorCtr="0"/>
          <a:lstStyle>
            <a:lvl1pPr>
              <a:defRPr b="1">
                <a:solidFill>
                  <a:srgbClr val="FF0000"/>
                </a:solidFill>
              </a:defRPr>
            </a:lvl1pPr>
          </a:lstStyle>
          <a:p>
            <a:pPr lvl="0"/>
            <a:r>
              <a:rPr lang="en-GB"/>
              <a:t>Click to edit Master text styles</a:t>
            </a:r>
          </a:p>
        </p:txBody>
      </p:sp>
      <p:cxnSp>
        <p:nvCxnSpPr>
          <p:cNvPr id="8" name="Straight Connector 7">
            <a:extLst>
              <a:ext uri="{FF2B5EF4-FFF2-40B4-BE49-F238E27FC236}">
                <a16:creationId xmlns:a16="http://schemas.microsoft.com/office/drawing/2014/main" id="{8EB5E2B1-E0AD-A74D-8D29-7553EE72D62A}"/>
              </a:ext>
            </a:extLst>
          </p:cNvPr>
          <p:cNvCxnSpPr/>
          <p:nvPr userDrawn="1"/>
        </p:nvCxnSpPr>
        <p:spPr>
          <a:xfrm>
            <a:off x="304799" y="2689314"/>
            <a:ext cx="5791201" cy="0"/>
          </a:xfrm>
          <a:prstGeom prst="line">
            <a:avLst/>
          </a:prstGeom>
          <a:ln w="38100">
            <a:solidFill>
              <a:srgbClr val="E40037"/>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75C851F4-2387-B642-B537-B55929B4D222}"/>
              </a:ext>
            </a:extLst>
          </p:cNvPr>
          <p:cNvSpPr>
            <a:spLocks noGrp="1"/>
          </p:cNvSpPr>
          <p:nvPr>
            <p:ph type="pic" sz="quarter" idx="12"/>
          </p:nvPr>
        </p:nvSpPr>
        <p:spPr>
          <a:xfrm>
            <a:off x="304800" y="2843213"/>
            <a:ext cx="749300" cy="747712"/>
          </a:xfrm>
        </p:spPr>
        <p:txBody>
          <a:bodyPr/>
          <a:lstStyle/>
          <a:p>
            <a:endParaRPr lang="en-GB"/>
          </a:p>
        </p:txBody>
      </p:sp>
      <p:sp>
        <p:nvSpPr>
          <p:cNvPr id="25" name="Text Placeholder 24">
            <a:extLst>
              <a:ext uri="{FF2B5EF4-FFF2-40B4-BE49-F238E27FC236}">
                <a16:creationId xmlns:a16="http://schemas.microsoft.com/office/drawing/2014/main" id="{7D92DADC-D13B-AE4A-93B9-E45599CAF2CC}"/>
              </a:ext>
            </a:extLst>
          </p:cNvPr>
          <p:cNvSpPr>
            <a:spLocks noGrp="1"/>
          </p:cNvSpPr>
          <p:nvPr>
            <p:ph type="body" sz="quarter" idx="13"/>
          </p:nvPr>
        </p:nvSpPr>
        <p:spPr>
          <a:xfrm>
            <a:off x="1173026" y="2833688"/>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6" name="Picture Placeholder 9">
            <a:extLst>
              <a:ext uri="{FF2B5EF4-FFF2-40B4-BE49-F238E27FC236}">
                <a16:creationId xmlns:a16="http://schemas.microsoft.com/office/drawing/2014/main" id="{6A51BBB2-35F6-9449-8886-5ACEB2BA3F79}"/>
              </a:ext>
            </a:extLst>
          </p:cNvPr>
          <p:cNvSpPr>
            <a:spLocks noGrp="1"/>
          </p:cNvSpPr>
          <p:nvPr>
            <p:ph type="pic" sz="quarter" idx="14"/>
          </p:nvPr>
        </p:nvSpPr>
        <p:spPr>
          <a:xfrm>
            <a:off x="304800" y="3697979"/>
            <a:ext cx="749300" cy="747712"/>
          </a:xfrm>
        </p:spPr>
        <p:txBody>
          <a:bodyPr/>
          <a:lstStyle/>
          <a:p>
            <a:endParaRPr lang="en-GB"/>
          </a:p>
        </p:txBody>
      </p:sp>
      <p:sp>
        <p:nvSpPr>
          <p:cNvPr id="27" name="Text Placeholder 24">
            <a:extLst>
              <a:ext uri="{FF2B5EF4-FFF2-40B4-BE49-F238E27FC236}">
                <a16:creationId xmlns:a16="http://schemas.microsoft.com/office/drawing/2014/main" id="{69C765A0-6DDC-9444-8A92-5265C7E5D769}"/>
              </a:ext>
            </a:extLst>
          </p:cNvPr>
          <p:cNvSpPr>
            <a:spLocks noGrp="1"/>
          </p:cNvSpPr>
          <p:nvPr>
            <p:ph type="body" sz="quarter" idx="15"/>
          </p:nvPr>
        </p:nvSpPr>
        <p:spPr>
          <a:xfrm>
            <a:off x="1173026" y="3688454"/>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8" name="Picture Placeholder 9">
            <a:extLst>
              <a:ext uri="{FF2B5EF4-FFF2-40B4-BE49-F238E27FC236}">
                <a16:creationId xmlns:a16="http://schemas.microsoft.com/office/drawing/2014/main" id="{EBAD0DD9-CC87-C743-9F53-77274C265EF3}"/>
              </a:ext>
            </a:extLst>
          </p:cNvPr>
          <p:cNvSpPr>
            <a:spLocks noGrp="1"/>
          </p:cNvSpPr>
          <p:nvPr>
            <p:ph type="pic" sz="quarter" idx="16"/>
          </p:nvPr>
        </p:nvSpPr>
        <p:spPr>
          <a:xfrm>
            <a:off x="304800" y="4552745"/>
            <a:ext cx="749300" cy="747712"/>
          </a:xfrm>
        </p:spPr>
        <p:txBody>
          <a:bodyPr/>
          <a:lstStyle/>
          <a:p>
            <a:endParaRPr lang="en-GB"/>
          </a:p>
        </p:txBody>
      </p:sp>
      <p:sp>
        <p:nvSpPr>
          <p:cNvPr id="29" name="Text Placeholder 24">
            <a:extLst>
              <a:ext uri="{FF2B5EF4-FFF2-40B4-BE49-F238E27FC236}">
                <a16:creationId xmlns:a16="http://schemas.microsoft.com/office/drawing/2014/main" id="{07B0F145-20B6-E043-824D-D3E20029E986}"/>
              </a:ext>
            </a:extLst>
          </p:cNvPr>
          <p:cNvSpPr>
            <a:spLocks noGrp="1"/>
          </p:cNvSpPr>
          <p:nvPr>
            <p:ph type="body" sz="quarter" idx="17"/>
          </p:nvPr>
        </p:nvSpPr>
        <p:spPr>
          <a:xfrm>
            <a:off x="1173026" y="4543220"/>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0" name="Picture Placeholder 9">
            <a:extLst>
              <a:ext uri="{FF2B5EF4-FFF2-40B4-BE49-F238E27FC236}">
                <a16:creationId xmlns:a16="http://schemas.microsoft.com/office/drawing/2014/main" id="{CB13EB54-DCCD-4544-9336-F6F2B72103B0}"/>
              </a:ext>
            </a:extLst>
          </p:cNvPr>
          <p:cNvSpPr>
            <a:spLocks noGrp="1"/>
          </p:cNvSpPr>
          <p:nvPr>
            <p:ph type="pic" sz="quarter" idx="18"/>
          </p:nvPr>
        </p:nvSpPr>
        <p:spPr>
          <a:xfrm>
            <a:off x="304800" y="5407511"/>
            <a:ext cx="749300" cy="747712"/>
          </a:xfrm>
        </p:spPr>
        <p:txBody>
          <a:bodyPr/>
          <a:lstStyle/>
          <a:p>
            <a:endParaRPr lang="en-GB"/>
          </a:p>
        </p:txBody>
      </p:sp>
      <p:sp>
        <p:nvSpPr>
          <p:cNvPr id="31" name="Text Placeholder 24">
            <a:extLst>
              <a:ext uri="{FF2B5EF4-FFF2-40B4-BE49-F238E27FC236}">
                <a16:creationId xmlns:a16="http://schemas.microsoft.com/office/drawing/2014/main" id="{DDB371CC-1AA4-664A-855C-6B8105F4C045}"/>
              </a:ext>
            </a:extLst>
          </p:cNvPr>
          <p:cNvSpPr>
            <a:spLocks noGrp="1"/>
          </p:cNvSpPr>
          <p:nvPr>
            <p:ph type="body" sz="quarter" idx="19"/>
          </p:nvPr>
        </p:nvSpPr>
        <p:spPr>
          <a:xfrm>
            <a:off x="1173026" y="5397986"/>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2" name="Text Placeholder 5">
            <a:extLst>
              <a:ext uri="{FF2B5EF4-FFF2-40B4-BE49-F238E27FC236}">
                <a16:creationId xmlns:a16="http://schemas.microsoft.com/office/drawing/2014/main" id="{FC835E6B-307F-5B42-90D7-3BE86B9A68E1}"/>
              </a:ext>
            </a:extLst>
          </p:cNvPr>
          <p:cNvSpPr>
            <a:spLocks noGrp="1"/>
          </p:cNvSpPr>
          <p:nvPr>
            <p:ph type="body" sz="quarter" idx="20"/>
          </p:nvPr>
        </p:nvSpPr>
        <p:spPr>
          <a:xfrm>
            <a:off x="6146014" y="1470992"/>
            <a:ext cx="5791200" cy="1073426"/>
          </a:xfrm>
          <a:ln>
            <a:noFill/>
          </a:ln>
        </p:spPr>
        <p:txBody>
          <a:bodyPr anchor="b" anchorCtr="0"/>
          <a:lstStyle>
            <a:lvl1pPr>
              <a:defRPr b="1">
                <a:solidFill>
                  <a:srgbClr val="FF0000"/>
                </a:solidFill>
              </a:defRPr>
            </a:lvl1pPr>
          </a:lstStyle>
          <a:p>
            <a:pPr lvl="0"/>
            <a:r>
              <a:rPr lang="en-GB"/>
              <a:t>Click to edit Master text styles</a:t>
            </a:r>
          </a:p>
        </p:txBody>
      </p:sp>
      <p:cxnSp>
        <p:nvCxnSpPr>
          <p:cNvPr id="33" name="Straight Connector 32">
            <a:extLst>
              <a:ext uri="{FF2B5EF4-FFF2-40B4-BE49-F238E27FC236}">
                <a16:creationId xmlns:a16="http://schemas.microsoft.com/office/drawing/2014/main" id="{88628688-AE8E-684B-A21D-081B682BA084}"/>
              </a:ext>
            </a:extLst>
          </p:cNvPr>
          <p:cNvCxnSpPr/>
          <p:nvPr userDrawn="1"/>
        </p:nvCxnSpPr>
        <p:spPr>
          <a:xfrm>
            <a:off x="6066501" y="2689314"/>
            <a:ext cx="5791201" cy="0"/>
          </a:xfrm>
          <a:prstGeom prst="line">
            <a:avLst/>
          </a:prstGeom>
          <a:ln w="38100">
            <a:solidFill>
              <a:srgbClr val="E40037"/>
            </a:solidFill>
          </a:ln>
        </p:spPr>
        <p:style>
          <a:lnRef idx="1">
            <a:schemeClr val="accent1"/>
          </a:lnRef>
          <a:fillRef idx="0">
            <a:schemeClr val="accent1"/>
          </a:fillRef>
          <a:effectRef idx="0">
            <a:schemeClr val="accent1"/>
          </a:effectRef>
          <a:fontRef idx="minor">
            <a:schemeClr val="tx1"/>
          </a:fontRef>
        </p:style>
      </p:cxnSp>
      <p:sp>
        <p:nvSpPr>
          <p:cNvPr id="34" name="Picture Placeholder 9">
            <a:extLst>
              <a:ext uri="{FF2B5EF4-FFF2-40B4-BE49-F238E27FC236}">
                <a16:creationId xmlns:a16="http://schemas.microsoft.com/office/drawing/2014/main" id="{52B40F2D-D18C-4746-9C7C-40CBAC3C49F4}"/>
              </a:ext>
            </a:extLst>
          </p:cNvPr>
          <p:cNvSpPr>
            <a:spLocks noGrp="1"/>
          </p:cNvSpPr>
          <p:nvPr>
            <p:ph type="pic" sz="quarter" idx="21"/>
          </p:nvPr>
        </p:nvSpPr>
        <p:spPr>
          <a:xfrm>
            <a:off x="6146014" y="2843213"/>
            <a:ext cx="749300" cy="747712"/>
          </a:xfrm>
        </p:spPr>
        <p:txBody>
          <a:bodyPr/>
          <a:lstStyle/>
          <a:p>
            <a:endParaRPr lang="en-GB"/>
          </a:p>
        </p:txBody>
      </p:sp>
      <p:sp>
        <p:nvSpPr>
          <p:cNvPr id="35" name="Text Placeholder 24">
            <a:extLst>
              <a:ext uri="{FF2B5EF4-FFF2-40B4-BE49-F238E27FC236}">
                <a16:creationId xmlns:a16="http://schemas.microsoft.com/office/drawing/2014/main" id="{E30FB778-CD78-E940-9C4E-930564DA18A0}"/>
              </a:ext>
            </a:extLst>
          </p:cNvPr>
          <p:cNvSpPr>
            <a:spLocks noGrp="1"/>
          </p:cNvSpPr>
          <p:nvPr>
            <p:ph type="body" sz="quarter" idx="22"/>
          </p:nvPr>
        </p:nvSpPr>
        <p:spPr>
          <a:xfrm>
            <a:off x="7014240" y="2833688"/>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6" name="Picture Placeholder 9">
            <a:extLst>
              <a:ext uri="{FF2B5EF4-FFF2-40B4-BE49-F238E27FC236}">
                <a16:creationId xmlns:a16="http://schemas.microsoft.com/office/drawing/2014/main" id="{35DE5E7C-801C-6B44-9E52-804CA9A92A3A}"/>
              </a:ext>
            </a:extLst>
          </p:cNvPr>
          <p:cNvSpPr>
            <a:spLocks noGrp="1"/>
          </p:cNvSpPr>
          <p:nvPr>
            <p:ph type="pic" sz="quarter" idx="23"/>
          </p:nvPr>
        </p:nvSpPr>
        <p:spPr>
          <a:xfrm>
            <a:off x="6146014" y="3697979"/>
            <a:ext cx="749300" cy="747712"/>
          </a:xfrm>
        </p:spPr>
        <p:txBody>
          <a:bodyPr/>
          <a:lstStyle/>
          <a:p>
            <a:endParaRPr lang="en-GB"/>
          </a:p>
        </p:txBody>
      </p:sp>
      <p:sp>
        <p:nvSpPr>
          <p:cNvPr id="37" name="Text Placeholder 24">
            <a:extLst>
              <a:ext uri="{FF2B5EF4-FFF2-40B4-BE49-F238E27FC236}">
                <a16:creationId xmlns:a16="http://schemas.microsoft.com/office/drawing/2014/main" id="{7F7CB08F-A21A-AC47-A26D-BD054216CF98}"/>
              </a:ext>
            </a:extLst>
          </p:cNvPr>
          <p:cNvSpPr>
            <a:spLocks noGrp="1"/>
          </p:cNvSpPr>
          <p:nvPr>
            <p:ph type="body" sz="quarter" idx="24"/>
          </p:nvPr>
        </p:nvSpPr>
        <p:spPr>
          <a:xfrm>
            <a:off x="7014240" y="3688454"/>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8" name="Picture Placeholder 9">
            <a:extLst>
              <a:ext uri="{FF2B5EF4-FFF2-40B4-BE49-F238E27FC236}">
                <a16:creationId xmlns:a16="http://schemas.microsoft.com/office/drawing/2014/main" id="{9B55C9A7-79E4-1146-96C4-D754CD2DD139}"/>
              </a:ext>
            </a:extLst>
          </p:cNvPr>
          <p:cNvSpPr>
            <a:spLocks noGrp="1"/>
          </p:cNvSpPr>
          <p:nvPr>
            <p:ph type="pic" sz="quarter" idx="25"/>
          </p:nvPr>
        </p:nvSpPr>
        <p:spPr>
          <a:xfrm>
            <a:off x="6146014" y="4552745"/>
            <a:ext cx="749300" cy="747712"/>
          </a:xfrm>
        </p:spPr>
        <p:txBody>
          <a:bodyPr/>
          <a:lstStyle/>
          <a:p>
            <a:endParaRPr lang="en-GB"/>
          </a:p>
        </p:txBody>
      </p:sp>
      <p:sp>
        <p:nvSpPr>
          <p:cNvPr id="39" name="Text Placeholder 24">
            <a:extLst>
              <a:ext uri="{FF2B5EF4-FFF2-40B4-BE49-F238E27FC236}">
                <a16:creationId xmlns:a16="http://schemas.microsoft.com/office/drawing/2014/main" id="{A5F71D67-2D2F-554C-8C91-470D1E4C09A0}"/>
              </a:ext>
            </a:extLst>
          </p:cNvPr>
          <p:cNvSpPr>
            <a:spLocks noGrp="1"/>
          </p:cNvSpPr>
          <p:nvPr>
            <p:ph type="body" sz="quarter" idx="26"/>
          </p:nvPr>
        </p:nvSpPr>
        <p:spPr>
          <a:xfrm>
            <a:off x="7014240" y="4543220"/>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0" name="Picture Placeholder 9">
            <a:extLst>
              <a:ext uri="{FF2B5EF4-FFF2-40B4-BE49-F238E27FC236}">
                <a16:creationId xmlns:a16="http://schemas.microsoft.com/office/drawing/2014/main" id="{FFF82DB7-BA23-8741-90E6-68582BC84437}"/>
              </a:ext>
            </a:extLst>
          </p:cNvPr>
          <p:cNvSpPr>
            <a:spLocks noGrp="1"/>
          </p:cNvSpPr>
          <p:nvPr>
            <p:ph type="pic" sz="quarter" idx="27"/>
          </p:nvPr>
        </p:nvSpPr>
        <p:spPr>
          <a:xfrm>
            <a:off x="6146014" y="5407511"/>
            <a:ext cx="749300" cy="747712"/>
          </a:xfrm>
        </p:spPr>
        <p:txBody>
          <a:bodyPr/>
          <a:lstStyle/>
          <a:p>
            <a:endParaRPr lang="en-GB"/>
          </a:p>
        </p:txBody>
      </p:sp>
      <p:sp>
        <p:nvSpPr>
          <p:cNvPr id="41" name="Text Placeholder 24">
            <a:extLst>
              <a:ext uri="{FF2B5EF4-FFF2-40B4-BE49-F238E27FC236}">
                <a16:creationId xmlns:a16="http://schemas.microsoft.com/office/drawing/2014/main" id="{F0C9BC9A-FBD2-8447-B14B-34A67422E3FF}"/>
              </a:ext>
            </a:extLst>
          </p:cNvPr>
          <p:cNvSpPr>
            <a:spLocks noGrp="1"/>
          </p:cNvSpPr>
          <p:nvPr>
            <p:ph type="body" sz="quarter" idx="28"/>
          </p:nvPr>
        </p:nvSpPr>
        <p:spPr>
          <a:xfrm>
            <a:off x="7014240" y="5397986"/>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2007857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566C03B7-0B09-5949-933C-17B9D8DCDF96}"/>
              </a:ext>
            </a:extLst>
          </p:cNvPr>
          <p:cNvSpPr>
            <a:spLocks noGrp="1"/>
          </p:cNvSpPr>
          <p:nvPr>
            <p:ph type="dt" sz="half" idx="2"/>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t>July 2022</a:t>
            </a:r>
            <a:endParaRPr lang="en-GB">
              <a:solidFill>
                <a:schemeClr val="tx1">
                  <a:lumMod val="50000"/>
                  <a:lumOff val="50000"/>
                </a:schemeClr>
              </a:solidFill>
            </a:endParaRPr>
          </a:p>
        </p:txBody>
      </p:sp>
      <p:sp>
        <p:nvSpPr>
          <p:cNvPr id="10" name="Slide Number Placeholder 5">
            <a:extLst>
              <a:ext uri="{FF2B5EF4-FFF2-40B4-BE49-F238E27FC236}">
                <a16:creationId xmlns:a16="http://schemas.microsoft.com/office/drawing/2014/main" id="{60396A59-D910-5D44-A624-88E02875280A}"/>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1" name="Footer Placeholder 41">
            <a:extLst>
              <a:ext uri="{FF2B5EF4-FFF2-40B4-BE49-F238E27FC236}">
                <a16:creationId xmlns:a16="http://schemas.microsoft.com/office/drawing/2014/main" id="{B4DEB50D-613D-4342-99B5-DA190AB3DC9D}"/>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Policy Unit</a:t>
            </a:r>
          </a:p>
        </p:txBody>
      </p:sp>
      <p:sp>
        <p:nvSpPr>
          <p:cNvPr id="12" name="Title 1">
            <a:extLst>
              <a:ext uri="{FF2B5EF4-FFF2-40B4-BE49-F238E27FC236}">
                <a16:creationId xmlns:a16="http://schemas.microsoft.com/office/drawing/2014/main" id="{3B3455FA-323C-7244-8929-D342EC879881}"/>
              </a:ext>
            </a:extLst>
          </p:cNvPr>
          <p:cNvSpPr>
            <a:spLocks noGrp="1"/>
          </p:cNvSpPr>
          <p:nvPr>
            <p:ph type="title"/>
          </p:nvPr>
        </p:nvSpPr>
        <p:spPr>
          <a:xfrm>
            <a:off x="304799" y="427705"/>
            <a:ext cx="11552903" cy="619150"/>
          </a:xfrm>
          <a:prstGeom prst="rect">
            <a:avLst/>
          </a:prstGeom>
        </p:spPr>
        <p:txBody>
          <a:bodyPr anchor="b" anchorCtr="0"/>
          <a:lstStyle>
            <a:lvl1pPr>
              <a:defRPr>
                <a:solidFill>
                  <a:schemeClr val="tx1"/>
                </a:solidFill>
              </a:defRPr>
            </a:lvl1pPr>
          </a:lstStyle>
          <a:p>
            <a:r>
              <a:rPr lang="en-US"/>
              <a:t>Click to edit Master title style</a:t>
            </a:r>
          </a:p>
        </p:txBody>
      </p:sp>
      <p:sp>
        <p:nvSpPr>
          <p:cNvPr id="13" name="Content Placeholder 3">
            <a:extLst>
              <a:ext uri="{FF2B5EF4-FFF2-40B4-BE49-F238E27FC236}">
                <a16:creationId xmlns:a16="http://schemas.microsoft.com/office/drawing/2014/main" id="{62F85A1A-3117-D248-A9B6-89121E76A508}"/>
              </a:ext>
            </a:extLst>
          </p:cNvPr>
          <p:cNvSpPr>
            <a:spLocks noGrp="1"/>
          </p:cNvSpPr>
          <p:nvPr>
            <p:ph sz="half" idx="11" hasCustomPrompt="1"/>
          </p:nvPr>
        </p:nvSpPr>
        <p:spPr>
          <a:xfrm>
            <a:off x="304800" y="1216628"/>
            <a:ext cx="11582402" cy="619150"/>
          </a:xfrm>
          <a:prstGeom prst="rect">
            <a:avLst/>
          </a:prstGeom>
        </p:spPr>
        <p:txBody>
          <a:bodyPr numCol="4" spcCol="360000"/>
          <a:lstStyle>
            <a:lvl1pPr>
              <a:buNone/>
              <a:defRPr b="1">
                <a:solidFill>
                  <a:srgbClr val="E40037"/>
                </a:solidFill>
              </a:defRPr>
            </a:lvl1pPr>
          </a:lstStyle>
          <a:p>
            <a:pPr lvl="0"/>
            <a:r>
              <a:rPr lang="en-US"/>
              <a:t>Text</a:t>
            </a:r>
          </a:p>
          <a:p>
            <a:pPr lvl="0"/>
            <a:endParaRPr lang="en-US"/>
          </a:p>
          <a:p>
            <a:pPr lvl="0"/>
            <a:r>
              <a:rPr lang="en-US"/>
              <a:t>Text</a:t>
            </a:r>
          </a:p>
          <a:p>
            <a:pPr lvl="0"/>
            <a:endParaRPr lang="en-US"/>
          </a:p>
          <a:p>
            <a:pPr lvl="0"/>
            <a:r>
              <a:rPr lang="en-US"/>
              <a:t>Text</a:t>
            </a:r>
          </a:p>
          <a:p>
            <a:pPr lvl="0"/>
            <a:endParaRPr lang="en-US"/>
          </a:p>
          <a:p>
            <a:pPr lvl="0"/>
            <a:r>
              <a:rPr lang="en-US"/>
              <a:t>Text</a:t>
            </a:r>
          </a:p>
        </p:txBody>
      </p:sp>
      <p:sp>
        <p:nvSpPr>
          <p:cNvPr id="14" name="Content Placeholder 3">
            <a:extLst>
              <a:ext uri="{FF2B5EF4-FFF2-40B4-BE49-F238E27FC236}">
                <a16:creationId xmlns:a16="http://schemas.microsoft.com/office/drawing/2014/main" id="{F4E0330D-E373-5348-9BD7-1A2CA3F10B79}"/>
              </a:ext>
            </a:extLst>
          </p:cNvPr>
          <p:cNvSpPr>
            <a:spLocks noGrp="1"/>
          </p:cNvSpPr>
          <p:nvPr>
            <p:ph sz="half" idx="12" hasCustomPrompt="1"/>
          </p:nvPr>
        </p:nvSpPr>
        <p:spPr>
          <a:xfrm>
            <a:off x="304800" y="1835779"/>
            <a:ext cx="11582402" cy="3965082"/>
          </a:xfrm>
          <a:prstGeom prst="rect">
            <a:avLst/>
          </a:prstGeom>
        </p:spPr>
        <p:txBody>
          <a:bodyPr numCol="4" spcCol="360000"/>
          <a:lstStyle>
            <a:lvl1pPr>
              <a:buNone/>
              <a:defRPr sz="2000" b="0">
                <a:solidFill>
                  <a:schemeClr val="tx1"/>
                </a:solidFill>
              </a:defRPr>
            </a:lvl1pPr>
          </a:lstStyle>
          <a:p>
            <a:pPr lvl="0"/>
            <a:r>
              <a:rPr lang="en-US"/>
              <a:t>Text</a:t>
            </a:r>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r>
              <a:rPr lang="en-US"/>
              <a:t>Text</a:t>
            </a:r>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r>
              <a:rPr lang="en-US"/>
              <a:t>Text</a:t>
            </a:r>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r>
              <a:rPr lang="en-US"/>
              <a:t>Text</a:t>
            </a:r>
          </a:p>
        </p:txBody>
      </p:sp>
    </p:spTree>
    <p:extLst>
      <p:ext uri="{BB962C8B-B14F-4D97-AF65-F5344CB8AC3E}">
        <p14:creationId xmlns:p14="http://schemas.microsoft.com/office/powerpoint/2010/main" val="10423394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E40037"/>
        </a:solidFill>
        <a:effectLst/>
      </p:bgPr>
    </p:bg>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8FBDB07A-5683-0D4E-B61F-43DD2538EF07}"/>
              </a:ext>
            </a:extLst>
          </p:cNvPr>
          <p:cNvSpPr>
            <a:spLocks noGrp="1"/>
          </p:cNvSpPr>
          <p:nvPr>
            <p:ph type="body" sz="quarter" idx="10" hasCustomPrompt="1"/>
          </p:nvPr>
        </p:nvSpPr>
        <p:spPr>
          <a:xfrm>
            <a:off x="579439" y="4091940"/>
            <a:ext cx="2689056" cy="2477135"/>
          </a:xfrm>
        </p:spPr>
        <p:txBody>
          <a:bodyPr lIns="0" anchor="t" anchorCtr="0">
            <a:noAutofit/>
          </a:bodyPr>
          <a:lstStyle>
            <a:lvl1pPr marL="0" indent="0">
              <a:lnSpc>
                <a:spcPct val="100000"/>
              </a:lnSpc>
              <a:spcBef>
                <a:spcPts val="0"/>
              </a:spcBef>
              <a:buNone/>
              <a:defRPr sz="1200" b="0">
                <a:solidFill>
                  <a:schemeClr val="bg1"/>
                </a:solidFill>
              </a:defRPr>
            </a:lvl1pPr>
            <a:lvl2pPr>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en-GB"/>
              <a:t>This information is issued by:</a:t>
            </a:r>
          </a:p>
          <a:p>
            <a:pPr lvl="0"/>
            <a:r>
              <a:rPr lang="en-GB"/>
              <a:t>Essex County Council</a:t>
            </a:r>
          </a:p>
          <a:p>
            <a:pPr lvl="0"/>
            <a:r>
              <a:rPr lang="en-GB"/>
              <a:t>&gt;&gt;Department&lt;&lt;</a:t>
            </a:r>
          </a:p>
          <a:p>
            <a:pPr lvl="0"/>
            <a:endParaRPr lang="en-GB"/>
          </a:p>
          <a:p>
            <a:pPr lvl="0"/>
            <a:r>
              <a:rPr lang="en-GB"/>
              <a:t>Contact us:</a:t>
            </a:r>
          </a:p>
          <a:p>
            <a:pPr lvl="0"/>
            <a:r>
              <a:rPr lang="en-GB"/>
              <a:t>&gt;&gt;Email&lt;&lt;@</a:t>
            </a:r>
            <a:r>
              <a:rPr lang="en-GB" err="1"/>
              <a:t>essex.gov.uk</a:t>
            </a:r>
            <a:endParaRPr lang="en-GB"/>
          </a:p>
          <a:p>
            <a:pPr lvl="0"/>
            <a:r>
              <a:rPr lang="en-GB"/>
              <a:t>&gt;&gt;Telephone&lt;&lt;</a:t>
            </a:r>
          </a:p>
          <a:p>
            <a:pPr lvl="0"/>
            <a:endParaRPr lang="en-GB"/>
          </a:p>
          <a:p>
            <a:pPr lvl="0"/>
            <a:r>
              <a:rPr lang="en-GB"/>
              <a:t>&gt;&gt;Address&lt;&lt;</a:t>
            </a:r>
          </a:p>
          <a:p>
            <a:pPr lvl="0"/>
            <a:endParaRPr lang="en-GB"/>
          </a:p>
          <a:p>
            <a:pPr lvl="0"/>
            <a:endParaRPr lang="en-GB"/>
          </a:p>
          <a:p>
            <a:pPr lvl="0"/>
            <a:endParaRPr lang="en-GB"/>
          </a:p>
        </p:txBody>
      </p:sp>
      <p:sp>
        <p:nvSpPr>
          <p:cNvPr id="7" name="Text Placeholder 6">
            <a:extLst>
              <a:ext uri="{FF2B5EF4-FFF2-40B4-BE49-F238E27FC236}">
                <a16:creationId xmlns:a16="http://schemas.microsoft.com/office/drawing/2014/main" id="{53CD5BA3-0351-B34F-9597-DDB312D5D497}"/>
              </a:ext>
            </a:extLst>
          </p:cNvPr>
          <p:cNvSpPr>
            <a:spLocks noGrp="1"/>
          </p:cNvSpPr>
          <p:nvPr>
            <p:ph type="body" sz="quarter" idx="11" hasCustomPrompt="1"/>
          </p:nvPr>
        </p:nvSpPr>
        <p:spPr>
          <a:xfrm>
            <a:off x="3276918" y="4091940"/>
            <a:ext cx="3459161" cy="2477135"/>
          </a:xfrm>
        </p:spPr>
        <p:txBody>
          <a:bodyPr lIns="0" anchor="t" anchorCtr="0">
            <a:noAutofit/>
          </a:bodyPr>
          <a:lstStyle>
            <a:lvl1pPr marL="0" indent="0">
              <a:lnSpc>
                <a:spcPct val="100000"/>
              </a:lnSpc>
              <a:spcBef>
                <a:spcPts val="0"/>
              </a:spcBef>
              <a:buNone/>
              <a:defRPr sz="1200" b="0">
                <a:solidFill>
                  <a:schemeClr val="bg1"/>
                </a:solidFill>
              </a:defRPr>
            </a:lvl1pPr>
            <a:lvl2pPr>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en-GB"/>
              <a:t>Sign up to Keep Me Posted email updates:</a:t>
            </a:r>
          </a:p>
          <a:p>
            <a:pPr lvl="0"/>
            <a:r>
              <a:rPr lang="en-GB" err="1"/>
              <a:t>Essex.gov.uk</a:t>
            </a:r>
            <a:r>
              <a:rPr lang="en-GB"/>
              <a:t>/</a:t>
            </a:r>
            <a:r>
              <a:rPr lang="en-GB" err="1"/>
              <a:t>keepmeposted</a:t>
            </a:r>
            <a:endParaRPr lang="en-GB"/>
          </a:p>
          <a:p>
            <a:pPr lvl="0"/>
            <a:endParaRPr lang="en-GB"/>
          </a:p>
          <a:p>
            <a:pPr lvl="0"/>
            <a:r>
              <a:rPr lang="en-GB"/>
              <a:t>     </a:t>
            </a:r>
            <a:r>
              <a:rPr lang="en-GB" err="1"/>
              <a:t>Essex_CC</a:t>
            </a:r>
            <a:endParaRPr lang="en-GB"/>
          </a:p>
          <a:p>
            <a:pPr lvl="0"/>
            <a:r>
              <a:rPr lang="en-GB"/>
              <a:t>     </a:t>
            </a:r>
            <a:r>
              <a:rPr lang="en-GB" err="1"/>
              <a:t>Facebook.com</a:t>
            </a:r>
            <a:r>
              <a:rPr lang="en-GB"/>
              <a:t>/</a:t>
            </a:r>
            <a:r>
              <a:rPr lang="en-GB" err="1"/>
              <a:t>essexcountycouncil</a:t>
            </a:r>
            <a:endParaRPr lang="en-GB"/>
          </a:p>
          <a:p>
            <a:pPr lvl="0"/>
            <a:endParaRPr lang="en-GB"/>
          </a:p>
          <a:p>
            <a:pPr lvl="0"/>
            <a:r>
              <a:rPr lang="en-GB"/>
              <a:t>The information contained in this document can be translated, and/or made available in alternative formats, on request.</a:t>
            </a:r>
          </a:p>
          <a:p>
            <a:pPr lvl="0"/>
            <a:endParaRPr lang="en-GB"/>
          </a:p>
          <a:p>
            <a:pPr lvl="0"/>
            <a:r>
              <a:rPr lang="en-GB"/>
              <a:t>Published &gt;&gt;Date&lt;&lt;</a:t>
            </a:r>
          </a:p>
        </p:txBody>
      </p:sp>
      <p:pic>
        <p:nvPicPr>
          <p:cNvPr id="8" name="Picture 7">
            <a:extLst>
              <a:ext uri="{FF2B5EF4-FFF2-40B4-BE49-F238E27FC236}">
                <a16:creationId xmlns:a16="http://schemas.microsoft.com/office/drawing/2014/main" id="{31C70084-6A9A-0540-A7CC-B7DA11F56A92}"/>
              </a:ext>
            </a:extLst>
          </p:cNvPr>
          <p:cNvPicPr>
            <a:picLocks noChangeAspect="1"/>
          </p:cNvPicPr>
          <p:nvPr userDrawn="1"/>
        </p:nvPicPr>
        <p:blipFill>
          <a:blip r:embed="rId2"/>
          <a:stretch>
            <a:fillRect/>
          </a:stretch>
        </p:blipFill>
        <p:spPr>
          <a:xfrm>
            <a:off x="3275626" y="4866184"/>
            <a:ext cx="179456" cy="179456"/>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42F74D5B-8CB1-4E42-B490-953E4D5B4F46}"/>
              </a:ext>
            </a:extLst>
          </p:cNvPr>
          <p:cNvPicPr>
            <a:picLocks noChangeAspect="1"/>
          </p:cNvPicPr>
          <p:nvPr userDrawn="1"/>
        </p:nvPicPr>
        <p:blipFill>
          <a:blip r:embed="rId3"/>
          <a:stretch>
            <a:fillRect/>
          </a:stretch>
        </p:blipFill>
        <p:spPr>
          <a:xfrm>
            <a:off x="3276918" y="4688020"/>
            <a:ext cx="178164" cy="178164"/>
          </a:xfrm>
          <a:prstGeom prst="rect">
            <a:avLst/>
          </a:prstGeom>
        </p:spPr>
      </p:pic>
    </p:spTree>
    <p:extLst>
      <p:ext uri="{BB962C8B-B14F-4D97-AF65-F5344CB8AC3E}">
        <p14:creationId xmlns:p14="http://schemas.microsoft.com/office/powerpoint/2010/main" val="11681728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05/12/2024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0073077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05/12/2024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4371983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Tree>
    <p:extLst>
      <p:ext uri="{BB962C8B-B14F-4D97-AF65-F5344CB8AC3E}">
        <p14:creationId xmlns:p14="http://schemas.microsoft.com/office/powerpoint/2010/main" val="7487704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605089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39989319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95588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Cover Page">
    <p:bg>
      <p:bgPr>
        <a:solidFill>
          <a:srgbClr val="E4003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27375" y="2147897"/>
            <a:ext cx="6281204" cy="1600200"/>
          </a:xfrm>
          <a:prstGeom prst="rect">
            <a:avLst/>
          </a:prstGeom>
        </p:spPr>
        <p:txBody>
          <a:bodyPr anchor="b"/>
          <a:lstStyle>
            <a:lvl1pPr>
              <a:defRPr sz="3200">
                <a:solidFill>
                  <a:schemeClr val="bg1"/>
                </a:solidFill>
              </a:defRPr>
            </a:lvl1pPr>
          </a:lstStyle>
          <a:p>
            <a:r>
              <a:rPr lang="en-US"/>
              <a:t>Click to edit Master title style</a:t>
            </a:r>
          </a:p>
        </p:txBody>
      </p:sp>
      <p:sp>
        <p:nvSpPr>
          <p:cNvPr id="4" name="Text Placeholder 3"/>
          <p:cNvSpPr>
            <a:spLocks noGrp="1"/>
          </p:cNvSpPr>
          <p:nvPr>
            <p:ph type="body" sz="half" idx="2" hasCustomPrompt="1"/>
          </p:nvPr>
        </p:nvSpPr>
        <p:spPr>
          <a:xfrm>
            <a:off x="5327375" y="4134677"/>
            <a:ext cx="6281203" cy="2011527"/>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5" name="Picture 14" descr="A picture containing transport, wheel&#10;&#10;Description automatically generated">
            <a:extLst>
              <a:ext uri="{FF2B5EF4-FFF2-40B4-BE49-F238E27FC236}">
                <a16:creationId xmlns:a16="http://schemas.microsoft.com/office/drawing/2014/main" id="{D6C36227-4E66-0C43-871C-F745ECD9DB6F}"/>
              </a:ext>
            </a:extLst>
          </p:cNvPr>
          <p:cNvPicPr>
            <a:picLocks noChangeAspect="1"/>
          </p:cNvPicPr>
          <p:nvPr userDrawn="1"/>
        </p:nvPicPr>
        <p:blipFill rotWithShape="1">
          <a:blip r:embed="rId2"/>
          <a:srcRect l="10909" b="7829"/>
          <a:stretch/>
        </p:blipFill>
        <p:spPr>
          <a:xfrm>
            <a:off x="0" y="3104147"/>
            <a:ext cx="4457105" cy="3753853"/>
          </a:xfrm>
          <a:prstGeom prst="rect">
            <a:avLst/>
          </a:prstGeom>
        </p:spPr>
      </p:pic>
    </p:spTree>
    <p:extLst>
      <p:ext uri="{BB962C8B-B14F-4D97-AF65-F5344CB8AC3E}">
        <p14:creationId xmlns:p14="http://schemas.microsoft.com/office/powerpoint/2010/main" val="12712594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730072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15881017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Tree>
    <p:extLst>
      <p:ext uri="{BB962C8B-B14F-4D97-AF65-F5344CB8AC3E}">
        <p14:creationId xmlns:p14="http://schemas.microsoft.com/office/powerpoint/2010/main" val="16365127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495677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34543872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844413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15208453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513987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22629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1062036" y="1252330"/>
            <a:ext cx="4467225" cy="986587"/>
          </a:xfrm>
          <a:prstGeom prst="rect">
            <a:avLst/>
          </a:prstGeom>
        </p:spPr>
        <p:txBody>
          <a:bodyPr anchor="b"/>
          <a:lstStyle>
            <a:lvl1pPr>
              <a:defRPr sz="3200"/>
            </a:lvl1pPr>
          </a:lstStyle>
          <a:p>
            <a:r>
              <a:rPr lang="en-US"/>
              <a:t>Click to edit Master title style</a:t>
            </a:r>
          </a:p>
        </p:txBody>
      </p:sp>
      <p:sp>
        <p:nvSpPr>
          <p:cNvPr id="4" name="Text Placeholder 3"/>
          <p:cNvSpPr>
            <a:spLocks noGrp="1"/>
          </p:cNvSpPr>
          <p:nvPr>
            <p:ph type="body" sz="half" idx="2" hasCustomPrompt="1"/>
          </p:nvPr>
        </p:nvSpPr>
        <p:spPr>
          <a:xfrm>
            <a:off x="6096000" y="1252330"/>
            <a:ext cx="4467225" cy="1320181"/>
          </a:xfrm>
          <a:prstGeom prst="rect">
            <a:avLst/>
          </a:prstGeom>
        </p:spPr>
        <p:txBody>
          <a:bodyPr/>
          <a:lstStyle>
            <a:lvl1pPr marL="0" indent="0">
              <a:buNone/>
              <a:defRPr sz="36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Date Placeholder 3">
            <a:extLst>
              <a:ext uri="{FF2B5EF4-FFF2-40B4-BE49-F238E27FC236}">
                <a16:creationId xmlns:a16="http://schemas.microsoft.com/office/drawing/2014/main" id="{ABBC8A55-D2CE-2D44-AC2D-AC0A6C2DAE84}"/>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14/08/2020</a:t>
            </a:r>
            <a:endParaRPr lang="en-GB">
              <a:solidFill>
                <a:schemeClr val="tx1">
                  <a:lumMod val="50000"/>
                  <a:lumOff val="50000"/>
                </a:schemeClr>
              </a:solidFill>
            </a:endParaRPr>
          </a:p>
        </p:txBody>
      </p:sp>
      <p:sp>
        <p:nvSpPr>
          <p:cNvPr id="13" name="Slide Number Placeholder 5">
            <a:extLst>
              <a:ext uri="{FF2B5EF4-FFF2-40B4-BE49-F238E27FC236}">
                <a16:creationId xmlns:a16="http://schemas.microsoft.com/office/drawing/2014/main" id="{3ADCE5EF-09EF-9441-AA43-D20BC71C4023}"/>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4" name="Footer Placeholder 41">
            <a:extLst>
              <a:ext uri="{FF2B5EF4-FFF2-40B4-BE49-F238E27FC236}">
                <a16:creationId xmlns:a16="http://schemas.microsoft.com/office/drawing/2014/main" id="{5564D08E-B8D3-DB43-8284-D6A6B37DFDE9}"/>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Strategy Insight and Engagement</a:t>
            </a:r>
          </a:p>
        </p:txBody>
      </p:sp>
    </p:spTree>
    <p:extLst>
      <p:ext uri="{BB962C8B-B14F-4D97-AF65-F5344CB8AC3E}">
        <p14:creationId xmlns:p14="http://schemas.microsoft.com/office/powerpoint/2010/main" val="3037933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1062036" y="1252330"/>
            <a:ext cx="4467225" cy="986587"/>
          </a:xfrm>
          <a:prstGeom prst="rect">
            <a:avLst/>
          </a:prstGeom>
        </p:spPr>
        <p:txBody>
          <a:bodyPr anchor="b"/>
          <a:lstStyle>
            <a:lvl1pPr>
              <a:defRPr sz="3200"/>
            </a:lvl1pPr>
          </a:lstStyle>
          <a:p>
            <a:r>
              <a:rPr lang="en-US"/>
              <a:t>Click to edit Master title style</a:t>
            </a:r>
          </a:p>
        </p:txBody>
      </p:sp>
      <p:sp>
        <p:nvSpPr>
          <p:cNvPr id="4" name="Text Placeholder 3"/>
          <p:cNvSpPr>
            <a:spLocks noGrp="1"/>
          </p:cNvSpPr>
          <p:nvPr>
            <p:ph type="body" sz="half" idx="2" hasCustomPrompt="1"/>
          </p:nvPr>
        </p:nvSpPr>
        <p:spPr>
          <a:xfrm>
            <a:off x="6096000" y="1252330"/>
            <a:ext cx="4467225" cy="1320181"/>
          </a:xfrm>
          <a:prstGeom prst="rect">
            <a:avLst/>
          </a:prstGeom>
        </p:spPr>
        <p:txBody>
          <a:bodyPr/>
          <a:lstStyle>
            <a:lvl1pPr marL="0" indent="0">
              <a:buNone/>
              <a:defRPr sz="36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Date Placeholder 3">
            <a:extLst>
              <a:ext uri="{FF2B5EF4-FFF2-40B4-BE49-F238E27FC236}">
                <a16:creationId xmlns:a16="http://schemas.microsoft.com/office/drawing/2014/main" id="{ABBC8A55-D2CE-2D44-AC2D-AC0A6C2DAE84}"/>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t>July 2022</a:t>
            </a:r>
            <a:endParaRPr lang="en-GB">
              <a:solidFill>
                <a:schemeClr val="tx1">
                  <a:lumMod val="50000"/>
                  <a:lumOff val="50000"/>
                </a:schemeClr>
              </a:solidFill>
            </a:endParaRPr>
          </a:p>
        </p:txBody>
      </p:sp>
      <p:sp>
        <p:nvSpPr>
          <p:cNvPr id="13" name="Slide Number Placeholder 5">
            <a:extLst>
              <a:ext uri="{FF2B5EF4-FFF2-40B4-BE49-F238E27FC236}">
                <a16:creationId xmlns:a16="http://schemas.microsoft.com/office/drawing/2014/main" id="{3ADCE5EF-09EF-9441-AA43-D20BC71C4023}"/>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4" name="Footer Placeholder 41">
            <a:extLst>
              <a:ext uri="{FF2B5EF4-FFF2-40B4-BE49-F238E27FC236}">
                <a16:creationId xmlns:a16="http://schemas.microsoft.com/office/drawing/2014/main" id="{5564D08E-B8D3-DB43-8284-D6A6B37DFDE9}"/>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Policy Unit</a:t>
            </a:r>
          </a:p>
        </p:txBody>
      </p:sp>
    </p:spTree>
    <p:extLst>
      <p:ext uri="{BB962C8B-B14F-4D97-AF65-F5344CB8AC3E}">
        <p14:creationId xmlns:p14="http://schemas.microsoft.com/office/powerpoint/2010/main" val="2827929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ext Image split">
    <p:spTree>
      <p:nvGrpSpPr>
        <p:cNvPr id="1" name=""/>
        <p:cNvGrpSpPr/>
        <p:nvPr/>
      </p:nvGrpSpPr>
      <p:grpSpPr>
        <a:xfrm>
          <a:off x="0" y="0"/>
          <a:ext cx="0" cy="0"/>
          <a:chOff x="0" y="0"/>
          <a:chExt cx="0" cy="0"/>
        </a:xfrm>
      </p:grpSpPr>
      <p:sp>
        <p:nvSpPr>
          <p:cNvPr id="2" name="Title 1"/>
          <p:cNvSpPr>
            <a:spLocks noGrp="1"/>
          </p:cNvSpPr>
          <p:nvPr>
            <p:ph type="title"/>
          </p:nvPr>
        </p:nvSpPr>
        <p:spPr>
          <a:xfrm>
            <a:off x="304799" y="494432"/>
            <a:ext cx="5427407" cy="540284"/>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799" y="1287379"/>
            <a:ext cx="5427407" cy="488958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59796" y="0"/>
            <a:ext cx="5722374" cy="6436895"/>
          </a:xfrm>
          <a:prstGeom prst="rect">
            <a:avLst/>
          </a:prstGeom>
        </p:spPr>
        <p:txBody>
          <a:bodyPr/>
          <a:lstStyle>
            <a:lvl1pPr>
              <a:buNone/>
              <a:defRPr/>
            </a:lvl1pPr>
          </a:lstStyle>
          <a:p>
            <a:pPr lvl="0"/>
            <a:endParaRPr lang="en-US"/>
          </a:p>
        </p:txBody>
      </p:sp>
      <p:sp>
        <p:nvSpPr>
          <p:cNvPr id="12" name="Date Placeholder 3">
            <a:extLst>
              <a:ext uri="{FF2B5EF4-FFF2-40B4-BE49-F238E27FC236}">
                <a16:creationId xmlns:a16="http://schemas.microsoft.com/office/drawing/2014/main" id="{A10D5DF7-134D-A848-9AB2-2EA1DBE97CBB}"/>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t>July 2022</a:t>
            </a:r>
            <a:endParaRPr lang="en-GB">
              <a:solidFill>
                <a:schemeClr val="tx1">
                  <a:lumMod val="50000"/>
                  <a:lumOff val="50000"/>
                </a:schemeClr>
              </a:solidFill>
            </a:endParaRPr>
          </a:p>
        </p:txBody>
      </p:sp>
      <p:sp>
        <p:nvSpPr>
          <p:cNvPr id="13" name="Slide Number Placeholder 5">
            <a:extLst>
              <a:ext uri="{FF2B5EF4-FFF2-40B4-BE49-F238E27FC236}">
                <a16:creationId xmlns:a16="http://schemas.microsoft.com/office/drawing/2014/main" id="{4D31E442-D9AD-E84A-863E-A27044A2DC83}"/>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4" name="Footer Placeholder 41">
            <a:extLst>
              <a:ext uri="{FF2B5EF4-FFF2-40B4-BE49-F238E27FC236}">
                <a16:creationId xmlns:a16="http://schemas.microsoft.com/office/drawing/2014/main" id="{05FFB4D2-D882-7E4F-AC6C-B1964BE49C60}"/>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Policy Unit</a:t>
            </a:r>
          </a:p>
        </p:txBody>
      </p:sp>
    </p:spTree>
    <p:extLst>
      <p:ext uri="{BB962C8B-B14F-4D97-AF65-F5344CB8AC3E}">
        <p14:creationId xmlns:p14="http://schemas.microsoft.com/office/powerpoint/2010/main" val="3143046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3B402ED-9403-E74B-A1D6-3371AF19771C}"/>
              </a:ext>
            </a:extLst>
          </p:cNvPr>
          <p:cNvSpPr>
            <a:spLocks noGrp="1"/>
          </p:cNvSpPr>
          <p:nvPr>
            <p:ph type="title"/>
          </p:nvPr>
        </p:nvSpPr>
        <p:spPr>
          <a:xfrm>
            <a:off x="304799" y="427705"/>
            <a:ext cx="11552903" cy="619150"/>
          </a:xfrm>
          <a:prstGeom prst="rect">
            <a:avLst/>
          </a:prstGeom>
        </p:spPr>
        <p:txBody>
          <a:bodyPr anchor="b" anchorCtr="0"/>
          <a:lstStyle>
            <a:lvl1pPr>
              <a:defRPr>
                <a:solidFill>
                  <a:schemeClr val="tx1"/>
                </a:solidFill>
              </a:defRPr>
            </a:lvl1pPr>
          </a:lstStyle>
          <a:p>
            <a:r>
              <a:rPr lang="en-US"/>
              <a:t>Click to edit Master title style</a:t>
            </a:r>
          </a:p>
        </p:txBody>
      </p:sp>
      <p:sp>
        <p:nvSpPr>
          <p:cNvPr id="9" name="Date Placeholder 3">
            <a:extLst>
              <a:ext uri="{FF2B5EF4-FFF2-40B4-BE49-F238E27FC236}">
                <a16:creationId xmlns:a16="http://schemas.microsoft.com/office/drawing/2014/main" id="{7D6400EA-05F8-F249-9633-693873B8C243}"/>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t>July 2022</a:t>
            </a:r>
            <a:endParaRPr lang="en-GB">
              <a:solidFill>
                <a:schemeClr val="tx1">
                  <a:lumMod val="50000"/>
                  <a:lumOff val="50000"/>
                </a:schemeClr>
              </a:solidFill>
            </a:endParaRPr>
          </a:p>
        </p:txBody>
      </p:sp>
      <p:sp>
        <p:nvSpPr>
          <p:cNvPr id="10" name="Slide Number Placeholder 5">
            <a:extLst>
              <a:ext uri="{FF2B5EF4-FFF2-40B4-BE49-F238E27FC236}">
                <a16:creationId xmlns:a16="http://schemas.microsoft.com/office/drawing/2014/main" id="{6B670381-6E6F-DB43-A593-9CCEAB34BC89}"/>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1" name="Footer Placeholder 41">
            <a:extLst>
              <a:ext uri="{FF2B5EF4-FFF2-40B4-BE49-F238E27FC236}">
                <a16:creationId xmlns:a16="http://schemas.microsoft.com/office/drawing/2014/main" id="{07ACD0FD-24FB-9B49-A8D3-6D54FC03208F}"/>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Policy Unit</a:t>
            </a:r>
          </a:p>
        </p:txBody>
      </p:sp>
      <p:sp>
        <p:nvSpPr>
          <p:cNvPr id="15" name="Content Placeholder 3">
            <a:extLst>
              <a:ext uri="{FF2B5EF4-FFF2-40B4-BE49-F238E27FC236}">
                <a16:creationId xmlns:a16="http://schemas.microsoft.com/office/drawing/2014/main" id="{3156289E-BE08-8844-8AE6-46D975575A00}"/>
              </a:ext>
            </a:extLst>
          </p:cNvPr>
          <p:cNvSpPr>
            <a:spLocks noGrp="1"/>
          </p:cNvSpPr>
          <p:nvPr>
            <p:ph sz="half" idx="2" hasCustomPrompt="1"/>
          </p:nvPr>
        </p:nvSpPr>
        <p:spPr>
          <a:xfrm>
            <a:off x="0" y="3429000"/>
            <a:ext cx="4472609" cy="2825311"/>
          </a:xfrm>
          <a:prstGeom prst="rect">
            <a:avLst/>
          </a:prstGeom>
          <a:solidFill>
            <a:srgbClr val="E40037"/>
          </a:solidFill>
        </p:spPr>
        <p:txBody>
          <a:bodyPr lIns="46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95208FE2-F006-5645-9AC7-5698407FE84F}"/>
              </a:ext>
            </a:extLst>
          </p:cNvPr>
          <p:cNvSpPr>
            <a:spLocks noGrp="1"/>
          </p:cNvSpPr>
          <p:nvPr>
            <p:ph sz="half" idx="11"/>
          </p:nvPr>
        </p:nvSpPr>
        <p:spPr>
          <a:xfrm>
            <a:off x="4472609" y="1216628"/>
            <a:ext cx="7414592" cy="5037684"/>
          </a:xfrm>
          <a:prstGeom prst="rect">
            <a:avLst/>
          </a:prstGeom>
        </p:spPr>
        <p:txBody>
          <a:bodyPr/>
          <a:lstStyle>
            <a:lvl1pPr>
              <a:buNone/>
              <a:defRPr/>
            </a:lvl1pPr>
          </a:lstStyle>
          <a:p>
            <a:pPr lvl="0"/>
            <a:endParaRPr lang="en-US"/>
          </a:p>
        </p:txBody>
      </p:sp>
      <p:sp>
        <p:nvSpPr>
          <p:cNvPr id="3" name="Text Placeholder 2">
            <a:extLst>
              <a:ext uri="{FF2B5EF4-FFF2-40B4-BE49-F238E27FC236}">
                <a16:creationId xmlns:a16="http://schemas.microsoft.com/office/drawing/2014/main" id="{6A5CD709-C655-E740-8BE3-EF240DC2C41C}"/>
              </a:ext>
            </a:extLst>
          </p:cNvPr>
          <p:cNvSpPr>
            <a:spLocks noGrp="1"/>
          </p:cNvSpPr>
          <p:nvPr>
            <p:ph type="body" sz="quarter" idx="12"/>
          </p:nvPr>
        </p:nvSpPr>
        <p:spPr>
          <a:xfrm>
            <a:off x="305550" y="1216628"/>
            <a:ext cx="3888764" cy="2057400"/>
          </a:xfrm>
        </p:spPr>
        <p:txBody>
          <a:bodyPr/>
          <a:lstStyle>
            <a:lvl1pPr>
              <a:defRPr sz="3600" b="1"/>
            </a:lvl1pPr>
          </a:lstStyle>
          <a:p>
            <a:pPr lvl="0"/>
            <a:r>
              <a:rPr lang="en-GB"/>
              <a:t>Click to edit Master text styles</a:t>
            </a:r>
          </a:p>
        </p:txBody>
      </p:sp>
    </p:spTree>
    <p:extLst>
      <p:ext uri="{BB962C8B-B14F-4D97-AF65-F5344CB8AC3E}">
        <p14:creationId xmlns:p14="http://schemas.microsoft.com/office/powerpoint/2010/main" val="545004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93A6534-9D7C-2F40-8592-346FB8B5D3B4}"/>
              </a:ext>
            </a:extLst>
          </p:cNvPr>
          <p:cNvSpPr>
            <a:spLocks noGrp="1"/>
          </p:cNvSpPr>
          <p:nvPr>
            <p:ph type="dt" sz="half" idx="12"/>
          </p:nvPr>
        </p:nvSpPr>
        <p:spPr/>
        <p:txBody>
          <a:bodyPr/>
          <a:lstStyle/>
          <a:p>
            <a:r>
              <a:rPr lang="en-US"/>
              <a:t>July 2022</a:t>
            </a:r>
            <a:endParaRPr lang="en-GB">
              <a:solidFill>
                <a:schemeClr val="tx1">
                  <a:lumMod val="50000"/>
                  <a:lumOff val="50000"/>
                </a:schemeClr>
              </a:solidFill>
            </a:endParaRPr>
          </a:p>
        </p:txBody>
      </p:sp>
      <p:sp>
        <p:nvSpPr>
          <p:cNvPr id="4" name="Footer Placeholder 3">
            <a:extLst>
              <a:ext uri="{FF2B5EF4-FFF2-40B4-BE49-F238E27FC236}">
                <a16:creationId xmlns:a16="http://schemas.microsoft.com/office/drawing/2014/main" id="{D231E8E9-BBF6-FB46-9702-44A914F86337}"/>
              </a:ext>
            </a:extLst>
          </p:cNvPr>
          <p:cNvSpPr>
            <a:spLocks noGrp="1"/>
          </p:cNvSpPr>
          <p:nvPr>
            <p:ph type="ftr" sz="quarter" idx="13"/>
          </p:nvPr>
        </p:nvSpPr>
        <p:spPr/>
        <p:txBody>
          <a:bodyPr/>
          <a:lstStyle/>
          <a:p>
            <a:r>
              <a:rPr lang="en-GB">
                <a:solidFill>
                  <a:schemeClr val="tx1">
                    <a:lumMod val="50000"/>
                    <a:lumOff val="50000"/>
                  </a:schemeClr>
                </a:solidFill>
              </a:rPr>
              <a:t>Produced by Essex County Council Policy Unit</a:t>
            </a:r>
          </a:p>
        </p:txBody>
      </p:sp>
      <p:sp>
        <p:nvSpPr>
          <p:cNvPr id="5" name="Slide Number Placeholder 4">
            <a:extLst>
              <a:ext uri="{FF2B5EF4-FFF2-40B4-BE49-F238E27FC236}">
                <a16:creationId xmlns:a16="http://schemas.microsoft.com/office/drawing/2014/main" id="{CA590E7B-4E8C-5F43-A053-3F1F3C096582}"/>
              </a:ext>
            </a:extLst>
          </p:cNvPr>
          <p:cNvSpPr>
            <a:spLocks noGrp="1"/>
          </p:cNvSpPr>
          <p:nvPr>
            <p:ph type="sldNum" sz="quarter" idx="14"/>
          </p:nvPr>
        </p:nvSpPr>
        <p:spPr/>
        <p:txBody>
          <a:bodyPr/>
          <a:lstStyle/>
          <a:p>
            <a:r>
              <a:rPr lang="en-GB"/>
              <a:t>|   </a:t>
            </a:r>
            <a:fld id="{5898CC38-F149-5B45-A1B4-290B41364A0C}" type="slidenum">
              <a:rPr lang="en-GB" smtClean="0"/>
              <a:pPr/>
              <a:t>‹#›</a:t>
            </a:fld>
            <a:endParaRPr lang="en-GB"/>
          </a:p>
        </p:txBody>
      </p:sp>
      <p:sp>
        <p:nvSpPr>
          <p:cNvPr id="23" name="Content Placeholder 2">
            <a:extLst>
              <a:ext uri="{FF2B5EF4-FFF2-40B4-BE49-F238E27FC236}">
                <a16:creationId xmlns:a16="http://schemas.microsoft.com/office/drawing/2014/main" id="{63A48DB3-35C7-124A-92BD-EAC043086FB8}"/>
              </a:ext>
            </a:extLst>
          </p:cNvPr>
          <p:cNvSpPr>
            <a:spLocks noGrp="1"/>
          </p:cNvSpPr>
          <p:nvPr>
            <p:ph sz="half" idx="15"/>
          </p:nvPr>
        </p:nvSpPr>
        <p:spPr>
          <a:xfrm>
            <a:off x="0" y="1686828"/>
            <a:ext cx="6095999" cy="2230601"/>
          </a:xfrm>
          <a:prstGeom prst="rect">
            <a:avLst/>
          </a:prstGeom>
        </p:spPr>
        <p:txBody>
          <a:bodyPr/>
          <a:lstStyle>
            <a:lvl1pPr>
              <a:lnSpc>
                <a:spcPct val="150000"/>
              </a:lnSpc>
              <a:buNone/>
              <a:defRPr sz="2000" b="0">
                <a:solidFill>
                  <a:schemeClr val="tx1"/>
                </a:solidFill>
              </a:defRPr>
            </a:lvl1pPr>
            <a:lvl2pPr>
              <a:lnSpc>
                <a:spcPct val="150000"/>
              </a:lnSpc>
              <a:defRPr/>
            </a:lvl2pPr>
          </a:lstStyle>
          <a:p>
            <a:pPr lvl="0"/>
            <a:endParaRPr lang="en-US"/>
          </a:p>
        </p:txBody>
      </p:sp>
      <p:sp>
        <p:nvSpPr>
          <p:cNvPr id="26" name="Title 1">
            <a:extLst>
              <a:ext uri="{FF2B5EF4-FFF2-40B4-BE49-F238E27FC236}">
                <a16:creationId xmlns:a16="http://schemas.microsoft.com/office/drawing/2014/main" id="{88C094EB-F3A7-EB4B-BDF5-95015CEF6170}"/>
              </a:ext>
            </a:extLst>
          </p:cNvPr>
          <p:cNvSpPr>
            <a:spLocks noGrp="1"/>
          </p:cNvSpPr>
          <p:nvPr>
            <p:ph type="title" hasCustomPrompt="1"/>
          </p:nvPr>
        </p:nvSpPr>
        <p:spPr>
          <a:xfrm>
            <a:off x="304799" y="264139"/>
            <a:ext cx="11552903" cy="1147218"/>
          </a:xfrm>
        </p:spPr>
        <p:txBody>
          <a:bodyPr/>
          <a:lstStyle>
            <a:lvl1pPr>
              <a:defRPr sz="4400"/>
            </a:lvl1pPr>
          </a:lstStyle>
          <a:p>
            <a:r>
              <a:rPr lang="en-GB"/>
              <a:t>Agenda</a:t>
            </a:r>
          </a:p>
        </p:txBody>
      </p:sp>
      <p:sp>
        <p:nvSpPr>
          <p:cNvPr id="29" name="Content Placeholder 2">
            <a:extLst>
              <a:ext uri="{FF2B5EF4-FFF2-40B4-BE49-F238E27FC236}">
                <a16:creationId xmlns:a16="http://schemas.microsoft.com/office/drawing/2014/main" id="{AF3A356E-8DC7-2640-840E-65E8CE7559F7}"/>
              </a:ext>
            </a:extLst>
          </p:cNvPr>
          <p:cNvSpPr>
            <a:spLocks noGrp="1"/>
          </p:cNvSpPr>
          <p:nvPr>
            <p:ph sz="half" idx="16"/>
          </p:nvPr>
        </p:nvSpPr>
        <p:spPr>
          <a:xfrm>
            <a:off x="6096000" y="3938719"/>
            <a:ext cx="6096000" cy="2230602"/>
          </a:xfrm>
          <a:prstGeom prst="rect">
            <a:avLst/>
          </a:prstGeom>
        </p:spPr>
        <p:txBody>
          <a:bodyPr/>
          <a:lstStyle>
            <a:lvl1pPr>
              <a:lnSpc>
                <a:spcPct val="150000"/>
              </a:lnSpc>
              <a:buNone/>
              <a:defRPr sz="2000" b="0">
                <a:solidFill>
                  <a:schemeClr val="tx1"/>
                </a:solidFill>
              </a:defRPr>
            </a:lvl1pPr>
            <a:lvl2pPr>
              <a:lnSpc>
                <a:spcPct val="150000"/>
              </a:lnSpc>
              <a:defRPr/>
            </a:lvl2pPr>
          </a:lstStyle>
          <a:p>
            <a:pPr lvl="0"/>
            <a:endParaRPr lang="en-US"/>
          </a:p>
        </p:txBody>
      </p:sp>
      <p:sp>
        <p:nvSpPr>
          <p:cNvPr id="7" name="Text Placeholder 6">
            <a:extLst>
              <a:ext uri="{FF2B5EF4-FFF2-40B4-BE49-F238E27FC236}">
                <a16:creationId xmlns:a16="http://schemas.microsoft.com/office/drawing/2014/main" id="{C25CBC8A-70C5-C54F-9119-2167A95ED30E}"/>
              </a:ext>
            </a:extLst>
          </p:cNvPr>
          <p:cNvSpPr>
            <a:spLocks noGrp="1"/>
          </p:cNvSpPr>
          <p:nvPr>
            <p:ph type="body" sz="quarter" idx="17"/>
          </p:nvPr>
        </p:nvSpPr>
        <p:spPr>
          <a:xfrm>
            <a:off x="6286499" y="1687513"/>
            <a:ext cx="5571203" cy="19907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0" name="Text Placeholder 6">
            <a:extLst>
              <a:ext uri="{FF2B5EF4-FFF2-40B4-BE49-F238E27FC236}">
                <a16:creationId xmlns:a16="http://schemas.microsoft.com/office/drawing/2014/main" id="{4AB0B8D9-76D5-A446-9F15-09A68C01086D}"/>
              </a:ext>
            </a:extLst>
          </p:cNvPr>
          <p:cNvSpPr>
            <a:spLocks noGrp="1"/>
          </p:cNvSpPr>
          <p:nvPr>
            <p:ph type="body" sz="quarter" idx="18"/>
          </p:nvPr>
        </p:nvSpPr>
        <p:spPr>
          <a:xfrm>
            <a:off x="304798" y="4192900"/>
            <a:ext cx="5528801" cy="19907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1338931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7" name="Date Placeholder 3">
            <a:extLst>
              <a:ext uri="{FF2B5EF4-FFF2-40B4-BE49-F238E27FC236}">
                <a16:creationId xmlns:a16="http://schemas.microsoft.com/office/drawing/2014/main" id="{B91F9D89-947D-264F-BD12-C8DC8DC89B73}"/>
              </a:ext>
            </a:extLst>
          </p:cNvPr>
          <p:cNvSpPr>
            <a:spLocks noGrp="1"/>
          </p:cNvSpPr>
          <p:nvPr>
            <p:ph type="dt" sz="half" idx="2"/>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t>July 2022</a:t>
            </a:r>
            <a:endParaRPr lang="en-GB">
              <a:solidFill>
                <a:schemeClr val="tx1">
                  <a:lumMod val="50000"/>
                  <a:lumOff val="50000"/>
                </a:schemeClr>
              </a:solidFill>
            </a:endParaRPr>
          </a:p>
        </p:txBody>
      </p:sp>
      <p:sp>
        <p:nvSpPr>
          <p:cNvPr id="18" name="Slide Number Placeholder 5">
            <a:extLst>
              <a:ext uri="{FF2B5EF4-FFF2-40B4-BE49-F238E27FC236}">
                <a16:creationId xmlns:a16="http://schemas.microsoft.com/office/drawing/2014/main" id="{0177EB6A-4739-6848-85D2-8737C4FDD915}"/>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9" name="Footer Placeholder 41">
            <a:extLst>
              <a:ext uri="{FF2B5EF4-FFF2-40B4-BE49-F238E27FC236}">
                <a16:creationId xmlns:a16="http://schemas.microsoft.com/office/drawing/2014/main" id="{C558CFA2-13C7-CD41-8556-5E23ED4F8601}"/>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Policy Unit</a:t>
            </a:r>
          </a:p>
        </p:txBody>
      </p:sp>
      <p:sp>
        <p:nvSpPr>
          <p:cNvPr id="6" name="Content Placeholder 5">
            <a:extLst>
              <a:ext uri="{FF2B5EF4-FFF2-40B4-BE49-F238E27FC236}">
                <a16:creationId xmlns:a16="http://schemas.microsoft.com/office/drawing/2014/main" id="{47682AD5-AD7B-4546-9F06-D31AFACDD195}"/>
              </a:ext>
            </a:extLst>
          </p:cNvPr>
          <p:cNvSpPr>
            <a:spLocks noGrp="1"/>
          </p:cNvSpPr>
          <p:nvPr>
            <p:ph sz="quarter" idx="10"/>
          </p:nvPr>
        </p:nvSpPr>
        <p:spPr>
          <a:xfrm>
            <a:off x="0" y="0"/>
            <a:ext cx="12192000" cy="2484438"/>
          </a:xfrm>
        </p:spPr>
        <p:txBody>
          <a:bodyPr/>
          <a:lstStyle>
            <a:lvl1pPr>
              <a:buNone/>
              <a:defRPr/>
            </a:lvl1pPr>
          </a:lstStyle>
          <a:p>
            <a:pPr lvl="0"/>
            <a:endParaRPr lang="en-GB"/>
          </a:p>
        </p:txBody>
      </p:sp>
      <p:sp>
        <p:nvSpPr>
          <p:cNvPr id="8" name="Text Placeholder 7">
            <a:extLst>
              <a:ext uri="{FF2B5EF4-FFF2-40B4-BE49-F238E27FC236}">
                <a16:creationId xmlns:a16="http://schemas.microsoft.com/office/drawing/2014/main" id="{8FE23809-F8A1-9343-ADC3-26664B527699}"/>
              </a:ext>
            </a:extLst>
          </p:cNvPr>
          <p:cNvSpPr>
            <a:spLocks noGrp="1"/>
          </p:cNvSpPr>
          <p:nvPr>
            <p:ph type="body" sz="quarter" idx="11"/>
          </p:nvPr>
        </p:nvSpPr>
        <p:spPr>
          <a:xfrm>
            <a:off x="304800" y="2782888"/>
            <a:ext cx="4029075" cy="3578225"/>
          </a:xfrm>
        </p:spPr>
        <p:txBody>
          <a:bodyPr/>
          <a:lstStyle>
            <a:lvl1pPr>
              <a:defRPr sz="4000" b="1">
                <a:solidFill>
                  <a:schemeClr val="tx1"/>
                </a:solidFill>
              </a:defRPr>
            </a:lvl1pPr>
          </a:lstStyle>
          <a:p>
            <a:pPr lvl="0"/>
            <a:r>
              <a:rPr lang="en-GB"/>
              <a:t>Click to edit Master text styles</a:t>
            </a:r>
          </a:p>
        </p:txBody>
      </p:sp>
      <p:sp>
        <p:nvSpPr>
          <p:cNvPr id="25" name="Text Placeholder 7">
            <a:extLst>
              <a:ext uri="{FF2B5EF4-FFF2-40B4-BE49-F238E27FC236}">
                <a16:creationId xmlns:a16="http://schemas.microsoft.com/office/drawing/2014/main" id="{085BA11D-7655-244D-AF41-69DA833FD81C}"/>
              </a:ext>
            </a:extLst>
          </p:cNvPr>
          <p:cNvSpPr>
            <a:spLocks noGrp="1"/>
          </p:cNvSpPr>
          <p:nvPr>
            <p:ph type="body" sz="quarter" idx="12"/>
          </p:nvPr>
        </p:nvSpPr>
        <p:spPr>
          <a:xfrm>
            <a:off x="4697895" y="2782888"/>
            <a:ext cx="7189305" cy="3578225"/>
          </a:xfrm>
        </p:spPr>
        <p:txBody>
          <a:bodyPr numCol="2" spcCol="360000"/>
          <a:lstStyle>
            <a:lvl1pPr>
              <a:defRPr b="1">
                <a:solidFill>
                  <a:srgbClr val="E40037"/>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950957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Date Placeholder 3">
            <a:extLst>
              <a:ext uri="{FF2B5EF4-FFF2-40B4-BE49-F238E27FC236}">
                <a16:creationId xmlns:a16="http://schemas.microsoft.com/office/drawing/2014/main" id="{1749E296-6859-2F4E-BA22-092A1BA0324C}"/>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t>July 2022</a:t>
            </a:r>
            <a:endParaRPr lang="en-GB">
              <a:solidFill>
                <a:schemeClr val="tx1">
                  <a:lumMod val="50000"/>
                  <a:lumOff val="50000"/>
                </a:schemeClr>
              </a:solidFill>
            </a:endParaRPr>
          </a:p>
        </p:txBody>
      </p:sp>
      <p:sp>
        <p:nvSpPr>
          <p:cNvPr id="18" name="Slide Number Placeholder 5">
            <a:extLst>
              <a:ext uri="{FF2B5EF4-FFF2-40B4-BE49-F238E27FC236}">
                <a16:creationId xmlns:a16="http://schemas.microsoft.com/office/drawing/2014/main" id="{34AC9866-0214-084F-846E-F31F9CB4422C}"/>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9" name="Footer Placeholder 41">
            <a:extLst>
              <a:ext uri="{FF2B5EF4-FFF2-40B4-BE49-F238E27FC236}">
                <a16:creationId xmlns:a16="http://schemas.microsoft.com/office/drawing/2014/main" id="{04CCB840-365A-EE40-A0EA-430E077F4894}"/>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Policy Unit</a:t>
            </a:r>
          </a:p>
        </p:txBody>
      </p:sp>
      <p:sp>
        <p:nvSpPr>
          <p:cNvPr id="23" name="Title 1">
            <a:extLst>
              <a:ext uri="{FF2B5EF4-FFF2-40B4-BE49-F238E27FC236}">
                <a16:creationId xmlns:a16="http://schemas.microsoft.com/office/drawing/2014/main" id="{703EF639-A73D-934E-8FAE-CA72CF5A91CB}"/>
              </a:ext>
            </a:extLst>
          </p:cNvPr>
          <p:cNvSpPr>
            <a:spLocks noGrp="1"/>
          </p:cNvSpPr>
          <p:nvPr>
            <p:ph type="title"/>
          </p:nvPr>
        </p:nvSpPr>
        <p:spPr>
          <a:xfrm>
            <a:off x="304799" y="427705"/>
            <a:ext cx="11552903" cy="619150"/>
          </a:xfrm>
          <a:prstGeom prst="rect">
            <a:avLst/>
          </a:prstGeom>
        </p:spPr>
        <p:txBody>
          <a:bodyPr anchor="b" anchorCtr="0"/>
          <a:lstStyle>
            <a:lvl1pPr>
              <a:defRPr>
                <a:solidFill>
                  <a:schemeClr val="tx1"/>
                </a:solidFill>
              </a:defRPr>
            </a:lvl1pPr>
          </a:lstStyle>
          <a:p>
            <a:r>
              <a:rPr lang="en-US"/>
              <a:t>Click to edit Master title style</a:t>
            </a:r>
          </a:p>
        </p:txBody>
      </p:sp>
      <p:sp>
        <p:nvSpPr>
          <p:cNvPr id="6" name="Text Placeholder 5">
            <a:extLst>
              <a:ext uri="{FF2B5EF4-FFF2-40B4-BE49-F238E27FC236}">
                <a16:creationId xmlns:a16="http://schemas.microsoft.com/office/drawing/2014/main" id="{34066570-E138-F84A-845A-2AE9A2D86611}"/>
              </a:ext>
            </a:extLst>
          </p:cNvPr>
          <p:cNvSpPr>
            <a:spLocks noGrp="1"/>
          </p:cNvSpPr>
          <p:nvPr>
            <p:ph type="body" sz="quarter" idx="11"/>
          </p:nvPr>
        </p:nvSpPr>
        <p:spPr>
          <a:xfrm>
            <a:off x="304800" y="1470992"/>
            <a:ext cx="5791200" cy="1073426"/>
          </a:xfrm>
          <a:ln>
            <a:noFill/>
          </a:ln>
        </p:spPr>
        <p:txBody>
          <a:bodyPr anchor="b" anchorCtr="0"/>
          <a:lstStyle>
            <a:lvl1pPr>
              <a:defRPr b="1">
                <a:solidFill>
                  <a:srgbClr val="FF0000"/>
                </a:solidFill>
              </a:defRPr>
            </a:lvl1pPr>
          </a:lstStyle>
          <a:p>
            <a:pPr lvl="0"/>
            <a:r>
              <a:rPr lang="en-GB"/>
              <a:t>Click to edit Master text styles</a:t>
            </a:r>
          </a:p>
        </p:txBody>
      </p:sp>
      <p:cxnSp>
        <p:nvCxnSpPr>
          <p:cNvPr id="8" name="Straight Connector 7">
            <a:extLst>
              <a:ext uri="{FF2B5EF4-FFF2-40B4-BE49-F238E27FC236}">
                <a16:creationId xmlns:a16="http://schemas.microsoft.com/office/drawing/2014/main" id="{8EB5E2B1-E0AD-A74D-8D29-7553EE72D62A}"/>
              </a:ext>
            </a:extLst>
          </p:cNvPr>
          <p:cNvCxnSpPr/>
          <p:nvPr userDrawn="1"/>
        </p:nvCxnSpPr>
        <p:spPr>
          <a:xfrm>
            <a:off x="304799" y="2689314"/>
            <a:ext cx="5791201" cy="0"/>
          </a:xfrm>
          <a:prstGeom prst="line">
            <a:avLst/>
          </a:prstGeom>
          <a:ln w="38100">
            <a:solidFill>
              <a:srgbClr val="E40037"/>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75C851F4-2387-B642-B537-B55929B4D222}"/>
              </a:ext>
            </a:extLst>
          </p:cNvPr>
          <p:cNvSpPr>
            <a:spLocks noGrp="1"/>
          </p:cNvSpPr>
          <p:nvPr>
            <p:ph type="pic" sz="quarter" idx="12"/>
          </p:nvPr>
        </p:nvSpPr>
        <p:spPr>
          <a:xfrm>
            <a:off x="304800" y="2843213"/>
            <a:ext cx="749300" cy="747712"/>
          </a:xfrm>
        </p:spPr>
        <p:txBody>
          <a:bodyPr/>
          <a:lstStyle/>
          <a:p>
            <a:endParaRPr lang="en-GB"/>
          </a:p>
        </p:txBody>
      </p:sp>
      <p:sp>
        <p:nvSpPr>
          <p:cNvPr id="25" name="Text Placeholder 24">
            <a:extLst>
              <a:ext uri="{FF2B5EF4-FFF2-40B4-BE49-F238E27FC236}">
                <a16:creationId xmlns:a16="http://schemas.microsoft.com/office/drawing/2014/main" id="{7D92DADC-D13B-AE4A-93B9-E45599CAF2CC}"/>
              </a:ext>
            </a:extLst>
          </p:cNvPr>
          <p:cNvSpPr>
            <a:spLocks noGrp="1"/>
          </p:cNvSpPr>
          <p:nvPr>
            <p:ph type="body" sz="quarter" idx="13"/>
          </p:nvPr>
        </p:nvSpPr>
        <p:spPr>
          <a:xfrm>
            <a:off x="1173026" y="2833688"/>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6" name="Picture Placeholder 9">
            <a:extLst>
              <a:ext uri="{FF2B5EF4-FFF2-40B4-BE49-F238E27FC236}">
                <a16:creationId xmlns:a16="http://schemas.microsoft.com/office/drawing/2014/main" id="{6A51BBB2-35F6-9449-8886-5ACEB2BA3F79}"/>
              </a:ext>
            </a:extLst>
          </p:cNvPr>
          <p:cNvSpPr>
            <a:spLocks noGrp="1"/>
          </p:cNvSpPr>
          <p:nvPr>
            <p:ph type="pic" sz="quarter" idx="14"/>
          </p:nvPr>
        </p:nvSpPr>
        <p:spPr>
          <a:xfrm>
            <a:off x="304800" y="3697979"/>
            <a:ext cx="749300" cy="747712"/>
          </a:xfrm>
        </p:spPr>
        <p:txBody>
          <a:bodyPr/>
          <a:lstStyle/>
          <a:p>
            <a:endParaRPr lang="en-GB"/>
          </a:p>
        </p:txBody>
      </p:sp>
      <p:sp>
        <p:nvSpPr>
          <p:cNvPr id="27" name="Text Placeholder 24">
            <a:extLst>
              <a:ext uri="{FF2B5EF4-FFF2-40B4-BE49-F238E27FC236}">
                <a16:creationId xmlns:a16="http://schemas.microsoft.com/office/drawing/2014/main" id="{69C765A0-6DDC-9444-8A92-5265C7E5D769}"/>
              </a:ext>
            </a:extLst>
          </p:cNvPr>
          <p:cNvSpPr>
            <a:spLocks noGrp="1"/>
          </p:cNvSpPr>
          <p:nvPr>
            <p:ph type="body" sz="quarter" idx="15"/>
          </p:nvPr>
        </p:nvSpPr>
        <p:spPr>
          <a:xfrm>
            <a:off x="1173026" y="3688454"/>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8" name="Picture Placeholder 9">
            <a:extLst>
              <a:ext uri="{FF2B5EF4-FFF2-40B4-BE49-F238E27FC236}">
                <a16:creationId xmlns:a16="http://schemas.microsoft.com/office/drawing/2014/main" id="{EBAD0DD9-CC87-C743-9F53-77274C265EF3}"/>
              </a:ext>
            </a:extLst>
          </p:cNvPr>
          <p:cNvSpPr>
            <a:spLocks noGrp="1"/>
          </p:cNvSpPr>
          <p:nvPr>
            <p:ph type="pic" sz="quarter" idx="16"/>
          </p:nvPr>
        </p:nvSpPr>
        <p:spPr>
          <a:xfrm>
            <a:off x="304800" y="4552745"/>
            <a:ext cx="749300" cy="747712"/>
          </a:xfrm>
        </p:spPr>
        <p:txBody>
          <a:bodyPr/>
          <a:lstStyle/>
          <a:p>
            <a:endParaRPr lang="en-GB"/>
          </a:p>
        </p:txBody>
      </p:sp>
      <p:sp>
        <p:nvSpPr>
          <p:cNvPr id="29" name="Text Placeholder 24">
            <a:extLst>
              <a:ext uri="{FF2B5EF4-FFF2-40B4-BE49-F238E27FC236}">
                <a16:creationId xmlns:a16="http://schemas.microsoft.com/office/drawing/2014/main" id="{07B0F145-20B6-E043-824D-D3E20029E986}"/>
              </a:ext>
            </a:extLst>
          </p:cNvPr>
          <p:cNvSpPr>
            <a:spLocks noGrp="1"/>
          </p:cNvSpPr>
          <p:nvPr>
            <p:ph type="body" sz="quarter" idx="17"/>
          </p:nvPr>
        </p:nvSpPr>
        <p:spPr>
          <a:xfrm>
            <a:off x="1173026" y="4543220"/>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0" name="Picture Placeholder 9">
            <a:extLst>
              <a:ext uri="{FF2B5EF4-FFF2-40B4-BE49-F238E27FC236}">
                <a16:creationId xmlns:a16="http://schemas.microsoft.com/office/drawing/2014/main" id="{CB13EB54-DCCD-4544-9336-F6F2B72103B0}"/>
              </a:ext>
            </a:extLst>
          </p:cNvPr>
          <p:cNvSpPr>
            <a:spLocks noGrp="1"/>
          </p:cNvSpPr>
          <p:nvPr>
            <p:ph type="pic" sz="quarter" idx="18"/>
          </p:nvPr>
        </p:nvSpPr>
        <p:spPr>
          <a:xfrm>
            <a:off x="304800" y="5407511"/>
            <a:ext cx="749300" cy="747712"/>
          </a:xfrm>
        </p:spPr>
        <p:txBody>
          <a:bodyPr/>
          <a:lstStyle/>
          <a:p>
            <a:endParaRPr lang="en-GB"/>
          </a:p>
        </p:txBody>
      </p:sp>
      <p:sp>
        <p:nvSpPr>
          <p:cNvPr id="31" name="Text Placeholder 24">
            <a:extLst>
              <a:ext uri="{FF2B5EF4-FFF2-40B4-BE49-F238E27FC236}">
                <a16:creationId xmlns:a16="http://schemas.microsoft.com/office/drawing/2014/main" id="{DDB371CC-1AA4-664A-855C-6B8105F4C045}"/>
              </a:ext>
            </a:extLst>
          </p:cNvPr>
          <p:cNvSpPr>
            <a:spLocks noGrp="1"/>
          </p:cNvSpPr>
          <p:nvPr>
            <p:ph type="body" sz="quarter" idx="19"/>
          </p:nvPr>
        </p:nvSpPr>
        <p:spPr>
          <a:xfrm>
            <a:off x="1173026" y="5397986"/>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2" name="Text Placeholder 5">
            <a:extLst>
              <a:ext uri="{FF2B5EF4-FFF2-40B4-BE49-F238E27FC236}">
                <a16:creationId xmlns:a16="http://schemas.microsoft.com/office/drawing/2014/main" id="{FC835E6B-307F-5B42-90D7-3BE86B9A68E1}"/>
              </a:ext>
            </a:extLst>
          </p:cNvPr>
          <p:cNvSpPr>
            <a:spLocks noGrp="1"/>
          </p:cNvSpPr>
          <p:nvPr>
            <p:ph type="body" sz="quarter" idx="20"/>
          </p:nvPr>
        </p:nvSpPr>
        <p:spPr>
          <a:xfrm>
            <a:off x="6146014" y="1470992"/>
            <a:ext cx="5791200" cy="1073426"/>
          </a:xfrm>
          <a:ln>
            <a:noFill/>
          </a:ln>
        </p:spPr>
        <p:txBody>
          <a:bodyPr anchor="b" anchorCtr="0"/>
          <a:lstStyle>
            <a:lvl1pPr>
              <a:defRPr b="1">
                <a:solidFill>
                  <a:srgbClr val="FF0000"/>
                </a:solidFill>
              </a:defRPr>
            </a:lvl1pPr>
          </a:lstStyle>
          <a:p>
            <a:pPr lvl="0"/>
            <a:r>
              <a:rPr lang="en-GB"/>
              <a:t>Click to edit Master text styles</a:t>
            </a:r>
          </a:p>
        </p:txBody>
      </p:sp>
      <p:cxnSp>
        <p:nvCxnSpPr>
          <p:cNvPr id="33" name="Straight Connector 32">
            <a:extLst>
              <a:ext uri="{FF2B5EF4-FFF2-40B4-BE49-F238E27FC236}">
                <a16:creationId xmlns:a16="http://schemas.microsoft.com/office/drawing/2014/main" id="{88628688-AE8E-684B-A21D-081B682BA084}"/>
              </a:ext>
            </a:extLst>
          </p:cNvPr>
          <p:cNvCxnSpPr/>
          <p:nvPr userDrawn="1"/>
        </p:nvCxnSpPr>
        <p:spPr>
          <a:xfrm>
            <a:off x="6066501" y="2689314"/>
            <a:ext cx="5791201" cy="0"/>
          </a:xfrm>
          <a:prstGeom prst="line">
            <a:avLst/>
          </a:prstGeom>
          <a:ln w="38100">
            <a:solidFill>
              <a:srgbClr val="E40037"/>
            </a:solidFill>
          </a:ln>
        </p:spPr>
        <p:style>
          <a:lnRef idx="1">
            <a:schemeClr val="accent1"/>
          </a:lnRef>
          <a:fillRef idx="0">
            <a:schemeClr val="accent1"/>
          </a:fillRef>
          <a:effectRef idx="0">
            <a:schemeClr val="accent1"/>
          </a:effectRef>
          <a:fontRef idx="minor">
            <a:schemeClr val="tx1"/>
          </a:fontRef>
        </p:style>
      </p:cxnSp>
      <p:sp>
        <p:nvSpPr>
          <p:cNvPr id="34" name="Picture Placeholder 9">
            <a:extLst>
              <a:ext uri="{FF2B5EF4-FFF2-40B4-BE49-F238E27FC236}">
                <a16:creationId xmlns:a16="http://schemas.microsoft.com/office/drawing/2014/main" id="{52B40F2D-D18C-4746-9C7C-40CBAC3C49F4}"/>
              </a:ext>
            </a:extLst>
          </p:cNvPr>
          <p:cNvSpPr>
            <a:spLocks noGrp="1"/>
          </p:cNvSpPr>
          <p:nvPr>
            <p:ph type="pic" sz="quarter" idx="21"/>
          </p:nvPr>
        </p:nvSpPr>
        <p:spPr>
          <a:xfrm>
            <a:off x="6146014" y="2843213"/>
            <a:ext cx="749300" cy="747712"/>
          </a:xfrm>
        </p:spPr>
        <p:txBody>
          <a:bodyPr/>
          <a:lstStyle/>
          <a:p>
            <a:endParaRPr lang="en-GB"/>
          </a:p>
        </p:txBody>
      </p:sp>
      <p:sp>
        <p:nvSpPr>
          <p:cNvPr id="35" name="Text Placeholder 24">
            <a:extLst>
              <a:ext uri="{FF2B5EF4-FFF2-40B4-BE49-F238E27FC236}">
                <a16:creationId xmlns:a16="http://schemas.microsoft.com/office/drawing/2014/main" id="{E30FB778-CD78-E940-9C4E-930564DA18A0}"/>
              </a:ext>
            </a:extLst>
          </p:cNvPr>
          <p:cNvSpPr>
            <a:spLocks noGrp="1"/>
          </p:cNvSpPr>
          <p:nvPr>
            <p:ph type="body" sz="quarter" idx="22"/>
          </p:nvPr>
        </p:nvSpPr>
        <p:spPr>
          <a:xfrm>
            <a:off x="7014240" y="2833688"/>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6" name="Picture Placeholder 9">
            <a:extLst>
              <a:ext uri="{FF2B5EF4-FFF2-40B4-BE49-F238E27FC236}">
                <a16:creationId xmlns:a16="http://schemas.microsoft.com/office/drawing/2014/main" id="{35DE5E7C-801C-6B44-9E52-804CA9A92A3A}"/>
              </a:ext>
            </a:extLst>
          </p:cNvPr>
          <p:cNvSpPr>
            <a:spLocks noGrp="1"/>
          </p:cNvSpPr>
          <p:nvPr>
            <p:ph type="pic" sz="quarter" idx="23"/>
          </p:nvPr>
        </p:nvSpPr>
        <p:spPr>
          <a:xfrm>
            <a:off x="6146014" y="3697979"/>
            <a:ext cx="749300" cy="747712"/>
          </a:xfrm>
        </p:spPr>
        <p:txBody>
          <a:bodyPr/>
          <a:lstStyle/>
          <a:p>
            <a:endParaRPr lang="en-GB"/>
          </a:p>
        </p:txBody>
      </p:sp>
      <p:sp>
        <p:nvSpPr>
          <p:cNvPr id="37" name="Text Placeholder 24">
            <a:extLst>
              <a:ext uri="{FF2B5EF4-FFF2-40B4-BE49-F238E27FC236}">
                <a16:creationId xmlns:a16="http://schemas.microsoft.com/office/drawing/2014/main" id="{7F7CB08F-A21A-AC47-A26D-BD054216CF98}"/>
              </a:ext>
            </a:extLst>
          </p:cNvPr>
          <p:cNvSpPr>
            <a:spLocks noGrp="1"/>
          </p:cNvSpPr>
          <p:nvPr>
            <p:ph type="body" sz="quarter" idx="24"/>
          </p:nvPr>
        </p:nvSpPr>
        <p:spPr>
          <a:xfrm>
            <a:off x="7014240" y="3688454"/>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8" name="Picture Placeholder 9">
            <a:extLst>
              <a:ext uri="{FF2B5EF4-FFF2-40B4-BE49-F238E27FC236}">
                <a16:creationId xmlns:a16="http://schemas.microsoft.com/office/drawing/2014/main" id="{9B55C9A7-79E4-1146-96C4-D754CD2DD139}"/>
              </a:ext>
            </a:extLst>
          </p:cNvPr>
          <p:cNvSpPr>
            <a:spLocks noGrp="1"/>
          </p:cNvSpPr>
          <p:nvPr>
            <p:ph type="pic" sz="quarter" idx="25"/>
          </p:nvPr>
        </p:nvSpPr>
        <p:spPr>
          <a:xfrm>
            <a:off x="6146014" y="4552745"/>
            <a:ext cx="749300" cy="747712"/>
          </a:xfrm>
        </p:spPr>
        <p:txBody>
          <a:bodyPr/>
          <a:lstStyle/>
          <a:p>
            <a:endParaRPr lang="en-GB"/>
          </a:p>
        </p:txBody>
      </p:sp>
      <p:sp>
        <p:nvSpPr>
          <p:cNvPr id="39" name="Text Placeholder 24">
            <a:extLst>
              <a:ext uri="{FF2B5EF4-FFF2-40B4-BE49-F238E27FC236}">
                <a16:creationId xmlns:a16="http://schemas.microsoft.com/office/drawing/2014/main" id="{A5F71D67-2D2F-554C-8C91-470D1E4C09A0}"/>
              </a:ext>
            </a:extLst>
          </p:cNvPr>
          <p:cNvSpPr>
            <a:spLocks noGrp="1"/>
          </p:cNvSpPr>
          <p:nvPr>
            <p:ph type="body" sz="quarter" idx="26"/>
          </p:nvPr>
        </p:nvSpPr>
        <p:spPr>
          <a:xfrm>
            <a:off x="7014240" y="4543220"/>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0" name="Picture Placeholder 9">
            <a:extLst>
              <a:ext uri="{FF2B5EF4-FFF2-40B4-BE49-F238E27FC236}">
                <a16:creationId xmlns:a16="http://schemas.microsoft.com/office/drawing/2014/main" id="{FFF82DB7-BA23-8741-90E6-68582BC84437}"/>
              </a:ext>
            </a:extLst>
          </p:cNvPr>
          <p:cNvSpPr>
            <a:spLocks noGrp="1"/>
          </p:cNvSpPr>
          <p:nvPr>
            <p:ph type="pic" sz="quarter" idx="27"/>
          </p:nvPr>
        </p:nvSpPr>
        <p:spPr>
          <a:xfrm>
            <a:off x="6146014" y="5407511"/>
            <a:ext cx="749300" cy="747712"/>
          </a:xfrm>
        </p:spPr>
        <p:txBody>
          <a:bodyPr/>
          <a:lstStyle/>
          <a:p>
            <a:endParaRPr lang="en-GB"/>
          </a:p>
        </p:txBody>
      </p:sp>
      <p:sp>
        <p:nvSpPr>
          <p:cNvPr id="41" name="Text Placeholder 24">
            <a:extLst>
              <a:ext uri="{FF2B5EF4-FFF2-40B4-BE49-F238E27FC236}">
                <a16:creationId xmlns:a16="http://schemas.microsoft.com/office/drawing/2014/main" id="{F0C9BC9A-FBD2-8447-B14B-34A67422E3FF}"/>
              </a:ext>
            </a:extLst>
          </p:cNvPr>
          <p:cNvSpPr>
            <a:spLocks noGrp="1"/>
          </p:cNvSpPr>
          <p:nvPr>
            <p:ph type="body" sz="quarter" idx="28"/>
          </p:nvPr>
        </p:nvSpPr>
        <p:spPr>
          <a:xfrm>
            <a:off x="7014240" y="5397986"/>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146328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t>July 2022</a:t>
            </a:r>
            <a:endParaRPr lang="en-GB">
              <a:solidFill>
                <a:schemeClr val="tx1">
                  <a:lumMod val="50000"/>
                  <a:lumOff val="50000"/>
                </a:schemeClr>
              </a:solidFill>
            </a:endParaRPr>
          </a:p>
        </p:txBody>
      </p:sp>
      <p:sp>
        <p:nvSpPr>
          <p:cNvPr id="6" name="Slide Number Placeholder 5"/>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41" name="Title Placeholder 40">
            <a:extLst>
              <a:ext uri="{FF2B5EF4-FFF2-40B4-BE49-F238E27FC236}">
                <a16:creationId xmlns:a16="http://schemas.microsoft.com/office/drawing/2014/main" id="{2E204B7C-38DB-D44C-A60D-8DB1BC321B7A}"/>
              </a:ext>
            </a:extLst>
          </p:cNvPr>
          <p:cNvSpPr>
            <a:spLocks noGrp="1"/>
          </p:cNvSpPr>
          <p:nvPr>
            <p:ph type="title"/>
          </p:nvPr>
        </p:nvSpPr>
        <p:spPr>
          <a:xfrm>
            <a:off x="304799" y="264139"/>
            <a:ext cx="11552903" cy="701061"/>
          </a:xfrm>
          <a:prstGeom prst="rect">
            <a:avLst/>
          </a:prstGeom>
        </p:spPr>
        <p:txBody>
          <a:bodyPr vert="horz" lIns="91440" tIns="45720" rIns="91440" bIns="0" rtlCol="0" anchor="b" anchorCtr="0">
            <a:normAutofit/>
          </a:bodyPr>
          <a:lstStyle/>
          <a:p>
            <a:r>
              <a:rPr lang="en-US"/>
              <a:t>Click to edit Master title style</a:t>
            </a:r>
            <a:endParaRPr lang="en-GB"/>
          </a:p>
        </p:txBody>
      </p:sp>
      <p:sp>
        <p:nvSpPr>
          <p:cNvPr id="42" name="Footer Placeholder 41">
            <a:extLst>
              <a:ext uri="{FF2B5EF4-FFF2-40B4-BE49-F238E27FC236}">
                <a16:creationId xmlns:a16="http://schemas.microsoft.com/office/drawing/2014/main" id="{2944441C-D833-E34A-B4E2-6AA9068025A6}"/>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Policy Unit</a:t>
            </a:r>
          </a:p>
        </p:txBody>
      </p:sp>
      <p:sp>
        <p:nvSpPr>
          <p:cNvPr id="60" name="Text Placeholder 59">
            <a:extLst>
              <a:ext uri="{FF2B5EF4-FFF2-40B4-BE49-F238E27FC236}">
                <a16:creationId xmlns:a16="http://schemas.microsoft.com/office/drawing/2014/main" id="{D1054F53-AEA0-8E42-9EE5-F077D8A18FC8}"/>
              </a:ext>
            </a:extLst>
          </p:cNvPr>
          <p:cNvSpPr>
            <a:spLocks noGrp="1"/>
          </p:cNvSpPr>
          <p:nvPr>
            <p:ph type="body" idx="1"/>
          </p:nvPr>
        </p:nvSpPr>
        <p:spPr>
          <a:xfrm>
            <a:off x="304799" y="1257300"/>
            <a:ext cx="11552903" cy="49196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06480838"/>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69" r:id="rId3"/>
    <p:sldLayoutId id="2147483668" r:id="rId4"/>
    <p:sldLayoutId id="2147483664" r:id="rId5"/>
    <p:sldLayoutId id="2147483666" r:id="rId6"/>
    <p:sldLayoutId id="2147483662" r:id="rId7"/>
    <p:sldLayoutId id="2147483663" r:id="rId8"/>
    <p:sldLayoutId id="2147483665" r:id="rId9"/>
    <p:sldLayoutId id="2147483667" r:id="rId10"/>
    <p:sldLayoutId id="2147483671" r:id="rId11"/>
    <p:sldLayoutId id="2147483699" r:id="rId12"/>
  </p:sldLayoutIdLst>
  <p:hf hdr="0"/>
  <p:txStyles>
    <p:titleStyle>
      <a:lvl1pPr algn="l" defTabSz="914400" rtl="0" eaLnBrk="1" latinLnBrk="0" hangingPunct="1">
        <a:lnSpc>
          <a:spcPct val="100000"/>
        </a:lnSpc>
        <a:spcBef>
          <a:spcPct val="0"/>
        </a:spcBef>
        <a:buNone/>
        <a:defRPr sz="3600" b="1" kern="1200">
          <a:solidFill>
            <a:srgbClr val="E4003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2pPr>
      <a:lvl3pPr marL="757238" indent="-222250"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977900" indent="-220663"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1211263" indent="-233363"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t>July 2022</a:t>
            </a:r>
            <a:endParaRPr lang="en-GB">
              <a:solidFill>
                <a:schemeClr val="tx1">
                  <a:lumMod val="50000"/>
                  <a:lumOff val="50000"/>
                </a:schemeClr>
              </a:solidFill>
            </a:endParaRPr>
          </a:p>
        </p:txBody>
      </p:sp>
      <p:sp>
        <p:nvSpPr>
          <p:cNvPr id="6" name="Slide Number Placeholder 5"/>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41" name="Title Placeholder 40">
            <a:extLst>
              <a:ext uri="{FF2B5EF4-FFF2-40B4-BE49-F238E27FC236}">
                <a16:creationId xmlns:a16="http://schemas.microsoft.com/office/drawing/2014/main" id="{2E204B7C-38DB-D44C-A60D-8DB1BC321B7A}"/>
              </a:ext>
            </a:extLst>
          </p:cNvPr>
          <p:cNvSpPr>
            <a:spLocks noGrp="1"/>
          </p:cNvSpPr>
          <p:nvPr>
            <p:ph type="title"/>
          </p:nvPr>
        </p:nvSpPr>
        <p:spPr>
          <a:xfrm>
            <a:off x="304799" y="264139"/>
            <a:ext cx="11552903" cy="701061"/>
          </a:xfrm>
          <a:prstGeom prst="rect">
            <a:avLst/>
          </a:prstGeom>
        </p:spPr>
        <p:txBody>
          <a:bodyPr vert="horz" lIns="91440" tIns="45720" rIns="91440" bIns="0" rtlCol="0" anchor="b" anchorCtr="0">
            <a:normAutofit/>
          </a:bodyPr>
          <a:lstStyle/>
          <a:p>
            <a:r>
              <a:rPr lang="en-US"/>
              <a:t>Click to edit Master title style</a:t>
            </a:r>
            <a:endParaRPr lang="en-GB"/>
          </a:p>
        </p:txBody>
      </p:sp>
      <p:sp>
        <p:nvSpPr>
          <p:cNvPr id="42" name="Footer Placeholder 41">
            <a:extLst>
              <a:ext uri="{FF2B5EF4-FFF2-40B4-BE49-F238E27FC236}">
                <a16:creationId xmlns:a16="http://schemas.microsoft.com/office/drawing/2014/main" id="{2944441C-D833-E34A-B4E2-6AA9068025A6}"/>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Policy Unit</a:t>
            </a:r>
          </a:p>
        </p:txBody>
      </p:sp>
      <p:sp>
        <p:nvSpPr>
          <p:cNvPr id="60" name="Text Placeholder 59">
            <a:extLst>
              <a:ext uri="{FF2B5EF4-FFF2-40B4-BE49-F238E27FC236}">
                <a16:creationId xmlns:a16="http://schemas.microsoft.com/office/drawing/2014/main" id="{D1054F53-AEA0-8E42-9EE5-F077D8A18FC8}"/>
              </a:ext>
            </a:extLst>
          </p:cNvPr>
          <p:cNvSpPr>
            <a:spLocks noGrp="1"/>
          </p:cNvSpPr>
          <p:nvPr>
            <p:ph type="body" idx="1"/>
          </p:nvPr>
        </p:nvSpPr>
        <p:spPr>
          <a:xfrm>
            <a:off x="304799" y="1257300"/>
            <a:ext cx="11552903" cy="49196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686314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100000"/>
        </a:lnSpc>
        <a:spcBef>
          <a:spcPct val="0"/>
        </a:spcBef>
        <a:buNone/>
        <a:defRPr sz="3600" b="1" kern="1200">
          <a:solidFill>
            <a:srgbClr val="E4003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2pPr>
      <a:lvl3pPr marL="757238" indent="-222250"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977900" indent="-220663"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1211263" indent="-233363"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05/12/2024</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70656306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p15:clr>
            <a:srgbClr val="F26B43"/>
          </p15:clr>
        </p15:guide>
        <p15:guide id="13" pos="7680">
          <p15:clr>
            <a:srgbClr val="F26B43"/>
          </p15:clr>
        </p15:guide>
        <p15:guide id="14" pos="340">
          <p15:clr>
            <a:srgbClr val="F26B43"/>
          </p15:clr>
        </p15:guide>
        <p15:guide id="15" pos="7339">
          <p15:clr>
            <a:srgbClr val="F26B43"/>
          </p15:clr>
        </p15:guide>
        <p15:guide id="16" orient="horz">
          <p15:clr>
            <a:srgbClr val="F26B43"/>
          </p15:clr>
        </p15:guide>
        <p15:guide id="17" orient="horz" pos="4320">
          <p15:clr>
            <a:srgbClr val="F26B43"/>
          </p15:clr>
        </p15:guide>
        <p15:guide id="18" orient="horz" pos="408">
          <p15:clr>
            <a:srgbClr val="F26B43"/>
          </p15:clr>
        </p15:guide>
        <p15:guide id="19" orient="horz" pos="3979">
          <p15:clr>
            <a:srgbClr val="F26B43"/>
          </p15:clr>
        </p15:guide>
        <p15:guide id="20" orient="horz" pos="997">
          <p15:clr>
            <a:srgbClr val="F26B43"/>
          </p15:clr>
        </p15:guide>
        <p15:guide id="21" orient="horz" pos="1174">
          <p15:clr>
            <a:srgbClr val="F26B43"/>
          </p15:clr>
        </p15:guide>
        <p15:guide id="22" orient="horz" pos="37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39.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7.xml"/><Relationship Id="rId1" Type="http://schemas.openxmlformats.org/officeDocument/2006/relationships/tags" Target="../tags/tag5.xml"/><Relationship Id="rId6" Type="http://schemas.openxmlformats.org/officeDocument/2006/relationships/image" Target="../media/image38.png"/><Relationship Id="rId5" Type="http://schemas.openxmlformats.org/officeDocument/2006/relationships/chart" Target="../charts/chart8.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7.xml"/><Relationship Id="rId1" Type="http://schemas.openxmlformats.org/officeDocument/2006/relationships/tags" Target="../tags/tag6.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7.xml"/><Relationship Id="rId1" Type="http://schemas.openxmlformats.org/officeDocument/2006/relationships/tags" Target="../tags/tag7.xml"/><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7.xml"/><Relationship Id="rId1" Type="http://schemas.openxmlformats.org/officeDocument/2006/relationships/tags" Target="../tags/tag8.xml"/><Relationship Id="rId5" Type="http://schemas.openxmlformats.org/officeDocument/2006/relationships/chart" Target="../charts/chart12.xml"/><Relationship Id="rId4" Type="http://schemas.openxmlformats.org/officeDocument/2006/relationships/chart" Target="../charts/chart1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7.xml"/><Relationship Id="rId1" Type="http://schemas.openxmlformats.org/officeDocument/2006/relationships/tags" Target="../tags/tag9.xml"/><Relationship Id="rId5" Type="http://schemas.openxmlformats.org/officeDocument/2006/relationships/chart" Target="../charts/chart14.xml"/><Relationship Id="rId4" Type="http://schemas.openxmlformats.org/officeDocument/2006/relationships/chart" Target="../charts/chart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7.xml"/><Relationship Id="rId1" Type="http://schemas.openxmlformats.org/officeDocument/2006/relationships/tags" Target="../tags/tag10.xml"/><Relationship Id="rId4" Type="http://schemas.openxmlformats.org/officeDocument/2006/relationships/chart" Target="../charts/chart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7.xml"/><Relationship Id="rId1" Type="http://schemas.openxmlformats.org/officeDocument/2006/relationships/tags" Target="../tags/tag11.xml"/><Relationship Id="rId4" Type="http://schemas.openxmlformats.org/officeDocument/2006/relationships/chart" Target="../charts/chart1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7.xml"/><Relationship Id="rId1" Type="http://schemas.openxmlformats.org/officeDocument/2006/relationships/tags" Target="../tags/tag12.xml"/><Relationship Id="rId4" Type="http://schemas.openxmlformats.org/officeDocument/2006/relationships/chart" Target="../charts/char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7.xml"/><Relationship Id="rId1" Type="http://schemas.openxmlformats.org/officeDocument/2006/relationships/tags" Target="../tags/tag1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7.xml"/><Relationship Id="rId1" Type="http://schemas.openxmlformats.org/officeDocument/2006/relationships/tags" Target="../tags/tag15.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2.svg"/><Relationship Id="rId2" Type="http://schemas.openxmlformats.org/officeDocument/2006/relationships/hyperlink" Target="https://twitter.com/Essex_CC" TargetMode="External"/><Relationship Id="rId1" Type="http://schemas.openxmlformats.org/officeDocument/2006/relationships/slideLayout" Target="../slideLayouts/slideLayout36.xml"/><Relationship Id="rId6" Type="http://schemas.openxmlformats.org/officeDocument/2006/relationships/image" Target="../media/image41.png"/><Relationship Id="rId5" Type="http://schemas.openxmlformats.org/officeDocument/2006/relationships/hyperlink" Target="https://www.facebook.com/essexcountycouncil" TargetMode="External"/><Relationship Id="rId4" Type="http://schemas.openxmlformats.org/officeDocument/2006/relationships/image" Target="../media/image40.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18" Type="http://schemas.openxmlformats.org/officeDocument/2006/relationships/image" Target="../media/image34.png"/><Relationship Id="rId3" Type="http://schemas.openxmlformats.org/officeDocument/2006/relationships/image" Target="../media/image19.svg"/><Relationship Id="rId21" Type="http://schemas.openxmlformats.org/officeDocument/2006/relationships/image" Target="../media/image37.sv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3.svg"/><Relationship Id="rId2" Type="http://schemas.openxmlformats.org/officeDocument/2006/relationships/image" Target="../media/image18.png"/><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37.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19" Type="http://schemas.openxmlformats.org/officeDocument/2006/relationships/image" Target="../media/image35.sv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9.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7.xml"/><Relationship Id="rId1" Type="http://schemas.openxmlformats.org/officeDocument/2006/relationships/tags" Target="../tags/tag4.xml"/><Relationship Id="rId6" Type="http://schemas.openxmlformats.org/officeDocument/2006/relationships/image" Target="../media/image38.png"/><Relationship Id="rId5" Type="http://schemas.openxmlformats.org/officeDocument/2006/relationships/chart" Target="../charts/char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A36CE-A7CC-C309-0505-8AA4BBC4644B}"/>
              </a:ext>
            </a:extLst>
          </p:cNvPr>
          <p:cNvSpPr>
            <a:spLocks noGrp="1"/>
          </p:cNvSpPr>
          <p:nvPr>
            <p:ph type="ctrTitle"/>
          </p:nvPr>
        </p:nvSpPr>
        <p:spPr>
          <a:xfrm>
            <a:off x="539999" y="1944000"/>
            <a:ext cx="10054109" cy="1620000"/>
          </a:xfrm>
        </p:spPr>
        <p:txBody>
          <a:bodyPr/>
          <a:lstStyle/>
          <a:p>
            <a:r>
              <a:rPr lang="en-GB"/>
              <a:t>Essex Resident Survey 2024: Perceptions of Safety</a:t>
            </a:r>
          </a:p>
        </p:txBody>
      </p:sp>
      <p:sp>
        <p:nvSpPr>
          <p:cNvPr id="3" name="Subtitle 2">
            <a:extLst>
              <a:ext uri="{FF2B5EF4-FFF2-40B4-BE49-F238E27FC236}">
                <a16:creationId xmlns:a16="http://schemas.microsoft.com/office/drawing/2014/main" id="{AE701EAF-FF00-4D7C-24FF-841947A70F7D}"/>
              </a:ext>
            </a:extLst>
          </p:cNvPr>
          <p:cNvSpPr>
            <a:spLocks noGrp="1"/>
          </p:cNvSpPr>
          <p:nvPr>
            <p:ph type="subTitle" idx="1"/>
          </p:nvPr>
        </p:nvSpPr>
        <p:spPr/>
        <p:txBody>
          <a:bodyPr/>
          <a:lstStyle/>
          <a:p>
            <a:r>
              <a:rPr lang="en-GB"/>
              <a:t>Research and Citizen Insight | Policy Unit</a:t>
            </a:r>
          </a:p>
        </p:txBody>
      </p:sp>
      <p:sp>
        <p:nvSpPr>
          <p:cNvPr id="4" name="Date Placeholder 3">
            <a:extLst>
              <a:ext uri="{FF2B5EF4-FFF2-40B4-BE49-F238E27FC236}">
                <a16:creationId xmlns:a16="http://schemas.microsoft.com/office/drawing/2014/main" id="{F0940775-5A11-7C34-2DB5-367FE9D0A04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prstClr val="white"/>
                </a:solidFill>
              </a:rPr>
              <a:t>Novem</a:t>
            </a:r>
            <a:r>
              <a:rPr kumimoji="0" lang="en-GB" sz="2000" b="0" i="0" u="none" strike="noStrike" kern="1200" cap="none" spc="0" normalizeH="0" baseline="0" noProof="0" err="1">
                <a:ln>
                  <a:noFill/>
                </a:ln>
                <a:solidFill>
                  <a:prstClr val="white"/>
                </a:solidFill>
                <a:effectLst/>
                <a:uLnTx/>
                <a:uFillTx/>
                <a:latin typeface="Calibri Light" panose="020F0302020204030204" pitchFamily="34" charset="0"/>
                <a:ea typeface="+mn-ea"/>
                <a:cs typeface="Calibri Light" panose="020F0302020204030204" pitchFamily="34" charset="0"/>
              </a:rPr>
              <a:t>ber</a:t>
            </a:r>
            <a:r>
              <a:rPr kumimoji="0" lang="en-GB" sz="2000" b="0"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rPr>
              <a:t> 2024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Tree>
    <p:custDataLst>
      <p:tags r:id="rId1"/>
    </p:custDataLst>
    <p:extLst>
      <p:ext uri="{BB962C8B-B14F-4D97-AF65-F5344CB8AC3E}">
        <p14:creationId xmlns:p14="http://schemas.microsoft.com/office/powerpoint/2010/main" val="238884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3F59A95E-84F9-4F03-BF8B-E973D3E47BDA}"/>
              </a:ext>
            </a:extLst>
          </p:cNvPr>
          <p:cNvCxnSpPr>
            <a:cxnSpLocks/>
          </p:cNvCxnSpPr>
          <p:nvPr/>
        </p:nvCxnSpPr>
        <p:spPr>
          <a:xfrm>
            <a:off x="10145328" y="1852375"/>
            <a:ext cx="67987" cy="4588139"/>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56" name="Chart 55">
            <a:extLst>
              <a:ext uri="{FF2B5EF4-FFF2-40B4-BE49-F238E27FC236}">
                <a16:creationId xmlns:a16="http://schemas.microsoft.com/office/drawing/2014/main" id="{F5A15459-59BC-3400-DC2E-1A2F8EBC78BA}"/>
              </a:ext>
            </a:extLst>
          </p:cNvPr>
          <p:cNvGraphicFramePr/>
          <p:nvPr>
            <p:extLst>
              <p:ext uri="{D42A27DB-BD31-4B8C-83A1-F6EECF244321}">
                <p14:modId xmlns:p14="http://schemas.microsoft.com/office/powerpoint/2010/main" val="3301153168"/>
              </p:ext>
            </p:extLst>
          </p:nvPr>
        </p:nvGraphicFramePr>
        <p:xfrm>
          <a:off x="5168348" y="1695764"/>
          <a:ext cx="6848107" cy="48667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Chart 43">
            <a:extLst>
              <a:ext uri="{FF2B5EF4-FFF2-40B4-BE49-F238E27FC236}">
                <a16:creationId xmlns:a16="http://schemas.microsoft.com/office/drawing/2014/main" id="{58E67B60-C5E2-46FC-8714-109AFB719BA8}"/>
              </a:ext>
            </a:extLst>
          </p:cNvPr>
          <p:cNvGraphicFramePr/>
          <p:nvPr>
            <p:extLst>
              <p:ext uri="{D42A27DB-BD31-4B8C-83A1-F6EECF244321}">
                <p14:modId xmlns:p14="http://schemas.microsoft.com/office/powerpoint/2010/main" val="1410851686"/>
              </p:ext>
            </p:extLst>
          </p:nvPr>
        </p:nvGraphicFramePr>
        <p:xfrm>
          <a:off x="655597" y="1527107"/>
          <a:ext cx="5278790" cy="4278143"/>
        </p:xfrm>
        <a:graphic>
          <a:graphicData uri="http://schemas.openxmlformats.org/drawingml/2006/chart">
            <c:chart xmlns:c="http://schemas.openxmlformats.org/drawingml/2006/chart" xmlns:r="http://schemas.openxmlformats.org/officeDocument/2006/relationships" r:id="rId4"/>
          </a:graphicData>
        </a:graphic>
      </p:graphicFrame>
      <p:sp>
        <p:nvSpPr>
          <p:cNvPr id="10" name="Right Brace 9">
            <a:extLst>
              <a:ext uri="{FF2B5EF4-FFF2-40B4-BE49-F238E27FC236}">
                <a16:creationId xmlns:a16="http://schemas.microsoft.com/office/drawing/2014/main" id="{A42FC754-32F0-4047-BA62-99714AD0973D}"/>
              </a:ext>
            </a:extLst>
          </p:cNvPr>
          <p:cNvSpPr/>
          <p:nvPr/>
        </p:nvSpPr>
        <p:spPr>
          <a:xfrm>
            <a:off x="3949027" y="3669145"/>
            <a:ext cx="166919" cy="1786678"/>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627FCEA4-0202-446A-B4AC-D0CB7DB33FCA}"/>
              </a:ext>
            </a:extLst>
          </p:cNvPr>
          <p:cNvSpPr/>
          <p:nvPr/>
        </p:nvSpPr>
        <p:spPr>
          <a:xfrm>
            <a:off x="0" y="0"/>
            <a:ext cx="452436" cy="6858000"/>
          </a:xfrm>
          <a:prstGeom prst="rect">
            <a:avLst/>
          </a:prstGeom>
          <a:solidFill>
            <a:srgbClr val="E40037"/>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alibri"/>
                <a:ea typeface="+mn-ea"/>
                <a:cs typeface="+mn-cs"/>
              </a:rPr>
              <a:t>Perceptions of safety</a:t>
            </a:r>
          </a:p>
        </p:txBody>
      </p:sp>
      <p:sp>
        <p:nvSpPr>
          <p:cNvPr id="22" name="TextBox 21">
            <a:extLst>
              <a:ext uri="{FF2B5EF4-FFF2-40B4-BE49-F238E27FC236}">
                <a16:creationId xmlns:a16="http://schemas.microsoft.com/office/drawing/2014/main" id="{92E886A8-BD27-4D33-B862-C94C1C4EA905}"/>
              </a:ext>
            </a:extLst>
          </p:cNvPr>
          <p:cNvSpPr txBox="1"/>
          <p:nvPr/>
        </p:nvSpPr>
        <p:spPr>
          <a:xfrm>
            <a:off x="8361659" y="1375941"/>
            <a:ext cx="231808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rgbClr val="000000"/>
                </a:solidFill>
                <a:effectLst/>
                <a:uLnTx/>
                <a:uFillTx/>
                <a:latin typeface="Calibri"/>
                <a:ea typeface="+mn-ea"/>
                <a:cs typeface="+mn-cs"/>
              </a:rPr>
              <a:t>% very / fairly safe</a:t>
            </a:r>
          </a:p>
        </p:txBody>
      </p:sp>
      <p:sp>
        <p:nvSpPr>
          <p:cNvPr id="25" name="TextBox 24">
            <a:extLst>
              <a:ext uri="{FF2B5EF4-FFF2-40B4-BE49-F238E27FC236}">
                <a16:creationId xmlns:a16="http://schemas.microsoft.com/office/drawing/2014/main" id="{BA433F81-85D4-4936-BF50-F3FFDA8E5E4B}"/>
              </a:ext>
            </a:extLst>
          </p:cNvPr>
          <p:cNvSpPr txBox="1"/>
          <p:nvPr/>
        </p:nvSpPr>
        <p:spPr>
          <a:xfrm>
            <a:off x="695325" y="1387987"/>
            <a:ext cx="788961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Calibri"/>
                <a:ea typeface="+mn-ea"/>
                <a:cs typeface="+mn-cs"/>
              </a:rPr>
              <a:t>How safe or unsafe do you feel when outside in your local area </a:t>
            </a:r>
            <a:r>
              <a:rPr kumimoji="0" lang="en-GB" sz="1400" b="0" i="1" u="sng" strike="noStrike" kern="1200" cap="none" spc="0" normalizeH="0" baseline="0" noProof="0">
                <a:ln>
                  <a:noFill/>
                </a:ln>
                <a:solidFill>
                  <a:prstClr val="black"/>
                </a:solidFill>
                <a:effectLst/>
                <a:uLnTx/>
                <a:uFillTx/>
                <a:latin typeface="Calibri"/>
                <a:ea typeface="+mn-ea"/>
                <a:cs typeface="+mn-cs"/>
              </a:rPr>
              <a:t>after dark</a:t>
            </a:r>
            <a:r>
              <a:rPr kumimoji="0" lang="en-GB" sz="1400" b="0" i="1" u="none" strike="noStrike" kern="1200" cap="none" spc="0" normalizeH="0" baseline="0" noProof="0">
                <a:ln>
                  <a:noFill/>
                </a:ln>
                <a:solidFill>
                  <a:prstClr val="black"/>
                </a:solidFill>
                <a:effectLst/>
                <a:uLnTx/>
                <a:uFillTx/>
                <a:latin typeface="Calibri"/>
                <a:ea typeface="+mn-ea"/>
                <a:cs typeface="+mn-cs"/>
              </a:rPr>
              <a:t>? </a:t>
            </a:r>
          </a:p>
        </p:txBody>
      </p:sp>
      <p:sp>
        <p:nvSpPr>
          <p:cNvPr id="8" name="TextBox 7">
            <a:extLst>
              <a:ext uri="{FF2B5EF4-FFF2-40B4-BE49-F238E27FC236}">
                <a16:creationId xmlns:a16="http://schemas.microsoft.com/office/drawing/2014/main" id="{533839F5-AC8F-4CC9-AAB3-00284A8B1D4A}"/>
              </a:ext>
            </a:extLst>
          </p:cNvPr>
          <p:cNvSpPr txBox="1"/>
          <p:nvPr/>
        </p:nvSpPr>
        <p:spPr>
          <a:xfrm>
            <a:off x="695324" y="6317404"/>
            <a:ext cx="580154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a:ea typeface="+mn-ea"/>
                <a:cs typeface="+mn-cs"/>
              </a:rPr>
              <a:t>Base: All respondents (answering): 2024 – 5,585; 2023 - 6,535. Benchmark: LGA survey – Feb 2024 (</a:t>
            </a:r>
            <a:r>
              <a:rPr lang="en-GB" sz="1000">
                <a:solidFill>
                  <a:srgbClr val="000000"/>
                </a:solidFill>
                <a:latin typeface="Calibri"/>
              </a:rPr>
              <a:t>1000</a:t>
            </a:r>
            <a:r>
              <a:rPr kumimoji="0" lang="en-GB" sz="1000" b="0" i="0" u="none" strike="noStrike" kern="1200" cap="none" spc="0" normalizeH="0" baseline="0" noProof="0">
                <a:ln>
                  <a:noFill/>
                </a:ln>
                <a:solidFill>
                  <a:srgbClr val="000000"/>
                </a:solidFill>
                <a:effectLst/>
                <a:uLnTx/>
                <a:uFillTx/>
                <a:latin typeface="Calibri"/>
                <a:ea typeface="+mn-ea"/>
                <a:cs typeface="+mn-cs"/>
              </a:rPr>
              <a:t>).</a:t>
            </a:r>
            <a:endParaRPr kumimoji="0" lang="en-GB" sz="10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
        <p:nvSpPr>
          <p:cNvPr id="7" name="TextBox 6">
            <a:extLst>
              <a:ext uri="{FF2B5EF4-FFF2-40B4-BE49-F238E27FC236}">
                <a16:creationId xmlns:a16="http://schemas.microsoft.com/office/drawing/2014/main" id="{027F73DE-46A2-44E9-A57A-B87E114A3BB5}"/>
              </a:ext>
            </a:extLst>
          </p:cNvPr>
          <p:cNvSpPr txBox="1"/>
          <p:nvPr/>
        </p:nvSpPr>
        <p:spPr>
          <a:xfrm>
            <a:off x="3968980" y="4342490"/>
            <a:ext cx="567502"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mn-cs"/>
              </a:rPr>
              <a:t>50%</a:t>
            </a:r>
          </a:p>
        </p:txBody>
      </p:sp>
      <p:sp>
        <p:nvSpPr>
          <p:cNvPr id="45" name="Right Brace 44">
            <a:extLst>
              <a:ext uri="{FF2B5EF4-FFF2-40B4-BE49-F238E27FC236}">
                <a16:creationId xmlns:a16="http://schemas.microsoft.com/office/drawing/2014/main" id="{313EAC00-3E5F-4E5A-B91B-854961684AF4}"/>
              </a:ext>
            </a:extLst>
          </p:cNvPr>
          <p:cNvSpPr/>
          <p:nvPr/>
        </p:nvSpPr>
        <p:spPr>
          <a:xfrm>
            <a:off x="3949028" y="1890053"/>
            <a:ext cx="166918" cy="1105686"/>
          </a:xfrm>
          <a:prstGeom prst="rightBrace">
            <a:avLst>
              <a:gd name="adj1" fmla="val 0"/>
              <a:gd name="adj2" fmla="val 50000"/>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46" name="TextBox 45">
            <a:extLst>
              <a:ext uri="{FF2B5EF4-FFF2-40B4-BE49-F238E27FC236}">
                <a16:creationId xmlns:a16="http://schemas.microsoft.com/office/drawing/2014/main" id="{AE1F4EDF-4BE8-4B7A-BA6F-1E8A3ED5E426}"/>
              </a:ext>
            </a:extLst>
          </p:cNvPr>
          <p:cNvSpPr txBox="1"/>
          <p:nvPr/>
        </p:nvSpPr>
        <p:spPr>
          <a:xfrm>
            <a:off x="3952476" y="2231677"/>
            <a:ext cx="567502"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000000"/>
                </a:solidFill>
                <a:latin typeface="Calibri"/>
              </a:rPr>
              <a:t>30</a:t>
            </a:r>
            <a:r>
              <a:rPr kumimoji="0" lang="en-GB" sz="1200" b="1" i="0" u="none" strike="noStrike" kern="1200" cap="none" spc="0" normalizeH="0" baseline="0" noProof="0">
                <a:ln>
                  <a:noFill/>
                </a:ln>
                <a:solidFill>
                  <a:srgbClr val="000000"/>
                </a:solidFill>
                <a:effectLst/>
                <a:uLnTx/>
                <a:uFillTx/>
                <a:latin typeface="Calibri"/>
                <a:ea typeface="+mn-ea"/>
                <a:cs typeface="+mn-cs"/>
              </a:rPr>
              <a:t>%</a:t>
            </a:r>
          </a:p>
        </p:txBody>
      </p:sp>
      <p:cxnSp>
        <p:nvCxnSpPr>
          <p:cNvPr id="29" name="Straight Connector 28">
            <a:extLst>
              <a:ext uri="{FF2B5EF4-FFF2-40B4-BE49-F238E27FC236}">
                <a16:creationId xmlns:a16="http://schemas.microsoft.com/office/drawing/2014/main" id="{92558ACD-5EDB-44DC-B6FC-C42FCE8A8CBA}"/>
              </a:ext>
            </a:extLst>
          </p:cNvPr>
          <p:cNvCxnSpPr>
            <a:cxnSpLocks/>
          </p:cNvCxnSpPr>
          <p:nvPr/>
        </p:nvCxnSpPr>
        <p:spPr>
          <a:xfrm>
            <a:off x="6240237" y="4947186"/>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65C825-D9AE-4C43-85D2-F3C5F54ABD5F}"/>
              </a:ext>
            </a:extLst>
          </p:cNvPr>
          <p:cNvCxnSpPr>
            <a:cxnSpLocks/>
          </p:cNvCxnSpPr>
          <p:nvPr/>
        </p:nvCxnSpPr>
        <p:spPr>
          <a:xfrm>
            <a:off x="6240237" y="4513213"/>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9F954BD5-606E-4898-9A45-2E29FDABB7FC}"/>
              </a:ext>
            </a:extLst>
          </p:cNvPr>
          <p:cNvSpPr/>
          <p:nvPr/>
        </p:nvSpPr>
        <p:spPr>
          <a:xfrm>
            <a:off x="10354775" y="2388728"/>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Rectangle 34">
            <a:extLst>
              <a:ext uri="{FF2B5EF4-FFF2-40B4-BE49-F238E27FC236}">
                <a16:creationId xmlns:a16="http://schemas.microsoft.com/office/drawing/2014/main" id="{6285C9FB-1643-4C70-924F-D5A59A4CB69A}"/>
              </a:ext>
            </a:extLst>
          </p:cNvPr>
          <p:cNvSpPr/>
          <p:nvPr/>
        </p:nvSpPr>
        <p:spPr>
          <a:xfrm>
            <a:off x="9698546" y="3461705"/>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Rectangle 38">
            <a:extLst>
              <a:ext uri="{FF2B5EF4-FFF2-40B4-BE49-F238E27FC236}">
                <a16:creationId xmlns:a16="http://schemas.microsoft.com/office/drawing/2014/main" id="{52AA1FBB-C354-4D55-B67C-936AD7FB4915}"/>
              </a:ext>
            </a:extLst>
          </p:cNvPr>
          <p:cNvSpPr/>
          <p:nvPr/>
        </p:nvSpPr>
        <p:spPr>
          <a:xfrm>
            <a:off x="10366413" y="2829148"/>
            <a:ext cx="386371" cy="212534"/>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Rectangle 39">
            <a:extLst>
              <a:ext uri="{FF2B5EF4-FFF2-40B4-BE49-F238E27FC236}">
                <a16:creationId xmlns:a16="http://schemas.microsoft.com/office/drawing/2014/main" id="{408483D0-921C-4EAA-8119-3D16D2E86437}"/>
              </a:ext>
            </a:extLst>
          </p:cNvPr>
          <p:cNvSpPr/>
          <p:nvPr/>
        </p:nvSpPr>
        <p:spPr>
          <a:xfrm>
            <a:off x="10294769" y="2174133"/>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Rectangle 51">
            <a:extLst>
              <a:ext uri="{FF2B5EF4-FFF2-40B4-BE49-F238E27FC236}">
                <a16:creationId xmlns:a16="http://schemas.microsoft.com/office/drawing/2014/main" id="{801A78B6-170D-4796-97A9-8B2B6BFD7B0B}"/>
              </a:ext>
            </a:extLst>
          </p:cNvPr>
          <p:cNvSpPr/>
          <p:nvPr/>
        </p:nvSpPr>
        <p:spPr>
          <a:xfrm>
            <a:off x="9983990" y="4750135"/>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1" name="Title 1">
            <a:extLst>
              <a:ext uri="{FF2B5EF4-FFF2-40B4-BE49-F238E27FC236}">
                <a16:creationId xmlns:a16="http://schemas.microsoft.com/office/drawing/2014/main" id="{378B3EA2-AC0E-4DB1-8C63-251DF92CEFC8}"/>
              </a:ext>
            </a:extLst>
          </p:cNvPr>
          <p:cNvSpPr txBox="1">
            <a:spLocks/>
          </p:cNvSpPr>
          <p:nvPr/>
        </p:nvSpPr>
        <p:spPr>
          <a:xfrm>
            <a:off x="695324" y="153861"/>
            <a:ext cx="11199745" cy="1081198"/>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rgbClr val="E40037"/>
                </a:solidFill>
                <a:effectLst/>
                <a:uLnTx/>
                <a:uFillTx/>
                <a:latin typeface="Calibri"/>
                <a:ea typeface="+mj-ea"/>
                <a:cs typeface="+mj-cs"/>
              </a:rPr>
              <a:t>Similarly, the proportion of residents that feel safe when outside in their local area </a:t>
            </a:r>
            <a:r>
              <a:rPr kumimoji="0" lang="en-GB" sz="1800" b="1" i="0" u="sng" strike="noStrike" kern="1200" cap="none" spc="0" normalizeH="0" baseline="0" noProof="0">
                <a:ln>
                  <a:noFill/>
                </a:ln>
                <a:solidFill>
                  <a:srgbClr val="E40037"/>
                </a:solidFill>
                <a:effectLst/>
                <a:uLnTx/>
                <a:uFillTx/>
                <a:latin typeface="Calibri"/>
                <a:ea typeface="+mj-ea"/>
                <a:cs typeface="+mj-cs"/>
              </a:rPr>
              <a:t>after dark</a:t>
            </a:r>
            <a:r>
              <a:rPr kumimoji="0" lang="en-GB" sz="1800" b="1" i="0" u="none" strike="noStrike" kern="1200" cap="none" spc="0" normalizeH="0" baseline="0" noProof="0">
                <a:ln>
                  <a:noFill/>
                </a:ln>
                <a:solidFill>
                  <a:srgbClr val="E40037"/>
                </a:solidFill>
                <a:effectLst/>
                <a:uLnTx/>
                <a:uFillTx/>
                <a:latin typeface="Calibri"/>
                <a:ea typeface="+mj-ea"/>
                <a:cs typeface="+mj-cs"/>
              </a:rPr>
              <a:t> has significantly reduced since 2023 and is lower than the latest national result. Those living in more deprived areas and levelling up areas feel less safe vs. other areas. </a:t>
            </a:r>
          </a:p>
        </p:txBody>
      </p:sp>
      <p:sp>
        <p:nvSpPr>
          <p:cNvPr id="28" name="Footer Placeholder 5">
            <a:extLst>
              <a:ext uri="{FF2B5EF4-FFF2-40B4-BE49-F238E27FC236}">
                <a16:creationId xmlns:a16="http://schemas.microsoft.com/office/drawing/2014/main" id="{948EC4E6-E0E0-4F2B-8E22-D06D59415DFF}"/>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rPr>
              <a:t>Produced by Essex County Council Policy Unit</a:t>
            </a:r>
          </a:p>
        </p:txBody>
      </p:sp>
      <p:cxnSp>
        <p:nvCxnSpPr>
          <p:cNvPr id="33" name="Straight Connector 32">
            <a:extLst>
              <a:ext uri="{FF2B5EF4-FFF2-40B4-BE49-F238E27FC236}">
                <a16:creationId xmlns:a16="http://schemas.microsoft.com/office/drawing/2014/main" id="{CE75B3A8-2926-4FBE-92B1-BC431A29E520}"/>
              </a:ext>
            </a:extLst>
          </p:cNvPr>
          <p:cNvCxnSpPr>
            <a:cxnSpLocks/>
          </p:cNvCxnSpPr>
          <p:nvPr/>
        </p:nvCxnSpPr>
        <p:spPr>
          <a:xfrm>
            <a:off x="6243488" y="5367943"/>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66B8CA1C-2B5E-4EA1-8246-1DBE4E4F514C}"/>
              </a:ext>
            </a:extLst>
          </p:cNvPr>
          <p:cNvSpPr/>
          <p:nvPr/>
        </p:nvSpPr>
        <p:spPr>
          <a:xfrm>
            <a:off x="10283437" y="6023930"/>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Rectangle 36">
            <a:extLst>
              <a:ext uri="{FF2B5EF4-FFF2-40B4-BE49-F238E27FC236}">
                <a16:creationId xmlns:a16="http://schemas.microsoft.com/office/drawing/2014/main" id="{A0CA3113-6C65-4BA7-B0BB-23D4D17E3E0F}"/>
              </a:ext>
            </a:extLst>
          </p:cNvPr>
          <p:cNvSpPr/>
          <p:nvPr/>
        </p:nvSpPr>
        <p:spPr>
          <a:xfrm>
            <a:off x="10559598" y="6240950"/>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Rectangle 40">
            <a:extLst>
              <a:ext uri="{FF2B5EF4-FFF2-40B4-BE49-F238E27FC236}">
                <a16:creationId xmlns:a16="http://schemas.microsoft.com/office/drawing/2014/main" id="{16AD9D23-F992-4F0C-A132-37DCE181E777}"/>
              </a:ext>
            </a:extLst>
          </p:cNvPr>
          <p:cNvSpPr/>
          <p:nvPr/>
        </p:nvSpPr>
        <p:spPr>
          <a:xfrm>
            <a:off x="9929775" y="2610267"/>
            <a:ext cx="386395" cy="17253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Rectangle 42">
            <a:extLst>
              <a:ext uri="{FF2B5EF4-FFF2-40B4-BE49-F238E27FC236}">
                <a16:creationId xmlns:a16="http://schemas.microsoft.com/office/drawing/2014/main" id="{666B6F37-1700-4A2C-8A4D-0CC36F941339}"/>
              </a:ext>
            </a:extLst>
          </p:cNvPr>
          <p:cNvSpPr/>
          <p:nvPr/>
        </p:nvSpPr>
        <p:spPr>
          <a:xfrm>
            <a:off x="10885290" y="4308714"/>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7" name="Rectangle 46">
            <a:extLst>
              <a:ext uri="{FF2B5EF4-FFF2-40B4-BE49-F238E27FC236}">
                <a16:creationId xmlns:a16="http://schemas.microsoft.com/office/drawing/2014/main" id="{73252A8D-E31D-4A2A-B026-FE9A1655357E}"/>
              </a:ext>
            </a:extLst>
          </p:cNvPr>
          <p:cNvSpPr/>
          <p:nvPr/>
        </p:nvSpPr>
        <p:spPr>
          <a:xfrm>
            <a:off x="9755676" y="4965573"/>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8" name="Rectangle 47">
            <a:extLst>
              <a:ext uri="{FF2B5EF4-FFF2-40B4-BE49-F238E27FC236}">
                <a16:creationId xmlns:a16="http://schemas.microsoft.com/office/drawing/2014/main" id="{3D8F6031-4EAF-47FC-B934-6D5D8B4DE4E1}"/>
              </a:ext>
            </a:extLst>
          </p:cNvPr>
          <p:cNvSpPr/>
          <p:nvPr/>
        </p:nvSpPr>
        <p:spPr>
          <a:xfrm>
            <a:off x="9791332" y="5389678"/>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Rectangle 48">
            <a:extLst>
              <a:ext uri="{FF2B5EF4-FFF2-40B4-BE49-F238E27FC236}">
                <a16:creationId xmlns:a16="http://schemas.microsoft.com/office/drawing/2014/main" id="{49E1B90B-0831-4679-9DA2-F435205E6D8D}"/>
              </a:ext>
            </a:extLst>
          </p:cNvPr>
          <p:cNvSpPr/>
          <p:nvPr/>
        </p:nvSpPr>
        <p:spPr>
          <a:xfrm>
            <a:off x="9906888" y="5602822"/>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Rectangle 49">
            <a:extLst>
              <a:ext uri="{FF2B5EF4-FFF2-40B4-BE49-F238E27FC236}">
                <a16:creationId xmlns:a16="http://schemas.microsoft.com/office/drawing/2014/main" id="{AF5FF7F0-B1BE-4E36-BE03-B94E0970186A}"/>
              </a:ext>
            </a:extLst>
          </p:cNvPr>
          <p:cNvSpPr/>
          <p:nvPr/>
        </p:nvSpPr>
        <p:spPr>
          <a:xfrm>
            <a:off x="10293259" y="5169837"/>
            <a:ext cx="409996" cy="192237"/>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ight Brace 3">
            <a:extLst>
              <a:ext uri="{FF2B5EF4-FFF2-40B4-BE49-F238E27FC236}">
                <a16:creationId xmlns:a16="http://schemas.microsoft.com/office/drawing/2014/main" id="{88215E33-619D-B148-CA28-06EDB39C1F34}"/>
              </a:ext>
            </a:extLst>
          </p:cNvPr>
          <p:cNvSpPr/>
          <p:nvPr/>
        </p:nvSpPr>
        <p:spPr>
          <a:xfrm>
            <a:off x="3031971" y="3499954"/>
            <a:ext cx="166463" cy="1972473"/>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5" name="TextBox 4">
            <a:extLst>
              <a:ext uri="{FF2B5EF4-FFF2-40B4-BE49-F238E27FC236}">
                <a16:creationId xmlns:a16="http://schemas.microsoft.com/office/drawing/2014/main" id="{495CCA63-18FE-2B50-CFEC-18F9137C7599}"/>
              </a:ext>
            </a:extLst>
          </p:cNvPr>
          <p:cNvSpPr txBox="1"/>
          <p:nvPr/>
        </p:nvSpPr>
        <p:spPr>
          <a:xfrm>
            <a:off x="3053990" y="4416244"/>
            <a:ext cx="567502"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mn-cs"/>
              </a:rPr>
              <a:t>55%</a:t>
            </a:r>
          </a:p>
        </p:txBody>
      </p:sp>
      <p:sp>
        <p:nvSpPr>
          <p:cNvPr id="6" name="Right Brace 5">
            <a:extLst>
              <a:ext uri="{FF2B5EF4-FFF2-40B4-BE49-F238E27FC236}">
                <a16:creationId xmlns:a16="http://schemas.microsoft.com/office/drawing/2014/main" id="{67B93F8C-837C-4781-4A99-86704FE3537A}"/>
              </a:ext>
            </a:extLst>
          </p:cNvPr>
          <p:cNvSpPr/>
          <p:nvPr/>
        </p:nvSpPr>
        <p:spPr>
          <a:xfrm>
            <a:off x="3029648" y="1817887"/>
            <a:ext cx="248496" cy="1025444"/>
          </a:xfrm>
          <a:prstGeom prst="rightBrace">
            <a:avLst>
              <a:gd name="adj1" fmla="val 0"/>
              <a:gd name="adj2" fmla="val 50000"/>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9" name="TextBox 8">
            <a:extLst>
              <a:ext uri="{FF2B5EF4-FFF2-40B4-BE49-F238E27FC236}">
                <a16:creationId xmlns:a16="http://schemas.microsoft.com/office/drawing/2014/main" id="{547461BE-84A7-35A8-897B-9BA46796789A}"/>
              </a:ext>
            </a:extLst>
          </p:cNvPr>
          <p:cNvSpPr txBox="1"/>
          <p:nvPr/>
        </p:nvSpPr>
        <p:spPr>
          <a:xfrm>
            <a:off x="3070676" y="2260981"/>
            <a:ext cx="567502"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000000"/>
                </a:solidFill>
                <a:latin typeface="Calibri"/>
              </a:rPr>
              <a:t>28</a:t>
            </a:r>
            <a:r>
              <a:rPr kumimoji="0" lang="en-GB" sz="1200" b="1" i="0" u="none" strike="noStrike" kern="1200" cap="none" spc="0" normalizeH="0" baseline="0" noProof="0">
                <a:ln>
                  <a:noFill/>
                </a:ln>
                <a:solidFill>
                  <a:srgbClr val="000000"/>
                </a:solidFill>
                <a:effectLst/>
                <a:uLnTx/>
                <a:uFillTx/>
                <a:latin typeface="Calibri"/>
                <a:ea typeface="+mn-ea"/>
                <a:cs typeface="+mn-cs"/>
              </a:rPr>
              <a:t>%</a:t>
            </a:r>
          </a:p>
        </p:txBody>
      </p:sp>
      <p:sp>
        <p:nvSpPr>
          <p:cNvPr id="11" name="Arrow: Up 10">
            <a:extLst>
              <a:ext uri="{FF2B5EF4-FFF2-40B4-BE49-F238E27FC236}">
                <a16:creationId xmlns:a16="http://schemas.microsoft.com/office/drawing/2014/main" id="{C532418D-547D-9763-509E-CE456BAB2534}"/>
              </a:ext>
              <a:ext uri="{C183D7F6-B498-43B3-948B-1728B52AA6E4}">
                <adec:decorative xmlns:adec="http://schemas.microsoft.com/office/drawing/2017/decorative" val="1"/>
              </a:ext>
            </a:extLst>
          </p:cNvPr>
          <p:cNvSpPr/>
          <p:nvPr/>
        </p:nvSpPr>
        <p:spPr>
          <a:xfrm>
            <a:off x="812631" y="5993499"/>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F8B0412D-08C3-16FC-B347-0AD98F4CBC0E}"/>
              </a:ext>
              <a:ext uri="{C183D7F6-B498-43B3-948B-1728B52AA6E4}">
                <adec:decorative xmlns:adec="http://schemas.microsoft.com/office/drawing/2017/decorative" val="1"/>
              </a:ext>
            </a:extLst>
          </p:cNvPr>
          <p:cNvSpPr txBox="1"/>
          <p:nvPr/>
        </p:nvSpPr>
        <p:spPr>
          <a:xfrm>
            <a:off x="1109454" y="5928967"/>
            <a:ext cx="27069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Denotes a statistically significant difference vs previous survey at the 95% confidence level </a:t>
            </a:r>
          </a:p>
        </p:txBody>
      </p:sp>
      <p:sp>
        <p:nvSpPr>
          <p:cNvPr id="13" name="Arrow: Up 12">
            <a:extLst>
              <a:ext uri="{FF2B5EF4-FFF2-40B4-BE49-F238E27FC236}">
                <a16:creationId xmlns:a16="http://schemas.microsoft.com/office/drawing/2014/main" id="{EE22D6D8-DFA0-000D-EAB3-9C0CA525484E}"/>
              </a:ext>
              <a:ext uri="{C183D7F6-B498-43B3-948B-1728B52AA6E4}">
                <adec:decorative xmlns:adec="http://schemas.microsoft.com/office/drawing/2017/decorative" val="1"/>
              </a:ext>
            </a:extLst>
          </p:cNvPr>
          <p:cNvSpPr/>
          <p:nvPr/>
        </p:nvSpPr>
        <p:spPr>
          <a:xfrm flipV="1">
            <a:off x="955177" y="603412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Arrow: Up 13">
            <a:extLst>
              <a:ext uri="{FF2B5EF4-FFF2-40B4-BE49-F238E27FC236}">
                <a16:creationId xmlns:a16="http://schemas.microsoft.com/office/drawing/2014/main" id="{2E78B60B-A47E-0CF9-8258-31706949C10F}"/>
              </a:ext>
              <a:ext uri="{C183D7F6-B498-43B3-948B-1728B52AA6E4}">
                <adec:decorative xmlns:adec="http://schemas.microsoft.com/office/drawing/2017/decorative" val="1"/>
              </a:ext>
            </a:extLst>
          </p:cNvPr>
          <p:cNvSpPr/>
          <p:nvPr/>
        </p:nvSpPr>
        <p:spPr>
          <a:xfrm flipV="1">
            <a:off x="3069093" y="1890053"/>
            <a:ext cx="131094" cy="201784"/>
          </a:xfrm>
          <a:prstGeom prst="up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Arrow: Up 14">
            <a:extLst>
              <a:ext uri="{FF2B5EF4-FFF2-40B4-BE49-F238E27FC236}">
                <a16:creationId xmlns:a16="http://schemas.microsoft.com/office/drawing/2014/main" id="{28C74581-9C20-6297-140A-B88F83CA16B1}"/>
              </a:ext>
              <a:ext uri="{C183D7F6-B498-43B3-948B-1728B52AA6E4}">
                <adec:decorative xmlns:adec="http://schemas.microsoft.com/office/drawing/2017/decorative" val="1"/>
              </a:ext>
            </a:extLst>
          </p:cNvPr>
          <p:cNvSpPr/>
          <p:nvPr/>
        </p:nvSpPr>
        <p:spPr>
          <a:xfrm>
            <a:off x="3070676" y="4152602"/>
            <a:ext cx="131094" cy="201783"/>
          </a:xfrm>
          <a:prstGeom prst="up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Arrow: Up 18">
            <a:extLst>
              <a:ext uri="{FF2B5EF4-FFF2-40B4-BE49-F238E27FC236}">
                <a16:creationId xmlns:a16="http://schemas.microsoft.com/office/drawing/2014/main" id="{80FE3328-0682-8808-7E81-B1F730A5F767}"/>
              </a:ext>
              <a:ext uri="{C183D7F6-B498-43B3-948B-1728B52AA6E4}">
                <adec:decorative xmlns:adec="http://schemas.microsoft.com/office/drawing/2017/decorative" val="1"/>
              </a:ext>
            </a:extLst>
          </p:cNvPr>
          <p:cNvSpPr/>
          <p:nvPr/>
        </p:nvSpPr>
        <p:spPr>
          <a:xfrm>
            <a:off x="3097643" y="5151563"/>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CA3DB4B8-BB26-F68A-86A0-AE053834268C}"/>
              </a:ext>
            </a:extLst>
          </p:cNvPr>
          <p:cNvSpPr/>
          <p:nvPr/>
        </p:nvSpPr>
        <p:spPr>
          <a:xfrm>
            <a:off x="10354775" y="3898927"/>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611FE8F4-329A-F69E-E800-532EC6872857}"/>
              </a:ext>
            </a:extLst>
          </p:cNvPr>
          <p:cNvSpPr/>
          <p:nvPr/>
        </p:nvSpPr>
        <p:spPr>
          <a:xfrm>
            <a:off x="10257647" y="5809347"/>
            <a:ext cx="409996" cy="192237"/>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ight Brace 22">
            <a:extLst>
              <a:ext uri="{FF2B5EF4-FFF2-40B4-BE49-F238E27FC236}">
                <a16:creationId xmlns:a16="http://schemas.microsoft.com/office/drawing/2014/main" id="{054C5973-C545-1C71-0AC5-43D1E6316232}"/>
              </a:ext>
            </a:extLst>
          </p:cNvPr>
          <p:cNvSpPr/>
          <p:nvPr/>
        </p:nvSpPr>
        <p:spPr>
          <a:xfrm>
            <a:off x="4872752" y="1891140"/>
            <a:ext cx="124994" cy="562675"/>
          </a:xfrm>
          <a:prstGeom prst="rightBrace">
            <a:avLst>
              <a:gd name="adj1" fmla="val 0"/>
              <a:gd name="adj2" fmla="val 50000"/>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02115039-59BB-BCBE-A732-FD0D50701D60}"/>
              </a:ext>
            </a:extLst>
          </p:cNvPr>
          <p:cNvSpPr txBox="1"/>
          <p:nvPr/>
        </p:nvSpPr>
        <p:spPr>
          <a:xfrm>
            <a:off x="4904901" y="2002642"/>
            <a:ext cx="567502"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mn-cs"/>
              </a:rPr>
              <a:t>16%</a:t>
            </a:r>
          </a:p>
        </p:txBody>
      </p:sp>
      <p:sp>
        <p:nvSpPr>
          <p:cNvPr id="51" name="Right Brace 50">
            <a:extLst>
              <a:ext uri="{FF2B5EF4-FFF2-40B4-BE49-F238E27FC236}">
                <a16:creationId xmlns:a16="http://schemas.microsoft.com/office/drawing/2014/main" id="{DC82E549-6C08-81A3-A918-E62C15B61ED8}"/>
              </a:ext>
            </a:extLst>
          </p:cNvPr>
          <p:cNvSpPr/>
          <p:nvPr/>
        </p:nvSpPr>
        <p:spPr>
          <a:xfrm>
            <a:off x="4866538" y="2914521"/>
            <a:ext cx="197946" cy="2550637"/>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53" name="TextBox 52">
            <a:extLst>
              <a:ext uri="{FF2B5EF4-FFF2-40B4-BE49-F238E27FC236}">
                <a16:creationId xmlns:a16="http://schemas.microsoft.com/office/drawing/2014/main" id="{65DBB786-E33A-0275-233A-9EABBF4A1882}"/>
              </a:ext>
            </a:extLst>
          </p:cNvPr>
          <p:cNvSpPr txBox="1"/>
          <p:nvPr/>
        </p:nvSpPr>
        <p:spPr>
          <a:xfrm>
            <a:off x="4942292" y="4007023"/>
            <a:ext cx="567502"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mn-cs"/>
              </a:rPr>
              <a:t>71%</a:t>
            </a:r>
          </a:p>
        </p:txBody>
      </p:sp>
      <p:sp>
        <p:nvSpPr>
          <p:cNvPr id="3" name="Slide Number Placeholder 4">
            <a:extLst>
              <a:ext uri="{FF2B5EF4-FFF2-40B4-BE49-F238E27FC236}">
                <a16:creationId xmlns:a16="http://schemas.microsoft.com/office/drawing/2014/main" id="{EE0C66C1-64EA-2084-76AF-DB27A4CDC1F5}"/>
              </a:ext>
              <a:ext uri="{C183D7F6-B498-43B3-948B-1728B52AA6E4}">
                <adec:decorative xmlns:adec="http://schemas.microsoft.com/office/drawing/2017/decorative" val="1"/>
              </a:ext>
            </a:extLst>
          </p:cNvPr>
          <p:cNvSpPr txBox="1">
            <a:spLocks/>
          </p:cNvSpPr>
          <p:nvPr/>
        </p:nvSpPr>
        <p:spPr>
          <a:xfrm>
            <a:off x="11417300" y="6589713"/>
            <a:ext cx="774700" cy="1365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100">
                <a:solidFill>
                  <a:srgbClr val="000000">
                    <a:lumMod val="50000"/>
                    <a:lumOff val="50000"/>
                  </a:srgbClr>
                </a:solidFill>
                <a:latin typeface="Arial" panose="020B0604020202020204"/>
              </a:rPr>
              <a:t>|   </a:t>
            </a:r>
            <a:fld id="{5898CC38-F149-5B45-A1B4-290B41364A0C}" type="slidenum">
              <a:rPr lang="en-GB" sz="1100" smtClean="0">
                <a:solidFill>
                  <a:srgbClr val="000000">
                    <a:lumMod val="50000"/>
                    <a:lumOff val="50000"/>
                  </a:srgbClr>
                </a:solidFill>
                <a:latin typeface="Arial" panose="020B0604020202020204"/>
              </a:rPr>
              <a:pPr>
                <a:defRPr/>
              </a:pPr>
              <a:t>10</a:t>
            </a:fld>
            <a:endParaRPr lang="en-GB" sz="1100">
              <a:solidFill>
                <a:srgbClr val="000000">
                  <a:lumMod val="50000"/>
                  <a:lumOff val="50000"/>
                </a:srgbClr>
              </a:solidFill>
              <a:latin typeface="Arial" panose="020B0604020202020204"/>
            </a:endParaRPr>
          </a:p>
        </p:txBody>
      </p:sp>
      <p:sp>
        <p:nvSpPr>
          <p:cNvPr id="17" name="Date Placeholder 3">
            <a:extLst>
              <a:ext uri="{FF2B5EF4-FFF2-40B4-BE49-F238E27FC236}">
                <a16:creationId xmlns:a16="http://schemas.microsoft.com/office/drawing/2014/main" id="{7E735AFB-EE29-F9D9-7C1F-9AC0CF8378BF}"/>
              </a:ext>
              <a:ext uri="{C183D7F6-B498-43B3-948B-1728B52AA6E4}">
                <adec:decorative xmlns:adec="http://schemas.microsoft.com/office/drawing/2017/decorative" val="1"/>
              </a:ext>
            </a:extLst>
          </p:cNvPr>
          <p:cNvSpPr txBox="1">
            <a:spLocks/>
          </p:cNvSpPr>
          <p:nvPr/>
        </p:nvSpPr>
        <p:spPr>
          <a:xfrm>
            <a:off x="9610725" y="6589713"/>
            <a:ext cx="2193925" cy="1365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latin typeface="Arial" panose="020B0604020202020204"/>
              </a:rPr>
              <a:t>November 2024</a:t>
            </a:r>
          </a:p>
        </p:txBody>
      </p:sp>
    </p:spTree>
    <p:extLst>
      <p:ext uri="{BB962C8B-B14F-4D97-AF65-F5344CB8AC3E}">
        <p14:creationId xmlns:p14="http://schemas.microsoft.com/office/powerpoint/2010/main" val="1282336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Straight Connector 73">
            <a:extLst>
              <a:ext uri="{FF2B5EF4-FFF2-40B4-BE49-F238E27FC236}">
                <a16:creationId xmlns:a16="http://schemas.microsoft.com/office/drawing/2014/main" id="{D65DBAC4-9688-4CE4-8C95-583E82E99EE7}"/>
              </a:ext>
              <a:ext uri="{C183D7F6-B498-43B3-948B-1728B52AA6E4}">
                <adec:decorative xmlns:adec="http://schemas.microsoft.com/office/drawing/2017/decorative" val="1"/>
              </a:ext>
            </a:extLst>
          </p:cNvPr>
          <p:cNvCxnSpPr>
            <a:cxnSpLocks/>
          </p:cNvCxnSpPr>
          <p:nvPr/>
        </p:nvCxnSpPr>
        <p:spPr>
          <a:xfrm>
            <a:off x="4107295" y="2289751"/>
            <a:ext cx="0" cy="3785648"/>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72" name="Chart 71" descr="50% of female residents say they feel very or fairly safe after dark compared with 61% of male residents. By age, 38% of 18-24 year olds and 50% of 25-34 year olds and those aged 75+ say they feel safe, compared with the Essex average of 55%. ">
            <a:extLst>
              <a:ext uri="{FF2B5EF4-FFF2-40B4-BE49-F238E27FC236}">
                <a16:creationId xmlns:a16="http://schemas.microsoft.com/office/drawing/2014/main" id="{A19C1EBC-47E6-418C-A76D-A6E36235AE3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30306086"/>
              </p:ext>
            </p:extLst>
          </p:nvPr>
        </p:nvGraphicFramePr>
        <p:xfrm>
          <a:off x="184348" y="2226844"/>
          <a:ext cx="5548458" cy="3946561"/>
        </p:xfrm>
        <a:graphic>
          <a:graphicData uri="http://schemas.openxmlformats.org/drawingml/2006/chart">
            <c:chart xmlns:c="http://schemas.openxmlformats.org/drawingml/2006/chart" xmlns:r="http://schemas.openxmlformats.org/officeDocument/2006/relationships" r:id="rId4"/>
          </a:graphicData>
        </a:graphic>
      </p:graphicFrame>
      <p:sp>
        <p:nvSpPr>
          <p:cNvPr id="43" name="Title 1">
            <a:extLst>
              <a:ext uri="{FF2B5EF4-FFF2-40B4-BE49-F238E27FC236}">
                <a16:creationId xmlns:a16="http://schemas.microsoft.com/office/drawing/2014/main" id="{19478B12-02AB-4593-A761-E7CDC0ABAF05}"/>
              </a:ext>
            </a:extLst>
          </p:cNvPr>
          <p:cNvSpPr txBox="1">
            <a:spLocks noGrp="1"/>
          </p:cNvSpPr>
          <p:nvPr>
            <p:ph type="title"/>
          </p:nvPr>
        </p:nvSpPr>
        <p:spPr>
          <a:xfrm>
            <a:off x="570251" y="285253"/>
            <a:ext cx="10729233" cy="1065091"/>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accent4"/>
                </a:solidFill>
                <a:effectLst/>
                <a:uLnTx/>
                <a:uFillTx/>
                <a:latin typeface="+mj-lt"/>
                <a:ea typeface="+mj-ea"/>
                <a:cs typeface="+mj-cs"/>
              </a:rPr>
              <a:t>Females, younger adults and those with a long-term limiting health condition or illness (LLTI/condition*) are all less likely feel safe </a:t>
            </a:r>
            <a:r>
              <a:rPr kumimoji="0" lang="en-GB" sz="1800" b="1" i="0" u="sng" strike="noStrike" kern="1200" cap="none" spc="0" normalizeH="0" baseline="0" noProof="0">
                <a:ln>
                  <a:noFill/>
                </a:ln>
                <a:solidFill>
                  <a:schemeClr val="accent4"/>
                </a:solidFill>
                <a:effectLst/>
                <a:uLnTx/>
                <a:uFillTx/>
                <a:latin typeface="+mj-lt"/>
                <a:ea typeface="+mj-ea"/>
                <a:cs typeface="+mj-cs"/>
              </a:rPr>
              <a:t>after dark</a:t>
            </a:r>
            <a:r>
              <a:rPr kumimoji="0" lang="en-GB" sz="1800" b="1" i="0" strike="noStrike" kern="1200" cap="none" spc="0" normalizeH="0" baseline="0" noProof="0">
                <a:ln>
                  <a:noFill/>
                </a:ln>
                <a:solidFill>
                  <a:schemeClr val="accent4"/>
                </a:solidFill>
                <a:effectLst/>
                <a:uLnTx/>
                <a:uFillTx/>
                <a:latin typeface="+mj-lt"/>
                <a:ea typeface="+mj-ea"/>
                <a:cs typeface="+mj-cs"/>
              </a:rPr>
              <a:t>. </a:t>
            </a:r>
          </a:p>
        </p:txBody>
      </p:sp>
      <p:sp>
        <p:nvSpPr>
          <p:cNvPr id="49" name="Footer Placeholder 5">
            <a:extLst>
              <a:ext uri="{FF2B5EF4-FFF2-40B4-BE49-F238E27FC236}">
                <a16:creationId xmlns:a16="http://schemas.microsoft.com/office/drawing/2014/main" id="{03CD52EB-D203-4993-A2D0-642CD60AB25B}"/>
              </a:ext>
              <a:ext uri="{C183D7F6-B498-43B3-948B-1728B52AA6E4}">
                <adec:decorative xmlns:adec="http://schemas.microsoft.com/office/drawing/2017/decorative" val="1"/>
              </a:ext>
            </a:extLst>
          </p:cNvPr>
          <p:cNvSpPr>
            <a:spLocks noGrp="1"/>
          </p:cNvSpPr>
          <p:nvPr>
            <p:ph type="ftr" sz="quarter" idx="4294967295"/>
          </p:nvPr>
        </p:nvSpPr>
        <p:spPr>
          <a:xfrm>
            <a:off x="695324" y="6584186"/>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Produced by Essex County Council Policy Unit</a:t>
            </a:r>
          </a:p>
        </p:txBody>
      </p:sp>
      <p:sp>
        <p:nvSpPr>
          <p:cNvPr id="10" name="Rectangle 9">
            <a:extLst>
              <a:ext uri="{FF2B5EF4-FFF2-40B4-BE49-F238E27FC236}">
                <a16:creationId xmlns:a16="http://schemas.microsoft.com/office/drawing/2014/main" id="{0E52F10C-36D9-4815-85BB-27B69B70A80C}"/>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mj-lt"/>
                <a:ea typeface="+mn-ea"/>
                <a:cs typeface="+mn-cs"/>
              </a:rPr>
              <a:t>Perceptions of safety</a:t>
            </a:r>
          </a:p>
        </p:txBody>
      </p:sp>
      <p:cxnSp>
        <p:nvCxnSpPr>
          <p:cNvPr id="48" name="Straight Connector 47">
            <a:extLst>
              <a:ext uri="{FF2B5EF4-FFF2-40B4-BE49-F238E27FC236}">
                <a16:creationId xmlns:a16="http://schemas.microsoft.com/office/drawing/2014/main" id="{DCF9AFDB-A94C-4549-92B0-B8CFA16B3CCD}"/>
              </a:ext>
              <a:ext uri="{C183D7F6-B498-43B3-948B-1728B52AA6E4}">
                <adec:decorative xmlns:adec="http://schemas.microsoft.com/office/drawing/2017/decorative" val="1"/>
              </a:ext>
            </a:extLst>
          </p:cNvPr>
          <p:cNvCxnSpPr>
            <a:cxnSpLocks/>
          </p:cNvCxnSpPr>
          <p:nvPr/>
        </p:nvCxnSpPr>
        <p:spPr>
          <a:xfrm>
            <a:off x="923925" y="5539996"/>
            <a:ext cx="3893349"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A6EA36C2-59A8-4231-A600-AA8FDFD238AF}"/>
              </a:ext>
              <a:ext uri="{C183D7F6-B498-43B3-948B-1728B52AA6E4}">
                <adec:decorative xmlns:adec="http://schemas.microsoft.com/office/drawing/2017/decorative" val="1"/>
              </a:ext>
            </a:extLst>
          </p:cNvPr>
          <p:cNvSpPr txBox="1"/>
          <p:nvPr/>
        </p:nvSpPr>
        <p:spPr>
          <a:xfrm>
            <a:off x="695324" y="6317404"/>
            <a:ext cx="857893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Base: All respondents (answering) (After dark: 5,553)  * LLTI/condition = Limiting long-term illness or health condition  </a:t>
            </a:r>
          </a:p>
        </p:txBody>
      </p:sp>
      <p:cxnSp>
        <p:nvCxnSpPr>
          <p:cNvPr id="50" name="Straight Connector 49">
            <a:extLst>
              <a:ext uri="{FF2B5EF4-FFF2-40B4-BE49-F238E27FC236}">
                <a16:creationId xmlns:a16="http://schemas.microsoft.com/office/drawing/2014/main" id="{018ED808-D27A-40E8-99A3-45950A3BCAEC}"/>
              </a:ext>
              <a:ext uri="{C183D7F6-B498-43B3-948B-1728B52AA6E4}">
                <adec:decorative xmlns:adec="http://schemas.microsoft.com/office/drawing/2017/decorative" val="1"/>
              </a:ext>
            </a:extLst>
          </p:cNvPr>
          <p:cNvCxnSpPr>
            <a:cxnSpLocks/>
          </p:cNvCxnSpPr>
          <p:nvPr/>
        </p:nvCxnSpPr>
        <p:spPr>
          <a:xfrm>
            <a:off x="903574" y="4990455"/>
            <a:ext cx="40088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57D02ED-4B87-4409-BECE-48792612ACA9}"/>
              </a:ext>
              <a:ext uri="{C183D7F6-B498-43B3-948B-1728B52AA6E4}">
                <adec:decorative xmlns:adec="http://schemas.microsoft.com/office/drawing/2017/decorative" val="1"/>
              </a:ext>
            </a:extLst>
          </p:cNvPr>
          <p:cNvCxnSpPr>
            <a:cxnSpLocks/>
          </p:cNvCxnSpPr>
          <p:nvPr/>
        </p:nvCxnSpPr>
        <p:spPr>
          <a:xfrm>
            <a:off x="923925" y="3057429"/>
            <a:ext cx="3893349"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43E0F361-84B9-4F7F-AEE6-54603D1F5E3C}"/>
              </a:ext>
              <a:ext uri="{C183D7F6-B498-43B3-948B-1728B52AA6E4}">
                <adec:decorative xmlns:adec="http://schemas.microsoft.com/office/drawing/2017/decorative" val="1"/>
              </a:ext>
            </a:extLst>
          </p:cNvPr>
          <p:cNvSpPr txBox="1"/>
          <p:nvPr/>
        </p:nvSpPr>
        <p:spPr>
          <a:xfrm>
            <a:off x="695325" y="1387987"/>
            <a:ext cx="7889618"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solidFill>
                  <a:prstClr val="black"/>
                </a:solidFill>
                <a:effectLst/>
                <a:uLnTx/>
                <a:uFillTx/>
                <a:latin typeface="+mj-lt"/>
                <a:ea typeface="+mn-ea"/>
                <a:cs typeface="+mn-cs"/>
              </a:rPr>
              <a:t>How safe or unsafe do you feel when outside in your local area </a:t>
            </a:r>
            <a:r>
              <a:rPr kumimoji="0" lang="en-GB" sz="1300" b="0" i="1" u="sng" strike="noStrike" kern="1200" cap="none" spc="0" normalizeH="0" baseline="0" noProof="0">
                <a:ln>
                  <a:noFill/>
                </a:ln>
                <a:solidFill>
                  <a:prstClr val="black"/>
                </a:solidFill>
                <a:effectLst/>
                <a:uLnTx/>
                <a:uFillTx/>
                <a:latin typeface="+mj-lt"/>
                <a:ea typeface="+mn-ea"/>
                <a:cs typeface="+mn-cs"/>
              </a:rPr>
              <a:t>after dark</a:t>
            </a:r>
            <a:r>
              <a:rPr kumimoji="0" lang="en-GB" sz="1300" b="0" i="1" u="none" strike="noStrike" kern="1200" cap="none" spc="0" normalizeH="0" baseline="0" noProof="0">
                <a:ln>
                  <a:noFill/>
                </a:ln>
                <a:solidFill>
                  <a:prstClr val="black"/>
                </a:solidFill>
                <a:effectLst/>
                <a:uLnTx/>
                <a:uFillTx/>
                <a:latin typeface="+mj-lt"/>
                <a:ea typeface="+mn-ea"/>
                <a:cs typeface="+mn-cs"/>
              </a:rPr>
              <a:t>? </a:t>
            </a:r>
          </a:p>
        </p:txBody>
      </p:sp>
      <p:sp>
        <p:nvSpPr>
          <p:cNvPr id="71" name="TextBox 70">
            <a:extLst>
              <a:ext uri="{FF2B5EF4-FFF2-40B4-BE49-F238E27FC236}">
                <a16:creationId xmlns:a16="http://schemas.microsoft.com/office/drawing/2014/main" id="{229F8851-88F6-4E0B-880E-D0A740326291}"/>
              </a:ext>
              <a:ext uri="{C183D7F6-B498-43B3-948B-1728B52AA6E4}">
                <adec:decorative xmlns:adec="http://schemas.microsoft.com/office/drawing/2017/decorative" val="1"/>
              </a:ext>
            </a:extLst>
          </p:cNvPr>
          <p:cNvSpPr txBox="1"/>
          <p:nvPr/>
        </p:nvSpPr>
        <p:spPr>
          <a:xfrm>
            <a:off x="8650409" y="1394991"/>
            <a:ext cx="231808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latin typeface="+mj-lt"/>
                <a:ea typeface="+mn-ea"/>
                <a:cs typeface="+mn-cs"/>
              </a:rPr>
              <a:t>% very / fairly safe</a:t>
            </a:r>
          </a:p>
        </p:txBody>
      </p:sp>
      <p:sp>
        <p:nvSpPr>
          <p:cNvPr id="73" name="TextBox 72">
            <a:extLst>
              <a:ext uri="{FF2B5EF4-FFF2-40B4-BE49-F238E27FC236}">
                <a16:creationId xmlns:a16="http://schemas.microsoft.com/office/drawing/2014/main" id="{0997F464-E932-48BD-B685-3177B36649C0}"/>
              </a:ext>
              <a:ext uri="{C183D7F6-B498-43B3-948B-1728B52AA6E4}">
                <adec:decorative xmlns:adec="http://schemas.microsoft.com/office/drawing/2017/decorative" val="1"/>
              </a:ext>
            </a:extLst>
          </p:cNvPr>
          <p:cNvSpPr txBox="1"/>
          <p:nvPr/>
        </p:nvSpPr>
        <p:spPr>
          <a:xfrm>
            <a:off x="2210371" y="1838742"/>
            <a:ext cx="260690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effectLst/>
                <a:uLnTx/>
                <a:uFillTx/>
                <a:latin typeface="+mj-lt"/>
                <a:ea typeface="+mn-ea"/>
                <a:cs typeface="+mn-cs"/>
              </a:rPr>
              <a:t>After dark</a:t>
            </a:r>
          </a:p>
        </p:txBody>
      </p:sp>
      <p:sp>
        <p:nvSpPr>
          <p:cNvPr id="23" name="Rectangle 22">
            <a:extLst>
              <a:ext uri="{FF2B5EF4-FFF2-40B4-BE49-F238E27FC236}">
                <a16:creationId xmlns:a16="http://schemas.microsoft.com/office/drawing/2014/main" id="{3E03D8EB-123C-4DA1-A0FD-EEF16367181E}"/>
              </a:ext>
              <a:ext uri="{C183D7F6-B498-43B3-948B-1728B52AA6E4}">
                <adec:decorative xmlns:adec="http://schemas.microsoft.com/office/drawing/2017/decorative" val="1"/>
              </a:ext>
            </a:extLst>
          </p:cNvPr>
          <p:cNvSpPr/>
          <p:nvPr/>
        </p:nvSpPr>
        <p:spPr>
          <a:xfrm>
            <a:off x="4104687" y="2544607"/>
            <a:ext cx="386371" cy="18587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642418F1-5615-4DF7-A7FB-46910DA9A44C}"/>
              </a:ext>
              <a:ext uri="{C183D7F6-B498-43B3-948B-1728B52AA6E4}">
                <adec:decorative xmlns:adec="http://schemas.microsoft.com/office/drawing/2017/decorative" val="1"/>
              </a:ext>
            </a:extLst>
          </p:cNvPr>
          <p:cNvSpPr/>
          <p:nvPr/>
        </p:nvSpPr>
        <p:spPr>
          <a:xfrm>
            <a:off x="3848285" y="5058386"/>
            <a:ext cx="386371" cy="19224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A4513C7B-97DB-476F-9153-A17CF965FC47}"/>
              </a:ext>
              <a:ext uri="{C183D7F6-B498-43B3-948B-1728B52AA6E4}">
                <adec:decorative xmlns:adec="http://schemas.microsoft.com/office/drawing/2017/decorative" val="1"/>
              </a:ext>
            </a:extLst>
          </p:cNvPr>
          <p:cNvSpPr/>
          <p:nvPr/>
        </p:nvSpPr>
        <p:spPr>
          <a:xfrm>
            <a:off x="3822252" y="5602904"/>
            <a:ext cx="386371" cy="19224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77FAC381-F1C0-4FB9-929D-878FFB28A85F}"/>
              </a:ext>
              <a:ext uri="{C183D7F6-B498-43B3-948B-1728B52AA6E4}">
                <adec:decorative xmlns:adec="http://schemas.microsoft.com/office/drawing/2017/decorative" val="1"/>
              </a:ext>
            </a:extLst>
          </p:cNvPr>
          <p:cNvSpPr/>
          <p:nvPr/>
        </p:nvSpPr>
        <p:spPr>
          <a:xfrm>
            <a:off x="3975754" y="3105304"/>
            <a:ext cx="386371" cy="19224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63A09D96-49DB-4D6E-B421-A57B083D18BC}"/>
              </a:ext>
              <a:ext uri="{C183D7F6-B498-43B3-948B-1728B52AA6E4}">
                <adec:decorative xmlns:adec="http://schemas.microsoft.com/office/drawing/2017/decorative" val="1"/>
              </a:ext>
            </a:extLst>
          </p:cNvPr>
          <p:cNvSpPr/>
          <p:nvPr/>
        </p:nvSpPr>
        <p:spPr>
          <a:xfrm>
            <a:off x="4375422" y="2816544"/>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EB4EA052-A8F0-C30E-6C5E-668420897729}"/>
              </a:ext>
              <a:ext uri="{C183D7F6-B498-43B3-948B-1728B52AA6E4}">
                <adec:decorative xmlns:adec="http://schemas.microsoft.com/office/drawing/2017/decorative" val="1"/>
              </a:ext>
            </a:extLst>
          </p:cNvPr>
          <p:cNvSpPr/>
          <p:nvPr/>
        </p:nvSpPr>
        <p:spPr>
          <a:xfrm>
            <a:off x="4339380" y="4225029"/>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630B11B-E8DD-8957-BBA1-3857E6AF1A89}"/>
              </a:ext>
              <a:ext uri="{C183D7F6-B498-43B3-948B-1728B52AA6E4}">
                <adec:decorative xmlns:adec="http://schemas.microsoft.com/office/drawing/2017/decorative" val="1"/>
              </a:ext>
            </a:extLst>
          </p:cNvPr>
          <p:cNvSpPr/>
          <p:nvPr/>
        </p:nvSpPr>
        <p:spPr>
          <a:xfrm>
            <a:off x="4358237" y="3930039"/>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8A2E5A92-C268-1FB8-D2CD-4157EA239C76}"/>
              </a:ext>
              <a:ext uri="{C183D7F6-B498-43B3-948B-1728B52AA6E4}">
                <adec:decorative xmlns:adec="http://schemas.microsoft.com/office/drawing/2017/decorative" val="1"/>
              </a:ext>
            </a:extLst>
          </p:cNvPr>
          <p:cNvSpPr/>
          <p:nvPr/>
        </p:nvSpPr>
        <p:spPr>
          <a:xfrm>
            <a:off x="4358236" y="5323623"/>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9" name="Chart 8">
            <a:extLst>
              <a:ext uri="{FF2B5EF4-FFF2-40B4-BE49-F238E27FC236}">
                <a16:creationId xmlns:a16="http://schemas.microsoft.com/office/drawing/2014/main" id="{9C5DE888-48C3-BFC7-86FE-8B174CE34C1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85140548"/>
              </p:ext>
            </p:extLst>
          </p:nvPr>
        </p:nvGraphicFramePr>
        <p:xfrm>
          <a:off x="6096000" y="1910688"/>
          <a:ext cx="5810181" cy="4338786"/>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a:extLst>
              <a:ext uri="{FF2B5EF4-FFF2-40B4-BE49-F238E27FC236}">
                <a16:creationId xmlns:a16="http://schemas.microsoft.com/office/drawing/2014/main" id="{E7B96956-9AB4-92C7-8BFE-BAF8219F00C1}"/>
              </a:ext>
              <a:ext uri="{C183D7F6-B498-43B3-948B-1728B52AA6E4}">
                <adec:decorative xmlns:adec="http://schemas.microsoft.com/office/drawing/2017/decorative" val="1"/>
              </a:ext>
            </a:extLst>
          </p:cNvPr>
          <p:cNvSpPr txBox="1"/>
          <p:nvPr/>
        </p:nvSpPr>
        <p:spPr>
          <a:xfrm>
            <a:off x="8190586" y="6163515"/>
            <a:ext cx="27779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panose="020B0604020202020204"/>
                <a:ea typeface="+mn-ea"/>
                <a:cs typeface="+mn-cs"/>
              </a:rPr>
              <a:t>Denotes a statistically significant difference vs the males at the 95% confidence level </a:t>
            </a:r>
          </a:p>
        </p:txBody>
      </p:sp>
      <p:pic>
        <p:nvPicPr>
          <p:cNvPr id="12" name="Picture 11">
            <a:extLst>
              <a:ext uri="{FF2B5EF4-FFF2-40B4-BE49-F238E27FC236}">
                <a16:creationId xmlns:a16="http://schemas.microsoft.com/office/drawing/2014/main" id="{0DAF5FAC-B03D-531D-A18D-103239B2C1CF}"/>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761443" y="6269250"/>
            <a:ext cx="402371" cy="207282"/>
          </a:xfrm>
          <a:prstGeom prst="rect">
            <a:avLst/>
          </a:prstGeom>
        </p:spPr>
      </p:pic>
      <p:sp>
        <p:nvSpPr>
          <p:cNvPr id="13" name="Rectangle 12">
            <a:extLst>
              <a:ext uri="{FF2B5EF4-FFF2-40B4-BE49-F238E27FC236}">
                <a16:creationId xmlns:a16="http://schemas.microsoft.com/office/drawing/2014/main" id="{6C3E1C47-25FD-8E3D-6494-A0D6B72E5949}"/>
              </a:ext>
              <a:ext uri="{C183D7F6-B498-43B3-948B-1728B52AA6E4}">
                <adec:decorative xmlns:adec="http://schemas.microsoft.com/office/drawing/2017/decorative" val="1"/>
              </a:ext>
            </a:extLst>
          </p:cNvPr>
          <p:cNvSpPr/>
          <p:nvPr/>
        </p:nvSpPr>
        <p:spPr>
          <a:xfrm>
            <a:off x="6502556" y="5891024"/>
            <a:ext cx="3917847"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u="none" strike="noStrike" kern="0" cap="none" spc="0" normalizeH="0" baseline="0" noProof="0">
                <a:ln>
                  <a:noFill/>
                </a:ln>
                <a:solidFill>
                  <a:prstClr val="black"/>
                </a:solidFill>
                <a:effectLst/>
                <a:uLnTx/>
                <a:uFillTx/>
                <a:latin typeface="+mj-lt"/>
                <a:ea typeface="+mn-ea"/>
                <a:cs typeface="+mn-cs"/>
              </a:rPr>
              <a:t>NOTE: Low base sizes do not allow for analysis of 18-24 year </a:t>
            </a:r>
            <a:r>
              <a:rPr lang="en-GB" sz="1050" kern="0">
                <a:solidFill>
                  <a:prstClr val="black"/>
                </a:solidFill>
                <a:latin typeface="+mj-lt"/>
              </a:rPr>
              <a:t>males</a:t>
            </a:r>
            <a:r>
              <a:rPr kumimoji="0" lang="en-GB" sz="1050" b="0" u="none" strike="noStrike" kern="0" cap="none" spc="0" normalizeH="0" baseline="0" noProof="0">
                <a:ln>
                  <a:noFill/>
                </a:ln>
                <a:solidFill>
                  <a:prstClr val="black"/>
                </a:solidFill>
                <a:effectLst/>
                <a:uLnTx/>
                <a:uFillTx/>
                <a:latin typeface="+mj-lt"/>
                <a:ea typeface="+mn-ea"/>
                <a:cs typeface="+mn-cs"/>
              </a:rPr>
              <a:t>. </a:t>
            </a:r>
            <a:endParaRPr kumimoji="0" lang="en-GB" sz="1050" b="1" u="none" strike="noStrike" kern="1200" cap="none" spc="0" normalizeH="0" baseline="0" noProof="0">
              <a:ln>
                <a:noFill/>
              </a:ln>
              <a:solidFill>
                <a:srgbClr val="000000"/>
              </a:solidFill>
              <a:effectLst/>
              <a:uLnTx/>
              <a:uFillTx/>
              <a:latin typeface="+mj-lt"/>
              <a:ea typeface="+mn-ea"/>
              <a:cs typeface="+mn-cs"/>
            </a:endParaRPr>
          </a:p>
        </p:txBody>
      </p:sp>
      <p:sp>
        <p:nvSpPr>
          <p:cNvPr id="2" name="Rectangle 1">
            <a:extLst>
              <a:ext uri="{FF2B5EF4-FFF2-40B4-BE49-F238E27FC236}">
                <a16:creationId xmlns:a16="http://schemas.microsoft.com/office/drawing/2014/main" id="{A726C4A2-92BC-9AAF-6CFA-466D9B81F44E}"/>
              </a:ext>
              <a:ext uri="{C183D7F6-B498-43B3-948B-1728B52AA6E4}">
                <adec:decorative xmlns:adec="http://schemas.microsoft.com/office/drawing/2017/decorative" val="1"/>
              </a:ext>
            </a:extLst>
          </p:cNvPr>
          <p:cNvSpPr/>
          <p:nvPr/>
        </p:nvSpPr>
        <p:spPr>
          <a:xfrm>
            <a:off x="4375421" y="5894217"/>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lide Number Placeholder 4">
            <a:extLst>
              <a:ext uri="{FF2B5EF4-FFF2-40B4-BE49-F238E27FC236}">
                <a16:creationId xmlns:a16="http://schemas.microsoft.com/office/drawing/2014/main" id="{9C7599A5-70E8-04B8-253D-4A7C9B8B43E2}"/>
              </a:ext>
              <a:ext uri="{C183D7F6-B498-43B3-948B-1728B52AA6E4}">
                <adec:decorative xmlns:adec="http://schemas.microsoft.com/office/drawing/2017/decorative" val="1"/>
              </a:ext>
            </a:extLst>
          </p:cNvPr>
          <p:cNvSpPr txBox="1">
            <a:spLocks/>
          </p:cNvSpPr>
          <p:nvPr/>
        </p:nvSpPr>
        <p:spPr>
          <a:xfrm>
            <a:off x="11417300" y="6589713"/>
            <a:ext cx="774700" cy="1365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100">
                <a:solidFill>
                  <a:srgbClr val="000000">
                    <a:lumMod val="50000"/>
                    <a:lumOff val="50000"/>
                  </a:srgbClr>
                </a:solidFill>
                <a:latin typeface="Arial" panose="020B0604020202020204"/>
              </a:rPr>
              <a:t>|   </a:t>
            </a:r>
            <a:fld id="{5898CC38-F149-5B45-A1B4-290B41364A0C}" type="slidenum">
              <a:rPr lang="en-GB" sz="1100" smtClean="0">
                <a:solidFill>
                  <a:srgbClr val="000000">
                    <a:lumMod val="50000"/>
                    <a:lumOff val="50000"/>
                  </a:srgbClr>
                </a:solidFill>
                <a:latin typeface="Arial" panose="020B0604020202020204"/>
              </a:rPr>
              <a:pPr>
                <a:defRPr/>
              </a:pPr>
              <a:t>11</a:t>
            </a:fld>
            <a:endParaRPr lang="en-GB" sz="1100">
              <a:solidFill>
                <a:srgbClr val="000000">
                  <a:lumMod val="50000"/>
                  <a:lumOff val="50000"/>
                </a:srgbClr>
              </a:solidFill>
              <a:latin typeface="Arial" panose="020B0604020202020204"/>
            </a:endParaRPr>
          </a:p>
        </p:txBody>
      </p:sp>
      <p:sp>
        <p:nvSpPr>
          <p:cNvPr id="7" name="Date Placeholder 3">
            <a:extLst>
              <a:ext uri="{FF2B5EF4-FFF2-40B4-BE49-F238E27FC236}">
                <a16:creationId xmlns:a16="http://schemas.microsoft.com/office/drawing/2014/main" id="{8E6F0264-59C8-0CBD-B32B-ADC26D048D07}"/>
              </a:ext>
              <a:ext uri="{C183D7F6-B498-43B3-948B-1728B52AA6E4}">
                <adec:decorative xmlns:adec="http://schemas.microsoft.com/office/drawing/2017/decorative" val="1"/>
              </a:ext>
            </a:extLst>
          </p:cNvPr>
          <p:cNvSpPr txBox="1">
            <a:spLocks/>
          </p:cNvSpPr>
          <p:nvPr/>
        </p:nvSpPr>
        <p:spPr>
          <a:xfrm>
            <a:off x="9610725" y="6589713"/>
            <a:ext cx="2193925" cy="1365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latin typeface="Arial" panose="020B0604020202020204"/>
              </a:rPr>
              <a:t>November 2024</a:t>
            </a:r>
          </a:p>
        </p:txBody>
      </p:sp>
    </p:spTree>
    <p:custDataLst>
      <p:tags r:id="rId1"/>
    </p:custDataLst>
    <p:extLst>
      <p:ext uri="{BB962C8B-B14F-4D97-AF65-F5344CB8AC3E}">
        <p14:creationId xmlns:p14="http://schemas.microsoft.com/office/powerpoint/2010/main" val="1798875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itle 1">
            <a:extLst>
              <a:ext uri="{FF2B5EF4-FFF2-40B4-BE49-F238E27FC236}">
                <a16:creationId xmlns:a16="http://schemas.microsoft.com/office/drawing/2014/main" id="{378B3EA2-AC0E-4DB1-8C63-251DF92CEFC8}"/>
              </a:ext>
            </a:extLst>
          </p:cNvPr>
          <p:cNvSpPr txBox="1">
            <a:spLocks noGrp="1"/>
          </p:cNvSpPr>
          <p:nvPr>
            <p:ph type="title"/>
          </p:nvPr>
        </p:nvSpPr>
        <p:spPr>
          <a:xfrm>
            <a:off x="545124" y="300554"/>
            <a:ext cx="11361056" cy="1065091"/>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accent4"/>
                </a:solidFill>
                <a:effectLst/>
                <a:uLnTx/>
                <a:uFillTx/>
                <a:latin typeface="+mj-lt"/>
                <a:ea typeface="+mj-ea"/>
                <a:cs typeface="+mj-cs"/>
              </a:rPr>
              <a:t>Residents living in Essex’s most deprived neighbourhoods (IMD quintile 1 &amp; 2) and ECC’s levelling up priority place, feel significantly less safe both during the day and after dark vs. Essex total population however this has improved when compared to last year's responses. </a:t>
            </a:r>
          </a:p>
        </p:txBody>
      </p:sp>
      <p:sp>
        <p:nvSpPr>
          <p:cNvPr id="18" name="Slide Number Placeholder 4">
            <a:extLst>
              <a:ext uri="{FF2B5EF4-FFF2-40B4-BE49-F238E27FC236}">
                <a16:creationId xmlns:a16="http://schemas.microsoft.com/office/drawing/2014/main" id="{084F90B8-DC45-4CE1-A286-8AC808793DA7}"/>
              </a:ext>
              <a:ext uri="{C183D7F6-B498-43B3-948B-1728B52AA6E4}">
                <adec:decorative xmlns:adec="http://schemas.microsoft.com/office/drawing/2017/decorative" val="1"/>
              </a:ext>
            </a:extLst>
          </p:cNvPr>
          <p:cNvSpPr>
            <a:spLocks noGrp="1"/>
          </p:cNvSpPr>
          <p:nvPr>
            <p:ph type="sldNum" sz="quarter" idx="4294967295"/>
          </p:nvPr>
        </p:nvSpPr>
        <p:spPr>
          <a:xfrm>
            <a:off x="11417300" y="6589713"/>
            <a:ext cx="774700"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19" name="Footer Placeholder 5">
            <a:extLst>
              <a:ext uri="{FF2B5EF4-FFF2-40B4-BE49-F238E27FC236}">
                <a16:creationId xmlns:a16="http://schemas.microsoft.com/office/drawing/2014/main" id="{55D59E30-8FBC-49BD-9197-5E94FD8171A5}"/>
              </a:ext>
              <a:ext uri="{C183D7F6-B498-43B3-948B-1728B52AA6E4}">
                <adec:decorative xmlns:adec="http://schemas.microsoft.com/office/drawing/2017/decorative" val="1"/>
              </a:ext>
            </a:extLst>
          </p:cNvPr>
          <p:cNvSpPr>
            <a:spLocks noGrp="1"/>
          </p:cNvSpPr>
          <p:nvPr>
            <p:ph type="ftr" sz="quarter" idx="4294967295"/>
          </p:nvPr>
        </p:nvSpPr>
        <p:spPr>
          <a:xfrm>
            <a:off x="551339" y="6585457"/>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Produced by Essex County Council Policy Unit</a:t>
            </a:r>
          </a:p>
        </p:txBody>
      </p:sp>
      <p:sp>
        <p:nvSpPr>
          <p:cNvPr id="20" name="Date Placeholder 3">
            <a:extLst>
              <a:ext uri="{FF2B5EF4-FFF2-40B4-BE49-F238E27FC236}">
                <a16:creationId xmlns:a16="http://schemas.microsoft.com/office/drawing/2014/main" id="{E476A395-A3CB-427F-8627-BBE139EE34E7}"/>
              </a:ext>
              <a:ext uri="{C183D7F6-B498-43B3-948B-1728B52AA6E4}">
                <adec:decorative xmlns:adec="http://schemas.microsoft.com/office/drawing/2017/decorative" val="1"/>
              </a:ext>
            </a:extLst>
          </p:cNvPr>
          <p:cNvSpPr>
            <a:spLocks noGrp="1"/>
          </p:cNvSpPr>
          <p:nvPr>
            <p:ph type="dt" sz="half" idx="4294967295"/>
          </p:nvPr>
        </p:nvSpPr>
        <p:spPr>
          <a:xfrm>
            <a:off x="9616267" y="6600009"/>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November 2024</a:t>
            </a:r>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graphicFrame>
        <p:nvGraphicFramePr>
          <p:cNvPr id="36" name="Chart 35">
            <a:extLst>
              <a:ext uri="{FF2B5EF4-FFF2-40B4-BE49-F238E27FC236}">
                <a16:creationId xmlns:a16="http://schemas.microsoft.com/office/drawing/2014/main" id="{B1974E22-3A0D-4342-855D-86E8ECE81CC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77515285"/>
              </p:ext>
            </p:extLst>
          </p:nvPr>
        </p:nvGraphicFramePr>
        <p:xfrm>
          <a:off x="866775" y="2159681"/>
          <a:ext cx="11039405" cy="4371267"/>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24">
            <a:extLst>
              <a:ext uri="{FF2B5EF4-FFF2-40B4-BE49-F238E27FC236}">
                <a16:creationId xmlns:a16="http://schemas.microsoft.com/office/drawing/2014/main" id="{BA433F81-85D4-4936-BF50-F3FFDA8E5E4B}"/>
              </a:ext>
              <a:ext uri="{C183D7F6-B498-43B3-948B-1728B52AA6E4}">
                <adec:decorative xmlns:adec="http://schemas.microsoft.com/office/drawing/2017/decorative" val="1"/>
              </a:ext>
            </a:extLst>
          </p:cNvPr>
          <p:cNvSpPr txBox="1"/>
          <p:nvPr/>
        </p:nvSpPr>
        <p:spPr>
          <a:xfrm>
            <a:off x="695325" y="1387987"/>
            <a:ext cx="7889618"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solidFill>
                  <a:prstClr val="black"/>
                </a:solidFill>
                <a:effectLst/>
                <a:uLnTx/>
                <a:uFillTx/>
                <a:latin typeface="+mj-lt"/>
                <a:ea typeface="+mn-ea"/>
                <a:cs typeface="+mn-cs"/>
              </a:rPr>
              <a:t>How safe or unsafe do you feel when outside in your local area </a:t>
            </a:r>
            <a:r>
              <a:rPr kumimoji="0" lang="en-GB" sz="1300" b="0" i="1" u="sng" strike="noStrike" kern="1200" cap="none" spc="0" normalizeH="0" baseline="0" noProof="0">
                <a:ln>
                  <a:noFill/>
                </a:ln>
                <a:solidFill>
                  <a:prstClr val="black"/>
                </a:solidFill>
                <a:effectLst/>
                <a:uLnTx/>
                <a:uFillTx/>
                <a:latin typeface="+mj-lt"/>
                <a:ea typeface="+mn-ea"/>
                <a:cs typeface="+mn-cs"/>
              </a:rPr>
              <a:t>during the day / after dark</a:t>
            </a:r>
            <a:r>
              <a:rPr kumimoji="0" lang="en-GB" sz="1300" b="0" i="1" u="none" strike="noStrike" kern="1200" cap="none" spc="0" normalizeH="0" baseline="0" noProof="0">
                <a:ln>
                  <a:noFill/>
                </a:ln>
                <a:solidFill>
                  <a:prstClr val="black"/>
                </a:solidFill>
                <a:effectLst/>
                <a:uLnTx/>
                <a:uFillTx/>
                <a:latin typeface="+mj-lt"/>
                <a:ea typeface="+mn-ea"/>
                <a:cs typeface="+mn-cs"/>
              </a:rPr>
              <a:t>? </a:t>
            </a:r>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mj-lt"/>
                <a:ea typeface="+mn-ea"/>
                <a:cs typeface="+mn-cs"/>
              </a:rPr>
              <a:t>Perceptions of safety</a:t>
            </a:r>
          </a:p>
        </p:txBody>
      </p:sp>
      <p:sp>
        <p:nvSpPr>
          <p:cNvPr id="22" name="TextBox 21">
            <a:extLst>
              <a:ext uri="{FF2B5EF4-FFF2-40B4-BE49-F238E27FC236}">
                <a16:creationId xmlns:a16="http://schemas.microsoft.com/office/drawing/2014/main" id="{92E886A8-BD27-4D33-B862-C94C1C4EA905}"/>
              </a:ext>
              <a:ext uri="{C183D7F6-B498-43B3-948B-1728B52AA6E4}">
                <adec:decorative xmlns:adec="http://schemas.microsoft.com/office/drawing/2017/decorative" val="1"/>
              </a:ext>
            </a:extLst>
          </p:cNvPr>
          <p:cNvSpPr txBox="1"/>
          <p:nvPr/>
        </p:nvSpPr>
        <p:spPr>
          <a:xfrm>
            <a:off x="8650409" y="1375941"/>
            <a:ext cx="231808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latin typeface="+mj-lt"/>
                <a:ea typeface="+mn-ea"/>
                <a:cs typeface="+mn-cs"/>
              </a:rPr>
              <a:t>% very / fairly safe</a:t>
            </a:r>
          </a:p>
        </p:txBody>
      </p:sp>
      <p:sp>
        <p:nvSpPr>
          <p:cNvPr id="8" name="TextBox 7">
            <a:extLst>
              <a:ext uri="{FF2B5EF4-FFF2-40B4-BE49-F238E27FC236}">
                <a16:creationId xmlns:a16="http://schemas.microsoft.com/office/drawing/2014/main" id="{533839F5-AC8F-4CC9-AAB3-00284A8B1D4A}"/>
              </a:ext>
              <a:ext uri="{C183D7F6-B498-43B3-948B-1728B52AA6E4}">
                <adec:decorative xmlns:adec="http://schemas.microsoft.com/office/drawing/2017/decorative" val="1"/>
              </a:ext>
            </a:extLst>
          </p:cNvPr>
          <p:cNvSpPr txBox="1"/>
          <p:nvPr/>
        </p:nvSpPr>
        <p:spPr>
          <a:xfrm>
            <a:off x="695324" y="6317404"/>
            <a:ext cx="580154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Base: All respondents (answering), (During the day: </a:t>
            </a:r>
            <a:r>
              <a:rPr lang="en-GB" sz="1000">
                <a:solidFill>
                  <a:srgbClr val="000000"/>
                </a:solidFill>
                <a:latin typeface="Arial" panose="020B0604020202020204"/>
              </a:rPr>
              <a:t>6,535</a:t>
            </a: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 (After dark = </a:t>
            </a:r>
            <a:r>
              <a:rPr lang="en-GB" sz="1000">
                <a:solidFill>
                  <a:srgbClr val="000000"/>
                </a:solidFill>
                <a:latin typeface="Arial" panose="020B0604020202020204"/>
              </a:rPr>
              <a:t>6,493</a:t>
            </a: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a:t>
            </a:r>
            <a:endParaRPr kumimoji="0" lang="en-GB" sz="1000" b="0"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mn-cs"/>
            </a:endParaRPr>
          </a:p>
        </p:txBody>
      </p:sp>
      <p:cxnSp>
        <p:nvCxnSpPr>
          <p:cNvPr id="42" name="Straight Connector 41">
            <a:extLst>
              <a:ext uri="{FF2B5EF4-FFF2-40B4-BE49-F238E27FC236}">
                <a16:creationId xmlns:a16="http://schemas.microsoft.com/office/drawing/2014/main" id="{91D45802-F230-4DBC-AAD9-822A7A2FDF5E}"/>
              </a:ext>
              <a:ext uri="{C183D7F6-B498-43B3-948B-1728B52AA6E4}">
                <adec:decorative xmlns:adec="http://schemas.microsoft.com/office/drawing/2017/decorative" val="1"/>
              </a:ext>
            </a:extLst>
          </p:cNvPr>
          <p:cNvCxnSpPr>
            <a:cxnSpLocks/>
          </p:cNvCxnSpPr>
          <p:nvPr/>
        </p:nvCxnSpPr>
        <p:spPr>
          <a:xfrm flipV="1">
            <a:off x="8893347" y="2358970"/>
            <a:ext cx="0" cy="3182786"/>
          </a:xfrm>
          <a:prstGeom prst="line">
            <a:avLst/>
          </a:prstGeom>
          <a:ln>
            <a:solidFill>
              <a:srgbClr val="C9C9C9"/>
            </a:solidFill>
            <a:prstDash val="lgDash"/>
          </a:ln>
        </p:spPr>
        <p:style>
          <a:lnRef idx="1">
            <a:schemeClr val="accent1"/>
          </a:lnRef>
          <a:fillRef idx="0">
            <a:schemeClr val="accent1"/>
          </a:fillRef>
          <a:effectRef idx="0">
            <a:schemeClr val="accent1"/>
          </a:effectRef>
          <a:fontRef idx="minor">
            <a:schemeClr val="tx1"/>
          </a:fontRef>
        </p:style>
      </p:cxnSp>
      <p:sp>
        <p:nvSpPr>
          <p:cNvPr id="5" name="Arrow: Up 4">
            <a:extLst>
              <a:ext uri="{FF2B5EF4-FFF2-40B4-BE49-F238E27FC236}">
                <a16:creationId xmlns:a16="http://schemas.microsoft.com/office/drawing/2014/main" id="{AFBD9A2D-E74A-4B73-D482-968D8246DBAA}"/>
              </a:ext>
              <a:ext uri="{C183D7F6-B498-43B3-948B-1728B52AA6E4}">
                <adec:decorative xmlns:adec="http://schemas.microsoft.com/office/drawing/2017/decorative" val="1"/>
              </a:ext>
            </a:extLst>
          </p:cNvPr>
          <p:cNvSpPr/>
          <p:nvPr/>
        </p:nvSpPr>
        <p:spPr>
          <a:xfrm>
            <a:off x="4889078" y="6523421"/>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2A9CF295-4ABD-8C0D-EF9E-8E53A0FB87FB}"/>
              </a:ext>
              <a:ext uri="{C183D7F6-B498-43B3-948B-1728B52AA6E4}">
                <adec:decorative xmlns:adec="http://schemas.microsoft.com/office/drawing/2017/decorative" val="1"/>
              </a:ext>
            </a:extLst>
          </p:cNvPr>
          <p:cNvSpPr txBox="1"/>
          <p:nvPr/>
        </p:nvSpPr>
        <p:spPr>
          <a:xfrm>
            <a:off x="5185901" y="6458889"/>
            <a:ext cx="27069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Denotes a statistically significant difference vs Essex total at the 95% confidence level </a:t>
            </a:r>
          </a:p>
        </p:txBody>
      </p:sp>
      <p:sp>
        <p:nvSpPr>
          <p:cNvPr id="7" name="Arrow: Up 6">
            <a:extLst>
              <a:ext uri="{FF2B5EF4-FFF2-40B4-BE49-F238E27FC236}">
                <a16:creationId xmlns:a16="http://schemas.microsoft.com/office/drawing/2014/main" id="{2BB70C19-8A8A-A553-EC18-59839C62EB2E}"/>
              </a:ext>
              <a:ext uri="{C183D7F6-B498-43B3-948B-1728B52AA6E4}">
                <adec:decorative xmlns:adec="http://schemas.microsoft.com/office/drawing/2017/decorative" val="1"/>
              </a:ext>
            </a:extLst>
          </p:cNvPr>
          <p:cNvSpPr/>
          <p:nvPr/>
        </p:nvSpPr>
        <p:spPr>
          <a:xfrm flipV="1">
            <a:off x="5031624" y="6564048"/>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9" name="Straight Connector 8">
            <a:extLst>
              <a:ext uri="{FF2B5EF4-FFF2-40B4-BE49-F238E27FC236}">
                <a16:creationId xmlns:a16="http://schemas.microsoft.com/office/drawing/2014/main" id="{E3B8514C-B30A-063F-8D92-25A85A6394C7}"/>
              </a:ext>
              <a:ext uri="{C183D7F6-B498-43B3-948B-1728B52AA6E4}">
                <adec:decorative xmlns:adec="http://schemas.microsoft.com/office/drawing/2017/decorative" val="1"/>
              </a:ext>
            </a:extLst>
          </p:cNvPr>
          <p:cNvCxnSpPr>
            <a:cxnSpLocks/>
          </p:cNvCxnSpPr>
          <p:nvPr/>
        </p:nvCxnSpPr>
        <p:spPr>
          <a:xfrm flipV="1">
            <a:off x="2215739" y="2358970"/>
            <a:ext cx="0" cy="3182786"/>
          </a:xfrm>
          <a:prstGeom prst="line">
            <a:avLst/>
          </a:prstGeom>
          <a:ln>
            <a:solidFill>
              <a:srgbClr val="C9C9C9"/>
            </a:solidFill>
            <a:prstDash val="lg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26538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B16695-A476-4E8D-5C31-920A2CEFBC25}"/>
              </a:ext>
            </a:extLst>
          </p:cNvPr>
          <p:cNvSpPr>
            <a:spLocks noGrp="1"/>
          </p:cNvSpPr>
          <p:nvPr>
            <p:ph type="title"/>
          </p:nvPr>
        </p:nvSpPr>
        <p:spPr>
          <a:xfrm>
            <a:off x="710493" y="2803524"/>
            <a:ext cx="10896789" cy="1065091"/>
          </a:xfrm>
        </p:spPr>
        <p:txBody>
          <a:bodyPr/>
          <a:lstStyle/>
          <a:p>
            <a:r>
              <a:rPr lang="en-GB" sz="3600">
                <a:solidFill>
                  <a:schemeClr val="accent4"/>
                </a:solidFill>
              </a:rPr>
              <a:t>How perceptions of safety have changed over time…</a:t>
            </a:r>
          </a:p>
        </p:txBody>
      </p:sp>
    </p:spTree>
    <p:extLst>
      <p:ext uri="{BB962C8B-B14F-4D97-AF65-F5344CB8AC3E}">
        <p14:creationId xmlns:p14="http://schemas.microsoft.com/office/powerpoint/2010/main" val="188835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9A72215-A0FC-48EC-B322-C9C0FD0A6BDB}"/>
              </a:ext>
            </a:extLst>
          </p:cNvPr>
          <p:cNvSpPr txBox="1">
            <a:spLocks noGrp="1"/>
          </p:cNvSpPr>
          <p:nvPr>
            <p:ph type="title"/>
          </p:nvPr>
        </p:nvSpPr>
        <p:spPr>
          <a:xfrm>
            <a:off x="545124" y="517524"/>
            <a:ext cx="10811818" cy="1065091"/>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accent4"/>
                </a:solidFill>
                <a:effectLst/>
                <a:uLnTx/>
                <a:uFillTx/>
                <a:latin typeface="+mj-lt"/>
                <a:ea typeface="+mj-ea"/>
                <a:cs typeface="+mj-cs"/>
              </a:rPr>
              <a:t>Perceptions of safety </a:t>
            </a:r>
            <a:r>
              <a:rPr lang="en-GB" sz="1800">
                <a:solidFill>
                  <a:schemeClr val="accent4"/>
                </a:solidFill>
                <a:latin typeface="+mj-lt"/>
              </a:rPr>
              <a:t>decreased</a:t>
            </a:r>
            <a:r>
              <a:rPr kumimoji="0" lang="en-GB" sz="1800" b="1" i="0" u="none" strike="noStrike" kern="1200" cap="none" spc="0" normalizeH="0" baseline="0" noProof="0">
                <a:ln>
                  <a:noFill/>
                </a:ln>
                <a:solidFill>
                  <a:schemeClr val="accent4"/>
                </a:solidFill>
                <a:effectLst/>
                <a:uLnTx/>
                <a:uFillTx/>
                <a:latin typeface="+mj-lt"/>
                <a:ea typeface="+mj-ea"/>
                <a:cs typeface="+mj-cs"/>
              </a:rPr>
              <a:t> in 2023 compared to the levels seen since 2020 but remains higher vs. 2018.Feelings of being safe after dark has had the biggest percentage increase since 2018. </a:t>
            </a:r>
          </a:p>
        </p:txBody>
      </p:sp>
      <p:sp>
        <p:nvSpPr>
          <p:cNvPr id="18" name="Footer Placeholder 5">
            <a:extLst>
              <a:ext uri="{FF2B5EF4-FFF2-40B4-BE49-F238E27FC236}">
                <a16:creationId xmlns:a16="http://schemas.microsoft.com/office/drawing/2014/main" id="{7039218A-945F-4AA5-BD03-C2C467783CDD}"/>
              </a:ext>
              <a:ext uri="{C183D7F6-B498-43B3-948B-1728B52AA6E4}">
                <adec:decorative xmlns:adec="http://schemas.microsoft.com/office/drawing/2017/decorative" val="1"/>
              </a:ext>
            </a:extLst>
          </p:cNvPr>
          <p:cNvSpPr>
            <a:spLocks noGrp="1"/>
          </p:cNvSpPr>
          <p:nvPr>
            <p:ph type="ftr" sz="quarter" idx="4294967295"/>
          </p:nvPr>
        </p:nvSpPr>
        <p:spPr>
          <a:xfrm>
            <a:off x="545124" y="6591861"/>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Produced by Essex County Council Policy Unit</a:t>
            </a:r>
          </a:p>
        </p:txBody>
      </p:sp>
      <p:graphicFrame>
        <p:nvGraphicFramePr>
          <p:cNvPr id="14" name="Chart 13" descr="The 2018 survey found 86% of Essex residents felt very or fairly safe during the day. This rose to 92% in 2020 and remained stable at 91% in 2022.&#10;&#10;The 2018 survey found 48% of Essex residents felt very or fairly safe after dark. This rose to 54% in 2020 and remained stable at 55% in 2022.">
            <a:extLst>
              <a:ext uri="{FF2B5EF4-FFF2-40B4-BE49-F238E27FC236}">
                <a16:creationId xmlns:a16="http://schemas.microsoft.com/office/drawing/2014/main" id="{99CD8443-820C-4A6F-8A4B-B5AE768C6236}"/>
              </a:ext>
            </a:extLst>
          </p:cNvPr>
          <p:cNvGraphicFramePr/>
          <p:nvPr>
            <p:extLst>
              <p:ext uri="{D42A27DB-BD31-4B8C-83A1-F6EECF244321}">
                <p14:modId xmlns:p14="http://schemas.microsoft.com/office/powerpoint/2010/main" val="86586380"/>
              </p:ext>
            </p:extLst>
          </p:nvPr>
        </p:nvGraphicFramePr>
        <p:xfrm>
          <a:off x="696908" y="1910687"/>
          <a:ext cx="10903689" cy="4511417"/>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mj-lt"/>
                <a:ea typeface="+mn-ea"/>
                <a:cs typeface="+mn-cs"/>
              </a:rPr>
              <a:t>Perceptions of safety</a:t>
            </a:r>
          </a:p>
        </p:txBody>
      </p:sp>
      <p:sp>
        <p:nvSpPr>
          <p:cNvPr id="20" name="TextBox 19">
            <a:extLst>
              <a:ext uri="{FF2B5EF4-FFF2-40B4-BE49-F238E27FC236}">
                <a16:creationId xmlns:a16="http://schemas.microsoft.com/office/drawing/2014/main" id="{9FC58C2B-5102-447A-AA7F-9055517F4995}"/>
              </a:ext>
              <a:ext uri="{C183D7F6-B498-43B3-948B-1728B52AA6E4}">
                <adec:decorative xmlns:adec="http://schemas.microsoft.com/office/drawing/2017/decorative" val="1"/>
              </a:ext>
            </a:extLst>
          </p:cNvPr>
          <p:cNvSpPr txBox="1"/>
          <p:nvPr/>
        </p:nvSpPr>
        <p:spPr>
          <a:xfrm>
            <a:off x="8916096" y="1372598"/>
            <a:ext cx="1904659"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chemeClr val="tx2"/>
                </a:solidFill>
                <a:effectLst/>
                <a:uLnTx/>
                <a:uFillTx/>
                <a:latin typeface="+mj-lt"/>
                <a:ea typeface="+mn-ea"/>
                <a:cs typeface="+mn-cs"/>
              </a:rPr>
              <a:t>% very / fairly safe</a:t>
            </a:r>
          </a:p>
        </p:txBody>
      </p:sp>
      <p:sp>
        <p:nvSpPr>
          <p:cNvPr id="21" name="TextBox 20">
            <a:extLst>
              <a:ext uri="{FF2B5EF4-FFF2-40B4-BE49-F238E27FC236}">
                <a16:creationId xmlns:a16="http://schemas.microsoft.com/office/drawing/2014/main" id="{C1AF7ECB-85C1-41D4-98F8-62327786B619}"/>
              </a:ext>
              <a:ext uri="{C183D7F6-B498-43B3-948B-1728B52AA6E4}">
                <adec:decorative xmlns:adec="http://schemas.microsoft.com/office/drawing/2017/decorative" val="1"/>
              </a:ext>
            </a:extLst>
          </p:cNvPr>
          <p:cNvSpPr txBox="1"/>
          <p:nvPr/>
        </p:nvSpPr>
        <p:spPr>
          <a:xfrm>
            <a:off x="695325" y="6317404"/>
            <a:ext cx="650218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Base: All respondents (answering) (various per wave)</a:t>
            </a:r>
          </a:p>
        </p:txBody>
      </p:sp>
      <p:sp>
        <p:nvSpPr>
          <p:cNvPr id="19" name="TextBox 18">
            <a:extLst>
              <a:ext uri="{FF2B5EF4-FFF2-40B4-BE49-F238E27FC236}">
                <a16:creationId xmlns:a16="http://schemas.microsoft.com/office/drawing/2014/main" id="{8122E0E7-33B4-447C-B91C-FDA93A44D7CA}"/>
              </a:ext>
              <a:ext uri="{C183D7F6-B498-43B3-948B-1728B52AA6E4}">
                <adec:decorative xmlns:adec="http://schemas.microsoft.com/office/drawing/2017/decorative" val="1"/>
              </a:ext>
            </a:extLst>
          </p:cNvPr>
          <p:cNvSpPr txBox="1"/>
          <p:nvPr/>
        </p:nvSpPr>
        <p:spPr>
          <a:xfrm>
            <a:off x="695325" y="1387987"/>
            <a:ext cx="7889618"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solidFill>
                  <a:prstClr val="black"/>
                </a:solidFill>
                <a:effectLst/>
                <a:uLnTx/>
                <a:uFillTx/>
                <a:latin typeface="+mj-lt"/>
                <a:ea typeface="+mn-ea"/>
                <a:cs typeface="+mn-cs"/>
              </a:rPr>
              <a:t>How safe or unsafe do you feel when outside in your local area </a:t>
            </a:r>
            <a:r>
              <a:rPr kumimoji="0" lang="en-GB" sz="1300" b="0" i="1" u="sng" strike="noStrike" kern="1200" cap="none" spc="0" normalizeH="0" baseline="0" noProof="0">
                <a:ln>
                  <a:noFill/>
                </a:ln>
                <a:solidFill>
                  <a:prstClr val="black"/>
                </a:solidFill>
                <a:effectLst/>
                <a:uLnTx/>
                <a:uFillTx/>
                <a:latin typeface="+mj-lt"/>
                <a:ea typeface="+mn-ea"/>
                <a:cs typeface="+mn-cs"/>
              </a:rPr>
              <a:t>during the day</a:t>
            </a:r>
            <a:r>
              <a:rPr kumimoji="0" lang="en-GB" sz="1300" b="0" i="1" u="none" strike="noStrike" kern="1200" cap="none" spc="0" normalizeH="0" baseline="0" noProof="0">
                <a:ln>
                  <a:noFill/>
                </a:ln>
                <a:solidFill>
                  <a:prstClr val="black"/>
                </a:solidFill>
                <a:effectLst/>
                <a:uLnTx/>
                <a:uFillTx/>
                <a:latin typeface="+mj-lt"/>
                <a:ea typeface="+mn-ea"/>
                <a:cs typeface="+mn-cs"/>
              </a:rPr>
              <a:t> / </a:t>
            </a:r>
            <a:r>
              <a:rPr kumimoji="0" lang="en-GB" sz="1300" b="0" i="1" u="sng" strike="noStrike" kern="1200" cap="none" spc="0" normalizeH="0" baseline="0" noProof="0">
                <a:ln>
                  <a:noFill/>
                </a:ln>
                <a:solidFill>
                  <a:prstClr val="black"/>
                </a:solidFill>
                <a:effectLst/>
                <a:uLnTx/>
                <a:uFillTx/>
                <a:latin typeface="+mj-lt"/>
                <a:ea typeface="+mn-ea"/>
                <a:cs typeface="+mn-cs"/>
              </a:rPr>
              <a:t>after dark</a:t>
            </a:r>
            <a:r>
              <a:rPr kumimoji="0" lang="en-GB" sz="1300" b="0" i="1" u="none" strike="noStrike" kern="1200" cap="none" spc="0" normalizeH="0" baseline="0" noProof="0">
                <a:ln>
                  <a:noFill/>
                </a:ln>
                <a:solidFill>
                  <a:prstClr val="black"/>
                </a:solidFill>
                <a:effectLst/>
                <a:uLnTx/>
                <a:uFillTx/>
                <a:latin typeface="+mj-lt"/>
                <a:ea typeface="+mn-ea"/>
                <a:cs typeface="+mn-cs"/>
              </a:rPr>
              <a:t>? </a:t>
            </a:r>
          </a:p>
        </p:txBody>
      </p:sp>
      <p:sp>
        <p:nvSpPr>
          <p:cNvPr id="12" name="TextBox 11">
            <a:extLst>
              <a:ext uri="{FF2B5EF4-FFF2-40B4-BE49-F238E27FC236}">
                <a16:creationId xmlns:a16="http://schemas.microsoft.com/office/drawing/2014/main" id="{15956004-699F-45FB-B27F-12DE91A7CC2A}"/>
              </a:ext>
              <a:ext uri="{C183D7F6-B498-43B3-948B-1728B52AA6E4}">
                <adec:decorative xmlns:adec="http://schemas.microsoft.com/office/drawing/2017/decorative" val="1"/>
              </a:ext>
            </a:extLst>
          </p:cNvPr>
          <p:cNvSpPr txBox="1"/>
          <p:nvPr/>
        </p:nvSpPr>
        <p:spPr>
          <a:xfrm>
            <a:off x="5108196" y="6422104"/>
            <a:ext cx="27779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panose="020B0604020202020204"/>
                <a:ea typeface="+mn-ea"/>
                <a:cs typeface="+mn-cs"/>
              </a:rPr>
              <a:t>Denotes a statistically significant difference vs 2022 at the 95% confidence level </a:t>
            </a:r>
          </a:p>
        </p:txBody>
      </p:sp>
      <p:sp>
        <p:nvSpPr>
          <p:cNvPr id="13" name="Arrow: Up 12">
            <a:extLst>
              <a:ext uri="{FF2B5EF4-FFF2-40B4-BE49-F238E27FC236}">
                <a16:creationId xmlns:a16="http://schemas.microsoft.com/office/drawing/2014/main" id="{30675682-CE1E-4FF2-8B42-4C4255EDA3AB}"/>
              </a:ext>
              <a:ext uri="{C183D7F6-B498-43B3-948B-1728B52AA6E4}">
                <adec:decorative xmlns:adec="http://schemas.microsoft.com/office/drawing/2017/decorative" val="1"/>
              </a:ext>
            </a:extLst>
          </p:cNvPr>
          <p:cNvSpPr/>
          <p:nvPr/>
        </p:nvSpPr>
        <p:spPr>
          <a:xfrm>
            <a:off x="4811373" y="6517809"/>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Arrow: Up 14">
            <a:extLst>
              <a:ext uri="{FF2B5EF4-FFF2-40B4-BE49-F238E27FC236}">
                <a16:creationId xmlns:a16="http://schemas.microsoft.com/office/drawing/2014/main" id="{BD5D8628-C7CB-407C-93BB-5A1D7B6BC3AB}"/>
              </a:ext>
              <a:ext uri="{C183D7F6-B498-43B3-948B-1728B52AA6E4}">
                <adec:decorative xmlns:adec="http://schemas.microsoft.com/office/drawing/2017/decorative" val="1"/>
              </a:ext>
            </a:extLst>
          </p:cNvPr>
          <p:cNvSpPr/>
          <p:nvPr/>
        </p:nvSpPr>
        <p:spPr>
          <a:xfrm flipV="1">
            <a:off x="4953919" y="6525348"/>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Arrow: Up 2">
            <a:extLst>
              <a:ext uri="{FF2B5EF4-FFF2-40B4-BE49-F238E27FC236}">
                <a16:creationId xmlns:a16="http://schemas.microsoft.com/office/drawing/2014/main" id="{05E367BB-44DB-5BA8-F4D2-CBB7C6D7C355}"/>
              </a:ext>
              <a:ext uri="{C183D7F6-B498-43B3-948B-1728B52AA6E4}">
                <adec:decorative xmlns:adec="http://schemas.microsoft.com/office/drawing/2017/decorative" val="1"/>
              </a:ext>
            </a:extLst>
          </p:cNvPr>
          <p:cNvSpPr/>
          <p:nvPr/>
        </p:nvSpPr>
        <p:spPr>
          <a:xfrm rot="10800000" flipV="1">
            <a:off x="10638911" y="3583375"/>
            <a:ext cx="131094" cy="201784"/>
          </a:xfrm>
          <a:prstGeom prst="upArrow">
            <a:avLst/>
          </a:prstGeom>
          <a:solidFill>
            <a:srgbClr val="3A7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4">
            <a:extLst>
              <a:ext uri="{FF2B5EF4-FFF2-40B4-BE49-F238E27FC236}">
                <a16:creationId xmlns:a16="http://schemas.microsoft.com/office/drawing/2014/main" id="{7F7B7828-C5A1-0FF4-D9EB-3469547A2743}"/>
              </a:ext>
              <a:ext uri="{C183D7F6-B498-43B3-948B-1728B52AA6E4}">
                <adec:decorative xmlns:adec="http://schemas.microsoft.com/office/drawing/2017/decorative" val="1"/>
              </a:ext>
            </a:extLst>
          </p:cNvPr>
          <p:cNvSpPr txBox="1">
            <a:spLocks/>
          </p:cNvSpPr>
          <p:nvPr/>
        </p:nvSpPr>
        <p:spPr>
          <a:xfrm>
            <a:off x="11417300" y="6589713"/>
            <a:ext cx="774700" cy="1365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100">
                <a:solidFill>
                  <a:srgbClr val="000000">
                    <a:lumMod val="50000"/>
                    <a:lumOff val="50000"/>
                  </a:srgbClr>
                </a:solidFill>
                <a:latin typeface="Arial" panose="020B0604020202020204"/>
              </a:rPr>
              <a:t>|   </a:t>
            </a:r>
            <a:fld id="{5898CC38-F149-5B45-A1B4-290B41364A0C}" type="slidenum">
              <a:rPr lang="en-GB" sz="1100" smtClean="0">
                <a:solidFill>
                  <a:srgbClr val="000000">
                    <a:lumMod val="50000"/>
                    <a:lumOff val="50000"/>
                  </a:srgbClr>
                </a:solidFill>
                <a:latin typeface="Arial" panose="020B0604020202020204"/>
              </a:rPr>
              <a:pPr>
                <a:defRPr/>
              </a:pPr>
              <a:t>14</a:t>
            </a:fld>
            <a:endParaRPr lang="en-GB" sz="1100">
              <a:solidFill>
                <a:srgbClr val="000000">
                  <a:lumMod val="50000"/>
                  <a:lumOff val="50000"/>
                </a:srgbClr>
              </a:solidFill>
              <a:latin typeface="Arial" panose="020B0604020202020204"/>
            </a:endParaRPr>
          </a:p>
        </p:txBody>
      </p:sp>
      <p:sp>
        <p:nvSpPr>
          <p:cNvPr id="5" name="Date Placeholder 3">
            <a:extLst>
              <a:ext uri="{FF2B5EF4-FFF2-40B4-BE49-F238E27FC236}">
                <a16:creationId xmlns:a16="http://schemas.microsoft.com/office/drawing/2014/main" id="{1EE5892B-2521-8612-5796-D748036D5AC6}"/>
              </a:ext>
              <a:ext uri="{C183D7F6-B498-43B3-948B-1728B52AA6E4}">
                <adec:decorative xmlns:adec="http://schemas.microsoft.com/office/drawing/2017/decorative" val="1"/>
              </a:ext>
            </a:extLst>
          </p:cNvPr>
          <p:cNvSpPr txBox="1">
            <a:spLocks/>
          </p:cNvSpPr>
          <p:nvPr/>
        </p:nvSpPr>
        <p:spPr>
          <a:xfrm>
            <a:off x="9610725" y="6589713"/>
            <a:ext cx="2193925" cy="1365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latin typeface="Arial" panose="020B0604020202020204"/>
              </a:rPr>
              <a:t>November 2024</a:t>
            </a:r>
          </a:p>
        </p:txBody>
      </p:sp>
    </p:spTree>
    <p:custDataLst>
      <p:tags r:id="rId1"/>
    </p:custDataLst>
    <p:extLst>
      <p:ext uri="{BB962C8B-B14F-4D97-AF65-F5344CB8AC3E}">
        <p14:creationId xmlns:p14="http://schemas.microsoft.com/office/powerpoint/2010/main" val="2783361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9A72215-A0FC-48EC-B322-C9C0FD0A6BDB}"/>
              </a:ext>
              <a:ext uri="{C183D7F6-B498-43B3-948B-1728B52AA6E4}">
                <adec:decorative xmlns:adec="http://schemas.microsoft.com/office/drawing/2017/decorative" val="0"/>
              </a:ext>
            </a:extLst>
          </p:cNvPr>
          <p:cNvSpPr txBox="1">
            <a:spLocks noGrp="1"/>
          </p:cNvSpPr>
          <p:nvPr>
            <p:ph type="title"/>
          </p:nvPr>
        </p:nvSpPr>
        <p:spPr>
          <a:xfrm>
            <a:off x="606491" y="275393"/>
            <a:ext cx="11286092" cy="1065091"/>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accent4"/>
                </a:solidFill>
                <a:effectLst/>
                <a:uLnTx/>
                <a:uFillTx/>
                <a:latin typeface="+mj-lt"/>
                <a:ea typeface="+mj-ea"/>
                <a:cs typeface="+mj-cs"/>
              </a:rPr>
              <a:t>Whilst the gap in the proportion of females and males who feel </a:t>
            </a:r>
            <a:r>
              <a:rPr kumimoji="0" lang="en-GB" sz="1800" b="1" i="0" u="sng" strike="noStrike" kern="1200" cap="none" spc="0" normalizeH="0" baseline="0" noProof="0">
                <a:ln>
                  <a:noFill/>
                </a:ln>
                <a:solidFill>
                  <a:schemeClr val="accent4"/>
                </a:solidFill>
                <a:effectLst/>
                <a:uLnTx/>
                <a:uFillTx/>
                <a:latin typeface="+mj-lt"/>
                <a:ea typeface="+mj-ea"/>
                <a:cs typeface="+mj-cs"/>
              </a:rPr>
              <a:t>safe during the day </a:t>
            </a:r>
            <a:r>
              <a:rPr kumimoji="0" lang="en-GB" sz="1800" b="1" i="0" u="none" strike="noStrike" kern="1200" cap="none" spc="0" normalizeH="0" baseline="0" noProof="0">
                <a:ln>
                  <a:noFill/>
                </a:ln>
                <a:solidFill>
                  <a:schemeClr val="accent4"/>
                </a:solidFill>
                <a:effectLst/>
                <a:uLnTx/>
                <a:uFillTx/>
                <a:latin typeface="+mj-lt"/>
                <a:ea typeface="+mj-ea"/>
                <a:cs typeface="+mj-cs"/>
              </a:rPr>
              <a:t>has closed, the decline in feelings of safety is felt across age groups, except for </a:t>
            </a:r>
            <a:r>
              <a:rPr lang="en-GB" sz="1800">
                <a:solidFill>
                  <a:schemeClr val="accent4"/>
                </a:solidFill>
                <a:latin typeface="+mj-lt"/>
              </a:rPr>
              <a:t>those aged </a:t>
            </a:r>
            <a:r>
              <a:rPr kumimoji="0" lang="en-GB" sz="1800" b="1" i="0" u="none" strike="noStrike" kern="1200" cap="none" spc="0" normalizeH="0" baseline="0" noProof="0">
                <a:ln>
                  <a:noFill/>
                </a:ln>
                <a:solidFill>
                  <a:schemeClr val="accent4"/>
                </a:solidFill>
                <a:effectLst/>
                <a:uLnTx/>
                <a:uFillTx/>
                <a:latin typeface="+mj-lt"/>
                <a:ea typeface="+mj-ea"/>
                <a:cs typeface="+mj-cs"/>
              </a:rPr>
              <a:t>75+, and those with a LLTI/condition*.</a:t>
            </a:r>
          </a:p>
        </p:txBody>
      </p:sp>
      <p:sp>
        <p:nvSpPr>
          <p:cNvPr id="24" name="Slide Number Placeholder 4">
            <a:extLst>
              <a:ext uri="{FF2B5EF4-FFF2-40B4-BE49-F238E27FC236}">
                <a16:creationId xmlns:a16="http://schemas.microsoft.com/office/drawing/2014/main" id="{2C5033B5-ABA9-4B65-B68B-33F3563FED22}"/>
              </a:ext>
              <a:ext uri="{C183D7F6-B498-43B3-948B-1728B52AA6E4}">
                <adec:decorative xmlns:adec="http://schemas.microsoft.com/office/drawing/2017/decorative" val="1"/>
              </a:ext>
            </a:extLst>
          </p:cNvPr>
          <p:cNvSpPr>
            <a:spLocks noGrp="1"/>
          </p:cNvSpPr>
          <p:nvPr>
            <p:ph type="sldNum" sz="quarter" idx="4294967295"/>
          </p:nvPr>
        </p:nvSpPr>
        <p:spPr>
          <a:xfrm>
            <a:off x="11417300" y="6589713"/>
            <a:ext cx="774700"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25" name="Footer Placeholder 5">
            <a:extLst>
              <a:ext uri="{FF2B5EF4-FFF2-40B4-BE49-F238E27FC236}">
                <a16:creationId xmlns:a16="http://schemas.microsoft.com/office/drawing/2014/main" id="{2CB7AC68-FE0F-4F3B-BB9F-D0CD7CA7988F}"/>
              </a:ext>
              <a:ext uri="{C183D7F6-B498-43B3-948B-1728B52AA6E4}">
                <adec:decorative xmlns:adec="http://schemas.microsoft.com/office/drawing/2017/decorative" val="1"/>
              </a:ext>
            </a:extLst>
          </p:cNvPr>
          <p:cNvSpPr>
            <a:spLocks noGrp="1"/>
          </p:cNvSpPr>
          <p:nvPr>
            <p:ph type="ftr" sz="quarter" idx="4294967295"/>
          </p:nvPr>
        </p:nvSpPr>
        <p:spPr>
          <a:xfrm>
            <a:off x="606491"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sp>
        <p:nvSpPr>
          <p:cNvPr id="26" name="Date Placeholder 3">
            <a:extLst>
              <a:ext uri="{FF2B5EF4-FFF2-40B4-BE49-F238E27FC236}">
                <a16:creationId xmlns:a16="http://schemas.microsoft.com/office/drawing/2014/main" id="{0E7441E7-9023-4B1B-8678-F3796803DA41}"/>
              </a:ext>
              <a:ext uri="{C183D7F6-B498-43B3-948B-1728B52AA6E4}">
                <adec:decorative xmlns:adec="http://schemas.microsoft.com/office/drawing/2017/decorative" val="1"/>
              </a:ext>
            </a:extLst>
          </p:cNvPr>
          <p:cNvSpPr>
            <a:spLocks noGrp="1"/>
          </p:cNvSpPr>
          <p:nvPr>
            <p:ph type="dt" sz="half" idx="4294967295"/>
          </p:nvPr>
        </p:nvSpPr>
        <p:spPr>
          <a:xfrm>
            <a:off x="9596860" y="6599238"/>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November 2024</a:t>
            </a:r>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mj-lt"/>
                <a:ea typeface="+mn-ea"/>
                <a:cs typeface="+mn-cs"/>
              </a:rPr>
              <a:t>Perceptions of safety</a:t>
            </a:r>
          </a:p>
        </p:txBody>
      </p:sp>
      <p:graphicFrame>
        <p:nvGraphicFramePr>
          <p:cNvPr id="14" name="Chart 13">
            <a:extLst>
              <a:ext uri="{FF2B5EF4-FFF2-40B4-BE49-F238E27FC236}">
                <a16:creationId xmlns:a16="http://schemas.microsoft.com/office/drawing/2014/main" id="{99CD8443-820C-4A6F-8A4B-B5AE768C623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74716610"/>
              </p:ext>
            </p:extLst>
          </p:nvPr>
        </p:nvGraphicFramePr>
        <p:xfrm>
          <a:off x="696908" y="1910687"/>
          <a:ext cx="5232254" cy="4511417"/>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a:extLst>
              <a:ext uri="{FF2B5EF4-FFF2-40B4-BE49-F238E27FC236}">
                <a16:creationId xmlns:a16="http://schemas.microsoft.com/office/drawing/2014/main" id="{9FC58C2B-5102-447A-AA7F-9055517F4995}"/>
              </a:ext>
              <a:ext uri="{C183D7F6-B498-43B3-948B-1728B52AA6E4}">
                <adec:decorative xmlns:adec="http://schemas.microsoft.com/office/drawing/2017/decorative" val="1"/>
              </a:ext>
            </a:extLst>
          </p:cNvPr>
          <p:cNvSpPr txBox="1"/>
          <p:nvPr/>
        </p:nvSpPr>
        <p:spPr>
          <a:xfrm>
            <a:off x="8916096" y="1372598"/>
            <a:ext cx="1904659"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latin typeface="+mj-lt"/>
                <a:ea typeface="+mn-ea"/>
                <a:cs typeface="+mn-cs"/>
              </a:rPr>
              <a:t>% very / fairly safe</a:t>
            </a:r>
          </a:p>
        </p:txBody>
      </p:sp>
      <p:sp>
        <p:nvSpPr>
          <p:cNvPr id="21" name="TextBox 20">
            <a:extLst>
              <a:ext uri="{FF2B5EF4-FFF2-40B4-BE49-F238E27FC236}">
                <a16:creationId xmlns:a16="http://schemas.microsoft.com/office/drawing/2014/main" id="{C1AF7ECB-85C1-41D4-98F8-62327786B619}"/>
              </a:ext>
              <a:ext uri="{C183D7F6-B498-43B3-948B-1728B52AA6E4}">
                <adec:decorative xmlns:adec="http://schemas.microsoft.com/office/drawing/2017/decorative" val="1"/>
              </a:ext>
            </a:extLst>
          </p:cNvPr>
          <p:cNvSpPr txBox="1"/>
          <p:nvPr/>
        </p:nvSpPr>
        <p:spPr>
          <a:xfrm>
            <a:off x="695325" y="6317404"/>
            <a:ext cx="650218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mj-lt"/>
                <a:ea typeface="+mn-ea"/>
                <a:cs typeface="+mn-cs"/>
              </a:rPr>
              <a:t>Base: All respondents (answering) (various per wave), * LLTI/condition = Limiting long-term illness or health condition </a:t>
            </a:r>
          </a:p>
        </p:txBody>
      </p:sp>
      <p:sp>
        <p:nvSpPr>
          <p:cNvPr id="19" name="TextBox 18">
            <a:extLst>
              <a:ext uri="{FF2B5EF4-FFF2-40B4-BE49-F238E27FC236}">
                <a16:creationId xmlns:a16="http://schemas.microsoft.com/office/drawing/2014/main" id="{8122E0E7-33B4-447C-B91C-FDA93A44D7CA}"/>
              </a:ext>
              <a:ext uri="{C183D7F6-B498-43B3-948B-1728B52AA6E4}">
                <adec:decorative xmlns:adec="http://schemas.microsoft.com/office/drawing/2017/decorative" val="1"/>
              </a:ext>
            </a:extLst>
          </p:cNvPr>
          <p:cNvSpPr txBox="1"/>
          <p:nvPr/>
        </p:nvSpPr>
        <p:spPr>
          <a:xfrm>
            <a:off x="695325" y="1387987"/>
            <a:ext cx="7889618"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effectLst/>
                <a:uLnTx/>
                <a:uFillTx/>
                <a:latin typeface="+mj-lt"/>
                <a:ea typeface="+mn-ea"/>
                <a:cs typeface="+mn-cs"/>
              </a:rPr>
              <a:t>How safe or unsafe do you feel when outside in your local area </a:t>
            </a:r>
            <a:r>
              <a:rPr kumimoji="0" lang="en-GB" sz="1300" b="0" i="1" u="sng" strike="noStrike" kern="1200" cap="none" spc="0" normalizeH="0" baseline="0" noProof="0">
                <a:ln>
                  <a:noFill/>
                </a:ln>
                <a:effectLst/>
                <a:uLnTx/>
                <a:uFillTx/>
                <a:latin typeface="+mj-lt"/>
                <a:ea typeface="+mn-ea"/>
                <a:cs typeface="+mn-cs"/>
              </a:rPr>
              <a:t>during the day</a:t>
            </a:r>
            <a:r>
              <a:rPr kumimoji="0" lang="en-GB" sz="1300" b="0" i="1" u="none" strike="noStrike" kern="1200" cap="none" spc="0" normalizeH="0" baseline="0" noProof="0">
                <a:ln>
                  <a:noFill/>
                </a:ln>
                <a:effectLst/>
                <a:uLnTx/>
                <a:uFillTx/>
                <a:latin typeface="+mj-lt"/>
                <a:ea typeface="+mn-ea"/>
                <a:cs typeface="+mn-cs"/>
              </a:rPr>
              <a:t>? </a:t>
            </a:r>
          </a:p>
        </p:txBody>
      </p:sp>
      <p:sp>
        <p:nvSpPr>
          <p:cNvPr id="13" name="TextBox 2">
            <a:extLst>
              <a:ext uri="{FF2B5EF4-FFF2-40B4-BE49-F238E27FC236}">
                <a16:creationId xmlns:a16="http://schemas.microsoft.com/office/drawing/2014/main" id="{96B3EFCC-35E2-43C7-B275-11B1AC66956F}"/>
              </a:ext>
              <a:ext uri="{C183D7F6-B498-43B3-948B-1728B52AA6E4}">
                <adec:decorative xmlns:adec="http://schemas.microsoft.com/office/drawing/2017/decorative" val="1"/>
              </a:ext>
            </a:extLst>
          </p:cNvPr>
          <p:cNvSpPr txBox="1"/>
          <p:nvPr/>
        </p:nvSpPr>
        <p:spPr>
          <a:xfrm>
            <a:off x="5085013" y="1756746"/>
            <a:ext cx="2525060"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effectLst/>
                <a:uLnTx/>
                <a:uFillTx/>
                <a:latin typeface="+mj-lt"/>
                <a:ea typeface="+mn-ea"/>
                <a:cs typeface="+mn-cs"/>
              </a:rPr>
              <a:t>DURING THE DAY</a:t>
            </a:r>
          </a:p>
        </p:txBody>
      </p:sp>
      <p:sp>
        <p:nvSpPr>
          <p:cNvPr id="3" name="Arrow: Up 2">
            <a:extLst>
              <a:ext uri="{FF2B5EF4-FFF2-40B4-BE49-F238E27FC236}">
                <a16:creationId xmlns:a16="http://schemas.microsoft.com/office/drawing/2014/main" id="{749AE01D-F979-055F-ACB5-51FF1D166C5F}"/>
              </a:ext>
              <a:ext uri="{C183D7F6-B498-43B3-948B-1728B52AA6E4}">
                <adec:decorative xmlns:adec="http://schemas.microsoft.com/office/drawing/2017/decorative" val="1"/>
              </a:ext>
            </a:extLst>
          </p:cNvPr>
          <p:cNvSpPr/>
          <p:nvPr/>
        </p:nvSpPr>
        <p:spPr>
          <a:xfrm rot="10800000" flipV="1">
            <a:off x="5929162" y="2712238"/>
            <a:ext cx="131094" cy="201784"/>
          </a:xfrm>
          <a:prstGeom prst="upArrow">
            <a:avLst/>
          </a:prstGeom>
          <a:solidFill>
            <a:srgbClr val="007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Arrow: Up 4">
            <a:extLst>
              <a:ext uri="{FF2B5EF4-FFF2-40B4-BE49-F238E27FC236}">
                <a16:creationId xmlns:a16="http://schemas.microsoft.com/office/drawing/2014/main" id="{0BAC4135-83EC-CCEE-25AB-240B10D2234D}"/>
              </a:ext>
              <a:ext uri="{C183D7F6-B498-43B3-948B-1728B52AA6E4}">
                <adec:decorative xmlns:adec="http://schemas.microsoft.com/office/drawing/2017/decorative" val="1"/>
              </a:ext>
            </a:extLst>
          </p:cNvPr>
          <p:cNvSpPr/>
          <p:nvPr/>
        </p:nvSpPr>
        <p:spPr>
          <a:xfrm flipV="1">
            <a:off x="5930696" y="3079390"/>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aphicFrame>
        <p:nvGraphicFramePr>
          <p:cNvPr id="6" name="Chart 5">
            <a:extLst>
              <a:ext uri="{FF2B5EF4-FFF2-40B4-BE49-F238E27FC236}">
                <a16:creationId xmlns:a16="http://schemas.microsoft.com/office/drawing/2014/main" id="{64D77402-C22F-5204-0064-FA7E55379AC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09058260"/>
              </p:ext>
            </p:extLst>
          </p:nvPr>
        </p:nvGraphicFramePr>
        <p:xfrm>
          <a:off x="6588191" y="2283024"/>
          <a:ext cx="4843644" cy="3877434"/>
        </p:xfrm>
        <a:graphic>
          <a:graphicData uri="http://schemas.openxmlformats.org/drawingml/2006/chart">
            <c:chart xmlns:c="http://schemas.openxmlformats.org/drawingml/2006/chart" xmlns:r="http://schemas.openxmlformats.org/officeDocument/2006/relationships" r:id="rId5"/>
          </a:graphicData>
        </a:graphic>
      </p:graphicFrame>
      <p:cxnSp>
        <p:nvCxnSpPr>
          <p:cNvPr id="28" name="Straight Connector 27">
            <a:extLst>
              <a:ext uri="{FF2B5EF4-FFF2-40B4-BE49-F238E27FC236}">
                <a16:creationId xmlns:a16="http://schemas.microsoft.com/office/drawing/2014/main" id="{F4956268-5877-41C1-7655-906145B63D91}"/>
              </a:ext>
            </a:extLst>
          </p:cNvPr>
          <p:cNvCxnSpPr/>
          <p:nvPr/>
        </p:nvCxnSpPr>
        <p:spPr>
          <a:xfrm>
            <a:off x="6979298" y="4702630"/>
            <a:ext cx="4590661"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2BB5298-0A28-AD5A-875C-DFCEB704BDE8}"/>
              </a:ext>
              <a:ext uri="{C183D7F6-B498-43B3-948B-1728B52AA6E4}">
                <adec:decorative xmlns:adec="http://schemas.microsoft.com/office/drawing/2017/decorative" val="1"/>
              </a:ext>
            </a:extLst>
          </p:cNvPr>
          <p:cNvSpPr txBox="1"/>
          <p:nvPr/>
        </p:nvSpPr>
        <p:spPr>
          <a:xfrm>
            <a:off x="7636795" y="6422104"/>
            <a:ext cx="27779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j-lt"/>
                <a:ea typeface="+mn-ea"/>
                <a:cs typeface="+mn-cs"/>
              </a:rPr>
              <a:t>Denotes a statistically significant difference vs 2023 at the 95% confidence level </a:t>
            </a:r>
          </a:p>
        </p:txBody>
      </p:sp>
      <p:sp>
        <p:nvSpPr>
          <p:cNvPr id="33" name="Arrow: Up 32">
            <a:extLst>
              <a:ext uri="{FF2B5EF4-FFF2-40B4-BE49-F238E27FC236}">
                <a16:creationId xmlns:a16="http://schemas.microsoft.com/office/drawing/2014/main" id="{64E25DE4-7615-BC81-01C3-C9BB9852EA25}"/>
              </a:ext>
              <a:ext uri="{C183D7F6-B498-43B3-948B-1728B52AA6E4}">
                <adec:decorative xmlns:adec="http://schemas.microsoft.com/office/drawing/2017/decorative" val="1"/>
              </a:ext>
            </a:extLst>
          </p:cNvPr>
          <p:cNvSpPr/>
          <p:nvPr/>
        </p:nvSpPr>
        <p:spPr>
          <a:xfrm>
            <a:off x="7339972" y="6517809"/>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Arrow: Up 33">
            <a:extLst>
              <a:ext uri="{FF2B5EF4-FFF2-40B4-BE49-F238E27FC236}">
                <a16:creationId xmlns:a16="http://schemas.microsoft.com/office/drawing/2014/main" id="{75BDC791-BC54-30FC-F37D-187085110453}"/>
              </a:ext>
              <a:ext uri="{C183D7F6-B498-43B3-948B-1728B52AA6E4}">
                <adec:decorative xmlns:adec="http://schemas.microsoft.com/office/drawing/2017/decorative" val="1"/>
              </a:ext>
            </a:extLst>
          </p:cNvPr>
          <p:cNvSpPr/>
          <p:nvPr/>
        </p:nvSpPr>
        <p:spPr>
          <a:xfrm flipV="1">
            <a:off x="7482518" y="6525348"/>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2350589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9A72215-A0FC-48EC-B322-C9C0FD0A6BDB}"/>
              </a:ext>
              <a:ext uri="{C183D7F6-B498-43B3-948B-1728B52AA6E4}">
                <adec:decorative xmlns:adec="http://schemas.microsoft.com/office/drawing/2017/decorative" val="0"/>
              </a:ext>
            </a:extLst>
          </p:cNvPr>
          <p:cNvSpPr txBox="1">
            <a:spLocks noGrp="1"/>
          </p:cNvSpPr>
          <p:nvPr>
            <p:ph type="title"/>
          </p:nvPr>
        </p:nvSpPr>
        <p:spPr>
          <a:xfrm>
            <a:off x="606491" y="275393"/>
            <a:ext cx="11286092" cy="1065091"/>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accent4"/>
                </a:solidFill>
                <a:effectLst/>
                <a:uLnTx/>
                <a:uFillTx/>
                <a:latin typeface="+mj-lt"/>
                <a:ea typeface="+mj-ea"/>
                <a:cs typeface="+mj-cs"/>
              </a:rPr>
              <a:t>The gap in proportion of males and females that feel safe outside </a:t>
            </a:r>
            <a:r>
              <a:rPr kumimoji="0" lang="en-GB" sz="1800" b="1" i="0" u="sng" strike="noStrike" kern="1200" cap="none" spc="0" normalizeH="0" baseline="0" noProof="0">
                <a:ln>
                  <a:noFill/>
                </a:ln>
                <a:solidFill>
                  <a:schemeClr val="accent4"/>
                </a:solidFill>
                <a:effectLst/>
                <a:uLnTx/>
                <a:uFillTx/>
                <a:latin typeface="+mj-lt"/>
                <a:ea typeface="+mj-ea"/>
                <a:cs typeface="+mj-cs"/>
              </a:rPr>
              <a:t>after dark</a:t>
            </a:r>
            <a:r>
              <a:rPr kumimoji="0" lang="en-GB" sz="1800" b="1" i="0" strike="noStrike" kern="1200" cap="none" spc="0" normalizeH="0" baseline="0" noProof="0">
                <a:ln>
                  <a:noFill/>
                </a:ln>
                <a:solidFill>
                  <a:schemeClr val="accent4"/>
                </a:solidFill>
                <a:effectLst/>
                <a:uLnTx/>
                <a:uFillTx/>
                <a:latin typeface="+mj-lt"/>
                <a:ea typeface="+mj-ea"/>
                <a:cs typeface="+mj-cs"/>
              </a:rPr>
              <a:t> has widened since 2023 however both genders has seen an increase in safety this year. </a:t>
            </a:r>
            <a:r>
              <a:rPr kumimoji="0" lang="en-GB" sz="1800" b="1" i="0" u="none" strike="noStrike" kern="1200" cap="none" spc="0" normalizeH="0" baseline="0" noProof="0" dirty="0">
                <a:ln>
                  <a:noFill/>
                </a:ln>
                <a:solidFill>
                  <a:schemeClr val="accent4"/>
                </a:solidFill>
                <a:effectLst/>
                <a:uLnTx/>
                <a:uFillTx/>
                <a:latin typeface="+mj-lt"/>
                <a:ea typeface="+mj-ea"/>
                <a:cs typeface="+mj-cs"/>
              </a:rPr>
              <a:t>Residents aged between 45-64 years old have seen the largest reduction in safety, as well as residents without LLTI/condition*. </a:t>
            </a:r>
          </a:p>
        </p:txBody>
      </p:sp>
      <p:sp>
        <p:nvSpPr>
          <p:cNvPr id="24" name="Slide Number Placeholder 4">
            <a:extLst>
              <a:ext uri="{FF2B5EF4-FFF2-40B4-BE49-F238E27FC236}">
                <a16:creationId xmlns:a16="http://schemas.microsoft.com/office/drawing/2014/main" id="{2C5033B5-ABA9-4B65-B68B-33F3563FED22}"/>
              </a:ext>
              <a:ext uri="{C183D7F6-B498-43B3-948B-1728B52AA6E4}">
                <adec:decorative xmlns:adec="http://schemas.microsoft.com/office/drawing/2017/decorative" val="1"/>
              </a:ext>
            </a:extLst>
          </p:cNvPr>
          <p:cNvSpPr>
            <a:spLocks noGrp="1"/>
          </p:cNvSpPr>
          <p:nvPr>
            <p:ph type="sldNum" sz="quarter" idx="4294967295"/>
          </p:nvPr>
        </p:nvSpPr>
        <p:spPr>
          <a:xfrm>
            <a:off x="11417300" y="6589713"/>
            <a:ext cx="774700"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25" name="Footer Placeholder 5">
            <a:extLst>
              <a:ext uri="{FF2B5EF4-FFF2-40B4-BE49-F238E27FC236}">
                <a16:creationId xmlns:a16="http://schemas.microsoft.com/office/drawing/2014/main" id="{2CB7AC68-FE0F-4F3B-BB9F-D0CD7CA7988F}"/>
              </a:ext>
              <a:ext uri="{C183D7F6-B498-43B3-948B-1728B52AA6E4}">
                <adec:decorative xmlns:adec="http://schemas.microsoft.com/office/drawing/2017/decorative" val="1"/>
              </a:ext>
            </a:extLst>
          </p:cNvPr>
          <p:cNvSpPr>
            <a:spLocks noGrp="1"/>
          </p:cNvSpPr>
          <p:nvPr>
            <p:ph type="ftr" sz="quarter" idx="4294967295"/>
          </p:nvPr>
        </p:nvSpPr>
        <p:spPr>
          <a:xfrm>
            <a:off x="606491"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sp>
        <p:nvSpPr>
          <p:cNvPr id="26" name="Date Placeholder 3">
            <a:extLst>
              <a:ext uri="{FF2B5EF4-FFF2-40B4-BE49-F238E27FC236}">
                <a16:creationId xmlns:a16="http://schemas.microsoft.com/office/drawing/2014/main" id="{0E7441E7-9023-4B1B-8678-F3796803DA41}"/>
              </a:ext>
              <a:ext uri="{C183D7F6-B498-43B3-948B-1728B52AA6E4}">
                <adec:decorative xmlns:adec="http://schemas.microsoft.com/office/drawing/2017/decorative" val="1"/>
              </a:ext>
            </a:extLst>
          </p:cNvPr>
          <p:cNvSpPr>
            <a:spLocks noGrp="1"/>
          </p:cNvSpPr>
          <p:nvPr>
            <p:ph type="dt" sz="half" idx="4294967295"/>
          </p:nvPr>
        </p:nvSpPr>
        <p:spPr>
          <a:xfrm>
            <a:off x="9596860" y="6599238"/>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November 2024</a:t>
            </a:r>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graphicFrame>
        <p:nvGraphicFramePr>
          <p:cNvPr id="16" name="Chart 15">
            <a:extLst>
              <a:ext uri="{FF2B5EF4-FFF2-40B4-BE49-F238E27FC236}">
                <a16:creationId xmlns:a16="http://schemas.microsoft.com/office/drawing/2014/main" id="{DE2DF76A-7C2B-432D-8EF6-28FBDB62643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7375873"/>
              </p:ext>
            </p:extLst>
          </p:nvPr>
        </p:nvGraphicFramePr>
        <p:xfrm>
          <a:off x="699347" y="1910687"/>
          <a:ext cx="5232254" cy="4511417"/>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mj-lt"/>
                <a:ea typeface="+mn-ea"/>
                <a:cs typeface="+mn-cs"/>
              </a:rPr>
              <a:t>Perceptions of safety</a:t>
            </a:r>
          </a:p>
        </p:txBody>
      </p:sp>
      <p:sp>
        <p:nvSpPr>
          <p:cNvPr id="20" name="TextBox 19">
            <a:extLst>
              <a:ext uri="{FF2B5EF4-FFF2-40B4-BE49-F238E27FC236}">
                <a16:creationId xmlns:a16="http://schemas.microsoft.com/office/drawing/2014/main" id="{9FC58C2B-5102-447A-AA7F-9055517F4995}"/>
              </a:ext>
              <a:ext uri="{C183D7F6-B498-43B3-948B-1728B52AA6E4}">
                <adec:decorative xmlns:adec="http://schemas.microsoft.com/office/drawing/2017/decorative" val="1"/>
              </a:ext>
            </a:extLst>
          </p:cNvPr>
          <p:cNvSpPr txBox="1"/>
          <p:nvPr/>
        </p:nvSpPr>
        <p:spPr>
          <a:xfrm>
            <a:off x="8916096" y="1372598"/>
            <a:ext cx="1904659"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latin typeface="+mj-lt"/>
                <a:ea typeface="+mn-ea"/>
                <a:cs typeface="+mn-cs"/>
              </a:rPr>
              <a:t>% very / fairly safe</a:t>
            </a:r>
          </a:p>
        </p:txBody>
      </p:sp>
      <p:sp>
        <p:nvSpPr>
          <p:cNvPr id="21" name="TextBox 20">
            <a:extLst>
              <a:ext uri="{FF2B5EF4-FFF2-40B4-BE49-F238E27FC236}">
                <a16:creationId xmlns:a16="http://schemas.microsoft.com/office/drawing/2014/main" id="{C1AF7ECB-85C1-41D4-98F8-62327786B619}"/>
              </a:ext>
              <a:ext uri="{C183D7F6-B498-43B3-948B-1728B52AA6E4}">
                <adec:decorative xmlns:adec="http://schemas.microsoft.com/office/drawing/2017/decorative" val="1"/>
              </a:ext>
            </a:extLst>
          </p:cNvPr>
          <p:cNvSpPr txBox="1"/>
          <p:nvPr/>
        </p:nvSpPr>
        <p:spPr>
          <a:xfrm>
            <a:off x="695325" y="6317404"/>
            <a:ext cx="650218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mj-lt"/>
                <a:ea typeface="+mn-ea"/>
                <a:cs typeface="+mn-cs"/>
              </a:rPr>
              <a:t>Base: All respondents (answering) (various per wave), * LLTI/condition = Limiting long-term illness or health condition </a:t>
            </a:r>
          </a:p>
        </p:txBody>
      </p:sp>
      <p:sp>
        <p:nvSpPr>
          <p:cNvPr id="19" name="TextBox 18">
            <a:extLst>
              <a:ext uri="{FF2B5EF4-FFF2-40B4-BE49-F238E27FC236}">
                <a16:creationId xmlns:a16="http://schemas.microsoft.com/office/drawing/2014/main" id="{8122E0E7-33B4-447C-B91C-FDA93A44D7CA}"/>
              </a:ext>
              <a:ext uri="{C183D7F6-B498-43B3-948B-1728B52AA6E4}">
                <adec:decorative xmlns:adec="http://schemas.microsoft.com/office/drawing/2017/decorative" val="1"/>
              </a:ext>
            </a:extLst>
          </p:cNvPr>
          <p:cNvSpPr txBox="1"/>
          <p:nvPr/>
        </p:nvSpPr>
        <p:spPr>
          <a:xfrm>
            <a:off x="695325" y="1387987"/>
            <a:ext cx="7889618"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effectLst/>
                <a:uLnTx/>
                <a:uFillTx/>
                <a:latin typeface="+mj-lt"/>
                <a:ea typeface="+mn-ea"/>
                <a:cs typeface="+mn-cs"/>
              </a:rPr>
              <a:t>How safe or unsafe do you feel when outside in your local area </a:t>
            </a:r>
            <a:r>
              <a:rPr kumimoji="0" lang="en-GB" sz="1300" b="0" i="1" u="sng" strike="noStrike" kern="1200" cap="none" spc="0" normalizeH="0" baseline="0" noProof="0">
                <a:ln>
                  <a:noFill/>
                </a:ln>
                <a:effectLst/>
                <a:uLnTx/>
                <a:uFillTx/>
                <a:latin typeface="+mj-lt"/>
                <a:ea typeface="+mn-ea"/>
                <a:cs typeface="+mn-cs"/>
              </a:rPr>
              <a:t>after dark</a:t>
            </a:r>
            <a:r>
              <a:rPr kumimoji="0" lang="en-GB" sz="1300" b="0" i="1" u="none" strike="noStrike" kern="1200" cap="none" spc="0" normalizeH="0" baseline="0" noProof="0">
                <a:ln>
                  <a:noFill/>
                </a:ln>
                <a:effectLst/>
                <a:uLnTx/>
                <a:uFillTx/>
                <a:latin typeface="+mj-lt"/>
                <a:ea typeface="+mn-ea"/>
                <a:cs typeface="+mn-cs"/>
              </a:rPr>
              <a:t>? </a:t>
            </a:r>
          </a:p>
        </p:txBody>
      </p:sp>
      <p:sp>
        <p:nvSpPr>
          <p:cNvPr id="15" name="TextBox 2">
            <a:extLst>
              <a:ext uri="{FF2B5EF4-FFF2-40B4-BE49-F238E27FC236}">
                <a16:creationId xmlns:a16="http://schemas.microsoft.com/office/drawing/2014/main" id="{25829843-0E16-48BC-8AE8-888AD0508626}"/>
              </a:ext>
              <a:ext uri="{C183D7F6-B498-43B3-948B-1728B52AA6E4}">
                <adec:decorative xmlns:adec="http://schemas.microsoft.com/office/drawing/2017/decorative" val="1"/>
              </a:ext>
            </a:extLst>
          </p:cNvPr>
          <p:cNvSpPr txBox="1"/>
          <p:nvPr/>
        </p:nvSpPr>
        <p:spPr>
          <a:xfrm>
            <a:off x="4718028" y="1900866"/>
            <a:ext cx="2755944"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effectLst/>
                <a:uLnTx/>
                <a:uFillTx/>
                <a:latin typeface="+mj-lt"/>
                <a:ea typeface="+mn-ea"/>
                <a:cs typeface="+mn-cs"/>
              </a:rPr>
              <a:t>AFTER DARK</a:t>
            </a:r>
          </a:p>
        </p:txBody>
      </p:sp>
      <p:sp>
        <p:nvSpPr>
          <p:cNvPr id="18" name="TextBox 17">
            <a:extLst>
              <a:ext uri="{FF2B5EF4-FFF2-40B4-BE49-F238E27FC236}">
                <a16:creationId xmlns:a16="http://schemas.microsoft.com/office/drawing/2014/main" id="{E8ED7466-1C07-436C-9FD0-914EA80CEA16}"/>
              </a:ext>
              <a:ext uri="{C183D7F6-B498-43B3-948B-1728B52AA6E4}">
                <adec:decorative xmlns:adec="http://schemas.microsoft.com/office/drawing/2017/decorative" val="1"/>
              </a:ext>
            </a:extLst>
          </p:cNvPr>
          <p:cNvSpPr txBox="1"/>
          <p:nvPr/>
        </p:nvSpPr>
        <p:spPr>
          <a:xfrm>
            <a:off x="7636795" y="6422104"/>
            <a:ext cx="27779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j-lt"/>
                <a:ea typeface="+mn-ea"/>
                <a:cs typeface="+mn-cs"/>
              </a:rPr>
              <a:t>Denotes a statistically significant difference vs 2023 at the 95% confidence level </a:t>
            </a:r>
          </a:p>
        </p:txBody>
      </p:sp>
      <p:sp>
        <p:nvSpPr>
          <p:cNvPr id="22" name="Arrow: Up 21">
            <a:extLst>
              <a:ext uri="{FF2B5EF4-FFF2-40B4-BE49-F238E27FC236}">
                <a16:creationId xmlns:a16="http://schemas.microsoft.com/office/drawing/2014/main" id="{9F54945A-7E64-480B-BC9B-E47C4CFE6AB7}"/>
              </a:ext>
              <a:ext uri="{C183D7F6-B498-43B3-948B-1728B52AA6E4}">
                <adec:decorative xmlns:adec="http://schemas.microsoft.com/office/drawing/2017/decorative" val="1"/>
              </a:ext>
            </a:extLst>
          </p:cNvPr>
          <p:cNvSpPr/>
          <p:nvPr/>
        </p:nvSpPr>
        <p:spPr>
          <a:xfrm>
            <a:off x="7339972" y="6517809"/>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3" name="Arrow: Up 22">
            <a:extLst>
              <a:ext uri="{FF2B5EF4-FFF2-40B4-BE49-F238E27FC236}">
                <a16:creationId xmlns:a16="http://schemas.microsoft.com/office/drawing/2014/main" id="{1F90B982-67FD-4A96-AEDC-012EB427BA06}"/>
              </a:ext>
              <a:ext uri="{C183D7F6-B498-43B3-948B-1728B52AA6E4}">
                <adec:decorative xmlns:adec="http://schemas.microsoft.com/office/drawing/2017/decorative" val="1"/>
              </a:ext>
            </a:extLst>
          </p:cNvPr>
          <p:cNvSpPr/>
          <p:nvPr/>
        </p:nvSpPr>
        <p:spPr>
          <a:xfrm flipV="1">
            <a:off x="7482518" y="6525348"/>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Arrow: Up 3">
            <a:extLst>
              <a:ext uri="{FF2B5EF4-FFF2-40B4-BE49-F238E27FC236}">
                <a16:creationId xmlns:a16="http://schemas.microsoft.com/office/drawing/2014/main" id="{7F534D13-833B-3074-3E9C-2DDABFA2B85F}"/>
              </a:ext>
              <a:ext uri="{C183D7F6-B498-43B3-948B-1728B52AA6E4}">
                <adec:decorative xmlns:adec="http://schemas.microsoft.com/office/drawing/2017/decorative" val="1"/>
              </a:ext>
            </a:extLst>
          </p:cNvPr>
          <p:cNvSpPr/>
          <p:nvPr/>
        </p:nvSpPr>
        <p:spPr>
          <a:xfrm rot="10800000" flipV="1">
            <a:off x="5887703" y="4065503"/>
            <a:ext cx="131094" cy="201784"/>
          </a:xfrm>
          <a:prstGeom prst="upArrow">
            <a:avLst/>
          </a:prstGeom>
          <a:solidFill>
            <a:srgbClr val="007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aphicFrame>
        <p:nvGraphicFramePr>
          <p:cNvPr id="6" name="Chart 5">
            <a:extLst>
              <a:ext uri="{FF2B5EF4-FFF2-40B4-BE49-F238E27FC236}">
                <a16:creationId xmlns:a16="http://schemas.microsoft.com/office/drawing/2014/main" id="{FF640033-5D0D-333F-C893-DA8C9EB3A0E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30553737"/>
              </p:ext>
            </p:extLst>
          </p:nvPr>
        </p:nvGraphicFramePr>
        <p:xfrm>
          <a:off x="6588191" y="2283024"/>
          <a:ext cx="4843644" cy="3877434"/>
        </p:xfrm>
        <a:graphic>
          <a:graphicData uri="http://schemas.openxmlformats.org/drawingml/2006/chart">
            <c:chart xmlns:c="http://schemas.openxmlformats.org/drawingml/2006/chart" xmlns:r="http://schemas.openxmlformats.org/officeDocument/2006/relationships" r:id="rId5"/>
          </a:graphicData>
        </a:graphic>
      </p:graphicFrame>
      <p:cxnSp>
        <p:nvCxnSpPr>
          <p:cNvPr id="7" name="Straight Connector 6">
            <a:extLst>
              <a:ext uri="{FF2B5EF4-FFF2-40B4-BE49-F238E27FC236}">
                <a16:creationId xmlns:a16="http://schemas.microsoft.com/office/drawing/2014/main" id="{EF6544D9-1F38-5C0E-F061-2AF04C821042}"/>
              </a:ext>
            </a:extLst>
          </p:cNvPr>
          <p:cNvCxnSpPr/>
          <p:nvPr/>
        </p:nvCxnSpPr>
        <p:spPr>
          <a:xfrm>
            <a:off x="6979298" y="4702630"/>
            <a:ext cx="4590661"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 name="Arrow: Up 2">
            <a:extLst>
              <a:ext uri="{FF2B5EF4-FFF2-40B4-BE49-F238E27FC236}">
                <a16:creationId xmlns:a16="http://schemas.microsoft.com/office/drawing/2014/main" id="{084B2F73-DF04-3445-0491-C6B408D972CC}"/>
              </a:ext>
              <a:ext uri="{C183D7F6-B498-43B3-948B-1728B52AA6E4}">
                <adec:decorative xmlns:adec="http://schemas.microsoft.com/office/drawing/2017/decorative" val="1"/>
              </a:ext>
            </a:extLst>
          </p:cNvPr>
          <p:cNvSpPr/>
          <p:nvPr/>
        </p:nvSpPr>
        <p:spPr>
          <a:xfrm rot="10800000" flipV="1">
            <a:off x="5866054" y="3611013"/>
            <a:ext cx="131094" cy="201784"/>
          </a:xfrm>
          <a:prstGeom prst="upArrow">
            <a:avLst/>
          </a:prstGeom>
          <a:solidFill>
            <a:srgbClr val="007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1024873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0E3E8581-B406-4F8F-BEBD-1D5F4351D133}"/>
              </a:ext>
            </a:extLst>
          </p:cNvPr>
          <p:cNvSpPr txBox="1">
            <a:spLocks noGrp="1"/>
          </p:cNvSpPr>
          <p:nvPr>
            <p:ph type="title"/>
          </p:nvPr>
        </p:nvSpPr>
        <p:spPr>
          <a:xfrm>
            <a:off x="574541" y="329632"/>
            <a:ext cx="11230109" cy="1065091"/>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accent4"/>
                </a:solidFill>
                <a:effectLst/>
                <a:uLnTx/>
                <a:uFillTx/>
                <a:latin typeface="+mj-lt"/>
                <a:ea typeface="+mj-ea"/>
                <a:cs typeface="+mj-cs"/>
              </a:rPr>
              <a:t>The decrease in females who feel safe after dark is consistent across 25 – 44-year-olds</a:t>
            </a:r>
            <a:r>
              <a:rPr lang="en-GB" sz="1800">
                <a:solidFill>
                  <a:schemeClr val="accent4"/>
                </a:solidFill>
                <a:latin typeface="+mj-lt"/>
              </a:rPr>
              <a:t>, However all other age ranges showed an increase compared to last year's findings.</a:t>
            </a:r>
            <a:r>
              <a:rPr kumimoji="0" lang="en-GB" sz="1800" b="1" i="0" u="none" strike="noStrike" kern="1200" cap="none" spc="0" normalizeH="0" baseline="0" noProof="0">
                <a:ln>
                  <a:noFill/>
                </a:ln>
                <a:solidFill>
                  <a:schemeClr val="accent4"/>
                </a:solidFill>
                <a:effectLst/>
                <a:uLnTx/>
                <a:uFillTx/>
                <a:latin typeface="+mj-lt"/>
                <a:ea typeface="+mj-ea"/>
                <a:cs typeface="+mj-cs"/>
              </a:rPr>
              <a:t> </a:t>
            </a:r>
          </a:p>
        </p:txBody>
      </p:sp>
      <p:sp>
        <p:nvSpPr>
          <p:cNvPr id="34" name="Footer Placeholder 5">
            <a:extLst>
              <a:ext uri="{FF2B5EF4-FFF2-40B4-BE49-F238E27FC236}">
                <a16:creationId xmlns:a16="http://schemas.microsoft.com/office/drawing/2014/main" id="{75052F56-78E3-4AC8-8D95-2A8E84C57B55}"/>
              </a:ext>
              <a:ext uri="{C183D7F6-B498-43B3-948B-1728B52AA6E4}">
                <adec:decorative xmlns:adec="http://schemas.microsoft.com/office/drawing/2017/decorative" val="1"/>
              </a:ext>
            </a:extLst>
          </p:cNvPr>
          <p:cNvSpPr>
            <a:spLocks noGrp="1"/>
          </p:cNvSpPr>
          <p:nvPr>
            <p:ph type="ftr" sz="quarter" idx="4294967295"/>
          </p:nvPr>
        </p:nvSpPr>
        <p:spPr>
          <a:xfrm>
            <a:off x="597160"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sp>
        <p:nvSpPr>
          <p:cNvPr id="19" name="Rectangle 18">
            <a:extLst>
              <a:ext uri="{FF2B5EF4-FFF2-40B4-BE49-F238E27FC236}">
                <a16:creationId xmlns:a16="http://schemas.microsoft.com/office/drawing/2014/main" id="{13D9E618-8633-4E23-8CFA-BE51AC4AA93E}"/>
              </a:ext>
              <a:ext uri="{C183D7F6-B498-43B3-948B-1728B52AA6E4}">
                <adec:decorative xmlns:adec="http://schemas.microsoft.com/office/drawing/2017/decorative" val="1"/>
              </a:ext>
            </a:extLst>
          </p:cNvPr>
          <p:cNvSpPr/>
          <p:nvPr/>
        </p:nvSpPr>
        <p:spPr>
          <a:xfrm>
            <a:off x="4008"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mj-lt"/>
                <a:ea typeface="+mn-ea"/>
                <a:cs typeface="+mn-cs"/>
              </a:rPr>
              <a:t>Perceptions of safety</a:t>
            </a:r>
          </a:p>
        </p:txBody>
      </p:sp>
      <p:sp>
        <p:nvSpPr>
          <p:cNvPr id="28" name="TextBox 27">
            <a:extLst>
              <a:ext uri="{FF2B5EF4-FFF2-40B4-BE49-F238E27FC236}">
                <a16:creationId xmlns:a16="http://schemas.microsoft.com/office/drawing/2014/main" id="{6237C241-3875-49DF-9FFF-6CB8B84E1530}"/>
              </a:ext>
              <a:ext uri="{C183D7F6-B498-43B3-948B-1728B52AA6E4}">
                <adec:decorative xmlns:adec="http://schemas.microsoft.com/office/drawing/2017/decorative" val="1"/>
              </a:ext>
            </a:extLst>
          </p:cNvPr>
          <p:cNvSpPr txBox="1"/>
          <p:nvPr/>
        </p:nvSpPr>
        <p:spPr>
          <a:xfrm>
            <a:off x="695325" y="1387987"/>
            <a:ext cx="7889618"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solidFill>
                  <a:prstClr val="black"/>
                </a:solidFill>
                <a:effectLst/>
                <a:uLnTx/>
                <a:uFillTx/>
                <a:latin typeface="+mj-lt"/>
                <a:ea typeface="+mn-ea"/>
                <a:cs typeface="+mn-cs"/>
              </a:rPr>
              <a:t>How safe or unsafe do you feel when outside in your local area </a:t>
            </a:r>
            <a:r>
              <a:rPr kumimoji="0" lang="en-GB" sz="1300" b="0" i="1" u="sng" strike="noStrike" kern="1200" cap="none" spc="0" normalizeH="0" baseline="0" noProof="0">
                <a:ln>
                  <a:noFill/>
                </a:ln>
                <a:solidFill>
                  <a:prstClr val="black"/>
                </a:solidFill>
                <a:effectLst/>
                <a:uLnTx/>
                <a:uFillTx/>
                <a:latin typeface="+mj-lt"/>
                <a:ea typeface="+mn-ea"/>
                <a:cs typeface="+mn-cs"/>
              </a:rPr>
              <a:t>after dark</a:t>
            </a:r>
            <a:r>
              <a:rPr kumimoji="0" lang="en-GB" sz="1300" b="0" i="1" u="none" strike="noStrike" kern="1200" cap="none" spc="0" normalizeH="0" baseline="0" noProof="0">
                <a:ln>
                  <a:noFill/>
                </a:ln>
                <a:solidFill>
                  <a:prstClr val="black"/>
                </a:solidFill>
                <a:effectLst/>
                <a:uLnTx/>
                <a:uFillTx/>
                <a:latin typeface="+mj-lt"/>
                <a:ea typeface="+mn-ea"/>
                <a:cs typeface="+mn-cs"/>
              </a:rPr>
              <a:t>? </a:t>
            </a:r>
          </a:p>
        </p:txBody>
      </p:sp>
      <p:sp>
        <p:nvSpPr>
          <p:cNvPr id="29" name="TextBox 28">
            <a:extLst>
              <a:ext uri="{FF2B5EF4-FFF2-40B4-BE49-F238E27FC236}">
                <a16:creationId xmlns:a16="http://schemas.microsoft.com/office/drawing/2014/main" id="{DFE1A7AA-18D2-4BB2-9765-A01B3B90E65C}"/>
              </a:ext>
              <a:ext uri="{C183D7F6-B498-43B3-948B-1728B52AA6E4}">
                <adec:decorative xmlns:adec="http://schemas.microsoft.com/office/drawing/2017/decorative" val="1"/>
              </a:ext>
            </a:extLst>
          </p:cNvPr>
          <p:cNvSpPr txBox="1"/>
          <p:nvPr/>
        </p:nvSpPr>
        <p:spPr>
          <a:xfrm>
            <a:off x="8650409" y="1394991"/>
            <a:ext cx="231808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latin typeface="+mj-lt"/>
                <a:ea typeface="+mn-ea"/>
                <a:cs typeface="+mn-cs"/>
              </a:rPr>
              <a:t>% very / fairly safe</a:t>
            </a:r>
          </a:p>
        </p:txBody>
      </p:sp>
      <p:graphicFrame>
        <p:nvGraphicFramePr>
          <p:cNvPr id="16" name="Chart 15">
            <a:extLst>
              <a:ext uri="{FF2B5EF4-FFF2-40B4-BE49-F238E27FC236}">
                <a16:creationId xmlns:a16="http://schemas.microsoft.com/office/drawing/2014/main" id="{76F1F53B-B766-406D-9CD8-2251844106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41447428"/>
              </p:ext>
            </p:extLst>
          </p:nvPr>
        </p:nvGraphicFramePr>
        <p:xfrm>
          <a:off x="1159523" y="2201396"/>
          <a:ext cx="10186787" cy="4166290"/>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a:extLst>
              <a:ext uri="{FF2B5EF4-FFF2-40B4-BE49-F238E27FC236}">
                <a16:creationId xmlns:a16="http://schemas.microsoft.com/office/drawing/2014/main" id="{AFF87304-7AD3-4200-BF8E-05FB2E0FA7BA}"/>
              </a:ext>
              <a:ext uri="{C183D7F6-B498-43B3-948B-1728B52AA6E4}">
                <adec:decorative xmlns:adec="http://schemas.microsoft.com/office/drawing/2017/decorative" val="1"/>
              </a:ext>
            </a:extLst>
          </p:cNvPr>
          <p:cNvSpPr txBox="1"/>
          <p:nvPr/>
        </p:nvSpPr>
        <p:spPr>
          <a:xfrm>
            <a:off x="1088675" y="5952329"/>
            <a:ext cx="27779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j-lt"/>
                <a:ea typeface="+mn-ea"/>
                <a:cs typeface="+mn-cs"/>
              </a:rPr>
              <a:t>Denotes a statistically significant difference vs 2023 at the 95% confidence level </a:t>
            </a:r>
          </a:p>
        </p:txBody>
      </p:sp>
      <p:sp>
        <p:nvSpPr>
          <p:cNvPr id="21" name="Arrow: Up 20">
            <a:extLst>
              <a:ext uri="{FF2B5EF4-FFF2-40B4-BE49-F238E27FC236}">
                <a16:creationId xmlns:a16="http://schemas.microsoft.com/office/drawing/2014/main" id="{E00093C5-54CA-4258-9F26-EA1499B4CFAB}"/>
              </a:ext>
              <a:ext uri="{C183D7F6-B498-43B3-948B-1728B52AA6E4}">
                <adec:decorative xmlns:adec="http://schemas.microsoft.com/office/drawing/2017/decorative" val="1"/>
              </a:ext>
            </a:extLst>
          </p:cNvPr>
          <p:cNvSpPr/>
          <p:nvPr/>
        </p:nvSpPr>
        <p:spPr>
          <a:xfrm>
            <a:off x="791852" y="6048034"/>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 name="Arrow: Up 23">
            <a:extLst>
              <a:ext uri="{FF2B5EF4-FFF2-40B4-BE49-F238E27FC236}">
                <a16:creationId xmlns:a16="http://schemas.microsoft.com/office/drawing/2014/main" id="{395BAE96-3BD5-4A30-ACA6-F338B62E33D1}"/>
              </a:ext>
              <a:ext uri="{C183D7F6-B498-43B3-948B-1728B52AA6E4}">
                <adec:decorative xmlns:adec="http://schemas.microsoft.com/office/drawing/2017/decorative" val="1"/>
              </a:ext>
            </a:extLst>
          </p:cNvPr>
          <p:cNvSpPr/>
          <p:nvPr/>
        </p:nvSpPr>
        <p:spPr>
          <a:xfrm flipV="1">
            <a:off x="934398" y="6055573"/>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1" name="TextBox 2">
            <a:extLst>
              <a:ext uri="{FF2B5EF4-FFF2-40B4-BE49-F238E27FC236}">
                <a16:creationId xmlns:a16="http://schemas.microsoft.com/office/drawing/2014/main" id="{7CEF2395-4666-4C22-A17B-82EE905EC24F}"/>
              </a:ext>
              <a:ext uri="{C183D7F6-B498-43B3-948B-1728B52AA6E4}">
                <adec:decorative xmlns:adec="http://schemas.microsoft.com/office/drawing/2017/decorative" val="1"/>
              </a:ext>
            </a:extLst>
          </p:cNvPr>
          <p:cNvSpPr txBox="1"/>
          <p:nvPr/>
        </p:nvSpPr>
        <p:spPr>
          <a:xfrm>
            <a:off x="5412676" y="2016730"/>
            <a:ext cx="1366648"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effectLst/>
                <a:uLnTx/>
                <a:uFillTx/>
                <a:latin typeface="+mj-lt"/>
                <a:ea typeface="+mn-ea"/>
                <a:cs typeface="+mn-cs"/>
              </a:rPr>
              <a:t>FEMALES</a:t>
            </a:r>
          </a:p>
        </p:txBody>
      </p:sp>
      <p:sp>
        <p:nvSpPr>
          <p:cNvPr id="32" name="Rectangle 31">
            <a:extLst>
              <a:ext uri="{FF2B5EF4-FFF2-40B4-BE49-F238E27FC236}">
                <a16:creationId xmlns:a16="http://schemas.microsoft.com/office/drawing/2014/main" id="{1A836AED-CE9D-4667-9507-07F9AFC7C0EC}"/>
              </a:ext>
              <a:ext uri="{C183D7F6-B498-43B3-948B-1728B52AA6E4}">
                <adec:decorative xmlns:adec="http://schemas.microsoft.com/office/drawing/2017/decorative" val="1"/>
              </a:ext>
            </a:extLst>
          </p:cNvPr>
          <p:cNvSpPr/>
          <p:nvPr/>
        </p:nvSpPr>
        <p:spPr>
          <a:xfrm>
            <a:off x="695325" y="1699811"/>
            <a:ext cx="9813389"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a:ln>
                  <a:noFill/>
                </a:ln>
                <a:solidFill>
                  <a:prstClr val="black"/>
                </a:solidFill>
                <a:effectLst/>
                <a:uLnTx/>
                <a:uFillTx/>
                <a:latin typeface="+mj-lt"/>
                <a:ea typeface="+mn-ea"/>
                <a:cs typeface="+mn-cs"/>
              </a:rPr>
              <a:t>NOTE: Significant differences shown for 2023 vs 2022</a:t>
            </a:r>
            <a:endParaRPr kumimoji="0" lang="en-GB" sz="1050" b="1" i="0" u="none" strike="noStrike" kern="1200" cap="none" spc="0" normalizeH="0" baseline="0" noProof="0">
              <a:ln>
                <a:noFill/>
              </a:ln>
              <a:solidFill>
                <a:srgbClr val="000000"/>
              </a:solidFill>
              <a:effectLst/>
              <a:uLnTx/>
              <a:uFillTx/>
              <a:latin typeface="+mj-lt"/>
              <a:ea typeface="+mn-ea"/>
              <a:cs typeface="+mn-cs"/>
            </a:endParaRPr>
          </a:p>
        </p:txBody>
      </p:sp>
      <p:sp>
        <p:nvSpPr>
          <p:cNvPr id="33" name="TextBox 32">
            <a:extLst>
              <a:ext uri="{FF2B5EF4-FFF2-40B4-BE49-F238E27FC236}">
                <a16:creationId xmlns:a16="http://schemas.microsoft.com/office/drawing/2014/main" id="{684292A3-292D-4CD1-B709-822662C3A4B0}"/>
              </a:ext>
              <a:ext uri="{C183D7F6-B498-43B3-948B-1728B52AA6E4}">
                <adec:decorative xmlns:adec="http://schemas.microsoft.com/office/drawing/2017/decorative" val="1"/>
              </a:ext>
            </a:extLst>
          </p:cNvPr>
          <p:cNvSpPr txBox="1"/>
          <p:nvPr/>
        </p:nvSpPr>
        <p:spPr>
          <a:xfrm>
            <a:off x="695325" y="6317404"/>
            <a:ext cx="650218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mj-lt"/>
                <a:ea typeface="+mn-ea"/>
                <a:cs typeface="+mn-cs"/>
              </a:rPr>
              <a:t>Base: All </a:t>
            </a:r>
            <a:r>
              <a:rPr lang="en-GB" sz="1000">
                <a:solidFill>
                  <a:srgbClr val="000000"/>
                </a:solidFill>
                <a:latin typeface="+mj-lt"/>
              </a:rPr>
              <a:t>female</a:t>
            </a:r>
            <a:r>
              <a:rPr kumimoji="0" lang="en-GB" sz="1000" b="0" i="0" u="none" strike="noStrike" kern="1200" cap="none" spc="0" normalizeH="0" baseline="0" noProof="0">
                <a:ln>
                  <a:noFill/>
                </a:ln>
                <a:solidFill>
                  <a:srgbClr val="000000"/>
                </a:solidFill>
                <a:effectLst/>
                <a:uLnTx/>
                <a:uFillTx/>
                <a:latin typeface="+mj-lt"/>
                <a:ea typeface="+mn-ea"/>
                <a:cs typeface="+mn-cs"/>
              </a:rPr>
              <a:t>s (answering) (various per wave)</a:t>
            </a:r>
          </a:p>
        </p:txBody>
      </p:sp>
      <p:sp>
        <p:nvSpPr>
          <p:cNvPr id="3" name="Arrow: Up 2">
            <a:extLst>
              <a:ext uri="{FF2B5EF4-FFF2-40B4-BE49-F238E27FC236}">
                <a16:creationId xmlns:a16="http://schemas.microsoft.com/office/drawing/2014/main" id="{C1FB865B-4B28-2D47-EEDB-D1C6B12FB4E8}"/>
              </a:ext>
              <a:ext uri="{C183D7F6-B498-43B3-948B-1728B52AA6E4}">
                <adec:decorative xmlns:adec="http://schemas.microsoft.com/office/drawing/2017/decorative" val="1"/>
              </a:ext>
            </a:extLst>
          </p:cNvPr>
          <p:cNvSpPr/>
          <p:nvPr/>
        </p:nvSpPr>
        <p:spPr>
          <a:xfrm rot="10800000" flipV="1">
            <a:off x="5878594" y="3442109"/>
            <a:ext cx="131094" cy="201784"/>
          </a:xfrm>
          <a:prstGeom prst="upArrow">
            <a:avLst/>
          </a:prstGeom>
          <a:solidFill>
            <a:srgbClr val="007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Arrow: Up 4">
            <a:extLst>
              <a:ext uri="{FF2B5EF4-FFF2-40B4-BE49-F238E27FC236}">
                <a16:creationId xmlns:a16="http://schemas.microsoft.com/office/drawing/2014/main" id="{80B6CAB8-8178-2D47-5C3D-6E461A2ED043}"/>
              </a:ext>
              <a:ext uri="{C183D7F6-B498-43B3-948B-1728B52AA6E4}">
                <adec:decorative xmlns:adec="http://schemas.microsoft.com/office/drawing/2017/decorative" val="1"/>
              </a:ext>
            </a:extLst>
          </p:cNvPr>
          <p:cNvSpPr/>
          <p:nvPr/>
        </p:nvSpPr>
        <p:spPr>
          <a:xfrm rot="10800000" flipV="1">
            <a:off x="10837403" y="3790434"/>
            <a:ext cx="131094" cy="201784"/>
          </a:xfrm>
          <a:prstGeom prst="upArrow">
            <a:avLst/>
          </a:prstGeom>
          <a:solidFill>
            <a:srgbClr val="007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Slide Number Placeholder 4">
            <a:extLst>
              <a:ext uri="{FF2B5EF4-FFF2-40B4-BE49-F238E27FC236}">
                <a16:creationId xmlns:a16="http://schemas.microsoft.com/office/drawing/2014/main" id="{92BF2E11-165E-271C-D1AF-BEE8503EF18B}"/>
              </a:ext>
              <a:ext uri="{C183D7F6-B498-43B3-948B-1728B52AA6E4}">
                <adec:decorative xmlns:adec="http://schemas.microsoft.com/office/drawing/2017/decorative" val="1"/>
              </a:ext>
            </a:extLst>
          </p:cNvPr>
          <p:cNvSpPr txBox="1">
            <a:spLocks/>
          </p:cNvSpPr>
          <p:nvPr/>
        </p:nvSpPr>
        <p:spPr>
          <a:xfrm>
            <a:off x="11417300" y="6589713"/>
            <a:ext cx="774700" cy="1365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100">
                <a:solidFill>
                  <a:srgbClr val="000000">
                    <a:lumMod val="50000"/>
                    <a:lumOff val="50000"/>
                  </a:srgbClr>
                </a:solidFill>
                <a:latin typeface="Arial" panose="020B0604020202020204"/>
              </a:rPr>
              <a:t>|   </a:t>
            </a:r>
            <a:fld id="{5898CC38-F149-5B45-A1B4-290B41364A0C}" type="slidenum">
              <a:rPr lang="en-GB" sz="1100" smtClean="0">
                <a:solidFill>
                  <a:srgbClr val="000000">
                    <a:lumMod val="50000"/>
                    <a:lumOff val="50000"/>
                  </a:srgbClr>
                </a:solidFill>
                <a:latin typeface="Arial" panose="020B0604020202020204"/>
              </a:rPr>
              <a:pPr>
                <a:defRPr/>
              </a:pPr>
              <a:t>17</a:t>
            </a:fld>
            <a:endParaRPr lang="en-GB" sz="1100">
              <a:solidFill>
                <a:srgbClr val="000000">
                  <a:lumMod val="50000"/>
                  <a:lumOff val="50000"/>
                </a:srgbClr>
              </a:solidFill>
              <a:latin typeface="Arial" panose="020B0604020202020204"/>
            </a:endParaRPr>
          </a:p>
        </p:txBody>
      </p:sp>
      <p:sp>
        <p:nvSpPr>
          <p:cNvPr id="4" name="Date Placeholder 3">
            <a:extLst>
              <a:ext uri="{FF2B5EF4-FFF2-40B4-BE49-F238E27FC236}">
                <a16:creationId xmlns:a16="http://schemas.microsoft.com/office/drawing/2014/main" id="{11545D84-A5F6-2AFF-BAA5-C2EA23E0A5A3}"/>
              </a:ext>
              <a:ext uri="{C183D7F6-B498-43B3-948B-1728B52AA6E4}">
                <adec:decorative xmlns:adec="http://schemas.microsoft.com/office/drawing/2017/decorative" val="1"/>
              </a:ext>
            </a:extLst>
          </p:cNvPr>
          <p:cNvSpPr txBox="1">
            <a:spLocks/>
          </p:cNvSpPr>
          <p:nvPr/>
        </p:nvSpPr>
        <p:spPr>
          <a:xfrm>
            <a:off x="9610725" y="6589713"/>
            <a:ext cx="2193925" cy="1365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latin typeface="Arial" panose="020B0604020202020204"/>
              </a:rPr>
              <a:t>November 2024</a:t>
            </a:r>
          </a:p>
        </p:txBody>
      </p:sp>
    </p:spTree>
    <p:custDataLst>
      <p:tags r:id="rId1"/>
    </p:custDataLst>
    <p:extLst>
      <p:ext uri="{BB962C8B-B14F-4D97-AF65-F5344CB8AC3E}">
        <p14:creationId xmlns:p14="http://schemas.microsoft.com/office/powerpoint/2010/main" val="1637730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0E3E8581-B406-4F8F-BEBD-1D5F4351D133}"/>
              </a:ext>
            </a:extLst>
          </p:cNvPr>
          <p:cNvSpPr txBox="1">
            <a:spLocks noGrp="1"/>
          </p:cNvSpPr>
          <p:nvPr>
            <p:ph type="title"/>
          </p:nvPr>
        </p:nvSpPr>
        <p:spPr>
          <a:xfrm>
            <a:off x="597158" y="386695"/>
            <a:ext cx="11258100" cy="1065091"/>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accent4"/>
                </a:solidFill>
                <a:effectLst/>
                <a:uLnTx/>
                <a:uFillTx/>
                <a:latin typeface="+mj-lt"/>
                <a:ea typeface="+mj-ea"/>
                <a:cs typeface="+mj-cs"/>
              </a:rPr>
              <a:t>A </a:t>
            </a:r>
            <a:r>
              <a:rPr lang="en-GB" sz="1800">
                <a:solidFill>
                  <a:schemeClr val="accent4"/>
                </a:solidFill>
                <a:latin typeface="+mj-lt"/>
              </a:rPr>
              <a:t>different</a:t>
            </a:r>
            <a:r>
              <a:rPr kumimoji="0" lang="en-GB" sz="1800" b="1" i="0" u="none" strike="noStrike" kern="1200" cap="none" spc="0" normalizeH="0" baseline="0" noProof="0">
                <a:ln>
                  <a:noFill/>
                </a:ln>
                <a:solidFill>
                  <a:schemeClr val="accent4"/>
                </a:solidFill>
                <a:effectLst/>
                <a:uLnTx/>
                <a:uFillTx/>
                <a:latin typeface="+mj-lt"/>
                <a:ea typeface="+mj-ea"/>
                <a:cs typeface="+mj-cs"/>
              </a:rPr>
              <a:t> picture is seen for males, with only the oldest age category showing a decrease in feeling safe after dark vs. 2023. </a:t>
            </a:r>
          </a:p>
        </p:txBody>
      </p:sp>
      <p:sp>
        <p:nvSpPr>
          <p:cNvPr id="38" name="Footer Placeholder 5">
            <a:extLst>
              <a:ext uri="{FF2B5EF4-FFF2-40B4-BE49-F238E27FC236}">
                <a16:creationId xmlns:a16="http://schemas.microsoft.com/office/drawing/2014/main" id="{7139170C-8069-4E84-BB97-029B42979C2D}"/>
              </a:ext>
              <a:ext uri="{C183D7F6-B498-43B3-948B-1728B52AA6E4}">
                <adec:decorative xmlns:adec="http://schemas.microsoft.com/office/drawing/2017/decorative" val="1"/>
              </a:ext>
            </a:extLst>
          </p:cNvPr>
          <p:cNvSpPr>
            <a:spLocks noGrp="1"/>
          </p:cNvSpPr>
          <p:nvPr>
            <p:ph type="ftr" sz="quarter" idx="4294967295"/>
          </p:nvPr>
        </p:nvSpPr>
        <p:spPr>
          <a:xfrm>
            <a:off x="597158"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sp>
        <p:nvSpPr>
          <p:cNvPr id="19" name="Rectangle 18">
            <a:extLst>
              <a:ext uri="{FF2B5EF4-FFF2-40B4-BE49-F238E27FC236}">
                <a16:creationId xmlns:a16="http://schemas.microsoft.com/office/drawing/2014/main" id="{13D9E618-8633-4E23-8CFA-BE51AC4AA93E}"/>
              </a:ext>
              <a:ext uri="{C183D7F6-B498-43B3-948B-1728B52AA6E4}">
                <adec:decorative xmlns:adec="http://schemas.microsoft.com/office/drawing/2017/decorative" val="1"/>
              </a:ext>
            </a:extLst>
          </p:cNvPr>
          <p:cNvSpPr/>
          <p:nvPr/>
        </p:nvSpPr>
        <p:spPr>
          <a:xfrm>
            <a:off x="4008"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mj-lt"/>
                <a:ea typeface="+mn-ea"/>
                <a:cs typeface="+mn-cs"/>
              </a:rPr>
              <a:t>Perceptions of safety</a:t>
            </a:r>
          </a:p>
        </p:txBody>
      </p:sp>
      <p:sp>
        <p:nvSpPr>
          <p:cNvPr id="28" name="TextBox 27">
            <a:extLst>
              <a:ext uri="{FF2B5EF4-FFF2-40B4-BE49-F238E27FC236}">
                <a16:creationId xmlns:a16="http://schemas.microsoft.com/office/drawing/2014/main" id="{6237C241-3875-49DF-9FFF-6CB8B84E1530}"/>
              </a:ext>
              <a:ext uri="{C183D7F6-B498-43B3-948B-1728B52AA6E4}">
                <adec:decorative xmlns:adec="http://schemas.microsoft.com/office/drawing/2017/decorative" val="1"/>
              </a:ext>
            </a:extLst>
          </p:cNvPr>
          <p:cNvSpPr txBox="1"/>
          <p:nvPr/>
        </p:nvSpPr>
        <p:spPr>
          <a:xfrm>
            <a:off x="695325" y="1387987"/>
            <a:ext cx="7889618"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solidFill>
                  <a:prstClr val="black"/>
                </a:solidFill>
                <a:effectLst/>
                <a:uLnTx/>
                <a:uFillTx/>
                <a:latin typeface="+mj-lt"/>
                <a:ea typeface="+mn-ea"/>
                <a:cs typeface="+mn-cs"/>
              </a:rPr>
              <a:t>How safe or unsafe do you feel when outside in your local area </a:t>
            </a:r>
            <a:r>
              <a:rPr kumimoji="0" lang="en-GB" sz="1300" b="0" i="1" u="sng" strike="noStrike" kern="1200" cap="none" spc="0" normalizeH="0" baseline="0" noProof="0">
                <a:ln>
                  <a:noFill/>
                </a:ln>
                <a:solidFill>
                  <a:prstClr val="black"/>
                </a:solidFill>
                <a:effectLst/>
                <a:uLnTx/>
                <a:uFillTx/>
                <a:latin typeface="+mj-lt"/>
                <a:ea typeface="+mn-ea"/>
                <a:cs typeface="+mn-cs"/>
              </a:rPr>
              <a:t>after dark</a:t>
            </a:r>
            <a:r>
              <a:rPr kumimoji="0" lang="en-GB" sz="1300" b="0" i="1" u="none" strike="noStrike" kern="1200" cap="none" spc="0" normalizeH="0" baseline="0" noProof="0">
                <a:ln>
                  <a:noFill/>
                </a:ln>
                <a:solidFill>
                  <a:prstClr val="black"/>
                </a:solidFill>
                <a:effectLst/>
                <a:uLnTx/>
                <a:uFillTx/>
                <a:latin typeface="+mj-lt"/>
                <a:ea typeface="+mn-ea"/>
                <a:cs typeface="+mn-cs"/>
              </a:rPr>
              <a:t>? </a:t>
            </a:r>
          </a:p>
        </p:txBody>
      </p:sp>
      <p:sp>
        <p:nvSpPr>
          <p:cNvPr id="29" name="TextBox 28">
            <a:extLst>
              <a:ext uri="{FF2B5EF4-FFF2-40B4-BE49-F238E27FC236}">
                <a16:creationId xmlns:a16="http://schemas.microsoft.com/office/drawing/2014/main" id="{DFE1A7AA-18D2-4BB2-9765-A01B3B90E65C}"/>
              </a:ext>
              <a:ext uri="{C183D7F6-B498-43B3-948B-1728B52AA6E4}">
                <adec:decorative xmlns:adec="http://schemas.microsoft.com/office/drawing/2017/decorative" val="1"/>
              </a:ext>
            </a:extLst>
          </p:cNvPr>
          <p:cNvSpPr txBox="1"/>
          <p:nvPr/>
        </p:nvSpPr>
        <p:spPr>
          <a:xfrm>
            <a:off x="8650409" y="1394991"/>
            <a:ext cx="231808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latin typeface="+mj-lt"/>
                <a:ea typeface="+mn-ea"/>
                <a:cs typeface="+mn-cs"/>
              </a:rPr>
              <a:t>% very / fairly safe</a:t>
            </a:r>
          </a:p>
        </p:txBody>
      </p:sp>
      <p:graphicFrame>
        <p:nvGraphicFramePr>
          <p:cNvPr id="16" name="Chart 15">
            <a:extLst>
              <a:ext uri="{FF2B5EF4-FFF2-40B4-BE49-F238E27FC236}">
                <a16:creationId xmlns:a16="http://schemas.microsoft.com/office/drawing/2014/main" id="{76F1F53B-B766-406D-9CD8-2251844106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91032878"/>
              </p:ext>
            </p:extLst>
          </p:nvPr>
        </p:nvGraphicFramePr>
        <p:xfrm>
          <a:off x="1159523" y="2201396"/>
          <a:ext cx="10186787" cy="4166290"/>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a:extLst>
              <a:ext uri="{FF2B5EF4-FFF2-40B4-BE49-F238E27FC236}">
                <a16:creationId xmlns:a16="http://schemas.microsoft.com/office/drawing/2014/main" id="{AFF87304-7AD3-4200-BF8E-05FB2E0FA7BA}"/>
              </a:ext>
              <a:ext uri="{C183D7F6-B498-43B3-948B-1728B52AA6E4}">
                <adec:decorative xmlns:adec="http://schemas.microsoft.com/office/drawing/2017/decorative" val="1"/>
              </a:ext>
            </a:extLst>
          </p:cNvPr>
          <p:cNvSpPr txBox="1"/>
          <p:nvPr/>
        </p:nvSpPr>
        <p:spPr>
          <a:xfrm>
            <a:off x="1088675" y="5952329"/>
            <a:ext cx="27779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j-lt"/>
                <a:ea typeface="+mn-ea"/>
                <a:cs typeface="+mn-cs"/>
              </a:rPr>
              <a:t>Denotes a statistically significant difference vs 2016 at the 95% confidence level </a:t>
            </a:r>
          </a:p>
        </p:txBody>
      </p:sp>
      <p:sp>
        <p:nvSpPr>
          <p:cNvPr id="21" name="Arrow: Up 20">
            <a:extLst>
              <a:ext uri="{FF2B5EF4-FFF2-40B4-BE49-F238E27FC236}">
                <a16:creationId xmlns:a16="http://schemas.microsoft.com/office/drawing/2014/main" id="{E00093C5-54CA-4258-9F26-EA1499B4CFAB}"/>
              </a:ext>
              <a:ext uri="{C183D7F6-B498-43B3-948B-1728B52AA6E4}">
                <adec:decorative xmlns:adec="http://schemas.microsoft.com/office/drawing/2017/decorative" val="1"/>
              </a:ext>
            </a:extLst>
          </p:cNvPr>
          <p:cNvSpPr/>
          <p:nvPr/>
        </p:nvSpPr>
        <p:spPr>
          <a:xfrm>
            <a:off x="791852" y="6048034"/>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 name="Arrow: Up 23">
            <a:extLst>
              <a:ext uri="{FF2B5EF4-FFF2-40B4-BE49-F238E27FC236}">
                <a16:creationId xmlns:a16="http://schemas.microsoft.com/office/drawing/2014/main" id="{395BAE96-3BD5-4A30-ACA6-F338B62E33D1}"/>
              </a:ext>
              <a:ext uri="{C183D7F6-B498-43B3-948B-1728B52AA6E4}">
                <adec:decorative xmlns:adec="http://schemas.microsoft.com/office/drawing/2017/decorative" val="1"/>
              </a:ext>
            </a:extLst>
          </p:cNvPr>
          <p:cNvSpPr/>
          <p:nvPr/>
        </p:nvSpPr>
        <p:spPr>
          <a:xfrm flipV="1">
            <a:off x="934398" y="6055573"/>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1" name="TextBox 2">
            <a:extLst>
              <a:ext uri="{FF2B5EF4-FFF2-40B4-BE49-F238E27FC236}">
                <a16:creationId xmlns:a16="http://schemas.microsoft.com/office/drawing/2014/main" id="{7CEF2395-4666-4C22-A17B-82EE905EC24F}"/>
              </a:ext>
              <a:ext uri="{C183D7F6-B498-43B3-948B-1728B52AA6E4}">
                <adec:decorative xmlns:adec="http://schemas.microsoft.com/office/drawing/2017/decorative" val="1"/>
              </a:ext>
            </a:extLst>
          </p:cNvPr>
          <p:cNvSpPr txBox="1"/>
          <p:nvPr/>
        </p:nvSpPr>
        <p:spPr>
          <a:xfrm>
            <a:off x="5412676" y="2016730"/>
            <a:ext cx="1366648"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effectLst/>
                <a:uLnTx/>
                <a:uFillTx/>
                <a:latin typeface="+mj-lt"/>
                <a:ea typeface="+mn-ea"/>
                <a:cs typeface="+mn-cs"/>
              </a:rPr>
              <a:t>MALES</a:t>
            </a:r>
          </a:p>
        </p:txBody>
      </p:sp>
      <p:sp>
        <p:nvSpPr>
          <p:cNvPr id="20" name="Rectangle 19">
            <a:extLst>
              <a:ext uri="{FF2B5EF4-FFF2-40B4-BE49-F238E27FC236}">
                <a16:creationId xmlns:a16="http://schemas.microsoft.com/office/drawing/2014/main" id="{DDC7473E-84E7-425E-9CF0-7E34C56A939C}"/>
              </a:ext>
              <a:ext uri="{C183D7F6-B498-43B3-948B-1728B52AA6E4}">
                <adec:decorative xmlns:adec="http://schemas.microsoft.com/office/drawing/2017/decorative" val="1"/>
              </a:ext>
            </a:extLst>
          </p:cNvPr>
          <p:cNvSpPr/>
          <p:nvPr/>
        </p:nvSpPr>
        <p:spPr>
          <a:xfrm>
            <a:off x="695325" y="1699811"/>
            <a:ext cx="9813389"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a:ln>
                  <a:noFill/>
                </a:ln>
                <a:solidFill>
                  <a:prstClr val="black"/>
                </a:solidFill>
                <a:effectLst/>
                <a:uLnTx/>
                <a:uFillTx/>
                <a:latin typeface="+mj-lt"/>
                <a:ea typeface="+mn-ea"/>
                <a:cs typeface="+mn-cs"/>
              </a:rPr>
              <a:t>NOTE: Significant differences shown for 2024 vs 2023</a:t>
            </a:r>
            <a:endParaRPr kumimoji="0" lang="en-GB" sz="1050" b="1" i="0" u="none" strike="noStrike" kern="1200" cap="none" spc="0" normalizeH="0" baseline="0" noProof="0">
              <a:ln>
                <a:noFill/>
              </a:ln>
              <a:solidFill>
                <a:srgbClr val="000000"/>
              </a:solidFill>
              <a:effectLst/>
              <a:uLnTx/>
              <a:uFillTx/>
              <a:latin typeface="+mj-lt"/>
              <a:ea typeface="+mn-ea"/>
              <a:cs typeface="+mn-cs"/>
            </a:endParaRPr>
          </a:p>
        </p:txBody>
      </p:sp>
      <p:sp>
        <p:nvSpPr>
          <p:cNvPr id="32" name="TextBox 31">
            <a:extLst>
              <a:ext uri="{FF2B5EF4-FFF2-40B4-BE49-F238E27FC236}">
                <a16:creationId xmlns:a16="http://schemas.microsoft.com/office/drawing/2014/main" id="{EA65677E-0579-4697-85BA-11906B825D9D}"/>
              </a:ext>
              <a:ext uri="{C183D7F6-B498-43B3-948B-1728B52AA6E4}">
                <adec:decorative xmlns:adec="http://schemas.microsoft.com/office/drawing/2017/decorative" val="1"/>
              </a:ext>
            </a:extLst>
          </p:cNvPr>
          <p:cNvSpPr txBox="1"/>
          <p:nvPr/>
        </p:nvSpPr>
        <p:spPr>
          <a:xfrm>
            <a:off x="695325" y="6317404"/>
            <a:ext cx="650218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mj-lt"/>
                <a:ea typeface="+mn-ea"/>
                <a:cs typeface="+mn-cs"/>
              </a:rPr>
              <a:t>Base: All males (answering) (various per wave)</a:t>
            </a:r>
          </a:p>
        </p:txBody>
      </p:sp>
      <p:sp>
        <p:nvSpPr>
          <p:cNvPr id="33" name="Rectangle 32">
            <a:extLst>
              <a:ext uri="{FF2B5EF4-FFF2-40B4-BE49-F238E27FC236}">
                <a16:creationId xmlns:a16="http://schemas.microsoft.com/office/drawing/2014/main" id="{E2D2EBF2-C1C8-4050-88BB-6B74D6F08F6A}"/>
              </a:ext>
              <a:ext uri="{C183D7F6-B498-43B3-948B-1728B52AA6E4}">
                <adec:decorative xmlns:adec="http://schemas.microsoft.com/office/drawing/2017/decorative" val="1"/>
              </a:ext>
            </a:extLst>
          </p:cNvPr>
          <p:cNvSpPr/>
          <p:nvPr/>
        </p:nvSpPr>
        <p:spPr>
          <a:xfrm>
            <a:off x="10414535" y="6090066"/>
            <a:ext cx="1491646" cy="423193"/>
          </a:xfrm>
          <a:prstGeom prst="rect">
            <a:avLst/>
          </a:prstGeom>
        </p:spPr>
        <p:txBody>
          <a:bodyPr wrap="square" tIns="0" bIns="0">
            <a:spAutoFit/>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en-GB" sz="1050" b="1" i="0" u="none" strike="noStrike" kern="0" cap="none" spc="0" normalizeH="0" baseline="0" noProof="0">
                <a:ln>
                  <a:noFill/>
                </a:ln>
                <a:effectLst/>
                <a:uLnTx/>
                <a:uFillTx/>
                <a:latin typeface="+mj-lt"/>
                <a:ea typeface="+mn-ea"/>
                <a:cs typeface="+mn-cs"/>
              </a:rPr>
              <a:t>* Difference is not significant due to sub-group base size</a:t>
            </a:r>
            <a:endParaRPr kumimoji="0" lang="en-GB" sz="1050" b="1" i="0" u="none" strike="noStrike" kern="1200" cap="none" spc="0" normalizeH="0" baseline="0" noProof="0">
              <a:ln>
                <a:noFill/>
              </a:ln>
              <a:effectLst/>
              <a:uLnTx/>
              <a:uFillTx/>
              <a:latin typeface="+mj-lt"/>
              <a:ea typeface="+mn-ea"/>
              <a:cs typeface="+mn-cs"/>
            </a:endParaRPr>
          </a:p>
        </p:txBody>
      </p:sp>
      <p:sp>
        <p:nvSpPr>
          <p:cNvPr id="2" name="Arrow: Up 1">
            <a:extLst>
              <a:ext uri="{FF2B5EF4-FFF2-40B4-BE49-F238E27FC236}">
                <a16:creationId xmlns:a16="http://schemas.microsoft.com/office/drawing/2014/main" id="{8CB233DF-7745-F15C-CF49-66F8C42D5A39}"/>
              </a:ext>
              <a:ext uri="{C183D7F6-B498-43B3-948B-1728B52AA6E4}">
                <adec:decorative xmlns:adec="http://schemas.microsoft.com/office/drawing/2017/decorative" val="1"/>
              </a:ext>
            </a:extLst>
          </p:cNvPr>
          <p:cNvSpPr/>
          <p:nvPr/>
        </p:nvSpPr>
        <p:spPr>
          <a:xfrm rot="10800000" flipV="1">
            <a:off x="4264872" y="3178348"/>
            <a:ext cx="131094" cy="201784"/>
          </a:xfrm>
          <a:prstGeom prst="upArrow">
            <a:avLst/>
          </a:prstGeom>
          <a:solidFill>
            <a:srgbClr val="007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Arrow: Up 2">
            <a:extLst>
              <a:ext uri="{FF2B5EF4-FFF2-40B4-BE49-F238E27FC236}">
                <a16:creationId xmlns:a16="http://schemas.microsoft.com/office/drawing/2014/main" id="{478A12A1-57BC-F18B-68D2-A8B83DFC2509}"/>
              </a:ext>
              <a:ext uri="{C183D7F6-B498-43B3-948B-1728B52AA6E4}">
                <adec:decorative xmlns:adec="http://schemas.microsoft.com/office/drawing/2017/decorative" val="1"/>
              </a:ext>
            </a:extLst>
          </p:cNvPr>
          <p:cNvSpPr/>
          <p:nvPr/>
        </p:nvSpPr>
        <p:spPr>
          <a:xfrm rot="10800000" flipV="1">
            <a:off x="5909937" y="3112708"/>
            <a:ext cx="131094" cy="201784"/>
          </a:xfrm>
          <a:prstGeom prst="upArrow">
            <a:avLst/>
          </a:prstGeom>
          <a:solidFill>
            <a:srgbClr val="007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Arrow: Up 3">
            <a:extLst>
              <a:ext uri="{FF2B5EF4-FFF2-40B4-BE49-F238E27FC236}">
                <a16:creationId xmlns:a16="http://schemas.microsoft.com/office/drawing/2014/main" id="{EE630899-91B6-F7B6-366F-28AB7787F41A}"/>
              </a:ext>
              <a:ext uri="{C183D7F6-B498-43B3-948B-1728B52AA6E4}">
                <adec:decorative xmlns:adec="http://schemas.microsoft.com/office/drawing/2017/decorative" val="1"/>
              </a:ext>
            </a:extLst>
          </p:cNvPr>
          <p:cNvSpPr/>
          <p:nvPr/>
        </p:nvSpPr>
        <p:spPr>
          <a:xfrm rot="10800000" flipV="1">
            <a:off x="7555002" y="3165285"/>
            <a:ext cx="131094" cy="201784"/>
          </a:xfrm>
          <a:prstGeom prst="upArrow">
            <a:avLst/>
          </a:prstGeom>
          <a:solidFill>
            <a:srgbClr val="007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Slide Number Placeholder 4">
            <a:extLst>
              <a:ext uri="{FF2B5EF4-FFF2-40B4-BE49-F238E27FC236}">
                <a16:creationId xmlns:a16="http://schemas.microsoft.com/office/drawing/2014/main" id="{811A1FDA-4812-33C6-23B7-3C7613E7AA71}"/>
              </a:ext>
              <a:ext uri="{C183D7F6-B498-43B3-948B-1728B52AA6E4}">
                <adec:decorative xmlns:adec="http://schemas.microsoft.com/office/drawing/2017/decorative" val="1"/>
              </a:ext>
            </a:extLst>
          </p:cNvPr>
          <p:cNvSpPr txBox="1">
            <a:spLocks/>
          </p:cNvSpPr>
          <p:nvPr/>
        </p:nvSpPr>
        <p:spPr>
          <a:xfrm>
            <a:off x="11417300" y="6589713"/>
            <a:ext cx="774700" cy="1365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100">
                <a:solidFill>
                  <a:srgbClr val="000000">
                    <a:lumMod val="50000"/>
                    <a:lumOff val="50000"/>
                  </a:srgbClr>
                </a:solidFill>
                <a:latin typeface="Arial" panose="020B0604020202020204"/>
              </a:rPr>
              <a:t>|   </a:t>
            </a:r>
            <a:fld id="{5898CC38-F149-5B45-A1B4-290B41364A0C}" type="slidenum">
              <a:rPr lang="en-GB" sz="1100" smtClean="0">
                <a:solidFill>
                  <a:srgbClr val="000000">
                    <a:lumMod val="50000"/>
                    <a:lumOff val="50000"/>
                  </a:srgbClr>
                </a:solidFill>
                <a:latin typeface="Arial" panose="020B0604020202020204"/>
              </a:rPr>
              <a:pPr>
                <a:defRPr/>
              </a:pPr>
              <a:t>18</a:t>
            </a:fld>
            <a:endParaRPr lang="en-GB" sz="1100">
              <a:solidFill>
                <a:srgbClr val="000000">
                  <a:lumMod val="50000"/>
                  <a:lumOff val="50000"/>
                </a:srgbClr>
              </a:solidFill>
              <a:latin typeface="Arial" panose="020B0604020202020204"/>
            </a:endParaRPr>
          </a:p>
        </p:txBody>
      </p:sp>
      <p:sp>
        <p:nvSpPr>
          <p:cNvPr id="6" name="Date Placeholder 3">
            <a:extLst>
              <a:ext uri="{FF2B5EF4-FFF2-40B4-BE49-F238E27FC236}">
                <a16:creationId xmlns:a16="http://schemas.microsoft.com/office/drawing/2014/main" id="{CF695968-D8B4-33DB-3DCC-0DB8B630653C}"/>
              </a:ext>
              <a:ext uri="{C183D7F6-B498-43B3-948B-1728B52AA6E4}">
                <adec:decorative xmlns:adec="http://schemas.microsoft.com/office/drawing/2017/decorative" val="1"/>
              </a:ext>
            </a:extLst>
          </p:cNvPr>
          <p:cNvSpPr txBox="1">
            <a:spLocks/>
          </p:cNvSpPr>
          <p:nvPr/>
        </p:nvSpPr>
        <p:spPr>
          <a:xfrm>
            <a:off x="9610725" y="6589713"/>
            <a:ext cx="2193925" cy="1365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latin typeface="Arial" panose="020B0604020202020204"/>
              </a:rPr>
              <a:t>November 2024</a:t>
            </a:r>
          </a:p>
        </p:txBody>
      </p:sp>
    </p:spTree>
    <p:custDataLst>
      <p:tags r:id="rId1"/>
    </p:custDataLst>
    <p:extLst>
      <p:ext uri="{BB962C8B-B14F-4D97-AF65-F5344CB8AC3E}">
        <p14:creationId xmlns:p14="http://schemas.microsoft.com/office/powerpoint/2010/main" val="2973270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0E3E8581-B406-4F8F-BEBD-1D5F4351D133}"/>
              </a:ext>
            </a:extLst>
          </p:cNvPr>
          <p:cNvSpPr txBox="1">
            <a:spLocks noGrp="1"/>
          </p:cNvSpPr>
          <p:nvPr>
            <p:ph type="title"/>
          </p:nvPr>
        </p:nvSpPr>
        <p:spPr>
          <a:xfrm>
            <a:off x="574252" y="376138"/>
            <a:ext cx="11043496" cy="1065091"/>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accent4"/>
                </a:solidFill>
                <a:effectLst/>
                <a:uLnTx/>
                <a:uFillTx/>
                <a:latin typeface="+mj-lt"/>
                <a:ea typeface="+mj-ea"/>
                <a:cs typeface="+mj-cs"/>
              </a:rPr>
              <a:t>By district, </a:t>
            </a:r>
            <a:r>
              <a:rPr lang="en-GB" sz="1800">
                <a:solidFill>
                  <a:schemeClr val="accent4"/>
                </a:solidFill>
                <a:latin typeface="+mj-lt"/>
              </a:rPr>
              <a:t>Epping Forest</a:t>
            </a:r>
            <a:r>
              <a:rPr kumimoji="0" lang="en-GB" sz="1800" b="1" i="0" u="none" strike="noStrike" kern="1200" cap="none" spc="0" normalizeH="0" baseline="0" noProof="0">
                <a:ln>
                  <a:noFill/>
                </a:ln>
                <a:solidFill>
                  <a:schemeClr val="accent4"/>
                </a:solidFill>
                <a:effectLst/>
                <a:uLnTx/>
                <a:uFillTx/>
                <a:latin typeface="+mj-lt"/>
                <a:ea typeface="+mj-ea"/>
                <a:cs typeface="+mj-cs"/>
              </a:rPr>
              <a:t>, Maldon, Tendring and Uttlesford have </a:t>
            </a:r>
            <a:r>
              <a:rPr lang="en-GB" sz="1800">
                <a:solidFill>
                  <a:schemeClr val="accent4"/>
                </a:solidFill>
                <a:latin typeface="+mj-lt"/>
              </a:rPr>
              <a:t>had significant</a:t>
            </a:r>
            <a:r>
              <a:rPr kumimoji="0" lang="en-GB" sz="1800" b="1" i="0" u="none" strike="noStrike" kern="1200" cap="none" spc="0" normalizeH="0" baseline="0" noProof="0">
                <a:ln>
                  <a:noFill/>
                </a:ln>
                <a:solidFill>
                  <a:schemeClr val="accent4"/>
                </a:solidFill>
                <a:effectLst/>
                <a:uLnTx/>
                <a:uFillTx/>
                <a:latin typeface="+mj-lt"/>
                <a:ea typeface="+mj-ea"/>
                <a:cs typeface="+mj-cs"/>
              </a:rPr>
              <a:t> increases in feelings of safety after </a:t>
            </a:r>
            <a:r>
              <a:rPr kumimoji="0" lang="en-GB" sz="1800" b="1" i="0" u="none" strike="noStrike" kern="1200" cap="none" spc="0" normalizeH="0" baseline="0" noProof="0" err="1">
                <a:ln>
                  <a:noFill/>
                </a:ln>
                <a:solidFill>
                  <a:schemeClr val="accent4"/>
                </a:solidFill>
                <a:effectLst/>
                <a:uLnTx/>
                <a:uFillTx/>
                <a:latin typeface="+mj-lt"/>
                <a:ea typeface="+mj-ea"/>
                <a:cs typeface="+mj-cs"/>
              </a:rPr>
              <a:t>dar</a:t>
            </a:r>
            <a:r>
              <a:rPr lang="en-GB" sz="1800">
                <a:solidFill>
                  <a:schemeClr val="accent4"/>
                </a:solidFill>
                <a:latin typeface="+mj-lt"/>
              </a:rPr>
              <a:t>k, The only other area that has seen a decline is Brentwood.</a:t>
            </a:r>
            <a:endParaRPr kumimoji="0" lang="en-GB" sz="1800" b="1" i="0" u="none" strike="noStrike" kern="1200" cap="none" spc="0" normalizeH="0" baseline="0" noProof="0">
              <a:ln>
                <a:noFill/>
              </a:ln>
              <a:solidFill>
                <a:schemeClr val="accent4"/>
              </a:solidFill>
              <a:effectLst/>
              <a:uLnTx/>
              <a:uFillTx/>
              <a:latin typeface="+mj-lt"/>
              <a:ea typeface="+mj-ea"/>
              <a:cs typeface="+mj-cs"/>
            </a:endParaRPr>
          </a:p>
        </p:txBody>
      </p:sp>
      <p:sp>
        <p:nvSpPr>
          <p:cNvPr id="30" name="Footer Placeholder 5">
            <a:extLst>
              <a:ext uri="{FF2B5EF4-FFF2-40B4-BE49-F238E27FC236}">
                <a16:creationId xmlns:a16="http://schemas.microsoft.com/office/drawing/2014/main" id="{399C9099-C13B-4631-83FA-6A02D2E283C2}"/>
              </a:ext>
              <a:ext uri="{C183D7F6-B498-43B3-948B-1728B52AA6E4}">
                <adec:decorative xmlns:adec="http://schemas.microsoft.com/office/drawing/2017/decorative" val="1"/>
              </a:ext>
            </a:extLst>
          </p:cNvPr>
          <p:cNvSpPr>
            <a:spLocks noGrp="1"/>
          </p:cNvSpPr>
          <p:nvPr>
            <p:ph type="ftr" sz="quarter" idx="4294967295"/>
          </p:nvPr>
        </p:nvSpPr>
        <p:spPr>
          <a:xfrm>
            <a:off x="574252" y="6584147"/>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sp>
        <p:nvSpPr>
          <p:cNvPr id="22" name="Rectangle 21">
            <a:extLst>
              <a:ext uri="{FF2B5EF4-FFF2-40B4-BE49-F238E27FC236}">
                <a16:creationId xmlns:a16="http://schemas.microsoft.com/office/drawing/2014/main" id="{23BFBB62-6134-429B-8EC7-916D8FCAA5E4}"/>
              </a:ext>
              <a:ext uri="{C183D7F6-B498-43B3-948B-1728B52AA6E4}">
                <adec:decorative xmlns:adec="http://schemas.microsoft.com/office/drawing/2017/decorative" val="1"/>
              </a:ext>
            </a:extLst>
          </p:cNvPr>
          <p:cNvSpPr/>
          <p:nvPr/>
        </p:nvSpPr>
        <p:spPr>
          <a:xfrm>
            <a:off x="695325" y="1699811"/>
            <a:ext cx="9813389"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a:ln>
                  <a:noFill/>
                </a:ln>
                <a:solidFill>
                  <a:prstClr val="black"/>
                </a:solidFill>
                <a:effectLst/>
                <a:uLnTx/>
                <a:uFillTx/>
                <a:latin typeface="+mj-lt"/>
                <a:ea typeface="+mn-ea"/>
                <a:cs typeface="+mn-cs"/>
              </a:rPr>
              <a:t>NOTE: Significant differences shown for 2024 vs 2023</a:t>
            </a:r>
          </a:p>
        </p:txBody>
      </p:sp>
      <p:sp>
        <p:nvSpPr>
          <p:cNvPr id="19" name="Rectangle 18">
            <a:extLst>
              <a:ext uri="{FF2B5EF4-FFF2-40B4-BE49-F238E27FC236}">
                <a16:creationId xmlns:a16="http://schemas.microsoft.com/office/drawing/2014/main" id="{13D9E618-8633-4E23-8CFA-BE51AC4AA93E}"/>
              </a:ext>
              <a:ext uri="{C183D7F6-B498-43B3-948B-1728B52AA6E4}">
                <adec:decorative xmlns:adec="http://schemas.microsoft.com/office/drawing/2017/decorative" val="1"/>
              </a:ext>
            </a:extLst>
          </p:cNvPr>
          <p:cNvSpPr/>
          <p:nvPr/>
        </p:nvSpPr>
        <p:spPr>
          <a:xfrm>
            <a:off x="4008"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mj-lt"/>
                <a:ea typeface="+mn-ea"/>
                <a:cs typeface="+mn-cs"/>
              </a:rPr>
              <a:t>Perceptions of safety</a:t>
            </a:r>
          </a:p>
        </p:txBody>
      </p:sp>
      <p:sp>
        <p:nvSpPr>
          <p:cNvPr id="28" name="TextBox 27">
            <a:extLst>
              <a:ext uri="{FF2B5EF4-FFF2-40B4-BE49-F238E27FC236}">
                <a16:creationId xmlns:a16="http://schemas.microsoft.com/office/drawing/2014/main" id="{6237C241-3875-49DF-9FFF-6CB8B84E1530}"/>
              </a:ext>
              <a:ext uri="{C183D7F6-B498-43B3-948B-1728B52AA6E4}">
                <adec:decorative xmlns:adec="http://schemas.microsoft.com/office/drawing/2017/decorative" val="1"/>
              </a:ext>
            </a:extLst>
          </p:cNvPr>
          <p:cNvSpPr txBox="1"/>
          <p:nvPr/>
        </p:nvSpPr>
        <p:spPr>
          <a:xfrm>
            <a:off x="695325" y="1387987"/>
            <a:ext cx="7889618"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solidFill>
                  <a:prstClr val="black"/>
                </a:solidFill>
                <a:effectLst/>
                <a:uLnTx/>
                <a:uFillTx/>
                <a:latin typeface="+mj-lt"/>
                <a:ea typeface="+mn-ea"/>
                <a:cs typeface="+mn-cs"/>
              </a:rPr>
              <a:t>How safe or unsafe do you feel when outside in your local area </a:t>
            </a:r>
            <a:r>
              <a:rPr kumimoji="0" lang="en-GB" sz="1300" b="0" i="1" u="sng" strike="noStrike" kern="1200" cap="none" spc="0" normalizeH="0" baseline="0" noProof="0">
                <a:ln>
                  <a:noFill/>
                </a:ln>
                <a:solidFill>
                  <a:prstClr val="black"/>
                </a:solidFill>
                <a:effectLst/>
                <a:uLnTx/>
                <a:uFillTx/>
                <a:latin typeface="+mj-lt"/>
                <a:ea typeface="+mn-ea"/>
                <a:cs typeface="+mn-cs"/>
              </a:rPr>
              <a:t>after dark</a:t>
            </a:r>
            <a:r>
              <a:rPr kumimoji="0" lang="en-GB" sz="1300" b="0" i="1" u="none" strike="noStrike" kern="1200" cap="none" spc="0" normalizeH="0" baseline="0" noProof="0">
                <a:ln>
                  <a:noFill/>
                </a:ln>
                <a:solidFill>
                  <a:prstClr val="black"/>
                </a:solidFill>
                <a:effectLst/>
                <a:uLnTx/>
                <a:uFillTx/>
                <a:latin typeface="+mj-lt"/>
                <a:ea typeface="+mn-ea"/>
                <a:cs typeface="+mn-cs"/>
              </a:rPr>
              <a:t>? </a:t>
            </a:r>
          </a:p>
        </p:txBody>
      </p:sp>
      <p:sp>
        <p:nvSpPr>
          <p:cNvPr id="29" name="TextBox 28">
            <a:extLst>
              <a:ext uri="{FF2B5EF4-FFF2-40B4-BE49-F238E27FC236}">
                <a16:creationId xmlns:a16="http://schemas.microsoft.com/office/drawing/2014/main" id="{DFE1A7AA-18D2-4BB2-9765-A01B3B90E65C}"/>
              </a:ext>
              <a:ext uri="{C183D7F6-B498-43B3-948B-1728B52AA6E4}">
                <adec:decorative xmlns:adec="http://schemas.microsoft.com/office/drawing/2017/decorative" val="1"/>
              </a:ext>
            </a:extLst>
          </p:cNvPr>
          <p:cNvSpPr txBox="1"/>
          <p:nvPr/>
        </p:nvSpPr>
        <p:spPr>
          <a:xfrm>
            <a:off x="8650409" y="1394991"/>
            <a:ext cx="231808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latin typeface="+mj-lt"/>
                <a:ea typeface="+mn-ea"/>
                <a:cs typeface="+mn-cs"/>
              </a:rPr>
              <a:t>% very / fairly safe</a:t>
            </a:r>
          </a:p>
        </p:txBody>
      </p:sp>
      <p:graphicFrame>
        <p:nvGraphicFramePr>
          <p:cNvPr id="16" name="Chart 15">
            <a:extLst>
              <a:ext uri="{FF2B5EF4-FFF2-40B4-BE49-F238E27FC236}">
                <a16:creationId xmlns:a16="http://schemas.microsoft.com/office/drawing/2014/main" id="{76F1F53B-B766-406D-9CD8-2251844106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43213174"/>
              </p:ext>
            </p:extLst>
          </p:nvPr>
        </p:nvGraphicFramePr>
        <p:xfrm>
          <a:off x="1159523" y="2201396"/>
          <a:ext cx="10186787" cy="4166290"/>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a:extLst>
              <a:ext uri="{FF2B5EF4-FFF2-40B4-BE49-F238E27FC236}">
                <a16:creationId xmlns:a16="http://schemas.microsoft.com/office/drawing/2014/main" id="{AFF87304-7AD3-4200-BF8E-05FB2E0FA7BA}"/>
              </a:ext>
              <a:ext uri="{C183D7F6-B498-43B3-948B-1728B52AA6E4}">
                <adec:decorative xmlns:adec="http://schemas.microsoft.com/office/drawing/2017/decorative" val="1"/>
              </a:ext>
            </a:extLst>
          </p:cNvPr>
          <p:cNvSpPr txBox="1"/>
          <p:nvPr/>
        </p:nvSpPr>
        <p:spPr>
          <a:xfrm>
            <a:off x="1088675" y="5952329"/>
            <a:ext cx="27779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j-lt"/>
                <a:ea typeface="+mn-ea"/>
                <a:cs typeface="+mn-cs"/>
              </a:rPr>
              <a:t>Denotes a statistically significant difference vs 2022 at the 95% confidence level </a:t>
            </a:r>
          </a:p>
        </p:txBody>
      </p:sp>
      <p:sp>
        <p:nvSpPr>
          <p:cNvPr id="21" name="Arrow: Up 20">
            <a:extLst>
              <a:ext uri="{FF2B5EF4-FFF2-40B4-BE49-F238E27FC236}">
                <a16:creationId xmlns:a16="http://schemas.microsoft.com/office/drawing/2014/main" id="{E00093C5-54CA-4258-9F26-EA1499B4CFAB}"/>
              </a:ext>
              <a:ext uri="{C183D7F6-B498-43B3-948B-1728B52AA6E4}">
                <adec:decorative xmlns:adec="http://schemas.microsoft.com/office/drawing/2017/decorative" val="1"/>
              </a:ext>
            </a:extLst>
          </p:cNvPr>
          <p:cNvSpPr/>
          <p:nvPr/>
        </p:nvSpPr>
        <p:spPr>
          <a:xfrm>
            <a:off x="791852" y="6048034"/>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 name="Arrow: Up 23">
            <a:extLst>
              <a:ext uri="{FF2B5EF4-FFF2-40B4-BE49-F238E27FC236}">
                <a16:creationId xmlns:a16="http://schemas.microsoft.com/office/drawing/2014/main" id="{395BAE96-3BD5-4A30-ACA6-F338B62E33D1}"/>
              </a:ext>
              <a:ext uri="{C183D7F6-B498-43B3-948B-1728B52AA6E4}">
                <adec:decorative xmlns:adec="http://schemas.microsoft.com/office/drawing/2017/decorative" val="1"/>
              </a:ext>
            </a:extLst>
          </p:cNvPr>
          <p:cNvSpPr/>
          <p:nvPr/>
        </p:nvSpPr>
        <p:spPr>
          <a:xfrm flipV="1">
            <a:off x="934398" y="6055573"/>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3" name="TextBox 32">
            <a:extLst>
              <a:ext uri="{FF2B5EF4-FFF2-40B4-BE49-F238E27FC236}">
                <a16:creationId xmlns:a16="http://schemas.microsoft.com/office/drawing/2014/main" id="{8E824D10-20F8-4589-81E4-C3927EFD8EA8}"/>
              </a:ext>
              <a:ext uri="{C183D7F6-B498-43B3-948B-1728B52AA6E4}">
                <adec:decorative xmlns:adec="http://schemas.microsoft.com/office/drawing/2017/decorative" val="1"/>
              </a:ext>
            </a:extLst>
          </p:cNvPr>
          <p:cNvSpPr txBox="1"/>
          <p:nvPr/>
        </p:nvSpPr>
        <p:spPr>
          <a:xfrm>
            <a:off x="695325" y="6317404"/>
            <a:ext cx="650218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mj-lt"/>
                <a:ea typeface="+mn-ea"/>
                <a:cs typeface="+mn-cs"/>
              </a:rPr>
              <a:t>Base: All respondents (answering) (various per wave)</a:t>
            </a:r>
          </a:p>
        </p:txBody>
      </p:sp>
      <p:sp>
        <p:nvSpPr>
          <p:cNvPr id="3" name="Arrow: Up 2">
            <a:extLst>
              <a:ext uri="{FF2B5EF4-FFF2-40B4-BE49-F238E27FC236}">
                <a16:creationId xmlns:a16="http://schemas.microsoft.com/office/drawing/2014/main" id="{5A62F894-7667-4812-1E3F-46DC57D66B9B}"/>
              </a:ext>
              <a:ext uri="{C183D7F6-B498-43B3-948B-1728B52AA6E4}">
                <adec:decorative xmlns:adec="http://schemas.microsoft.com/office/drawing/2017/decorative" val="1"/>
              </a:ext>
            </a:extLst>
          </p:cNvPr>
          <p:cNvSpPr/>
          <p:nvPr/>
        </p:nvSpPr>
        <p:spPr>
          <a:xfrm rot="10800000">
            <a:off x="4172253" y="3238746"/>
            <a:ext cx="131094" cy="201783"/>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Arrow: Up 3">
            <a:extLst>
              <a:ext uri="{FF2B5EF4-FFF2-40B4-BE49-F238E27FC236}">
                <a16:creationId xmlns:a16="http://schemas.microsoft.com/office/drawing/2014/main" id="{48532D19-2081-266F-345C-12F557E462C6}"/>
              </a:ext>
              <a:ext uri="{C183D7F6-B498-43B3-948B-1728B52AA6E4}">
                <adec:decorative xmlns:adec="http://schemas.microsoft.com/office/drawing/2017/decorative" val="1"/>
              </a:ext>
            </a:extLst>
          </p:cNvPr>
          <p:cNvSpPr/>
          <p:nvPr/>
        </p:nvSpPr>
        <p:spPr>
          <a:xfrm>
            <a:off x="7266634" y="3477892"/>
            <a:ext cx="131094" cy="201783"/>
          </a:xfrm>
          <a:prstGeom prst="upArrow">
            <a:avLst/>
          </a:prstGeom>
          <a:solidFill>
            <a:srgbClr val="007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Arrow: Up 5">
            <a:extLst>
              <a:ext uri="{FF2B5EF4-FFF2-40B4-BE49-F238E27FC236}">
                <a16:creationId xmlns:a16="http://schemas.microsoft.com/office/drawing/2014/main" id="{ECE1EDC8-AF7A-EA27-47A9-BD02EC2A6221}"/>
              </a:ext>
              <a:ext uri="{C183D7F6-B498-43B3-948B-1728B52AA6E4}">
                <adec:decorative xmlns:adec="http://schemas.microsoft.com/office/drawing/2017/decorative" val="1"/>
              </a:ext>
            </a:extLst>
          </p:cNvPr>
          <p:cNvSpPr/>
          <p:nvPr/>
        </p:nvSpPr>
        <p:spPr>
          <a:xfrm>
            <a:off x="8778707" y="2906723"/>
            <a:ext cx="131094" cy="201783"/>
          </a:xfrm>
          <a:prstGeom prst="upArrow">
            <a:avLst/>
          </a:prstGeom>
          <a:solidFill>
            <a:srgbClr val="007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Arrow: Up 6">
            <a:extLst>
              <a:ext uri="{FF2B5EF4-FFF2-40B4-BE49-F238E27FC236}">
                <a16:creationId xmlns:a16="http://schemas.microsoft.com/office/drawing/2014/main" id="{A3F19BD6-6249-9E37-441A-8312F23E3314}"/>
              </a:ext>
              <a:ext uri="{C183D7F6-B498-43B3-948B-1728B52AA6E4}">
                <adec:decorative xmlns:adec="http://schemas.microsoft.com/office/drawing/2017/decorative" val="1"/>
              </a:ext>
            </a:extLst>
          </p:cNvPr>
          <p:cNvSpPr/>
          <p:nvPr/>
        </p:nvSpPr>
        <p:spPr>
          <a:xfrm>
            <a:off x="10279364" y="3421284"/>
            <a:ext cx="131094" cy="201783"/>
          </a:xfrm>
          <a:prstGeom prst="upArrow">
            <a:avLst/>
          </a:prstGeom>
          <a:solidFill>
            <a:srgbClr val="007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Arrow: Up 7">
            <a:extLst>
              <a:ext uri="{FF2B5EF4-FFF2-40B4-BE49-F238E27FC236}">
                <a16:creationId xmlns:a16="http://schemas.microsoft.com/office/drawing/2014/main" id="{F70AD63B-F443-C585-5CBA-3DCDC1B4FDD9}"/>
              </a:ext>
              <a:ext uri="{C183D7F6-B498-43B3-948B-1728B52AA6E4}">
                <adec:decorative xmlns:adec="http://schemas.microsoft.com/office/drawing/2017/decorative" val="1"/>
              </a:ext>
            </a:extLst>
          </p:cNvPr>
          <p:cNvSpPr/>
          <p:nvPr/>
        </p:nvSpPr>
        <p:spPr>
          <a:xfrm>
            <a:off x="11045469" y="2611576"/>
            <a:ext cx="131094" cy="201783"/>
          </a:xfrm>
          <a:prstGeom prst="upArrow">
            <a:avLst/>
          </a:prstGeom>
          <a:solidFill>
            <a:srgbClr val="007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Slide Number Placeholder 4">
            <a:extLst>
              <a:ext uri="{FF2B5EF4-FFF2-40B4-BE49-F238E27FC236}">
                <a16:creationId xmlns:a16="http://schemas.microsoft.com/office/drawing/2014/main" id="{6A097EDD-8179-DBD5-EF7A-C6D38E166822}"/>
              </a:ext>
              <a:ext uri="{C183D7F6-B498-43B3-948B-1728B52AA6E4}">
                <adec:decorative xmlns:adec="http://schemas.microsoft.com/office/drawing/2017/decorative" val="1"/>
              </a:ext>
            </a:extLst>
          </p:cNvPr>
          <p:cNvSpPr txBox="1">
            <a:spLocks/>
          </p:cNvSpPr>
          <p:nvPr/>
        </p:nvSpPr>
        <p:spPr>
          <a:xfrm>
            <a:off x="11417300" y="6589713"/>
            <a:ext cx="774700" cy="1365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100">
                <a:solidFill>
                  <a:srgbClr val="000000">
                    <a:lumMod val="50000"/>
                    <a:lumOff val="50000"/>
                  </a:srgbClr>
                </a:solidFill>
                <a:latin typeface="Arial" panose="020B0604020202020204"/>
              </a:rPr>
              <a:t>|   </a:t>
            </a:r>
            <a:fld id="{5898CC38-F149-5B45-A1B4-290B41364A0C}" type="slidenum">
              <a:rPr lang="en-GB" sz="1100" smtClean="0">
                <a:solidFill>
                  <a:srgbClr val="000000">
                    <a:lumMod val="50000"/>
                    <a:lumOff val="50000"/>
                  </a:srgbClr>
                </a:solidFill>
                <a:latin typeface="Arial" panose="020B0604020202020204"/>
              </a:rPr>
              <a:pPr>
                <a:defRPr/>
              </a:pPr>
              <a:t>19</a:t>
            </a:fld>
            <a:endParaRPr lang="en-GB" sz="1100">
              <a:solidFill>
                <a:srgbClr val="000000">
                  <a:lumMod val="50000"/>
                  <a:lumOff val="50000"/>
                </a:srgbClr>
              </a:solidFill>
              <a:latin typeface="Arial" panose="020B0604020202020204"/>
            </a:endParaRPr>
          </a:p>
        </p:txBody>
      </p:sp>
      <p:sp>
        <p:nvSpPr>
          <p:cNvPr id="10" name="Date Placeholder 3">
            <a:extLst>
              <a:ext uri="{FF2B5EF4-FFF2-40B4-BE49-F238E27FC236}">
                <a16:creationId xmlns:a16="http://schemas.microsoft.com/office/drawing/2014/main" id="{60341C7B-6055-311C-ED83-CB6EC3D366D7}"/>
              </a:ext>
              <a:ext uri="{C183D7F6-B498-43B3-948B-1728B52AA6E4}">
                <adec:decorative xmlns:adec="http://schemas.microsoft.com/office/drawing/2017/decorative" val="1"/>
              </a:ext>
            </a:extLst>
          </p:cNvPr>
          <p:cNvSpPr txBox="1">
            <a:spLocks/>
          </p:cNvSpPr>
          <p:nvPr/>
        </p:nvSpPr>
        <p:spPr>
          <a:xfrm>
            <a:off x="9610725" y="6589713"/>
            <a:ext cx="2193925" cy="1365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latin typeface="Arial" panose="020B0604020202020204"/>
              </a:rPr>
              <a:t>November 2024</a:t>
            </a:r>
          </a:p>
        </p:txBody>
      </p:sp>
    </p:spTree>
    <p:custDataLst>
      <p:tags r:id="rId1"/>
    </p:custDataLst>
    <p:extLst>
      <p:ext uri="{BB962C8B-B14F-4D97-AF65-F5344CB8AC3E}">
        <p14:creationId xmlns:p14="http://schemas.microsoft.com/office/powerpoint/2010/main" val="1700059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p:txBody>
          <a:bodyPr/>
          <a:lstStyle/>
          <a:p>
            <a:r>
              <a:rPr lang="en-GB">
                <a:solidFill>
                  <a:schemeClr val="accent4"/>
                </a:solidFill>
                <a:latin typeface="+mn-lt"/>
                <a:ea typeface="Lato" panose="020F0502020204030203" pitchFamily="34" charset="0"/>
                <a:cs typeface="Lato" panose="020F0502020204030203" pitchFamily="34" charset="0"/>
              </a:rPr>
              <a:t>Purpose</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Since 2006, Essex County Council (ECC) has conducted surveys of its residents to track outcomes and gather insight.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The Essex Resident Survey is our biggest survey exercise and aims to generate insights: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on residents’ aspirations, views and values – helping to shape strategy, inform key ECC delivery programmes and our engagement with residents;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generate insights to inform specific decisions on service transformation and resource prioritisation;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that help better understand the views of residents on key issues, informing the work that Essex County Council and its partners do to help improve life in Essex.</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These slides provide key findings from the 2024 Essex Resident Survey related to </a:t>
            </a:r>
            <a:r>
              <a:rPr kumimoji="0" lang="en-GB" sz="1400" b="1" i="0" u="sng"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perceptions of safety</a:t>
            </a:r>
            <a:endParaRPr lang="en-GB">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639004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1">
            <a:extLst>
              <a:ext uri="{FF2B5EF4-FFF2-40B4-BE49-F238E27FC236}">
                <a16:creationId xmlns:a16="http://schemas.microsoft.com/office/drawing/2014/main" id="{F652ABB9-FF2A-4F94-98BD-1709623438A8}"/>
              </a:ext>
              <a:ext uri="{C183D7F6-B498-43B3-948B-1728B52AA6E4}">
                <adec:decorative xmlns:adec="http://schemas.microsoft.com/office/drawing/2017/decorative" val="0"/>
              </a:ext>
            </a:extLst>
          </p:cNvPr>
          <p:cNvSpPr>
            <a:spLocks noGrp="1"/>
          </p:cNvSpPr>
          <p:nvPr>
            <p:ph type="title"/>
          </p:nvPr>
        </p:nvSpPr>
        <p:spPr>
          <a:xfrm>
            <a:off x="696983" y="321134"/>
            <a:ext cx="11280188" cy="991228"/>
          </a:xfrm>
        </p:spPr>
        <p:txBody>
          <a:bodyPr anchor="t" anchorCtr="0">
            <a:noAutofit/>
          </a:bodyPr>
          <a:lstStyle/>
          <a:p>
            <a:r>
              <a:rPr lang="en-GB" sz="1800">
                <a:solidFill>
                  <a:schemeClr val="accent4"/>
                </a:solidFill>
                <a:latin typeface="+mn-lt"/>
              </a:rPr>
              <a:t>The table below summarises the resident groups who are significantly </a:t>
            </a:r>
            <a:r>
              <a:rPr lang="en-GB" sz="1800" u="sng">
                <a:solidFill>
                  <a:schemeClr val="accent4"/>
                </a:solidFill>
                <a:latin typeface="+mn-lt"/>
              </a:rPr>
              <a:t>more likely</a:t>
            </a:r>
            <a:r>
              <a:rPr lang="en-GB" sz="1800">
                <a:solidFill>
                  <a:schemeClr val="accent4"/>
                </a:solidFill>
                <a:latin typeface="+mn-lt"/>
              </a:rPr>
              <a:t> to feel very / fairly safe during the day / after dark. Profiles are consistent vs. 2023.</a:t>
            </a:r>
          </a:p>
        </p:txBody>
      </p:sp>
      <p:sp>
        <p:nvSpPr>
          <p:cNvPr id="8" name="Rectangle 7">
            <a:extLst>
              <a:ext uri="{FF2B5EF4-FFF2-40B4-BE49-F238E27FC236}">
                <a16:creationId xmlns:a16="http://schemas.microsoft.com/office/drawing/2014/main" id="{65C25A98-11E2-22DE-7219-6B0DC3A5020B}"/>
              </a:ext>
            </a:extLst>
          </p:cNvPr>
          <p:cNvSpPr/>
          <p:nvPr/>
        </p:nvSpPr>
        <p:spPr>
          <a:xfrm>
            <a:off x="9270250" y="1868863"/>
            <a:ext cx="2706921" cy="3883080"/>
          </a:xfrm>
          <a:prstGeom prst="rect">
            <a:avLst/>
          </a:prstGeom>
          <a:solidFill>
            <a:schemeClr val="accent4">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a:solidFill>
                  <a:schemeClr val="tx1"/>
                </a:solidFill>
              </a:rPr>
              <a:t>(55%) In </a:t>
            </a:r>
            <a:r>
              <a:rPr lang="en-GB" sz="1600" b="1">
                <a:solidFill>
                  <a:schemeClr val="tx1"/>
                </a:solidFill>
              </a:rPr>
              <a:t>2024</a:t>
            </a:r>
            <a:r>
              <a:rPr lang="en-GB" sz="1600">
                <a:solidFill>
                  <a:schemeClr val="tx1"/>
                </a:solidFill>
              </a:rPr>
              <a:t> residents are more likely to be…</a:t>
            </a:r>
          </a:p>
          <a:p>
            <a:pPr algn="ctr"/>
            <a:endParaRPr lang="en-GB" sz="1800">
              <a:solidFill>
                <a:schemeClr val="tx1"/>
              </a:solidFill>
            </a:endParaRPr>
          </a:p>
          <a:p>
            <a:pPr marL="285750" marR="0" lvl="0" indent="-285750"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GB" sz="1400" b="0" u="none" strike="noStrike" kern="1200" cap="none" spc="0" normalizeH="0" baseline="0" noProof="0">
                <a:ln>
                  <a:noFill/>
                </a:ln>
                <a:solidFill>
                  <a:srgbClr val="000000"/>
                </a:solidFill>
                <a:effectLst/>
                <a:uLnTx/>
                <a:uFillTx/>
                <a:latin typeface="+mj-lt"/>
              </a:rPr>
              <a:t>Male</a:t>
            </a:r>
          </a:p>
          <a:p>
            <a:pPr marL="285750" marR="0" lvl="0" indent="-285750"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GB" sz="1400" b="1" u="none" strike="noStrike" kern="1200" cap="none" spc="0" normalizeH="0" baseline="0" noProof="0">
                <a:ln>
                  <a:noFill/>
                </a:ln>
                <a:solidFill>
                  <a:srgbClr val="000000"/>
                </a:solidFill>
                <a:effectLst/>
                <a:uLnTx/>
                <a:uFillTx/>
                <a:latin typeface="+mj-lt"/>
              </a:rPr>
              <a:t>Aged 45-64 </a:t>
            </a:r>
          </a:p>
          <a:p>
            <a:pPr marL="285750" indent="-285750" fontAlgn="ctr">
              <a:buFont typeface="Arial" panose="020B0604020202020204" pitchFamily="34" charset="0"/>
              <a:buChar char="•"/>
              <a:defRPr/>
            </a:pPr>
            <a:r>
              <a:rPr lang="en-GB" sz="1400" b="1">
                <a:solidFill>
                  <a:srgbClr val="000000"/>
                </a:solidFill>
                <a:latin typeface="+mj-lt"/>
              </a:rPr>
              <a:t>In a HH with</a:t>
            </a:r>
            <a:r>
              <a:rPr kumimoji="0" lang="en-GB" sz="1400" b="1" u="none" strike="noStrike" kern="1200" cap="none" spc="0" normalizeH="0" baseline="0" noProof="0">
                <a:ln>
                  <a:noFill/>
                </a:ln>
                <a:solidFill>
                  <a:srgbClr val="000000"/>
                </a:solidFill>
                <a:effectLst/>
                <a:uLnTx/>
                <a:uFillTx/>
                <a:latin typeface="+mj-lt"/>
              </a:rPr>
              <a:t> 2 parents living with dependent children </a:t>
            </a:r>
          </a:p>
          <a:p>
            <a:pPr marL="285750" indent="-285750" fontAlgn="ctr">
              <a:buFont typeface="Arial" panose="020B0604020202020204" pitchFamily="34" charset="0"/>
              <a:buChar char="•"/>
              <a:defRPr/>
            </a:pPr>
            <a:r>
              <a:rPr kumimoji="0" lang="en-GB" sz="1400" b="0" u="none" strike="noStrike" kern="1200" cap="none" spc="0" normalizeH="0" baseline="0" noProof="0">
                <a:ln>
                  <a:noFill/>
                </a:ln>
                <a:solidFill>
                  <a:srgbClr val="000000"/>
                </a:solidFill>
                <a:effectLst/>
                <a:uLnTx/>
                <a:uFillTx/>
                <a:latin typeface="+mj-lt"/>
              </a:rPr>
              <a:t>In owner-occupied housing </a:t>
            </a:r>
          </a:p>
          <a:p>
            <a:pPr marL="285750" indent="-285750" fontAlgn="ctr">
              <a:buFont typeface="Arial" panose="020B0604020202020204" pitchFamily="34" charset="0"/>
              <a:buChar char="•"/>
              <a:defRPr/>
            </a:pPr>
            <a:r>
              <a:rPr kumimoji="0" lang="en-GB" sz="1400" b="0" u="none" strike="noStrike" kern="1200" cap="none" spc="0" normalizeH="0" baseline="0" noProof="0">
                <a:ln>
                  <a:noFill/>
                </a:ln>
                <a:solidFill>
                  <a:srgbClr val="000000"/>
                </a:solidFill>
                <a:effectLst/>
                <a:uLnTx/>
                <a:uFillTx/>
                <a:latin typeface="+mj-lt"/>
              </a:rPr>
              <a:t>In households £45K+, or feel financially comfortable.</a:t>
            </a:r>
          </a:p>
          <a:p>
            <a:pPr marL="285750" indent="-285750" fontAlgn="ctr">
              <a:buFont typeface="Arial" panose="020B0604020202020204" pitchFamily="34" charset="0"/>
              <a:buChar char="•"/>
              <a:defRPr/>
            </a:pPr>
            <a:r>
              <a:rPr lang="en-GB" sz="1400">
                <a:solidFill>
                  <a:srgbClr val="000000"/>
                </a:solidFill>
                <a:latin typeface="+mj-lt"/>
              </a:rPr>
              <a:t>Living in rural, or</a:t>
            </a:r>
            <a:r>
              <a:rPr kumimoji="0" lang="en-GB" sz="1400" b="0" u="none" strike="noStrike" kern="1200" cap="none" spc="0" normalizeH="0" baseline="0" noProof="0">
                <a:ln>
                  <a:noFill/>
                </a:ln>
                <a:solidFill>
                  <a:srgbClr val="000000"/>
                </a:solidFill>
                <a:effectLst/>
                <a:uLnTx/>
                <a:uFillTx/>
                <a:latin typeface="+mj-lt"/>
              </a:rPr>
              <a:t> less </a:t>
            </a:r>
            <a:r>
              <a:rPr lang="en-GB" sz="1400">
                <a:solidFill>
                  <a:srgbClr val="000000"/>
                </a:solidFill>
                <a:latin typeface="+mj-lt"/>
              </a:rPr>
              <a:t>deprived areas (IMD quintile </a:t>
            </a:r>
            <a:r>
              <a:rPr lang="en-GB" sz="1400" b="1">
                <a:solidFill>
                  <a:srgbClr val="000000"/>
                </a:solidFill>
                <a:latin typeface="+mj-lt"/>
              </a:rPr>
              <a:t>3, 4 or 5</a:t>
            </a:r>
            <a:r>
              <a:rPr lang="en-GB" sz="1400">
                <a:solidFill>
                  <a:srgbClr val="000000"/>
                </a:solidFill>
                <a:latin typeface="+mj-lt"/>
              </a:rPr>
              <a:t>)</a:t>
            </a:r>
            <a:endParaRPr kumimoji="0" lang="en-GB" sz="1400" b="0" u="none" strike="noStrike" kern="1200" cap="none" spc="0" normalizeH="0" baseline="0" noProof="0">
              <a:ln>
                <a:noFill/>
              </a:ln>
              <a:solidFill>
                <a:srgbClr val="000000"/>
              </a:solidFill>
              <a:effectLst/>
              <a:uLnTx/>
              <a:uFillTx/>
              <a:latin typeface="+mj-lt"/>
            </a:endParaRPr>
          </a:p>
          <a:p>
            <a:pPr marL="285750" marR="0" lvl="0" indent="-285750"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GB" sz="1400" b="0" u="none" strike="noStrike" kern="1200" cap="none" spc="0" normalizeH="0" baseline="0" noProof="0">
                <a:ln>
                  <a:noFill/>
                </a:ln>
                <a:solidFill>
                  <a:srgbClr val="000000"/>
                </a:solidFill>
                <a:effectLst/>
                <a:uLnTx/>
                <a:uFillTx/>
                <a:latin typeface="+mj-lt"/>
              </a:rPr>
              <a:t>Living in</a:t>
            </a:r>
            <a:r>
              <a:rPr kumimoji="0" lang="en-GB" sz="1400" b="1" u="none" strike="noStrike" kern="1200" cap="none" spc="0" normalizeH="0" baseline="0" noProof="0">
                <a:ln>
                  <a:noFill/>
                </a:ln>
                <a:solidFill>
                  <a:srgbClr val="000000"/>
                </a:solidFill>
                <a:effectLst/>
                <a:uLnTx/>
                <a:uFillTx/>
                <a:latin typeface="+mj-lt"/>
              </a:rPr>
              <a:t> Braintree, Brentwood, Chelmsford, Maldon, Rochford, Uttlesford</a:t>
            </a:r>
            <a:endParaRPr lang="en-GB" sz="1500" b="1">
              <a:solidFill>
                <a:schemeClr val="tx1"/>
              </a:solidFill>
            </a:endParaRPr>
          </a:p>
          <a:p>
            <a:pPr marL="285750" indent="-285750">
              <a:buFont typeface="Arial" panose="020B0604020202020204" pitchFamily="34" charset="0"/>
              <a:buChar char="•"/>
            </a:pPr>
            <a:endParaRPr lang="en-GB" sz="1500">
              <a:solidFill>
                <a:schemeClr val="tx1"/>
              </a:solidFill>
            </a:endParaRPr>
          </a:p>
          <a:p>
            <a:pPr marL="285750" indent="-285750">
              <a:buFont typeface="Arial" panose="020B0604020202020204" pitchFamily="34" charset="0"/>
              <a:buChar char="•"/>
            </a:pPr>
            <a:endParaRPr lang="en-GB" sz="1500"/>
          </a:p>
        </p:txBody>
      </p:sp>
      <p:sp>
        <p:nvSpPr>
          <p:cNvPr id="17" name="Arrow: Pentagon 16">
            <a:extLst>
              <a:ext uri="{FF2B5EF4-FFF2-40B4-BE49-F238E27FC236}">
                <a16:creationId xmlns:a16="http://schemas.microsoft.com/office/drawing/2014/main" id="{CCA02FE5-2B7C-E776-8A67-C974BDCA1FAC}"/>
              </a:ext>
            </a:extLst>
          </p:cNvPr>
          <p:cNvSpPr/>
          <p:nvPr/>
        </p:nvSpPr>
        <p:spPr>
          <a:xfrm>
            <a:off x="8921961" y="2949862"/>
            <a:ext cx="541717" cy="1745673"/>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728A3EFC-1DBE-3FC7-F240-D752906C0C6E}"/>
              </a:ext>
            </a:extLst>
          </p:cNvPr>
          <p:cNvSpPr/>
          <p:nvPr/>
        </p:nvSpPr>
        <p:spPr>
          <a:xfrm>
            <a:off x="3553633" y="1868863"/>
            <a:ext cx="2706921" cy="3883080"/>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a:solidFill>
                  <a:schemeClr val="tx1"/>
                </a:solidFill>
              </a:rPr>
              <a:t>(87%) In </a:t>
            </a:r>
            <a:r>
              <a:rPr lang="en-GB" sz="1600" b="1">
                <a:solidFill>
                  <a:schemeClr val="tx1"/>
                </a:solidFill>
              </a:rPr>
              <a:t>2024, </a:t>
            </a:r>
            <a:r>
              <a:rPr lang="en-GB" sz="1600">
                <a:solidFill>
                  <a:schemeClr val="tx1"/>
                </a:solidFill>
              </a:rPr>
              <a:t>residents are more likely to be…</a:t>
            </a:r>
          </a:p>
          <a:p>
            <a:pPr fontAlgn="ctr">
              <a:defRPr/>
            </a:pPr>
            <a:endParaRPr kumimoji="0" lang="en-GB" sz="1600" b="0" u="none" strike="noStrike" kern="1200" cap="none" spc="0" normalizeH="0" baseline="0" noProof="0">
              <a:ln>
                <a:noFill/>
              </a:ln>
              <a:solidFill>
                <a:srgbClr val="000000"/>
              </a:solidFill>
              <a:effectLst/>
              <a:uLnTx/>
              <a:uFillTx/>
              <a:latin typeface="+mj-lt"/>
            </a:endParaRPr>
          </a:p>
          <a:p>
            <a:pPr marL="180975" indent="-180975" fontAlgn="ctr">
              <a:buFont typeface="Arial" panose="020B0604020202020204" pitchFamily="34" charset="0"/>
              <a:buChar char="•"/>
              <a:defRPr/>
            </a:pPr>
            <a:r>
              <a:rPr kumimoji="0" lang="en-GB" sz="1400" b="1" u="none" strike="noStrike" kern="1200" cap="none" spc="0" normalizeH="0" baseline="0" noProof="0">
                <a:ln>
                  <a:noFill/>
                </a:ln>
                <a:solidFill>
                  <a:srgbClr val="000000"/>
                </a:solidFill>
                <a:effectLst/>
                <a:uLnTx/>
                <a:uFillTx/>
                <a:latin typeface="+mj-lt"/>
              </a:rPr>
              <a:t>Male</a:t>
            </a:r>
          </a:p>
          <a:p>
            <a:pPr marL="180975" indent="-180975" fontAlgn="ctr">
              <a:buFont typeface="Arial" panose="020B0604020202020204" pitchFamily="34" charset="0"/>
              <a:buChar char="•"/>
              <a:defRPr/>
            </a:pPr>
            <a:r>
              <a:rPr kumimoji="0" lang="en-GB" sz="1400" b="1" u="none" strike="noStrike" kern="1200" cap="none" spc="0" normalizeH="0" baseline="0" noProof="0">
                <a:ln>
                  <a:noFill/>
                </a:ln>
                <a:solidFill>
                  <a:srgbClr val="000000"/>
                </a:solidFill>
                <a:effectLst/>
                <a:uLnTx/>
                <a:uFillTx/>
                <a:latin typeface="+mj-lt"/>
              </a:rPr>
              <a:t>Aged 45 - 70+</a:t>
            </a:r>
          </a:p>
          <a:p>
            <a:pPr marL="180975" indent="-180975" fontAlgn="ctr">
              <a:buFont typeface="Arial" panose="020B0604020202020204" pitchFamily="34" charset="0"/>
              <a:buChar char="•"/>
              <a:defRPr/>
            </a:pPr>
            <a:r>
              <a:rPr kumimoji="0" lang="en-GB" sz="1400" b="0" u="none" strike="noStrike" kern="1200" cap="none" spc="0" normalizeH="0" baseline="0" noProof="0">
                <a:ln>
                  <a:noFill/>
                </a:ln>
                <a:solidFill>
                  <a:srgbClr val="000000"/>
                </a:solidFill>
                <a:effectLst/>
                <a:uLnTx/>
                <a:uFillTx/>
                <a:latin typeface="+mj-lt"/>
              </a:rPr>
              <a:t>In households £45K+, or feel financially comfortable</a:t>
            </a:r>
          </a:p>
          <a:p>
            <a:pPr marL="180975" indent="-180975" fontAlgn="ctr">
              <a:buFont typeface="Arial" panose="020B0604020202020204" pitchFamily="34" charset="0"/>
              <a:buChar char="•"/>
              <a:defRPr/>
            </a:pPr>
            <a:r>
              <a:rPr kumimoji="0" lang="en-GB" sz="1400" b="1" u="none" strike="noStrike" kern="1200" cap="none" spc="0" normalizeH="0" baseline="0" noProof="0">
                <a:ln>
                  <a:noFill/>
                </a:ln>
                <a:solidFill>
                  <a:srgbClr val="000000"/>
                </a:solidFill>
                <a:effectLst/>
                <a:uLnTx/>
                <a:uFillTx/>
                <a:latin typeface="+mj-lt"/>
              </a:rPr>
              <a:t>In a HH with 2 parents and dependent children </a:t>
            </a:r>
          </a:p>
          <a:p>
            <a:pPr marL="180975" indent="-180975" fontAlgn="ctr">
              <a:buFont typeface="Arial" panose="020B0604020202020204" pitchFamily="34" charset="0"/>
              <a:buChar char="•"/>
              <a:defRPr/>
            </a:pPr>
            <a:r>
              <a:rPr kumimoji="0" lang="en-GB" sz="1400" b="0" u="none" strike="noStrike" kern="1200" cap="none" spc="0" normalizeH="0" baseline="0" noProof="0">
                <a:ln>
                  <a:noFill/>
                </a:ln>
                <a:solidFill>
                  <a:srgbClr val="000000"/>
                </a:solidFill>
                <a:effectLst/>
                <a:uLnTx/>
                <a:uFillTx/>
                <a:latin typeface="+mj-lt"/>
              </a:rPr>
              <a:t>In owner-occupied housing </a:t>
            </a:r>
          </a:p>
          <a:p>
            <a:pPr marL="180975" marR="0" lvl="0" indent="-180975"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GB" sz="1400" u="none" strike="noStrike" kern="1200" cap="none" spc="0" normalizeH="0" baseline="0" noProof="0">
                <a:ln>
                  <a:noFill/>
                </a:ln>
                <a:solidFill>
                  <a:srgbClr val="000000"/>
                </a:solidFill>
                <a:effectLst/>
                <a:uLnTx/>
                <a:uFillTx/>
                <a:latin typeface="+mj-lt"/>
              </a:rPr>
              <a:t>Those </a:t>
            </a:r>
            <a:r>
              <a:rPr kumimoji="0" lang="en-GB" sz="1400" u="sng" strike="noStrike" kern="1200" cap="none" spc="0" normalizeH="0" baseline="0" noProof="0">
                <a:ln>
                  <a:noFill/>
                </a:ln>
                <a:solidFill>
                  <a:srgbClr val="000000"/>
                </a:solidFill>
                <a:effectLst/>
                <a:uLnTx/>
                <a:uFillTx/>
                <a:latin typeface="+mj-lt"/>
              </a:rPr>
              <a:t>not</a:t>
            </a:r>
            <a:r>
              <a:rPr kumimoji="0" lang="en-GB" sz="1400" u="none" strike="noStrike" kern="1200" cap="none" spc="0" normalizeH="0" baseline="0" noProof="0">
                <a:ln>
                  <a:noFill/>
                </a:ln>
                <a:solidFill>
                  <a:srgbClr val="000000"/>
                </a:solidFill>
                <a:effectLst/>
                <a:uLnTx/>
                <a:uFillTx/>
                <a:latin typeface="+mj-lt"/>
              </a:rPr>
              <a:t> living with LLTI/condition</a:t>
            </a:r>
          </a:p>
          <a:p>
            <a:pPr marL="180975" marR="0" lvl="0" indent="-180975"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GB" sz="1400" b="0" u="none" strike="noStrike" kern="1200" cap="none" spc="0" normalizeH="0" baseline="0" noProof="0">
                <a:ln>
                  <a:noFill/>
                </a:ln>
                <a:solidFill>
                  <a:srgbClr val="000000"/>
                </a:solidFill>
                <a:effectLst/>
                <a:uLnTx/>
                <a:uFillTx/>
                <a:latin typeface="+mj-lt"/>
              </a:rPr>
              <a:t>Living in rural, or less deprived areas (IMD quintiles </a:t>
            </a:r>
            <a:r>
              <a:rPr kumimoji="0" lang="en-GB" sz="1400" b="1" u="none" strike="noStrike" kern="1200" cap="none" spc="0" normalizeH="0" baseline="0" noProof="0">
                <a:ln>
                  <a:noFill/>
                </a:ln>
                <a:solidFill>
                  <a:srgbClr val="000000"/>
                </a:solidFill>
                <a:effectLst/>
                <a:uLnTx/>
                <a:uFillTx/>
                <a:latin typeface="+mj-lt"/>
              </a:rPr>
              <a:t>3, 4 or 5</a:t>
            </a:r>
            <a:r>
              <a:rPr kumimoji="0" lang="en-GB" sz="1400" b="0" u="none" strike="noStrike" kern="1200" cap="none" spc="0" normalizeH="0" baseline="0" noProof="0">
                <a:ln>
                  <a:noFill/>
                </a:ln>
                <a:solidFill>
                  <a:srgbClr val="000000"/>
                </a:solidFill>
                <a:effectLst/>
                <a:uLnTx/>
                <a:uFillTx/>
                <a:latin typeface="+mj-lt"/>
              </a:rPr>
              <a:t>) </a:t>
            </a:r>
          </a:p>
          <a:p>
            <a:pPr marL="180975" indent="-180975" fontAlgn="ctr">
              <a:buFont typeface="Arial" panose="020B0604020202020204" pitchFamily="34" charset="0"/>
              <a:buChar char="•"/>
              <a:defRPr/>
            </a:pPr>
            <a:r>
              <a:rPr kumimoji="0" lang="en-GB" sz="1400" b="0" u="none" strike="noStrike" kern="1200" cap="none" spc="0" normalizeH="0" baseline="0">
                <a:ln>
                  <a:noFill/>
                </a:ln>
                <a:solidFill>
                  <a:schemeClr val="tx1"/>
                </a:solidFill>
                <a:effectLst/>
                <a:uLnTx/>
                <a:uFillTx/>
                <a:latin typeface="+mj-lt"/>
              </a:rPr>
              <a:t>Living in</a:t>
            </a:r>
            <a:r>
              <a:rPr kumimoji="0" lang="en-GB" sz="1400" b="1" u="none" strike="noStrike" kern="1200" cap="none" spc="0" normalizeH="0" baseline="0" noProof="0">
                <a:ln>
                  <a:noFill/>
                </a:ln>
                <a:solidFill>
                  <a:srgbClr val="000000"/>
                </a:solidFill>
                <a:effectLst/>
                <a:uLnTx/>
                <a:uFillTx/>
                <a:latin typeface="+mj-lt"/>
              </a:rPr>
              <a:t> Brentwood, Chelmsford, Rochford, Uttlesford</a:t>
            </a:r>
            <a:endParaRPr lang="en-GB" sz="1400" b="1">
              <a:solidFill>
                <a:schemeClr val="tx1"/>
              </a:solidFill>
            </a:endParaRPr>
          </a:p>
        </p:txBody>
      </p:sp>
      <p:sp>
        <p:nvSpPr>
          <p:cNvPr id="16" name="Arrow: Pentagon 15">
            <a:extLst>
              <a:ext uri="{FF2B5EF4-FFF2-40B4-BE49-F238E27FC236}">
                <a16:creationId xmlns:a16="http://schemas.microsoft.com/office/drawing/2014/main" id="{7B74BADF-6CA0-E56B-BE3B-6F173FB4411C}"/>
              </a:ext>
            </a:extLst>
          </p:cNvPr>
          <p:cNvSpPr/>
          <p:nvPr/>
        </p:nvSpPr>
        <p:spPr>
          <a:xfrm>
            <a:off x="3150488" y="2955636"/>
            <a:ext cx="541717" cy="1745673"/>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descr="Respondents were asked &quot;How worried are you about climate change?&quot; on a five-point scale of extremely worried, very worried, somewhat worried, not very worried and not at all worried.">
            <a:extLst>
              <a:ext uri="{FF2B5EF4-FFF2-40B4-BE49-F238E27FC236}">
                <a16:creationId xmlns:a16="http://schemas.microsoft.com/office/drawing/2014/main" id="{BA433F81-85D4-4936-BF50-F3FFDA8E5E4B}"/>
              </a:ext>
              <a:ext uri="{C183D7F6-B498-43B3-948B-1728B52AA6E4}">
                <adec:decorative xmlns:adec="http://schemas.microsoft.com/office/drawing/2017/decorative" val="0"/>
              </a:ext>
            </a:extLst>
          </p:cNvPr>
          <p:cNvSpPr txBox="1"/>
          <p:nvPr/>
        </p:nvSpPr>
        <p:spPr>
          <a:xfrm>
            <a:off x="695325" y="1002559"/>
            <a:ext cx="788961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mj-lt"/>
                <a:ea typeface="+mn-ea"/>
                <a:cs typeface="+mn-cs"/>
              </a:rPr>
              <a:t>How safe or unsafe do you feel when outside in your local area </a:t>
            </a:r>
            <a:r>
              <a:rPr kumimoji="0" lang="en-GB" sz="1400" b="0" i="1" u="sng" strike="noStrike" kern="1200" cap="none" spc="0" normalizeH="0" baseline="0" noProof="0">
                <a:ln>
                  <a:noFill/>
                </a:ln>
                <a:solidFill>
                  <a:prstClr val="black"/>
                </a:solidFill>
                <a:effectLst/>
                <a:uLnTx/>
                <a:uFillTx/>
                <a:latin typeface="+mj-lt"/>
                <a:ea typeface="+mn-ea"/>
                <a:cs typeface="+mn-cs"/>
              </a:rPr>
              <a:t>during the day / after dark</a:t>
            </a:r>
            <a:r>
              <a:rPr kumimoji="0" lang="en-GB" sz="1400" b="0" i="1" u="none" strike="noStrike" kern="1200" cap="none" spc="0" normalizeH="0" baseline="0" noProof="0">
                <a:ln>
                  <a:noFill/>
                </a:ln>
                <a:solidFill>
                  <a:prstClr val="black"/>
                </a:solidFill>
                <a:effectLst/>
                <a:uLnTx/>
                <a:uFillTx/>
                <a:latin typeface="+mj-lt"/>
                <a:ea typeface="+mn-ea"/>
                <a:cs typeface="+mn-cs"/>
              </a:rPr>
              <a:t>? </a:t>
            </a:r>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Perceptions of Safety</a:t>
            </a:r>
          </a:p>
        </p:txBody>
      </p:sp>
      <p:sp>
        <p:nvSpPr>
          <p:cNvPr id="31" name="TextBox 30">
            <a:extLst>
              <a:ext uri="{FF2B5EF4-FFF2-40B4-BE49-F238E27FC236}">
                <a16:creationId xmlns:a16="http://schemas.microsoft.com/office/drawing/2014/main" id="{12742148-4993-476C-BC32-EA53A78A6B76}"/>
              </a:ext>
              <a:ext uri="{C183D7F6-B498-43B3-948B-1728B52AA6E4}">
                <adec:decorative xmlns:adec="http://schemas.microsoft.com/office/drawing/2017/decorative" val="1"/>
              </a:ext>
            </a:extLst>
          </p:cNvPr>
          <p:cNvSpPr txBox="1"/>
          <p:nvPr/>
        </p:nvSpPr>
        <p:spPr>
          <a:xfrm>
            <a:off x="695325" y="6333036"/>
            <a:ext cx="959672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a:t>
            </a:r>
            <a:r>
              <a:rPr lang="en-GB" sz="1000">
                <a:solidFill>
                  <a:prstClr val="black"/>
                </a:solidFill>
              </a:rPr>
              <a:t>2024 – (During the day: 5,585); (After dark = 5,553); 2023 - (During the day: 6,535); (After dark = 6,493)  </a:t>
            </a:r>
          </a:p>
        </p:txBody>
      </p:sp>
      <p:sp>
        <p:nvSpPr>
          <p:cNvPr id="32" name="Footer Placeholder 5">
            <a:extLst>
              <a:ext uri="{FF2B5EF4-FFF2-40B4-BE49-F238E27FC236}">
                <a16:creationId xmlns:a16="http://schemas.microsoft.com/office/drawing/2014/main" id="{2CC06D04-4EC0-455E-82B6-91E5000DE270}"/>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3" name="TextBox 2">
            <a:extLst>
              <a:ext uri="{FF2B5EF4-FFF2-40B4-BE49-F238E27FC236}">
                <a16:creationId xmlns:a16="http://schemas.microsoft.com/office/drawing/2014/main" id="{DBC42BEE-BB39-86A2-0FCA-817ED789CA17}"/>
              </a:ext>
              <a:ext uri="{C183D7F6-B498-43B3-948B-1728B52AA6E4}">
                <adec:decorative xmlns:adec="http://schemas.microsoft.com/office/drawing/2017/decorative" val="1"/>
              </a:ext>
            </a:extLst>
          </p:cNvPr>
          <p:cNvSpPr txBox="1"/>
          <p:nvPr/>
        </p:nvSpPr>
        <p:spPr>
          <a:xfrm>
            <a:off x="695325" y="6135649"/>
            <a:ext cx="935383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Charts demonstrates the resident groups that are significantly more likely to feel safe during the day or after dark</a:t>
            </a:r>
            <a:r>
              <a:rPr lang="en-GB" sz="1000">
                <a:solidFill>
                  <a:prstClr val="black"/>
                </a:solidFill>
              </a:rPr>
              <a:t> </a:t>
            </a:r>
            <a:r>
              <a:rPr kumimoji="0" lang="en-GB" sz="1000" b="0" i="0" u="none" strike="noStrike" kern="1200" cap="none" spc="0" normalizeH="0" baseline="0" noProof="0">
                <a:ln>
                  <a:noFill/>
                </a:ln>
                <a:solidFill>
                  <a:prstClr val="black"/>
                </a:solidFill>
                <a:effectLst/>
                <a:uLnTx/>
                <a:uFillTx/>
                <a:ea typeface="+mn-ea"/>
                <a:cs typeface="+mn-cs"/>
              </a:rPr>
              <a:t>at the 95% confidence level vs. Essex total</a:t>
            </a:r>
          </a:p>
        </p:txBody>
      </p:sp>
      <p:sp>
        <p:nvSpPr>
          <p:cNvPr id="4" name="Rectangle 3">
            <a:extLst>
              <a:ext uri="{FF2B5EF4-FFF2-40B4-BE49-F238E27FC236}">
                <a16:creationId xmlns:a16="http://schemas.microsoft.com/office/drawing/2014/main" id="{FB8BA9F8-5C8B-EE5A-0C7D-2112DE79C497}"/>
              </a:ext>
            </a:extLst>
          </p:cNvPr>
          <p:cNvSpPr/>
          <p:nvPr/>
        </p:nvSpPr>
        <p:spPr>
          <a:xfrm>
            <a:off x="714425" y="1868863"/>
            <a:ext cx="2706921" cy="388308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a:solidFill>
                  <a:schemeClr val="tx1"/>
                </a:solidFill>
              </a:rPr>
              <a:t>(87%) In </a:t>
            </a:r>
            <a:r>
              <a:rPr lang="en-GB" sz="1600" b="1">
                <a:solidFill>
                  <a:schemeClr val="tx1"/>
                </a:solidFill>
              </a:rPr>
              <a:t>2023</a:t>
            </a:r>
            <a:r>
              <a:rPr lang="en-GB" sz="1600">
                <a:solidFill>
                  <a:schemeClr val="tx1"/>
                </a:solidFill>
              </a:rPr>
              <a:t> residents were more likely to be…</a:t>
            </a:r>
          </a:p>
          <a:p>
            <a:pPr algn="ctr"/>
            <a:endParaRPr lang="en-GB" sz="1600">
              <a:solidFill>
                <a:schemeClr val="tx1"/>
              </a:solidFill>
            </a:endParaRPr>
          </a:p>
          <a:p>
            <a:pPr marL="180975" indent="-180975" fontAlgn="ctr">
              <a:buFont typeface="Arial" panose="020B0604020202020204" pitchFamily="34" charset="0"/>
              <a:buChar char="•"/>
              <a:defRPr/>
            </a:pPr>
            <a:r>
              <a:rPr kumimoji="0" lang="en-GB" sz="1400" b="1" u="none" strike="noStrike" kern="1200" cap="none" spc="0" normalizeH="0" baseline="0" noProof="0">
                <a:ln>
                  <a:noFill/>
                </a:ln>
                <a:solidFill>
                  <a:srgbClr val="000000"/>
                </a:solidFill>
                <a:effectLst/>
                <a:uLnTx/>
                <a:uFillTx/>
                <a:latin typeface="+mj-lt"/>
              </a:rPr>
              <a:t>Aged 70+</a:t>
            </a:r>
          </a:p>
          <a:p>
            <a:pPr marL="180975" indent="-180975" fontAlgn="ctr">
              <a:buFont typeface="Arial" panose="020B0604020202020204" pitchFamily="34" charset="0"/>
              <a:buChar char="•"/>
              <a:defRPr/>
            </a:pPr>
            <a:r>
              <a:rPr kumimoji="0" lang="en-GB" sz="1400" b="0" u="none" strike="noStrike" kern="1200" cap="none" spc="0" normalizeH="0" baseline="0" noProof="0">
                <a:ln>
                  <a:noFill/>
                </a:ln>
                <a:solidFill>
                  <a:srgbClr val="000000"/>
                </a:solidFill>
                <a:effectLst/>
                <a:uLnTx/>
                <a:uFillTx/>
                <a:latin typeface="+mj-lt"/>
              </a:rPr>
              <a:t>In households £45K+, or feel financially comfortable or ‘doing alright’</a:t>
            </a:r>
          </a:p>
          <a:p>
            <a:pPr marL="180975" marR="0" lvl="0" indent="-180975"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GB" sz="1400" b="1" u="none" strike="noStrike" kern="1200" cap="none" spc="0" normalizeH="0" baseline="0" noProof="0">
                <a:ln>
                  <a:noFill/>
                </a:ln>
                <a:solidFill>
                  <a:srgbClr val="000000"/>
                </a:solidFill>
                <a:effectLst/>
                <a:uLnTx/>
                <a:uFillTx/>
                <a:latin typeface="+mj-lt"/>
              </a:rPr>
              <a:t>In a HH with 2 parents and dependent children </a:t>
            </a:r>
          </a:p>
          <a:p>
            <a:pPr marL="180975" indent="-180975" fontAlgn="ctr">
              <a:buFont typeface="Arial" panose="020B0604020202020204" pitchFamily="34" charset="0"/>
              <a:buChar char="•"/>
              <a:defRPr/>
            </a:pPr>
            <a:r>
              <a:rPr kumimoji="0" lang="en-GB" sz="1400" b="0" u="none" strike="noStrike" kern="1200" cap="none" spc="0" normalizeH="0" baseline="0" noProof="0">
                <a:ln>
                  <a:noFill/>
                </a:ln>
                <a:solidFill>
                  <a:srgbClr val="000000"/>
                </a:solidFill>
                <a:effectLst/>
                <a:uLnTx/>
                <a:uFillTx/>
                <a:latin typeface="+mj-lt"/>
              </a:rPr>
              <a:t>In owner-occupied housing </a:t>
            </a:r>
          </a:p>
          <a:p>
            <a:pPr marL="180975" marR="0" lvl="0" indent="-180975"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GB" sz="1400" u="none" strike="noStrike" kern="1200" cap="none" spc="0" normalizeH="0" baseline="0" noProof="0">
                <a:ln>
                  <a:noFill/>
                </a:ln>
                <a:solidFill>
                  <a:srgbClr val="000000"/>
                </a:solidFill>
                <a:effectLst/>
                <a:uLnTx/>
                <a:uFillTx/>
                <a:latin typeface="+mj-lt"/>
              </a:rPr>
              <a:t>Those </a:t>
            </a:r>
            <a:r>
              <a:rPr kumimoji="0" lang="en-GB" sz="1400" u="sng" strike="noStrike" kern="1200" cap="none" spc="0" normalizeH="0" baseline="0" noProof="0">
                <a:ln>
                  <a:noFill/>
                </a:ln>
                <a:solidFill>
                  <a:srgbClr val="000000"/>
                </a:solidFill>
                <a:effectLst/>
                <a:uLnTx/>
                <a:uFillTx/>
                <a:latin typeface="+mj-lt"/>
              </a:rPr>
              <a:t>not</a:t>
            </a:r>
            <a:r>
              <a:rPr kumimoji="0" lang="en-GB" sz="1400" u="none" strike="noStrike" kern="1200" cap="none" spc="0" normalizeH="0" baseline="0" noProof="0">
                <a:ln>
                  <a:noFill/>
                </a:ln>
                <a:solidFill>
                  <a:srgbClr val="000000"/>
                </a:solidFill>
                <a:effectLst/>
                <a:uLnTx/>
                <a:uFillTx/>
                <a:latin typeface="+mj-lt"/>
              </a:rPr>
              <a:t> living with LLTI/condition</a:t>
            </a:r>
          </a:p>
          <a:p>
            <a:pPr marL="180975" marR="0" lvl="0" indent="-180975"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GB" sz="1400" b="0" u="none" strike="noStrike" kern="1200" cap="none" spc="0" normalizeH="0" baseline="0" noProof="0">
                <a:ln>
                  <a:noFill/>
                </a:ln>
                <a:solidFill>
                  <a:srgbClr val="000000"/>
                </a:solidFill>
                <a:effectLst/>
                <a:uLnTx/>
                <a:uFillTx/>
                <a:latin typeface="+mj-lt"/>
              </a:rPr>
              <a:t>Living in rural, or less deprived areas (IMD quintiles </a:t>
            </a:r>
            <a:r>
              <a:rPr kumimoji="0" lang="en-GB" sz="1400" b="1" u="none" strike="noStrike" kern="1200" cap="none" spc="0" normalizeH="0" baseline="0" noProof="0">
                <a:ln>
                  <a:noFill/>
                </a:ln>
                <a:solidFill>
                  <a:srgbClr val="000000"/>
                </a:solidFill>
                <a:effectLst/>
                <a:uLnTx/>
                <a:uFillTx/>
                <a:latin typeface="+mj-lt"/>
              </a:rPr>
              <a:t>3, 4 or 5</a:t>
            </a:r>
            <a:r>
              <a:rPr kumimoji="0" lang="en-GB" sz="1400" b="0" u="none" strike="noStrike" kern="1200" cap="none" spc="0" normalizeH="0" baseline="0" noProof="0">
                <a:ln>
                  <a:noFill/>
                </a:ln>
                <a:solidFill>
                  <a:srgbClr val="000000"/>
                </a:solidFill>
                <a:effectLst/>
                <a:uLnTx/>
                <a:uFillTx/>
                <a:latin typeface="+mj-lt"/>
              </a:rPr>
              <a:t>) </a:t>
            </a:r>
          </a:p>
          <a:p>
            <a:pPr marL="180975" indent="-180975" fontAlgn="ctr">
              <a:buFont typeface="Arial" panose="020B0604020202020204" pitchFamily="34" charset="0"/>
              <a:buChar char="•"/>
              <a:defRPr/>
            </a:pPr>
            <a:r>
              <a:rPr kumimoji="0" lang="en-GB" sz="1400" b="0" u="none" strike="noStrike" kern="1200" cap="none" spc="0" normalizeH="0" baseline="0">
                <a:ln>
                  <a:noFill/>
                </a:ln>
                <a:solidFill>
                  <a:schemeClr val="tx1"/>
                </a:solidFill>
                <a:effectLst/>
                <a:uLnTx/>
                <a:uFillTx/>
                <a:latin typeface="+mj-lt"/>
              </a:rPr>
              <a:t>Living in </a:t>
            </a:r>
            <a:r>
              <a:rPr kumimoji="0" lang="en-GB" sz="1400" b="1" u="none" strike="noStrike" kern="1200" cap="none" spc="0" normalizeH="0" baseline="0" noProof="0">
                <a:ln>
                  <a:noFill/>
                </a:ln>
                <a:solidFill>
                  <a:srgbClr val="000000"/>
                </a:solidFill>
                <a:effectLst/>
                <a:uLnTx/>
                <a:uFillTx/>
                <a:latin typeface="+mj-lt"/>
              </a:rPr>
              <a:t>Braintree, Brentwood, Castle Point</a:t>
            </a:r>
            <a:r>
              <a:rPr kumimoji="0" lang="en-GB" sz="1400" b="0" u="none" strike="noStrike" kern="1200" cap="none" spc="0" normalizeH="0" baseline="0" noProof="0">
                <a:ln>
                  <a:noFill/>
                </a:ln>
                <a:solidFill>
                  <a:srgbClr val="000000"/>
                </a:solidFill>
                <a:effectLst/>
                <a:uLnTx/>
                <a:uFillTx/>
                <a:latin typeface="+mj-lt"/>
              </a:rPr>
              <a:t>, Chelmsford, Maldon, Rochford</a:t>
            </a:r>
            <a:endParaRPr lang="en-GB" sz="1400">
              <a:solidFill>
                <a:schemeClr val="tx1"/>
              </a:solidFill>
            </a:endParaRPr>
          </a:p>
          <a:p>
            <a:pPr marL="180975" indent="-180975" fontAlgn="ctr">
              <a:buFont typeface="Arial" panose="020B0604020202020204" pitchFamily="34" charset="0"/>
              <a:buChar char="•"/>
              <a:defRPr/>
            </a:pPr>
            <a:endParaRPr kumimoji="0" lang="en-GB" sz="1400" b="0" u="none" strike="noStrike" kern="1200" cap="none" spc="0" normalizeH="0" baseline="0" noProof="0">
              <a:ln>
                <a:noFill/>
              </a:ln>
              <a:solidFill>
                <a:srgbClr val="000000"/>
              </a:solidFill>
              <a:effectLst/>
              <a:uLnTx/>
              <a:uFillTx/>
              <a:latin typeface="+mj-lt"/>
            </a:endParaRPr>
          </a:p>
          <a:p>
            <a:pPr marL="180975" indent="-180975" fontAlgn="ctr">
              <a:buFont typeface="Arial" panose="020B0604020202020204" pitchFamily="34" charset="0"/>
              <a:buChar char="•"/>
              <a:defRPr/>
            </a:pPr>
            <a:endParaRPr lang="en-GB" sz="1600">
              <a:solidFill>
                <a:schemeClr val="tx1"/>
              </a:solidFill>
            </a:endParaRPr>
          </a:p>
        </p:txBody>
      </p:sp>
      <p:sp>
        <p:nvSpPr>
          <p:cNvPr id="7" name="Rectangle 6">
            <a:extLst>
              <a:ext uri="{FF2B5EF4-FFF2-40B4-BE49-F238E27FC236}">
                <a16:creationId xmlns:a16="http://schemas.microsoft.com/office/drawing/2014/main" id="{B3DE3DB0-9D95-30A2-0A0A-A4B636DBC861}"/>
              </a:ext>
            </a:extLst>
          </p:cNvPr>
          <p:cNvSpPr/>
          <p:nvPr/>
        </p:nvSpPr>
        <p:spPr>
          <a:xfrm>
            <a:off x="6468499" y="1868863"/>
            <a:ext cx="2706921" cy="388308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a:solidFill>
                  <a:schemeClr val="tx1"/>
                </a:solidFill>
              </a:rPr>
              <a:t>(51%) In </a:t>
            </a:r>
            <a:r>
              <a:rPr lang="en-GB" sz="1600" b="1">
                <a:solidFill>
                  <a:schemeClr val="tx1"/>
                </a:solidFill>
              </a:rPr>
              <a:t>2023</a:t>
            </a:r>
            <a:r>
              <a:rPr lang="en-GB" sz="1600">
                <a:solidFill>
                  <a:schemeClr val="tx1"/>
                </a:solidFill>
              </a:rPr>
              <a:t> residents were more likely to be…</a:t>
            </a:r>
          </a:p>
          <a:p>
            <a:pPr algn="ctr"/>
            <a:endParaRPr lang="en-GB" sz="1600">
              <a:solidFill>
                <a:schemeClr val="tx1"/>
              </a:solidFill>
            </a:endParaRPr>
          </a:p>
          <a:p>
            <a:pPr marL="285750" indent="-285750" fontAlgn="ctr">
              <a:buFont typeface="Arial" panose="020B0604020202020204" pitchFamily="34" charset="0"/>
              <a:buChar char="•"/>
              <a:defRPr/>
            </a:pPr>
            <a:r>
              <a:rPr kumimoji="0" lang="en-GB" sz="1400" b="0" u="none" strike="noStrike" kern="1200" cap="none" spc="0" normalizeH="0" baseline="0" noProof="0">
                <a:ln>
                  <a:noFill/>
                </a:ln>
                <a:solidFill>
                  <a:srgbClr val="000000"/>
                </a:solidFill>
                <a:effectLst/>
                <a:uLnTx/>
                <a:uFillTx/>
                <a:latin typeface="+mj-lt"/>
              </a:rPr>
              <a:t>Male</a:t>
            </a:r>
          </a:p>
          <a:p>
            <a:pPr marL="285750" marR="0" lvl="0" indent="-285750"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GB" sz="1400" b="1" u="none" strike="noStrike" kern="1200" cap="none" spc="0" normalizeH="0" baseline="0" noProof="0">
                <a:ln>
                  <a:noFill/>
                </a:ln>
                <a:solidFill>
                  <a:srgbClr val="000000"/>
                </a:solidFill>
                <a:effectLst/>
                <a:uLnTx/>
                <a:uFillTx/>
                <a:latin typeface="+mj-lt"/>
              </a:rPr>
              <a:t>Aged 45-74 </a:t>
            </a:r>
          </a:p>
          <a:p>
            <a:pPr marL="285750" indent="-285750" fontAlgn="ctr">
              <a:buFont typeface="Arial" panose="020B0604020202020204" pitchFamily="34" charset="0"/>
              <a:buChar char="•"/>
              <a:defRPr/>
            </a:pPr>
            <a:r>
              <a:rPr lang="en-GB" sz="1400" b="1">
                <a:solidFill>
                  <a:srgbClr val="000000"/>
                </a:solidFill>
                <a:latin typeface="+mj-lt"/>
              </a:rPr>
              <a:t>In a HH with</a:t>
            </a:r>
            <a:r>
              <a:rPr kumimoji="0" lang="en-GB" sz="1400" b="1" u="none" strike="noStrike" kern="1200" cap="none" spc="0" normalizeH="0" baseline="0" noProof="0">
                <a:ln>
                  <a:noFill/>
                </a:ln>
                <a:solidFill>
                  <a:srgbClr val="000000"/>
                </a:solidFill>
                <a:effectLst/>
                <a:uLnTx/>
                <a:uFillTx/>
                <a:latin typeface="+mj-lt"/>
              </a:rPr>
              <a:t> 2 parents living with dependent children </a:t>
            </a:r>
          </a:p>
          <a:p>
            <a:pPr marL="285750" indent="-285750" fontAlgn="ctr">
              <a:buFont typeface="Arial" panose="020B0604020202020204" pitchFamily="34" charset="0"/>
              <a:buChar char="•"/>
              <a:defRPr/>
            </a:pPr>
            <a:r>
              <a:rPr kumimoji="0" lang="en-GB" sz="1400" b="0" u="none" strike="noStrike" kern="1200" cap="none" spc="0" normalizeH="0" baseline="0" noProof="0">
                <a:ln>
                  <a:noFill/>
                </a:ln>
                <a:solidFill>
                  <a:srgbClr val="000000"/>
                </a:solidFill>
                <a:effectLst/>
                <a:uLnTx/>
                <a:uFillTx/>
                <a:latin typeface="+mj-lt"/>
              </a:rPr>
              <a:t>In owner-occupied housing </a:t>
            </a:r>
          </a:p>
          <a:p>
            <a:pPr marL="285750" indent="-285750" fontAlgn="ctr">
              <a:buFont typeface="Arial" panose="020B0604020202020204" pitchFamily="34" charset="0"/>
              <a:buChar char="•"/>
              <a:defRPr/>
            </a:pPr>
            <a:r>
              <a:rPr kumimoji="0" lang="en-GB" sz="1400" b="0" u="none" strike="noStrike" kern="1200" cap="none" spc="0" normalizeH="0" baseline="0" noProof="0">
                <a:ln>
                  <a:noFill/>
                </a:ln>
                <a:solidFill>
                  <a:srgbClr val="000000"/>
                </a:solidFill>
                <a:effectLst/>
                <a:uLnTx/>
                <a:uFillTx/>
                <a:latin typeface="+mj-lt"/>
              </a:rPr>
              <a:t>In households £45K+, or feel financially comfortable or ‘doing alright’</a:t>
            </a:r>
          </a:p>
          <a:p>
            <a:pPr marL="285750" marR="0" lvl="0" indent="-285750"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1400">
                <a:solidFill>
                  <a:srgbClr val="000000"/>
                </a:solidFill>
                <a:latin typeface="+mj-lt"/>
              </a:rPr>
              <a:t>Living in rural, or</a:t>
            </a:r>
            <a:r>
              <a:rPr kumimoji="0" lang="en-GB" sz="1400" b="0" u="none" strike="noStrike" kern="1200" cap="none" spc="0" normalizeH="0" baseline="0" noProof="0">
                <a:ln>
                  <a:noFill/>
                </a:ln>
                <a:solidFill>
                  <a:srgbClr val="000000"/>
                </a:solidFill>
                <a:effectLst/>
                <a:uLnTx/>
                <a:uFillTx/>
                <a:latin typeface="+mj-lt"/>
              </a:rPr>
              <a:t> less </a:t>
            </a:r>
            <a:r>
              <a:rPr lang="en-GB" sz="1400">
                <a:solidFill>
                  <a:srgbClr val="000000"/>
                </a:solidFill>
                <a:latin typeface="+mj-lt"/>
              </a:rPr>
              <a:t>deprived areas (IMD quintile </a:t>
            </a:r>
            <a:r>
              <a:rPr lang="en-GB" sz="1400" b="1">
                <a:solidFill>
                  <a:srgbClr val="000000"/>
                </a:solidFill>
                <a:latin typeface="+mj-lt"/>
              </a:rPr>
              <a:t>3, 4 or 5</a:t>
            </a:r>
            <a:r>
              <a:rPr lang="en-GB" sz="1400">
                <a:solidFill>
                  <a:srgbClr val="000000"/>
                </a:solidFill>
                <a:latin typeface="+mj-lt"/>
              </a:rPr>
              <a:t>)</a:t>
            </a:r>
            <a:endParaRPr kumimoji="0" lang="en-GB" sz="1400" b="0" u="none" strike="noStrike" kern="1200" cap="none" spc="0" normalizeH="0" baseline="0" noProof="0">
              <a:ln>
                <a:noFill/>
              </a:ln>
              <a:solidFill>
                <a:srgbClr val="000000"/>
              </a:solidFill>
              <a:effectLst/>
              <a:uLnTx/>
              <a:uFillTx/>
              <a:latin typeface="+mj-lt"/>
            </a:endParaRPr>
          </a:p>
          <a:p>
            <a:pPr marL="285750" marR="0" lvl="0" indent="-285750"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GB" sz="1400" b="0" u="none" strike="noStrike" kern="1200" cap="none" spc="0" normalizeH="0" baseline="0" noProof="0">
                <a:ln>
                  <a:noFill/>
                </a:ln>
                <a:solidFill>
                  <a:srgbClr val="000000"/>
                </a:solidFill>
                <a:effectLst/>
                <a:uLnTx/>
                <a:uFillTx/>
                <a:latin typeface="+mj-lt"/>
              </a:rPr>
              <a:t>Living in </a:t>
            </a:r>
            <a:r>
              <a:rPr kumimoji="0" lang="en-GB" sz="1400" b="1" u="none" strike="noStrike" kern="1200" cap="none" spc="0" normalizeH="0" baseline="0" noProof="0">
                <a:ln>
                  <a:noFill/>
                </a:ln>
                <a:solidFill>
                  <a:srgbClr val="000000"/>
                </a:solidFill>
                <a:effectLst/>
                <a:uLnTx/>
                <a:uFillTx/>
                <a:latin typeface="+mj-lt"/>
              </a:rPr>
              <a:t>Braintree,</a:t>
            </a:r>
            <a:r>
              <a:rPr kumimoji="0" lang="en-GB" sz="1400" b="0" u="none" strike="noStrike" kern="1200" cap="none" spc="0" normalizeH="0" baseline="0" noProof="0">
                <a:ln>
                  <a:noFill/>
                </a:ln>
                <a:solidFill>
                  <a:srgbClr val="000000"/>
                </a:solidFill>
                <a:effectLst/>
                <a:uLnTx/>
                <a:uFillTx/>
                <a:latin typeface="+mj-lt"/>
              </a:rPr>
              <a:t> Brentwood, Chelmsford, Maldon, </a:t>
            </a:r>
            <a:r>
              <a:rPr kumimoji="0" lang="en-GB" sz="1400" b="1" u="none" strike="noStrike" kern="1200" cap="none" spc="0" normalizeH="0" baseline="0" noProof="0">
                <a:ln>
                  <a:noFill/>
                </a:ln>
                <a:solidFill>
                  <a:srgbClr val="000000"/>
                </a:solidFill>
                <a:effectLst/>
                <a:uLnTx/>
                <a:uFillTx/>
                <a:latin typeface="+mj-lt"/>
              </a:rPr>
              <a:t>Rochford</a:t>
            </a:r>
            <a:r>
              <a:rPr kumimoji="0" lang="en-GB" sz="1400" b="0" u="none" strike="noStrike" kern="1200" cap="none" spc="0" normalizeH="0" baseline="0" noProof="0">
                <a:ln>
                  <a:noFill/>
                </a:ln>
                <a:solidFill>
                  <a:srgbClr val="000000"/>
                </a:solidFill>
                <a:effectLst/>
                <a:uLnTx/>
                <a:uFillTx/>
                <a:latin typeface="+mj-lt"/>
              </a:rPr>
              <a:t>, Uttlesford</a:t>
            </a:r>
            <a:endParaRPr lang="en-GB" sz="1500">
              <a:solidFill>
                <a:schemeClr val="tx1"/>
              </a:solidFill>
            </a:endParaRPr>
          </a:p>
          <a:p>
            <a:pPr marR="0" lvl="0" defTabSz="914400" rtl="0" eaLnBrk="1" fontAlgn="ctr" latinLnBrk="0" hangingPunct="1">
              <a:lnSpc>
                <a:spcPct val="100000"/>
              </a:lnSpc>
              <a:spcBef>
                <a:spcPts val="0"/>
              </a:spcBef>
              <a:spcAft>
                <a:spcPts val="0"/>
              </a:spcAft>
              <a:buClrTx/>
              <a:buSzTx/>
              <a:tabLst/>
              <a:defRPr/>
            </a:pPr>
            <a:endParaRPr lang="en-GB" sz="1800">
              <a:solidFill>
                <a:schemeClr val="tx1"/>
              </a:solidFill>
            </a:endParaRPr>
          </a:p>
          <a:p>
            <a:pPr algn="ctr"/>
            <a:endParaRPr lang="en-GB" sz="1600">
              <a:solidFill>
                <a:schemeClr val="tx1"/>
              </a:solidFill>
            </a:endParaRPr>
          </a:p>
        </p:txBody>
      </p:sp>
      <p:sp>
        <p:nvSpPr>
          <p:cNvPr id="10" name="TextBox 9">
            <a:extLst>
              <a:ext uri="{FF2B5EF4-FFF2-40B4-BE49-F238E27FC236}">
                <a16:creationId xmlns:a16="http://schemas.microsoft.com/office/drawing/2014/main" id="{0841088D-96DF-B27D-0CAC-733289EAC8D8}"/>
              </a:ext>
              <a:ext uri="{C183D7F6-B498-43B3-948B-1728B52AA6E4}">
                <adec:decorative xmlns:adec="http://schemas.microsoft.com/office/drawing/2017/decorative" val="1"/>
              </a:ext>
            </a:extLst>
          </p:cNvPr>
          <p:cNvSpPr txBox="1"/>
          <p:nvPr/>
        </p:nvSpPr>
        <p:spPr>
          <a:xfrm>
            <a:off x="1568290" y="1470873"/>
            <a:ext cx="410197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Residents that feel fairly / very SAFE </a:t>
            </a:r>
            <a:r>
              <a:rPr kumimoji="0" lang="en-GB" sz="1400" b="1" i="1" u="sng" strike="noStrike" kern="1200" cap="none" spc="0" normalizeH="0" baseline="0" noProof="0">
                <a:ln>
                  <a:noFill/>
                </a:ln>
                <a:effectLst/>
                <a:uLnTx/>
                <a:uFillTx/>
                <a:ea typeface="+mn-ea"/>
                <a:cs typeface="+mn-cs"/>
              </a:rPr>
              <a:t>during the day</a:t>
            </a:r>
          </a:p>
        </p:txBody>
      </p:sp>
      <p:cxnSp>
        <p:nvCxnSpPr>
          <p:cNvPr id="14" name="Straight Connector 13">
            <a:extLst>
              <a:ext uri="{FF2B5EF4-FFF2-40B4-BE49-F238E27FC236}">
                <a16:creationId xmlns:a16="http://schemas.microsoft.com/office/drawing/2014/main" id="{F9E8FC45-7E4F-D195-A715-91EA74016DF6}"/>
              </a:ext>
            </a:extLst>
          </p:cNvPr>
          <p:cNvCxnSpPr/>
          <p:nvPr/>
        </p:nvCxnSpPr>
        <p:spPr>
          <a:xfrm>
            <a:off x="6337983" y="1729256"/>
            <a:ext cx="0" cy="4398222"/>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BAC3449-43A1-0137-6DD9-250881E1F700}"/>
              </a:ext>
              <a:ext uri="{C183D7F6-B498-43B3-948B-1728B52AA6E4}">
                <adec:decorative xmlns:adec="http://schemas.microsoft.com/office/drawing/2017/decorative" val="1"/>
              </a:ext>
            </a:extLst>
          </p:cNvPr>
          <p:cNvSpPr txBox="1"/>
          <p:nvPr/>
        </p:nvSpPr>
        <p:spPr>
          <a:xfrm>
            <a:off x="7028570" y="1459579"/>
            <a:ext cx="410197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Residents that feel fairly / very SAFE </a:t>
            </a:r>
            <a:r>
              <a:rPr kumimoji="0" lang="en-GB" sz="1400" b="1" i="1" u="sng" strike="noStrike" kern="1200" cap="none" spc="0" normalizeH="0" baseline="0" noProof="0">
                <a:ln>
                  <a:noFill/>
                </a:ln>
                <a:effectLst/>
                <a:uLnTx/>
                <a:uFillTx/>
                <a:ea typeface="+mn-ea"/>
                <a:cs typeface="+mn-cs"/>
              </a:rPr>
              <a:t>after dark</a:t>
            </a:r>
          </a:p>
        </p:txBody>
      </p:sp>
      <p:sp>
        <p:nvSpPr>
          <p:cNvPr id="9" name="Slide Number Placeholder 4">
            <a:extLst>
              <a:ext uri="{FF2B5EF4-FFF2-40B4-BE49-F238E27FC236}">
                <a16:creationId xmlns:a16="http://schemas.microsoft.com/office/drawing/2014/main" id="{B4C7CCF1-92B1-8C71-EF05-A51A6942D85D}"/>
              </a:ext>
              <a:ext uri="{C183D7F6-B498-43B3-948B-1728B52AA6E4}">
                <adec:decorative xmlns:adec="http://schemas.microsoft.com/office/drawing/2017/decorative" val="1"/>
              </a:ext>
            </a:extLst>
          </p:cNvPr>
          <p:cNvSpPr txBox="1">
            <a:spLocks/>
          </p:cNvSpPr>
          <p:nvPr/>
        </p:nvSpPr>
        <p:spPr>
          <a:xfrm>
            <a:off x="11417300" y="6589713"/>
            <a:ext cx="774700" cy="1365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100">
                <a:solidFill>
                  <a:srgbClr val="000000">
                    <a:lumMod val="50000"/>
                    <a:lumOff val="50000"/>
                  </a:srgbClr>
                </a:solidFill>
                <a:latin typeface="Arial" panose="020B0604020202020204"/>
              </a:rPr>
              <a:t>|   </a:t>
            </a:r>
            <a:fld id="{5898CC38-F149-5B45-A1B4-290B41364A0C}" type="slidenum">
              <a:rPr lang="en-GB" sz="1100" smtClean="0">
                <a:solidFill>
                  <a:srgbClr val="000000">
                    <a:lumMod val="50000"/>
                    <a:lumOff val="50000"/>
                  </a:srgbClr>
                </a:solidFill>
                <a:latin typeface="Arial" panose="020B0604020202020204"/>
              </a:rPr>
              <a:pPr>
                <a:defRPr/>
              </a:pPr>
              <a:t>20</a:t>
            </a:fld>
            <a:endParaRPr lang="en-GB" sz="1100">
              <a:solidFill>
                <a:srgbClr val="000000">
                  <a:lumMod val="50000"/>
                  <a:lumOff val="50000"/>
                </a:srgbClr>
              </a:solidFill>
              <a:latin typeface="Arial" panose="020B0604020202020204"/>
            </a:endParaRPr>
          </a:p>
        </p:txBody>
      </p:sp>
      <p:sp>
        <p:nvSpPr>
          <p:cNvPr id="12" name="Date Placeholder 3">
            <a:extLst>
              <a:ext uri="{FF2B5EF4-FFF2-40B4-BE49-F238E27FC236}">
                <a16:creationId xmlns:a16="http://schemas.microsoft.com/office/drawing/2014/main" id="{2FB10CBB-A396-CEB8-197B-77FA5AB9728D}"/>
              </a:ext>
              <a:ext uri="{C183D7F6-B498-43B3-948B-1728B52AA6E4}">
                <adec:decorative xmlns:adec="http://schemas.microsoft.com/office/drawing/2017/decorative" val="1"/>
              </a:ext>
            </a:extLst>
          </p:cNvPr>
          <p:cNvSpPr txBox="1">
            <a:spLocks/>
          </p:cNvSpPr>
          <p:nvPr/>
        </p:nvSpPr>
        <p:spPr>
          <a:xfrm>
            <a:off x="9610725" y="6589713"/>
            <a:ext cx="2193925" cy="1365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latin typeface="Arial" panose="020B0604020202020204"/>
              </a:rPr>
              <a:t>November 2024</a:t>
            </a:r>
          </a:p>
        </p:txBody>
      </p:sp>
    </p:spTree>
    <p:extLst>
      <p:ext uri="{BB962C8B-B14F-4D97-AF65-F5344CB8AC3E}">
        <p14:creationId xmlns:p14="http://schemas.microsoft.com/office/powerpoint/2010/main" val="891079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1">
            <a:extLst>
              <a:ext uri="{FF2B5EF4-FFF2-40B4-BE49-F238E27FC236}">
                <a16:creationId xmlns:a16="http://schemas.microsoft.com/office/drawing/2014/main" id="{F652ABB9-FF2A-4F94-98BD-1709623438A8}"/>
              </a:ext>
              <a:ext uri="{C183D7F6-B498-43B3-948B-1728B52AA6E4}">
                <adec:decorative xmlns:adec="http://schemas.microsoft.com/office/drawing/2017/decorative" val="0"/>
              </a:ext>
            </a:extLst>
          </p:cNvPr>
          <p:cNvSpPr>
            <a:spLocks noGrp="1"/>
          </p:cNvSpPr>
          <p:nvPr>
            <p:ph type="title"/>
          </p:nvPr>
        </p:nvSpPr>
        <p:spPr>
          <a:xfrm>
            <a:off x="696983" y="321134"/>
            <a:ext cx="11280188" cy="991228"/>
          </a:xfrm>
        </p:spPr>
        <p:txBody>
          <a:bodyPr anchor="t" anchorCtr="0">
            <a:noAutofit/>
          </a:bodyPr>
          <a:lstStyle/>
          <a:p>
            <a:r>
              <a:rPr lang="en-GB" sz="1800">
                <a:solidFill>
                  <a:schemeClr val="accent4"/>
                </a:solidFill>
                <a:latin typeface="+mn-lt"/>
              </a:rPr>
              <a:t>The table below summarises the resident groups who are significantly </a:t>
            </a:r>
            <a:r>
              <a:rPr lang="en-GB" sz="1800" u="sng">
                <a:solidFill>
                  <a:schemeClr val="accent4"/>
                </a:solidFill>
                <a:latin typeface="+mn-lt"/>
              </a:rPr>
              <a:t>more</a:t>
            </a:r>
            <a:r>
              <a:rPr lang="en-GB" sz="1800">
                <a:solidFill>
                  <a:schemeClr val="accent4"/>
                </a:solidFill>
                <a:latin typeface="+mn-lt"/>
              </a:rPr>
              <a:t> likely to feel very / fairly </a:t>
            </a:r>
            <a:r>
              <a:rPr lang="en-GB" sz="1800" u="sng">
                <a:solidFill>
                  <a:schemeClr val="accent4"/>
                </a:solidFill>
                <a:latin typeface="+mn-lt"/>
              </a:rPr>
              <a:t>unsafe</a:t>
            </a:r>
            <a:r>
              <a:rPr lang="en-GB" sz="1800">
                <a:solidFill>
                  <a:schemeClr val="accent4"/>
                </a:solidFill>
                <a:latin typeface="+mn-lt"/>
              </a:rPr>
              <a:t> during the day / after dark. Profiles are consistent vs. 2023.</a:t>
            </a:r>
          </a:p>
        </p:txBody>
      </p:sp>
      <p:sp>
        <p:nvSpPr>
          <p:cNvPr id="8" name="Rectangle 7">
            <a:extLst>
              <a:ext uri="{FF2B5EF4-FFF2-40B4-BE49-F238E27FC236}">
                <a16:creationId xmlns:a16="http://schemas.microsoft.com/office/drawing/2014/main" id="{65C25A98-11E2-22DE-7219-6B0DC3A5020B}"/>
              </a:ext>
            </a:extLst>
          </p:cNvPr>
          <p:cNvSpPr/>
          <p:nvPr/>
        </p:nvSpPr>
        <p:spPr>
          <a:xfrm>
            <a:off x="9270250" y="1868862"/>
            <a:ext cx="2706921" cy="4180059"/>
          </a:xfrm>
          <a:prstGeom prst="rect">
            <a:avLst/>
          </a:prstGeom>
          <a:solidFill>
            <a:schemeClr val="accent4">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a:solidFill>
                  <a:schemeClr val="tx1"/>
                </a:solidFill>
              </a:rPr>
              <a:t>(28%) In </a:t>
            </a:r>
            <a:r>
              <a:rPr lang="en-GB" sz="1600" b="1">
                <a:solidFill>
                  <a:schemeClr val="tx1"/>
                </a:solidFill>
              </a:rPr>
              <a:t>2024</a:t>
            </a:r>
            <a:r>
              <a:rPr lang="en-GB" sz="1600">
                <a:solidFill>
                  <a:schemeClr val="tx1"/>
                </a:solidFill>
              </a:rPr>
              <a:t> residents are more likely to be…</a:t>
            </a:r>
          </a:p>
          <a:p>
            <a:pPr algn="ctr"/>
            <a:endParaRPr lang="en-GB" sz="1800">
              <a:solidFill>
                <a:schemeClr val="tx1"/>
              </a:solidFill>
            </a:endParaRPr>
          </a:p>
          <a:p>
            <a:pPr marL="180975" indent="-180975" fontAlgn="ctr">
              <a:buFont typeface="Arial" panose="020B0604020202020204" pitchFamily="34" charset="0"/>
              <a:buChar char="•"/>
              <a:defRPr/>
            </a:pPr>
            <a:r>
              <a:rPr kumimoji="0" lang="en-GB" sz="1300" b="0" u="none" strike="noStrike" kern="1200" cap="none" spc="0" normalizeH="0" baseline="0" noProof="0">
                <a:ln>
                  <a:noFill/>
                </a:ln>
                <a:solidFill>
                  <a:srgbClr val="000000"/>
                </a:solidFill>
                <a:effectLst/>
                <a:uLnTx/>
                <a:uFillTx/>
                <a:latin typeface="+mj-lt"/>
              </a:rPr>
              <a:t>Females</a:t>
            </a:r>
          </a:p>
          <a:p>
            <a:pPr marL="180975" indent="-180975" fontAlgn="ctr">
              <a:buFont typeface="Arial" panose="020B0604020202020204" pitchFamily="34" charset="0"/>
              <a:buChar char="•"/>
              <a:defRPr/>
            </a:pPr>
            <a:r>
              <a:rPr lang="en-GB" sz="1300">
                <a:solidFill>
                  <a:srgbClr val="000000"/>
                </a:solidFill>
                <a:latin typeface="+mj-lt"/>
              </a:rPr>
              <a:t>Aged 18-24</a:t>
            </a:r>
            <a:endParaRPr kumimoji="0" lang="en-GB" sz="1300" b="0" u="none" strike="noStrike" kern="1200" cap="none" spc="0" normalizeH="0" baseline="0" noProof="0">
              <a:ln>
                <a:noFill/>
              </a:ln>
              <a:solidFill>
                <a:srgbClr val="000000"/>
              </a:solidFill>
              <a:effectLst/>
              <a:uLnTx/>
              <a:uFillTx/>
              <a:latin typeface="+mj-lt"/>
            </a:endParaRPr>
          </a:p>
          <a:p>
            <a:pPr marL="180975" indent="-180975" fontAlgn="ctr">
              <a:buFont typeface="Arial" panose="020B0604020202020204" pitchFamily="34" charset="0"/>
              <a:buChar char="•"/>
              <a:defRPr/>
            </a:pPr>
            <a:r>
              <a:rPr kumimoji="0" lang="en-GB" sz="1300" b="1" u="none" strike="noStrike" kern="1200" cap="none" spc="0" normalizeH="0" baseline="0" noProof="0">
                <a:ln>
                  <a:noFill/>
                </a:ln>
                <a:solidFill>
                  <a:srgbClr val="000000"/>
                </a:solidFill>
                <a:effectLst/>
                <a:uLnTx/>
                <a:uFillTx/>
                <a:latin typeface="+mj-lt"/>
              </a:rPr>
              <a:t>HH income of &lt;£45k</a:t>
            </a:r>
            <a:r>
              <a:rPr kumimoji="0" lang="en-GB" sz="1300" b="0" u="none" strike="noStrike" kern="1200" cap="none" spc="0" normalizeH="0" baseline="0" noProof="0">
                <a:ln>
                  <a:noFill/>
                </a:ln>
                <a:solidFill>
                  <a:srgbClr val="000000"/>
                </a:solidFill>
                <a:effectLst/>
                <a:uLnTx/>
                <a:uFillTx/>
                <a:latin typeface="+mj-lt"/>
              </a:rPr>
              <a:t>, non-working or </a:t>
            </a:r>
            <a:r>
              <a:rPr lang="en-GB" sz="1300" b="1">
                <a:solidFill>
                  <a:srgbClr val="000000"/>
                </a:solidFill>
                <a:latin typeface="+mj-lt"/>
              </a:rPr>
              <a:t>zero contract </a:t>
            </a:r>
            <a:r>
              <a:rPr kumimoji="0" lang="en-GB" sz="1300" b="1" u="none" strike="noStrike" kern="1200" cap="none" spc="0" normalizeH="0" baseline="0" noProof="0">
                <a:ln>
                  <a:noFill/>
                </a:ln>
                <a:solidFill>
                  <a:srgbClr val="000000"/>
                </a:solidFill>
                <a:effectLst/>
                <a:uLnTx/>
                <a:uFillTx/>
                <a:latin typeface="+mj-lt"/>
              </a:rPr>
              <a:t>HH</a:t>
            </a:r>
            <a:r>
              <a:rPr kumimoji="0" lang="en-GB" sz="1300" b="0" u="none" strike="noStrike" kern="1200" cap="none" spc="0" normalizeH="0" baseline="0" noProof="0">
                <a:ln>
                  <a:noFill/>
                </a:ln>
                <a:solidFill>
                  <a:srgbClr val="000000"/>
                </a:solidFill>
                <a:effectLst/>
                <a:uLnTx/>
                <a:uFillTx/>
                <a:latin typeface="+mj-lt"/>
              </a:rPr>
              <a:t>, and those that are struggling </a:t>
            </a:r>
          </a:p>
          <a:p>
            <a:pPr marL="180975" indent="-180975" fontAlgn="ctr">
              <a:buFont typeface="Arial" panose="020B0604020202020204" pitchFamily="34" charset="0"/>
              <a:buChar char="•"/>
              <a:defRPr/>
            </a:pPr>
            <a:r>
              <a:rPr lang="en-GB" sz="1300">
                <a:solidFill>
                  <a:srgbClr val="000000"/>
                </a:solidFill>
                <a:latin typeface="+mj-lt"/>
              </a:rPr>
              <a:t>Unemployed</a:t>
            </a:r>
          </a:p>
          <a:p>
            <a:pPr marL="180975" indent="-180975" fontAlgn="ctr">
              <a:buFont typeface="Arial" panose="020B0604020202020204" pitchFamily="34" charset="0"/>
              <a:buChar char="•"/>
              <a:defRPr/>
            </a:pPr>
            <a:r>
              <a:rPr lang="en-GB" sz="1300" b="1">
                <a:solidFill>
                  <a:srgbClr val="000000"/>
                </a:solidFill>
                <a:latin typeface="+mj-lt"/>
              </a:rPr>
              <a:t>Single adult households </a:t>
            </a:r>
          </a:p>
          <a:p>
            <a:pPr marL="180975" indent="-180975" fontAlgn="ctr">
              <a:buFont typeface="Arial" panose="020B0604020202020204" pitchFamily="34" charset="0"/>
              <a:buChar char="•"/>
              <a:defRPr/>
            </a:pPr>
            <a:r>
              <a:rPr lang="en-GB" sz="1300" b="1">
                <a:solidFill>
                  <a:srgbClr val="000000"/>
                </a:solidFill>
                <a:latin typeface="+mj-lt"/>
              </a:rPr>
              <a:t>S</a:t>
            </a:r>
            <a:r>
              <a:rPr kumimoji="0" lang="en-GB" sz="1300" b="1" u="none" strike="noStrike" kern="1200" cap="none" spc="0" normalizeH="0" baseline="0" noProof="0" err="1">
                <a:ln>
                  <a:noFill/>
                </a:ln>
                <a:solidFill>
                  <a:srgbClr val="000000"/>
                </a:solidFill>
                <a:effectLst/>
                <a:uLnTx/>
                <a:uFillTx/>
                <a:latin typeface="+mj-lt"/>
              </a:rPr>
              <a:t>ocial</a:t>
            </a:r>
            <a:r>
              <a:rPr kumimoji="0" lang="en-GB" sz="1300" b="1" u="none" strike="noStrike" kern="1200" cap="none" spc="0" normalizeH="0" baseline="0" noProof="0">
                <a:ln>
                  <a:noFill/>
                </a:ln>
                <a:solidFill>
                  <a:srgbClr val="000000"/>
                </a:solidFill>
                <a:effectLst/>
                <a:uLnTx/>
                <a:uFillTx/>
                <a:latin typeface="+mj-lt"/>
              </a:rPr>
              <a:t> or private rented housing </a:t>
            </a:r>
          </a:p>
          <a:p>
            <a:pPr marL="180975" indent="-180975" fontAlgn="ctr">
              <a:buFont typeface="Arial" panose="020B0604020202020204" pitchFamily="34" charset="0"/>
              <a:buChar char="•"/>
              <a:defRPr/>
            </a:pPr>
            <a:r>
              <a:rPr kumimoji="0" lang="en-GB" sz="1300" u="none" strike="noStrike" kern="1200" cap="none" spc="0" normalizeH="0" baseline="0" noProof="0">
                <a:ln>
                  <a:noFill/>
                </a:ln>
                <a:solidFill>
                  <a:srgbClr val="000000"/>
                </a:solidFill>
                <a:effectLst/>
                <a:uLnTx/>
                <a:uFillTx/>
                <a:latin typeface="+mj-lt"/>
              </a:rPr>
              <a:t>Those living with LLTI/condition</a:t>
            </a:r>
            <a:endParaRPr kumimoji="0" lang="en-GB" sz="1300" b="0" u="none" strike="noStrike" kern="1200" cap="none" spc="0" normalizeH="0" baseline="0" noProof="0">
              <a:ln>
                <a:noFill/>
              </a:ln>
              <a:solidFill>
                <a:srgbClr val="000000"/>
              </a:solidFill>
              <a:effectLst/>
              <a:uLnTx/>
              <a:uFillTx/>
              <a:latin typeface="+mj-lt"/>
            </a:endParaRPr>
          </a:p>
          <a:p>
            <a:pPr marL="180975" indent="-180975" fontAlgn="ctr">
              <a:buFont typeface="Arial" panose="020B0604020202020204" pitchFamily="34" charset="0"/>
              <a:buChar char="•"/>
              <a:defRPr/>
            </a:pPr>
            <a:r>
              <a:rPr kumimoji="0" lang="en-GB" sz="1300" b="0" u="none" strike="noStrike" kern="1200" cap="none" spc="0" normalizeH="0" baseline="0" noProof="0">
                <a:ln>
                  <a:noFill/>
                </a:ln>
                <a:solidFill>
                  <a:srgbClr val="000000"/>
                </a:solidFill>
                <a:effectLst/>
                <a:uLnTx/>
                <a:uFillTx/>
                <a:latin typeface="+mj-lt"/>
              </a:rPr>
              <a:t>Living in urban or more deprived areas (IMD quintiles 1 or 2) </a:t>
            </a:r>
            <a:endParaRPr kumimoji="0" lang="en-GB" sz="1300" b="0" u="none" strike="noStrike" kern="1200" cap="none" spc="0" normalizeH="0" baseline="0">
              <a:ln>
                <a:noFill/>
              </a:ln>
              <a:solidFill>
                <a:schemeClr val="tx1"/>
              </a:solidFill>
              <a:effectLst/>
              <a:uLnTx/>
              <a:uFillTx/>
              <a:latin typeface="+mj-lt"/>
            </a:endParaRPr>
          </a:p>
          <a:p>
            <a:pPr marL="180975" indent="-180975" fontAlgn="ctr">
              <a:buFont typeface="Arial" panose="020B0604020202020204" pitchFamily="34" charset="0"/>
              <a:buChar char="•"/>
              <a:defRPr/>
            </a:pPr>
            <a:r>
              <a:rPr kumimoji="0" lang="en-GB" sz="1300" b="0" u="none" strike="noStrike" kern="1200" cap="none" spc="0" normalizeH="0" baseline="0">
                <a:ln>
                  <a:noFill/>
                </a:ln>
                <a:solidFill>
                  <a:schemeClr val="tx1"/>
                </a:solidFill>
                <a:effectLst/>
                <a:uLnTx/>
                <a:uFillTx/>
                <a:latin typeface="+mj-lt"/>
              </a:rPr>
              <a:t>Living in </a:t>
            </a:r>
            <a:r>
              <a:rPr kumimoji="0" lang="en-GB" sz="1300" b="1" u="none" strike="noStrike" kern="1200" cap="none" spc="0" normalizeH="0" baseline="0" noProof="0">
                <a:ln>
                  <a:noFill/>
                </a:ln>
                <a:solidFill>
                  <a:srgbClr val="000000"/>
                </a:solidFill>
                <a:effectLst/>
                <a:uLnTx/>
                <a:uFillTx/>
                <a:latin typeface="+mj-lt"/>
              </a:rPr>
              <a:t>Harlow, Basildon</a:t>
            </a:r>
            <a:r>
              <a:rPr kumimoji="0" lang="en-GB" sz="1300" b="0" u="none" strike="noStrike" kern="1200" cap="none" spc="0" normalizeH="0" baseline="0" noProof="0">
                <a:ln>
                  <a:noFill/>
                </a:ln>
                <a:solidFill>
                  <a:srgbClr val="000000"/>
                </a:solidFill>
                <a:effectLst/>
                <a:uLnTx/>
                <a:uFillTx/>
                <a:latin typeface="+mj-lt"/>
              </a:rPr>
              <a:t>, </a:t>
            </a:r>
            <a:r>
              <a:rPr kumimoji="0" lang="en-GB" sz="1300" b="1" u="none" strike="noStrike" kern="1200" cap="none" spc="0" normalizeH="0" baseline="0" noProof="0">
                <a:ln>
                  <a:noFill/>
                </a:ln>
                <a:solidFill>
                  <a:srgbClr val="000000"/>
                </a:solidFill>
                <a:effectLst/>
                <a:uLnTx/>
                <a:uFillTx/>
                <a:latin typeface="+mj-lt"/>
              </a:rPr>
              <a:t>Castle Point</a:t>
            </a:r>
            <a:r>
              <a:rPr lang="en-GB" sz="1300">
                <a:solidFill>
                  <a:srgbClr val="000000"/>
                </a:solidFill>
                <a:latin typeface="+mj-lt"/>
              </a:rPr>
              <a:t> </a:t>
            </a:r>
            <a:r>
              <a:rPr kumimoji="0" lang="en-GB" sz="1300" u="none" strike="noStrike" kern="1200" cap="none" spc="0" normalizeH="0" baseline="0" noProof="0">
                <a:ln>
                  <a:noFill/>
                </a:ln>
                <a:solidFill>
                  <a:srgbClr val="000000"/>
                </a:solidFill>
                <a:effectLst/>
                <a:uLnTx/>
                <a:uFillTx/>
                <a:latin typeface="+mj-lt"/>
              </a:rPr>
              <a:t>or levelling up priority places.</a:t>
            </a:r>
            <a:endParaRPr lang="en-GB" sz="1300">
              <a:solidFill>
                <a:schemeClr val="tx1"/>
              </a:solidFill>
              <a:latin typeface="+mj-lt"/>
            </a:endParaRPr>
          </a:p>
          <a:p>
            <a:pPr marL="285750" indent="-285750">
              <a:buFont typeface="Arial" panose="020B0604020202020204" pitchFamily="34" charset="0"/>
              <a:buChar char="•"/>
            </a:pPr>
            <a:endParaRPr lang="en-GB" sz="1500">
              <a:solidFill>
                <a:schemeClr val="tx1"/>
              </a:solidFill>
            </a:endParaRPr>
          </a:p>
          <a:p>
            <a:pPr marL="285750" indent="-285750">
              <a:buFont typeface="Arial" panose="020B0604020202020204" pitchFamily="34" charset="0"/>
              <a:buChar char="•"/>
            </a:pPr>
            <a:endParaRPr lang="en-GB" sz="1500"/>
          </a:p>
        </p:txBody>
      </p:sp>
      <p:sp>
        <p:nvSpPr>
          <p:cNvPr id="17" name="Arrow: Pentagon 16">
            <a:extLst>
              <a:ext uri="{FF2B5EF4-FFF2-40B4-BE49-F238E27FC236}">
                <a16:creationId xmlns:a16="http://schemas.microsoft.com/office/drawing/2014/main" id="{CCA02FE5-2B7C-E776-8A67-C974BDCA1FAC}"/>
              </a:ext>
            </a:extLst>
          </p:cNvPr>
          <p:cNvSpPr/>
          <p:nvPr/>
        </p:nvSpPr>
        <p:spPr>
          <a:xfrm>
            <a:off x="8921961" y="2949862"/>
            <a:ext cx="541717" cy="1745673"/>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728A3EFC-1DBE-3FC7-F240-D752906C0C6E}"/>
              </a:ext>
            </a:extLst>
          </p:cNvPr>
          <p:cNvSpPr/>
          <p:nvPr/>
        </p:nvSpPr>
        <p:spPr>
          <a:xfrm>
            <a:off x="3553633" y="1868862"/>
            <a:ext cx="2706921" cy="4180059"/>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a:solidFill>
                  <a:schemeClr val="tx1"/>
                </a:solidFill>
              </a:rPr>
              <a:t>(5%) In </a:t>
            </a:r>
            <a:r>
              <a:rPr lang="en-GB" sz="1600" b="1">
                <a:solidFill>
                  <a:schemeClr val="tx1"/>
                </a:solidFill>
              </a:rPr>
              <a:t>2024, </a:t>
            </a:r>
            <a:r>
              <a:rPr lang="en-GB" sz="1600">
                <a:solidFill>
                  <a:schemeClr val="tx1"/>
                </a:solidFill>
              </a:rPr>
              <a:t>residents are more likely to be…</a:t>
            </a:r>
          </a:p>
          <a:p>
            <a:pPr fontAlgn="ctr">
              <a:defRPr/>
            </a:pPr>
            <a:endParaRPr kumimoji="0" lang="en-GB" sz="1600" b="0" u="none" strike="noStrike" kern="1200" cap="none" spc="0" normalizeH="0" baseline="0" noProof="0">
              <a:ln>
                <a:noFill/>
              </a:ln>
              <a:solidFill>
                <a:srgbClr val="000000"/>
              </a:solidFill>
              <a:effectLst/>
              <a:uLnTx/>
              <a:uFillTx/>
              <a:latin typeface="+mj-lt"/>
            </a:endParaRPr>
          </a:p>
          <a:p>
            <a:pPr marL="180975" indent="-180975" fontAlgn="ctr">
              <a:buFont typeface="Arial" panose="020B0604020202020204" pitchFamily="34" charset="0"/>
              <a:buChar char="•"/>
              <a:defRPr/>
            </a:pPr>
            <a:r>
              <a:rPr kumimoji="0" lang="en-GB" sz="1300" b="1" u="none" strike="noStrike" kern="1200" cap="none" spc="0" normalizeH="0" baseline="0" noProof="0">
                <a:ln>
                  <a:noFill/>
                </a:ln>
                <a:solidFill>
                  <a:srgbClr val="000000"/>
                </a:solidFill>
                <a:effectLst/>
                <a:uLnTx/>
                <a:uFillTx/>
                <a:latin typeface="+mj-lt"/>
              </a:rPr>
              <a:t>HH income of &lt;£45k</a:t>
            </a:r>
            <a:r>
              <a:rPr kumimoji="0" lang="en-GB" sz="1300" b="0" u="none" strike="noStrike" kern="1200" cap="none" spc="0" normalizeH="0" baseline="0" noProof="0">
                <a:ln>
                  <a:noFill/>
                </a:ln>
                <a:solidFill>
                  <a:srgbClr val="000000"/>
                </a:solidFill>
                <a:effectLst/>
                <a:uLnTx/>
                <a:uFillTx/>
                <a:latin typeface="+mj-lt"/>
              </a:rPr>
              <a:t>, non-</a:t>
            </a:r>
            <a:r>
              <a:rPr kumimoji="0" lang="en-GB" sz="1300" b="0" u="none" strike="noStrike" kern="1200" cap="none" spc="0" normalizeH="0" baseline="0" noProof="0" err="1">
                <a:ln>
                  <a:noFill/>
                </a:ln>
                <a:solidFill>
                  <a:srgbClr val="000000"/>
                </a:solidFill>
                <a:effectLst/>
                <a:uLnTx/>
                <a:uFillTx/>
                <a:latin typeface="+mj-lt"/>
              </a:rPr>
              <a:t>workin</a:t>
            </a:r>
            <a:r>
              <a:rPr lang="en-GB" sz="1300">
                <a:solidFill>
                  <a:srgbClr val="000000"/>
                </a:solidFill>
                <a:latin typeface="+mj-lt"/>
              </a:rPr>
              <a:t>g, </a:t>
            </a:r>
            <a:r>
              <a:rPr kumimoji="0" lang="en-GB" sz="1300" b="0" u="none" strike="noStrike" kern="1200" cap="none" spc="0" normalizeH="0" baseline="0" noProof="0">
                <a:ln>
                  <a:noFill/>
                </a:ln>
                <a:solidFill>
                  <a:srgbClr val="000000"/>
                </a:solidFill>
                <a:effectLst/>
                <a:uLnTx/>
                <a:uFillTx/>
                <a:latin typeface="+mj-lt"/>
              </a:rPr>
              <a:t>and those that are financially struggling </a:t>
            </a:r>
            <a:r>
              <a:rPr kumimoji="0" lang="en-GB" sz="1300" b="1" u="none" strike="noStrike" kern="1200" cap="none" spc="0" normalizeH="0" baseline="0" noProof="0">
                <a:ln>
                  <a:noFill/>
                </a:ln>
                <a:solidFill>
                  <a:srgbClr val="000000"/>
                </a:solidFill>
                <a:effectLst/>
                <a:uLnTx/>
                <a:uFillTx/>
                <a:latin typeface="+mj-lt"/>
              </a:rPr>
              <a:t>Working zero hours contract</a:t>
            </a:r>
          </a:p>
          <a:p>
            <a:pPr marL="180975" indent="-180975" fontAlgn="ctr">
              <a:buFont typeface="Arial" panose="020B0604020202020204" pitchFamily="34" charset="0"/>
              <a:buChar char="•"/>
              <a:defRPr/>
            </a:pPr>
            <a:r>
              <a:rPr kumimoji="0" lang="en-GB" sz="1300" b="0" u="none" strike="noStrike" kern="1200" cap="none" spc="0" normalizeH="0" baseline="0" noProof="0">
                <a:ln>
                  <a:noFill/>
                </a:ln>
                <a:solidFill>
                  <a:srgbClr val="000000"/>
                </a:solidFill>
                <a:effectLst/>
                <a:uLnTx/>
                <a:uFillTx/>
                <a:latin typeface="+mj-lt"/>
              </a:rPr>
              <a:t>In social rented housing </a:t>
            </a:r>
          </a:p>
          <a:p>
            <a:pPr marL="180975" indent="-180975" fontAlgn="ctr">
              <a:buFont typeface="Arial" panose="020B0604020202020204" pitchFamily="34" charset="0"/>
              <a:buChar char="•"/>
              <a:defRPr/>
            </a:pPr>
            <a:r>
              <a:rPr lang="en-GB" sz="1300">
                <a:solidFill>
                  <a:srgbClr val="000000"/>
                </a:solidFill>
                <a:latin typeface="+mj-lt"/>
              </a:rPr>
              <a:t>T</a:t>
            </a:r>
            <a:r>
              <a:rPr kumimoji="0" lang="en-GB" sz="1300" u="none" strike="noStrike" kern="1200" cap="none" spc="0" normalizeH="0" baseline="0" noProof="0">
                <a:ln>
                  <a:noFill/>
                </a:ln>
                <a:solidFill>
                  <a:srgbClr val="000000"/>
                </a:solidFill>
                <a:effectLst/>
                <a:uLnTx/>
                <a:uFillTx/>
                <a:latin typeface="+mj-lt"/>
              </a:rPr>
              <a:t>hose living with LLTI/condition</a:t>
            </a:r>
            <a:endParaRPr kumimoji="0" lang="en-GB" sz="1300" b="0" u="none" strike="noStrike" kern="1200" cap="none" spc="0" normalizeH="0" baseline="0" noProof="0">
              <a:ln>
                <a:noFill/>
              </a:ln>
              <a:solidFill>
                <a:srgbClr val="000000"/>
              </a:solidFill>
              <a:effectLst/>
              <a:uLnTx/>
              <a:uFillTx/>
              <a:latin typeface="+mj-lt"/>
            </a:endParaRPr>
          </a:p>
          <a:p>
            <a:pPr marL="180975" indent="-180975" fontAlgn="ctr">
              <a:buFont typeface="Arial" panose="020B0604020202020204" pitchFamily="34" charset="0"/>
              <a:buChar char="•"/>
              <a:defRPr/>
            </a:pPr>
            <a:r>
              <a:rPr kumimoji="0" lang="en-GB" sz="1300" b="0" u="none" strike="noStrike" kern="1200" cap="none" spc="0" normalizeH="0" baseline="0" noProof="0">
                <a:ln>
                  <a:noFill/>
                </a:ln>
                <a:solidFill>
                  <a:srgbClr val="000000"/>
                </a:solidFill>
                <a:effectLst/>
                <a:uLnTx/>
                <a:uFillTx/>
                <a:latin typeface="+mj-lt"/>
              </a:rPr>
              <a:t>Living in </a:t>
            </a:r>
            <a:r>
              <a:rPr kumimoji="0" lang="en-GB" sz="1300" b="1" u="none" strike="noStrike" kern="1200" cap="none" spc="0" normalizeH="0" baseline="0" noProof="0">
                <a:ln>
                  <a:noFill/>
                </a:ln>
                <a:solidFill>
                  <a:srgbClr val="000000"/>
                </a:solidFill>
                <a:effectLst/>
                <a:uLnTx/>
                <a:uFillTx/>
                <a:latin typeface="+mj-lt"/>
              </a:rPr>
              <a:t>urban</a:t>
            </a:r>
            <a:r>
              <a:rPr kumimoji="0" lang="en-GB" sz="1300" b="0" u="none" strike="noStrike" kern="1200" cap="none" spc="0" normalizeH="0" baseline="0" noProof="0">
                <a:ln>
                  <a:noFill/>
                </a:ln>
                <a:solidFill>
                  <a:srgbClr val="000000"/>
                </a:solidFill>
                <a:effectLst/>
                <a:uLnTx/>
                <a:uFillTx/>
                <a:latin typeface="+mj-lt"/>
              </a:rPr>
              <a:t> or more deprived areas (IMD quintiles 1 or 2) </a:t>
            </a:r>
            <a:endParaRPr kumimoji="0" lang="en-GB" sz="1300" b="0" u="none" strike="noStrike" kern="1200" cap="none" spc="0" normalizeH="0" baseline="0">
              <a:ln>
                <a:noFill/>
              </a:ln>
              <a:solidFill>
                <a:schemeClr val="tx1"/>
              </a:solidFill>
              <a:effectLst/>
              <a:uLnTx/>
              <a:uFillTx/>
              <a:latin typeface="+mj-lt"/>
            </a:endParaRPr>
          </a:p>
          <a:p>
            <a:pPr marL="180975" indent="-180975" fontAlgn="ctr">
              <a:buFont typeface="Arial" panose="020B0604020202020204" pitchFamily="34" charset="0"/>
              <a:buChar char="•"/>
              <a:defRPr/>
            </a:pPr>
            <a:r>
              <a:rPr kumimoji="0" lang="en-GB" sz="1300" b="0" u="none" strike="noStrike" kern="1200" cap="none" spc="0" normalizeH="0" baseline="0">
                <a:ln>
                  <a:noFill/>
                </a:ln>
                <a:solidFill>
                  <a:schemeClr val="tx1"/>
                </a:solidFill>
                <a:effectLst/>
                <a:uLnTx/>
                <a:uFillTx/>
                <a:latin typeface="+mj-lt"/>
              </a:rPr>
              <a:t>Living in </a:t>
            </a:r>
            <a:r>
              <a:rPr kumimoji="0" lang="en-GB" sz="1300" b="0" u="none" strike="noStrike" kern="1200" cap="none" spc="0" normalizeH="0" baseline="0" noProof="0">
                <a:ln>
                  <a:noFill/>
                </a:ln>
                <a:solidFill>
                  <a:srgbClr val="000000"/>
                </a:solidFill>
                <a:effectLst/>
                <a:uLnTx/>
                <a:uFillTx/>
                <a:latin typeface="+mj-lt"/>
              </a:rPr>
              <a:t>Harlow, Basildon, </a:t>
            </a:r>
            <a:r>
              <a:rPr kumimoji="0" lang="en-GB" sz="1300" u="none" strike="noStrike" kern="1200" cap="none" spc="0" normalizeH="0" baseline="0" noProof="0">
                <a:ln>
                  <a:noFill/>
                </a:ln>
                <a:solidFill>
                  <a:srgbClr val="000000"/>
                </a:solidFill>
                <a:effectLst/>
                <a:uLnTx/>
                <a:uFillTx/>
                <a:latin typeface="+mj-lt"/>
              </a:rPr>
              <a:t>or levelling up priority places.</a:t>
            </a:r>
            <a:endParaRPr lang="en-GB" sz="1300">
              <a:solidFill>
                <a:schemeClr val="tx1"/>
              </a:solidFill>
              <a:latin typeface="+mj-lt"/>
            </a:endParaRPr>
          </a:p>
          <a:p>
            <a:pPr marL="180975" indent="-180975" fontAlgn="ctr">
              <a:buFont typeface="Arial" panose="020B0604020202020204" pitchFamily="34" charset="0"/>
              <a:buChar char="•"/>
              <a:defRPr/>
            </a:pPr>
            <a:endParaRPr lang="en-GB" sz="1300">
              <a:solidFill>
                <a:schemeClr val="tx1"/>
              </a:solidFill>
              <a:latin typeface="+mj-lt"/>
            </a:endParaRPr>
          </a:p>
        </p:txBody>
      </p:sp>
      <p:sp>
        <p:nvSpPr>
          <p:cNvPr id="16" name="Arrow: Pentagon 15">
            <a:extLst>
              <a:ext uri="{FF2B5EF4-FFF2-40B4-BE49-F238E27FC236}">
                <a16:creationId xmlns:a16="http://schemas.microsoft.com/office/drawing/2014/main" id="{7B74BADF-6CA0-E56B-BE3B-6F173FB4411C}"/>
              </a:ext>
            </a:extLst>
          </p:cNvPr>
          <p:cNvSpPr/>
          <p:nvPr/>
        </p:nvSpPr>
        <p:spPr>
          <a:xfrm>
            <a:off x="3150488" y="2955636"/>
            <a:ext cx="541717" cy="1745673"/>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descr="Respondents were asked &quot;How worried are you about climate change?&quot; on a five-point scale of extremely worried, very worried, somewhat worried, not very worried and not at all worried.">
            <a:extLst>
              <a:ext uri="{FF2B5EF4-FFF2-40B4-BE49-F238E27FC236}">
                <a16:creationId xmlns:a16="http://schemas.microsoft.com/office/drawing/2014/main" id="{BA433F81-85D4-4936-BF50-F3FFDA8E5E4B}"/>
              </a:ext>
              <a:ext uri="{C183D7F6-B498-43B3-948B-1728B52AA6E4}">
                <adec:decorative xmlns:adec="http://schemas.microsoft.com/office/drawing/2017/decorative" val="0"/>
              </a:ext>
            </a:extLst>
          </p:cNvPr>
          <p:cNvSpPr txBox="1"/>
          <p:nvPr/>
        </p:nvSpPr>
        <p:spPr>
          <a:xfrm>
            <a:off x="695325" y="1002559"/>
            <a:ext cx="788961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mj-lt"/>
                <a:ea typeface="+mn-ea"/>
                <a:cs typeface="+mn-cs"/>
              </a:rPr>
              <a:t>How safe or unsafe do you feel when outside in your local area </a:t>
            </a:r>
            <a:r>
              <a:rPr kumimoji="0" lang="en-GB" sz="1400" b="0" i="1" u="sng" strike="noStrike" kern="1200" cap="none" spc="0" normalizeH="0" baseline="0" noProof="0">
                <a:ln>
                  <a:noFill/>
                </a:ln>
                <a:solidFill>
                  <a:prstClr val="black"/>
                </a:solidFill>
                <a:effectLst/>
                <a:uLnTx/>
                <a:uFillTx/>
                <a:latin typeface="+mj-lt"/>
                <a:ea typeface="+mn-ea"/>
                <a:cs typeface="+mn-cs"/>
              </a:rPr>
              <a:t>during the day / after dark</a:t>
            </a:r>
            <a:r>
              <a:rPr kumimoji="0" lang="en-GB" sz="1400" b="0" i="1" u="none" strike="noStrike" kern="1200" cap="none" spc="0" normalizeH="0" baseline="0" noProof="0">
                <a:ln>
                  <a:noFill/>
                </a:ln>
                <a:solidFill>
                  <a:prstClr val="black"/>
                </a:solidFill>
                <a:effectLst/>
                <a:uLnTx/>
                <a:uFillTx/>
                <a:latin typeface="+mj-lt"/>
                <a:ea typeface="+mn-ea"/>
                <a:cs typeface="+mn-cs"/>
              </a:rPr>
              <a:t>? </a:t>
            </a:r>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Perceptions of Safety</a:t>
            </a:r>
          </a:p>
        </p:txBody>
      </p:sp>
      <p:sp>
        <p:nvSpPr>
          <p:cNvPr id="31" name="TextBox 30">
            <a:extLst>
              <a:ext uri="{FF2B5EF4-FFF2-40B4-BE49-F238E27FC236}">
                <a16:creationId xmlns:a16="http://schemas.microsoft.com/office/drawing/2014/main" id="{12742148-4993-476C-BC32-EA53A78A6B76}"/>
              </a:ext>
              <a:ext uri="{C183D7F6-B498-43B3-948B-1728B52AA6E4}">
                <adec:decorative xmlns:adec="http://schemas.microsoft.com/office/drawing/2017/decorative" val="1"/>
              </a:ext>
            </a:extLst>
          </p:cNvPr>
          <p:cNvSpPr txBox="1"/>
          <p:nvPr/>
        </p:nvSpPr>
        <p:spPr>
          <a:xfrm>
            <a:off x="695325" y="6333036"/>
            <a:ext cx="959672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a:t>
            </a:r>
            <a:r>
              <a:rPr lang="en-GB" sz="1000">
                <a:solidFill>
                  <a:prstClr val="black"/>
                </a:solidFill>
              </a:rPr>
              <a:t>2024 – (During the day: 5,585); (After dark = 5,553); 2023 - (During the day: 6,535); (After dark = 6,493)  </a:t>
            </a:r>
          </a:p>
        </p:txBody>
      </p:sp>
      <p:sp>
        <p:nvSpPr>
          <p:cNvPr id="32" name="Footer Placeholder 5">
            <a:extLst>
              <a:ext uri="{FF2B5EF4-FFF2-40B4-BE49-F238E27FC236}">
                <a16:creationId xmlns:a16="http://schemas.microsoft.com/office/drawing/2014/main" id="{2CC06D04-4EC0-455E-82B6-91E5000DE270}"/>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3" name="TextBox 2">
            <a:extLst>
              <a:ext uri="{FF2B5EF4-FFF2-40B4-BE49-F238E27FC236}">
                <a16:creationId xmlns:a16="http://schemas.microsoft.com/office/drawing/2014/main" id="{DBC42BEE-BB39-86A2-0FCA-817ED789CA17}"/>
              </a:ext>
              <a:ext uri="{C183D7F6-B498-43B3-948B-1728B52AA6E4}">
                <adec:decorative xmlns:adec="http://schemas.microsoft.com/office/drawing/2017/decorative" val="1"/>
              </a:ext>
            </a:extLst>
          </p:cNvPr>
          <p:cNvSpPr txBox="1"/>
          <p:nvPr/>
        </p:nvSpPr>
        <p:spPr>
          <a:xfrm>
            <a:off x="695325" y="6135649"/>
            <a:ext cx="935383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Charts demonstrates the resident groups that are significantly more likely to feel safe during the day or after dark</a:t>
            </a:r>
            <a:r>
              <a:rPr lang="en-GB" sz="1000">
                <a:solidFill>
                  <a:prstClr val="black"/>
                </a:solidFill>
              </a:rPr>
              <a:t> </a:t>
            </a:r>
            <a:r>
              <a:rPr kumimoji="0" lang="en-GB" sz="1000" b="0" i="0" u="none" strike="noStrike" kern="1200" cap="none" spc="0" normalizeH="0" baseline="0" noProof="0">
                <a:ln>
                  <a:noFill/>
                </a:ln>
                <a:solidFill>
                  <a:prstClr val="black"/>
                </a:solidFill>
                <a:effectLst/>
                <a:uLnTx/>
                <a:uFillTx/>
                <a:ea typeface="+mn-ea"/>
                <a:cs typeface="+mn-cs"/>
              </a:rPr>
              <a:t>at the 95% confidence level vs. Essex total</a:t>
            </a:r>
          </a:p>
        </p:txBody>
      </p:sp>
      <p:sp>
        <p:nvSpPr>
          <p:cNvPr id="4" name="Rectangle 3">
            <a:extLst>
              <a:ext uri="{FF2B5EF4-FFF2-40B4-BE49-F238E27FC236}">
                <a16:creationId xmlns:a16="http://schemas.microsoft.com/office/drawing/2014/main" id="{FB8BA9F8-5C8B-EE5A-0C7D-2112DE79C497}"/>
              </a:ext>
            </a:extLst>
          </p:cNvPr>
          <p:cNvSpPr/>
          <p:nvPr/>
        </p:nvSpPr>
        <p:spPr>
          <a:xfrm>
            <a:off x="714425" y="1868862"/>
            <a:ext cx="2706921" cy="418005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a:solidFill>
                  <a:schemeClr val="tx1"/>
                </a:solidFill>
              </a:rPr>
              <a:t>(5%) In </a:t>
            </a:r>
            <a:r>
              <a:rPr lang="en-GB" sz="1600" b="1">
                <a:solidFill>
                  <a:schemeClr val="tx1"/>
                </a:solidFill>
              </a:rPr>
              <a:t>2023</a:t>
            </a:r>
            <a:r>
              <a:rPr lang="en-GB" sz="1600">
                <a:solidFill>
                  <a:schemeClr val="tx1"/>
                </a:solidFill>
              </a:rPr>
              <a:t> residents were more likely to be…</a:t>
            </a:r>
          </a:p>
          <a:p>
            <a:pPr algn="ctr"/>
            <a:endParaRPr lang="en-GB" sz="1600">
              <a:solidFill>
                <a:schemeClr val="tx1"/>
              </a:solidFill>
            </a:endParaRPr>
          </a:p>
          <a:p>
            <a:pPr marL="180975" indent="-180975" fontAlgn="ctr">
              <a:buFont typeface="Arial" panose="020B0604020202020204" pitchFamily="34" charset="0"/>
              <a:buChar char="•"/>
              <a:defRPr/>
            </a:pPr>
            <a:r>
              <a:rPr kumimoji="0" lang="en-GB" sz="1300" b="1" u="none" strike="noStrike" kern="1200" cap="none" spc="0" normalizeH="0" baseline="0" noProof="0">
                <a:ln>
                  <a:noFill/>
                </a:ln>
                <a:solidFill>
                  <a:srgbClr val="000000"/>
                </a:solidFill>
                <a:effectLst/>
                <a:uLnTx/>
                <a:uFillTx/>
                <a:latin typeface="+mj-lt"/>
              </a:rPr>
              <a:t>HH income of &lt;£45k</a:t>
            </a:r>
            <a:r>
              <a:rPr kumimoji="0" lang="en-GB" sz="1300" b="0" u="none" strike="noStrike" kern="1200" cap="none" spc="0" normalizeH="0" baseline="0" noProof="0">
                <a:ln>
                  <a:noFill/>
                </a:ln>
                <a:solidFill>
                  <a:srgbClr val="000000"/>
                </a:solidFill>
                <a:effectLst/>
                <a:uLnTx/>
                <a:uFillTx/>
                <a:latin typeface="+mj-lt"/>
              </a:rPr>
              <a:t>, non-</a:t>
            </a:r>
            <a:r>
              <a:rPr kumimoji="0" lang="en-GB" sz="1300" b="0" u="none" strike="noStrike" kern="1200" cap="none" spc="0" normalizeH="0" baseline="0" noProof="0" err="1">
                <a:ln>
                  <a:noFill/>
                </a:ln>
                <a:solidFill>
                  <a:srgbClr val="000000"/>
                </a:solidFill>
                <a:effectLst/>
                <a:uLnTx/>
                <a:uFillTx/>
                <a:latin typeface="+mj-lt"/>
              </a:rPr>
              <a:t>workin</a:t>
            </a:r>
            <a:r>
              <a:rPr lang="en-GB" sz="1300">
                <a:solidFill>
                  <a:srgbClr val="000000"/>
                </a:solidFill>
                <a:latin typeface="+mj-lt"/>
              </a:rPr>
              <a:t>g, </a:t>
            </a:r>
            <a:r>
              <a:rPr kumimoji="0" lang="en-GB" sz="1300" b="0" u="none" strike="noStrike" kern="1200" cap="none" spc="0" normalizeH="0" baseline="0" noProof="0">
                <a:ln>
                  <a:noFill/>
                </a:ln>
                <a:solidFill>
                  <a:srgbClr val="000000"/>
                </a:solidFill>
                <a:effectLst/>
                <a:uLnTx/>
                <a:uFillTx/>
                <a:latin typeface="+mj-lt"/>
              </a:rPr>
              <a:t>and those that are financially struggling / just getting by</a:t>
            </a:r>
          </a:p>
          <a:p>
            <a:pPr marL="180975" indent="-180975" fontAlgn="ctr">
              <a:buFont typeface="Arial" panose="020B0604020202020204" pitchFamily="34" charset="0"/>
              <a:buChar char="•"/>
              <a:defRPr/>
            </a:pPr>
            <a:r>
              <a:rPr kumimoji="0" lang="en-GB" sz="1300" b="0" u="none" strike="noStrike" kern="1200" cap="none" spc="0" normalizeH="0" baseline="0" noProof="0">
                <a:ln>
                  <a:noFill/>
                </a:ln>
                <a:solidFill>
                  <a:srgbClr val="000000"/>
                </a:solidFill>
                <a:effectLst/>
                <a:uLnTx/>
                <a:uFillTx/>
                <a:latin typeface="+mj-lt"/>
              </a:rPr>
              <a:t>In social rented housing </a:t>
            </a:r>
          </a:p>
          <a:p>
            <a:pPr marL="180975" indent="-180975" fontAlgn="ctr">
              <a:buFont typeface="Arial" panose="020B0604020202020204" pitchFamily="34" charset="0"/>
              <a:buChar char="•"/>
              <a:defRPr/>
            </a:pPr>
            <a:r>
              <a:rPr kumimoji="0" lang="en-GB" sz="1300" u="none" strike="noStrike" kern="1200" cap="none" spc="0" normalizeH="0" baseline="0" noProof="0">
                <a:ln>
                  <a:noFill/>
                </a:ln>
                <a:solidFill>
                  <a:srgbClr val="000000"/>
                </a:solidFill>
                <a:effectLst/>
                <a:uLnTx/>
                <a:uFillTx/>
                <a:latin typeface="+mj-lt"/>
              </a:rPr>
              <a:t>Those with personal caring responsibilities and those living with LLTI/condition</a:t>
            </a:r>
            <a:endParaRPr kumimoji="0" lang="en-GB" sz="1300" b="0" u="none" strike="noStrike" kern="1200" cap="none" spc="0" normalizeH="0" baseline="0" noProof="0">
              <a:ln>
                <a:noFill/>
              </a:ln>
              <a:solidFill>
                <a:srgbClr val="000000"/>
              </a:solidFill>
              <a:effectLst/>
              <a:uLnTx/>
              <a:uFillTx/>
              <a:latin typeface="+mj-lt"/>
            </a:endParaRPr>
          </a:p>
          <a:p>
            <a:pPr marL="180975" indent="-180975" fontAlgn="ctr">
              <a:buFont typeface="Arial" panose="020B0604020202020204" pitchFamily="34" charset="0"/>
              <a:buChar char="•"/>
              <a:defRPr/>
            </a:pPr>
            <a:r>
              <a:rPr kumimoji="0" lang="en-GB" sz="1300" b="0" u="none" strike="noStrike" kern="1200" cap="none" spc="0" normalizeH="0" baseline="0" noProof="0">
                <a:ln>
                  <a:noFill/>
                </a:ln>
                <a:solidFill>
                  <a:srgbClr val="000000"/>
                </a:solidFill>
                <a:effectLst/>
                <a:uLnTx/>
                <a:uFillTx/>
                <a:latin typeface="+mj-lt"/>
              </a:rPr>
              <a:t>Living in </a:t>
            </a:r>
            <a:r>
              <a:rPr kumimoji="0" lang="en-GB" sz="1300" b="1" u="none" strike="noStrike" kern="1200" cap="none" spc="0" normalizeH="0" baseline="0" noProof="0">
                <a:ln>
                  <a:noFill/>
                </a:ln>
                <a:solidFill>
                  <a:srgbClr val="000000"/>
                </a:solidFill>
                <a:effectLst/>
                <a:uLnTx/>
                <a:uFillTx/>
                <a:latin typeface="+mj-lt"/>
              </a:rPr>
              <a:t>urban</a:t>
            </a:r>
            <a:r>
              <a:rPr kumimoji="0" lang="en-GB" sz="1300" b="0" u="none" strike="noStrike" kern="1200" cap="none" spc="0" normalizeH="0" baseline="0" noProof="0">
                <a:ln>
                  <a:noFill/>
                </a:ln>
                <a:solidFill>
                  <a:srgbClr val="000000"/>
                </a:solidFill>
                <a:effectLst/>
                <a:uLnTx/>
                <a:uFillTx/>
                <a:latin typeface="+mj-lt"/>
              </a:rPr>
              <a:t> or more deprived areas (IMD quintiles 1 or 2) </a:t>
            </a:r>
            <a:endParaRPr kumimoji="0" lang="en-GB" sz="1300" b="0" u="none" strike="noStrike" kern="1200" cap="none" spc="0" normalizeH="0" baseline="0">
              <a:ln>
                <a:noFill/>
              </a:ln>
              <a:solidFill>
                <a:schemeClr val="tx1"/>
              </a:solidFill>
              <a:effectLst/>
              <a:uLnTx/>
              <a:uFillTx/>
              <a:latin typeface="+mj-lt"/>
            </a:endParaRPr>
          </a:p>
          <a:p>
            <a:pPr marL="180975" indent="-180975" fontAlgn="ctr">
              <a:buFont typeface="Arial" panose="020B0604020202020204" pitchFamily="34" charset="0"/>
              <a:buChar char="•"/>
              <a:defRPr/>
            </a:pPr>
            <a:r>
              <a:rPr kumimoji="0" lang="en-GB" sz="1300" b="0" u="none" strike="noStrike" kern="1200" cap="none" spc="0" normalizeH="0" baseline="0">
                <a:ln>
                  <a:noFill/>
                </a:ln>
                <a:solidFill>
                  <a:schemeClr val="tx1"/>
                </a:solidFill>
                <a:effectLst/>
                <a:uLnTx/>
                <a:uFillTx/>
                <a:latin typeface="+mj-lt"/>
              </a:rPr>
              <a:t>Living in </a:t>
            </a:r>
            <a:r>
              <a:rPr kumimoji="0" lang="en-GB" sz="1300" b="0" u="none" strike="noStrike" kern="1200" cap="none" spc="0" normalizeH="0" baseline="0" noProof="0">
                <a:ln>
                  <a:noFill/>
                </a:ln>
                <a:solidFill>
                  <a:srgbClr val="000000"/>
                </a:solidFill>
                <a:effectLst/>
                <a:uLnTx/>
                <a:uFillTx/>
                <a:latin typeface="+mj-lt"/>
              </a:rPr>
              <a:t>Harlow, Basildon, </a:t>
            </a:r>
            <a:r>
              <a:rPr kumimoji="0" lang="en-GB" sz="1300" u="none" strike="noStrike" kern="1200" cap="none" spc="0" normalizeH="0" baseline="0" noProof="0">
                <a:ln>
                  <a:noFill/>
                </a:ln>
                <a:solidFill>
                  <a:srgbClr val="000000"/>
                </a:solidFill>
                <a:effectLst/>
                <a:uLnTx/>
                <a:uFillTx/>
                <a:latin typeface="+mj-lt"/>
              </a:rPr>
              <a:t>or levelling up priority places.</a:t>
            </a:r>
            <a:endParaRPr lang="en-GB" sz="1300">
              <a:solidFill>
                <a:schemeClr val="tx1"/>
              </a:solidFill>
              <a:latin typeface="+mj-lt"/>
            </a:endParaRPr>
          </a:p>
          <a:p>
            <a:pPr marL="180975" indent="-180975" fontAlgn="ctr">
              <a:buFont typeface="Arial" panose="020B0604020202020204" pitchFamily="34" charset="0"/>
              <a:buChar char="•"/>
              <a:defRPr/>
            </a:pPr>
            <a:endParaRPr lang="en-GB" sz="1300">
              <a:solidFill>
                <a:schemeClr val="tx1"/>
              </a:solidFill>
              <a:latin typeface="+mj-lt"/>
            </a:endParaRPr>
          </a:p>
          <a:p>
            <a:pPr algn="ctr"/>
            <a:endParaRPr lang="en-GB" sz="1600">
              <a:solidFill>
                <a:schemeClr val="tx1"/>
              </a:solidFill>
            </a:endParaRPr>
          </a:p>
        </p:txBody>
      </p:sp>
      <p:sp>
        <p:nvSpPr>
          <p:cNvPr id="7" name="Rectangle 6">
            <a:extLst>
              <a:ext uri="{FF2B5EF4-FFF2-40B4-BE49-F238E27FC236}">
                <a16:creationId xmlns:a16="http://schemas.microsoft.com/office/drawing/2014/main" id="{B3DE3DB0-9D95-30A2-0A0A-A4B636DBC861}"/>
              </a:ext>
            </a:extLst>
          </p:cNvPr>
          <p:cNvSpPr/>
          <p:nvPr/>
        </p:nvSpPr>
        <p:spPr>
          <a:xfrm>
            <a:off x="6468499" y="1868862"/>
            <a:ext cx="2706921" cy="418005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a:solidFill>
                  <a:schemeClr val="tx1"/>
                </a:solidFill>
              </a:rPr>
              <a:t>(30%) In </a:t>
            </a:r>
            <a:r>
              <a:rPr lang="en-GB" sz="1600" b="1">
                <a:solidFill>
                  <a:schemeClr val="tx1"/>
                </a:solidFill>
              </a:rPr>
              <a:t>2023</a:t>
            </a:r>
            <a:r>
              <a:rPr lang="en-GB" sz="1600">
                <a:solidFill>
                  <a:schemeClr val="tx1"/>
                </a:solidFill>
              </a:rPr>
              <a:t> residents were more likely to be…</a:t>
            </a:r>
          </a:p>
          <a:p>
            <a:pPr algn="ctr"/>
            <a:endParaRPr lang="en-GB" sz="1600">
              <a:solidFill>
                <a:schemeClr val="tx1"/>
              </a:solidFill>
            </a:endParaRPr>
          </a:p>
          <a:p>
            <a:pPr marL="180975" indent="-180975" fontAlgn="ctr">
              <a:buFont typeface="Arial" panose="020B0604020202020204" pitchFamily="34" charset="0"/>
              <a:buChar char="•"/>
              <a:defRPr/>
            </a:pPr>
            <a:r>
              <a:rPr kumimoji="0" lang="en-GB" sz="1300" b="0" u="none" strike="noStrike" kern="1200" cap="none" spc="0" normalizeH="0" baseline="0" noProof="0">
                <a:ln>
                  <a:noFill/>
                </a:ln>
                <a:solidFill>
                  <a:srgbClr val="000000"/>
                </a:solidFill>
                <a:effectLst/>
                <a:uLnTx/>
                <a:uFillTx/>
                <a:latin typeface="+mj-lt"/>
              </a:rPr>
              <a:t>Females</a:t>
            </a:r>
          </a:p>
          <a:p>
            <a:pPr marL="180975" indent="-180975" fontAlgn="ctr">
              <a:buFont typeface="Arial" panose="020B0604020202020204" pitchFamily="34" charset="0"/>
              <a:buChar char="•"/>
              <a:defRPr/>
            </a:pPr>
            <a:r>
              <a:rPr lang="en-GB" sz="1300">
                <a:solidFill>
                  <a:srgbClr val="000000"/>
                </a:solidFill>
                <a:latin typeface="+mj-lt"/>
              </a:rPr>
              <a:t>Aged 18-24</a:t>
            </a:r>
            <a:endParaRPr kumimoji="0" lang="en-GB" sz="1300" b="0" u="none" strike="noStrike" kern="1200" cap="none" spc="0" normalizeH="0" baseline="0" noProof="0">
              <a:ln>
                <a:noFill/>
              </a:ln>
              <a:solidFill>
                <a:srgbClr val="000000"/>
              </a:solidFill>
              <a:effectLst/>
              <a:uLnTx/>
              <a:uFillTx/>
              <a:latin typeface="+mj-lt"/>
            </a:endParaRPr>
          </a:p>
          <a:p>
            <a:pPr marL="180975" indent="-180975" fontAlgn="ctr">
              <a:buFont typeface="Arial" panose="020B0604020202020204" pitchFamily="34" charset="0"/>
              <a:buChar char="•"/>
              <a:defRPr/>
            </a:pPr>
            <a:r>
              <a:rPr kumimoji="0" lang="en-GB" sz="1300" b="1" u="none" strike="noStrike" kern="1200" cap="none" spc="0" normalizeH="0" baseline="0" noProof="0">
                <a:ln>
                  <a:noFill/>
                </a:ln>
                <a:solidFill>
                  <a:srgbClr val="000000"/>
                </a:solidFill>
                <a:effectLst/>
                <a:uLnTx/>
                <a:uFillTx/>
                <a:latin typeface="+mj-lt"/>
              </a:rPr>
              <a:t>HH income of &lt;£45k</a:t>
            </a:r>
            <a:r>
              <a:rPr kumimoji="0" lang="en-GB" sz="1300" b="0" u="none" strike="noStrike" kern="1200" cap="none" spc="0" normalizeH="0" baseline="0" noProof="0">
                <a:ln>
                  <a:noFill/>
                </a:ln>
                <a:solidFill>
                  <a:srgbClr val="000000"/>
                </a:solidFill>
                <a:effectLst/>
                <a:uLnTx/>
                <a:uFillTx/>
                <a:latin typeface="+mj-lt"/>
              </a:rPr>
              <a:t>, non-working or </a:t>
            </a:r>
            <a:r>
              <a:rPr lang="en-GB" sz="1300" b="1">
                <a:solidFill>
                  <a:srgbClr val="000000"/>
                </a:solidFill>
                <a:latin typeface="+mj-lt"/>
              </a:rPr>
              <a:t>zero contract </a:t>
            </a:r>
            <a:r>
              <a:rPr kumimoji="0" lang="en-GB" sz="1300" b="1" u="none" strike="noStrike" kern="1200" cap="none" spc="0" normalizeH="0" baseline="0" noProof="0">
                <a:ln>
                  <a:noFill/>
                </a:ln>
                <a:solidFill>
                  <a:srgbClr val="000000"/>
                </a:solidFill>
                <a:effectLst/>
                <a:uLnTx/>
                <a:uFillTx/>
                <a:latin typeface="+mj-lt"/>
              </a:rPr>
              <a:t>HH</a:t>
            </a:r>
            <a:r>
              <a:rPr kumimoji="0" lang="en-GB" sz="1300" b="0" u="none" strike="noStrike" kern="1200" cap="none" spc="0" normalizeH="0" baseline="0" noProof="0">
                <a:ln>
                  <a:noFill/>
                </a:ln>
                <a:solidFill>
                  <a:srgbClr val="000000"/>
                </a:solidFill>
                <a:effectLst/>
                <a:uLnTx/>
                <a:uFillTx/>
                <a:latin typeface="+mj-lt"/>
              </a:rPr>
              <a:t>, and those that are struggling or ‘just getting by’</a:t>
            </a:r>
          </a:p>
          <a:p>
            <a:pPr marL="180975" indent="-180975" fontAlgn="ctr">
              <a:buFont typeface="Arial" panose="020B0604020202020204" pitchFamily="34" charset="0"/>
              <a:buChar char="•"/>
              <a:defRPr/>
            </a:pPr>
            <a:r>
              <a:rPr kumimoji="0" lang="en-GB" sz="1300" b="0" u="none" strike="noStrike" kern="1200" cap="none" spc="0" normalizeH="0" baseline="0" noProof="0">
                <a:ln>
                  <a:noFill/>
                </a:ln>
                <a:solidFill>
                  <a:srgbClr val="000000"/>
                </a:solidFill>
                <a:effectLst/>
                <a:uLnTx/>
                <a:uFillTx/>
                <a:latin typeface="+mj-lt"/>
              </a:rPr>
              <a:t>A single adult HH</a:t>
            </a:r>
          </a:p>
          <a:p>
            <a:pPr marL="180975" indent="-180975" fontAlgn="ctr">
              <a:buFont typeface="Arial" panose="020B0604020202020204" pitchFamily="34" charset="0"/>
              <a:buChar char="•"/>
              <a:defRPr/>
            </a:pPr>
            <a:r>
              <a:rPr lang="en-GB" sz="1300" b="1">
                <a:solidFill>
                  <a:srgbClr val="000000"/>
                </a:solidFill>
                <a:latin typeface="+mj-lt"/>
              </a:rPr>
              <a:t>S</a:t>
            </a:r>
            <a:r>
              <a:rPr kumimoji="0" lang="en-GB" sz="1300" b="1" u="none" strike="noStrike" kern="1200" cap="none" spc="0" normalizeH="0" baseline="0" noProof="0" err="1">
                <a:ln>
                  <a:noFill/>
                </a:ln>
                <a:solidFill>
                  <a:srgbClr val="000000"/>
                </a:solidFill>
                <a:effectLst/>
                <a:uLnTx/>
                <a:uFillTx/>
                <a:latin typeface="+mj-lt"/>
              </a:rPr>
              <a:t>ocial</a:t>
            </a:r>
            <a:r>
              <a:rPr kumimoji="0" lang="en-GB" sz="1300" b="1" u="none" strike="noStrike" kern="1200" cap="none" spc="0" normalizeH="0" baseline="0" noProof="0">
                <a:ln>
                  <a:noFill/>
                </a:ln>
                <a:solidFill>
                  <a:srgbClr val="000000"/>
                </a:solidFill>
                <a:effectLst/>
                <a:uLnTx/>
                <a:uFillTx/>
                <a:latin typeface="+mj-lt"/>
              </a:rPr>
              <a:t> or private rented housing </a:t>
            </a:r>
          </a:p>
          <a:p>
            <a:pPr marL="180975" indent="-180975" fontAlgn="ctr">
              <a:buFont typeface="Arial" panose="020B0604020202020204" pitchFamily="34" charset="0"/>
              <a:buChar char="•"/>
              <a:defRPr/>
            </a:pPr>
            <a:r>
              <a:rPr kumimoji="0" lang="en-GB" sz="1300" u="none" strike="noStrike" kern="1200" cap="none" spc="0" normalizeH="0" baseline="0" noProof="0">
                <a:ln>
                  <a:noFill/>
                </a:ln>
                <a:solidFill>
                  <a:srgbClr val="000000"/>
                </a:solidFill>
                <a:effectLst/>
                <a:uLnTx/>
                <a:uFillTx/>
                <a:latin typeface="+mj-lt"/>
              </a:rPr>
              <a:t>Personal caring responsibilities and those living with LLTI/condition</a:t>
            </a:r>
            <a:endParaRPr kumimoji="0" lang="en-GB" sz="1300" b="0" u="none" strike="noStrike" kern="1200" cap="none" spc="0" normalizeH="0" baseline="0" noProof="0">
              <a:ln>
                <a:noFill/>
              </a:ln>
              <a:solidFill>
                <a:srgbClr val="000000"/>
              </a:solidFill>
              <a:effectLst/>
              <a:uLnTx/>
              <a:uFillTx/>
              <a:latin typeface="+mj-lt"/>
            </a:endParaRPr>
          </a:p>
          <a:p>
            <a:pPr marL="180975" indent="-180975" fontAlgn="ctr">
              <a:buFont typeface="Arial" panose="020B0604020202020204" pitchFamily="34" charset="0"/>
              <a:buChar char="•"/>
              <a:defRPr/>
            </a:pPr>
            <a:r>
              <a:rPr kumimoji="0" lang="en-GB" sz="1300" b="0" u="none" strike="noStrike" kern="1200" cap="none" spc="0" normalizeH="0" baseline="0" noProof="0">
                <a:ln>
                  <a:noFill/>
                </a:ln>
                <a:solidFill>
                  <a:srgbClr val="000000"/>
                </a:solidFill>
                <a:effectLst/>
                <a:uLnTx/>
                <a:uFillTx/>
                <a:latin typeface="+mj-lt"/>
              </a:rPr>
              <a:t>Living in urban or more deprived areas (IMD quintiles 1 or 2) </a:t>
            </a:r>
            <a:endParaRPr kumimoji="0" lang="en-GB" sz="1300" b="0" u="none" strike="noStrike" kern="1200" cap="none" spc="0" normalizeH="0" baseline="0">
              <a:ln>
                <a:noFill/>
              </a:ln>
              <a:solidFill>
                <a:schemeClr val="tx1"/>
              </a:solidFill>
              <a:effectLst/>
              <a:uLnTx/>
              <a:uFillTx/>
              <a:latin typeface="+mj-lt"/>
            </a:endParaRPr>
          </a:p>
          <a:p>
            <a:pPr marL="180975" indent="-180975" fontAlgn="ctr">
              <a:buFont typeface="Arial" panose="020B0604020202020204" pitchFamily="34" charset="0"/>
              <a:buChar char="•"/>
              <a:defRPr/>
            </a:pPr>
            <a:r>
              <a:rPr kumimoji="0" lang="en-GB" sz="1300" b="0" u="none" strike="noStrike" kern="1200" cap="none" spc="0" normalizeH="0" baseline="0">
                <a:ln>
                  <a:noFill/>
                </a:ln>
                <a:solidFill>
                  <a:schemeClr val="tx1"/>
                </a:solidFill>
                <a:effectLst/>
                <a:uLnTx/>
                <a:uFillTx/>
                <a:latin typeface="+mj-lt"/>
              </a:rPr>
              <a:t>Living in </a:t>
            </a:r>
            <a:r>
              <a:rPr kumimoji="0" lang="en-GB" sz="1300" b="0" u="none" strike="noStrike" kern="1200" cap="none" spc="0" normalizeH="0" baseline="0" noProof="0">
                <a:ln>
                  <a:noFill/>
                </a:ln>
                <a:solidFill>
                  <a:srgbClr val="000000"/>
                </a:solidFill>
                <a:effectLst/>
                <a:uLnTx/>
                <a:uFillTx/>
                <a:latin typeface="+mj-lt"/>
              </a:rPr>
              <a:t>Harlow, Basildon, Castle Point, Tendring, </a:t>
            </a:r>
            <a:r>
              <a:rPr kumimoji="0" lang="en-GB" sz="1300" b="1" u="none" strike="noStrike" kern="1200" cap="none" spc="0" normalizeH="0" baseline="0" noProof="0">
                <a:ln>
                  <a:noFill/>
                </a:ln>
                <a:solidFill>
                  <a:srgbClr val="000000"/>
                </a:solidFill>
                <a:effectLst/>
                <a:uLnTx/>
                <a:uFillTx/>
                <a:latin typeface="+mj-lt"/>
              </a:rPr>
              <a:t>Epping Forest </a:t>
            </a:r>
            <a:r>
              <a:rPr kumimoji="0" lang="en-GB" sz="1300" u="none" strike="noStrike" kern="1200" cap="none" spc="0" normalizeH="0" baseline="0" noProof="0">
                <a:ln>
                  <a:noFill/>
                </a:ln>
                <a:solidFill>
                  <a:srgbClr val="000000"/>
                </a:solidFill>
                <a:effectLst/>
                <a:uLnTx/>
                <a:uFillTx/>
                <a:latin typeface="+mj-lt"/>
              </a:rPr>
              <a:t>or levelling up priority places.</a:t>
            </a:r>
            <a:endParaRPr lang="en-GB" sz="1300">
              <a:solidFill>
                <a:schemeClr val="tx1"/>
              </a:solidFill>
              <a:latin typeface="+mj-lt"/>
            </a:endParaRPr>
          </a:p>
          <a:p>
            <a:pPr fontAlgn="ctr">
              <a:defRPr/>
            </a:pPr>
            <a:endParaRPr lang="en-GB" sz="1300">
              <a:solidFill>
                <a:schemeClr val="tx1"/>
              </a:solidFill>
              <a:latin typeface="+mj-lt"/>
            </a:endParaRPr>
          </a:p>
          <a:p>
            <a:pPr marL="285750" marR="0" lvl="0" indent="-285750"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lang="en-GB" sz="1800">
              <a:solidFill>
                <a:schemeClr val="tx1"/>
              </a:solidFill>
            </a:endParaRPr>
          </a:p>
          <a:p>
            <a:pPr algn="ctr"/>
            <a:endParaRPr lang="en-GB" sz="1600">
              <a:solidFill>
                <a:schemeClr val="tx1"/>
              </a:solidFill>
            </a:endParaRPr>
          </a:p>
        </p:txBody>
      </p:sp>
      <p:sp>
        <p:nvSpPr>
          <p:cNvPr id="10" name="TextBox 9">
            <a:extLst>
              <a:ext uri="{FF2B5EF4-FFF2-40B4-BE49-F238E27FC236}">
                <a16:creationId xmlns:a16="http://schemas.microsoft.com/office/drawing/2014/main" id="{0841088D-96DF-B27D-0CAC-733289EAC8D8}"/>
              </a:ext>
              <a:ext uri="{C183D7F6-B498-43B3-948B-1728B52AA6E4}">
                <adec:decorative xmlns:adec="http://schemas.microsoft.com/office/drawing/2017/decorative" val="1"/>
              </a:ext>
            </a:extLst>
          </p:cNvPr>
          <p:cNvSpPr txBox="1"/>
          <p:nvPr/>
        </p:nvSpPr>
        <p:spPr>
          <a:xfrm>
            <a:off x="1568290" y="1470873"/>
            <a:ext cx="428572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Residents that feel fairly / very UNSAFE </a:t>
            </a:r>
            <a:r>
              <a:rPr kumimoji="0" lang="en-GB" sz="1400" b="1" i="1" u="sng" strike="noStrike" kern="1200" cap="none" spc="0" normalizeH="0" baseline="0" noProof="0">
                <a:ln>
                  <a:noFill/>
                </a:ln>
                <a:effectLst/>
                <a:uLnTx/>
                <a:uFillTx/>
                <a:ea typeface="+mn-ea"/>
                <a:cs typeface="+mn-cs"/>
              </a:rPr>
              <a:t>during the day</a:t>
            </a:r>
          </a:p>
        </p:txBody>
      </p:sp>
      <p:cxnSp>
        <p:nvCxnSpPr>
          <p:cNvPr id="14" name="Straight Connector 13">
            <a:extLst>
              <a:ext uri="{FF2B5EF4-FFF2-40B4-BE49-F238E27FC236}">
                <a16:creationId xmlns:a16="http://schemas.microsoft.com/office/drawing/2014/main" id="{F9E8FC45-7E4F-D195-A715-91EA74016DF6}"/>
              </a:ext>
            </a:extLst>
          </p:cNvPr>
          <p:cNvCxnSpPr/>
          <p:nvPr/>
        </p:nvCxnSpPr>
        <p:spPr>
          <a:xfrm>
            <a:off x="6337983" y="1729256"/>
            <a:ext cx="0" cy="4398222"/>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BAC3449-43A1-0137-6DD9-250881E1F700}"/>
              </a:ext>
              <a:ext uri="{C183D7F6-B498-43B3-948B-1728B52AA6E4}">
                <adec:decorative xmlns:adec="http://schemas.microsoft.com/office/drawing/2017/decorative" val="1"/>
              </a:ext>
            </a:extLst>
          </p:cNvPr>
          <p:cNvSpPr txBox="1"/>
          <p:nvPr/>
        </p:nvSpPr>
        <p:spPr>
          <a:xfrm>
            <a:off x="7028570" y="1459579"/>
            <a:ext cx="410197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Residents that feel fairly / very UNSAFE </a:t>
            </a:r>
            <a:r>
              <a:rPr kumimoji="0" lang="en-GB" sz="1400" b="1" i="1" u="sng" strike="noStrike" kern="1200" cap="none" spc="0" normalizeH="0" baseline="0" noProof="0">
                <a:ln>
                  <a:noFill/>
                </a:ln>
                <a:effectLst/>
                <a:uLnTx/>
                <a:uFillTx/>
                <a:ea typeface="+mn-ea"/>
                <a:cs typeface="+mn-cs"/>
              </a:rPr>
              <a:t>after dark</a:t>
            </a:r>
          </a:p>
        </p:txBody>
      </p:sp>
      <p:sp>
        <p:nvSpPr>
          <p:cNvPr id="9" name="Slide Number Placeholder 4">
            <a:extLst>
              <a:ext uri="{FF2B5EF4-FFF2-40B4-BE49-F238E27FC236}">
                <a16:creationId xmlns:a16="http://schemas.microsoft.com/office/drawing/2014/main" id="{C4D4C93E-34C8-794D-E332-42B779FABED1}"/>
              </a:ext>
              <a:ext uri="{C183D7F6-B498-43B3-948B-1728B52AA6E4}">
                <adec:decorative xmlns:adec="http://schemas.microsoft.com/office/drawing/2017/decorative" val="1"/>
              </a:ext>
            </a:extLst>
          </p:cNvPr>
          <p:cNvSpPr txBox="1">
            <a:spLocks/>
          </p:cNvSpPr>
          <p:nvPr/>
        </p:nvSpPr>
        <p:spPr>
          <a:xfrm>
            <a:off x="11417300" y="6589713"/>
            <a:ext cx="774700" cy="1365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100">
                <a:solidFill>
                  <a:srgbClr val="000000">
                    <a:lumMod val="50000"/>
                    <a:lumOff val="50000"/>
                  </a:srgbClr>
                </a:solidFill>
                <a:latin typeface="Arial" panose="020B0604020202020204"/>
              </a:rPr>
              <a:t>|   </a:t>
            </a:r>
            <a:fld id="{5898CC38-F149-5B45-A1B4-290B41364A0C}" type="slidenum">
              <a:rPr lang="en-GB" sz="1100" smtClean="0">
                <a:solidFill>
                  <a:srgbClr val="000000">
                    <a:lumMod val="50000"/>
                    <a:lumOff val="50000"/>
                  </a:srgbClr>
                </a:solidFill>
                <a:latin typeface="Arial" panose="020B0604020202020204"/>
              </a:rPr>
              <a:pPr>
                <a:defRPr/>
              </a:pPr>
              <a:t>21</a:t>
            </a:fld>
            <a:endParaRPr lang="en-GB" sz="1100">
              <a:solidFill>
                <a:srgbClr val="000000">
                  <a:lumMod val="50000"/>
                  <a:lumOff val="50000"/>
                </a:srgbClr>
              </a:solidFill>
              <a:latin typeface="Arial" panose="020B0604020202020204"/>
            </a:endParaRPr>
          </a:p>
        </p:txBody>
      </p:sp>
      <p:sp>
        <p:nvSpPr>
          <p:cNvPr id="12" name="Date Placeholder 3">
            <a:extLst>
              <a:ext uri="{FF2B5EF4-FFF2-40B4-BE49-F238E27FC236}">
                <a16:creationId xmlns:a16="http://schemas.microsoft.com/office/drawing/2014/main" id="{133D8CDC-8287-D88C-F299-4F350781369B}"/>
              </a:ext>
              <a:ext uri="{C183D7F6-B498-43B3-948B-1728B52AA6E4}">
                <adec:decorative xmlns:adec="http://schemas.microsoft.com/office/drawing/2017/decorative" val="1"/>
              </a:ext>
            </a:extLst>
          </p:cNvPr>
          <p:cNvSpPr txBox="1">
            <a:spLocks/>
          </p:cNvSpPr>
          <p:nvPr/>
        </p:nvSpPr>
        <p:spPr>
          <a:xfrm>
            <a:off x="9610725" y="6589713"/>
            <a:ext cx="2193925" cy="1365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latin typeface="Arial" panose="020B0604020202020204"/>
              </a:rPr>
              <a:t>November 2024</a:t>
            </a:r>
          </a:p>
        </p:txBody>
      </p:sp>
    </p:spTree>
    <p:extLst>
      <p:ext uri="{BB962C8B-B14F-4D97-AF65-F5344CB8AC3E}">
        <p14:creationId xmlns:p14="http://schemas.microsoft.com/office/powerpoint/2010/main" val="3945294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196E-FF0D-6068-2141-ED3C605BC223}"/>
              </a:ext>
            </a:extLst>
          </p:cNvPr>
          <p:cNvSpPr>
            <a:spLocks noGrp="1"/>
          </p:cNvSpPr>
          <p:nvPr>
            <p:ph type="title"/>
          </p:nvPr>
        </p:nvSpPr>
        <p:spPr>
          <a:xfrm>
            <a:off x="540000" y="2048804"/>
            <a:ext cx="10319784" cy="2615663"/>
          </a:xfrm>
        </p:spPr>
        <p:txBody>
          <a:bodyPr/>
          <a:lstStyle/>
          <a:p>
            <a:r>
              <a:rPr lang="en-GB"/>
              <a:t>Annex </a:t>
            </a:r>
          </a:p>
        </p:txBody>
      </p:sp>
    </p:spTree>
    <p:custDataLst>
      <p:tags r:id="rId1"/>
    </p:custDataLst>
    <p:extLst>
      <p:ext uri="{BB962C8B-B14F-4D97-AF65-F5344CB8AC3E}">
        <p14:creationId xmlns:p14="http://schemas.microsoft.com/office/powerpoint/2010/main" val="3154126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6DCDDF6-64FF-4973-BB7C-C00994D3BFF7}"/>
              </a:ext>
            </a:extLst>
          </p:cNvPr>
          <p:cNvSpPr>
            <a:spLocks noGrp="1"/>
          </p:cNvSpPr>
          <p:nvPr>
            <p:ph type="title"/>
          </p:nvPr>
        </p:nvSpPr>
        <p:spPr/>
        <p:txBody>
          <a:bodyPr anchor="t" anchorCtr="0">
            <a:normAutofit/>
          </a:bodyPr>
          <a:lstStyle/>
          <a:p>
            <a:r>
              <a:rPr lang="en-GB" sz="2800">
                <a:solidFill>
                  <a:schemeClr val="accent4"/>
                </a:solidFill>
              </a:rPr>
              <a:t>Questionnaire coverage</a:t>
            </a:r>
          </a:p>
        </p:txBody>
      </p:sp>
      <p:sp>
        <p:nvSpPr>
          <p:cNvPr id="9" name="Footer Placeholder 5">
            <a:extLst>
              <a:ext uri="{FF2B5EF4-FFF2-40B4-BE49-F238E27FC236}">
                <a16:creationId xmlns:a16="http://schemas.microsoft.com/office/drawing/2014/main" id="{45581ADC-38AF-4951-9458-7A1F954510CE}"/>
              </a:ext>
              <a:ext uri="{C183D7F6-B498-43B3-948B-1728B52AA6E4}">
                <adec:decorative xmlns:adec="http://schemas.microsoft.com/office/drawing/2017/decorative" val="1"/>
              </a:ext>
            </a:extLst>
          </p:cNvPr>
          <p:cNvSpPr>
            <a:spLocks noGrp="1"/>
          </p:cNvSpPr>
          <p:nvPr>
            <p:ph type="ftr" sz="quarter" idx="4294967295"/>
          </p:nvPr>
        </p:nvSpPr>
        <p:spPr>
          <a:xfrm>
            <a:off x="0"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sp>
        <p:nvSpPr>
          <p:cNvPr id="2" name="Rectangle 1">
            <a:extLst>
              <a:ext uri="{FF2B5EF4-FFF2-40B4-BE49-F238E27FC236}">
                <a16:creationId xmlns:a16="http://schemas.microsoft.com/office/drawing/2014/main" id="{2B6A2516-9207-4A8A-A206-1EF99581F902}"/>
              </a:ext>
            </a:extLst>
          </p:cNvPr>
          <p:cNvSpPr/>
          <p:nvPr/>
        </p:nvSpPr>
        <p:spPr>
          <a:xfrm>
            <a:off x="452436" y="979820"/>
            <a:ext cx="11280188" cy="4324261"/>
          </a:xfrm>
          <a:prstGeom prst="rect">
            <a:avLst/>
          </a:prstGeom>
        </p:spPr>
        <p:txBody>
          <a:bodyPr wrap="square">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mj-lt"/>
                <a:ea typeface="+mn-ea"/>
                <a:cs typeface="+mn-cs"/>
              </a:rPr>
              <a:t>The 2024 Essex Resident Survey included the following two questions which specifically asked about perceptions of safety:</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black"/>
                </a:solidFill>
                <a:effectLst/>
                <a:uLnTx/>
                <a:uFillTx/>
                <a:latin typeface="+mj-lt"/>
                <a:ea typeface="+mn-ea"/>
                <a:cs typeface="+mn-cs"/>
              </a:rPr>
              <a:t>How safe or unsafe do you feel when outside in your local area </a:t>
            </a:r>
            <a:r>
              <a:rPr kumimoji="0" lang="en-GB" sz="1400" b="0" i="0" u="sng" strike="noStrike" kern="1200" cap="none" spc="0" normalizeH="0" baseline="0" noProof="0">
                <a:ln>
                  <a:noFill/>
                </a:ln>
                <a:solidFill>
                  <a:prstClr val="black"/>
                </a:solidFill>
                <a:effectLst/>
                <a:uLnTx/>
                <a:uFillTx/>
                <a:latin typeface="+mj-lt"/>
                <a:ea typeface="+mn-ea"/>
                <a:cs typeface="+mn-cs"/>
              </a:rPr>
              <a:t>during the day</a:t>
            </a:r>
            <a:r>
              <a:rPr kumimoji="0" lang="en-GB" sz="1400" b="0" i="0" u="none" strike="noStrike" kern="1200" cap="none" spc="0" normalizeH="0" baseline="0" noProof="0">
                <a:ln>
                  <a:noFill/>
                </a:ln>
                <a:solidFill>
                  <a:prstClr val="black"/>
                </a:solidFill>
                <a:effectLst/>
                <a:uLnTx/>
                <a:uFillTx/>
                <a:latin typeface="+mj-lt"/>
                <a:ea typeface="+mn-ea"/>
                <a:cs typeface="+mn-cs"/>
              </a:rPr>
              <a:t>?</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black"/>
                </a:solidFill>
                <a:effectLst/>
                <a:uLnTx/>
                <a:uFillTx/>
                <a:latin typeface="+mj-lt"/>
                <a:ea typeface="+mn-ea"/>
                <a:cs typeface="+mn-cs"/>
              </a:rPr>
              <a:t>How safe or unsafe do you feel when outside in your local area </a:t>
            </a:r>
            <a:r>
              <a:rPr kumimoji="0" lang="en-GB" sz="1400" b="0" i="0" u="sng" strike="noStrike" kern="1200" cap="none" spc="0" normalizeH="0" baseline="0" noProof="0">
                <a:ln>
                  <a:noFill/>
                </a:ln>
                <a:solidFill>
                  <a:prstClr val="black"/>
                </a:solidFill>
                <a:effectLst/>
                <a:uLnTx/>
                <a:uFillTx/>
                <a:latin typeface="+mj-lt"/>
                <a:ea typeface="+mn-ea"/>
                <a:cs typeface="+mn-cs"/>
              </a:rPr>
              <a:t>after dark?</a:t>
            </a: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mj-lt"/>
              <a:ea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mj-lt"/>
                <a:ea typeface="+mn-ea"/>
                <a:cs typeface="+mn-cs"/>
              </a:rPr>
              <a:t>The questions therefore ask about safety in general, rather than asking about specific locations or situations (e.g. in green spaces, on public transport), as some other surveys do. </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mj-lt"/>
                <a:ea typeface="+mn-ea"/>
                <a:cs typeface="+mn-cs"/>
              </a:rPr>
              <a:t>Responses were given on a 5-point scale:</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black"/>
                </a:solidFill>
                <a:effectLst/>
                <a:uLnTx/>
                <a:uFillTx/>
                <a:latin typeface="+mj-lt"/>
                <a:ea typeface="+mn-ea"/>
                <a:cs typeface="+mn-cs"/>
              </a:rPr>
              <a:t>Very safe</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black"/>
                </a:solidFill>
                <a:effectLst/>
                <a:uLnTx/>
                <a:uFillTx/>
                <a:latin typeface="+mj-lt"/>
                <a:ea typeface="+mn-ea"/>
                <a:cs typeface="+mn-cs"/>
              </a:rPr>
              <a:t>Fairly safe</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black"/>
                </a:solidFill>
                <a:effectLst/>
                <a:uLnTx/>
                <a:uFillTx/>
                <a:latin typeface="+mj-lt"/>
                <a:ea typeface="+mn-ea"/>
                <a:cs typeface="+mn-cs"/>
              </a:rPr>
              <a:t>Neither safe nor unsafe</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black"/>
                </a:solidFill>
                <a:effectLst/>
                <a:uLnTx/>
                <a:uFillTx/>
                <a:latin typeface="+mj-lt"/>
                <a:ea typeface="+mn-ea"/>
                <a:cs typeface="+mn-cs"/>
              </a:rPr>
              <a:t>Fairly unsafe</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black"/>
                </a:solidFill>
                <a:effectLst/>
                <a:uLnTx/>
                <a:uFillTx/>
                <a:latin typeface="+mj-lt"/>
                <a:ea typeface="+mn-ea"/>
                <a:cs typeface="+mn-cs"/>
              </a:rPr>
              <a:t>Very unsafe</a:t>
            </a:r>
          </a:p>
          <a:p>
            <a:pPr marR="0" lvl="0" algn="l" defTabSz="457200" rtl="0" eaLnBrk="1" fontAlgn="auto" latinLnBrk="0" hangingPunct="1">
              <a:lnSpc>
                <a:spcPct val="100000"/>
              </a:lnSpc>
              <a:spcBef>
                <a:spcPts val="600"/>
              </a:spcBef>
              <a:spcAft>
                <a:spcPts val="0"/>
              </a:spcAft>
              <a:buClrTx/>
              <a:buSzTx/>
              <a:tabLst/>
              <a:defRPr/>
            </a:pPr>
            <a:endParaRPr lang="en-GB" sz="1400" noProof="0">
              <a:solidFill>
                <a:prstClr val="black"/>
              </a:solidFill>
              <a:latin typeface="+mj-lt"/>
            </a:endParaRPr>
          </a:p>
          <a:p>
            <a:pPr marR="0" lvl="0" algn="l" defTabSz="457200" rtl="0" eaLnBrk="1" fontAlgn="auto" latinLnBrk="0" hangingPunct="1">
              <a:lnSpc>
                <a:spcPct val="100000"/>
              </a:lnSpc>
              <a:spcBef>
                <a:spcPts val="600"/>
              </a:spcBef>
              <a:spcAft>
                <a:spcPts val="0"/>
              </a:spcAft>
              <a:buClrTx/>
              <a:buSzTx/>
              <a:tabLst/>
              <a:defRPr/>
            </a:pPr>
            <a:r>
              <a:rPr lang="en-GB" sz="1400" noProof="0">
                <a:solidFill>
                  <a:prstClr val="black"/>
                </a:solidFill>
                <a:latin typeface="+mj-lt"/>
              </a:rPr>
              <a:t>Results are reported throughout this report based on the percentage who feel safe (i.e. very or fairly safe) or unsafe (</a:t>
            </a:r>
            <a:r>
              <a:rPr lang="en-GB" sz="1400" noProof="0" err="1">
                <a:solidFill>
                  <a:prstClr val="black"/>
                </a:solidFill>
                <a:latin typeface="+mj-lt"/>
              </a:rPr>
              <a:t>i</a:t>
            </a:r>
            <a:r>
              <a:rPr lang="en-GB" sz="1400">
                <a:solidFill>
                  <a:prstClr val="black"/>
                </a:solidFill>
                <a:latin typeface="+mj-lt"/>
              </a:rPr>
              <a:t>.e. very or fairly unsafe).</a:t>
            </a:r>
            <a:endParaRPr kumimoji="0" lang="en-GB" sz="1400" b="0" i="0" u="none" strike="noStrike" kern="1200" cap="none" spc="0" normalizeH="0" baseline="0" noProof="0">
              <a:ln>
                <a:noFill/>
              </a:ln>
              <a:solidFill>
                <a:prstClr val="black"/>
              </a:solidFill>
              <a:effectLst/>
              <a:uLnTx/>
              <a:uFillTx/>
              <a:latin typeface="+mj-lt"/>
              <a:ea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mj-lt"/>
              <a:ea typeface="+mn-ea"/>
              <a:cs typeface="+mn-cs"/>
            </a:endParaRPr>
          </a:p>
        </p:txBody>
      </p:sp>
      <p:sp>
        <p:nvSpPr>
          <p:cNvPr id="3" name="Slide Number Placeholder 4">
            <a:extLst>
              <a:ext uri="{FF2B5EF4-FFF2-40B4-BE49-F238E27FC236}">
                <a16:creationId xmlns:a16="http://schemas.microsoft.com/office/drawing/2014/main" id="{BC44E475-D55B-19B5-CAC6-DD3D891579D5}"/>
              </a:ext>
              <a:ext uri="{C183D7F6-B498-43B3-948B-1728B52AA6E4}">
                <adec:decorative xmlns:adec="http://schemas.microsoft.com/office/drawing/2017/decorative" val="1"/>
              </a:ext>
            </a:extLst>
          </p:cNvPr>
          <p:cNvSpPr txBox="1">
            <a:spLocks/>
          </p:cNvSpPr>
          <p:nvPr/>
        </p:nvSpPr>
        <p:spPr>
          <a:xfrm>
            <a:off x="11417300" y="6589713"/>
            <a:ext cx="774700" cy="1365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100">
                <a:solidFill>
                  <a:srgbClr val="000000">
                    <a:lumMod val="50000"/>
                    <a:lumOff val="50000"/>
                  </a:srgbClr>
                </a:solidFill>
                <a:latin typeface="Arial" panose="020B0604020202020204"/>
              </a:rPr>
              <a:t>|   </a:t>
            </a:r>
            <a:fld id="{5898CC38-F149-5B45-A1B4-290B41364A0C}" type="slidenum">
              <a:rPr lang="en-GB" sz="1100" smtClean="0">
                <a:solidFill>
                  <a:srgbClr val="000000">
                    <a:lumMod val="50000"/>
                    <a:lumOff val="50000"/>
                  </a:srgbClr>
                </a:solidFill>
                <a:latin typeface="Arial" panose="020B0604020202020204"/>
              </a:rPr>
              <a:pPr>
                <a:defRPr/>
              </a:pPr>
              <a:t>23</a:t>
            </a:fld>
            <a:endParaRPr lang="en-GB" sz="1100">
              <a:solidFill>
                <a:srgbClr val="000000">
                  <a:lumMod val="50000"/>
                  <a:lumOff val="50000"/>
                </a:srgbClr>
              </a:solidFill>
              <a:latin typeface="Arial" panose="020B0604020202020204"/>
            </a:endParaRPr>
          </a:p>
        </p:txBody>
      </p:sp>
      <p:sp>
        <p:nvSpPr>
          <p:cNvPr id="4" name="Date Placeholder 3">
            <a:extLst>
              <a:ext uri="{FF2B5EF4-FFF2-40B4-BE49-F238E27FC236}">
                <a16:creationId xmlns:a16="http://schemas.microsoft.com/office/drawing/2014/main" id="{A45F6186-C811-2116-32C9-9FCB95C06E04}"/>
              </a:ext>
              <a:ext uri="{C183D7F6-B498-43B3-948B-1728B52AA6E4}">
                <adec:decorative xmlns:adec="http://schemas.microsoft.com/office/drawing/2017/decorative" val="1"/>
              </a:ext>
            </a:extLst>
          </p:cNvPr>
          <p:cNvSpPr txBox="1">
            <a:spLocks/>
          </p:cNvSpPr>
          <p:nvPr/>
        </p:nvSpPr>
        <p:spPr>
          <a:xfrm>
            <a:off x="9610725" y="6589713"/>
            <a:ext cx="2193925" cy="1365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latin typeface="Arial" panose="020B0604020202020204"/>
              </a:rPr>
              <a:t>November 2024</a:t>
            </a:r>
          </a:p>
        </p:txBody>
      </p:sp>
    </p:spTree>
    <p:custDataLst>
      <p:tags r:id="rId1"/>
    </p:custDataLst>
    <p:extLst>
      <p:ext uri="{BB962C8B-B14F-4D97-AF65-F5344CB8AC3E}">
        <p14:creationId xmlns:p14="http://schemas.microsoft.com/office/powerpoint/2010/main" val="2682090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6DCDDF6-64FF-4973-BB7C-C00994D3BFF7}"/>
              </a:ext>
            </a:extLst>
          </p:cNvPr>
          <p:cNvSpPr>
            <a:spLocks noGrp="1"/>
          </p:cNvSpPr>
          <p:nvPr>
            <p:ph type="title"/>
          </p:nvPr>
        </p:nvSpPr>
        <p:spPr/>
        <p:txBody>
          <a:bodyPr anchor="t" anchorCtr="0">
            <a:normAutofit/>
          </a:bodyPr>
          <a:lstStyle/>
          <a:p>
            <a:r>
              <a:rPr lang="en-GB" sz="2800">
                <a:solidFill>
                  <a:schemeClr val="accent4"/>
                </a:solidFill>
              </a:rPr>
              <a:t>Levelling up priority places</a:t>
            </a:r>
          </a:p>
        </p:txBody>
      </p:sp>
      <p:sp>
        <p:nvSpPr>
          <p:cNvPr id="15" name="Footer Placeholder 5">
            <a:extLst>
              <a:ext uri="{FF2B5EF4-FFF2-40B4-BE49-F238E27FC236}">
                <a16:creationId xmlns:a16="http://schemas.microsoft.com/office/drawing/2014/main" id="{574BAE92-A929-4272-95D6-BFBC5837FF0B}"/>
              </a:ext>
              <a:ext uri="{C183D7F6-B498-43B3-948B-1728B52AA6E4}">
                <adec:decorative xmlns:adec="http://schemas.microsoft.com/office/drawing/2017/decorative" val="1"/>
              </a:ext>
            </a:extLst>
          </p:cNvPr>
          <p:cNvSpPr>
            <a:spLocks noGrp="1"/>
          </p:cNvSpPr>
          <p:nvPr>
            <p:ph type="ftr" sz="quarter" idx="4294967295"/>
          </p:nvPr>
        </p:nvSpPr>
        <p:spPr>
          <a:xfrm>
            <a:off x="0"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sp>
        <p:nvSpPr>
          <p:cNvPr id="26" name="Rectangle 25">
            <a:extLst>
              <a:ext uri="{FF2B5EF4-FFF2-40B4-BE49-F238E27FC236}">
                <a16:creationId xmlns:a16="http://schemas.microsoft.com/office/drawing/2014/main" id="{98FF0BCD-0BF0-4A05-BB37-02F8398AA3EA}"/>
              </a:ext>
            </a:extLst>
          </p:cNvPr>
          <p:cNvSpPr/>
          <p:nvPr/>
        </p:nvSpPr>
        <p:spPr>
          <a:xfrm>
            <a:off x="452436" y="1197096"/>
            <a:ext cx="11280188" cy="307777"/>
          </a:xfrm>
          <a:prstGeom prst="rect">
            <a:avLst/>
          </a:prstGeom>
        </p:spPr>
        <p:txBody>
          <a:bodyPr wrap="square">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mj-lt"/>
                <a:ea typeface="+mn-ea"/>
                <a:cs typeface="+mn-cs"/>
              </a:rPr>
              <a:t>The following areas have been identified as a focus for ECC’s work on levelling up:</a:t>
            </a:r>
          </a:p>
        </p:txBody>
      </p:sp>
      <p:graphicFrame>
        <p:nvGraphicFramePr>
          <p:cNvPr id="13" name="Table 2">
            <a:extLst>
              <a:ext uri="{FF2B5EF4-FFF2-40B4-BE49-F238E27FC236}">
                <a16:creationId xmlns:a16="http://schemas.microsoft.com/office/drawing/2014/main" id="{820F0F1A-E5D1-4109-AC23-2548AC3D9475}"/>
              </a:ext>
            </a:extLst>
          </p:cNvPr>
          <p:cNvGraphicFramePr>
            <a:graphicFrameLocks noGrp="1"/>
          </p:cNvGraphicFramePr>
          <p:nvPr/>
        </p:nvGraphicFramePr>
        <p:xfrm>
          <a:off x="924761" y="1650323"/>
          <a:ext cx="10893560" cy="4615072"/>
        </p:xfrm>
        <a:graphic>
          <a:graphicData uri="http://schemas.openxmlformats.org/drawingml/2006/table">
            <a:tbl>
              <a:tblPr bandRow="1">
                <a:tableStyleId>{5C22544A-7EE6-4342-B048-85BDC9FD1C3A}</a:tableStyleId>
              </a:tblPr>
              <a:tblGrid>
                <a:gridCol w="4312257">
                  <a:extLst>
                    <a:ext uri="{9D8B030D-6E8A-4147-A177-3AD203B41FA5}">
                      <a16:colId xmlns:a16="http://schemas.microsoft.com/office/drawing/2014/main" val="3079381365"/>
                    </a:ext>
                  </a:extLst>
                </a:gridCol>
                <a:gridCol w="6581303">
                  <a:extLst>
                    <a:ext uri="{9D8B030D-6E8A-4147-A177-3AD203B41FA5}">
                      <a16:colId xmlns:a16="http://schemas.microsoft.com/office/drawing/2014/main" val="2438697914"/>
                    </a:ext>
                  </a:extLst>
                </a:gridCol>
              </a:tblGrid>
              <a:tr h="896950">
                <a:tc>
                  <a:txBody>
                    <a:bodyPr/>
                    <a:lstStyle/>
                    <a:p>
                      <a:pPr>
                        <a:spcAft>
                          <a:spcPts val="300"/>
                        </a:spcAft>
                      </a:pPr>
                      <a:r>
                        <a:rPr lang="en-GB" sz="1100" b="1"/>
                        <a:t>Tendring District</a:t>
                      </a:r>
                    </a:p>
                    <a:p>
                      <a:pPr marL="363538" indent="-179388">
                        <a:spcAft>
                          <a:spcPts val="300"/>
                        </a:spcAft>
                        <a:buFont typeface="Arial" panose="020B0604020202020204" pitchFamily="34" charset="0"/>
                        <a:buChar char="•"/>
                      </a:pPr>
                      <a:r>
                        <a:rPr lang="en-GB" sz="1050"/>
                        <a:t>Clacton (including </a:t>
                      </a:r>
                      <a:r>
                        <a:rPr lang="en-GB" sz="1050" err="1"/>
                        <a:t>Jaywick</a:t>
                      </a:r>
                      <a:r>
                        <a:rPr lang="en-GB" sz="1050"/>
                        <a:t>, </a:t>
                      </a:r>
                      <a:r>
                        <a:rPr lang="en-GB" sz="1050" err="1"/>
                        <a:t>Seawick</a:t>
                      </a:r>
                      <a:r>
                        <a:rPr lang="en-GB" sz="1050"/>
                        <a:t>, St </a:t>
                      </a:r>
                      <a:r>
                        <a:rPr lang="en-GB" sz="1050" err="1"/>
                        <a:t>Osyth</a:t>
                      </a:r>
                      <a:r>
                        <a:rPr lang="en-GB" sz="1050"/>
                        <a:t> &amp; Point Clear)</a:t>
                      </a:r>
                    </a:p>
                    <a:p>
                      <a:pPr marL="363538" indent="-179388">
                        <a:spcAft>
                          <a:spcPts val="300"/>
                        </a:spcAft>
                        <a:buFont typeface="Arial" panose="020B0604020202020204" pitchFamily="34" charset="0"/>
                        <a:buChar char="•"/>
                      </a:pPr>
                      <a:r>
                        <a:rPr lang="en-GB" sz="1050"/>
                        <a:t>Walton-on-the-</a:t>
                      </a:r>
                      <a:r>
                        <a:rPr lang="en-GB" sz="1050" err="1"/>
                        <a:t>Naze</a:t>
                      </a:r>
                      <a:endParaRPr lang="en-GB" sz="1050"/>
                    </a:p>
                    <a:p>
                      <a:pPr marL="363538" indent="-179388">
                        <a:spcAft>
                          <a:spcPts val="300"/>
                        </a:spcAft>
                        <a:buFont typeface="Arial" panose="020B0604020202020204" pitchFamily="34" charset="0"/>
                        <a:buChar char="•"/>
                      </a:pPr>
                      <a:r>
                        <a:rPr lang="en-GB" sz="1050"/>
                        <a:t>Harwich and </a:t>
                      </a:r>
                      <a:r>
                        <a:rPr lang="en-GB" sz="1050" err="1"/>
                        <a:t>Dovercourt</a:t>
                      </a:r>
                      <a:endParaRPr lang="en-GB" sz="1050"/>
                    </a:p>
                  </a:txBody>
                  <a:tcPr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ts val="1400"/>
                        </a:lnSpc>
                      </a:pPr>
                      <a:r>
                        <a:rPr lang="en-GB" sz="1000"/>
                        <a:t>These are among the most deprived areas of Essex on any measure. Some communities within these places have been identified as ‘left behind’ – experiencing markedly worse outcomes over the last decade due, in part, to limited levels of community resilience. Confirmation of the Harwich freeport may provide a catalyst for growth and recovery in the Harwich and </a:t>
                      </a:r>
                      <a:r>
                        <a:rPr lang="en-GB" sz="1000" err="1"/>
                        <a:t>Dovercourt</a:t>
                      </a:r>
                      <a:r>
                        <a:rPr lang="en-GB" sz="1000"/>
                        <a:t> area.</a:t>
                      </a:r>
                    </a:p>
                  </a:txBody>
                  <a:tcPr marR="108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66353135"/>
                  </a:ext>
                </a:extLst>
              </a:tr>
              <a:tr h="447503">
                <a:tc>
                  <a:txBody>
                    <a:bodyPr/>
                    <a:lstStyle/>
                    <a:p>
                      <a:pPr>
                        <a:spcAft>
                          <a:spcPts val="300"/>
                        </a:spcAft>
                      </a:pPr>
                      <a:r>
                        <a:rPr lang="en-GB" sz="1100" b="1"/>
                        <a:t>Castle Point Borough</a:t>
                      </a:r>
                    </a:p>
                    <a:p>
                      <a:pPr marL="363538" indent="-179388">
                        <a:spcAft>
                          <a:spcPts val="300"/>
                        </a:spcAft>
                        <a:buFont typeface="Arial" panose="020B0604020202020204" pitchFamily="34" charset="0"/>
                        <a:buChar char="•"/>
                      </a:pPr>
                      <a:r>
                        <a:rPr lang="en-GB" sz="1050"/>
                        <a:t>Canvey Island</a:t>
                      </a:r>
                    </a:p>
                  </a:txBody>
                  <a:tcPr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ts val="1400"/>
                        </a:lnSpc>
                      </a:pPr>
                      <a:r>
                        <a:rPr lang="en-GB" sz="1000"/>
                        <a:t>The majority of Canvey neighbourhoods fall below the English average for deprivation, with some areas in the south and centre of the island lying in the bottom 10% of neighbourhoods nationally.</a:t>
                      </a:r>
                    </a:p>
                  </a:txBody>
                  <a:tcPr marR="108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17736444"/>
                  </a:ext>
                </a:extLst>
              </a:tr>
              <a:tr h="528275">
                <a:tc>
                  <a:txBody>
                    <a:bodyPr/>
                    <a:lstStyle/>
                    <a:p>
                      <a:pPr>
                        <a:spcAft>
                          <a:spcPts val="300"/>
                        </a:spcAft>
                      </a:pPr>
                      <a:r>
                        <a:rPr lang="en-GB" sz="1100" b="1"/>
                        <a:t>Basildon Borough</a:t>
                      </a:r>
                    </a:p>
                    <a:p>
                      <a:pPr marL="363538" indent="-179388">
                        <a:spcAft>
                          <a:spcPts val="300"/>
                        </a:spcAft>
                        <a:buFont typeface="Arial" panose="020B0604020202020204" pitchFamily="34" charset="0"/>
                        <a:buChar char="•"/>
                      </a:pPr>
                      <a:r>
                        <a:rPr lang="en-GB" sz="1050"/>
                        <a:t>Basildon (particularly Laindon, </a:t>
                      </a:r>
                      <a:r>
                        <a:rPr lang="en-GB" sz="1050" err="1"/>
                        <a:t>Fryerns</a:t>
                      </a:r>
                      <a:r>
                        <a:rPr lang="en-GB" sz="1050"/>
                        <a:t>, </a:t>
                      </a:r>
                      <a:r>
                        <a:rPr lang="en-GB" sz="1050" err="1"/>
                        <a:t>Vange</a:t>
                      </a:r>
                      <a:r>
                        <a:rPr lang="en-GB" sz="1050"/>
                        <a:t> and </a:t>
                      </a:r>
                      <a:r>
                        <a:rPr lang="en-GB" sz="1050" err="1"/>
                        <a:t>Pitsea</a:t>
                      </a:r>
                      <a:r>
                        <a:rPr lang="en-GB" sz="1050"/>
                        <a:t>)</a:t>
                      </a:r>
                    </a:p>
                  </a:txBody>
                  <a:tcPr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ts val="1400"/>
                        </a:lnSpc>
                      </a:pPr>
                      <a:r>
                        <a:rPr lang="en-GB" sz="1000"/>
                        <a:t>Almost all parts of Basildon town fall below the English average for deprivation, with some areas – particularly peripheral housing estates in areas such as </a:t>
                      </a:r>
                      <a:r>
                        <a:rPr lang="en-GB" sz="1000" err="1"/>
                        <a:t>Vange</a:t>
                      </a:r>
                      <a:r>
                        <a:rPr lang="en-GB" sz="1000"/>
                        <a:t> and </a:t>
                      </a:r>
                      <a:r>
                        <a:rPr lang="en-GB" sz="1000" err="1"/>
                        <a:t>Pitsea</a:t>
                      </a:r>
                      <a:r>
                        <a:rPr lang="en-GB" sz="1000"/>
                        <a:t> – experiencing both severe deprivation and a relative decline in outcomes over the past decade.</a:t>
                      </a:r>
                    </a:p>
                  </a:txBody>
                  <a:tcPr marR="108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43870407"/>
                  </a:ext>
                </a:extLst>
              </a:tr>
              <a:tr h="510980">
                <a:tc>
                  <a:txBody>
                    <a:bodyPr/>
                    <a:lstStyle/>
                    <a:p>
                      <a:pPr>
                        <a:spcAft>
                          <a:spcPts val="300"/>
                        </a:spcAft>
                      </a:pPr>
                      <a:r>
                        <a:rPr lang="en-GB" sz="1100" b="1"/>
                        <a:t>Colchester Borough</a:t>
                      </a:r>
                    </a:p>
                    <a:p>
                      <a:pPr marL="363538" indent="-179388">
                        <a:spcAft>
                          <a:spcPts val="300"/>
                        </a:spcAft>
                        <a:buFont typeface="Arial" panose="020B0604020202020204" pitchFamily="34" charset="0"/>
                        <a:buChar char="•"/>
                      </a:pPr>
                      <a:r>
                        <a:rPr lang="en-GB" sz="1050"/>
                        <a:t>Colchester town (particularly </a:t>
                      </a:r>
                      <a:r>
                        <a:rPr lang="en-GB" sz="1050" err="1"/>
                        <a:t>Greenstead</a:t>
                      </a:r>
                      <a:r>
                        <a:rPr lang="en-GB" sz="1050"/>
                        <a:t> and Hythe)</a:t>
                      </a:r>
                    </a:p>
                  </a:txBody>
                  <a:tcPr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ts val="1400"/>
                        </a:lnSpc>
                      </a:pPr>
                      <a:r>
                        <a:rPr lang="en-GB" sz="1000"/>
                        <a:t>Significant locations within the town of Colchester rank among the most deprived in England (notably </a:t>
                      </a:r>
                      <a:r>
                        <a:rPr lang="en-GB" sz="1000" err="1"/>
                        <a:t>Greenstead</a:t>
                      </a:r>
                      <a:r>
                        <a:rPr lang="en-GB" sz="1000"/>
                        <a:t> and Hythe areas), but large parts of the town may also be understood as ‘challenged’ – home to a large number of residents on relatively low incomes, hard-pressed working-families and others who are just about managing.</a:t>
                      </a:r>
                    </a:p>
                  </a:txBody>
                  <a:tcPr marR="108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91071539"/>
                  </a:ext>
                </a:extLst>
              </a:tr>
              <a:tr h="447503">
                <a:tc>
                  <a:txBody>
                    <a:bodyPr/>
                    <a:lstStyle/>
                    <a:p>
                      <a:pPr>
                        <a:spcAft>
                          <a:spcPts val="300"/>
                        </a:spcAft>
                      </a:pPr>
                      <a:r>
                        <a:rPr lang="en-GB" sz="1100" b="1"/>
                        <a:t>Harlow District</a:t>
                      </a:r>
                    </a:p>
                    <a:p>
                      <a:pPr marL="363538" indent="-179388">
                        <a:spcAft>
                          <a:spcPts val="300"/>
                        </a:spcAft>
                        <a:buFont typeface="Arial" panose="020B0604020202020204" pitchFamily="34" charset="0"/>
                        <a:buChar char="•"/>
                      </a:pPr>
                      <a:r>
                        <a:rPr lang="en-GB" sz="1050"/>
                        <a:t>Harlow Town</a:t>
                      </a:r>
                    </a:p>
                  </a:txBody>
                  <a:tcPr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ts val="1400"/>
                        </a:lnSpc>
                      </a:pPr>
                      <a:r>
                        <a:rPr lang="en-GB" sz="1000"/>
                        <a:t>Changes in Harlow over the past decade mean that the town no longer ranks among the most acutely deprived in Essex, but the town remains home to estates where residents face financial challenges, poor quality housing and poorer than average outcomes. The Garden Town development – as well as infrastructure development and regeneration schemes – provide a mechanism to secure better outcomes for new and existing communities.</a:t>
                      </a:r>
                    </a:p>
                  </a:txBody>
                  <a:tcPr marR="108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99540622"/>
                  </a:ext>
                </a:extLst>
              </a:tr>
              <a:tr h="447503">
                <a:tc>
                  <a:txBody>
                    <a:bodyPr/>
                    <a:lstStyle/>
                    <a:p>
                      <a:pPr>
                        <a:spcAft>
                          <a:spcPts val="300"/>
                        </a:spcAft>
                      </a:pPr>
                      <a:r>
                        <a:rPr lang="en-GB" sz="1100" b="1"/>
                        <a:t>Braintree District</a:t>
                      </a:r>
                    </a:p>
                    <a:p>
                      <a:pPr marL="363538" indent="-179388">
                        <a:spcAft>
                          <a:spcPts val="300"/>
                        </a:spcAft>
                        <a:buFont typeface="Arial" panose="020B0604020202020204" pitchFamily="34" charset="0"/>
                        <a:buChar char="•"/>
                      </a:pPr>
                      <a:r>
                        <a:rPr lang="en-GB" sz="1050"/>
                        <a:t>Rural areas in Braintree</a:t>
                      </a:r>
                    </a:p>
                  </a:txBody>
                  <a:tcPr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nSpc>
                          <a:spcPts val="1400"/>
                        </a:lnSpc>
                      </a:pPr>
                      <a:r>
                        <a:rPr lang="en-GB" sz="1000"/>
                        <a:t>Rural Braintree is not a deprived area. However, it exemplifies the issues associated with largely rural areas – poor connectivity and relatively limited local economic opportunities – feeding into relative isolation and poor access to services. This is the dimension of the IMD in which Essex experiences the most widespread instances of relative deprivation. As a consequence, many areas of Essex experience these challenges and rural Braintree is included as an exemplification of this typology of place.</a:t>
                      </a:r>
                    </a:p>
                  </a:txBody>
                  <a:tcPr marR="108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28126378"/>
                  </a:ext>
                </a:extLst>
              </a:tr>
            </a:tbl>
          </a:graphicData>
        </a:graphic>
      </p:graphicFrame>
      <p:cxnSp>
        <p:nvCxnSpPr>
          <p:cNvPr id="22" name="Straight Arrow Connector 21">
            <a:extLst>
              <a:ext uri="{FF2B5EF4-FFF2-40B4-BE49-F238E27FC236}">
                <a16:creationId xmlns:a16="http://schemas.microsoft.com/office/drawing/2014/main" id="{CB1B4B99-6B57-4B5F-B441-F4290EE611EE}"/>
              </a:ext>
              <a:ext uri="{C183D7F6-B498-43B3-948B-1728B52AA6E4}">
                <adec:decorative xmlns:adec="http://schemas.microsoft.com/office/drawing/2017/decorative" val="1"/>
              </a:ext>
            </a:extLst>
          </p:cNvPr>
          <p:cNvCxnSpPr>
            <a:cxnSpLocks/>
          </p:cNvCxnSpPr>
          <p:nvPr/>
        </p:nvCxnSpPr>
        <p:spPr>
          <a:xfrm>
            <a:off x="666746" y="1680630"/>
            <a:ext cx="0" cy="3522201"/>
          </a:xfrm>
          <a:prstGeom prst="straightConnector1">
            <a:avLst/>
          </a:prstGeom>
          <a:noFill/>
          <a:ln w="57150" cap="flat" cmpd="sng" algn="ctr">
            <a:solidFill>
              <a:sysClr val="windowText" lastClr="000000"/>
            </a:solidFill>
            <a:prstDash val="solid"/>
            <a:miter lim="800000"/>
            <a:headEnd type="triangle"/>
            <a:tailEnd type="triangle"/>
          </a:ln>
          <a:effectLst/>
        </p:spPr>
      </p:cxnSp>
      <p:cxnSp>
        <p:nvCxnSpPr>
          <p:cNvPr id="23" name="Straight Arrow Connector 22">
            <a:extLst>
              <a:ext uri="{FF2B5EF4-FFF2-40B4-BE49-F238E27FC236}">
                <a16:creationId xmlns:a16="http://schemas.microsoft.com/office/drawing/2014/main" id="{E83D41C3-A00E-469B-8D80-06930977BD57}"/>
              </a:ext>
              <a:ext uri="{C183D7F6-B498-43B3-948B-1728B52AA6E4}">
                <adec:decorative xmlns:adec="http://schemas.microsoft.com/office/drawing/2017/decorative" val="1"/>
              </a:ext>
            </a:extLst>
          </p:cNvPr>
          <p:cNvCxnSpPr>
            <a:cxnSpLocks/>
          </p:cNvCxnSpPr>
          <p:nvPr/>
        </p:nvCxnSpPr>
        <p:spPr>
          <a:xfrm>
            <a:off x="666746" y="5224414"/>
            <a:ext cx="0" cy="1047378"/>
          </a:xfrm>
          <a:prstGeom prst="straightConnector1">
            <a:avLst/>
          </a:prstGeom>
          <a:noFill/>
          <a:ln w="57150" cap="flat" cmpd="sng" algn="ctr">
            <a:solidFill>
              <a:sysClr val="windowText" lastClr="000000"/>
            </a:solidFill>
            <a:prstDash val="solid"/>
            <a:miter lim="800000"/>
            <a:headEnd type="triangle"/>
            <a:tailEnd type="triangle"/>
          </a:ln>
          <a:effectLst/>
        </p:spPr>
      </p:cxnSp>
      <p:sp>
        <p:nvSpPr>
          <p:cNvPr id="24" name="TextBox 23">
            <a:extLst>
              <a:ext uri="{FF2B5EF4-FFF2-40B4-BE49-F238E27FC236}">
                <a16:creationId xmlns:a16="http://schemas.microsoft.com/office/drawing/2014/main" id="{FD166CAC-0EE6-4F0A-9703-F8C1DC6118EB}"/>
              </a:ext>
              <a:ext uri="{C183D7F6-B498-43B3-948B-1728B52AA6E4}">
                <adec:decorative xmlns:adec="http://schemas.microsoft.com/office/drawing/2017/decorative" val="1"/>
              </a:ext>
            </a:extLst>
          </p:cNvPr>
          <p:cNvSpPr txBox="1"/>
          <p:nvPr/>
        </p:nvSpPr>
        <p:spPr>
          <a:xfrm rot="16200000">
            <a:off x="-143912" y="3324821"/>
            <a:ext cx="1088221"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prstClr val="black"/>
                </a:solidFill>
                <a:effectLst/>
                <a:uLnTx/>
                <a:uFillTx/>
                <a:latin typeface="+mj-lt"/>
                <a:ea typeface="+mn-ea"/>
                <a:cs typeface="+mn-cs"/>
              </a:rPr>
              <a:t>Core areas</a:t>
            </a:r>
          </a:p>
        </p:txBody>
      </p:sp>
      <p:sp>
        <p:nvSpPr>
          <p:cNvPr id="25" name="TextBox 24">
            <a:extLst>
              <a:ext uri="{FF2B5EF4-FFF2-40B4-BE49-F238E27FC236}">
                <a16:creationId xmlns:a16="http://schemas.microsoft.com/office/drawing/2014/main" id="{CD7336D6-3457-47AC-972B-272A019BCDB6}"/>
              </a:ext>
              <a:ext uri="{C183D7F6-B498-43B3-948B-1728B52AA6E4}">
                <adec:decorative xmlns:adec="http://schemas.microsoft.com/office/drawing/2017/decorative" val="1"/>
              </a:ext>
            </a:extLst>
          </p:cNvPr>
          <p:cNvSpPr txBox="1"/>
          <p:nvPr/>
        </p:nvSpPr>
        <p:spPr>
          <a:xfrm rot="16200000">
            <a:off x="-259894" y="5571255"/>
            <a:ext cx="1320183"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prstClr val="black"/>
                </a:solidFill>
                <a:effectLst/>
                <a:uLnTx/>
                <a:uFillTx/>
                <a:latin typeface="+mj-lt"/>
                <a:ea typeface="+mn-ea"/>
                <a:cs typeface="+mn-cs"/>
              </a:rPr>
              <a:t>Experimental</a:t>
            </a:r>
          </a:p>
        </p:txBody>
      </p:sp>
      <p:sp>
        <p:nvSpPr>
          <p:cNvPr id="2" name="Slide Number Placeholder 4">
            <a:extLst>
              <a:ext uri="{FF2B5EF4-FFF2-40B4-BE49-F238E27FC236}">
                <a16:creationId xmlns:a16="http://schemas.microsoft.com/office/drawing/2014/main" id="{3299E6FA-188C-FEE6-77D4-3BDE82F6B0A8}"/>
              </a:ext>
              <a:ext uri="{C183D7F6-B498-43B3-948B-1728B52AA6E4}">
                <adec:decorative xmlns:adec="http://schemas.microsoft.com/office/drawing/2017/decorative" val="1"/>
              </a:ext>
            </a:extLst>
          </p:cNvPr>
          <p:cNvSpPr txBox="1">
            <a:spLocks/>
          </p:cNvSpPr>
          <p:nvPr/>
        </p:nvSpPr>
        <p:spPr>
          <a:xfrm>
            <a:off x="11417300" y="6589713"/>
            <a:ext cx="774700" cy="1365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100">
                <a:solidFill>
                  <a:srgbClr val="000000">
                    <a:lumMod val="50000"/>
                    <a:lumOff val="50000"/>
                  </a:srgbClr>
                </a:solidFill>
                <a:latin typeface="Arial" panose="020B0604020202020204"/>
              </a:rPr>
              <a:t>|   </a:t>
            </a:r>
            <a:fld id="{5898CC38-F149-5B45-A1B4-290B41364A0C}" type="slidenum">
              <a:rPr lang="en-GB" sz="1100" smtClean="0">
                <a:solidFill>
                  <a:srgbClr val="000000">
                    <a:lumMod val="50000"/>
                    <a:lumOff val="50000"/>
                  </a:srgbClr>
                </a:solidFill>
                <a:latin typeface="Arial" panose="020B0604020202020204"/>
              </a:rPr>
              <a:pPr>
                <a:defRPr/>
              </a:pPr>
              <a:t>24</a:t>
            </a:fld>
            <a:endParaRPr lang="en-GB" sz="1100">
              <a:solidFill>
                <a:srgbClr val="000000">
                  <a:lumMod val="50000"/>
                  <a:lumOff val="50000"/>
                </a:srgbClr>
              </a:solidFill>
              <a:latin typeface="Arial" panose="020B0604020202020204"/>
            </a:endParaRPr>
          </a:p>
        </p:txBody>
      </p:sp>
      <p:sp>
        <p:nvSpPr>
          <p:cNvPr id="3" name="Date Placeholder 3">
            <a:extLst>
              <a:ext uri="{FF2B5EF4-FFF2-40B4-BE49-F238E27FC236}">
                <a16:creationId xmlns:a16="http://schemas.microsoft.com/office/drawing/2014/main" id="{35AFE0CE-B0D6-B8BA-193D-248ACAB95CEF}"/>
              </a:ext>
              <a:ext uri="{C183D7F6-B498-43B3-948B-1728B52AA6E4}">
                <adec:decorative xmlns:adec="http://schemas.microsoft.com/office/drawing/2017/decorative" val="1"/>
              </a:ext>
            </a:extLst>
          </p:cNvPr>
          <p:cNvSpPr txBox="1">
            <a:spLocks/>
          </p:cNvSpPr>
          <p:nvPr/>
        </p:nvSpPr>
        <p:spPr>
          <a:xfrm>
            <a:off x="9610725" y="6589713"/>
            <a:ext cx="2193925" cy="1365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latin typeface="Arial" panose="020B0604020202020204"/>
              </a:rPr>
              <a:t>November 2024</a:t>
            </a:r>
          </a:p>
        </p:txBody>
      </p:sp>
    </p:spTree>
    <p:custDataLst>
      <p:tags r:id="rId1"/>
    </p:custDataLst>
    <p:extLst>
      <p:ext uri="{BB962C8B-B14F-4D97-AF65-F5344CB8AC3E}">
        <p14:creationId xmlns:p14="http://schemas.microsoft.com/office/powerpoint/2010/main" val="2739618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39F10-7AEF-176A-4414-64C2538F4B79}"/>
              </a:ext>
            </a:extLst>
          </p:cNvPr>
          <p:cNvSpPr>
            <a:spLocks noGrp="1"/>
          </p:cNvSpPr>
          <p:nvPr>
            <p:ph type="title"/>
          </p:nvPr>
        </p:nvSpPr>
        <p:spPr/>
        <p:txBody>
          <a:bodyPr/>
          <a:lstStyle/>
          <a:p>
            <a:r>
              <a:rPr lang="en-US"/>
              <a:t>This information is issued by: Essex County Council </a:t>
            </a:r>
            <a:br>
              <a:rPr lang="en-US"/>
            </a:br>
            <a:endParaRPr lang="en-GB"/>
          </a:p>
        </p:txBody>
      </p:sp>
      <p:sp>
        <p:nvSpPr>
          <p:cNvPr id="3" name="Text Placeholder 2">
            <a:extLst>
              <a:ext uri="{FF2B5EF4-FFF2-40B4-BE49-F238E27FC236}">
                <a16:creationId xmlns:a16="http://schemas.microsoft.com/office/drawing/2014/main" id="{58CFC622-21CB-5914-8F0B-8118C5DC8A99}"/>
              </a:ext>
            </a:extLst>
          </p:cNvPr>
          <p:cNvSpPr>
            <a:spLocks noGrp="1"/>
          </p:cNvSpPr>
          <p:nvPr>
            <p:ph type="body" sz="quarter" idx="10"/>
          </p:nvPr>
        </p:nvSpPr>
        <p:spPr/>
        <p:txBody>
          <a:bodyPr/>
          <a:lstStyle/>
          <a:p>
            <a:r>
              <a:rPr lang="en-US"/>
              <a:t>Contact us:</a:t>
            </a:r>
            <a:br>
              <a:rPr lang="en-US"/>
            </a:br>
            <a:r>
              <a:rPr lang="en-US"/>
              <a:t>research@essex.gov.uk</a:t>
            </a:r>
            <a:br>
              <a:rPr lang="en-US"/>
            </a:br>
            <a:endParaRPr lang="en-US"/>
          </a:p>
          <a:p>
            <a:r>
              <a:rPr lang="en-US"/>
              <a:t>Research &amp; Citizen Insight</a:t>
            </a:r>
            <a:br>
              <a:rPr lang="en-US"/>
            </a:br>
            <a:r>
              <a:rPr lang="en-US"/>
              <a:t>Essex County Council </a:t>
            </a:r>
            <a:br>
              <a:rPr lang="en-US"/>
            </a:br>
            <a:r>
              <a:rPr lang="en-US"/>
              <a:t>County Hall, Chelmsford </a:t>
            </a:r>
            <a:br>
              <a:rPr lang="en-US"/>
            </a:br>
            <a:r>
              <a:rPr lang="en-US"/>
              <a:t>Essex, CM1 1QH</a:t>
            </a:r>
          </a:p>
          <a:p>
            <a:endParaRPr lang="en-GB"/>
          </a:p>
        </p:txBody>
      </p:sp>
      <p:sp>
        <p:nvSpPr>
          <p:cNvPr id="4" name="Text Placeholder 3">
            <a:extLst>
              <a:ext uri="{FF2B5EF4-FFF2-40B4-BE49-F238E27FC236}">
                <a16:creationId xmlns:a16="http://schemas.microsoft.com/office/drawing/2014/main" id="{3F4AC112-9BFD-936E-6B57-9DEE7415FD0F}"/>
              </a:ext>
            </a:extLst>
          </p:cNvPr>
          <p:cNvSpPr>
            <a:spLocks noGrp="1"/>
          </p:cNvSpPr>
          <p:nvPr>
            <p:ph type="body" sz="quarter" idx="11"/>
          </p:nvPr>
        </p:nvSpPr>
        <p:spPr/>
        <p:txBody>
          <a:bodyPr/>
          <a:lstStyle/>
          <a:p>
            <a:r>
              <a:rPr lang="en-GB"/>
              <a:t>facebook.com/</a:t>
            </a:r>
            <a:r>
              <a:rPr lang="en-GB" err="1"/>
              <a:t>essexcountycouncil</a:t>
            </a:r>
            <a:endParaRPr lang="en-GB"/>
          </a:p>
        </p:txBody>
      </p:sp>
      <p:sp>
        <p:nvSpPr>
          <p:cNvPr id="5" name="Text Placeholder 4">
            <a:extLst>
              <a:ext uri="{FF2B5EF4-FFF2-40B4-BE49-F238E27FC236}">
                <a16:creationId xmlns:a16="http://schemas.microsoft.com/office/drawing/2014/main" id="{4318CC2F-F138-3C92-A801-110BB34CD90E}"/>
              </a:ext>
            </a:extLst>
          </p:cNvPr>
          <p:cNvSpPr>
            <a:spLocks noGrp="1"/>
          </p:cNvSpPr>
          <p:nvPr>
            <p:ph type="body" sz="quarter" idx="12"/>
          </p:nvPr>
        </p:nvSpPr>
        <p:spPr/>
        <p:txBody>
          <a:bodyPr/>
          <a:lstStyle/>
          <a:p>
            <a:r>
              <a:rPr lang="en-GB" err="1"/>
              <a:t>Essex_CC</a:t>
            </a:r>
            <a:endParaRPr lang="en-GB"/>
          </a:p>
        </p:txBody>
      </p:sp>
      <p:sp>
        <p:nvSpPr>
          <p:cNvPr id="6" name="Text Placeholder 5">
            <a:extLst>
              <a:ext uri="{FF2B5EF4-FFF2-40B4-BE49-F238E27FC236}">
                <a16:creationId xmlns:a16="http://schemas.microsoft.com/office/drawing/2014/main" id="{3BD1A842-1709-997F-1715-E3E211B33662}"/>
              </a:ext>
            </a:extLst>
          </p:cNvPr>
          <p:cNvSpPr>
            <a:spLocks noGrp="1"/>
          </p:cNvSpPr>
          <p:nvPr>
            <p:ph type="body" sz="quarter" idx="13"/>
          </p:nvPr>
        </p:nvSpPr>
        <p:spPr/>
        <p:txBody>
          <a:bodyPr/>
          <a:lstStyle/>
          <a:p>
            <a:r>
              <a:rPr lang="en-US" dirty="0"/>
              <a:t>The information contained in this document can be translated, and/or made available in alternative formats, on request.</a:t>
            </a:r>
          </a:p>
          <a:p>
            <a:r>
              <a:rPr lang="en-US" dirty="0"/>
              <a:t>November 2024</a:t>
            </a:r>
            <a:endParaRPr lang="en-GB" dirty="0"/>
          </a:p>
        </p:txBody>
      </p:sp>
      <p:pic>
        <p:nvPicPr>
          <p:cNvPr id="10" name="Graphic 9" descr="Twitter logo with hyperlink to ECC">
            <a:hlinkClick r:id="rId2"/>
            <a:extLst>
              <a:ext uri="{FF2B5EF4-FFF2-40B4-BE49-F238E27FC236}">
                <a16:creationId xmlns:a16="http://schemas.microsoft.com/office/drawing/2014/main" id="{1F238D15-DC5A-0DCF-5600-7338EF1225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085126"/>
            <a:ext cx="180975" cy="180975"/>
          </a:xfrm>
          <a:prstGeom prst="rect">
            <a:avLst/>
          </a:prstGeom>
        </p:spPr>
      </p:pic>
      <p:sp>
        <p:nvSpPr>
          <p:cNvPr id="7" name="Rectangle 6" descr="Hyperlink to ECC on Twitter">
            <a:hlinkClick r:id="rId2"/>
            <a:extLst>
              <a:ext uri="{FF2B5EF4-FFF2-40B4-BE49-F238E27FC236}">
                <a16:creationId xmlns:a16="http://schemas.microsoft.com/office/drawing/2014/main" id="{7D780071-514E-1185-D10D-DD3059070567}"/>
              </a:ext>
            </a:extLst>
          </p:cNvPr>
          <p:cNvSpPr/>
          <p:nvPr/>
        </p:nvSpPr>
        <p:spPr>
          <a:xfrm>
            <a:off x="817200" y="4032738"/>
            <a:ext cx="3326400" cy="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Facebook logo with hyperlink to ECC">
            <a:hlinkClick r:id="rId5"/>
            <a:extLst>
              <a:ext uri="{FF2B5EF4-FFF2-40B4-BE49-F238E27FC236}">
                <a16:creationId xmlns:a16="http://schemas.microsoft.com/office/drawing/2014/main" id="{98648007-FCB4-59A4-6F64-A8913F5573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0000" y="4384294"/>
            <a:ext cx="180975" cy="180975"/>
          </a:xfrm>
          <a:prstGeom prst="rect">
            <a:avLst/>
          </a:prstGeom>
        </p:spPr>
      </p:pic>
      <p:sp>
        <p:nvSpPr>
          <p:cNvPr id="8" name="Rectangle 7" descr="Hyperlink to ECC on Facebook">
            <a:hlinkClick r:id="rId5"/>
            <a:extLst>
              <a:ext uri="{FF2B5EF4-FFF2-40B4-BE49-F238E27FC236}">
                <a16:creationId xmlns:a16="http://schemas.microsoft.com/office/drawing/2014/main" id="{3CDE0499-8799-B210-9F08-4B9B9B40299C}"/>
              </a:ext>
            </a:extLst>
          </p:cNvPr>
          <p:cNvSpPr/>
          <p:nvPr/>
        </p:nvSpPr>
        <p:spPr>
          <a:xfrm>
            <a:off x="817200" y="4313538"/>
            <a:ext cx="3326400" cy="298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4680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p:txBody>
          <a:bodyPr/>
          <a:lstStyle/>
          <a:p>
            <a:r>
              <a:rPr lang="en-GB">
                <a:solidFill>
                  <a:schemeClr val="accent4"/>
                </a:solidFill>
                <a:latin typeface="+mn-lt"/>
                <a:ea typeface="Lato" panose="020F0502020204030203" pitchFamily="34" charset="0"/>
                <a:cs typeface="Lato" panose="020F0502020204030203" pitchFamily="34" charset="0"/>
              </a:rPr>
              <a:t>About the survey</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p:txBody>
          <a:bodyPr/>
          <a:lstStyle/>
          <a:p>
            <a:pPr marL="0" marR="0" lvl="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rPr>
              <a:t>The 2024 Resident Survey is a sample survey designed to:</a:t>
            </a:r>
            <a:endParaRPr kumimoji="0" lang="en-GB" sz="5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endParaRPr>
          </a:p>
          <a:p>
            <a:pPr marL="285750" marR="0" lvl="0" indent="-28575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rPr>
              <a:t>be representative of the Essex adult population; </a:t>
            </a:r>
          </a:p>
          <a:p>
            <a:pPr marL="285750" marR="0" lvl="0" indent="-28575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rPr>
              <a:t>provide insight on specific groups and cohorts; and </a:t>
            </a:r>
          </a:p>
          <a:p>
            <a:pPr marL="285750" marR="0" lvl="0" indent="-28575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rPr>
              <a:t>draw conclusions at the district level.</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rPr>
              <a:t>The survey was delivered in partnership with Opinion Research Services (ORS) and conducted in line with Market Research Society standards.</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rPr>
              <a:t>Fieldwork took place during </a:t>
            </a:r>
            <a:r>
              <a:rPr lang="en-GB" sz="1400" b="0" dirty="0">
                <a:solidFill>
                  <a:srgbClr val="000000"/>
                </a:solidFill>
                <a:ea typeface="Lato" panose="020F0502020204030203" pitchFamily="34" charset="0"/>
                <a:cs typeface="Lato" panose="020F0502020204030203" pitchFamily="34" charset="0"/>
              </a:rPr>
              <a:t>March</a:t>
            </a:r>
            <a:r>
              <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rPr>
              <a:t> - May 2024. 37,301 households received an invite to participate in the survey, which could be completed online or via a paper questionnaire. A total of 5,613 residents aged 18+ responded to the 2024 survey.</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rPr>
              <a:t>This provides a robust sample size which enables reliable analysis of the data by area and by population sub-groups.</a:t>
            </a:r>
          </a:p>
        </p:txBody>
      </p:sp>
    </p:spTree>
    <p:extLst>
      <p:ext uri="{BB962C8B-B14F-4D97-AF65-F5344CB8AC3E}">
        <p14:creationId xmlns:p14="http://schemas.microsoft.com/office/powerpoint/2010/main" val="1087193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DB11A52-8C48-5A2A-12DB-FD3793C29076}"/>
              </a:ext>
            </a:extLst>
          </p:cNvPr>
          <p:cNvSpPr/>
          <p:nvPr/>
        </p:nvSpPr>
        <p:spPr>
          <a:xfrm>
            <a:off x="5856270" y="1674688"/>
            <a:ext cx="5157627" cy="13464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127CA468-B12F-EE69-234B-56EAD4F81351}"/>
              </a:ext>
            </a:extLst>
          </p:cNvPr>
          <p:cNvSpPr txBox="1"/>
          <p:nvPr/>
        </p:nvSpPr>
        <p:spPr>
          <a:xfrm>
            <a:off x="9685867" y="3380042"/>
            <a:ext cx="2962800" cy="1202400"/>
          </a:xfrm>
          <a:prstGeom prst="rect">
            <a:avLst/>
          </a:prstGeom>
          <a:noFill/>
        </p:spPr>
        <p:txBody>
          <a:bodyPr wrap="square" lIns="0" tIns="0" rIns="0" bIns="0" rtlCol="0">
            <a:noAutofit/>
          </a:bodyPr>
          <a:lstStyle/>
          <a:p>
            <a:pPr>
              <a:spcAft>
                <a:spcPts val="1134"/>
              </a:spcAft>
            </a:pPr>
            <a:r>
              <a:rPr lang="en-GB" sz="1500" b="1"/>
              <a:t>Local public </a:t>
            </a:r>
            <a:br>
              <a:rPr lang="en-GB" sz="1500" b="1"/>
            </a:br>
            <a:r>
              <a:rPr lang="en-GB" sz="1500" b="1"/>
              <a:t>services</a:t>
            </a:r>
            <a:endParaRPr lang="en-GB" sz="1500"/>
          </a:p>
        </p:txBody>
      </p:sp>
      <p:sp>
        <p:nvSpPr>
          <p:cNvPr id="2" name="Title 1">
            <a:extLst>
              <a:ext uri="{FF2B5EF4-FFF2-40B4-BE49-F238E27FC236}">
                <a16:creationId xmlns:a16="http://schemas.microsoft.com/office/drawing/2014/main" id="{10AE9521-384A-480B-A08C-C0B65F6AB2AB}"/>
              </a:ext>
            </a:extLst>
          </p:cNvPr>
          <p:cNvSpPr>
            <a:spLocks noGrp="1"/>
          </p:cNvSpPr>
          <p:nvPr>
            <p:ph type="title"/>
          </p:nvPr>
        </p:nvSpPr>
        <p:spPr/>
        <p:txBody>
          <a:bodyPr/>
          <a:lstStyle/>
          <a:p>
            <a:r>
              <a:rPr lang="en-GB">
                <a:solidFill>
                  <a:schemeClr val="accent4"/>
                </a:solidFill>
              </a:rPr>
              <a:t>Survey themes</a:t>
            </a:r>
          </a:p>
        </p:txBody>
      </p:sp>
      <p:pic>
        <p:nvPicPr>
          <p:cNvPr id="4" name="Graphic 3" descr="Lightbulb icon">
            <a:extLst>
              <a:ext uri="{FF2B5EF4-FFF2-40B4-BE49-F238E27FC236}">
                <a16:creationId xmlns:a16="http://schemas.microsoft.com/office/drawing/2014/main" id="{308D9B94-80CC-7237-6ED3-1642F2AA77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00" y="1872000"/>
            <a:ext cx="476973" cy="708008"/>
          </a:xfrm>
          <a:prstGeom prst="rect">
            <a:avLst/>
          </a:prstGeom>
        </p:spPr>
      </p:pic>
      <p:sp>
        <p:nvSpPr>
          <p:cNvPr id="15" name="TextBox 14">
            <a:extLst>
              <a:ext uri="{FF2B5EF4-FFF2-40B4-BE49-F238E27FC236}">
                <a16:creationId xmlns:a16="http://schemas.microsoft.com/office/drawing/2014/main" id="{10B14C07-4ECB-BBD5-C72B-732AF05D4488}"/>
              </a:ext>
            </a:extLst>
          </p:cNvPr>
          <p:cNvSpPr txBox="1"/>
          <p:nvPr/>
        </p:nvSpPr>
        <p:spPr>
          <a:xfrm>
            <a:off x="1318424" y="2033314"/>
            <a:ext cx="2962800" cy="1202400"/>
          </a:xfrm>
          <a:prstGeom prst="rect">
            <a:avLst/>
          </a:prstGeom>
          <a:noFill/>
        </p:spPr>
        <p:txBody>
          <a:bodyPr wrap="square" lIns="0" tIns="0" rIns="0" bIns="0" rtlCol="0">
            <a:noAutofit/>
          </a:bodyPr>
          <a:lstStyle/>
          <a:p>
            <a:pPr>
              <a:spcAft>
                <a:spcPts val="1134"/>
              </a:spcAft>
            </a:pPr>
            <a:r>
              <a:rPr lang="en-GB" sz="1500" b="1"/>
              <a:t>Perceptions </a:t>
            </a:r>
            <a:br>
              <a:rPr lang="en-GB" sz="1500" b="1"/>
            </a:br>
            <a:r>
              <a:rPr lang="en-GB" sz="1500" b="1"/>
              <a:t>of ECC</a:t>
            </a:r>
            <a:endParaRPr lang="en-GB" sz="1500"/>
          </a:p>
        </p:txBody>
      </p:sp>
      <p:pic>
        <p:nvPicPr>
          <p:cNvPr id="6" name="Graphic 5" descr="Neighborhood outline">
            <a:extLst>
              <a:ext uri="{FF2B5EF4-FFF2-40B4-BE49-F238E27FC236}">
                <a16:creationId xmlns:a16="http://schemas.microsoft.com/office/drawing/2014/main" id="{BF7F1DE3-E05B-BBAD-F172-227ADC96D3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42108" y="3356818"/>
            <a:ext cx="624424" cy="624424"/>
          </a:xfrm>
          <a:prstGeom prst="rect">
            <a:avLst/>
          </a:prstGeom>
        </p:spPr>
      </p:pic>
      <p:sp>
        <p:nvSpPr>
          <p:cNvPr id="16" name="TextBox 15">
            <a:extLst>
              <a:ext uri="{FF2B5EF4-FFF2-40B4-BE49-F238E27FC236}">
                <a16:creationId xmlns:a16="http://schemas.microsoft.com/office/drawing/2014/main" id="{B9A52D7B-92C9-096C-1F18-42FA4D6A970B}"/>
              </a:ext>
            </a:extLst>
          </p:cNvPr>
          <p:cNvSpPr txBox="1"/>
          <p:nvPr/>
        </p:nvSpPr>
        <p:spPr>
          <a:xfrm>
            <a:off x="1318424" y="3452544"/>
            <a:ext cx="2962800" cy="1202400"/>
          </a:xfrm>
          <a:prstGeom prst="rect">
            <a:avLst/>
          </a:prstGeom>
          <a:noFill/>
        </p:spPr>
        <p:txBody>
          <a:bodyPr wrap="square" lIns="0" tIns="0" rIns="0" bIns="0" rtlCol="0">
            <a:noAutofit/>
          </a:bodyPr>
          <a:lstStyle/>
          <a:p>
            <a:pPr>
              <a:spcAft>
                <a:spcPts val="1134"/>
              </a:spcAft>
            </a:pPr>
            <a:r>
              <a:rPr lang="en-GB" sz="1500" b="1"/>
              <a:t>Local </a:t>
            </a:r>
            <a:br>
              <a:rPr lang="en-GB" sz="1500" b="1"/>
            </a:br>
            <a:r>
              <a:rPr lang="en-GB" sz="1500" b="1"/>
              <a:t>area</a:t>
            </a:r>
            <a:endParaRPr lang="en-GB" sz="1500"/>
          </a:p>
        </p:txBody>
      </p:sp>
      <p:pic>
        <p:nvPicPr>
          <p:cNvPr id="8" name="Graphic 7" descr="Users outline">
            <a:extLst>
              <a:ext uri="{FF2B5EF4-FFF2-40B4-BE49-F238E27FC236}">
                <a16:creationId xmlns:a16="http://schemas.microsoft.com/office/drawing/2014/main" id="{6B468919-E154-96EB-22B0-AA1D52EDE3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862814" y="3308498"/>
            <a:ext cx="669053" cy="669053"/>
          </a:xfrm>
          <a:prstGeom prst="rect">
            <a:avLst/>
          </a:prstGeom>
        </p:spPr>
      </p:pic>
      <p:sp>
        <p:nvSpPr>
          <p:cNvPr id="18" name="TextBox 17">
            <a:extLst>
              <a:ext uri="{FF2B5EF4-FFF2-40B4-BE49-F238E27FC236}">
                <a16:creationId xmlns:a16="http://schemas.microsoft.com/office/drawing/2014/main" id="{ABF10046-C306-F187-5953-A5EFFB590319}"/>
              </a:ext>
            </a:extLst>
          </p:cNvPr>
          <p:cNvSpPr txBox="1"/>
          <p:nvPr/>
        </p:nvSpPr>
        <p:spPr>
          <a:xfrm>
            <a:off x="4232624" y="2033314"/>
            <a:ext cx="2962800" cy="1202400"/>
          </a:xfrm>
          <a:prstGeom prst="rect">
            <a:avLst/>
          </a:prstGeom>
          <a:noFill/>
        </p:spPr>
        <p:txBody>
          <a:bodyPr wrap="square" lIns="0" tIns="0" rIns="0" bIns="0" rtlCol="0">
            <a:noAutofit/>
          </a:bodyPr>
          <a:lstStyle/>
          <a:p>
            <a:pPr>
              <a:spcAft>
                <a:spcPts val="1134"/>
              </a:spcAft>
            </a:pPr>
            <a:r>
              <a:rPr lang="en-GB" sz="1500" b="1"/>
              <a:t>Climate </a:t>
            </a:r>
            <a:br>
              <a:rPr lang="en-GB" sz="1500" b="1"/>
            </a:br>
            <a:r>
              <a:rPr lang="en-GB" sz="1500" b="1"/>
              <a:t>change</a:t>
            </a:r>
            <a:endParaRPr lang="en-GB" sz="1500"/>
          </a:p>
        </p:txBody>
      </p:sp>
      <p:pic>
        <p:nvPicPr>
          <p:cNvPr id="12" name="Graphic 11" descr="Garbage outline">
            <a:extLst>
              <a:ext uri="{FF2B5EF4-FFF2-40B4-BE49-F238E27FC236}">
                <a16:creationId xmlns:a16="http://schemas.microsoft.com/office/drawing/2014/main" id="{773626D8-052B-08C2-44A0-C30D9B2C03D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3243744" y="3294208"/>
            <a:ext cx="669026" cy="669026"/>
          </a:xfrm>
          <a:prstGeom prst="rect">
            <a:avLst/>
          </a:prstGeom>
        </p:spPr>
      </p:pic>
      <p:sp>
        <p:nvSpPr>
          <p:cNvPr id="19" name="TextBox 18">
            <a:extLst>
              <a:ext uri="{FF2B5EF4-FFF2-40B4-BE49-F238E27FC236}">
                <a16:creationId xmlns:a16="http://schemas.microsoft.com/office/drawing/2014/main" id="{3DB1F120-1E5C-EA1E-B70A-AD351D29B30E}"/>
              </a:ext>
            </a:extLst>
          </p:cNvPr>
          <p:cNvSpPr txBox="1"/>
          <p:nvPr/>
        </p:nvSpPr>
        <p:spPr>
          <a:xfrm>
            <a:off x="4232624" y="3452544"/>
            <a:ext cx="2962800" cy="1202400"/>
          </a:xfrm>
          <a:prstGeom prst="rect">
            <a:avLst/>
          </a:prstGeom>
          <a:noFill/>
        </p:spPr>
        <p:txBody>
          <a:bodyPr wrap="square" lIns="0" tIns="0" rIns="0" bIns="0" rtlCol="0">
            <a:noAutofit/>
          </a:bodyPr>
          <a:lstStyle/>
          <a:p>
            <a:pPr>
              <a:spcAft>
                <a:spcPts val="1134"/>
              </a:spcAft>
            </a:pPr>
            <a:r>
              <a:rPr lang="en-GB" sz="1500" b="1"/>
              <a:t>Food </a:t>
            </a:r>
            <a:br>
              <a:rPr lang="en-GB" sz="1500" b="1"/>
            </a:br>
            <a:r>
              <a:rPr lang="en-GB" sz="1500" b="1"/>
              <a:t>waste</a:t>
            </a:r>
            <a:endParaRPr lang="en-GB" sz="1500"/>
          </a:p>
        </p:txBody>
      </p:sp>
      <p:pic>
        <p:nvPicPr>
          <p:cNvPr id="14" name="Graphic 13" descr="Artificial Intelligence outline">
            <a:extLst>
              <a:ext uri="{FF2B5EF4-FFF2-40B4-BE49-F238E27FC236}">
                <a16:creationId xmlns:a16="http://schemas.microsoft.com/office/drawing/2014/main" id="{BC8F81A5-E20A-00C9-C7D4-18CCDFBF6A7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413508" y="4770925"/>
            <a:ext cx="669053" cy="669053"/>
          </a:xfrm>
          <a:prstGeom prst="rect">
            <a:avLst/>
          </a:prstGeom>
        </p:spPr>
      </p:pic>
      <p:sp>
        <p:nvSpPr>
          <p:cNvPr id="20" name="TextBox 19">
            <a:extLst>
              <a:ext uri="{FF2B5EF4-FFF2-40B4-BE49-F238E27FC236}">
                <a16:creationId xmlns:a16="http://schemas.microsoft.com/office/drawing/2014/main" id="{ADAA53EA-0BF2-2BEA-3784-B09624E45915}"/>
              </a:ext>
            </a:extLst>
          </p:cNvPr>
          <p:cNvSpPr txBox="1"/>
          <p:nvPr/>
        </p:nvSpPr>
        <p:spPr>
          <a:xfrm>
            <a:off x="1254959" y="4871774"/>
            <a:ext cx="951935" cy="1202400"/>
          </a:xfrm>
          <a:prstGeom prst="rect">
            <a:avLst/>
          </a:prstGeom>
          <a:noFill/>
        </p:spPr>
        <p:txBody>
          <a:bodyPr wrap="square" lIns="0" tIns="0" rIns="0" bIns="0" rtlCol="0">
            <a:noAutofit/>
          </a:bodyPr>
          <a:lstStyle/>
          <a:p>
            <a:pPr>
              <a:spcAft>
                <a:spcPts val="1134"/>
              </a:spcAft>
            </a:pPr>
            <a:r>
              <a:rPr lang="en-GB" sz="1500" b="1"/>
              <a:t>Attitudes towards AI</a:t>
            </a:r>
            <a:endParaRPr lang="en-GB" sz="1500"/>
          </a:p>
        </p:txBody>
      </p:sp>
      <p:pic>
        <p:nvPicPr>
          <p:cNvPr id="3" name="Graphic 2" descr="Run outline">
            <a:extLst>
              <a:ext uri="{FF2B5EF4-FFF2-40B4-BE49-F238E27FC236}">
                <a16:creationId xmlns:a16="http://schemas.microsoft.com/office/drawing/2014/main" id="{BFADFE65-A146-EC8C-BB73-D6949D8A5E2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5944822" y="1872000"/>
            <a:ext cx="719218" cy="719218"/>
          </a:xfrm>
          <a:prstGeom prst="rect">
            <a:avLst/>
          </a:prstGeom>
        </p:spPr>
      </p:pic>
      <p:sp>
        <p:nvSpPr>
          <p:cNvPr id="5" name="TextBox 4">
            <a:extLst>
              <a:ext uri="{FF2B5EF4-FFF2-40B4-BE49-F238E27FC236}">
                <a16:creationId xmlns:a16="http://schemas.microsoft.com/office/drawing/2014/main" id="{475EEC6F-644A-171C-ED20-68DAE744838D}"/>
              </a:ext>
            </a:extLst>
          </p:cNvPr>
          <p:cNvSpPr txBox="1"/>
          <p:nvPr/>
        </p:nvSpPr>
        <p:spPr>
          <a:xfrm>
            <a:off x="6915285" y="2026323"/>
            <a:ext cx="2962800" cy="1202400"/>
          </a:xfrm>
          <a:prstGeom prst="rect">
            <a:avLst/>
          </a:prstGeom>
          <a:noFill/>
        </p:spPr>
        <p:txBody>
          <a:bodyPr wrap="square" lIns="0" tIns="0" rIns="0" bIns="0" rtlCol="0">
            <a:noAutofit/>
          </a:bodyPr>
          <a:lstStyle/>
          <a:p>
            <a:pPr>
              <a:spcAft>
                <a:spcPts val="1134"/>
              </a:spcAft>
            </a:pPr>
            <a:r>
              <a:rPr lang="en-GB" sz="1500" b="1"/>
              <a:t>Physical </a:t>
            </a:r>
            <a:br>
              <a:rPr lang="en-GB" sz="1500" b="1"/>
            </a:br>
            <a:r>
              <a:rPr lang="en-GB" sz="1500" b="1"/>
              <a:t>activity</a:t>
            </a:r>
            <a:endParaRPr lang="en-GB" sz="1500"/>
          </a:p>
        </p:txBody>
      </p:sp>
      <p:pic>
        <p:nvPicPr>
          <p:cNvPr id="21" name="Graphic 20" descr="Mental Health outline">
            <a:extLst>
              <a:ext uri="{FF2B5EF4-FFF2-40B4-BE49-F238E27FC236}">
                <a16:creationId xmlns:a16="http://schemas.microsoft.com/office/drawing/2014/main" id="{B226651A-5B91-E5E0-F762-3A4F81AD8DF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8863016" y="1865009"/>
            <a:ext cx="735930" cy="735930"/>
          </a:xfrm>
          <a:prstGeom prst="rect">
            <a:avLst/>
          </a:prstGeom>
        </p:spPr>
      </p:pic>
      <p:sp>
        <p:nvSpPr>
          <p:cNvPr id="22" name="TextBox 21">
            <a:extLst>
              <a:ext uri="{FF2B5EF4-FFF2-40B4-BE49-F238E27FC236}">
                <a16:creationId xmlns:a16="http://schemas.microsoft.com/office/drawing/2014/main" id="{9AAA5495-C2F0-A1CE-9FA1-4FD201C00A81}"/>
              </a:ext>
            </a:extLst>
          </p:cNvPr>
          <p:cNvSpPr txBox="1"/>
          <p:nvPr/>
        </p:nvSpPr>
        <p:spPr>
          <a:xfrm>
            <a:off x="9829485" y="2026323"/>
            <a:ext cx="2962800" cy="1202400"/>
          </a:xfrm>
          <a:prstGeom prst="rect">
            <a:avLst/>
          </a:prstGeom>
          <a:noFill/>
        </p:spPr>
        <p:txBody>
          <a:bodyPr wrap="square" lIns="0" tIns="0" rIns="0" bIns="0" rtlCol="0">
            <a:noAutofit/>
          </a:bodyPr>
          <a:lstStyle/>
          <a:p>
            <a:pPr>
              <a:spcAft>
                <a:spcPts val="1134"/>
              </a:spcAft>
            </a:pPr>
            <a:r>
              <a:rPr lang="en-GB" sz="1500" b="1"/>
              <a:t>Wellbeing </a:t>
            </a:r>
            <a:endParaRPr lang="en-GB" sz="1500"/>
          </a:p>
        </p:txBody>
      </p:sp>
      <p:pic>
        <p:nvPicPr>
          <p:cNvPr id="23" name="Graphic 22" descr="Bank outline">
            <a:extLst>
              <a:ext uri="{FF2B5EF4-FFF2-40B4-BE49-F238E27FC236}">
                <a16:creationId xmlns:a16="http://schemas.microsoft.com/office/drawing/2014/main" id="{8FC2A560-7765-EB34-F0A9-145E2C840DC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5932243" y="3231023"/>
            <a:ext cx="825133" cy="825133"/>
          </a:xfrm>
          <a:prstGeom prst="rect">
            <a:avLst/>
          </a:prstGeom>
        </p:spPr>
      </p:pic>
      <p:sp>
        <p:nvSpPr>
          <p:cNvPr id="24" name="TextBox 23">
            <a:extLst>
              <a:ext uri="{FF2B5EF4-FFF2-40B4-BE49-F238E27FC236}">
                <a16:creationId xmlns:a16="http://schemas.microsoft.com/office/drawing/2014/main" id="{08B1BADE-27A0-561E-9371-92455BB3ACBF}"/>
              </a:ext>
            </a:extLst>
          </p:cNvPr>
          <p:cNvSpPr txBox="1"/>
          <p:nvPr/>
        </p:nvSpPr>
        <p:spPr>
          <a:xfrm>
            <a:off x="6898713" y="3445553"/>
            <a:ext cx="2962800" cy="1202400"/>
          </a:xfrm>
          <a:prstGeom prst="rect">
            <a:avLst/>
          </a:prstGeom>
          <a:noFill/>
        </p:spPr>
        <p:txBody>
          <a:bodyPr wrap="square" lIns="0" tIns="0" rIns="0" bIns="0" rtlCol="0">
            <a:noAutofit/>
          </a:bodyPr>
          <a:lstStyle/>
          <a:p>
            <a:pPr>
              <a:spcAft>
                <a:spcPts val="1134"/>
              </a:spcAft>
            </a:pPr>
            <a:r>
              <a:rPr lang="en-GB" sz="1500" b="1"/>
              <a:t>Sustainable </a:t>
            </a:r>
            <a:br>
              <a:rPr lang="en-GB" sz="1500" b="1"/>
            </a:br>
            <a:r>
              <a:rPr lang="en-GB" sz="1500" b="1"/>
              <a:t>growth</a:t>
            </a:r>
            <a:endParaRPr lang="en-GB" sz="1500"/>
          </a:p>
        </p:txBody>
      </p:sp>
      <p:sp>
        <p:nvSpPr>
          <p:cNvPr id="26" name="TextBox 25">
            <a:extLst>
              <a:ext uri="{FF2B5EF4-FFF2-40B4-BE49-F238E27FC236}">
                <a16:creationId xmlns:a16="http://schemas.microsoft.com/office/drawing/2014/main" id="{AC6704A4-21EC-3394-A9CD-5825436BFA85}"/>
              </a:ext>
            </a:extLst>
          </p:cNvPr>
          <p:cNvSpPr txBox="1"/>
          <p:nvPr/>
        </p:nvSpPr>
        <p:spPr>
          <a:xfrm>
            <a:off x="4109555" y="4878437"/>
            <a:ext cx="2962800" cy="1202400"/>
          </a:xfrm>
          <a:prstGeom prst="rect">
            <a:avLst/>
          </a:prstGeom>
          <a:noFill/>
        </p:spPr>
        <p:txBody>
          <a:bodyPr wrap="square" lIns="0" tIns="0" rIns="0" bIns="0" rtlCol="0">
            <a:noAutofit/>
          </a:bodyPr>
          <a:lstStyle/>
          <a:p>
            <a:pPr>
              <a:spcAft>
                <a:spcPts val="1134"/>
              </a:spcAft>
            </a:pPr>
            <a:r>
              <a:rPr lang="en-GB" sz="1500" b="1"/>
              <a:t>About people and </a:t>
            </a:r>
            <a:br>
              <a:rPr lang="en-GB" sz="1500" b="1"/>
            </a:br>
            <a:r>
              <a:rPr lang="en-GB" sz="1500" b="1"/>
              <a:t>their household</a:t>
            </a:r>
            <a:endParaRPr lang="en-GB" sz="1500"/>
          </a:p>
        </p:txBody>
      </p:sp>
      <p:pic>
        <p:nvPicPr>
          <p:cNvPr id="27" name="Graphic 26" descr="People icon">
            <a:extLst>
              <a:ext uri="{FF2B5EF4-FFF2-40B4-BE49-F238E27FC236}">
                <a16:creationId xmlns:a16="http://schemas.microsoft.com/office/drawing/2014/main" id="{54B915B2-484B-247E-581A-1BB71DAB50C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233238" y="4782020"/>
            <a:ext cx="624424" cy="721062"/>
          </a:xfrm>
          <a:prstGeom prst="rect">
            <a:avLst/>
          </a:prstGeom>
        </p:spPr>
      </p:pic>
      <p:pic>
        <p:nvPicPr>
          <p:cNvPr id="28" name="Graphic 27" descr="Wind turbine icon">
            <a:extLst>
              <a:ext uri="{FF2B5EF4-FFF2-40B4-BE49-F238E27FC236}">
                <a16:creationId xmlns:a16="http://schemas.microsoft.com/office/drawing/2014/main" id="{38D2C2B8-7DF0-2A9E-7EFA-F1C1A348ACFF}"/>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266141" y="1799445"/>
            <a:ext cx="669026" cy="854866"/>
          </a:xfrm>
          <a:prstGeom prst="rect">
            <a:avLst/>
          </a:prstGeom>
        </p:spPr>
      </p:pic>
      <p:sp>
        <p:nvSpPr>
          <p:cNvPr id="9" name="TextBox 8">
            <a:extLst>
              <a:ext uri="{FF2B5EF4-FFF2-40B4-BE49-F238E27FC236}">
                <a16:creationId xmlns:a16="http://schemas.microsoft.com/office/drawing/2014/main" id="{48E1F1D3-6785-7E12-D2D4-65A0FEC00C3C}"/>
              </a:ext>
            </a:extLst>
          </p:cNvPr>
          <p:cNvSpPr txBox="1"/>
          <p:nvPr/>
        </p:nvSpPr>
        <p:spPr>
          <a:xfrm>
            <a:off x="236306" y="3154166"/>
            <a:ext cx="1970588" cy="1202400"/>
          </a:xfrm>
          <a:prstGeom prst="rect">
            <a:avLst/>
          </a:prstGeom>
          <a:noFill/>
          <a:ln>
            <a:solidFill>
              <a:schemeClr val="tx1"/>
            </a:solidFill>
          </a:ln>
        </p:spPr>
        <p:txBody>
          <a:bodyPr wrap="square" lIns="0" tIns="0" rIns="0" bIns="0" rtlCol="0">
            <a:noAutofit/>
          </a:bodyPr>
          <a:lstStyle/>
          <a:p>
            <a:pPr algn="l">
              <a:spcAft>
                <a:spcPts val="1134"/>
              </a:spcAft>
            </a:pPr>
            <a:endParaRPr lang="en-GB" sz="1500"/>
          </a:p>
        </p:txBody>
      </p:sp>
      <p:sp>
        <p:nvSpPr>
          <p:cNvPr id="10" name="TextBox 9">
            <a:extLst>
              <a:ext uri="{FF2B5EF4-FFF2-40B4-BE49-F238E27FC236}">
                <a16:creationId xmlns:a16="http://schemas.microsoft.com/office/drawing/2014/main" id="{0AA7EA52-8FE9-DCA4-7EF4-0611E5BA9335}"/>
              </a:ext>
            </a:extLst>
          </p:cNvPr>
          <p:cNvSpPr txBox="1"/>
          <p:nvPr/>
        </p:nvSpPr>
        <p:spPr>
          <a:xfrm>
            <a:off x="8876219" y="1591117"/>
            <a:ext cx="1970588" cy="1202400"/>
          </a:xfrm>
          <a:prstGeom prst="rect">
            <a:avLst/>
          </a:prstGeom>
          <a:noFill/>
          <a:ln>
            <a:solidFill>
              <a:schemeClr val="tx1"/>
            </a:solidFill>
          </a:ln>
        </p:spPr>
        <p:txBody>
          <a:bodyPr wrap="square" lIns="0" tIns="0" rIns="0" bIns="0" rtlCol="0">
            <a:noAutofit/>
          </a:bodyPr>
          <a:lstStyle/>
          <a:p>
            <a:pPr algn="l">
              <a:spcAft>
                <a:spcPts val="1134"/>
              </a:spcAft>
            </a:pPr>
            <a:endParaRPr lang="en-GB" sz="1500"/>
          </a:p>
        </p:txBody>
      </p:sp>
    </p:spTree>
    <p:extLst>
      <p:ext uri="{BB962C8B-B14F-4D97-AF65-F5344CB8AC3E}">
        <p14:creationId xmlns:p14="http://schemas.microsoft.com/office/powerpoint/2010/main" val="1786339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E9521-384A-480B-A08C-C0B65F6AB2AB}"/>
              </a:ext>
            </a:extLst>
          </p:cNvPr>
          <p:cNvSpPr>
            <a:spLocks noGrp="1"/>
          </p:cNvSpPr>
          <p:nvPr>
            <p:ph type="title"/>
          </p:nvPr>
        </p:nvSpPr>
        <p:spPr/>
        <p:txBody>
          <a:bodyPr/>
          <a:lstStyle/>
          <a:p>
            <a:r>
              <a:rPr lang="en-GB">
                <a:solidFill>
                  <a:schemeClr val="accent4"/>
                </a:solidFill>
              </a:rPr>
              <a:t>Survey analysis</a:t>
            </a:r>
          </a:p>
        </p:txBody>
      </p:sp>
      <p:sp>
        <p:nvSpPr>
          <p:cNvPr id="3" name="TextBox 2">
            <a:extLst>
              <a:ext uri="{FF2B5EF4-FFF2-40B4-BE49-F238E27FC236}">
                <a16:creationId xmlns:a16="http://schemas.microsoft.com/office/drawing/2014/main" id="{6D9A372C-283F-6BAB-45D1-C42FFD541C96}"/>
              </a:ext>
            </a:extLst>
          </p:cNvPr>
          <p:cNvSpPr txBox="1"/>
          <p:nvPr/>
        </p:nvSpPr>
        <p:spPr>
          <a:xfrm>
            <a:off x="545124" y="1650985"/>
            <a:ext cx="10645390" cy="85998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800" b="1" i="0" u="none" strike="noStrike" kern="1200" cap="none" spc="0" normalizeH="0" baseline="0" noProof="0">
                <a:ln>
                  <a:noFill/>
                </a:ln>
                <a:solidFill>
                  <a:srgbClr val="000000"/>
                </a:solidFill>
                <a:effectLst/>
                <a:uLnTx/>
                <a:uFillTx/>
                <a:latin typeface="Calibri"/>
                <a:ea typeface="+mn-ea"/>
                <a:cs typeface="+mn-cs"/>
              </a:rPr>
              <a:t>The survey has been designed to ensure that all the themes and questions can be examined by:</a:t>
            </a:r>
          </a:p>
        </p:txBody>
      </p:sp>
      <p:graphicFrame>
        <p:nvGraphicFramePr>
          <p:cNvPr id="5" name="Table 8">
            <a:extLst>
              <a:ext uri="{FF2B5EF4-FFF2-40B4-BE49-F238E27FC236}">
                <a16:creationId xmlns:a16="http://schemas.microsoft.com/office/drawing/2014/main" id="{028B3CA2-685C-8DD8-DC9D-89E6B8270847}"/>
              </a:ext>
            </a:extLst>
          </p:cNvPr>
          <p:cNvGraphicFramePr>
            <a:graphicFrameLocks noGrp="1"/>
          </p:cNvGraphicFramePr>
          <p:nvPr/>
        </p:nvGraphicFramePr>
        <p:xfrm>
          <a:off x="545124" y="2237593"/>
          <a:ext cx="11101752" cy="2245360"/>
        </p:xfrm>
        <a:graphic>
          <a:graphicData uri="http://schemas.openxmlformats.org/drawingml/2006/table">
            <a:tbl>
              <a:tblPr firstRow="1" bandRow="1">
                <a:tableStyleId>{5C22544A-7EE6-4342-B048-85BDC9FD1C3A}</a:tableStyleId>
              </a:tblPr>
              <a:tblGrid>
                <a:gridCol w="5550876">
                  <a:extLst>
                    <a:ext uri="{9D8B030D-6E8A-4147-A177-3AD203B41FA5}">
                      <a16:colId xmlns:a16="http://schemas.microsoft.com/office/drawing/2014/main" val="2189188019"/>
                    </a:ext>
                  </a:extLst>
                </a:gridCol>
                <a:gridCol w="5550876">
                  <a:extLst>
                    <a:ext uri="{9D8B030D-6E8A-4147-A177-3AD203B41FA5}">
                      <a16:colId xmlns:a16="http://schemas.microsoft.com/office/drawing/2014/main" val="2763356918"/>
                    </a:ext>
                  </a:extLst>
                </a:gridCol>
              </a:tblGrid>
              <a:tr h="370840">
                <a:tc>
                  <a:txBody>
                    <a:bodyPr/>
                    <a:lstStyle/>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Gender</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Age</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Long-term limiting health condition/illness</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District</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Level of neighbourhood deprivation </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Urban/rural classification</a:t>
                      </a:r>
                    </a:p>
                  </a:txBody>
                  <a:tcPr>
                    <a:solidFill>
                      <a:schemeClr val="bg1"/>
                    </a:solidFill>
                  </a:tcPr>
                </a:tc>
                <a:tc>
                  <a:txBody>
                    <a:bodyPr/>
                    <a:lstStyle/>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Levelling up priority places</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Household composition </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Families with children</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Personal / household working status</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Household income</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Tenure</a:t>
                      </a:r>
                    </a:p>
                  </a:txBody>
                  <a:tcPr>
                    <a:solidFill>
                      <a:schemeClr val="bg1"/>
                    </a:solidFill>
                  </a:tcPr>
                </a:tc>
                <a:extLst>
                  <a:ext uri="{0D108BD9-81ED-4DB2-BD59-A6C34878D82A}">
                    <a16:rowId xmlns:a16="http://schemas.microsoft.com/office/drawing/2014/main" val="2835285505"/>
                  </a:ext>
                </a:extLst>
              </a:tr>
            </a:tbl>
          </a:graphicData>
        </a:graphic>
      </p:graphicFrame>
    </p:spTree>
    <p:extLst>
      <p:ext uri="{BB962C8B-B14F-4D97-AF65-F5344CB8AC3E}">
        <p14:creationId xmlns:p14="http://schemas.microsoft.com/office/powerpoint/2010/main" val="2812474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p:txBody>
          <a:bodyPr/>
          <a:lstStyle/>
          <a:p>
            <a:r>
              <a:rPr lang="en-GB">
                <a:solidFill>
                  <a:schemeClr val="accent4"/>
                </a:solidFill>
              </a:rPr>
              <a:t>Reporting conventions</a:t>
            </a:r>
          </a:p>
        </p:txBody>
      </p:sp>
      <p:sp>
        <p:nvSpPr>
          <p:cNvPr id="7" name="Content Placeholder 2">
            <a:extLst>
              <a:ext uri="{FF2B5EF4-FFF2-40B4-BE49-F238E27FC236}">
                <a16:creationId xmlns:a16="http://schemas.microsoft.com/office/drawing/2014/main" id="{EDDF8E7B-35DB-53D2-1095-235861C3E6AA}"/>
              </a:ext>
            </a:extLst>
          </p:cNvPr>
          <p:cNvSpPr>
            <a:spLocks noGrp="1"/>
          </p:cNvSpPr>
          <p:nvPr>
            <p:ph sz="half" idx="1"/>
          </p:nvPr>
        </p:nvSpPr>
        <p:spPr>
          <a:xfrm>
            <a:off x="545124" y="1854298"/>
            <a:ext cx="10984343" cy="4149725"/>
          </a:xfrm>
        </p:spPr>
        <p:txBody>
          <a:bodyPr/>
          <a:lstStyle/>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i="0" u="none" strike="noStrike" kern="1200" cap="none" spc="0" normalizeH="0" baseline="0" noProof="0">
                <a:ln>
                  <a:noFill/>
                </a:ln>
                <a:solidFill>
                  <a:prstClr val="black"/>
                </a:solidFill>
                <a:effectLst/>
                <a:uLnTx/>
                <a:uFillTx/>
                <a:ea typeface="+mn-ea"/>
                <a:cs typeface="+mn-cs"/>
              </a:rPr>
              <a:t>Percentages displayed on charts may not always add up to 100% due to rounding </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1" i="0" u="none" strike="noStrike" kern="1200" cap="none" spc="0" normalizeH="0" baseline="0" noProof="0">
                <a:ln>
                  <a:noFill/>
                </a:ln>
                <a:solidFill>
                  <a:prstClr val="black"/>
                </a:solidFill>
                <a:effectLst/>
                <a:uLnTx/>
                <a:uFillTx/>
                <a:ea typeface="+mn-ea"/>
                <a:cs typeface="+mn-cs"/>
              </a:rPr>
              <a:t>Statistically significant results </a:t>
            </a:r>
            <a:r>
              <a:rPr kumimoji="0" lang="en-GB" sz="1800" b="0" i="0" u="none" strike="noStrike" kern="1200" cap="none" spc="0" normalizeH="0" baseline="0" noProof="0">
                <a:ln>
                  <a:noFill/>
                </a:ln>
                <a:solidFill>
                  <a:prstClr val="black"/>
                </a:solidFill>
                <a:effectLst/>
                <a:uLnTx/>
                <a:uFillTx/>
                <a:ea typeface="+mn-ea"/>
                <a:cs typeface="+mn-cs"/>
              </a:rPr>
              <a:t>are displayed throughout the report for key geographies and sub-groups. Unless otherwise specified, these are calculated against the Essex total at the 95% confidence level, with significantly higher results (versus the total) displayed using green boxes/upward arrows and significantly lower results displayed using red boxes/downward arrows.</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ea typeface="+mn-ea"/>
                <a:cs typeface="+mn-cs"/>
              </a:rPr>
              <a:t>Sub-group differences are shown for </a:t>
            </a:r>
            <a:r>
              <a:rPr kumimoji="0" lang="en-GB" sz="1800" b="1" i="0" u="none" strike="noStrike" kern="1200" cap="none" spc="0" normalizeH="0" baseline="0" noProof="0">
                <a:ln>
                  <a:noFill/>
                </a:ln>
                <a:solidFill>
                  <a:prstClr val="black"/>
                </a:solidFill>
                <a:effectLst/>
                <a:uLnTx/>
                <a:uFillTx/>
                <a:ea typeface="+mn-ea"/>
                <a:cs typeface="+mn-cs"/>
              </a:rPr>
              <a:t>levelling up priority places</a:t>
            </a:r>
            <a:r>
              <a:rPr kumimoji="0" lang="en-GB" sz="1800" b="0" i="0" u="none" strike="noStrike" kern="1200" cap="none" spc="0" normalizeH="0" baseline="0" noProof="0">
                <a:ln>
                  <a:noFill/>
                </a:ln>
                <a:solidFill>
                  <a:prstClr val="black"/>
                </a:solidFill>
                <a:effectLst/>
                <a:uLnTx/>
                <a:uFillTx/>
                <a:ea typeface="+mn-ea"/>
                <a:cs typeface="+mn-cs"/>
              </a:rPr>
              <a:t>. It should be noted that these include just the core areas shown within the annex (i.e. not including rural Braintree). Levelling up priority places have been identified within the data based on the geographies used by ECC’s Community Challenge Fund.</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ea typeface="+mn-ea"/>
                <a:cs typeface="+mn-cs"/>
              </a:rPr>
              <a:t>Sub-group differences are also shown based on an area’s ranking on the </a:t>
            </a:r>
            <a:r>
              <a:rPr kumimoji="0" lang="en-GB" sz="1800" b="1" i="0" u="none" strike="noStrike" kern="1200" cap="none" spc="0" normalizeH="0" baseline="0" noProof="0">
                <a:ln>
                  <a:noFill/>
                </a:ln>
                <a:solidFill>
                  <a:prstClr val="black"/>
                </a:solidFill>
                <a:effectLst/>
                <a:uLnTx/>
                <a:uFillTx/>
                <a:ea typeface="+mn-ea"/>
                <a:cs typeface="+mn-cs"/>
              </a:rPr>
              <a:t>Index of Multiple Deprivation (IMD) 2019</a:t>
            </a:r>
            <a:r>
              <a:rPr kumimoji="0" lang="en-GB" sz="1800" b="0" i="0" u="none" strike="noStrike" kern="1200" cap="none" spc="0" normalizeH="0" baseline="0" noProof="0">
                <a:ln>
                  <a:noFill/>
                </a:ln>
                <a:solidFill>
                  <a:prstClr val="black"/>
                </a:solidFill>
                <a:effectLst/>
                <a:uLnTx/>
                <a:uFillTx/>
                <a:ea typeface="+mn-ea"/>
                <a:cs typeface="+mn-cs"/>
              </a:rPr>
              <a:t>. These are shown within the report as quintiles 1-5, where:</a:t>
            </a:r>
          </a:p>
          <a:p>
            <a:pPr marL="742950" marR="0" lvl="1"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ea typeface="+mn-ea"/>
                <a:cs typeface="+mn-cs"/>
              </a:rPr>
              <a:t>Quintile 1 includes areas ranked within the 20% </a:t>
            </a:r>
            <a:r>
              <a:rPr kumimoji="0" lang="en-GB" sz="1800" b="0" i="0" u="sng" strike="noStrike" kern="1200" cap="none" spc="0" normalizeH="0" baseline="0" noProof="0">
                <a:ln>
                  <a:noFill/>
                </a:ln>
                <a:solidFill>
                  <a:prstClr val="black"/>
                </a:solidFill>
                <a:effectLst/>
                <a:uLnTx/>
                <a:uFillTx/>
                <a:ea typeface="+mn-ea"/>
                <a:cs typeface="+mn-cs"/>
              </a:rPr>
              <a:t>most deprived</a:t>
            </a:r>
            <a:r>
              <a:rPr kumimoji="0" lang="en-GB" sz="1800" b="0" i="0" u="none" strike="noStrike" kern="1200" cap="none" spc="0" normalizeH="0" baseline="0" noProof="0">
                <a:ln>
                  <a:noFill/>
                </a:ln>
                <a:solidFill>
                  <a:prstClr val="black"/>
                </a:solidFill>
                <a:effectLst/>
                <a:uLnTx/>
                <a:uFillTx/>
                <a:ea typeface="+mn-ea"/>
                <a:cs typeface="+mn-cs"/>
              </a:rPr>
              <a:t> nationally on the IMD</a:t>
            </a:r>
          </a:p>
          <a:p>
            <a:pPr marL="742950" marR="0" lvl="1"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ea typeface="+mn-ea"/>
                <a:cs typeface="+mn-cs"/>
              </a:rPr>
              <a:t>Quintile 5 includes areas ranked within the 20% </a:t>
            </a:r>
            <a:r>
              <a:rPr kumimoji="0" lang="en-GB" sz="1800" b="0" i="0" u="sng" strike="noStrike" kern="1200" cap="none" spc="0" normalizeH="0" baseline="0" noProof="0">
                <a:ln>
                  <a:noFill/>
                </a:ln>
                <a:solidFill>
                  <a:prstClr val="black"/>
                </a:solidFill>
                <a:effectLst/>
                <a:uLnTx/>
                <a:uFillTx/>
                <a:ea typeface="+mn-ea"/>
                <a:cs typeface="+mn-cs"/>
              </a:rPr>
              <a:t>least deprived</a:t>
            </a:r>
            <a:r>
              <a:rPr kumimoji="0" lang="en-GB" sz="1800" b="0" i="0" u="none" strike="noStrike" kern="1200" cap="none" spc="0" normalizeH="0" baseline="0" noProof="0">
                <a:ln>
                  <a:noFill/>
                </a:ln>
                <a:solidFill>
                  <a:prstClr val="black"/>
                </a:solidFill>
                <a:effectLst/>
                <a:uLnTx/>
                <a:uFillTx/>
                <a:ea typeface="+mn-ea"/>
                <a:cs typeface="+mn-cs"/>
              </a:rPr>
              <a:t> nationally on the IMD  </a:t>
            </a:r>
          </a:p>
        </p:txBody>
      </p:sp>
    </p:spTree>
    <p:custDataLst>
      <p:tags r:id="rId1"/>
    </p:custDataLst>
    <p:extLst>
      <p:ext uri="{BB962C8B-B14F-4D97-AF65-F5344CB8AC3E}">
        <p14:creationId xmlns:p14="http://schemas.microsoft.com/office/powerpoint/2010/main" val="1406880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196E-FF0D-6068-2141-ED3C605BC223}"/>
              </a:ext>
            </a:extLst>
          </p:cNvPr>
          <p:cNvSpPr>
            <a:spLocks noGrp="1"/>
          </p:cNvSpPr>
          <p:nvPr>
            <p:ph type="title"/>
          </p:nvPr>
        </p:nvSpPr>
        <p:spPr>
          <a:xfrm>
            <a:off x="540000" y="2048804"/>
            <a:ext cx="10319784" cy="2615663"/>
          </a:xfrm>
        </p:spPr>
        <p:txBody>
          <a:bodyPr/>
          <a:lstStyle/>
          <a:p>
            <a:r>
              <a:rPr lang="en-GB"/>
              <a:t>Perceptions of safety</a:t>
            </a:r>
          </a:p>
        </p:txBody>
      </p:sp>
    </p:spTree>
    <p:custDataLst>
      <p:tags r:id="rId1"/>
    </p:custDataLst>
    <p:extLst>
      <p:ext uri="{BB962C8B-B14F-4D97-AF65-F5344CB8AC3E}">
        <p14:creationId xmlns:p14="http://schemas.microsoft.com/office/powerpoint/2010/main" val="3696463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 name="Chart 54">
            <a:extLst>
              <a:ext uri="{FF2B5EF4-FFF2-40B4-BE49-F238E27FC236}">
                <a16:creationId xmlns:a16="http://schemas.microsoft.com/office/drawing/2014/main" id="{A9F06929-2F73-AACB-597C-A8F575DE49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50938352"/>
              </p:ext>
            </p:extLst>
          </p:nvPr>
        </p:nvGraphicFramePr>
        <p:xfrm>
          <a:off x="652465" y="1480668"/>
          <a:ext cx="4714541" cy="4278143"/>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Straight Connector 15">
            <a:extLst>
              <a:ext uri="{FF2B5EF4-FFF2-40B4-BE49-F238E27FC236}">
                <a16:creationId xmlns:a16="http://schemas.microsoft.com/office/drawing/2014/main" id="{3F59A95E-84F9-4F03-BF8B-E973D3E47BDA}"/>
              </a:ext>
              <a:ext uri="{C183D7F6-B498-43B3-948B-1728B52AA6E4}">
                <adec:decorative xmlns:adec="http://schemas.microsoft.com/office/drawing/2017/decorative" val="1"/>
              </a:ext>
            </a:extLst>
          </p:cNvPr>
          <p:cNvCxnSpPr>
            <a:cxnSpLocks/>
          </p:cNvCxnSpPr>
          <p:nvPr/>
        </p:nvCxnSpPr>
        <p:spPr>
          <a:xfrm flipH="1">
            <a:off x="10881217" y="1736708"/>
            <a:ext cx="10706" cy="470256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AE1F4EDF-4BE8-4B7A-BA6F-1E8A3ED5E426}"/>
              </a:ext>
              <a:ext uri="{C183D7F6-B498-43B3-948B-1728B52AA6E4}">
                <adec:decorative xmlns:adec="http://schemas.microsoft.com/office/drawing/2017/decorative" val="1"/>
              </a:ext>
            </a:extLst>
          </p:cNvPr>
          <p:cNvSpPr txBox="1"/>
          <p:nvPr/>
        </p:nvSpPr>
        <p:spPr>
          <a:xfrm>
            <a:off x="2891622" y="1783834"/>
            <a:ext cx="567502"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mn-cs"/>
              </a:rPr>
              <a:t>5%</a:t>
            </a:r>
          </a:p>
        </p:txBody>
      </p:sp>
      <p:sp>
        <p:nvSpPr>
          <p:cNvPr id="25" name="TextBox 24" descr="Respondents were asked &quot;How safe or unsafe do you feel when outside in your local area during the day?&quot; and could answer on a five-point scale from 'very safe' through to 'very unsafe'. &#10;">
            <a:extLst>
              <a:ext uri="{FF2B5EF4-FFF2-40B4-BE49-F238E27FC236}">
                <a16:creationId xmlns:a16="http://schemas.microsoft.com/office/drawing/2014/main" id="{BA433F81-85D4-4936-BF50-F3FFDA8E5E4B}"/>
              </a:ext>
              <a:ext uri="{C183D7F6-B498-43B3-948B-1728B52AA6E4}">
                <adec:decorative xmlns:adec="http://schemas.microsoft.com/office/drawing/2017/decorative" val="0"/>
              </a:ext>
            </a:extLst>
          </p:cNvPr>
          <p:cNvSpPr txBox="1"/>
          <p:nvPr/>
        </p:nvSpPr>
        <p:spPr>
          <a:xfrm>
            <a:off x="695325" y="1387987"/>
            <a:ext cx="788961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Calibri"/>
                <a:ea typeface="+mn-ea"/>
                <a:cs typeface="+mn-cs"/>
              </a:rPr>
              <a:t>How safe or unsafe do you feel when outside in your local area </a:t>
            </a:r>
            <a:r>
              <a:rPr kumimoji="0" lang="en-GB" sz="1400" b="0" i="1" u="sng" strike="noStrike" kern="1200" cap="none" spc="0" normalizeH="0" baseline="0" noProof="0">
                <a:ln>
                  <a:noFill/>
                </a:ln>
                <a:solidFill>
                  <a:prstClr val="black"/>
                </a:solidFill>
                <a:effectLst/>
                <a:uLnTx/>
                <a:uFillTx/>
                <a:latin typeface="Calibri"/>
                <a:ea typeface="+mn-ea"/>
                <a:cs typeface="+mn-cs"/>
              </a:rPr>
              <a:t>during the day</a:t>
            </a:r>
            <a:r>
              <a:rPr kumimoji="0" lang="en-GB" sz="1400" b="0" i="1" u="none" strike="noStrike" kern="1200" cap="none" spc="0" normalizeH="0" baseline="0" noProof="0">
                <a:ln>
                  <a:noFill/>
                </a:ln>
                <a:solidFill>
                  <a:prstClr val="black"/>
                </a:solidFill>
                <a:effectLst/>
                <a:uLnTx/>
                <a:uFillTx/>
                <a:latin typeface="Calibri"/>
                <a:ea typeface="+mn-ea"/>
                <a:cs typeface="+mn-cs"/>
              </a:rPr>
              <a:t>? </a:t>
            </a:r>
          </a:p>
        </p:txBody>
      </p:sp>
      <p:sp>
        <p:nvSpPr>
          <p:cNvPr id="57" name="Title 1">
            <a:extLst>
              <a:ext uri="{FF2B5EF4-FFF2-40B4-BE49-F238E27FC236}">
                <a16:creationId xmlns:a16="http://schemas.microsoft.com/office/drawing/2014/main" id="{B39235D2-FAA2-4A14-A4C9-530F8DADAECF}"/>
              </a:ext>
            </a:extLst>
          </p:cNvPr>
          <p:cNvSpPr txBox="1">
            <a:spLocks noGrp="1"/>
          </p:cNvSpPr>
          <p:nvPr>
            <p:ph type="title" idx="4294967295"/>
          </p:nvPr>
        </p:nvSpPr>
        <p:spPr>
          <a:xfrm>
            <a:off x="706436" y="313665"/>
            <a:ext cx="11199745" cy="1081198"/>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accent4"/>
                </a:solidFill>
                <a:effectLst/>
                <a:uLnTx/>
                <a:uFillTx/>
                <a:ea typeface="+mj-ea"/>
                <a:cs typeface="+mj-cs"/>
              </a:rPr>
              <a:t>87% of Essex residents feel safe when outside in their local area </a:t>
            </a:r>
            <a:r>
              <a:rPr kumimoji="0" lang="en-GB" sz="1800" b="1" i="0" u="sng" strike="noStrike" kern="1200" cap="none" spc="0" normalizeH="0" baseline="0" noProof="0" dirty="0">
                <a:ln>
                  <a:noFill/>
                </a:ln>
                <a:solidFill>
                  <a:schemeClr val="accent4"/>
                </a:solidFill>
                <a:effectLst/>
                <a:uLnTx/>
                <a:uFillTx/>
                <a:ea typeface="+mj-ea"/>
                <a:cs typeface="+mj-cs"/>
              </a:rPr>
              <a:t>during the day</a:t>
            </a:r>
            <a:r>
              <a:rPr kumimoji="0" lang="en-GB" sz="1800" b="1" i="0" u="none" strike="noStrike" kern="1200" cap="none" spc="0" normalizeH="0" baseline="0" noProof="0" dirty="0">
                <a:ln>
                  <a:noFill/>
                </a:ln>
                <a:solidFill>
                  <a:schemeClr val="accent4"/>
                </a:solidFill>
                <a:effectLst/>
                <a:uLnTx/>
                <a:uFillTx/>
                <a:ea typeface="+mj-ea"/>
                <a:cs typeface="+mj-cs"/>
              </a:rPr>
              <a:t>. This is in line with previous years findings but is significantly lower than the latest national </a:t>
            </a:r>
            <a:r>
              <a:rPr lang="en-GB" sz="1800" dirty="0">
                <a:solidFill>
                  <a:schemeClr val="accent4"/>
                </a:solidFill>
              </a:rPr>
              <a:t>average</a:t>
            </a:r>
            <a:r>
              <a:rPr kumimoji="0" lang="en-GB" sz="1800" b="1" i="0" u="none" strike="noStrike" kern="1200" cap="none" spc="0" normalizeH="0" baseline="0" noProof="0" dirty="0">
                <a:ln>
                  <a:noFill/>
                </a:ln>
                <a:solidFill>
                  <a:schemeClr val="accent4"/>
                </a:solidFill>
                <a:effectLst/>
                <a:uLnTx/>
                <a:uFillTx/>
                <a:ea typeface="+mj-ea"/>
                <a:cs typeface="+mj-cs"/>
              </a:rPr>
              <a:t>.</a:t>
            </a:r>
          </a:p>
        </p:txBody>
      </p:sp>
      <p:graphicFrame>
        <p:nvGraphicFramePr>
          <p:cNvPr id="62" name="Chart 61" descr="For example, 85% of residents in Harlow and 87% in Basildon districts say they feel very or fairly safe when outside in their local area during the day, significantly lower than the Essex average. Perceptions of safety during the day are highest in the following districts: Maldon (96%), Rochford (96%) and Chelmsford (95%). By deprivation quintiles, 82% of those in IMD 1 (more deprived areas) feel safe during the day, rising to 95% in IMD quintile 5 (less deprived areas).  ">
            <a:extLst>
              <a:ext uri="{FF2B5EF4-FFF2-40B4-BE49-F238E27FC236}">
                <a16:creationId xmlns:a16="http://schemas.microsoft.com/office/drawing/2014/main" id="{FB4C66C1-64FE-4FCD-8D59-37FD20B2E95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06626442"/>
              </p:ext>
            </p:extLst>
          </p:nvPr>
        </p:nvGraphicFramePr>
        <p:xfrm>
          <a:off x="5286555" y="1695764"/>
          <a:ext cx="6452820" cy="4866754"/>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533839F5-AC8F-4CC9-AAB3-00284A8B1D4A}"/>
              </a:ext>
            </a:extLst>
          </p:cNvPr>
          <p:cNvSpPr txBox="1"/>
          <p:nvPr/>
        </p:nvSpPr>
        <p:spPr>
          <a:xfrm>
            <a:off x="695325" y="6317404"/>
            <a:ext cx="583366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a:ea typeface="+mn-ea"/>
                <a:cs typeface="+mn-cs"/>
              </a:rPr>
              <a:t>Base: All respondents (answering); 2024 – 5,585; 2023 - 6,535. Benchmark: LGA survey – Feb 2024 (</a:t>
            </a:r>
            <a:r>
              <a:rPr lang="en-GB" sz="1000">
                <a:solidFill>
                  <a:srgbClr val="000000"/>
                </a:solidFill>
                <a:latin typeface="Calibri"/>
              </a:rPr>
              <a:t>1000</a:t>
            </a:r>
            <a:r>
              <a:rPr kumimoji="0" lang="en-GB" sz="1000" b="0" i="0" u="none" strike="noStrike" kern="1200" cap="none" spc="0" normalizeH="0" baseline="0" noProof="0">
                <a:ln>
                  <a:noFill/>
                </a:ln>
                <a:solidFill>
                  <a:srgbClr val="000000"/>
                </a:solidFill>
                <a:effectLst/>
                <a:uLnTx/>
                <a:uFillTx/>
                <a:latin typeface="Calibri"/>
                <a:ea typeface="+mn-ea"/>
                <a:cs typeface="+mn-cs"/>
              </a:rPr>
              <a:t>).</a:t>
            </a:r>
          </a:p>
        </p:txBody>
      </p:sp>
      <p:sp>
        <p:nvSpPr>
          <p:cNvPr id="10" name="Right Brace 9">
            <a:extLst>
              <a:ext uri="{FF2B5EF4-FFF2-40B4-BE49-F238E27FC236}">
                <a16:creationId xmlns:a16="http://schemas.microsoft.com/office/drawing/2014/main" id="{A42FC754-32F0-4047-BA62-99714AD0973D}"/>
              </a:ext>
              <a:ext uri="{C183D7F6-B498-43B3-948B-1728B52AA6E4}">
                <adec:decorative xmlns:adec="http://schemas.microsoft.com/office/drawing/2017/decorative" val="1"/>
              </a:ext>
            </a:extLst>
          </p:cNvPr>
          <p:cNvSpPr/>
          <p:nvPr/>
        </p:nvSpPr>
        <p:spPr>
          <a:xfrm>
            <a:off x="2905632" y="2293790"/>
            <a:ext cx="90531" cy="3124721"/>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alibri"/>
                <a:ea typeface="+mn-ea"/>
                <a:cs typeface="+mn-cs"/>
              </a:rPr>
              <a:t>Perceptions of safety</a:t>
            </a:r>
          </a:p>
        </p:txBody>
      </p:sp>
      <p:sp>
        <p:nvSpPr>
          <p:cNvPr id="22" name="TextBox 21">
            <a:extLst>
              <a:ext uri="{FF2B5EF4-FFF2-40B4-BE49-F238E27FC236}">
                <a16:creationId xmlns:a16="http://schemas.microsoft.com/office/drawing/2014/main" id="{92E886A8-BD27-4D33-B862-C94C1C4EA905}"/>
              </a:ext>
              <a:ext uri="{C183D7F6-B498-43B3-948B-1728B52AA6E4}">
                <adec:decorative xmlns:adec="http://schemas.microsoft.com/office/drawing/2017/decorative" val="1"/>
              </a:ext>
            </a:extLst>
          </p:cNvPr>
          <p:cNvSpPr txBox="1"/>
          <p:nvPr/>
        </p:nvSpPr>
        <p:spPr>
          <a:xfrm>
            <a:off x="8373329" y="1375941"/>
            <a:ext cx="231808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rgbClr val="000000"/>
                </a:solidFill>
                <a:effectLst/>
                <a:uLnTx/>
                <a:uFillTx/>
                <a:latin typeface="Calibri"/>
                <a:ea typeface="+mn-ea"/>
                <a:cs typeface="+mn-cs"/>
              </a:rPr>
              <a:t>% very / fairly safe</a:t>
            </a:r>
          </a:p>
        </p:txBody>
      </p:sp>
      <p:sp>
        <p:nvSpPr>
          <p:cNvPr id="34" name="Rectangle 33">
            <a:extLst>
              <a:ext uri="{FF2B5EF4-FFF2-40B4-BE49-F238E27FC236}">
                <a16:creationId xmlns:a16="http://schemas.microsoft.com/office/drawing/2014/main" id="{8D063215-69C1-4E5E-8AC5-F0161E775FF2}"/>
              </a:ext>
              <a:ext uri="{C183D7F6-B498-43B3-948B-1728B52AA6E4}">
                <adec:decorative xmlns:adec="http://schemas.microsoft.com/office/drawing/2017/decorative" val="1"/>
              </a:ext>
            </a:extLst>
          </p:cNvPr>
          <p:cNvSpPr/>
          <p:nvPr/>
        </p:nvSpPr>
        <p:spPr>
          <a:xfrm>
            <a:off x="10568879" y="1957366"/>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027F73DE-46A2-44E9-A57A-B87E114A3BB5}"/>
              </a:ext>
              <a:ext uri="{C183D7F6-B498-43B3-948B-1728B52AA6E4}">
                <adec:decorative xmlns:adec="http://schemas.microsoft.com/office/drawing/2017/decorative" val="1"/>
              </a:ext>
            </a:extLst>
          </p:cNvPr>
          <p:cNvSpPr txBox="1"/>
          <p:nvPr/>
        </p:nvSpPr>
        <p:spPr>
          <a:xfrm>
            <a:off x="2885599" y="3719323"/>
            <a:ext cx="567502"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mn-cs"/>
              </a:rPr>
              <a:t>87%</a:t>
            </a:r>
          </a:p>
        </p:txBody>
      </p:sp>
      <p:sp>
        <p:nvSpPr>
          <p:cNvPr id="45" name="Right Brace 44">
            <a:extLst>
              <a:ext uri="{FF2B5EF4-FFF2-40B4-BE49-F238E27FC236}">
                <a16:creationId xmlns:a16="http://schemas.microsoft.com/office/drawing/2014/main" id="{313EAC00-3E5F-4E5A-B91B-854961684AF4}"/>
              </a:ext>
              <a:ext uri="{C183D7F6-B498-43B3-948B-1728B52AA6E4}">
                <adec:decorative xmlns:adec="http://schemas.microsoft.com/office/drawing/2017/decorative" val="1"/>
              </a:ext>
            </a:extLst>
          </p:cNvPr>
          <p:cNvSpPr/>
          <p:nvPr/>
        </p:nvSpPr>
        <p:spPr>
          <a:xfrm>
            <a:off x="2903478" y="1847740"/>
            <a:ext cx="90531" cy="136094"/>
          </a:xfrm>
          <a:prstGeom prst="rightBrace">
            <a:avLst>
              <a:gd name="adj1" fmla="val 0"/>
              <a:gd name="adj2" fmla="val 50000"/>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cxnSp>
        <p:nvCxnSpPr>
          <p:cNvPr id="28" name="Straight Connector 27">
            <a:extLst>
              <a:ext uri="{FF2B5EF4-FFF2-40B4-BE49-F238E27FC236}">
                <a16:creationId xmlns:a16="http://schemas.microsoft.com/office/drawing/2014/main" id="{CD4F83C6-4B97-41D7-97B9-EF217AC31F58}"/>
              </a:ext>
              <a:ext uri="{C183D7F6-B498-43B3-948B-1728B52AA6E4}">
                <adec:decorative xmlns:adec="http://schemas.microsoft.com/office/drawing/2017/decorative" val="1"/>
              </a:ext>
            </a:extLst>
          </p:cNvPr>
          <p:cNvCxnSpPr>
            <a:cxnSpLocks/>
          </p:cNvCxnSpPr>
          <p:nvPr/>
        </p:nvCxnSpPr>
        <p:spPr>
          <a:xfrm>
            <a:off x="6251907" y="5375351"/>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70DBA97-18E5-47A9-A3D0-1B6E8DB69AA3}"/>
              </a:ext>
              <a:ext uri="{C183D7F6-B498-43B3-948B-1728B52AA6E4}">
                <adec:decorative xmlns:adec="http://schemas.microsoft.com/office/drawing/2017/decorative" val="1"/>
              </a:ext>
            </a:extLst>
          </p:cNvPr>
          <p:cNvCxnSpPr>
            <a:cxnSpLocks/>
          </p:cNvCxnSpPr>
          <p:nvPr/>
        </p:nvCxnSpPr>
        <p:spPr>
          <a:xfrm>
            <a:off x="6251907" y="4947186"/>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327192D-943B-43CE-AC7A-23D3529E73D6}"/>
              </a:ext>
              <a:ext uri="{C183D7F6-B498-43B3-948B-1728B52AA6E4}">
                <adec:decorative xmlns:adec="http://schemas.microsoft.com/office/drawing/2017/decorative" val="1"/>
              </a:ext>
            </a:extLst>
          </p:cNvPr>
          <p:cNvCxnSpPr>
            <a:cxnSpLocks/>
          </p:cNvCxnSpPr>
          <p:nvPr/>
        </p:nvCxnSpPr>
        <p:spPr>
          <a:xfrm>
            <a:off x="6251907" y="4522838"/>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11602C28-F110-4FDA-91D0-46A5E734B5F8}"/>
              </a:ext>
              <a:ext uri="{C183D7F6-B498-43B3-948B-1728B52AA6E4}">
                <adec:decorative xmlns:adec="http://schemas.microsoft.com/office/drawing/2017/decorative" val="1"/>
              </a:ext>
            </a:extLst>
          </p:cNvPr>
          <p:cNvSpPr/>
          <p:nvPr/>
        </p:nvSpPr>
        <p:spPr>
          <a:xfrm>
            <a:off x="11026422" y="2830485"/>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8" name="Rectangle 37">
            <a:extLst>
              <a:ext uri="{FF2B5EF4-FFF2-40B4-BE49-F238E27FC236}">
                <a16:creationId xmlns:a16="http://schemas.microsoft.com/office/drawing/2014/main" id="{46844919-71EB-42B3-A2A5-96556CFF99B3}"/>
              </a:ext>
              <a:ext uri="{C183D7F6-B498-43B3-948B-1728B52AA6E4}">
                <adec:decorative xmlns:adec="http://schemas.microsoft.com/office/drawing/2017/decorative" val="1"/>
              </a:ext>
            </a:extLst>
          </p:cNvPr>
          <p:cNvSpPr/>
          <p:nvPr/>
        </p:nvSpPr>
        <p:spPr>
          <a:xfrm>
            <a:off x="10716058" y="3479900"/>
            <a:ext cx="288772" cy="20321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Rectangle 40">
            <a:extLst>
              <a:ext uri="{FF2B5EF4-FFF2-40B4-BE49-F238E27FC236}">
                <a16:creationId xmlns:a16="http://schemas.microsoft.com/office/drawing/2014/main" id="{61C96CBC-82ED-4E55-97EC-2D73749A6CF3}"/>
              </a:ext>
              <a:ext uri="{C183D7F6-B498-43B3-948B-1728B52AA6E4}">
                <adec:decorative xmlns:adec="http://schemas.microsoft.com/office/drawing/2017/decorative" val="1"/>
              </a:ext>
            </a:extLst>
          </p:cNvPr>
          <p:cNvSpPr/>
          <p:nvPr/>
        </p:nvSpPr>
        <p:spPr>
          <a:xfrm>
            <a:off x="11076425" y="3888684"/>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Rectangle 48">
            <a:extLst>
              <a:ext uri="{FF2B5EF4-FFF2-40B4-BE49-F238E27FC236}">
                <a16:creationId xmlns:a16="http://schemas.microsoft.com/office/drawing/2014/main" id="{5473BCD8-4EEE-497F-A232-D31C75D81871}"/>
              </a:ext>
              <a:ext uri="{C183D7F6-B498-43B3-948B-1728B52AA6E4}">
                <adec:decorative xmlns:adec="http://schemas.microsoft.com/office/drawing/2017/decorative" val="1"/>
              </a:ext>
            </a:extLst>
          </p:cNvPr>
          <p:cNvSpPr/>
          <p:nvPr/>
        </p:nvSpPr>
        <p:spPr>
          <a:xfrm>
            <a:off x="10862541" y="4752409"/>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Rectangle 49">
            <a:extLst>
              <a:ext uri="{FF2B5EF4-FFF2-40B4-BE49-F238E27FC236}">
                <a16:creationId xmlns:a16="http://schemas.microsoft.com/office/drawing/2014/main" id="{7B272798-3BEB-4D7A-8357-70CD222999DA}"/>
              </a:ext>
              <a:ext uri="{C183D7F6-B498-43B3-948B-1728B52AA6E4}">
                <adec:decorative xmlns:adec="http://schemas.microsoft.com/office/drawing/2017/decorative" val="1"/>
              </a:ext>
            </a:extLst>
          </p:cNvPr>
          <p:cNvSpPr/>
          <p:nvPr/>
        </p:nvSpPr>
        <p:spPr>
          <a:xfrm>
            <a:off x="10716058" y="5386060"/>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Rectangle 50">
            <a:extLst>
              <a:ext uri="{FF2B5EF4-FFF2-40B4-BE49-F238E27FC236}">
                <a16:creationId xmlns:a16="http://schemas.microsoft.com/office/drawing/2014/main" id="{53E4CCAE-5E0C-4563-95B8-AE14BFD25403}"/>
              </a:ext>
              <a:ext uri="{C183D7F6-B498-43B3-948B-1728B52AA6E4}">
                <adec:decorative xmlns:adec="http://schemas.microsoft.com/office/drawing/2017/decorative" val="1"/>
              </a:ext>
            </a:extLst>
          </p:cNvPr>
          <p:cNvSpPr/>
          <p:nvPr/>
        </p:nvSpPr>
        <p:spPr>
          <a:xfrm>
            <a:off x="11048852" y="5175407"/>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Rectangle 51">
            <a:extLst>
              <a:ext uri="{FF2B5EF4-FFF2-40B4-BE49-F238E27FC236}">
                <a16:creationId xmlns:a16="http://schemas.microsoft.com/office/drawing/2014/main" id="{0B4632BC-F875-45FA-9CE2-32B5129E10D3}"/>
              </a:ext>
              <a:ext uri="{C183D7F6-B498-43B3-948B-1728B52AA6E4}">
                <adec:decorative xmlns:adec="http://schemas.microsoft.com/office/drawing/2017/decorative" val="1"/>
              </a:ext>
            </a:extLst>
          </p:cNvPr>
          <p:cNvSpPr/>
          <p:nvPr/>
        </p:nvSpPr>
        <p:spPr>
          <a:xfrm>
            <a:off x="11004829" y="6033424"/>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3" name="Rectangle 52">
            <a:extLst>
              <a:ext uri="{FF2B5EF4-FFF2-40B4-BE49-F238E27FC236}">
                <a16:creationId xmlns:a16="http://schemas.microsoft.com/office/drawing/2014/main" id="{8C6AACEE-8932-4320-B7EE-D2D4B56F7188}"/>
              </a:ext>
              <a:ext uri="{C183D7F6-B498-43B3-948B-1728B52AA6E4}">
                <adec:decorative xmlns:adec="http://schemas.microsoft.com/office/drawing/2017/decorative" val="1"/>
              </a:ext>
            </a:extLst>
          </p:cNvPr>
          <p:cNvSpPr/>
          <p:nvPr/>
        </p:nvSpPr>
        <p:spPr>
          <a:xfrm>
            <a:off x="11094531" y="6258592"/>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Footer Placeholder 5">
            <a:extLst>
              <a:ext uri="{FF2B5EF4-FFF2-40B4-BE49-F238E27FC236}">
                <a16:creationId xmlns:a16="http://schemas.microsoft.com/office/drawing/2014/main" id="{468F9DF9-F488-4BA9-A984-2EB0929B6E2D}"/>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rPr>
              <a:t>Produced by Essex County Council Policy Unit</a:t>
            </a:r>
          </a:p>
        </p:txBody>
      </p:sp>
      <p:sp>
        <p:nvSpPr>
          <p:cNvPr id="3" name="Right Brace 2">
            <a:extLst>
              <a:ext uri="{FF2B5EF4-FFF2-40B4-BE49-F238E27FC236}">
                <a16:creationId xmlns:a16="http://schemas.microsoft.com/office/drawing/2014/main" id="{D62294AC-0B1A-821C-2ED3-E10767399C4E}"/>
              </a:ext>
              <a:ext uri="{C183D7F6-B498-43B3-948B-1728B52AA6E4}">
                <adec:decorative xmlns:adec="http://schemas.microsoft.com/office/drawing/2017/decorative" val="1"/>
              </a:ext>
            </a:extLst>
          </p:cNvPr>
          <p:cNvSpPr/>
          <p:nvPr/>
        </p:nvSpPr>
        <p:spPr>
          <a:xfrm>
            <a:off x="3904258" y="2293790"/>
            <a:ext cx="84765" cy="3124721"/>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4" name="TextBox 3">
            <a:extLst>
              <a:ext uri="{FF2B5EF4-FFF2-40B4-BE49-F238E27FC236}">
                <a16:creationId xmlns:a16="http://schemas.microsoft.com/office/drawing/2014/main" id="{80134F0F-9E5C-F431-AE66-E41696E11AB6}"/>
              </a:ext>
              <a:ext uri="{C183D7F6-B498-43B3-948B-1728B52AA6E4}">
                <adec:decorative xmlns:adec="http://schemas.microsoft.com/office/drawing/2017/decorative" val="1"/>
              </a:ext>
            </a:extLst>
          </p:cNvPr>
          <p:cNvSpPr txBox="1"/>
          <p:nvPr/>
        </p:nvSpPr>
        <p:spPr>
          <a:xfrm>
            <a:off x="3900110" y="3618237"/>
            <a:ext cx="567502"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000000"/>
                </a:solidFill>
                <a:latin typeface="Calibri"/>
              </a:rPr>
              <a:t>87</a:t>
            </a:r>
            <a:r>
              <a:rPr kumimoji="0" lang="en-GB" sz="1200" b="1" i="0" u="none" strike="noStrike" kern="1200" cap="none" spc="0" normalizeH="0" baseline="0" noProof="0">
                <a:ln>
                  <a:noFill/>
                </a:ln>
                <a:solidFill>
                  <a:srgbClr val="000000"/>
                </a:solidFill>
                <a:effectLst/>
                <a:uLnTx/>
                <a:uFillTx/>
                <a:latin typeface="Calibri"/>
                <a:ea typeface="+mn-ea"/>
                <a:cs typeface="+mn-cs"/>
              </a:rPr>
              <a:t>%</a:t>
            </a:r>
          </a:p>
        </p:txBody>
      </p:sp>
      <p:sp>
        <p:nvSpPr>
          <p:cNvPr id="5" name="TextBox 4">
            <a:extLst>
              <a:ext uri="{FF2B5EF4-FFF2-40B4-BE49-F238E27FC236}">
                <a16:creationId xmlns:a16="http://schemas.microsoft.com/office/drawing/2014/main" id="{48DFC864-B00F-749D-34A5-DA05AF595EA4}"/>
              </a:ext>
              <a:ext uri="{C183D7F6-B498-43B3-948B-1728B52AA6E4}">
                <adec:decorative xmlns:adec="http://schemas.microsoft.com/office/drawing/2017/decorative" val="1"/>
              </a:ext>
            </a:extLst>
          </p:cNvPr>
          <p:cNvSpPr txBox="1"/>
          <p:nvPr/>
        </p:nvSpPr>
        <p:spPr>
          <a:xfrm>
            <a:off x="3923394" y="1737527"/>
            <a:ext cx="567502"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000000"/>
                </a:solidFill>
                <a:latin typeface="Calibri"/>
              </a:rPr>
              <a:t>5</a:t>
            </a:r>
            <a:r>
              <a:rPr kumimoji="0" lang="en-GB" sz="1200" b="1" i="0" u="none" strike="noStrike" kern="1200" cap="none" spc="0" normalizeH="0" baseline="0" noProof="0">
                <a:ln>
                  <a:noFill/>
                </a:ln>
                <a:solidFill>
                  <a:srgbClr val="000000"/>
                </a:solidFill>
                <a:effectLst/>
                <a:uLnTx/>
                <a:uFillTx/>
                <a:latin typeface="Calibri"/>
                <a:ea typeface="+mn-ea"/>
                <a:cs typeface="+mn-cs"/>
              </a:rPr>
              <a:t>%</a:t>
            </a:r>
          </a:p>
        </p:txBody>
      </p:sp>
      <p:sp>
        <p:nvSpPr>
          <p:cNvPr id="6" name="Right Brace 5">
            <a:extLst>
              <a:ext uri="{FF2B5EF4-FFF2-40B4-BE49-F238E27FC236}">
                <a16:creationId xmlns:a16="http://schemas.microsoft.com/office/drawing/2014/main" id="{2B61FC76-5BCA-B45C-C16A-59959C4D1EF5}"/>
              </a:ext>
              <a:ext uri="{C183D7F6-B498-43B3-948B-1728B52AA6E4}">
                <adec:decorative xmlns:adec="http://schemas.microsoft.com/office/drawing/2017/decorative" val="1"/>
              </a:ext>
            </a:extLst>
          </p:cNvPr>
          <p:cNvSpPr/>
          <p:nvPr/>
        </p:nvSpPr>
        <p:spPr>
          <a:xfrm>
            <a:off x="3899493" y="1828130"/>
            <a:ext cx="140251" cy="196919"/>
          </a:xfrm>
          <a:prstGeom prst="rightBrace">
            <a:avLst>
              <a:gd name="adj1" fmla="val 0"/>
              <a:gd name="adj2" fmla="val 50000"/>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9" name="Arrow: Up 8">
            <a:extLst>
              <a:ext uri="{FF2B5EF4-FFF2-40B4-BE49-F238E27FC236}">
                <a16:creationId xmlns:a16="http://schemas.microsoft.com/office/drawing/2014/main" id="{D51BE74B-492B-B80E-C5B0-40F954CD367B}"/>
              </a:ext>
              <a:ext uri="{C183D7F6-B498-43B3-948B-1728B52AA6E4}">
                <adec:decorative xmlns:adec="http://schemas.microsoft.com/office/drawing/2017/decorative" val="1"/>
              </a:ext>
            </a:extLst>
          </p:cNvPr>
          <p:cNvSpPr/>
          <p:nvPr/>
        </p:nvSpPr>
        <p:spPr>
          <a:xfrm>
            <a:off x="812631" y="5993499"/>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89EA2B75-C512-5863-83DA-A4EB760BD59B}"/>
              </a:ext>
              <a:ext uri="{C183D7F6-B498-43B3-948B-1728B52AA6E4}">
                <adec:decorative xmlns:adec="http://schemas.microsoft.com/office/drawing/2017/decorative" val="1"/>
              </a:ext>
            </a:extLst>
          </p:cNvPr>
          <p:cNvSpPr txBox="1"/>
          <p:nvPr/>
        </p:nvSpPr>
        <p:spPr>
          <a:xfrm>
            <a:off x="1109454" y="5928967"/>
            <a:ext cx="27069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Denotes a statistically significant difference vs 2022 survey at the 95% confidence level </a:t>
            </a:r>
          </a:p>
        </p:txBody>
      </p:sp>
      <p:sp>
        <p:nvSpPr>
          <p:cNvPr id="12" name="Arrow: Up 11">
            <a:extLst>
              <a:ext uri="{FF2B5EF4-FFF2-40B4-BE49-F238E27FC236}">
                <a16:creationId xmlns:a16="http://schemas.microsoft.com/office/drawing/2014/main" id="{6EDC36FB-C6A7-D200-6B0E-5D68FC0EE7B6}"/>
              </a:ext>
              <a:ext uri="{C183D7F6-B498-43B3-948B-1728B52AA6E4}">
                <adec:decorative xmlns:adec="http://schemas.microsoft.com/office/drawing/2017/decorative" val="1"/>
              </a:ext>
            </a:extLst>
          </p:cNvPr>
          <p:cNvSpPr/>
          <p:nvPr/>
        </p:nvSpPr>
        <p:spPr>
          <a:xfrm flipV="1">
            <a:off x="955177" y="603412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Arrow: Up 16">
            <a:extLst>
              <a:ext uri="{FF2B5EF4-FFF2-40B4-BE49-F238E27FC236}">
                <a16:creationId xmlns:a16="http://schemas.microsoft.com/office/drawing/2014/main" id="{D3DEA524-DE18-B154-2E4E-7849D0F3EFEA}"/>
              </a:ext>
              <a:ext uri="{C183D7F6-B498-43B3-948B-1728B52AA6E4}">
                <adec:decorative xmlns:adec="http://schemas.microsoft.com/office/drawing/2017/decorative" val="1"/>
              </a:ext>
            </a:extLst>
          </p:cNvPr>
          <p:cNvSpPr/>
          <p:nvPr/>
        </p:nvSpPr>
        <p:spPr>
          <a:xfrm>
            <a:off x="2766480" y="2061010"/>
            <a:ext cx="131094" cy="201783"/>
          </a:xfrm>
          <a:prstGeom prst="up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Rectangle 25">
            <a:extLst>
              <a:ext uri="{FF2B5EF4-FFF2-40B4-BE49-F238E27FC236}">
                <a16:creationId xmlns:a16="http://schemas.microsoft.com/office/drawing/2014/main" id="{323BAD70-9860-3367-C513-3AF1EE167198}"/>
              </a:ext>
              <a:ext uri="{C183D7F6-B498-43B3-948B-1728B52AA6E4}">
                <adec:decorative xmlns:adec="http://schemas.microsoft.com/office/drawing/2017/decorative" val="1"/>
              </a:ext>
            </a:extLst>
          </p:cNvPr>
          <p:cNvSpPr/>
          <p:nvPr/>
        </p:nvSpPr>
        <p:spPr>
          <a:xfrm>
            <a:off x="11227762" y="4321589"/>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9570CB21-36E6-DB97-7DE1-24974356ACFA}"/>
              </a:ext>
              <a:ext uri="{C183D7F6-B498-43B3-948B-1728B52AA6E4}">
                <adec:decorative xmlns:adec="http://schemas.microsoft.com/office/drawing/2017/decorative" val="1"/>
              </a:ext>
            </a:extLst>
          </p:cNvPr>
          <p:cNvSpPr/>
          <p:nvPr/>
        </p:nvSpPr>
        <p:spPr>
          <a:xfrm>
            <a:off x="11004830" y="5808257"/>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2FBE7FA7-0E66-E92C-CD59-80E288B234E9}"/>
              </a:ext>
              <a:ext uri="{C183D7F6-B498-43B3-948B-1728B52AA6E4}">
                <adec:decorative xmlns:adec="http://schemas.microsoft.com/office/drawing/2017/decorative" val="1"/>
              </a:ext>
            </a:extLst>
          </p:cNvPr>
          <p:cNvSpPr txBox="1"/>
          <p:nvPr/>
        </p:nvSpPr>
        <p:spPr>
          <a:xfrm>
            <a:off x="4900808" y="3643037"/>
            <a:ext cx="567502"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mn-cs"/>
              </a:rPr>
              <a:t>91%</a:t>
            </a:r>
          </a:p>
        </p:txBody>
      </p:sp>
      <p:sp>
        <p:nvSpPr>
          <p:cNvPr id="42" name="Right Brace 41">
            <a:extLst>
              <a:ext uri="{FF2B5EF4-FFF2-40B4-BE49-F238E27FC236}">
                <a16:creationId xmlns:a16="http://schemas.microsoft.com/office/drawing/2014/main" id="{84B4D491-4A55-7B40-F330-184B92798339}"/>
              </a:ext>
              <a:ext uri="{C183D7F6-B498-43B3-948B-1728B52AA6E4}">
                <adec:decorative xmlns:adec="http://schemas.microsoft.com/office/drawing/2017/decorative" val="1"/>
              </a:ext>
            </a:extLst>
          </p:cNvPr>
          <p:cNvSpPr/>
          <p:nvPr/>
        </p:nvSpPr>
        <p:spPr>
          <a:xfrm>
            <a:off x="4897639" y="2143243"/>
            <a:ext cx="60412" cy="3290553"/>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43" name="Right Brace 42">
            <a:extLst>
              <a:ext uri="{FF2B5EF4-FFF2-40B4-BE49-F238E27FC236}">
                <a16:creationId xmlns:a16="http://schemas.microsoft.com/office/drawing/2014/main" id="{C1168F4A-37E0-4FC9-0EA4-002ABA514749}"/>
              </a:ext>
              <a:ext uri="{C183D7F6-B498-43B3-948B-1728B52AA6E4}">
                <adec:decorative xmlns:adec="http://schemas.microsoft.com/office/drawing/2017/decorative" val="1"/>
              </a:ext>
            </a:extLst>
          </p:cNvPr>
          <p:cNvSpPr/>
          <p:nvPr/>
        </p:nvSpPr>
        <p:spPr>
          <a:xfrm>
            <a:off x="4906020" y="1828131"/>
            <a:ext cx="109708" cy="107784"/>
          </a:xfrm>
          <a:prstGeom prst="rightBrace">
            <a:avLst>
              <a:gd name="adj1" fmla="val 0"/>
              <a:gd name="adj2" fmla="val 50000"/>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56" name="TextBox 46">
            <a:extLst>
              <a:ext uri="{FF2B5EF4-FFF2-40B4-BE49-F238E27FC236}">
                <a16:creationId xmlns:a16="http://schemas.microsoft.com/office/drawing/2014/main" id="{8C6DAADB-38A0-D82C-604E-1FB686865939}"/>
              </a:ext>
              <a:ext uri="{C183D7F6-B498-43B3-948B-1728B52AA6E4}">
                <adec:decorative xmlns:adec="http://schemas.microsoft.com/office/drawing/2017/decorative" val="1"/>
              </a:ext>
            </a:extLst>
          </p:cNvPr>
          <p:cNvSpPr txBox="1"/>
          <p:nvPr/>
        </p:nvSpPr>
        <p:spPr>
          <a:xfrm>
            <a:off x="4924646" y="1748051"/>
            <a:ext cx="567502" cy="276999"/>
          </a:xfrm>
          <a:prstGeom prst="rect">
            <a:avLst/>
          </a:prstGeom>
          <a:noFill/>
        </p:spPr>
        <p:txBody>
          <a:bodyPr wrap="square" lIns="126000" r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mn-cs"/>
              </a:rPr>
              <a:t>3%</a:t>
            </a:r>
          </a:p>
        </p:txBody>
      </p:sp>
      <p:sp>
        <p:nvSpPr>
          <p:cNvPr id="13" name="Slide Number Placeholder 4">
            <a:extLst>
              <a:ext uri="{FF2B5EF4-FFF2-40B4-BE49-F238E27FC236}">
                <a16:creationId xmlns:a16="http://schemas.microsoft.com/office/drawing/2014/main" id="{73EB03F8-EC34-D31A-93C4-A086BC965579}"/>
              </a:ext>
              <a:ext uri="{C183D7F6-B498-43B3-948B-1728B52AA6E4}">
                <adec:decorative xmlns:adec="http://schemas.microsoft.com/office/drawing/2017/decorative" val="1"/>
              </a:ext>
            </a:extLst>
          </p:cNvPr>
          <p:cNvSpPr txBox="1">
            <a:spLocks/>
          </p:cNvSpPr>
          <p:nvPr/>
        </p:nvSpPr>
        <p:spPr>
          <a:xfrm>
            <a:off x="11417300" y="6589713"/>
            <a:ext cx="774700" cy="1365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100">
                <a:solidFill>
                  <a:srgbClr val="000000">
                    <a:lumMod val="50000"/>
                    <a:lumOff val="50000"/>
                  </a:srgbClr>
                </a:solidFill>
                <a:latin typeface="Arial" panose="020B0604020202020204"/>
              </a:rPr>
              <a:t>|   </a:t>
            </a:r>
            <a:fld id="{5898CC38-F149-5B45-A1B4-290B41364A0C}" type="slidenum">
              <a:rPr lang="en-GB" sz="1100" smtClean="0">
                <a:solidFill>
                  <a:srgbClr val="000000">
                    <a:lumMod val="50000"/>
                    <a:lumOff val="50000"/>
                  </a:srgbClr>
                </a:solidFill>
                <a:latin typeface="Arial" panose="020B0604020202020204"/>
              </a:rPr>
              <a:pPr>
                <a:defRPr/>
              </a:pPr>
              <a:t>8</a:t>
            </a:fld>
            <a:endParaRPr lang="en-GB" sz="1100">
              <a:solidFill>
                <a:srgbClr val="000000">
                  <a:lumMod val="50000"/>
                  <a:lumOff val="50000"/>
                </a:srgbClr>
              </a:solidFill>
              <a:latin typeface="Arial" panose="020B0604020202020204"/>
            </a:endParaRPr>
          </a:p>
        </p:txBody>
      </p:sp>
      <p:sp>
        <p:nvSpPr>
          <p:cNvPr id="14" name="Date Placeholder 3">
            <a:extLst>
              <a:ext uri="{FF2B5EF4-FFF2-40B4-BE49-F238E27FC236}">
                <a16:creationId xmlns:a16="http://schemas.microsoft.com/office/drawing/2014/main" id="{30B58562-8B79-B051-3593-BDD52D29EEA3}"/>
              </a:ext>
              <a:ext uri="{C183D7F6-B498-43B3-948B-1728B52AA6E4}">
                <adec:decorative xmlns:adec="http://schemas.microsoft.com/office/drawing/2017/decorative" val="1"/>
              </a:ext>
            </a:extLst>
          </p:cNvPr>
          <p:cNvSpPr txBox="1">
            <a:spLocks/>
          </p:cNvSpPr>
          <p:nvPr/>
        </p:nvSpPr>
        <p:spPr>
          <a:xfrm>
            <a:off x="9610725" y="6589713"/>
            <a:ext cx="2193925" cy="1365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latin typeface="Arial" panose="020B0604020202020204"/>
              </a:rPr>
              <a:t>November 2024</a:t>
            </a:r>
          </a:p>
        </p:txBody>
      </p:sp>
    </p:spTree>
    <p:extLst>
      <p:ext uri="{BB962C8B-B14F-4D97-AF65-F5344CB8AC3E}">
        <p14:creationId xmlns:p14="http://schemas.microsoft.com/office/powerpoint/2010/main" val="2257238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FAC48D17-78F1-4A77-AF91-55ED629B8E55}"/>
              </a:ext>
              <a:ext uri="{C183D7F6-B498-43B3-948B-1728B52AA6E4}">
                <adec:decorative xmlns:adec="http://schemas.microsoft.com/office/drawing/2017/decorative" val="1"/>
              </a:ext>
            </a:extLst>
          </p:cNvPr>
          <p:cNvCxnSpPr>
            <a:cxnSpLocks/>
          </p:cNvCxnSpPr>
          <p:nvPr/>
        </p:nvCxnSpPr>
        <p:spPr>
          <a:xfrm>
            <a:off x="5453076" y="2260765"/>
            <a:ext cx="0" cy="3785648"/>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47" name="Chart 46">
            <a:extLst>
              <a:ext uri="{FF2B5EF4-FFF2-40B4-BE49-F238E27FC236}">
                <a16:creationId xmlns:a16="http://schemas.microsoft.com/office/drawing/2014/main" id="{258408F2-668C-4ADD-A74C-51312B25A8C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75962014"/>
              </p:ext>
            </p:extLst>
          </p:nvPr>
        </p:nvGraphicFramePr>
        <p:xfrm>
          <a:off x="648125" y="2226469"/>
          <a:ext cx="5548458" cy="3946561"/>
        </p:xfrm>
        <a:graphic>
          <a:graphicData uri="http://schemas.openxmlformats.org/drawingml/2006/chart">
            <c:chart xmlns:c="http://schemas.openxmlformats.org/drawingml/2006/chart" xmlns:r="http://schemas.openxmlformats.org/officeDocument/2006/relationships" r:id="rId4"/>
          </a:graphicData>
        </a:graphic>
      </p:graphicFrame>
      <p:sp>
        <p:nvSpPr>
          <p:cNvPr id="43" name="Title 1">
            <a:extLst>
              <a:ext uri="{FF2B5EF4-FFF2-40B4-BE49-F238E27FC236}">
                <a16:creationId xmlns:a16="http://schemas.microsoft.com/office/drawing/2014/main" id="{19478B12-02AB-4593-A761-E7CDC0ABAF05}"/>
              </a:ext>
            </a:extLst>
          </p:cNvPr>
          <p:cNvSpPr txBox="1">
            <a:spLocks noGrp="1"/>
          </p:cNvSpPr>
          <p:nvPr>
            <p:ph type="title"/>
          </p:nvPr>
        </p:nvSpPr>
        <p:spPr>
          <a:xfrm>
            <a:off x="570251" y="285253"/>
            <a:ext cx="10999708" cy="1065091"/>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accent4"/>
                </a:solidFill>
                <a:effectLst/>
                <a:uLnTx/>
                <a:uFillTx/>
                <a:latin typeface="+mj-lt"/>
                <a:ea typeface="+mj-ea"/>
                <a:cs typeface="+mj-cs"/>
              </a:rPr>
              <a:t>While feelings of safety </a:t>
            </a:r>
            <a:r>
              <a:rPr kumimoji="0" lang="en-GB" sz="2000" b="1" i="0" u="sng" strike="noStrike" kern="1200" cap="none" spc="0" normalizeH="0" baseline="0" noProof="0">
                <a:ln>
                  <a:noFill/>
                </a:ln>
                <a:solidFill>
                  <a:schemeClr val="accent4"/>
                </a:solidFill>
                <a:effectLst/>
                <a:uLnTx/>
                <a:uFillTx/>
                <a:latin typeface="+mj-lt"/>
                <a:ea typeface="+mj-ea"/>
                <a:cs typeface="+mj-cs"/>
              </a:rPr>
              <a:t>during the day</a:t>
            </a:r>
            <a:r>
              <a:rPr kumimoji="0" lang="en-GB" sz="2000" b="1" i="0" strike="noStrike" kern="1200" cap="none" spc="0" normalizeH="0" baseline="0" noProof="0">
                <a:ln>
                  <a:noFill/>
                </a:ln>
                <a:solidFill>
                  <a:schemeClr val="accent4"/>
                </a:solidFill>
                <a:effectLst/>
                <a:uLnTx/>
                <a:uFillTx/>
                <a:latin typeface="+mj-lt"/>
                <a:ea typeface="+mj-ea"/>
                <a:cs typeface="+mj-cs"/>
              </a:rPr>
              <a:t> </a:t>
            </a:r>
            <a:r>
              <a:rPr kumimoji="0" lang="en-GB" sz="2000" b="1" i="0" u="none" strike="noStrike" kern="1200" cap="none" spc="0" normalizeH="0" baseline="0" noProof="0">
                <a:ln>
                  <a:noFill/>
                </a:ln>
                <a:solidFill>
                  <a:schemeClr val="accent4"/>
                </a:solidFill>
                <a:effectLst/>
                <a:uLnTx/>
                <a:uFillTx/>
                <a:latin typeface="+mj-lt"/>
                <a:ea typeface="+mj-ea"/>
                <a:cs typeface="+mj-cs"/>
              </a:rPr>
              <a:t>are different between males</a:t>
            </a:r>
            <a:r>
              <a:rPr lang="en-GB" sz="2000">
                <a:solidFill>
                  <a:schemeClr val="accent4"/>
                </a:solidFill>
                <a:latin typeface="+mj-lt"/>
              </a:rPr>
              <a:t> and</a:t>
            </a:r>
            <a:r>
              <a:rPr kumimoji="0" lang="en-GB" sz="2000" b="1" i="0" u="none" strike="noStrike" kern="1200" cap="none" spc="0" normalizeH="0" baseline="0" noProof="0">
                <a:ln>
                  <a:noFill/>
                </a:ln>
                <a:solidFill>
                  <a:schemeClr val="accent4"/>
                </a:solidFill>
                <a:effectLst/>
                <a:uLnTx/>
                <a:uFillTx/>
                <a:latin typeface="+mj-lt"/>
                <a:ea typeface="+mj-ea"/>
                <a:cs typeface="+mj-cs"/>
              </a:rPr>
              <a:t> females. The age groups show a steady rise of feeling safe the older the respondent. </a:t>
            </a:r>
            <a:r>
              <a:rPr lang="en-GB" sz="2000">
                <a:solidFill>
                  <a:schemeClr val="accent4"/>
                </a:solidFill>
                <a:latin typeface="+mj-lt"/>
              </a:rPr>
              <a:t>R</a:t>
            </a:r>
            <a:r>
              <a:rPr kumimoji="0" lang="en-GB" sz="2000" b="1" i="0" strike="noStrike" kern="1200" cap="none" spc="0" normalizeH="0" baseline="0" noProof="0" err="1">
                <a:ln>
                  <a:noFill/>
                </a:ln>
                <a:solidFill>
                  <a:schemeClr val="accent4"/>
                </a:solidFill>
                <a:effectLst/>
                <a:uLnTx/>
                <a:uFillTx/>
                <a:latin typeface="+mj-lt"/>
                <a:ea typeface="+mj-ea"/>
                <a:cs typeface="+mj-cs"/>
              </a:rPr>
              <a:t>esidents</a:t>
            </a:r>
            <a:r>
              <a:rPr kumimoji="0" lang="en-GB" sz="2000" b="1" i="0" strike="noStrike" kern="1200" cap="none" spc="0" normalizeH="0" baseline="0" noProof="0">
                <a:ln>
                  <a:noFill/>
                </a:ln>
                <a:solidFill>
                  <a:schemeClr val="accent4"/>
                </a:solidFill>
                <a:effectLst/>
                <a:uLnTx/>
                <a:uFillTx/>
                <a:latin typeface="+mj-lt"/>
                <a:ea typeface="+mj-ea"/>
                <a:cs typeface="+mj-cs"/>
              </a:rPr>
              <a:t> with LLTI/condition* and younger adults (18-34) are less likely to feel safe vs. Essex average. </a:t>
            </a:r>
          </a:p>
        </p:txBody>
      </p:sp>
      <p:sp>
        <p:nvSpPr>
          <p:cNvPr id="40" name="Slide Number Placeholder 4">
            <a:extLst>
              <a:ext uri="{FF2B5EF4-FFF2-40B4-BE49-F238E27FC236}">
                <a16:creationId xmlns:a16="http://schemas.microsoft.com/office/drawing/2014/main" id="{EBEA09C9-1416-457F-9AC4-02F75E32B134}"/>
              </a:ext>
              <a:ext uri="{C183D7F6-B498-43B3-948B-1728B52AA6E4}">
                <adec:decorative xmlns:adec="http://schemas.microsoft.com/office/drawing/2017/decorative" val="1"/>
              </a:ext>
            </a:extLst>
          </p:cNvPr>
          <p:cNvSpPr>
            <a:spLocks noGrp="1"/>
          </p:cNvSpPr>
          <p:nvPr>
            <p:ph type="sldNum" sz="quarter" idx="4294967295"/>
          </p:nvPr>
        </p:nvSpPr>
        <p:spPr>
          <a:xfrm>
            <a:off x="11417300" y="6589713"/>
            <a:ext cx="774700"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49" name="Footer Placeholder 5">
            <a:extLst>
              <a:ext uri="{FF2B5EF4-FFF2-40B4-BE49-F238E27FC236}">
                <a16:creationId xmlns:a16="http://schemas.microsoft.com/office/drawing/2014/main" id="{03CD52EB-D203-4993-A2D0-642CD60AB25B}"/>
              </a:ext>
              <a:ext uri="{C183D7F6-B498-43B3-948B-1728B52AA6E4}">
                <adec:decorative xmlns:adec="http://schemas.microsoft.com/office/drawing/2017/decorative" val="1"/>
              </a:ext>
            </a:extLst>
          </p:cNvPr>
          <p:cNvSpPr>
            <a:spLocks noGrp="1"/>
          </p:cNvSpPr>
          <p:nvPr>
            <p:ph type="ftr" sz="quarter" idx="4294967295"/>
          </p:nvPr>
        </p:nvSpPr>
        <p:spPr>
          <a:xfrm>
            <a:off x="695324" y="6584186"/>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sp>
        <p:nvSpPr>
          <p:cNvPr id="51" name="Date Placeholder 3">
            <a:extLst>
              <a:ext uri="{FF2B5EF4-FFF2-40B4-BE49-F238E27FC236}">
                <a16:creationId xmlns:a16="http://schemas.microsoft.com/office/drawing/2014/main" id="{2D8EF0EF-621A-4235-9513-3A1A2F92E4BA}"/>
              </a:ext>
              <a:ext uri="{C183D7F6-B498-43B3-948B-1728B52AA6E4}">
                <adec:decorative xmlns:adec="http://schemas.microsoft.com/office/drawing/2017/decorative" val="1"/>
              </a:ext>
            </a:extLst>
          </p:cNvPr>
          <p:cNvSpPr>
            <a:spLocks noGrp="1"/>
          </p:cNvSpPr>
          <p:nvPr>
            <p:ph type="dt" sz="half" idx="4294967295"/>
          </p:nvPr>
        </p:nvSpPr>
        <p:spPr>
          <a:xfrm>
            <a:off x="9610725" y="6589713"/>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November 2024</a:t>
            </a:r>
          </a:p>
        </p:txBody>
      </p:sp>
      <p:sp>
        <p:nvSpPr>
          <p:cNvPr id="10" name="Rectangle 9">
            <a:extLst>
              <a:ext uri="{FF2B5EF4-FFF2-40B4-BE49-F238E27FC236}">
                <a16:creationId xmlns:a16="http://schemas.microsoft.com/office/drawing/2014/main" id="{0E52F10C-36D9-4815-85BB-27B69B70A80C}"/>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mj-lt"/>
                <a:ea typeface="+mn-ea"/>
                <a:cs typeface="+mn-cs"/>
              </a:rPr>
              <a:t>Perceptions of safety</a:t>
            </a:r>
          </a:p>
        </p:txBody>
      </p:sp>
      <p:cxnSp>
        <p:nvCxnSpPr>
          <p:cNvPr id="48" name="Straight Connector 47">
            <a:extLst>
              <a:ext uri="{FF2B5EF4-FFF2-40B4-BE49-F238E27FC236}">
                <a16:creationId xmlns:a16="http://schemas.microsoft.com/office/drawing/2014/main" id="{DCF9AFDB-A94C-4549-92B0-B8CFA16B3CCD}"/>
              </a:ext>
              <a:ext uri="{C183D7F6-B498-43B3-948B-1728B52AA6E4}">
                <adec:decorative xmlns:adec="http://schemas.microsoft.com/office/drawing/2017/decorative" val="1"/>
              </a:ext>
            </a:extLst>
          </p:cNvPr>
          <p:cNvCxnSpPr>
            <a:cxnSpLocks/>
          </p:cNvCxnSpPr>
          <p:nvPr/>
        </p:nvCxnSpPr>
        <p:spPr>
          <a:xfrm>
            <a:off x="923925" y="5539996"/>
            <a:ext cx="5272658"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981F6DB-F596-4DAF-AC90-9B3EB0F36C16}"/>
              </a:ext>
              <a:ext uri="{C183D7F6-B498-43B3-948B-1728B52AA6E4}">
                <adec:decorative xmlns:adec="http://schemas.microsoft.com/office/drawing/2017/decorative" val="1"/>
              </a:ext>
            </a:extLst>
          </p:cNvPr>
          <p:cNvSpPr txBox="1"/>
          <p:nvPr/>
        </p:nvSpPr>
        <p:spPr>
          <a:xfrm>
            <a:off x="3045623" y="1838367"/>
            <a:ext cx="260690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effectLst/>
                <a:uLnTx/>
                <a:uFillTx/>
                <a:latin typeface="+mj-lt"/>
                <a:ea typeface="+mn-ea"/>
                <a:cs typeface="+mn-cs"/>
              </a:rPr>
              <a:t>During the day</a:t>
            </a:r>
          </a:p>
        </p:txBody>
      </p:sp>
      <p:sp>
        <p:nvSpPr>
          <p:cNvPr id="66" name="TextBox 65">
            <a:extLst>
              <a:ext uri="{FF2B5EF4-FFF2-40B4-BE49-F238E27FC236}">
                <a16:creationId xmlns:a16="http://schemas.microsoft.com/office/drawing/2014/main" id="{A6EA36C2-59A8-4231-A600-AA8FDFD238AF}"/>
              </a:ext>
              <a:ext uri="{C183D7F6-B498-43B3-948B-1728B52AA6E4}">
                <adec:decorative xmlns:adec="http://schemas.microsoft.com/office/drawing/2017/decorative" val="1"/>
              </a:ext>
            </a:extLst>
          </p:cNvPr>
          <p:cNvSpPr txBox="1"/>
          <p:nvPr/>
        </p:nvSpPr>
        <p:spPr>
          <a:xfrm>
            <a:off x="695324" y="6317404"/>
            <a:ext cx="857893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mj-lt"/>
                <a:ea typeface="+mn-ea"/>
                <a:cs typeface="+mn-cs"/>
              </a:rPr>
              <a:t>Base: All respondents (answering) (During the day: 5</a:t>
            </a:r>
            <a:r>
              <a:rPr lang="en-GB" sz="1000">
                <a:solidFill>
                  <a:srgbClr val="000000"/>
                </a:solidFill>
                <a:latin typeface="+mj-lt"/>
              </a:rPr>
              <a:t>,585</a:t>
            </a:r>
            <a:r>
              <a:rPr kumimoji="0" lang="en-GB" sz="1000" b="0" i="0" u="none" strike="noStrike" kern="1200" cap="none" spc="0" normalizeH="0" baseline="0" noProof="0">
                <a:ln>
                  <a:noFill/>
                </a:ln>
                <a:solidFill>
                  <a:srgbClr val="000000"/>
                </a:solidFill>
                <a:effectLst/>
                <a:uLnTx/>
                <a:uFillTx/>
                <a:latin typeface="+mj-lt"/>
                <a:ea typeface="+mn-ea"/>
                <a:cs typeface="+mn-cs"/>
              </a:rPr>
              <a:t>)  * LLTI/condition = Limiting long-term illness or health condition  </a:t>
            </a:r>
          </a:p>
        </p:txBody>
      </p:sp>
      <p:cxnSp>
        <p:nvCxnSpPr>
          <p:cNvPr id="50" name="Straight Connector 49">
            <a:extLst>
              <a:ext uri="{FF2B5EF4-FFF2-40B4-BE49-F238E27FC236}">
                <a16:creationId xmlns:a16="http://schemas.microsoft.com/office/drawing/2014/main" id="{018ED808-D27A-40E8-99A3-45950A3BCAEC}"/>
              </a:ext>
              <a:ext uri="{C183D7F6-B498-43B3-948B-1728B52AA6E4}">
                <adec:decorative xmlns:adec="http://schemas.microsoft.com/office/drawing/2017/decorative" val="1"/>
              </a:ext>
            </a:extLst>
          </p:cNvPr>
          <p:cNvCxnSpPr>
            <a:cxnSpLocks/>
          </p:cNvCxnSpPr>
          <p:nvPr/>
        </p:nvCxnSpPr>
        <p:spPr>
          <a:xfrm>
            <a:off x="903574" y="4990455"/>
            <a:ext cx="5115970"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57D02ED-4B87-4409-BECE-48792612ACA9}"/>
              </a:ext>
              <a:ext uri="{C183D7F6-B498-43B3-948B-1728B52AA6E4}">
                <adec:decorative xmlns:adec="http://schemas.microsoft.com/office/drawing/2017/decorative" val="1"/>
              </a:ext>
            </a:extLst>
          </p:cNvPr>
          <p:cNvCxnSpPr>
            <a:cxnSpLocks/>
          </p:cNvCxnSpPr>
          <p:nvPr/>
        </p:nvCxnSpPr>
        <p:spPr>
          <a:xfrm>
            <a:off x="923925" y="3057429"/>
            <a:ext cx="4998567"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43E0F361-84B9-4F7F-AEE6-54603D1F5E3C}"/>
              </a:ext>
              <a:ext uri="{C183D7F6-B498-43B3-948B-1728B52AA6E4}">
                <adec:decorative xmlns:adec="http://schemas.microsoft.com/office/drawing/2017/decorative" val="1"/>
              </a:ext>
            </a:extLst>
          </p:cNvPr>
          <p:cNvSpPr txBox="1"/>
          <p:nvPr/>
        </p:nvSpPr>
        <p:spPr>
          <a:xfrm>
            <a:off x="695325" y="1387987"/>
            <a:ext cx="7889618"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solidFill>
                  <a:prstClr val="black"/>
                </a:solidFill>
                <a:effectLst/>
                <a:uLnTx/>
                <a:uFillTx/>
                <a:latin typeface="+mj-lt"/>
                <a:ea typeface="+mn-ea"/>
                <a:cs typeface="+mn-cs"/>
              </a:rPr>
              <a:t>How safe or unsafe do you feel when outside in your local area </a:t>
            </a:r>
            <a:r>
              <a:rPr kumimoji="0" lang="en-GB" sz="1300" b="0" i="1" u="sng" strike="noStrike" kern="1200" cap="none" spc="0" normalizeH="0" baseline="0" noProof="0">
                <a:ln>
                  <a:noFill/>
                </a:ln>
                <a:solidFill>
                  <a:prstClr val="black"/>
                </a:solidFill>
                <a:effectLst/>
                <a:uLnTx/>
                <a:uFillTx/>
                <a:latin typeface="+mj-lt"/>
                <a:ea typeface="+mn-ea"/>
                <a:cs typeface="+mn-cs"/>
              </a:rPr>
              <a:t>during the day</a:t>
            </a:r>
            <a:r>
              <a:rPr kumimoji="0" lang="en-GB" sz="1300" b="0" i="1" u="none" strike="noStrike" kern="1200" cap="none" spc="0" normalizeH="0" baseline="0" noProof="0">
                <a:ln>
                  <a:noFill/>
                </a:ln>
                <a:solidFill>
                  <a:prstClr val="black"/>
                </a:solidFill>
                <a:effectLst/>
                <a:uLnTx/>
                <a:uFillTx/>
                <a:latin typeface="+mj-lt"/>
                <a:ea typeface="+mn-ea"/>
                <a:cs typeface="+mn-cs"/>
              </a:rPr>
              <a:t>? </a:t>
            </a:r>
          </a:p>
        </p:txBody>
      </p:sp>
      <p:sp>
        <p:nvSpPr>
          <p:cNvPr id="37" name="Rectangle 36">
            <a:extLst>
              <a:ext uri="{FF2B5EF4-FFF2-40B4-BE49-F238E27FC236}">
                <a16:creationId xmlns:a16="http://schemas.microsoft.com/office/drawing/2014/main" id="{49E611D1-7891-4FB1-8889-137222A5399A}"/>
              </a:ext>
              <a:ext uri="{C183D7F6-B498-43B3-948B-1728B52AA6E4}">
                <adec:decorative xmlns:adec="http://schemas.microsoft.com/office/drawing/2017/decorative" val="1"/>
              </a:ext>
            </a:extLst>
          </p:cNvPr>
          <p:cNvSpPr/>
          <p:nvPr/>
        </p:nvSpPr>
        <p:spPr>
          <a:xfrm>
            <a:off x="5558687" y="4778647"/>
            <a:ext cx="386371" cy="185878"/>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41" name="Rectangle 40">
            <a:extLst>
              <a:ext uri="{FF2B5EF4-FFF2-40B4-BE49-F238E27FC236}">
                <a16:creationId xmlns:a16="http://schemas.microsoft.com/office/drawing/2014/main" id="{5BF63527-A19C-4496-BACF-8DBF88CFA76E}"/>
              </a:ext>
              <a:ext uri="{C183D7F6-B498-43B3-948B-1728B52AA6E4}">
                <adec:decorative xmlns:adec="http://schemas.microsoft.com/office/drawing/2017/decorative" val="1"/>
              </a:ext>
            </a:extLst>
          </p:cNvPr>
          <p:cNvSpPr/>
          <p:nvPr/>
        </p:nvSpPr>
        <p:spPr>
          <a:xfrm>
            <a:off x="5266156" y="5582122"/>
            <a:ext cx="386371" cy="23929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133C88C2-3E8B-4CD5-A979-E6CB74D99992}"/>
              </a:ext>
              <a:ext uri="{C183D7F6-B498-43B3-948B-1728B52AA6E4}">
                <adec:decorative xmlns:adec="http://schemas.microsoft.com/office/drawing/2017/decorative" val="1"/>
              </a:ext>
            </a:extLst>
          </p:cNvPr>
          <p:cNvSpPr/>
          <p:nvPr/>
        </p:nvSpPr>
        <p:spPr>
          <a:xfrm>
            <a:off x="5236759" y="5051122"/>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B1882830-D001-413A-81AD-4964E9A9EBFD}"/>
              </a:ext>
              <a:ext uri="{C183D7F6-B498-43B3-948B-1728B52AA6E4}">
                <adec:decorative xmlns:adec="http://schemas.microsoft.com/office/drawing/2017/decorative" val="1"/>
              </a:ext>
            </a:extLst>
          </p:cNvPr>
          <p:cNvSpPr/>
          <p:nvPr/>
        </p:nvSpPr>
        <p:spPr>
          <a:xfrm>
            <a:off x="5534094" y="5907030"/>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5002FDE9-8E95-18C9-A55F-29E4D014B135}"/>
              </a:ext>
              <a:ext uri="{C183D7F6-B498-43B3-948B-1728B52AA6E4}">
                <adec:decorative xmlns:adec="http://schemas.microsoft.com/office/drawing/2017/decorative" val="1"/>
              </a:ext>
            </a:extLst>
          </p:cNvPr>
          <p:cNvSpPr/>
          <p:nvPr/>
        </p:nvSpPr>
        <p:spPr>
          <a:xfrm>
            <a:off x="5536121" y="5333383"/>
            <a:ext cx="386371" cy="185878"/>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graphicFrame>
        <p:nvGraphicFramePr>
          <p:cNvPr id="19" name="Chart 18">
            <a:extLst>
              <a:ext uri="{FF2B5EF4-FFF2-40B4-BE49-F238E27FC236}">
                <a16:creationId xmlns:a16="http://schemas.microsoft.com/office/drawing/2014/main" id="{160E3780-6064-C0FC-55E4-81B821ABAD0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03444064"/>
              </p:ext>
            </p:extLst>
          </p:nvPr>
        </p:nvGraphicFramePr>
        <p:xfrm>
          <a:off x="6392272" y="1910688"/>
          <a:ext cx="5513909" cy="4338786"/>
        </p:xfrm>
        <a:graphic>
          <a:graphicData uri="http://schemas.openxmlformats.org/drawingml/2006/chart">
            <c:chart xmlns:c="http://schemas.openxmlformats.org/drawingml/2006/chart" xmlns:r="http://schemas.openxmlformats.org/officeDocument/2006/relationships" r:id="rId5"/>
          </a:graphicData>
        </a:graphic>
      </p:graphicFrame>
      <p:sp>
        <p:nvSpPr>
          <p:cNvPr id="20" name="TextBox 19">
            <a:extLst>
              <a:ext uri="{FF2B5EF4-FFF2-40B4-BE49-F238E27FC236}">
                <a16:creationId xmlns:a16="http://schemas.microsoft.com/office/drawing/2014/main" id="{80E9CB17-D18A-5584-0E9F-7C0764B8AAC9}"/>
              </a:ext>
              <a:ext uri="{C183D7F6-B498-43B3-948B-1728B52AA6E4}">
                <adec:decorative xmlns:adec="http://schemas.microsoft.com/office/drawing/2017/decorative" val="1"/>
              </a:ext>
            </a:extLst>
          </p:cNvPr>
          <p:cNvSpPr txBox="1"/>
          <p:nvPr/>
        </p:nvSpPr>
        <p:spPr>
          <a:xfrm>
            <a:off x="9783782" y="1638954"/>
            <a:ext cx="231808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latin typeface="+mj-lt"/>
                <a:ea typeface="+mn-ea"/>
                <a:cs typeface="+mn-cs"/>
              </a:rPr>
              <a:t>% very / fairly safe</a:t>
            </a:r>
          </a:p>
        </p:txBody>
      </p:sp>
      <p:sp>
        <p:nvSpPr>
          <p:cNvPr id="24" name="TextBox 23">
            <a:extLst>
              <a:ext uri="{FF2B5EF4-FFF2-40B4-BE49-F238E27FC236}">
                <a16:creationId xmlns:a16="http://schemas.microsoft.com/office/drawing/2014/main" id="{81E9CC6C-31E2-00D8-363E-E81E93621022}"/>
              </a:ext>
              <a:ext uri="{C183D7F6-B498-43B3-948B-1728B52AA6E4}">
                <adec:decorative xmlns:adec="http://schemas.microsoft.com/office/drawing/2017/decorative" val="1"/>
              </a:ext>
            </a:extLst>
          </p:cNvPr>
          <p:cNvSpPr txBox="1"/>
          <p:nvPr/>
        </p:nvSpPr>
        <p:spPr>
          <a:xfrm>
            <a:off x="8190586" y="6163515"/>
            <a:ext cx="27779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panose="020B0604020202020204"/>
                <a:ea typeface="+mn-ea"/>
                <a:cs typeface="+mn-cs"/>
              </a:rPr>
              <a:t>Denotes a statistically significant difference vs the males at the 95% confidence level </a:t>
            </a:r>
          </a:p>
        </p:txBody>
      </p:sp>
      <p:pic>
        <p:nvPicPr>
          <p:cNvPr id="25" name="Picture 24">
            <a:extLst>
              <a:ext uri="{FF2B5EF4-FFF2-40B4-BE49-F238E27FC236}">
                <a16:creationId xmlns:a16="http://schemas.microsoft.com/office/drawing/2014/main" id="{376461DC-0817-940C-C11D-CDDD7226975F}"/>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761443" y="6269250"/>
            <a:ext cx="402371" cy="207282"/>
          </a:xfrm>
          <a:prstGeom prst="rect">
            <a:avLst/>
          </a:prstGeom>
        </p:spPr>
      </p:pic>
      <p:sp>
        <p:nvSpPr>
          <p:cNvPr id="26" name="Rectangle 25">
            <a:extLst>
              <a:ext uri="{FF2B5EF4-FFF2-40B4-BE49-F238E27FC236}">
                <a16:creationId xmlns:a16="http://schemas.microsoft.com/office/drawing/2014/main" id="{45E2310E-21C6-CD3C-DD88-A52E0A02F03A}"/>
              </a:ext>
              <a:ext uri="{C183D7F6-B498-43B3-948B-1728B52AA6E4}">
                <adec:decorative xmlns:adec="http://schemas.microsoft.com/office/drawing/2017/decorative" val="1"/>
              </a:ext>
            </a:extLst>
          </p:cNvPr>
          <p:cNvSpPr/>
          <p:nvPr/>
        </p:nvSpPr>
        <p:spPr>
          <a:xfrm>
            <a:off x="6502556" y="5891024"/>
            <a:ext cx="3917847"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u="none" strike="noStrike" kern="0" cap="none" spc="0" normalizeH="0" baseline="0" noProof="0">
                <a:ln>
                  <a:noFill/>
                </a:ln>
                <a:solidFill>
                  <a:prstClr val="black"/>
                </a:solidFill>
                <a:effectLst/>
                <a:uLnTx/>
                <a:uFillTx/>
                <a:latin typeface="+mj-lt"/>
                <a:ea typeface="+mn-ea"/>
                <a:cs typeface="+mn-cs"/>
              </a:rPr>
              <a:t>NOTE: Low base sizes do not allow for analysis of 18-24 year </a:t>
            </a:r>
            <a:r>
              <a:rPr lang="en-GB" sz="1050" kern="0">
                <a:solidFill>
                  <a:prstClr val="black"/>
                </a:solidFill>
                <a:latin typeface="+mj-lt"/>
              </a:rPr>
              <a:t>males</a:t>
            </a:r>
            <a:r>
              <a:rPr kumimoji="0" lang="en-GB" sz="1050" b="0" u="none" strike="noStrike" kern="0" cap="none" spc="0" normalizeH="0" baseline="0" noProof="0">
                <a:ln>
                  <a:noFill/>
                </a:ln>
                <a:solidFill>
                  <a:prstClr val="black"/>
                </a:solidFill>
                <a:effectLst/>
                <a:uLnTx/>
                <a:uFillTx/>
                <a:latin typeface="+mj-lt"/>
                <a:ea typeface="+mn-ea"/>
                <a:cs typeface="+mn-cs"/>
              </a:rPr>
              <a:t>. </a:t>
            </a:r>
            <a:endParaRPr kumimoji="0" lang="en-GB" sz="1050" b="1" u="none" strike="noStrike" kern="1200" cap="none" spc="0" normalizeH="0" baseline="0" noProof="0">
              <a:ln>
                <a:noFill/>
              </a:ln>
              <a:solidFill>
                <a:srgbClr val="000000"/>
              </a:solidFill>
              <a:effectLst/>
              <a:uLnTx/>
              <a:uFillTx/>
              <a:latin typeface="+mj-lt"/>
              <a:ea typeface="+mn-ea"/>
              <a:cs typeface="+mn-cs"/>
            </a:endParaRPr>
          </a:p>
        </p:txBody>
      </p:sp>
      <p:sp>
        <p:nvSpPr>
          <p:cNvPr id="3" name="Rectangle 2">
            <a:extLst>
              <a:ext uri="{FF2B5EF4-FFF2-40B4-BE49-F238E27FC236}">
                <a16:creationId xmlns:a16="http://schemas.microsoft.com/office/drawing/2014/main" id="{22747154-302B-FADF-A0A9-438A722A4F70}"/>
              </a:ext>
              <a:ext uri="{C183D7F6-B498-43B3-948B-1728B52AA6E4}">
                <adec:decorative xmlns:adec="http://schemas.microsoft.com/office/drawing/2017/decorative" val="1"/>
              </a:ext>
            </a:extLst>
          </p:cNvPr>
          <p:cNvSpPr/>
          <p:nvPr/>
        </p:nvSpPr>
        <p:spPr>
          <a:xfrm>
            <a:off x="5455580" y="2539451"/>
            <a:ext cx="386371" cy="23929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75A8A5FD-7249-937B-1445-F526DD90FB79}"/>
              </a:ext>
              <a:ext uri="{C183D7F6-B498-43B3-948B-1728B52AA6E4}">
                <adec:decorative xmlns:adec="http://schemas.microsoft.com/office/drawing/2017/decorative" val="1"/>
              </a:ext>
            </a:extLst>
          </p:cNvPr>
          <p:cNvSpPr/>
          <p:nvPr/>
        </p:nvSpPr>
        <p:spPr>
          <a:xfrm>
            <a:off x="5543125" y="4477993"/>
            <a:ext cx="386371" cy="185878"/>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5" name="Rectangle 4">
            <a:extLst>
              <a:ext uri="{FF2B5EF4-FFF2-40B4-BE49-F238E27FC236}">
                <a16:creationId xmlns:a16="http://schemas.microsoft.com/office/drawing/2014/main" id="{67E600E2-6E5E-1098-044F-42130F698372}"/>
              </a:ext>
              <a:ext uri="{C183D7F6-B498-43B3-948B-1728B52AA6E4}">
                <adec:decorative xmlns:adec="http://schemas.microsoft.com/office/drawing/2017/decorative" val="1"/>
              </a:ext>
            </a:extLst>
          </p:cNvPr>
          <p:cNvSpPr/>
          <p:nvPr/>
        </p:nvSpPr>
        <p:spPr>
          <a:xfrm>
            <a:off x="5536120" y="2826805"/>
            <a:ext cx="386371" cy="185878"/>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6" name="Rectangle 5">
            <a:extLst>
              <a:ext uri="{FF2B5EF4-FFF2-40B4-BE49-F238E27FC236}">
                <a16:creationId xmlns:a16="http://schemas.microsoft.com/office/drawing/2014/main" id="{D0414D94-9F25-5D65-289C-CB686FD4178A}"/>
              </a:ext>
              <a:ext uri="{C183D7F6-B498-43B3-948B-1728B52AA6E4}">
                <adec:decorative xmlns:adec="http://schemas.microsoft.com/office/drawing/2017/decorative" val="1"/>
              </a:ext>
            </a:extLst>
          </p:cNvPr>
          <p:cNvSpPr/>
          <p:nvPr/>
        </p:nvSpPr>
        <p:spPr>
          <a:xfrm>
            <a:off x="5551030" y="3931620"/>
            <a:ext cx="386371" cy="185878"/>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7" name="TextBox 6">
            <a:extLst>
              <a:ext uri="{FF2B5EF4-FFF2-40B4-BE49-F238E27FC236}">
                <a16:creationId xmlns:a16="http://schemas.microsoft.com/office/drawing/2014/main" id="{53EC6C40-EC0B-F313-9A46-65642C214C4C}"/>
              </a:ext>
            </a:extLst>
          </p:cNvPr>
          <p:cNvSpPr txBox="1"/>
          <p:nvPr/>
        </p:nvSpPr>
        <p:spPr>
          <a:xfrm>
            <a:off x="7550092" y="3624422"/>
            <a:ext cx="1946246" cy="739764"/>
          </a:xfrm>
          <a:prstGeom prst="rect">
            <a:avLst/>
          </a:prstGeom>
          <a:noFill/>
          <a:ln>
            <a:solidFill>
              <a:schemeClr val="tx1"/>
            </a:solidFill>
          </a:ln>
        </p:spPr>
        <p:txBody>
          <a:bodyPr wrap="square" lIns="0" tIns="0" rIns="0" bIns="0" rtlCol="0">
            <a:noAutofit/>
          </a:bodyPr>
          <a:lstStyle/>
          <a:p>
            <a:pPr algn="l">
              <a:spcAft>
                <a:spcPts val="1134"/>
              </a:spcAft>
            </a:pPr>
            <a:r>
              <a:rPr lang="en-GB" sz="1050"/>
              <a:t>25 – 34-year-old females have had a 10% decrease in feeling safe during the day compared to last year's findings</a:t>
            </a:r>
          </a:p>
        </p:txBody>
      </p:sp>
    </p:spTree>
    <p:custDataLst>
      <p:tags r:id="rId1"/>
    </p:custDataLst>
    <p:extLst>
      <p:ext uri="{BB962C8B-B14F-4D97-AF65-F5344CB8AC3E}">
        <p14:creationId xmlns:p14="http://schemas.microsoft.com/office/powerpoint/2010/main" val="33262784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E" val="15"/>
  <p:tag name="POINTS" val="1"/>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TIME" val="15"/>
  <p:tag name="POINTS" val="1"/>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Red report">
      <a:dk1>
        <a:srgbClr val="000000"/>
      </a:dk1>
      <a:lt1>
        <a:srgbClr val="FFFFFF"/>
      </a:lt1>
      <a:dk2>
        <a:srgbClr val="192A66"/>
      </a:dk2>
      <a:lt2>
        <a:srgbClr val="D5EBF0"/>
      </a:lt2>
      <a:accent1>
        <a:srgbClr val="C00000"/>
      </a:accent1>
      <a:accent2>
        <a:srgbClr val="FF4F4F"/>
      </a:accent2>
      <a:accent3>
        <a:srgbClr val="EA1404"/>
      </a:accent3>
      <a:accent4>
        <a:srgbClr val="FEA4A4"/>
      </a:accent4>
      <a:accent5>
        <a:srgbClr val="FFAFAF"/>
      </a:accent5>
      <a:accent6>
        <a:srgbClr val="B71F01"/>
      </a:accent6>
      <a:hlink>
        <a:srgbClr val="FF0000"/>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3_Office Theme">
  <a:themeElements>
    <a:clrScheme name="ECC">
      <a:dk1>
        <a:srgbClr val="000000"/>
      </a:dk1>
      <a:lt1>
        <a:srgbClr val="FFFFFF"/>
      </a:lt1>
      <a:dk2>
        <a:srgbClr val="192A66"/>
      </a:dk2>
      <a:lt2>
        <a:srgbClr val="D5EBF0"/>
      </a:lt2>
      <a:accent1>
        <a:srgbClr val="004899"/>
      </a:accent1>
      <a:accent2>
        <a:srgbClr val="00A8D6"/>
      </a:accent2>
      <a:accent3>
        <a:srgbClr val="682458"/>
      </a:accent3>
      <a:accent4>
        <a:srgbClr val="E30037"/>
      </a:accent4>
      <a:accent5>
        <a:srgbClr val="934D98"/>
      </a:accent5>
      <a:accent6>
        <a:srgbClr val="007E30"/>
      </a:accent6>
      <a:hlink>
        <a:srgbClr val="65B22E"/>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2_Office Theme">
  <a:themeElements>
    <a:clrScheme name="Custom 1">
      <a:dk1>
        <a:srgbClr val="000000"/>
      </a:dk1>
      <a:lt1>
        <a:sysClr val="window" lastClr="FFFFFF"/>
      </a:lt1>
      <a:dk2>
        <a:srgbClr val="000000"/>
      </a:dk2>
      <a:lt2>
        <a:srgbClr val="FFFFFF"/>
      </a:lt2>
      <a:accent1>
        <a:srgbClr val="3A7D64"/>
      </a:accent1>
      <a:accent2>
        <a:srgbClr val="78C0A6"/>
      </a:accent2>
      <a:accent3>
        <a:srgbClr val="FF8EA9"/>
      </a:accent3>
      <a:accent4>
        <a:srgbClr val="E40037"/>
      </a:accent4>
      <a:accent5>
        <a:srgbClr val="7F7F7F"/>
      </a:accent5>
      <a:accent6>
        <a:srgbClr val="C8C8C3"/>
      </a:accent6>
      <a:hlink>
        <a:srgbClr val="FFC6D4"/>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B6DE17D1CC6840AD4483472E640AD5" ma:contentTypeVersion="20" ma:contentTypeDescription="Create a new document." ma:contentTypeScope="" ma:versionID="b6e59462e53ce6abd592d93e01d6e1ca">
  <xsd:schema xmlns:xsd="http://www.w3.org/2001/XMLSchema" xmlns:xs="http://www.w3.org/2001/XMLSchema" xmlns:p="http://schemas.microsoft.com/office/2006/metadata/properties" xmlns:ns1="http://schemas.microsoft.com/sharepoint/v3" xmlns:ns2="2969dc08-5bf8-468b-85d5-dfc5dae37cf0" xmlns:ns3="84ca0fae-7a23-4773-9d7c-60514ca6d38e" xmlns:ns4="6a461f78-e7a2-485a-8a47-5fc604b04102" targetNamespace="http://schemas.microsoft.com/office/2006/metadata/properties" ma:root="true" ma:fieldsID="e243fe937b5a4dce71d6b11c8b3b317f" ns1:_="" ns2:_="" ns3:_="" ns4:_="">
    <xsd:import namespace="http://schemas.microsoft.com/sharepoint/v3"/>
    <xsd:import namespace="2969dc08-5bf8-468b-85d5-dfc5dae37cf0"/>
    <xsd:import namespace="84ca0fae-7a23-4773-9d7c-60514ca6d38e"/>
    <xsd:import namespace="6a461f78-e7a2-485a-8a47-5fc604b041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69dc08-5bf8-468b-85d5-dfc5dae37c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1de9a85-6517-4fbb-af6e-3d8f59a4cb5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4ca0fae-7a23-4773-9d7c-60514ca6d38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461f78-e7a2-485a-8a47-5fc604b04102"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1a36c12-696e-484f-8833-ae47fac970f2}" ma:internalName="TaxCatchAll" ma:showField="CatchAllData" ma:web="84ca0fae-7a23-4773-9d7c-60514ca6d38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a461f78-e7a2-485a-8a47-5fc604b04102" xsi:nil="true"/>
    <lcf76f155ced4ddcb4097134ff3c332f xmlns="2969dc08-5bf8-468b-85d5-dfc5dae37cf0">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0E86CF-8725-4A3F-A94A-B70F4697EF1B}">
  <ds:schemaRefs>
    <ds:schemaRef ds:uri="2969dc08-5bf8-468b-85d5-dfc5dae37cf0"/>
    <ds:schemaRef ds:uri="6a461f78-e7a2-485a-8a47-5fc604b04102"/>
    <ds:schemaRef ds:uri="84ca0fae-7a23-4773-9d7c-60514ca6d38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3DAB382-D7E8-4C15-9526-DC7C15F6E117}">
  <ds:schemaRefs>
    <ds:schemaRef ds:uri="84ca0fae-7a23-4773-9d7c-60514ca6d38e"/>
    <ds:schemaRef ds:uri="http://schemas.microsoft.com/office/infopath/2007/PartnerControls"/>
    <ds:schemaRef ds:uri="http://schemas.openxmlformats.org/package/2006/metadata/core-properties"/>
    <ds:schemaRef ds:uri="http://purl.org/dc/terms/"/>
    <ds:schemaRef ds:uri="http://www.w3.org/XML/1998/namespace"/>
    <ds:schemaRef ds:uri="http://purl.org/dc/elements/1.1/"/>
    <ds:schemaRef ds:uri="http://schemas.microsoft.com/office/2006/metadata/properties"/>
    <ds:schemaRef ds:uri="http://schemas.microsoft.com/office/2006/documentManagement/types"/>
    <ds:schemaRef ds:uri="http://schemas.microsoft.com/sharepoint/v3"/>
    <ds:schemaRef ds:uri="http://purl.org/dc/dcmitype/"/>
    <ds:schemaRef ds:uri="6a461f78-e7a2-485a-8a47-5fc604b04102"/>
    <ds:schemaRef ds:uri="2969dc08-5bf8-468b-85d5-dfc5dae37cf0"/>
  </ds:schemaRefs>
</ds:datastoreItem>
</file>

<file path=customXml/itemProps3.xml><?xml version="1.0" encoding="utf-8"?>
<ds:datastoreItem xmlns:ds="http://schemas.openxmlformats.org/officeDocument/2006/customXml" ds:itemID="{33DDD281-1D6B-4F79-A0EC-7B5E908B7D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3972</Words>
  <Application>Microsoft Office PowerPoint</Application>
  <PresentationFormat>Widescreen</PresentationFormat>
  <Paragraphs>467</Paragraphs>
  <Slides>25</Slides>
  <Notes>15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25</vt:i4>
      </vt:variant>
    </vt:vector>
  </HeadingPairs>
  <TitlesOfParts>
    <vt:vector size="32" baseType="lpstr">
      <vt:lpstr>Arial</vt:lpstr>
      <vt:lpstr>Calibri</vt:lpstr>
      <vt:lpstr>Calibri Light</vt:lpstr>
      <vt:lpstr>Lato</vt:lpstr>
      <vt:lpstr>Office Theme</vt:lpstr>
      <vt:lpstr>3_Office Theme</vt:lpstr>
      <vt:lpstr>2_Office Theme</vt:lpstr>
      <vt:lpstr>Essex Resident Survey 2024: Perceptions of Safety</vt:lpstr>
      <vt:lpstr>Purpose</vt:lpstr>
      <vt:lpstr>About the survey</vt:lpstr>
      <vt:lpstr>Survey themes</vt:lpstr>
      <vt:lpstr>Survey analysis</vt:lpstr>
      <vt:lpstr>Reporting conventions</vt:lpstr>
      <vt:lpstr>Perceptions of safety</vt:lpstr>
      <vt:lpstr>87% of Essex residents feel safe when outside in their local area during the day. This is in line with previous years findings but is significantly lower than the latest national average.</vt:lpstr>
      <vt:lpstr>While feelings of safety during the day are different between males and females. The age groups show a steady rise of feeling safe the older the respondent. Residents with LLTI/condition* and younger adults (18-34) are less likely to feel safe vs. Essex average. </vt:lpstr>
      <vt:lpstr>PowerPoint Presentation</vt:lpstr>
      <vt:lpstr>Females, younger adults and those with a long-term limiting health condition or illness (LLTI/condition*) are all less likely feel safe after dark. </vt:lpstr>
      <vt:lpstr>Residents living in Essex’s most deprived neighbourhoods (IMD quintile 1 &amp; 2) and ECC’s levelling up priority place, feel significantly less safe both during the day and after dark vs. Essex total population however this has improved when compared to last year's responses. </vt:lpstr>
      <vt:lpstr>How perceptions of safety have changed over time…</vt:lpstr>
      <vt:lpstr>Perceptions of safety decreased in 2023 compared to the levels seen since 2020 but remains higher vs. 2018.Feelings of being safe after dark has had the biggest percentage increase since 2018. </vt:lpstr>
      <vt:lpstr>Whilst the gap in the proportion of females and males who feel safe during the day has closed, the decline in feelings of safety is felt across age groups, except for those aged 75+, and those with a LLTI/condition*.</vt:lpstr>
      <vt:lpstr>The gap in proportion of males and females that feel safe outside after dark has widened since 2023 however both genders has seen an increase in safety this year. Residents aged between 45-64 years old have seen the largest reduction in safety, as well as residents without LLTI/condition*. </vt:lpstr>
      <vt:lpstr>The decrease in females who feel safe after dark is consistent across 25 – 44-year-olds, However all other age ranges showed an increase compared to last year's findings. </vt:lpstr>
      <vt:lpstr>A different picture is seen for males, with only the oldest age category showing a decrease in feeling safe after dark vs. 2023. </vt:lpstr>
      <vt:lpstr>By district, Epping Forest, Maldon, Tendring and Uttlesford have had significant increases in feelings of safety after dark, The only other area that has seen a decline is Brentwood.</vt:lpstr>
      <vt:lpstr>The table below summarises the resident groups who are significantly more likely to feel very / fairly safe during the day / after dark. Profiles are consistent vs. 2023.</vt:lpstr>
      <vt:lpstr>The table below summarises the resident groups who are significantly more likely to feel very / fairly unsafe during the day / after dark. Profiles are consistent vs. 2023.</vt:lpstr>
      <vt:lpstr>Annex </vt:lpstr>
      <vt:lpstr>Questionnaire coverage</vt:lpstr>
      <vt:lpstr>Levelling up priority places</vt:lpstr>
      <vt:lpstr>This information is issued by: Essex County Council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Sean.Marks@essex.gov.uk</dc:creator>
  <cp:lastModifiedBy>Chris Final - Researcher</cp:lastModifiedBy>
  <cp:revision>3</cp:revision>
  <dcterms:created xsi:type="dcterms:W3CDTF">2020-08-14T10:26:09Z</dcterms:created>
  <dcterms:modified xsi:type="dcterms:W3CDTF">2024-12-05T16:47:30Z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2020-09-29T22:29:04Z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5b44cc6d-6294-43bb-bd94-00001d2bed77</vt:lpwstr>
  </property>
  <property fmtid="{D5CDD505-2E9C-101B-9397-08002B2CF9AE}" pid="8" name="MSIP_Label_39d8be9e-c8d9-4b9c-bd40-2c27cc7ea2e6_ContentBits">
    <vt:lpwstr>0</vt:lpwstr>
  </property>
  <property fmtid="{D5CDD505-2E9C-101B-9397-08002B2CF9AE}" pid="9" name="ContentTypeId">
    <vt:lpwstr>0x01010068B6DE17D1CC6840AD4483472E640AD5</vt:lpwstr>
  </property>
  <property fmtid="{D5CDD505-2E9C-101B-9397-08002B2CF9AE}" pid="10" name="MediaServiceImageTags">
    <vt:lpwstr/>
  </property>
</Properties>
</file>