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21"/>
  </p:notesMasterIdLst>
  <p:sldIdLst>
    <p:sldId id="939" r:id="rId5"/>
    <p:sldId id="342" r:id="rId6"/>
    <p:sldId id="973" r:id="rId7"/>
    <p:sldId id="368" r:id="rId8"/>
    <p:sldId id="387" r:id="rId9"/>
    <p:sldId id="923" r:id="rId10"/>
    <p:sldId id="386" r:id="rId11"/>
    <p:sldId id="924" r:id="rId12"/>
    <p:sldId id="926" r:id="rId13"/>
    <p:sldId id="941" r:id="rId14"/>
    <p:sldId id="942" r:id="rId15"/>
    <p:sldId id="928" r:id="rId16"/>
    <p:sldId id="813" r:id="rId17"/>
    <p:sldId id="943" r:id="rId18"/>
    <p:sldId id="920"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C6C654-DDAF-EA27-614C-9E86DD3163BA}" name="Maresa Beazley - Senior Researcher" initials="MBSR" userId="S::Maresa.Beazley@essex.gov.uk::5f8a0d0f-7495-4475-8968-cf1e28e5c564" providerId="AD"/>
  <p188:author id="{2BD1507F-84E1-B827-BB5E-079830CE31A7}" name="Mike Williams - Evaluation and Impact Analyst" initials="" userId="S::Mike.Williams@essex.gov.uk::d650fd59-5be2-46a5-9b2f-23ce6b8822f5" providerId="AD"/>
  <p188:author id="{1294A8C5-BE2E-6AE0-2232-0351CA4F26F5}" name="Mike Williams - Evaluation and Impact Analyst" initials="MA" userId="S::mike.williams@essex.gov.uk::d650fd59-5be2-46a5-9b2f-23ce6b8822f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40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05A55B-9C6E-45E0-8B05-474035B91B4E}" v="33" dt="2024-03-19T12:05:14.5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98"/>
    <p:restoredTop sz="94628"/>
  </p:normalViewPr>
  <p:slideViewPr>
    <p:cSldViewPr snapToGrid="0">
      <p:cViewPr varScale="1">
        <p:scale>
          <a:sx n="81" d="100"/>
          <a:sy n="81" d="100"/>
        </p:scale>
        <p:origin x="36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Farrow - Senior Analyst" userId="c1abfc49-158e-45b9-aeb7-de68c6c40f1f" providerId="ADAL" clId="{8905A55B-9C6E-45E0-8B05-474035B91B4E}"/>
    <pc:docChg chg="undo custSel addSld delSld modSld sldOrd">
      <pc:chgData name="Emma Farrow - Senior Analyst" userId="c1abfc49-158e-45b9-aeb7-de68c6c40f1f" providerId="ADAL" clId="{8905A55B-9C6E-45E0-8B05-474035B91B4E}" dt="2024-03-19T12:06:02.877" v="127" actId="1076"/>
      <pc:docMkLst>
        <pc:docMk/>
      </pc:docMkLst>
      <pc:sldChg chg="del">
        <pc:chgData name="Emma Farrow - Senior Analyst" userId="c1abfc49-158e-45b9-aeb7-de68c6c40f1f" providerId="ADAL" clId="{8905A55B-9C6E-45E0-8B05-474035B91B4E}" dt="2024-03-19T11:59:44.910" v="67" actId="47"/>
        <pc:sldMkLst>
          <pc:docMk/>
          <pc:sldMk cId="225883864" sldId="275"/>
        </pc:sldMkLst>
      </pc:sldChg>
      <pc:sldChg chg="addSp modSp add">
        <pc:chgData name="Emma Farrow - Senior Analyst" userId="c1abfc49-158e-45b9-aeb7-de68c6c40f1f" providerId="ADAL" clId="{8905A55B-9C6E-45E0-8B05-474035B91B4E}" dt="2024-03-19T11:52:47.247" v="6"/>
        <pc:sldMkLst>
          <pc:docMk/>
          <pc:sldMk cId="401757023" sldId="342"/>
        </pc:sldMkLst>
        <pc:spChg chg="add mod">
          <ac:chgData name="Emma Farrow - Senior Analyst" userId="c1abfc49-158e-45b9-aeb7-de68c6c40f1f" providerId="ADAL" clId="{8905A55B-9C6E-45E0-8B05-474035B91B4E}" dt="2024-03-19T11:52:47.247" v="6"/>
          <ac:spMkLst>
            <pc:docMk/>
            <pc:sldMk cId="401757023" sldId="342"/>
            <ac:spMk id="7" creationId="{EA651336-C5CD-6BA5-580F-52FE2611885A}"/>
          </ac:spMkLst>
        </pc:spChg>
      </pc:sldChg>
      <pc:sldChg chg="addSp modSp add">
        <pc:chgData name="Emma Farrow - Senior Analyst" userId="c1abfc49-158e-45b9-aeb7-de68c6c40f1f" providerId="ADAL" clId="{8905A55B-9C6E-45E0-8B05-474035B91B4E}" dt="2024-03-19T11:53:20.561" v="13"/>
        <pc:sldMkLst>
          <pc:docMk/>
          <pc:sldMk cId="1771584535" sldId="368"/>
        </pc:sldMkLst>
        <pc:spChg chg="add mod">
          <ac:chgData name="Emma Farrow - Senior Analyst" userId="c1abfc49-158e-45b9-aeb7-de68c6c40f1f" providerId="ADAL" clId="{8905A55B-9C6E-45E0-8B05-474035B91B4E}" dt="2024-03-19T11:53:20.561" v="13"/>
          <ac:spMkLst>
            <pc:docMk/>
            <pc:sldMk cId="1771584535" sldId="368"/>
            <ac:spMk id="3" creationId="{178A7400-53F3-BE61-271B-DB18CD309AAB}"/>
          </ac:spMkLst>
        </pc:spChg>
      </pc:sldChg>
      <pc:sldChg chg="del">
        <pc:chgData name="Emma Farrow - Senior Analyst" userId="c1abfc49-158e-45b9-aeb7-de68c6c40f1f" providerId="ADAL" clId="{8905A55B-9C6E-45E0-8B05-474035B91B4E}" dt="2024-03-19T11:59:45.311" v="68" actId="47"/>
        <pc:sldMkLst>
          <pc:docMk/>
          <pc:sldMk cId="1913504067" sldId="370"/>
        </pc:sldMkLst>
      </pc:sldChg>
      <pc:sldChg chg="addSp modSp add">
        <pc:chgData name="Emma Farrow - Senior Analyst" userId="c1abfc49-158e-45b9-aeb7-de68c6c40f1f" providerId="ADAL" clId="{8905A55B-9C6E-45E0-8B05-474035B91B4E}" dt="2024-03-19T12:05:14.587" v="124" actId="255"/>
        <pc:sldMkLst>
          <pc:docMk/>
          <pc:sldMk cId="2447829810" sldId="386"/>
        </pc:sldMkLst>
        <pc:spChg chg="add mod">
          <ac:chgData name="Emma Farrow - Senior Analyst" userId="c1abfc49-158e-45b9-aeb7-de68c6c40f1f" providerId="ADAL" clId="{8905A55B-9C6E-45E0-8B05-474035B91B4E}" dt="2024-03-19T11:54:11.077" v="20"/>
          <ac:spMkLst>
            <pc:docMk/>
            <pc:sldMk cId="2447829810" sldId="386"/>
            <ac:spMk id="2" creationId="{591F2CFC-6090-5A81-A2EE-4E9520F1BA91}"/>
          </ac:spMkLst>
        </pc:spChg>
        <pc:graphicFrameChg chg="mod">
          <ac:chgData name="Emma Farrow - Senior Analyst" userId="c1abfc49-158e-45b9-aeb7-de68c6c40f1f" providerId="ADAL" clId="{8905A55B-9C6E-45E0-8B05-474035B91B4E}" dt="2024-03-19T12:05:14.587" v="124" actId="255"/>
          <ac:graphicFrameMkLst>
            <pc:docMk/>
            <pc:sldMk cId="2447829810" sldId="386"/>
            <ac:graphicFrameMk id="8" creationId="{A9E882D5-0EB2-E4CD-C818-843FBFC77709}"/>
          </ac:graphicFrameMkLst>
        </pc:graphicFrameChg>
      </pc:sldChg>
      <pc:sldChg chg="addSp modSp add mod">
        <pc:chgData name="Emma Farrow - Senior Analyst" userId="c1abfc49-158e-45b9-aeb7-de68c6c40f1f" providerId="ADAL" clId="{8905A55B-9C6E-45E0-8B05-474035B91B4E}" dt="2024-03-19T12:04:04.972" v="112" actId="1036"/>
        <pc:sldMkLst>
          <pc:docMk/>
          <pc:sldMk cId="2483854372" sldId="387"/>
        </pc:sldMkLst>
        <pc:spChg chg="mod">
          <ac:chgData name="Emma Farrow - Senior Analyst" userId="c1abfc49-158e-45b9-aeb7-de68c6c40f1f" providerId="ADAL" clId="{8905A55B-9C6E-45E0-8B05-474035B91B4E}" dt="2024-03-19T12:03:16.888" v="99" actId="1076"/>
          <ac:spMkLst>
            <pc:docMk/>
            <pc:sldMk cId="2483854372" sldId="387"/>
            <ac:spMk id="3" creationId="{54496C26-F5D5-B51D-4B62-06541184CC51}"/>
          </ac:spMkLst>
        </pc:spChg>
        <pc:spChg chg="add mod">
          <ac:chgData name="Emma Farrow - Senior Analyst" userId="c1abfc49-158e-45b9-aeb7-de68c6c40f1f" providerId="ADAL" clId="{8905A55B-9C6E-45E0-8B05-474035B91B4E}" dt="2024-03-19T11:53:35.527" v="15"/>
          <ac:spMkLst>
            <pc:docMk/>
            <pc:sldMk cId="2483854372" sldId="387"/>
            <ac:spMk id="4" creationId="{A3EA9894-C41B-B31F-523A-D0FCF4A96663}"/>
          </ac:spMkLst>
        </pc:spChg>
        <pc:spChg chg="add mod">
          <ac:chgData name="Emma Farrow - Senior Analyst" userId="c1abfc49-158e-45b9-aeb7-de68c6c40f1f" providerId="ADAL" clId="{8905A55B-9C6E-45E0-8B05-474035B91B4E}" dt="2024-03-19T12:04:04.972" v="112" actId="1036"/>
          <ac:spMkLst>
            <pc:docMk/>
            <pc:sldMk cId="2483854372" sldId="387"/>
            <ac:spMk id="5" creationId="{D54D478E-6FD7-1992-9D8C-0E4C3763CF70}"/>
          </ac:spMkLst>
        </pc:spChg>
        <pc:graphicFrameChg chg="mod">
          <ac:chgData name="Emma Farrow - Senior Analyst" userId="c1abfc49-158e-45b9-aeb7-de68c6c40f1f" providerId="ADAL" clId="{8905A55B-9C6E-45E0-8B05-474035B91B4E}" dt="2024-03-19T12:03:12.966" v="98" actId="1076"/>
          <ac:graphicFrameMkLst>
            <pc:docMk/>
            <pc:sldMk cId="2483854372" sldId="387"/>
            <ac:graphicFrameMk id="13" creationId="{4DE633A4-B886-E916-BDB8-B447C645F7E4}"/>
          </ac:graphicFrameMkLst>
        </pc:graphicFrameChg>
        <pc:picChg chg="mod">
          <ac:chgData name="Emma Farrow - Senior Analyst" userId="c1abfc49-158e-45b9-aeb7-de68c6c40f1f" providerId="ADAL" clId="{8905A55B-9C6E-45E0-8B05-474035B91B4E}" dt="2024-03-19T12:03:30.021" v="105" actId="14100"/>
          <ac:picMkLst>
            <pc:docMk/>
            <pc:sldMk cId="2483854372" sldId="387"/>
            <ac:picMk id="8" creationId="{6F7FEF67-C0FC-36F6-2015-9DD0E156FAAF}"/>
          </ac:picMkLst>
        </pc:picChg>
      </pc:sldChg>
      <pc:sldChg chg="del">
        <pc:chgData name="Emma Farrow - Senior Analyst" userId="c1abfc49-158e-45b9-aeb7-de68c6c40f1f" providerId="ADAL" clId="{8905A55B-9C6E-45E0-8B05-474035B91B4E}" dt="2024-03-19T11:59:47.718" v="72" actId="47"/>
        <pc:sldMkLst>
          <pc:docMk/>
          <pc:sldMk cId="1754553304" sldId="418"/>
        </pc:sldMkLst>
      </pc:sldChg>
      <pc:sldChg chg="del">
        <pc:chgData name="Emma Farrow - Senior Analyst" userId="c1abfc49-158e-45b9-aeb7-de68c6c40f1f" providerId="ADAL" clId="{8905A55B-9C6E-45E0-8B05-474035B91B4E}" dt="2024-03-19T11:59:45.612" v="69" actId="47"/>
        <pc:sldMkLst>
          <pc:docMk/>
          <pc:sldMk cId="128892676" sldId="419"/>
        </pc:sldMkLst>
      </pc:sldChg>
      <pc:sldChg chg="addSp delSp modSp add mod">
        <pc:chgData name="Emma Farrow - Senior Analyst" userId="c1abfc49-158e-45b9-aeb7-de68c6c40f1f" providerId="ADAL" clId="{8905A55B-9C6E-45E0-8B05-474035B91B4E}" dt="2024-03-19T12:06:02.877" v="127" actId="1076"/>
        <pc:sldMkLst>
          <pc:docMk/>
          <pc:sldMk cId="3483560193" sldId="813"/>
        </pc:sldMkLst>
        <pc:spChg chg="add del mod">
          <ac:chgData name="Emma Farrow - Senior Analyst" userId="c1abfc49-158e-45b9-aeb7-de68c6c40f1f" providerId="ADAL" clId="{8905A55B-9C6E-45E0-8B05-474035B91B4E}" dt="2024-03-19T11:58:02.451" v="29" actId="478"/>
          <ac:spMkLst>
            <pc:docMk/>
            <pc:sldMk cId="3483560193" sldId="813"/>
            <ac:spMk id="2" creationId="{F1B3256A-91CF-D861-A2AD-2324D20DBB44}"/>
          </ac:spMkLst>
        </pc:spChg>
        <pc:spChg chg="add mod">
          <ac:chgData name="Emma Farrow - Senior Analyst" userId="c1abfc49-158e-45b9-aeb7-de68c6c40f1f" providerId="ADAL" clId="{8905A55B-9C6E-45E0-8B05-474035B91B4E}" dt="2024-03-19T11:58:58.218" v="33" actId="1076"/>
          <ac:spMkLst>
            <pc:docMk/>
            <pc:sldMk cId="3483560193" sldId="813"/>
            <ac:spMk id="4" creationId="{10D33AB3-C995-3066-1477-5FE6F5569D4A}"/>
          </ac:spMkLst>
        </pc:spChg>
        <pc:spChg chg="mod">
          <ac:chgData name="Emma Farrow - Senior Analyst" userId="c1abfc49-158e-45b9-aeb7-de68c6c40f1f" providerId="ADAL" clId="{8905A55B-9C6E-45E0-8B05-474035B91B4E}" dt="2024-03-19T12:05:59.025" v="126" actId="1076"/>
          <ac:spMkLst>
            <pc:docMk/>
            <pc:sldMk cId="3483560193" sldId="813"/>
            <ac:spMk id="5" creationId="{964228DD-5366-C5C1-75A2-91DEA7037720}"/>
          </ac:spMkLst>
        </pc:spChg>
        <pc:picChg chg="mod">
          <ac:chgData name="Emma Farrow - Senior Analyst" userId="c1abfc49-158e-45b9-aeb7-de68c6c40f1f" providerId="ADAL" clId="{8905A55B-9C6E-45E0-8B05-474035B91B4E}" dt="2024-03-19T12:06:02.877" v="127" actId="1076"/>
          <ac:picMkLst>
            <pc:docMk/>
            <pc:sldMk cId="3483560193" sldId="813"/>
            <ac:picMk id="3" creationId="{C94130C2-20C8-7FE7-57E0-98298327BB25}"/>
          </ac:picMkLst>
        </pc:picChg>
      </pc:sldChg>
      <pc:sldChg chg="addSp modSp add mod">
        <pc:chgData name="Emma Farrow - Senior Analyst" userId="c1abfc49-158e-45b9-aeb7-de68c6c40f1f" providerId="ADAL" clId="{8905A55B-9C6E-45E0-8B05-474035B91B4E}" dt="2024-03-19T11:59:27.358" v="38" actId="1076"/>
        <pc:sldMkLst>
          <pc:docMk/>
          <pc:sldMk cId="4223419148" sldId="920"/>
        </pc:sldMkLst>
        <pc:spChg chg="add mod">
          <ac:chgData name="Emma Farrow - Senior Analyst" userId="c1abfc49-158e-45b9-aeb7-de68c6c40f1f" providerId="ADAL" clId="{8905A55B-9C6E-45E0-8B05-474035B91B4E}" dt="2024-03-19T11:59:27.358" v="38" actId="1076"/>
          <ac:spMkLst>
            <pc:docMk/>
            <pc:sldMk cId="4223419148" sldId="920"/>
            <ac:spMk id="2" creationId="{3B11A3EF-DB22-7BDF-AB76-C0DCBC586DB6}"/>
          </ac:spMkLst>
        </pc:spChg>
      </pc:sldChg>
      <pc:sldChg chg="addSp modSp add mod">
        <pc:chgData name="Emma Farrow - Senior Analyst" userId="c1abfc49-158e-45b9-aeb7-de68c6c40f1f" providerId="ADAL" clId="{8905A55B-9C6E-45E0-8B05-474035B91B4E}" dt="2024-03-19T12:04:38.551" v="118" actId="255"/>
        <pc:sldMkLst>
          <pc:docMk/>
          <pc:sldMk cId="3878097824" sldId="923"/>
        </pc:sldMkLst>
        <pc:spChg chg="add mod">
          <ac:chgData name="Emma Farrow - Senior Analyst" userId="c1abfc49-158e-45b9-aeb7-de68c6c40f1f" providerId="ADAL" clId="{8905A55B-9C6E-45E0-8B05-474035B91B4E}" dt="2024-03-19T11:53:56.503" v="18"/>
          <ac:spMkLst>
            <pc:docMk/>
            <pc:sldMk cId="3878097824" sldId="923"/>
            <ac:spMk id="2" creationId="{EFBDD215-03E1-1E08-A28F-A4ADE4D3E892}"/>
          </ac:spMkLst>
        </pc:spChg>
        <pc:spChg chg="mod">
          <ac:chgData name="Emma Farrow - Senior Analyst" userId="c1abfc49-158e-45b9-aeb7-de68c6c40f1f" providerId="ADAL" clId="{8905A55B-9C6E-45E0-8B05-474035B91B4E}" dt="2024-03-19T12:04:38.551" v="118" actId="255"/>
          <ac:spMkLst>
            <pc:docMk/>
            <pc:sldMk cId="3878097824" sldId="923"/>
            <ac:spMk id="6" creationId="{DBA47381-67D3-B7B6-023F-A484C327DABA}"/>
          </ac:spMkLst>
        </pc:spChg>
      </pc:sldChg>
      <pc:sldChg chg="addSp modSp add">
        <pc:chgData name="Emma Farrow - Senior Analyst" userId="c1abfc49-158e-45b9-aeb7-de68c6c40f1f" providerId="ADAL" clId="{8905A55B-9C6E-45E0-8B05-474035B91B4E}" dt="2024-03-19T11:54:25.190" v="22"/>
        <pc:sldMkLst>
          <pc:docMk/>
          <pc:sldMk cId="833800675" sldId="924"/>
        </pc:sldMkLst>
        <pc:spChg chg="add mod">
          <ac:chgData name="Emma Farrow - Senior Analyst" userId="c1abfc49-158e-45b9-aeb7-de68c6c40f1f" providerId="ADAL" clId="{8905A55B-9C6E-45E0-8B05-474035B91B4E}" dt="2024-03-19T11:54:25.190" v="22"/>
          <ac:spMkLst>
            <pc:docMk/>
            <pc:sldMk cId="833800675" sldId="924"/>
            <ac:spMk id="2" creationId="{EF68E56C-262B-0E88-6E35-39A95D850AE2}"/>
          </ac:spMkLst>
        </pc:spChg>
      </pc:sldChg>
      <pc:sldChg chg="addSp modSp add mod">
        <pc:chgData name="Emma Farrow - Senior Analyst" userId="c1abfc49-158e-45b9-aeb7-de68c6c40f1f" providerId="ADAL" clId="{8905A55B-9C6E-45E0-8B05-474035B91B4E}" dt="2024-03-19T12:02:59.905" v="97" actId="14100"/>
        <pc:sldMkLst>
          <pc:docMk/>
          <pc:sldMk cId="2556601904" sldId="926"/>
        </pc:sldMkLst>
        <pc:spChg chg="add mod">
          <ac:chgData name="Emma Farrow - Senior Analyst" userId="c1abfc49-158e-45b9-aeb7-de68c6c40f1f" providerId="ADAL" clId="{8905A55B-9C6E-45E0-8B05-474035B91B4E}" dt="2024-03-19T11:54:36.119" v="24"/>
          <ac:spMkLst>
            <pc:docMk/>
            <pc:sldMk cId="2556601904" sldId="926"/>
            <ac:spMk id="2" creationId="{CAC57AFF-BC7B-3CFE-C87E-F5FB29056EEE}"/>
          </ac:spMkLst>
        </pc:spChg>
        <pc:graphicFrameChg chg="mod">
          <ac:chgData name="Emma Farrow - Senior Analyst" userId="c1abfc49-158e-45b9-aeb7-de68c6c40f1f" providerId="ADAL" clId="{8905A55B-9C6E-45E0-8B05-474035B91B4E}" dt="2024-03-19T12:02:20.085" v="91" actId="20577"/>
          <ac:graphicFrameMkLst>
            <pc:docMk/>
            <pc:sldMk cId="2556601904" sldId="926"/>
            <ac:graphicFrameMk id="5" creationId="{EAD3725A-8C10-4DCF-A9F6-56CC300CF36B}"/>
          </ac:graphicFrameMkLst>
        </pc:graphicFrameChg>
        <pc:picChg chg="mod">
          <ac:chgData name="Emma Farrow - Senior Analyst" userId="c1abfc49-158e-45b9-aeb7-de68c6c40f1f" providerId="ADAL" clId="{8905A55B-9C6E-45E0-8B05-474035B91B4E}" dt="2024-03-19T12:02:59.905" v="97" actId="14100"/>
          <ac:picMkLst>
            <pc:docMk/>
            <pc:sldMk cId="2556601904" sldId="926"/>
            <ac:picMk id="10" creationId="{E1509E88-1DFA-D896-7033-E553929EC110}"/>
          </ac:picMkLst>
        </pc:picChg>
        <pc:cxnChg chg="mod">
          <ac:chgData name="Emma Farrow - Senior Analyst" userId="c1abfc49-158e-45b9-aeb7-de68c6c40f1f" providerId="ADAL" clId="{8905A55B-9C6E-45E0-8B05-474035B91B4E}" dt="2024-03-19T12:02:55.811" v="96" actId="1035"/>
          <ac:cxnSpMkLst>
            <pc:docMk/>
            <pc:sldMk cId="2556601904" sldId="926"/>
            <ac:cxnSpMk id="11" creationId="{2CE3828C-6DA9-B933-A420-BFE1BCF5895E}"/>
          </ac:cxnSpMkLst>
        </pc:cxnChg>
      </pc:sldChg>
      <pc:sldChg chg="del">
        <pc:chgData name="Emma Farrow - Senior Analyst" userId="c1abfc49-158e-45b9-aeb7-de68c6c40f1f" providerId="ADAL" clId="{8905A55B-9C6E-45E0-8B05-474035B91B4E}" dt="2024-03-19T11:59:43.939" v="65" actId="47"/>
        <pc:sldMkLst>
          <pc:docMk/>
          <pc:sldMk cId="3471053459" sldId="927"/>
        </pc:sldMkLst>
      </pc:sldChg>
      <pc:sldChg chg="addSp modSp add mod">
        <pc:chgData name="Emma Farrow - Senior Analyst" userId="c1abfc49-158e-45b9-aeb7-de68c6c40f1f" providerId="ADAL" clId="{8905A55B-9C6E-45E0-8B05-474035B91B4E}" dt="2024-03-19T12:02:02.232" v="89" actId="14100"/>
        <pc:sldMkLst>
          <pc:docMk/>
          <pc:sldMk cId="1884382896" sldId="928"/>
        </pc:sldMkLst>
        <pc:spChg chg="add mod">
          <ac:chgData name="Emma Farrow - Senior Analyst" userId="c1abfc49-158e-45b9-aeb7-de68c6c40f1f" providerId="ADAL" clId="{8905A55B-9C6E-45E0-8B05-474035B91B4E}" dt="2024-03-19T11:55:15.620" v="26"/>
          <ac:spMkLst>
            <pc:docMk/>
            <pc:sldMk cId="1884382896" sldId="928"/>
            <ac:spMk id="3" creationId="{62D5649B-7DD2-CBE7-7E64-D233D59A249F}"/>
          </ac:spMkLst>
        </pc:spChg>
        <pc:spChg chg="mod">
          <ac:chgData name="Emma Farrow - Senior Analyst" userId="c1abfc49-158e-45b9-aeb7-de68c6c40f1f" providerId="ADAL" clId="{8905A55B-9C6E-45E0-8B05-474035B91B4E}" dt="2024-03-19T12:02:02.232" v="89" actId="14100"/>
          <ac:spMkLst>
            <pc:docMk/>
            <pc:sldMk cId="1884382896" sldId="928"/>
            <ac:spMk id="6" creationId="{DBA47381-67D3-B7B6-023F-A484C327DABA}"/>
          </ac:spMkLst>
        </pc:spChg>
        <pc:picChg chg="mod">
          <ac:chgData name="Emma Farrow - Senior Analyst" userId="c1abfc49-158e-45b9-aeb7-de68c6c40f1f" providerId="ADAL" clId="{8905A55B-9C6E-45E0-8B05-474035B91B4E}" dt="2024-03-19T12:01:54.260" v="88" actId="14100"/>
          <ac:picMkLst>
            <pc:docMk/>
            <pc:sldMk cId="1884382896" sldId="928"/>
            <ac:picMk id="19" creationId="{CE387182-0E18-1EE5-15B5-2FF385019076}"/>
          </ac:picMkLst>
        </pc:picChg>
      </pc:sldChg>
      <pc:sldChg chg="del">
        <pc:chgData name="Emma Farrow - Senior Analyst" userId="c1abfc49-158e-45b9-aeb7-de68c6c40f1f" providerId="ADAL" clId="{8905A55B-9C6E-45E0-8B05-474035B91B4E}" dt="2024-03-19T11:59:32.271" v="39" actId="47"/>
        <pc:sldMkLst>
          <pc:docMk/>
          <pc:sldMk cId="234748640" sldId="930"/>
        </pc:sldMkLst>
      </pc:sldChg>
      <pc:sldChg chg="del">
        <pc:chgData name="Emma Farrow - Senior Analyst" userId="c1abfc49-158e-45b9-aeb7-de68c6c40f1f" providerId="ADAL" clId="{8905A55B-9C6E-45E0-8B05-474035B91B4E}" dt="2024-03-19T11:53:40.166" v="16" actId="47"/>
        <pc:sldMkLst>
          <pc:docMk/>
          <pc:sldMk cId="674795045" sldId="932"/>
        </pc:sldMkLst>
      </pc:sldChg>
      <pc:sldChg chg="del">
        <pc:chgData name="Emma Farrow - Senior Analyst" userId="c1abfc49-158e-45b9-aeb7-de68c6c40f1f" providerId="ADAL" clId="{8905A55B-9C6E-45E0-8B05-474035B91B4E}" dt="2024-03-19T11:59:34.692" v="45" actId="47"/>
        <pc:sldMkLst>
          <pc:docMk/>
          <pc:sldMk cId="1296886642" sldId="933"/>
        </pc:sldMkLst>
      </pc:sldChg>
      <pc:sldChg chg="del">
        <pc:chgData name="Emma Farrow - Senior Analyst" userId="c1abfc49-158e-45b9-aeb7-de68c6c40f1f" providerId="ADAL" clId="{8905A55B-9C6E-45E0-8B05-474035B91B4E}" dt="2024-03-19T11:59:36.582" v="51" actId="47"/>
        <pc:sldMkLst>
          <pc:docMk/>
          <pc:sldMk cId="1285892037" sldId="934"/>
        </pc:sldMkLst>
      </pc:sldChg>
      <pc:sldChg chg="del">
        <pc:chgData name="Emma Farrow - Senior Analyst" userId="c1abfc49-158e-45b9-aeb7-de68c6c40f1f" providerId="ADAL" clId="{8905A55B-9C6E-45E0-8B05-474035B91B4E}" dt="2024-03-19T11:59:38.488" v="55" actId="47"/>
        <pc:sldMkLst>
          <pc:docMk/>
          <pc:sldMk cId="623478214" sldId="938"/>
        </pc:sldMkLst>
      </pc:sldChg>
      <pc:sldChg chg="modSp mod">
        <pc:chgData name="Emma Farrow - Senior Analyst" userId="c1abfc49-158e-45b9-aeb7-de68c6c40f1f" providerId="ADAL" clId="{8905A55B-9C6E-45E0-8B05-474035B91B4E}" dt="2024-03-19T11:52:21.271" v="2" actId="20577"/>
        <pc:sldMkLst>
          <pc:docMk/>
          <pc:sldMk cId="2259170313" sldId="939"/>
        </pc:sldMkLst>
        <pc:spChg chg="mod">
          <ac:chgData name="Emma Farrow - Senior Analyst" userId="c1abfc49-158e-45b9-aeb7-de68c6c40f1f" providerId="ADAL" clId="{8905A55B-9C6E-45E0-8B05-474035B91B4E}" dt="2024-03-19T11:52:21.271" v="2" actId="20577"/>
          <ac:spMkLst>
            <pc:docMk/>
            <pc:sldMk cId="2259170313" sldId="939"/>
            <ac:spMk id="3" creationId="{AE701EAF-FF00-4D7C-24FF-841947A70F7D}"/>
          </ac:spMkLst>
        </pc:spChg>
        <pc:spChg chg="mod">
          <ac:chgData name="Emma Farrow - Senior Analyst" userId="c1abfc49-158e-45b9-aeb7-de68c6c40f1f" providerId="ADAL" clId="{8905A55B-9C6E-45E0-8B05-474035B91B4E}" dt="2024-03-19T11:52:16.800" v="0"/>
          <ac:spMkLst>
            <pc:docMk/>
            <pc:sldMk cId="2259170313" sldId="939"/>
            <ac:spMk id="5" creationId="{6102917A-C2FD-1995-B80E-1385652B5B37}"/>
          </ac:spMkLst>
        </pc:spChg>
      </pc:sldChg>
      <pc:sldChg chg="addSp delSp modSp del mod">
        <pc:chgData name="Emma Farrow - Senior Analyst" userId="c1abfc49-158e-45b9-aeb7-de68c6c40f1f" providerId="ADAL" clId="{8905A55B-9C6E-45E0-8B05-474035B91B4E}" dt="2024-03-19T11:52:51.667" v="7" actId="47"/>
        <pc:sldMkLst>
          <pc:docMk/>
          <pc:sldMk cId="609970794" sldId="940"/>
        </pc:sldMkLst>
        <pc:spChg chg="add del mod">
          <ac:chgData name="Emma Farrow - Senior Analyst" userId="c1abfc49-158e-45b9-aeb7-de68c6c40f1f" providerId="ADAL" clId="{8905A55B-9C6E-45E0-8B05-474035B91B4E}" dt="2024-03-19T11:52:45.326" v="5" actId="478"/>
          <ac:spMkLst>
            <pc:docMk/>
            <pc:sldMk cId="609970794" sldId="940"/>
            <ac:spMk id="7" creationId="{10293166-E7B4-CF49-2FDA-66919FD66B0B}"/>
          </ac:spMkLst>
        </pc:spChg>
      </pc:sldChg>
      <pc:sldChg chg="del">
        <pc:chgData name="Emma Farrow - Senior Analyst" userId="c1abfc49-158e-45b9-aeb7-de68c6c40f1f" providerId="ADAL" clId="{8905A55B-9C6E-45E0-8B05-474035B91B4E}" dt="2024-03-19T11:59:07.531" v="34" actId="47"/>
        <pc:sldMkLst>
          <pc:docMk/>
          <pc:sldMk cId="2416390116" sldId="944"/>
        </pc:sldMkLst>
      </pc:sldChg>
      <pc:sldChg chg="del">
        <pc:chgData name="Emma Farrow - Senior Analyst" userId="c1abfc49-158e-45b9-aeb7-de68c6c40f1f" providerId="ADAL" clId="{8905A55B-9C6E-45E0-8B05-474035B91B4E}" dt="2024-03-19T11:59:32.625" v="40" actId="47"/>
        <pc:sldMkLst>
          <pc:docMk/>
          <pc:sldMk cId="626367880" sldId="945"/>
        </pc:sldMkLst>
      </pc:sldChg>
      <pc:sldChg chg="del">
        <pc:chgData name="Emma Farrow - Senior Analyst" userId="c1abfc49-158e-45b9-aeb7-de68c6c40f1f" providerId="ADAL" clId="{8905A55B-9C6E-45E0-8B05-474035B91B4E}" dt="2024-03-19T11:59:33.073" v="41" actId="47"/>
        <pc:sldMkLst>
          <pc:docMk/>
          <pc:sldMk cId="3562179463" sldId="946"/>
        </pc:sldMkLst>
      </pc:sldChg>
      <pc:sldChg chg="del">
        <pc:chgData name="Emma Farrow - Senior Analyst" userId="c1abfc49-158e-45b9-aeb7-de68c6c40f1f" providerId="ADAL" clId="{8905A55B-9C6E-45E0-8B05-474035B91B4E}" dt="2024-03-19T11:59:33.527" v="42" actId="47"/>
        <pc:sldMkLst>
          <pc:docMk/>
          <pc:sldMk cId="2098172106" sldId="947"/>
        </pc:sldMkLst>
      </pc:sldChg>
      <pc:sldChg chg="del">
        <pc:chgData name="Emma Farrow - Senior Analyst" userId="c1abfc49-158e-45b9-aeb7-de68c6c40f1f" providerId="ADAL" clId="{8905A55B-9C6E-45E0-8B05-474035B91B4E}" dt="2024-03-19T11:59:33.706" v="43" actId="47"/>
        <pc:sldMkLst>
          <pc:docMk/>
          <pc:sldMk cId="1873024820" sldId="948"/>
        </pc:sldMkLst>
      </pc:sldChg>
      <pc:sldChg chg="del">
        <pc:chgData name="Emma Farrow - Senior Analyst" userId="c1abfc49-158e-45b9-aeb7-de68c6c40f1f" providerId="ADAL" clId="{8905A55B-9C6E-45E0-8B05-474035B91B4E}" dt="2024-03-19T11:59:33.975" v="44" actId="47"/>
        <pc:sldMkLst>
          <pc:docMk/>
          <pc:sldMk cId="1063022636" sldId="949"/>
        </pc:sldMkLst>
      </pc:sldChg>
      <pc:sldChg chg="del">
        <pc:chgData name="Emma Farrow - Senior Analyst" userId="c1abfc49-158e-45b9-aeb7-de68c6c40f1f" providerId="ADAL" clId="{8905A55B-9C6E-45E0-8B05-474035B91B4E}" dt="2024-03-19T11:59:41.400" v="60" actId="47"/>
        <pc:sldMkLst>
          <pc:docMk/>
          <pc:sldMk cId="1600310358" sldId="950"/>
        </pc:sldMkLst>
      </pc:sldChg>
      <pc:sldChg chg="del">
        <pc:chgData name="Emma Farrow - Senior Analyst" userId="c1abfc49-158e-45b9-aeb7-de68c6c40f1f" providerId="ADAL" clId="{8905A55B-9C6E-45E0-8B05-474035B91B4E}" dt="2024-03-19T11:59:34.846" v="46" actId="47"/>
        <pc:sldMkLst>
          <pc:docMk/>
          <pc:sldMk cId="2399878850" sldId="952"/>
        </pc:sldMkLst>
      </pc:sldChg>
      <pc:sldChg chg="del">
        <pc:chgData name="Emma Farrow - Senior Analyst" userId="c1abfc49-158e-45b9-aeb7-de68c6c40f1f" providerId="ADAL" clId="{8905A55B-9C6E-45E0-8B05-474035B91B4E}" dt="2024-03-19T11:59:35.764" v="48" actId="47"/>
        <pc:sldMkLst>
          <pc:docMk/>
          <pc:sldMk cId="1237757292" sldId="953"/>
        </pc:sldMkLst>
      </pc:sldChg>
      <pc:sldChg chg="del">
        <pc:chgData name="Emma Farrow - Senior Analyst" userId="c1abfc49-158e-45b9-aeb7-de68c6c40f1f" providerId="ADAL" clId="{8905A55B-9C6E-45E0-8B05-474035B91B4E}" dt="2024-03-19T11:59:35.927" v="49" actId="47"/>
        <pc:sldMkLst>
          <pc:docMk/>
          <pc:sldMk cId="3486955868" sldId="954"/>
        </pc:sldMkLst>
      </pc:sldChg>
      <pc:sldChg chg="del">
        <pc:chgData name="Emma Farrow - Senior Analyst" userId="c1abfc49-158e-45b9-aeb7-de68c6c40f1f" providerId="ADAL" clId="{8905A55B-9C6E-45E0-8B05-474035B91B4E}" dt="2024-03-19T11:59:36.196" v="50" actId="47"/>
        <pc:sldMkLst>
          <pc:docMk/>
          <pc:sldMk cId="3020563433" sldId="956"/>
        </pc:sldMkLst>
      </pc:sldChg>
      <pc:sldChg chg="del">
        <pc:chgData name="Emma Farrow - Senior Analyst" userId="c1abfc49-158e-45b9-aeb7-de68c6c40f1f" providerId="ADAL" clId="{8905A55B-9C6E-45E0-8B05-474035B91B4E}" dt="2024-03-19T11:59:40.999" v="59" actId="47"/>
        <pc:sldMkLst>
          <pc:docMk/>
          <pc:sldMk cId="1351827133" sldId="957"/>
        </pc:sldMkLst>
      </pc:sldChg>
      <pc:sldChg chg="del">
        <pc:chgData name="Emma Farrow - Senior Analyst" userId="c1abfc49-158e-45b9-aeb7-de68c6c40f1f" providerId="ADAL" clId="{8905A55B-9C6E-45E0-8B05-474035B91B4E}" dt="2024-03-19T11:59:35.147" v="47" actId="47"/>
        <pc:sldMkLst>
          <pc:docMk/>
          <pc:sldMk cId="3727620880" sldId="958"/>
        </pc:sldMkLst>
      </pc:sldChg>
      <pc:sldChg chg="del">
        <pc:chgData name="Emma Farrow - Senior Analyst" userId="c1abfc49-158e-45b9-aeb7-de68c6c40f1f" providerId="ADAL" clId="{8905A55B-9C6E-45E0-8B05-474035B91B4E}" dt="2024-03-19T11:59:36.999" v="52" actId="47"/>
        <pc:sldMkLst>
          <pc:docMk/>
          <pc:sldMk cId="354223848" sldId="959"/>
        </pc:sldMkLst>
      </pc:sldChg>
      <pc:sldChg chg="del">
        <pc:chgData name="Emma Farrow - Senior Analyst" userId="c1abfc49-158e-45b9-aeb7-de68c6c40f1f" providerId="ADAL" clId="{8905A55B-9C6E-45E0-8B05-474035B91B4E}" dt="2024-03-19T11:59:37.539" v="53" actId="47"/>
        <pc:sldMkLst>
          <pc:docMk/>
          <pc:sldMk cId="4123475357" sldId="960"/>
        </pc:sldMkLst>
      </pc:sldChg>
      <pc:sldChg chg="del">
        <pc:chgData name="Emma Farrow - Senior Analyst" userId="c1abfc49-158e-45b9-aeb7-de68c6c40f1f" providerId="ADAL" clId="{8905A55B-9C6E-45E0-8B05-474035B91B4E}" dt="2024-03-19T11:59:38.087" v="54" actId="47"/>
        <pc:sldMkLst>
          <pc:docMk/>
          <pc:sldMk cId="1965995627" sldId="961"/>
        </pc:sldMkLst>
      </pc:sldChg>
      <pc:sldChg chg="del">
        <pc:chgData name="Emma Farrow - Senior Analyst" userId="c1abfc49-158e-45b9-aeb7-de68c6c40f1f" providerId="ADAL" clId="{8905A55B-9C6E-45E0-8B05-474035B91B4E}" dt="2024-03-19T11:59:38.905" v="56" actId="47"/>
        <pc:sldMkLst>
          <pc:docMk/>
          <pc:sldMk cId="1633098425" sldId="962"/>
        </pc:sldMkLst>
      </pc:sldChg>
      <pc:sldChg chg="del">
        <pc:chgData name="Emma Farrow - Senior Analyst" userId="c1abfc49-158e-45b9-aeb7-de68c6c40f1f" providerId="ADAL" clId="{8905A55B-9C6E-45E0-8B05-474035B91B4E}" dt="2024-03-19T11:59:39.422" v="57" actId="47"/>
        <pc:sldMkLst>
          <pc:docMk/>
          <pc:sldMk cId="3808711428" sldId="963"/>
        </pc:sldMkLst>
      </pc:sldChg>
      <pc:sldChg chg="del">
        <pc:chgData name="Emma Farrow - Senior Analyst" userId="c1abfc49-158e-45b9-aeb7-de68c6c40f1f" providerId="ADAL" clId="{8905A55B-9C6E-45E0-8B05-474035B91B4E}" dt="2024-03-19T11:59:39.745" v="58" actId="47"/>
        <pc:sldMkLst>
          <pc:docMk/>
          <pc:sldMk cId="308648814" sldId="964"/>
        </pc:sldMkLst>
      </pc:sldChg>
      <pc:sldChg chg="del">
        <pc:chgData name="Emma Farrow - Senior Analyst" userId="c1abfc49-158e-45b9-aeb7-de68c6c40f1f" providerId="ADAL" clId="{8905A55B-9C6E-45E0-8B05-474035B91B4E}" dt="2024-03-19T11:59:41.717" v="61" actId="47"/>
        <pc:sldMkLst>
          <pc:docMk/>
          <pc:sldMk cId="4115291742" sldId="965"/>
        </pc:sldMkLst>
      </pc:sldChg>
      <pc:sldChg chg="del">
        <pc:chgData name="Emma Farrow - Senior Analyst" userId="c1abfc49-158e-45b9-aeb7-de68c6c40f1f" providerId="ADAL" clId="{8905A55B-9C6E-45E0-8B05-474035B91B4E}" dt="2024-03-19T11:59:42.134" v="62" actId="47"/>
        <pc:sldMkLst>
          <pc:docMk/>
          <pc:sldMk cId="3052052527" sldId="966"/>
        </pc:sldMkLst>
      </pc:sldChg>
      <pc:sldChg chg="del">
        <pc:chgData name="Emma Farrow - Senior Analyst" userId="c1abfc49-158e-45b9-aeb7-de68c6c40f1f" providerId="ADAL" clId="{8905A55B-9C6E-45E0-8B05-474035B91B4E}" dt="2024-03-19T11:59:45.882" v="70" actId="47"/>
        <pc:sldMkLst>
          <pc:docMk/>
          <pc:sldMk cId="4208884107" sldId="967"/>
        </pc:sldMkLst>
      </pc:sldChg>
      <pc:sldChg chg="del">
        <pc:chgData name="Emma Farrow - Senior Analyst" userId="c1abfc49-158e-45b9-aeb7-de68c6c40f1f" providerId="ADAL" clId="{8905A55B-9C6E-45E0-8B05-474035B91B4E}" dt="2024-03-19T11:59:42.457" v="63" actId="47"/>
        <pc:sldMkLst>
          <pc:docMk/>
          <pc:sldMk cId="4068384994" sldId="968"/>
        </pc:sldMkLst>
      </pc:sldChg>
      <pc:sldChg chg="del">
        <pc:chgData name="Emma Farrow - Senior Analyst" userId="c1abfc49-158e-45b9-aeb7-de68c6c40f1f" providerId="ADAL" clId="{8905A55B-9C6E-45E0-8B05-474035B91B4E}" dt="2024-03-19T11:59:43.275" v="64" actId="47"/>
        <pc:sldMkLst>
          <pc:docMk/>
          <pc:sldMk cId="371323521" sldId="969"/>
        </pc:sldMkLst>
      </pc:sldChg>
      <pc:sldChg chg="del">
        <pc:chgData name="Emma Farrow - Senior Analyst" userId="c1abfc49-158e-45b9-aeb7-de68c6c40f1f" providerId="ADAL" clId="{8905A55B-9C6E-45E0-8B05-474035B91B4E}" dt="2024-03-19T11:59:44.494" v="66" actId="47"/>
        <pc:sldMkLst>
          <pc:docMk/>
          <pc:sldMk cId="2400373487" sldId="970"/>
        </pc:sldMkLst>
      </pc:sldChg>
      <pc:sldChg chg="del">
        <pc:chgData name="Emma Farrow - Senior Analyst" userId="c1abfc49-158e-45b9-aeb7-de68c6c40f1f" providerId="ADAL" clId="{8905A55B-9C6E-45E0-8B05-474035B91B4E}" dt="2024-03-19T11:59:48.681" v="73" actId="47"/>
        <pc:sldMkLst>
          <pc:docMk/>
          <pc:sldMk cId="1926474908" sldId="971"/>
        </pc:sldMkLst>
      </pc:sldChg>
      <pc:sldChg chg="del">
        <pc:chgData name="Emma Farrow - Senior Analyst" userId="c1abfc49-158e-45b9-aeb7-de68c6c40f1f" providerId="ADAL" clId="{8905A55B-9C6E-45E0-8B05-474035B91B4E}" dt="2024-03-19T11:59:46.847" v="71" actId="47"/>
        <pc:sldMkLst>
          <pc:docMk/>
          <pc:sldMk cId="2457075522" sldId="972"/>
        </pc:sldMkLst>
      </pc:sldChg>
      <pc:sldChg chg="addSp modSp add ord">
        <pc:chgData name="Emma Farrow - Senior Analyst" userId="c1abfc49-158e-45b9-aeb7-de68c6c40f1f" providerId="ADAL" clId="{8905A55B-9C6E-45E0-8B05-474035B91B4E}" dt="2024-03-19T11:53:09.749" v="11"/>
        <pc:sldMkLst>
          <pc:docMk/>
          <pc:sldMk cId="850647594" sldId="973"/>
        </pc:sldMkLst>
        <pc:spChg chg="add mod">
          <ac:chgData name="Emma Farrow - Senior Analyst" userId="c1abfc49-158e-45b9-aeb7-de68c6c40f1f" providerId="ADAL" clId="{8905A55B-9C6E-45E0-8B05-474035B91B4E}" dt="2024-03-19T11:53:09.749" v="11"/>
          <ac:spMkLst>
            <pc:docMk/>
            <pc:sldMk cId="850647594" sldId="973"/>
            <ac:spMk id="3" creationId="{B046A1B5-30F0-CE94-2798-46DAB4FAD554}"/>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29.png"/></Relationships>
</file>

<file path=ppt/diagrams/_rels/data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5.svg"/><Relationship Id="rId5" Type="http://schemas.openxmlformats.org/officeDocument/2006/relationships/image" Target="../media/image19.png"/><Relationship Id="rId4" Type="http://schemas.openxmlformats.org/officeDocument/2006/relationships/image" Target="../media/image32.svg"/></Relationships>
</file>

<file path=ppt/diagrams/_rels/data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5.svg"/><Relationship Id="rId5" Type="http://schemas.openxmlformats.org/officeDocument/2006/relationships/image" Target="../media/image19.png"/><Relationship Id="rId4" Type="http://schemas.openxmlformats.org/officeDocument/2006/relationships/image" Target="../media/image32.svg"/></Relationships>
</file>

<file path=ppt/diagrams/_rels/data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5.svg"/><Relationship Id="rId5" Type="http://schemas.openxmlformats.org/officeDocument/2006/relationships/image" Target="../media/image19.png"/><Relationship Id="rId4" Type="http://schemas.openxmlformats.org/officeDocument/2006/relationships/image" Target="../media/image3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5.svg"/><Relationship Id="rId5" Type="http://schemas.openxmlformats.org/officeDocument/2006/relationships/image" Target="../media/image19.png"/><Relationship Id="rId4" Type="http://schemas.openxmlformats.org/officeDocument/2006/relationships/image" Target="../media/image3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2E823B-0EA5-416B-A236-182C039D22C4}"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0AB4D359-3DCF-4E9E-8F56-42B70E7D89CA}">
      <dgm:prSet custT="1"/>
      <dgm:spPr/>
      <dgm:t>
        <a:bodyPr/>
        <a:lstStyle/>
        <a:p>
          <a:pPr>
            <a:lnSpc>
              <a:spcPct val="100000"/>
            </a:lnSpc>
          </a:pPr>
          <a:r>
            <a:rPr lang="en-GB" sz="3600" b="0" dirty="0"/>
            <a:t>An explanation of how your project will create change or impact.</a:t>
          </a:r>
          <a:endParaRPr lang="en-US" sz="3600" b="0" dirty="0"/>
        </a:p>
      </dgm:t>
    </dgm:pt>
    <dgm:pt modelId="{CD77B4CF-76D2-48E8-98DC-32DFA7CF1894}" type="parTrans" cxnId="{0B44B414-D226-40A8-BF5E-2F38CF575BB5}">
      <dgm:prSet/>
      <dgm:spPr/>
      <dgm:t>
        <a:bodyPr/>
        <a:lstStyle/>
        <a:p>
          <a:endParaRPr lang="en-US"/>
        </a:p>
      </dgm:t>
    </dgm:pt>
    <dgm:pt modelId="{9EFDFA43-49A9-4874-BC87-BD6477F1FE83}" type="sibTrans" cxnId="{0B44B414-D226-40A8-BF5E-2F38CF575BB5}">
      <dgm:prSet/>
      <dgm:spPr/>
      <dgm:t>
        <a:bodyPr/>
        <a:lstStyle/>
        <a:p>
          <a:pPr>
            <a:lnSpc>
              <a:spcPct val="100000"/>
            </a:lnSpc>
          </a:pPr>
          <a:endParaRPr lang="en-US"/>
        </a:p>
      </dgm:t>
    </dgm:pt>
    <dgm:pt modelId="{C1BF9724-EEF4-4921-911C-F606E91216CE}" type="pres">
      <dgm:prSet presAssocID="{FB2E823B-0EA5-416B-A236-182C039D22C4}" presName="root" presStyleCnt="0">
        <dgm:presLayoutVars>
          <dgm:dir/>
          <dgm:resizeHandles val="exact"/>
        </dgm:presLayoutVars>
      </dgm:prSet>
      <dgm:spPr/>
    </dgm:pt>
    <dgm:pt modelId="{8D8BB002-D52E-4916-98DF-FC64E3E1C1DA}" type="pres">
      <dgm:prSet presAssocID="{FB2E823B-0EA5-416B-A236-182C039D22C4}" presName="container" presStyleCnt="0">
        <dgm:presLayoutVars>
          <dgm:dir/>
          <dgm:resizeHandles val="exact"/>
        </dgm:presLayoutVars>
      </dgm:prSet>
      <dgm:spPr/>
    </dgm:pt>
    <dgm:pt modelId="{228D4B98-C041-45BF-99E5-98A8901A7169}" type="pres">
      <dgm:prSet presAssocID="{0AB4D359-3DCF-4E9E-8F56-42B70E7D89CA}" presName="compNode" presStyleCnt="0"/>
      <dgm:spPr/>
    </dgm:pt>
    <dgm:pt modelId="{6C6E85F3-B1E8-4722-B852-ED7ED571661D}" type="pres">
      <dgm:prSet presAssocID="{0AB4D359-3DCF-4E9E-8F56-42B70E7D89CA}" presName="iconBgRect" presStyleLbl="bgShp" presStyleIdx="0" presStyleCnt="1" custLinFactX="-69395" custLinFactNeighborX="-100000" custLinFactNeighborY="0"/>
      <dgm:spPr>
        <a:solidFill>
          <a:srgbClr val="C3D3E5"/>
        </a:solidFill>
      </dgm:spPr>
    </dgm:pt>
    <dgm:pt modelId="{9146A5AB-8011-4495-918D-96B216C2DB34}" type="pres">
      <dgm:prSet presAssocID="{0AB4D359-3DCF-4E9E-8F56-42B70E7D89CA}" presName="iconRect" presStyleLbl="node1" presStyleIdx="0" presStyleCnt="1" custLinFactX="-100000" custLinFactNeighborX="-197981" custLinFactNeighborY="0"/>
      <dgm:spPr>
        <a:blipFill>
          <a:blip xmlns:r="http://schemas.openxmlformats.org/officeDocument/2006/relationships" r:embed="rId1"/>
          <a:srcRect/>
          <a:stretch>
            <a:fillRect/>
          </a:stretch>
        </a:blipFill>
        <a:ln>
          <a:noFill/>
        </a:ln>
      </dgm:spPr>
    </dgm:pt>
    <dgm:pt modelId="{3DEA6265-DAB4-40FD-A332-D89310933946}" type="pres">
      <dgm:prSet presAssocID="{0AB4D359-3DCF-4E9E-8F56-42B70E7D89CA}" presName="spaceRect" presStyleCnt="0"/>
      <dgm:spPr/>
    </dgm:pt>
    <dgm:pt modelId="{0168FA46-2B2C-4119-A06C-0EAD4F31A145}" type="pres">
      <dgm:prSet presAssocID="{0AB4D359-3DCF-4E9E-8F56-42B70E7D89CA}" presName="textRect" presStyleLbl="revTx" presStyleIdx="0" presStyleCnt="1" custScaleX="295467" custLinFactNeighborX="44848">
        <dgm:presLayoutVars>
          <dgm:chMax val="1"/>
          <dgm:chPref val="1"/>
        </dgm:presLayoutVars>
      </dgm:prSet>
      <dgm:spPr/>
    </dgm:pt>
  </dgm:ptLst>
  <dgm:cxnLst>
    <dgm:cxn modelId="{0B44B414-D226-40A8-BF5E-2F38CF575BB5}" srcId="{FB2E823B-0EA5-416B-A236-182C039D22C4}" destId="{0AB4D359-3DCF-4E9E-8F56-42B70E7D89CA}" srcOrd="0" destOrd="0" parTransId="{CD77B4CF-76D2-48E8-98DC-32DFA7CF1894}" sibTransId="{9EFDFA43-49A9-4874-BC87-BD6477F1FE83}"/>
    <dgm:cxn modelId="{51D1E894-83CA-43A8-A0E4-1806831E6FA8}" type="presOf" srcId="{0AB4D359-3DCF-4E9E-8F56-42B70E7D89CA}" destId="{0168FA46-2B2C-4119-A06C-0EAD4F31A145}" srcOrd="0" destOrd="0" presId="urn:microsoft.com/office/officeart/2018/2/layout/IconCircleList"/>
    <dgm:cxn modelId="{46022FFC-5E70-4253-A0A1-6DD48CEFC87B}" type="presOf" srcId="{FB2E823B-0EA5-416B-A236-182C039D22C4}" destId="{C1BF9724-EEF4-4921-911C-F606E91216CE}" srcOrd="0" destOrd="0" presId="urn:microsoft.com/office/officeart/2018/2/layout/IconCircleList"/>
    <dgm:cxn modelId="{7933A772-37AC-4ED2-9EF0-4C5076F281BD}" type="presParOf" srcId="{C1BF9724-EEF4-4921-911C-F606E91216CE}" destId="{8D8BB002-D52E-4916-98DF-FC64E3E1C1DA}" srcOrd="0" destOrd="0" presId="urn:microsoft.com/office/officeart/2018/2/layout/IconCircleList"/>
    <dgm:cxn modelId="{46EB5139-F650-4D29-B6A7-DC9C832400E4}" type="presParOf" srcId="{8D8BB002-D52E-4916-98DF-FC64E3E1C1DA}" destId="{228D4B98-C041-45BF-99E5-98A8901A7169}" srcOrd="0" destOrd="0" presId="urn:microsoft.com/office/officeart/2018/2/layout/IconCircleList"/>
    <dgm:cxn modelId="{38A3A19C-203B-4195-A469-C1D0B2CC7336}" type="presParOf" srcId="{228D4B98-C041-45BF-99E5-98A8901A7169}" destId="{6C6E85F3-B1E8-4722-B852-ED7ED571661D}" srcOrd="0" destOrd="0" presId="urn:microsoft.com/office/officeart/2018/2/layout/IconCircleList"/>
    <dgm:cxn modelId="{A787F4BC-B00C-4993-9A01-7A1CD2D97D58}" type="presParOf" srcId="{228D4B98-C041-45BF-99E5-98A8901A7169}" destId="{9146A5AB-8011-4495-918D-96B216C2DB34}" srcOrd="1" destOrd="0" presId="urn:microsoft.com/office/officeart/2018/2/layout/IconCircleList"/>
    <dgm:cxn modelId="{E9CB8905-FB48-4194-9990-3D0E496FB6AB}" type="presParOf" srcId="{228D4B98-C041-45BF-99E5-98A8901A7169}" destId="{3DEA6265-DAB4-40FD-A332-D89310933946}" srcOrd="2" destOrd="0" presId="urn:microsoft.com/office/officeart/2018/2/layout/IconCircleList"/>
    <dgm:cxn modelId="{DC0419D2-12C3-40FA-8102-624CD1037B33}" type="presParOf" srcId="{228D4B98-C041-45BF-99E5-98A8901A7169}" destId="{0168FA46-2B2C-4119-A06C-0EAD4F31A14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2E823B-0EA5-416B-A236-182C039D22C4}"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0AB4D359-3DCF-4E9E-8F56-42B70E7D89CA}">
      <dgm:prSet custT="1"/>
      <dgm:spPr/>
      <dgm:t>
        <a:bodyPr/>
        <a:lstStyle/>
        <a:p>
          <a:pPr>
            <a:lnSpc>
              <a:spcPct val="100000"/>
            </a:lnSpc>
          </a:pPr>
          <a:r>
            <a:rPr lang="en-US" sz="1800" b="0" dirty="0"/>
            <a:t>Enhance clarity for your projects’ goals, activities and expected outcomes</a:t>
          </a:r>
          <a:endParaRPr lang="en-US" sz="1800" dirty="0"/>
        </a:p>
      </dgm:t>
    </dgm:pt>
    <dgm:pt modelId="{CD77B4CF-76D2-48E8-98DC-32DFA7CF1894}" type="parTrans" cxnId="{0B44B414-D226-40A8-BF5E-2F38CF575BB5}">
      <dgm:prSet/>
      <dgm:spPr/>
      <dgm:t>
        <a:bodyPr/>
        <a:lstStyle/>
        <a:p>
          <a:endParaRPr lang="en-US"/>
        </a:p>
      </dgm:t>
    </dgm:pt>
    <dgm:pt modelId="{9EFDFA43-49A9-4874-BC87-BD6477F1FE83}" type="sibTrans" cxnId="{0B44B414-D226-40A8-BF5E-2F38CF575BB5}">
      <dgm:prSet/>
      <dgm:spPr/>
      <dgm:t>
        <a:bodyPr/>
        <a:lstStyle/>
        <a:p>
          <a:pPr>
            <a:lnSpc>
              <a:spcPct val="100000"/>
            </a:lnSpc>
          </a:pPr>
          <a:endParaRPr lang="en-US"/>
        </a:p>
      </dgm:t>
    </dgm:pt>
    <dgm:pt modelId="{49DF5856-DA3B-4A16-AF9A-4E6C245FDD77}">
      <dgm:prSet/>
      <dgm:spPr/>
      <dgm:t>
        <a:bodyPr/>
        <a:lstStyle/>
        <a:p>
          <a:pPr>
            <a:lnSpc>
              <a:spcPct val="100000"/>
            </a:lnSpc>
          </a:pPr>
          <a:r>
            <a:rPr lang="en-US" b="0" dirty="0"/>
            <a:t>Are a useful communication tool to use with partners, funders and stakeholders for explaining and justifying your project</a:t>
          </a:r>
          <a:endParaRPr lang="en-US" dirty="0"/>
        </a:p>
      </dgm:t>
    </dgm:pt>
    <dgm:pt modelId="{DAEDDEEB-F643-4AFB-B187-A1D48B4FA248}" type="parTrans" cxnId="{9E32FE2C-267A-41AA-BDBA-C114464BD23C}">
      <dgm:prSet/>
      <dgm:spPr/>
      <dgm:t>
        <a:bodyPr/>
        <a:lstStyle/>
        <a:p>
          <a:endParaRPr lang="en-US"/>
        </a:p>
      </dgm:t>
    </dgm:pt>
    <dgm:pt modelId="{A664A319-30D2-4FB6-9FEA-1E37B5D8B823}" type="sibTrans" cxnId="{9E32FE2C-267A-41AA-BDBA-C114464BD23C}">
      <dgm:prSet/>
      <dgm:spPr/>
      <dgm:t>
        <a:bodyPr/>
        <a:lstStyle/>
        <a:p>
          <a:pPr>
            <a:lnSpc>
              <a:spcPct val="100000"/>
            </a:lnSpc>
          </a:pPr>
          <a:endParaRPr lang="en-US"/>
        </a:p>
      </dgm:t>
    </dgm:pt>
    <dgm:pt modelId="{F9A3B5CD-E962-4C4E-9C09-548045656D62}">
      <dgm:prSet custT="1"/>
      <dgm:spPr/>
      <dgm:t>
        <a:bodyPr/>
        <a:lstStyle/>
        <a:p>
          <a:pPr>
            <a:lnSpc>
              <a:spcPct val="100000"/>
            </a:lnSpc>
          </a:pPr>
          <a:r>
            <a:rPr lang="en-US" sz="1800" b="0" dirty="0"/>
            <a:t>Help focus your work. Identifying key components required to achieve desired outcomes helps ensure efforts and resources are focused on impactful strategies </a:t>
          </a:r>
          <a:endParaRPr lang="en-US" sz="1800" dirty="0"/>
        </a:p>
      </dgm:t>
    </dgm:pt>
    <dgm:pt modelId="{F142C112-B4C5-450F-83A0-419B75A7308B}" type="parTrans" cxnId="{A7489478-201C-4D64-AB85-528B5AB7AE72}">
      <dgm:prSet/>
      <dgm:spPr/>
      <dgm:t>
        <a:bodyPr/>
        <a:lstStyle/>
        <a:p>
          <a:endParaRPr lang="en-US"/>
        </a:p>
      </dgm:t>
    </dgm:pt>
    <dgm:pt modelId="{50099BA8-FC0A-4466-A703-76C004F7AE7D}" type="sibTrans" cxnId="{A7489478-201C-4D64-AB85-528B5AB7AE72}">
      <dgm:prSet/>
      <dgm:spPr/>
      <dgm:t>
        <a:bodyPr/>
        <a:lstStyle/>
        <a:p>
          <a:pPr>
            <a:lnSpc>
              <a:spcPct val="100000"/>
            </a:lnSpc>
          </a:pPr>
          <a:endParaRPr lang="en-US"/>
        </a:p>
      </dgm:t>
    </dgm:pt>
    <dgm:pt modelId="{57AF2840-25F3-4158-9CD9-5A03375672C2}">
      <dgm:prSet/>
      <dgm:spPr/>
      <dgm:t>
        <a:bodyPr/>
        <a:lstStyle/>
        <a:p>
          <a:pPr>
            <a:lnSpc>
              <a:spcPct val="100000"/>
            </a:lnSpc>
          </a:pPr>
          <a:r>
            <a:rPr lang="en-US" b="0" dirty="0"/>
            <a:t>Encourage reflection and learning during project implementation to support continuous improvement</a:t>
          </a:r>
          <a:endParaRPr lang="en-US" dirty="0"/>
        </a:p>
      </dgm:t>
    </dgm:pt>
    <dgm:pt modelId="{7690AA10-E42E-47FA-8D46-83C766B69151}" type="parTrans" cxnId="{05681805-5B7D-4AFF-B0D8-45A11D69E7FA}">
      <dgm:prSet/>
      <dgm:spPr/>
      <dgm:t>
        <a:bodyPr/>
        <a:lstStyle/>
        <a:p>
          <a:endParaRPr lang="en-GB"/>
        </a:p>
      </dgm:t>
    </dgm:pt>
    <dgm:pt modelId="{110C05AE-B44C-4C10-9DAB-1064260A0433}" type="sibTrans" cxnId="{05681805-5B7D-4AFF-B0D8-45A11D69E7FA}">
      <dgm:prSet/>
      <dgm:spPr/>
      <dgm:t>
        <a:bodyPr/>
        <a:lstStyle/>
        <a:p>
          <a:pPr>
            <a:lnSpc>
              <a:spcPct val="100000"/>
            </a:lnSpc>
          </a:pPr>
          <a:endParaRPr lang="en-GB"/>
        </a:p>
      </dgm:t>
    </dgm:pt>
    <dgm:pt modelId="{C41A4342-CE63-4594-8FC9-B2CD4AC9640D}">
      <dgm:prSet/>
      <dgm:spPr/>
      <dgm:t>
        <a:bodyPr/>
        <a:lstStyle/>
        <a:p>
          <a:pPr>
            <a:lnSpc>
              <a:spcPct val="100000"/>
            </a:lnSpc>
          </a:pPr>
          <a:r>
            <a:rPr lang="en-US" dirty="0"/>
            <a:t>Helps identify appropriate measures to monitor and evaluate the projects process and success.</a:t>
          </a:r>
        </a:p>
      </dgm:t>
    </dgm:pt>
    <dgm:pt modelId="{FDF66E4E-66BE-4AD6-B8B8-1C5C48636BBD}" type="parTrans" cxnId="{BB503AF7-391C-4514-B3C4-45B6BC10C3D3}">
      <dgm:prSet/>
      <dgm:spPr/>
      <dgm:t>
        <a:bodyPr/>
        <a:lstStyle/>
        <a:p>
          <a:endParaRPr lang="en-GB"/>
        </a:p>
      </dgm:t>
    </dgm:pt>
    <dgm:pt modelId="{F6AC214F-214D-4221-B529-A1AB078CE982}" type="sibTrans" cxnId="{BB503AF7-391C-4514-B3C4-45B6BC10C3D3}">
      <dgm:prSet/>
      <dgm:spPr/>
      <dgm:t>
        <a:bodyPr/>
        <a:lstStyle/>
        <a:p>
          <a:endParaRPr lang="en-GB"/>
        </a:p>
      </dgm:t>
    </dgm:pt>
    <dgm:pt modelId="{4832A243-9DC5-4A1B-955E-0C2AC68E1253}">
      <dgm:prSet/>
      <dgm:spPr/>
      <dgm:t>
        <a:bodyPr/>
        <a:lstStyle/>
        <a:p>
          <a:pPr>
            <a:lnSpc>
              <a:spcPct val="100000"/>
            </a:lnSpc>
          </a:pPr>
          <a:r>
            <a:rPr lang="en-US" dirty="0"/>
            <a:t>Provided a framework for evaluating the implementation and impact of your project</a:t>
          </a:r>
        </a:p>
      </dgm:t>
    </dgm:pt>
    <dgm:pt modelId="{DB890B73-BDBF-4817-ADAB-6F5A376DCC25}" type="sibTrans" cxnId="{0A6BB0FB-A2B7-4237-BD5B-405F6AAE8D70}">
      <dgm:prSet/>
      <dgm:spPr/>
      <dgm:t>
        <a:bodyPr/>
        <a:lstStyle/>
        <a:p>
          <a:pPr>
            <a:lnSpc>
              <a:spcPct val="100000"/>
            </a:lnSpc>
          </a:pPr>
          <a:endParaRPr lang="en-GB"/>
        </a:p>
      </dgm:t>
    </dgm:pt>
    <dgm:pt modelId="{F35B1B0C-AF87-4C6F-936F-374EA13E7446}" type="parTrans" cxnId="{0A6BB0FB-A2B7-4237-BD5B-405F6AAE8D70}">
      <dgm:prSet/>
      <dgm:spPr/>
      <dgm:t>
        <a:bodyPr/>
        <a:lstStyle/>
        <a:p>
          <a:endParaRPr lang="en-GB"/>
        </a:p>
      </dgm:t>
    </dgm:pt>
    <dgm:pt modelId="{C1BF9724-EEF4-4921-911C-F606E91216CE}" type="pres">
      <dgm:prSet presAssocID="{FB2E823B-0EA5-416B-A236-182C039D22C4}" presName="root" presStyleCnt="0">
        <dgm:presLayoutVars>
          <dgm:dir/>
          <dgm:resizeHandles val="exact"/>
        </dgm:presLayoutVars>
      </dgm:prSet>
      <dgm:spPr/>
    </dgm:pt>
    <dgm:pt modelId="{8D8BB002-D52E-4916-98DF-FC64E3E1C1DA}" type="pres">
      <dgm:prSet presAssocID="{FB2E823B-0EA5-416B-A236-182C039D22C4}" presName="container" presStyleCnt="0">
        <dgm:presLayoutVars>
          <dgm:dir/>
          <dgm:resizeHandles val="exact"/>
        </dgm:presLayoutVars>
      </dgm:prSet>
      <dgm:spPr/>
    </dgm:pt>
    <dgm:pt modelId="{228D4B98-C041-45BF-99E5-98A8901A7169}" type="pres">
      <dgm:prSet presAssocID="{0AB4D359-3DCF-4E9E-8F56-42B70E7D89CA}" presName="compNode" presStyleCnt="0"/>
      <dgm:spPr/>
    </dgm:pt>
    <dgm:pt modelId="{6C6E85F3-B1E8-4722-B852-ED7ED571661D}" type="pres">
      <dgm:prSet presAssocID="{0AB4D359-3DCF-4E9E-8F56-42B70E7D89CA}" presName="iconBgRect" presStyleLbl="bgShp" presStyleIdx="0" presStyleCnt="6" custLinFactY="-4733" custLinFactNeighborX="1865" custLinFactNeighborY="-100000"/>
      <dgm:spPr>
        <a:solidFill>
          <a:srgbClr val="C3D3E5"/>
        </a:solidFill>
      </dgm:spPr>
    </dgm:pt>
    <dgm:pt modelId="{9146A5AB-8011-4495-918D-96B216C2DB34}" type="pres">
      <dgm:prSet presAssocID="{0AB4D359-3DCF-4E9E-8F56-42B70E7D89CA}" presName="iconRect" presStyleLbl="node1" presStyleIdx="0" presStyleCnt="6" custLinFactNeighborX="5672" custLinFactNeighborY="-913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3DEA6265-DAB4-40FD-A332-D89310933946}" type="pres">
      <dgm:prSet presAssocID="{0AB4D359-3DCF-4E9E-8F56-42B70E7D89CA}" presName="spaceRect" presStyleCnt="0"/>
      <dgm:spPr/>
    </dgm:pt>
    <dgm:pt modelId="{0168FA46-2B2C-4119-A06C-0EAD4F31A145}" type="pres">
      <dgm:prSet presAssocID="{0AB4D359-3DCF-4E9E-8F56-42B70E7D89CA}" presName="textRect" presStyleLbl="revTx" presStyleIdx="0" presStyleCnt="6" custLinFactY="-4733" custLinFactNeighborX="791" custLinFactNeighborY="-100000">
        <dgm:presLayoutVars>
          <dgm:chMax val="1"/>
          <dgm:chPref val="1"/>
        </dgm:presLayoutVars>
      </dgm:prSet>
      <dgm:spPr/>
    </dgm:pt>
    <dgm:pt modelId="{3D555784-D3A2-4D8B-B255-E5D60E8D7D00}" type="pres">
      <dgm:prSet presAssocID="{9EFDFA43-49A9-4874-BC87-BD6477F1FE83}" presName="sibTrans" presStyleLbl="sibTrans2D1" presStyleIdx="0" presStyleCnt="0"/>
      <dgm:spPr/>
    </dgm:pt>
    <dgm:pt modelId="{13142746-0606-4BE1-88B8-B28D151D9980}" type="pres">
      <dgm:prSet presAssocID="{49DF5856-DA3B-4A16-AF9A-4E6C245FDD77}" presName="compNode" presStyleCnt="0"/>
      <dgm:spPr/>
    </dgm:pt>
    <dgm:pt modelId="{0F6805F0-4166-403B-A690-014506BEBAB9}" type="pres">
      <dgm:prSet presAssocID="{49DF5856-DA3B-4A16-AF9A-4E6C245FDD77}" presName="iconBgRect" presStyleLbl="bgShp" presStyleIdx="1" presStyleCnt="6" custLinFactY="-4733" custLinFactNeighborX="1865" custLinFactNeighborY="-100000"/>
      <dgm:spPr>
        <a:solidFill>
          <a:srgbClr val="C3D3E5"/>
        </a:solidFill>
      </dgm:spPr>
    </dgm:pt>
    <dgm:pt modelId="{EB93A386-8BB1-4AEC-8D6A-CEFD235737B5}" type="pres">
      <dgm:prSet presAssocID="{49DF5856-DA3B-4A16-AF9A-4E6C245FDD77}" presName="iconRect" presStyleLbl="node1" presStyleIdx="1" presStyleCnt="6" custLinFactNeighborX="3902" custLinFactNeighborY="-913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D25896B0-1523-41AD-AC1D-DB5F1432B088}" type="pres">
      <dgm:prSet presAssocID="{49DF5856-DA3B-4A16-AF9A-4E6C245FDD77}" presName="spaceRect" presStyleCnt="0"/>
      <dgm:spPr/>
    </dgm:pt>
    <dgm:pt modelId="{A970E19C-429F-4D3C-A2BD-2B746A91410B}" type="pres">
      <dgm:prSet presAssocID="{49DF5856-DA3B-4A16-AF9A-4E6C245FDD77}" presName="textRect" presStyleLbl="revTx" presStyleIdx="1" presStyleCnt="6" custLinFactY="-4733" custLinFactNeighborX="791" custLinFactNeighborY="-100000">
        <dgm:presLayoutVars>
          <dgm:chMax val="1"/>
          <dgm:chPref val="1"/>
        </dgm:presLayoutVars>
      </dgm:prSet>
      <dgm:spPr/>
    </dgm:pt>
    <dgm:pt modelId="{8A244F7A-553C-4982-A16F-F8B8FB86F542}" type="pres">
      <dgm:prSet presAssocID="{A664A319-30D2-4FB6-9FEA-1E37B5D8B823}" presName="sibTrans" presStyleLbl="sibTrans2D1" presStyleIdx="0" presStyleCnt="0"/>
      <dgm:spPr/>
    </dgm:pt>
    <dgm:pt modelId="{2C8CB5CC-4E78-4E31-BF1D-3EF92926B543}" type="pres">
      <dgm:prSet presAssocID="{F9A3B5CD-E962-4C4E-9C09-548045656D62}" presName="compNode" presStyleCnt="0"/>
      <dgm:spPr/>
    </dgm:pt>
    <dgm:pt modelId="{D2F3BE19-ED39-4D21-ACCD-74F9D48F62FB}" type="pres">
      <dgm:prSet presAssocID="{F9A3B5CD-E962-4C4E-9C09-548045656D62}" presName="iconBgRect" presStyleLbl="bgShp" presStyleIdx="2" presStyleCnt="6" custLinFactNeighborX="-1406" custLinFactNeighborY="-52950"/>
      <dgm:spPr>
        <a:solidFill>
          <a:srgbClr val="C3D3E5"/>
        </a:solidFill>
      </dgm:spPr>
    </dgm:pt>
    <dgm:pt modelId="{923B3697-DDB7-412D-AAC1-88023C93F83D}" type="pres">
      <dgm:prSet presAssocID="{F9A3B5CD-E962-4C4E-9C09-548045656D62}" presName="iconRect" presStyleLbl="node1" presStyleIdx="2" presStyleCnt="6" custLinFactNeighborX="1081" custLinFactNeighborY="-9129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4C4AEE96-AA42-4C9E-A94B-C1B7B64EF7A7}" type="pres">
      <dgm:prSet presAssocID="{F9A3B5CD-E962-4C4E-9C09-548045656D62}" presName="spaceRect" presStyleCnt="0"/>
      <dgm:spPr/>
    </dgm:pt>
    <dgm:pt modelId="{AAC3E1EF-A50C-4640-B41C-9788BDA963A2}" type="pres">
      <dgm:prSet presAssocID="{F9A3B5CD-E962-4C4E-9C09-548045656D62}" presName="textRect" presStyleLbl="revTx" presStyleIdx="2" presStyleCnt="6" custLinFactNeighborX="97" custLinFactNeighborY="-52950">
        <dgm:presLayoutVars>
          <dgm:chMax val="1"/>
          <dgm:chPref val="1"/>
        </dgm:presLayoutVars>
      </dgm:prSet>
      <dgm:spPr/>
    </dgm:pt>
    <dgm:pt modelId="{BB0FA309-AF50-41FC-84E0-344A1D8F6AAB}" type="pres">
      <dgm:prSet presAssocID="{50099BA8-FC0A-4466-A703-76C004F7AE7D}" presName="sibTrans" presStyleLbl="sibTrans2D1" presStyleIdx="0" presStyleCnt="0"/>
      <dgm:spPr/>
    </dgm:pt>
    <dgm:pt modelId="{3445DEDB-F6D1-461C-9F13-43DDC5C4A985}" type="pres">
      <dgm:prSet presAssocID="{4832A243-9DC5-4A1B-955E-0C2AC68E1253}" presName="compNode" presStyleCnt="0"/>
      <dgm:spPr/>
    </dgm:pt>
    <dgm:pt modelId="{682A9ED0-362C-455C-AA03-191AEB316BB8}" type="pres">
      <dgm:prSet presAssocID="{4832A243-9DC5-4A1B-955E-0C2AC68E1253}" presName="iconBgRect" presStyleLbl="bgShp" presStyleIdx="3" presStyleCnt="6" custLinFactNeighborX="-588" custLinFactNeighborY="-52950"/>
      <dgm:spPr>
        <a:solidFill>
          <a:srgbClr val="C3D3E5"/>
        </a:solidFill>
      </dgm:spPr>
    </dgm:pt>
    <dgm:pt modelId="{FEA81A74-B85E-4574-8899-82E1DEACB81F}" type="pres">
      <dgm:prSet presAssocID="{4832A243-9DC5-4A1B-955E-0C2AC68E1253}" presName="iconRect" presStyleLbl="node1" presStyleIdx="3" presStyleCnt="6" custLinFactNeighborX="-3509" custLinFactNeighborY="-9129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17047358-4008-4B65-A7E3-32A047624058}" type="pres">
      <dgm:prSet presAssocID="{4832A243-9DC5-4A1B-955E-0C2AC68E1253}" presName="spaceRect" presStyleCnt="0"/>
      <dgm:spPr/>
    </dgm:pt>
    <dgm:pt modelId="{37327A38-31B9-4711-AA6B-97496974F1B8}" type="pres">
      <dgm:prSet presAssocID="{4832A243-9DC5-4A1B-955E-0C2AC68E1253}" presName="textRect" presStyleLbl="revTx" presStyleIdx="3" presStyleCnt="6" custLinFactNeighborX="444" custLinFactNeighborY="-52950">
        <dgm:presLayoutVars>
          <dgm:chMax val="1"/>
          <dgm:chPref val="1"/>
        </dgm:presLayoutVars>
      </dgm:prSet>
      <dgm:spPr/>
    </dgm:pt>
    <dgm:pt modelId="{C45FBD6A-65C5-4BFC-BC14-2496A7E4F655}" type="pres">
      <dgm:prSet presAssocID="{DB890B73-BDBF-4817-ADAB-6F5A376DCC25}" presName="sibTrans" presStyleLbl="sibTrans2D1" presStyleIdx="0" presStyleCnt="0"/>
      <dgm:spPr/>
    </dgm:pt>
    <dgm:pt modelId="{9186A5F2-6D34-45C4-917E-FE3DCD97635C}" type="pres">
      <dgm:prSet presAssocID="{57AF2840-25F3-4158-9CD9-5A03375672C2}" presName="compNode" presStyleCnt="0"/>
      <dgm:spPr/>
    </dgm:pt>
    <dgm:pt modelId="{49F79C1C-FC8F-4652-9EDF-CA3815CFF7AE}" type="pres">
      <dgm:prSet presAssocID="{57AF2840-25F3-4158-9CD9-5A03375672C2}" presName="iconBgRect" presStyleLbl="bgShp" presStyleIdx="4" presStyleCnt="6" custLinFactY="-4733" custLinFactNeighborX="1865" custLinFactNeighborY="-100000"/>
      <dgm:spPr>
        <a:solidFill>
          <a:srgbClr val="C3D3E5"/>
        </a:solidFill>
      </dgm:spPr>
    </dgm:pt>
    <dgm:pt modelId="{CF43F88A-E79C-4929-91EA-81E60017D8CE}" type="pres">
      <dgm:prSet presAssocID="{57AF2840-25F3-4158-9CD9-5A03375672C2}" presName="iconRect" presStyleLbl="node1" presStyleIdx="4" presStyleCnt="6" custLinFactY="-85885" custLinFactNeighborX="3541"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CB4D14AF-783D-4F48-8DC7-5E2DD2512FA4}" type="pres">
      <dgm:prSet presAssocID="{57AF2840-25F3-4158-9CD9-5A03375672C2}" presName="spaceRect" presStyleCnt="0"/>
      <dgm:spPr/>
    </dgm:pt>
    <dgm:pt modelId="{1B338E60-9AEF-4E95-967A-3105F1A18712}" type="pres">
      <dgm:prSet presAssocID="{57AF2840-25F3-4158-9CD9-5A03375672C2}" presName="textRect" presStyleLbl="revTx" presStyleIdx="4" presStyleCnt="6" custLinFactY="-4733" custLinFactNeighborX="791" custLinFactNeighborY="-100000">
        <dgm:presLayoutVars>
          <dgm:chMax val="1"/>
          <dgm:chPref val="1"/>
        </dgm:presLayoutVars>
      </dgm:prSet>
      <dgm:spPr/>
    </dgm:pt>
    <dgm:pt modelId="{6824C65C-C2B5-41EB-911B-3A47CEC5DCDF}" type="pres">
      <dgm:prSet presAssocID="{110C05AE-B44C-4C10-9DAB-1064260A0433}" presName="sibTrans" presStyleLbl="sibTrans2D1" presStyleIdx="0" presStyleCnt="0"/>
      <dgm:spPr/>
    </dgm:pt>
    <dgm:pt modelId="{AFB56822-A1CE-4B7F-8587-97833BE2BA29}" type="pres">
      <dgm:prSet presAssocID="{C41A4342-CE63-4594-8FC9-B2CD4AC9640D}" presName="compNode" presStyleCnt="0"/>
      <dgm:spPr/>
    </dgm:pt>
    <dgm:pt modelId="{38AFBA6A-8119-431F-8250-251069481C42}" type="pres">
      <dgm:prSet presAssocID="{C41A4342-CE63-4594-8FC9-B2CD4AC9640D}" presName="iconBgRect" presStyleLbl="bgShp" presStyleIdx="5" presStyleCnt="6" custLinFactY="-4733" custLinFactNeighborX="1865" custLinFactNeighborY="-100000"/>
      <dgm:spPr>
        <a:solidFill>
          <a:srgbClr val="C3D3E5"/>
        </a:solidFill>
      </dgm:spPr>
    </dgm:pt>
    <dgm:pt modelId="{1B93DCCB-9E5D-4B99-9BC5-FC0F04C317FA}" type="pres">
      <dgm:prSet presAssocID="{C41A4342-CE63-4594-8FC9-B2CD4AC9640D}" presName="iconRect" presStyleLbl="node1" presStyleIdx="5" presStyleCnt="6" custLinFactY="-85885" custLinFactNeighborX="3541" custLinFactNeighborY="-1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F6203DAF-DD49-4583-8ED8-0C988B582F50}" type="pres">
      <dgm:prSet presAssocID="{C41A4342-CE63-4594-8FC9-B2CD4AC9640D}" presName="spaceRect" presStyleCnt="0"/>
      <dgm:spPr/>
    </dgm:pt>
    <dgm:pt modelId="{A572DED3-093B-4413-9C29-A43DFDC3774A}" type="pres">
      <dgm:prSet presAssocID="{C41A4342-CE63-4594-8FC9-B2CD4AC9640D}" presName="textRect" presStyleLbl="revTx" presStyleIdx="5" presStyleCnt="6" custLinFactY="-4733" custLinFactNeighborX="791" custLinFactNeighborY="-100000">
        <dgm:presLayoutVars>
          <dgm:chMax val="1"/>
          <dgm:chPref val="1"/>
        </dgm:presLayoutVars>
      </dgm:prSet>
      <dgm:spPr/>
    </dgm:pt>
  </dgm:ptLst>
  <dgm:cxnLst>
    <dgm:cxn modelId="{05681805-5B7D-4AFF-B0D8-45A11D69E7FA}" srcId="{FB2E823B-0EA5-416B-A236-182C039D22C4}" destId="{57AF2840-25F3-4158-9CD9-5A03375672C2}" srcOrd="4" destOrd="0" parTransId="{7690AA10-E42E-47FA-8D46-83C766B69151}" sibTransId="{110C05AE-B44C-4C10-9DAB-1064260A0433}"/>
    <dgm:cxn modelId="{0B44B414-D226-40A8-BF5E-2F38CF575BB5}" srcId="{FB2E823B-0EA5-416B-A236-182C039D22C4}" destId="{0AB4D359-3DCF-4E9E-8F56-42B70E7D89CA}" srcOrd="0" destOrd="0" parTransId="{CD77B4CF-76D2-48E8-98DC-32DFA7CF1894}" sibTransId="{9EFDFA43-49A9-4874-BC87-BD6477F1FE83}"/>
    <dgm:cxn modelId="{291ED81B-5922-4CFA-B9E1-A1E2562F7BEA}" type="presOf" srcId="{4832A243-9DC5-4A1B-955E-0C2AC68E1253}" destId="{37327A38-31B9-4711-AA6B-97496974F1B8}" srcOrd="0" destOrd="0" presId="urn:microsoft.com/office/officeart/2018/2/layout/IconCircleList"/>
    <dgm:cxn modelId="{9E32FE2C-267A-41AA-BDBA-C114464BD23C}" srcId="{FB2E823B-0EA5-416B-A236-182C039D22C4}" destId="{49DF5856-DA3B-4A16-AF9A-4E6C245FDD77}" srcOrd="1" destOrd="0" parTransId="{DAEDDEEB-F643-4AFB-B187-A1D48B4FA248}" sibTransId="{A664A319-30D2-4FB6-9FEA-1E37B5D8B823}"/>
    <dgm:cxn modelId="{81DF2939-02C2-42DA-938C-D8710B37CBAD}" type="presOf" srcId="{DB890B73-BDBF-4817-ADAB-6F5A376DCC25}" destId="{C45FBD6A-65C5-4BFC-BC14-2496A7E4F655}" srcOrd="0" destOrd="0" presId="urn:microsoft.com/office/officeart/2018/2/layout/IconCircleList"/>
    <dgm:cxn modelId="{BC940D70-BCD6-471C-94A1-024E1BBCE417}" type="presOf" srcId="{50099BA8-FC0A-4466-A703-76C004F7AE7D}" destId="{BB0FA309-AF50-41FC-84E0-344A1D8F6AAB}" srcOrd="0" destOrd="0" presId="urn:microsoft.com/office/officeart/2018/2/layout/IconCircleList"/>
    <dgm:cxn modelId="{A7489478-201C-4D64-AB85-528B5AB7AE72}" srcId="{FB2E823B-0EA5-416B-A236-182C039D22C4}" destId="{F9A3B5CD-E962-4C4E-9C09-548045656D62}" srcOrd="2" destOrd="0" parTransId="{F142C112-B4C5-450F-83A0-419B75A7308B}" sibTransId="{50099BA8-FC0A-4466-A703-76C004F7AE7D}"/>
    <dgm:cxn modelId="{51D1E894-83CA-43A8-A0E4-1806831E6FA8}" type="presOf" srcId="{0AB4D359-3DCF-4E9E-8F56-42B70E7D89CA}" destId="{0168FA46-2B2C-4119-A06C-0EAD4F31A145}" srcOrd="0" destOrd="0" presId="urn:microsoft.com/office/officeart/2018/2/layout/IconCircleList"/>
    <dgm:cxn modelId="{C41073D3-2C1D-4A4B-9E57-44F010F65898}" type="presOf" srcId="{A664A319-30D2-4FB6-9FEA-1E37B5D8B823}" destId="{8A244F7A-553C-4982-A16F-F8B8FB86F542}" srcOrd="0" destOrd="0" presId="urn:microsoft.com/office/officeart/2018/2/layout/IconCircleList"/>
    <dgm:cxn modelId="{57F311DB-ED2F-45D0-804E-FB2C4E67B896}" type="presOf" srcId="{49DF5856-DA3B-4A16-AF9A-4E6C245FDD77}" destId="{A970E19C-429F-4D3C-A2BD-2B746A91410B}" srcOrd="0" destOrd="0" presId="urn:microsoft.com/office/officeart/2018/2/layout/IconCircleList"/>
    <dgm:cxn modelId="{C13224E3-F085-4A63-A1E0-29D14E168292}" type="presOf" srcId="{F9A3B5CD-E962-4C4E-9C09-548045656D62}" destId="{AAC3E1EF-A50C-4640-B41C-9788BDA963A2}" srcOrd="0" destOrd="0" presId="urn:microsoft.com/office/officeart/2018/2/layout/IconCircleList"/>
    <dgm:cxn modelId="{F4C67DEE-0751-4AF0-99DB-C305D73E1229}" type="presOf" srcId="{9EFDFA43-49A9-4874-BC87-BD6477F1FE83}" destId="{3D555784-D3A2-4D8B-B255-E5D60E8D7D00}" srcOrd="0" destOrd="0" presId="urn:microsoft.com/office/officeart/2018/2/layout/IconCircleList"/>
    <dgm:cxn modelId="{1BC6E2F6-F874-418F-86E4-7A540FFFADEC}" type="presOf" srcId="{C41A4342-CE63-4594-8FC9-B2CD4AC9640D}" destId="{A572DED3-093B-4413-9C29-A43DFDC3774A}" srcOrd="0" destOrd="0" presId="urn:microsoft.com/office/officeart/2018/2/layout/IconCircleList"/>
    <dgm:cxn modelId="{BB503AF7-391C-4514-B3C4-45B6BC10C3D3}" srcId="{FB2E823B-0EA5-416B-A236-182C039D22C4}" destId="{C41A4342-CE63-4594-8FC9-B2CD4AC9640D}" srcOrd="5" destOrd="0" parTransId="{FDF66E4E-66BE-4AD6-B8B8-1C5C48636BBD}" sibTransId="{F6AC214F-214D-4221-B529-A1AB078CE982}"/>
    <dgm:cxn modelId="{C85C29F8-A954-45A0-92E1-26F10C64C063}" type="presOf" srcId="{110C05AE-B44C-4C10-9DAB-1064260A0433}" destId="{6824C65C-C2B5-41EB-911B-3A47CEC5DCDF}" srcOrd="0" destOrd="0" presId="urn:microsoft.com/office/officeart/2018/2/layout/IconCircleList"/>
    <dgm:cxn modelId="{0A6BB0FB-A2B7-4237-BD5B-405F6AAE8D70}" srcId="{FB2E823B-0EA5-416B-A236-182C039D22C4}" destId="{4832A243-9DC5-4A1B-955E-0C2AC68E1253}" srcOrd="3" destOrd="0" parTransId="{F35B1B0C-AF87-4C6F-936F-374EA13E7446}" sibTransId="{DB890B73-BDBF-4817-ADAB-6F5A376DCC25}"/>
    <dgm:cxn modelId="{46022FFC-5E70-4253-A0A1-6DD48CEFC87B}" type="presOf" srcId="{FB2E823B-0EA5-416B-A236-182C039D22C4}" destId="{C1BF9724-EEF4-4921-911C-F606E91216CE}" srcOrd="0" destOrd="0" presId="urn:microsoft.com/office/officeart/2018/2/layout/IconCircleList"/>
    <dgm:cxn modelId="{3AB367FF-4B58-455D-9F5B-D3DF5CA52E81}" type="presOf" srcId="{57AF2840-25F3-4158-9CD9-5A03375672C2}" destId="{1B338E60-9AEF-4E95-967A-3105F1A18712}" srcOrd="0" destOrd="0" presId="urn:microsoft.com/office/officeart/2018/2/layout/IconCircleList"/>
    <dgm:cxn modelId="{7933A772-37AC-4ED2-9EF0-4C5076F281BD}" type="presParOf" srcId="{C1BF9724-EEF4-4921-911C-F606E91216CE}" destId="{8D8BB002-D52E-4916-98DF-FC64E3E1C1DA}" srcOrd="0" destOrd="0" presId="urn:microsoft.com/office/officeart/2018/2/layout/IconCircleList"/>
    <dgm:cxn modelId="{46EB5139-F650-4D29-B6A7-DC9C832400E4}" type="presParOf" srcId="{8D8BB002-D52E-4916-98DF-FC64E3E1C1DA}" destId="{228D4B98-C041-45BF-99E5-98A8901A7169}" srcOrd="0" destOrd="0" presId="urn:microsoft.com/office/officeart/2018/2/layout/IconCircleList"/>
    <dgm:cxn modelId="{38A3A19C-203B-4195-A469-C1D0B2CC7336}" type="presParOf" srcId="{228D4B98-C041-45BF-99E5-98A8901A7169}" destId="{6C6E85F3-B1E8-4722-B852-ED7ED571661D}" srcOrd="0" destOrd="0" presId="urn:microsoft.com/office/officeart/2018/2/layout/IconCircleList"/>
    <dgm:cxn modelId="{A787F4BC-B00C-4993-9A01-7A1CD2D97D58}" type="presParOf" srcId="{228D4B98-C041-45BF-99E5-98A8901A7169}" destId="{9146A5AB-8011-4495-918D-96B216C2DB34}" srcOrd="1" destOrd="0" presId="urn:microsoft.com/office/officeart/2018/2/layout/IconCircleList"/>
    <dgm:cxn modelId="{E9CB8905-FB48-4194-9990-3D0E496FB6AB}" type="presParOf" srcId="{228D4B98-C041-45BF-99E5-98A8901A7169}" destId="{3DEA6265-DAB4-40FD-A332-D89310933946}" srcOrd="2" destOrd="0" presId="urn:microsoft.com/office/officeart/2018/2/layout/IconCircleList"/>
    <dgm:cxn modelId="{DC0419D2-12C3-40FA-8102-624CD1037B33}" type="presParOf" srcId="{228D4B98-C041-45BF-99E5-98A8901A7169}" destId="{0168FA46-2B2C-4119-A06C-0EAD4F31A145}" srcOrd="3" destOrd="0" presId="urn:microsoft.com/office/officeart/2018/2/layout/IconCircleList"/>
    <dgm:cxn modelId="{2C0DF408-4EB0-429D-A732-26331958EAE2}" type="presParOf" srcId="{8D8BB002-D52E-4916-98DF-FC64E3E1C1DA}" destId="{3D555784-D3A2-4D8B-B255-E5D60E8D7D00}" srcOrd="1" destOrd="0" presId="urn:microsoft.com/office/officeart/2018/2/layout/IconCircleList"/>
    <dgm:cxn modelId="{E0E5C8EC-8EBB-47E3-80AC-FFBC9624E4AC}" type="presParOf" srcId="{8D8BB002-D52E-4916-98DF-FC64E3E1C1DA}" destId="{13142746-0606-4BE1-88B8-B28D151D9980}" srcOrd="2" destOrd="0" presId="urn:microsoft.com/office/officeart/2018/2/layout/IconCircleList"/>
    <dgm:cxn modelId="{CBE5D429-9745-4B08-830A-C899AB0DDF72}" type="presParOf" srcId="{13142746-0606-4BE1-88B8-B28D151D9980}" destId="{0F6805F0-4166-403B-A690-014506BEBAB9}" srcOrd="0" destOrd="0" presId="urn:microsoft.com/office/officeart/2018/2/layout/IconCircleList"/>
    <dgm:cxn modelId="{623AA2D1-8FBA-4677-84BF-9ABEBE6C802C}" type="presParOf" srcId="{13142746-0606-4BE1-88B8-B28D151D9980}" destId="{EB93A386-8BB1-4AEC-8D6A-CEFD235737B5}" srcOrd="1" destOrd="0" presId="urn:microsoft.com/office/officeart/2018/2/layout/IconCircleList"/>
    <dgm:cxn modelId="{FDC4399A-5F82-4C2A-A29F-E15652138238}" type="presParOf" srcId="{13142746-0606-4BE1-88B8-B28D151D9980}" destId="{D25896B0-1523-41AD-AC1D-DB5F1432B088}" srcOrd="2" destOrd="0" presId="urn:microsoft.com/office/officeart/2018/2/layout/IconCircleList"/>
    <dgm:cxn modelId="{7E66FE8C-5D13-4646-AF5A-43E6561A2C93}" type="presParOf" srcId="{13142746-0606-4BE1-88B8-B28D151D9980}" destId="{A970E19C-429F-4D3C-A2BD-2B746A91410B}" srcOrd="3" destOrd="0" presId="urn:microsoft.com/office/officeart/2018/2/layout/IconCircleList"/>
    <dgm:cxn modelId="{9C8DDAEA-FD19-4391-B468-527993964BBB}" type="presParOf" srcId="{8D8BB002-D52E-4916-98DF-FC64E3E1C1DA}" destId="{8A244F7A-553C-4982-A16F-F8B8FB86F542}" srcOrd="3" destOrd="0" presId="urn:microsoft.com/office/officeart/2018/2/layout/IconCircleList"/>
    <dgm:cxn modelId="{7A153A86-3208-4EAA-9BAB-4D3C7BABA562}" type="presParOf" srcId="{8D8BB002-D52E-4916-98DF-FC64E3E1C1DA}" destId="{2C8CB5CC-4E78-4E31-BF1D-3EF92926B543}" srcOrd="4" destOrd="0" presId="urn:microsoft.com/office/officeart/2018/2/layout/IconCircleList"/>
    <dgm:cxn modelId="{4FF0D720-8AC2-4DED-BCAC-CD0ADDF09E68}" type="presParOf" srcId="{2C8CB5CC-4E78-4E31-BF1D-3EF92926B543}" destId="{D2F3BE19-ED39-4D21-ACCD-74F9D48F62FB}" srcOrd="0" destOrd="0" presId="urn:microsoft.com/office/officeart/2018/2/layout/IconCircleList"/>
    <dgm:cxn modelId="{25746665-754B-412C-B6BF-FF5686CF6AD3}" type="presParOf" srcId="{2C8CB5CC-4E78-4E31-BF1D-3EF92926B543}" destId="{923B3697-DDB7-412D-AAC1-88023C93F83D}" srcOrd="1" destOrd="0" presId="urn:microsoft.com/office/officeart/2018/2/layout/IconCircleList"/>
    <dgm:cxn modelId="{7DDCB094-58AF-4EBC-B6AC-DEFCF6A9A2DB}" type="presParOf" srcId="{2C8CB5CC-4E78-4E31-BF1D-3EF92926B543}" destId="{4C4AEE96-AA42-4C9E-A94B-C1B7B64EF7A7}" srcOrd="2" destOrd="0" presId="urn:microsoft.com/office/officeart/2018/2/layout/IconCircleList"/>
    <dgm:cxn modelId="{8DC53E17-A73B-4E12-8CAC-7D571628E1FC}" type="presParOf" srcId="{2C8CB5CC-4E78-4E31-BF1D-3EF92926B543}" destId="{AAC3E1EF-A50C-4640-B41C-9788BDA963A2}" srcOrd="3" destOrd="0" presId="urn:microsoft.com/office/officeart/2018/2/layout/IconCircleList"/>
    <dgm:cxn modelId="{546D9E0B-E0A3-4139-9131-663BE41EE94D}" type="presParOf" srcId="{8D8BB002-D52E-4916-98DF-FC64E3E1C1DA}" destId="{BB0FA309-AF50-41FC-84E0-344A1D8F6AAB}" srcOrd="5" destOrd="0" presId="urn:microsoft.com/office/officeart/2018/2/layout/IconCircleList"/>
    <dgm:cxn modelId="{652FC098-4C3E-4B45-B96A-20BDF0733E7E}" type="presParOf" srcId="{8D8BB002-D52E-4916-98DF-FC64E3E1C1DA}" destId="{3445DEDB-F6D1-461C-9F13-43DDC5C4A985}" srcOrd="6" destOrd="0" presId="urn:microsoft.com/office/officeart/2018/2/layout/IconCircleList"/>
    <dgm:cxn modelId="{39839133-EC25-4EDB-A5E4-9C2472EF9E40}" type="presParOf" srcId="{3445DEDB-F6D1-461C-9F13-43DDC5C4A985}" destId="{682A9ED0-362C-455C-AA03-191AEB316BB8}" srcOrd="0" destOrd="0" presId="urn:microsoft.com/office/officeart/2018/2/layout/IconCircleList"/>
    <dgm:cxn modelId="{70CE5014-8BEB-489F-A2A6-1CA385FD0B33}" type="presParOf" srcId="{3445DEDB-F6D1-461C-9F13-43DDC5C4A985}" destId="{FEA81A74-B85E-4574-8899-82E1DEACB81F}" srcOrd="1" destOrd="0" presId="urn:microsoft.com/office/officeart/2018/2/layout/IconCircleList"/>
    <dgm:cxn modelId="{7073369D-C242-447E-B190-4000F449D3DE}" type="presParOf" srcId="{3445DEDB-F6D1-461C-9F13-43DDC5C4A985}" destId="{17047358-4008-4B65-A7E3-32A047624058}" srcOrd="2" destOrd="0" presId="urn:microsoft.com/office/officeart/2018/2/layout/IconCircleList"/>
    <dgm:cxn modelId="{78D2F078-E13B-4C97-AFFA-2FB57CDD0BD1}" type="presParOf" srcId="{3445DEDB-F6D1-461C-9F13-43DDC5C4A985}" destId="{37327A38-31B9-4711-AA6B-97496974F1B8}" srcOrd="3" destOrd="0" presId="urn:microsoft.com/office/officeart/2018/2/layout/IconCircleList"/>
    <dgm:cxn modelId="{42BB3CBA-4184-4EFB-B7EB-146736FDA8F6}" type="presParOf" srcId="{8D8BB002-D52E-4916-98DF-FC64E3E1C1DA}" destId="{C45FBD6A-65C5-4BFC-BC14-2496A7E4F655}" srcOrd="7" destOrd="0" presId="urn:microsoft.com/office/officeart/2018/2/layout/IconCircleList"/>
    <dgm:cxn modelId="{E93BBA89-0CEE-4644-9A32-244160C41D82}" type="presParOf" srcId="{8D8BB002-D52E-4916-98DF-FC64E3E1C1DA}" destId="{9186A5F2-6D34-45C4-917E-FE3DCD97635C}" srcOrd="8" destOrd="0" presId="urn:microsoft.com/office/officeart/2018/2/layout/IconCircleList"/>
    <dgm:cxn modelId="{AE1BDE41-9BCC-48FF-B984-D42DE3F85987}" type="presParOf" srcId="{9186A5F2-6D34-45C4-917E-FE3DCD97635C}" destId="{49F79C1C-FC8F-4652-9EDF-CA3815CFF7AE}" srcOrd="0" destOrd="0" presId="urn:microsoft.com/office/officeart/2018/2/layout/IconCircleList"/>
    <dgm:cxn modelId="{E2A460DC-8BE1-41C1-99FE-D6595DDC1D86}" type="presParOf" srcId="{9186A5F2-6D34-45C4-917E-FE3DCD97635C}" destId="{CF43F88A-E79C-4929-91EA-81E60017D8CE}" srcOrd="1" destOrd="0" presId="urn:microsoft.com/office/officeart/2018/2/layout/IconCircleList"/>
    <dgm:cxn modelId="{65F6B097-6005-4CB8-A5A2-D2B4EBECD8F3}" type="presParOf" srcId="{9186A5F2-6D34-45C4-917E-FE3DCD97635C}" destId="{CB4D14AF-783D-4F48-8DC7-5E2DD2512FA4}" srcOrd="2" destOrd="0" presId="urn:microsoft.com/office/officeart/2018/2/layout/IconCircleList"/>
    <dgm:cxn modelId="{9D0DFD14-F55B-4B01-88BD-5A70E391C486}" type="presParOf" srcId="{9186A5F2-6D34-45C4-917E-FE3DCD97635C}" destId="{1B338E60-9AEF-4E95-967A-3105F1A18712}" srcOrd="3" destOrd="0" presId="urn:microsoft.com/office/officeart/2018/2/layout/IconCircleList"/>
    <dgm:cxn modelId="{42267F4D-CFF8-46FB-8FA8-38B26E68E8BD}" type="presParOf" srcId="{8D8BB002-D52E-4916-98DF-FC64E3E1C1DA}" destId="{6824C65C-C2B5-41EB-911B-3A47CEC5DCDF}" srcOrd="9" destOrd="0" presId="urn:microsoft.com/office/officeart/2018/2/layout/IconCircleList"/>
    <dgm:cxn modelId="{38D9F0B1-C0F5-4DA1-837A-4C449576F2EB}" type="presParOf" srcId="{8D8BB002-D52E-4916-98DF-FC64E3E1C1DA}" destId="{AFB56822-A1CE-4B7F-8587-97833BE2BA29}" srcOrd="10" destOrd="0" presId="urn:microsoft.com/office/officeart/2018/2/layout/IconCircleList"/>
    <dgm:cxn modelId="{7460D23D-8464-4F54-BD86-CB97F1671FE6}" type="presParOf" srcId="{AFB56822-A1CE-4B7F-8587-97833BE2BA29}" destId="{38AFBA6A-8119-431F-8250-251069481C42}" srcOrd="0" destOrd="0" presId="urn:microsoft.com/office/officeart/2018/2/layout/IconCircleList"/>
    <dgm:cxn modelId="{B4E0BCD3-B30D-48F0-8E69-5234E672A517}" type="presParOf" srcId="{AFB56822-A1CE-4B7F-8587-97833BE2BA29}" destId="{1B93DCCB-9E5D-4B99-9BC5-FC0F04C317FA}" srcOrd="1" destOrd="0" presId="urn:microsoft.com/office/officeart/2018/2/layout/IconCircleList"/>
    <dgm:cxn modelId="{9BD9C5DC-CC89-4D83-B880-A2C044439519}" type="presParOf" srcId="{AFB56822-A1CE-4B7F-8587-97833BE2BA29}" destId="{F6203DAF-DD49-4583-8ED8-0C988B582F50}" srcOrd="2" destOrd="0" presId="urn:microsoft.com/office/officeart/2018/2/layout/IconCircleList"/>
    <dgm:cxn modelId="{B46BD782-8B8D-4015-8F23-45792CEE3FF0}" type="presParOf" srcId="{AFB56822-A1CE-4B7F-8587-97833BE2BA29}" destId="{A572DED3-093B-4413-9C29-A43DFDC3774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2E823B-0EA5-416B-A236-182C039D22C4}"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0AB4D359-3DCF-4E9E-8F56-42B70E7D89CA}">
      <dgm:prSet custT="1"/>
      <dgm:spPr/>
      <dgm:t>
        <a:bodyPr/>
        <a:lstStyle/>
        <a:p>
          <a:pPr>
            <a:lnSpc>
              <a:spcPct val="100000"/>
            </a:lnSpc>
          </a:pPr>
          <a:r>
            <a:rPr lang="en-US" sz="2000" b="0" dirty="0"/>
            <a:t>Helps people reach an agreement on what they should be doing and how they should be doing it. </a:t>
          </a:r>
        </a:p>
        <a:p>
          <a:pPr>
            <a:lnSpc>
              <a:spcPct val="100000"/>
            </a:lnSpc>
          </a:pPr>
          <a:endParaRPr lang="en-US" sz="2000" b="0" dirty="0"/>
        </a:p>
        <a:p>
          <a:pPr>
            <a:lnSpc>
              <a:spcPct val="100000"/>
            </a:lnSpc>
          </a:pPr>
          <a:r>
            <a:rPr lang="en-US" sz="2000" b="0" dirty="0"/>
            <a:t>It helps all project stakeholders have a shared understanding of the project, facilitating collaboration and support. </a:t>
          </a:r>
          <a:endParaRPr lang="en-US" sz="2000" dirty="0"/>
        </a:p>
      </dgm:t>
    </dgm:pt>
    <dgm:pt modelId="{CD77B4CF-76D2-48E8-98DC-32DFA7CF1894}" type="parTrans" cxnId="{0B44B414-D226-40A8-BF5E-2F38CF575BB5}">
      <dgm:prSet/>
      <dgm:spPr/>
      <dgm:t>
        <a:bodyPr/>
        <a:lstStyle/>
        <a:p>
          <a:endParaRPr lang="en-US"/>
        </a:p>
      </dgm:t>
    </dgm:pt>
    <dgm:pt modelId="{9EFDFA43-49A9-4874-BC87-BD6477F1FE83}" type="sibTrans" cxnId="{0B44B414-D226-40A8-BF5E-2F38CF575BB5}">
      <dgm:prSet/>
      <dgm:spPr/>
      <dgm:t>
        <a:bodyPr/>
        <a:lstStyle/>
        <a:p>
          <a:pPr>
            <a:lnSpc>
              <a:spcPct val="100000"/>
            </a:lnSpc>
          </a:pPr>
          <a:endParaRPr lang="en-US"/>
        </a:p>
      </dgm:t>
    </dgm:pt>
    <dgm:pt modelId="{49DF5856-DA3B-4A16-AF9A-4E6C245FDD77}">
      <dgm:prSet custT="1"/>
      <dgm:spPr/>
      <dgm:t>
        <a:bodyPr/>
        <a:lstStyle/>
        <a:p>
          <a:pPr>
            <a:lnSpc>
              <a:spcPct val="100000"/>
            </a:lnSpc>
          </a:pPr>
          <a:r>
            <a:rPr lang="en-US" sz="2000" b="0"/>
            <a:t>Can lead to better ideas about how people should be doing things and so help to make your project more effective.</a:t>
          </a:r>
          <a:endParaRPr lang="en-US" sz="2000"/>
        </a:p>
      </dgm:t>
    </dgm:pt>
    <dgm:pt modelId="{DAEDDEEB-F643-4AFB-B187-A1D48B4FA248}" type="parTrans" cxnId="{9E32FE2C-267A-41AA-BDBA-C114464BD23C}">
      <dgm:prSet/>
      <dgm:spPr/>
      <dgm:t>
        <a:bodyPr/>
        <a:lstStyle/>
        <a:p>
          <a:endParaRPr lang="en-US"/>
        </a:p>
      </dgm:t>
    </dgm:pt>
    <dgm:pt modelId="{A664A319-30D2-4FB6-9FEA-1E37B5D8B823}" type="sibTrans" cxnId="{9E32FE2C-267A-41AA-BDBA-C114464BD23C}">
      <dgm:prSet/>
      <dgm:spPr/>
      <dgm:t>
        <a:bodyPr/>
        <a:lstStyle/>
        <a:p>
          <a:pPr>
            <a:lnSpc>
              <a:spcPct val="100000"/>
            </a:lnSpc>
          </a:pPr>
          <a:endParaRPr lang="en-US"/>
        </a:p>
      </dgm:t>
    </dgm:pt>
    <dgm:pt modelId="{F9A3B5CD-E962-4C4E-9C09-548045656D62}">
      <dgm:prSet custT="1"/>
      <dgm:spPr/>
      <dgm:t>
        <a:bodyPr/>
        <a:lstStyle/>
        <a:p>
          <a:pPr>
            <a:lnSpc>
              <a:spcPct val="100000"/>
            </a:lnSpc>
          </a:pPr>
          <a:r>
            <a:rPr lang="en-US" sz="2000"/>
            <a:t>It can lead to a more accessible service. It can help you identify what you need to do to make your project more accessible and attractive to people from different groups.</a:t>
          </a:r>
        </a:p>
      </dgm:t>
    </dgm:pt>
    <dgm:pt modelId="{F142C112-B4C5-450F-83A0-419B75A7308B}" type="parTrans" cxnId="{A7489478-201C-4D64-AB85-528B5AB7AE72}">
      <dgm:prSet/>
      <dgm:spPr/>
      <dgm:t>
        <a:bodyPr/>
        <a:lstStyle/>
        <a:p>
          <a:endParaRPr lang="en-US"/>
        </a:p>
      </dgm:t>
    </dgm:pt>
    <dgm:pt modelId="{50099BA8-FC0A-4466-A703-76C004F7AE7D}" type="sibTrans" cxnId="{A7489478-201C-4D64-AB85-528B5AB7AE72}">
      <dgm:prSet/>
      <dgm:spPr/>
      <dgm:t>
        <a:bodyPr/>
        <a:lstStyle/>
        <a:p>
          <a:endParaRPr lang="en-US"/>
        </a:p>
      </dgm:t>
    </dgm:pt>
    <dgm:pt modelId="{C1BF9724-EEF4-4921-911C-F606E91216CE}" type="pres">
      <dgm:prSet presAssocID="{FB2E823B-0EA5-416B-A236-182C039D22C4}" presName="root" presStyleCnt="0">
        <dgm:presLayoutVars>
          <dgm:dir/>
          <dgm:resizeHandles val="exact"/>
        </dgm:presLayoutVars>
      </dgm:prSet>
      <dgm:spPr/>
    </dgm:pt>
    <dgm:pt modelId="{8D8BB002-D52E-4916-98DF-FC64E3E1C1DA}" type="pres">
      <dgm:prSet presAssocID="{FB2E823B-0EA5-416B-A236-182C039D22C4}" presName="container" presStyleCnt="0">
        <dgm:presLayoutVars>
          <dgm:dir/>
          <dgm:resizeHandles val="exact"/>
        </dgm:presLayoutVars>
      </dgm:prSet>
      <dgm:spPr/>
    </dgm:pt>
    <dgm:pt modelId="{228D4B98-C041-45BF-99E5-98A8901A7169}" type="pres">
      <dgm:prSet presAssocID="{0AB4D359-3DCF-4E9E-8F56-42B70E7D89CA}" presName="compNode" presStyleCnt="0"/>
      <dgm:spPr/>
    </dgm:pt>
    <dgm:pt modelId="{6C6E85F3-B1E8-4722-B852-ED7ED571661D}" type="pres">
      <dgm:prSet presAssocID="{0AB4D359-3DCF-4E9E-8F56-42B70E7D89CA}" presName="iconBgRect" presStyleLbl="bgShp" presStyleIdx="0" presStyleCnt="3" custLinFactNeighborX="-60025" custLinFactNeighborY="2245"/>
      <dgm:spPr>
        <a:solidFill>
          <a:srgbClr val="C3D3E5"/>
        </a:solidFill>
      </dgm:spPr>
    </dgm:pt>
    <dgm:pt modelId="{9146A5AB-8011-4495-918D-96B216C2DB34}" type="pres">
      <dgm:prSet presAssocID="{0AB4D359-3DCF-4E9E-8F56-42B70E7D89CA}" presName="iconRect" presStyleLbl="node1" presStyleIdx="0" presStyleCnt="3" custLinFactNeighborX="-79353" custLinFactNeighborY="3871"/>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3DEA6265-DAB4-40FD-A332-D89310933946}" type="pres">
      <dgm:prSet presAssocID="{0AB4D359-3DCF-4E9E-8F56-42B70E7D89CA}" presName="spaceRect" presStyleCnt="0"/>
      <dgm:spPr/>
    </dgm:pt>
    <dgm:pt modelId="{0168FA46-2B2C-4119-A06C-0EAD4F31A145}" type="pres">
      <dgm:prSet presAssocID="{0AB4D359-3DCF-4E9E-8F56-42B70E7D89CA}" presName="textRect" presStyleLbl="revTx" presStyleIdx="0" presStyleCnt="3" custScaleX="152316" custLinFactNeighborX="2381">
        <dgm:presLayoutVars>
          <dgm:chMax val="1"/>
          <dgm:chPref val="1"/>
        </dgm:presLayoutVars>
      </dgm:prSet>
      <dgm:spPr/>
    </dgm:pt>
    <dgm:pt modelId="{3D555784-D3A2-4D8B-B255-E5D60E8D7D00}" type="pres">
      <dgm:prSet presAssocID="{9EFDFA43-49A9-4874-BC87-BD6477F1FE83}" presName="sibTrans" presStyleLbl="sibTrans2D1" presStyleIdx="0" presStyleCnt="0"/>
      <dgm:spPr/>
    </dgm:pt>
    <dgm:pt modelId="{13142746-0606-4BE1-88B8-B28D151D9980}" type="pres">
      <dgm:prSet presAssocID="{49DF5856-DA3B-4A16-AF9A-4E6C245FDD77}" presName="compNode" presStyleCnt="0"/>
      <dgm:spPr/>
    </dgm:pt>
    <dgm:pt modelId="{0F6805F0-4166-403B-A690-014506BEBAB9}" type="pres">
      <dgm:prSet presAssocID="{49DF5856-DA3B-4A16-AF9A-4E6C245FDD77}" presName="iconBgRect" presStyleLbl="bgShp" presStyleIdx="1" presStyleCnt="3"/>
      <dgm:spPr>
        <a:solidFill>
          <a:srgbClr val="C3D3E5"/>
        </a:solidFill>
      </dgm:spPr>
    </dgm:pt>
    <dgm:pt modelId="{EB93A386-8BB1-4AEC-8D6A-CEFD235737B5}" type="pres">
      <dgm:prSet presAssocID="{49DF5856-DA3B-4A16-AF9A-4E6C245FDD7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D25896B0-1523-41AD-AC1D-DB5F1432B088}" type="pres">
      <dgm:prSet presAssocID="{49DF5856-DA3B-4A16-AF9A-4E6C245FDD77}" presName="spaceRect" presStyleCnt="0"/>
      <dgm:spPr/>
    </dgm:pt>
    <dgm:pt modelId="{A970E19C-429F-4D3C-A2BD-2B746A91410B}" type="pres">
      <dgm:prSet presAssocID="{49DF5856-DA3B-4A16-AF9A-4E6C245FDD77}" presName="textRect" presStyleLbl="revTx" presStyleIdx="1" presStyleCnt="3">
        <dgm:presLayoutVars>
          <dgm:chMax val="1"/>
          <dgm:chPref val="1"/>
        </dgm:presLayoutVars>
      </dgm:prSet>
      <dgm:spPr/>
    </dgm:pt>
    <dgm:pt modelId="{8A244F7A-553C-4982-A16F-F8B8FB86F542}" type="pres">
      <dgm:prSet presAssocID="{A664A319-30D2-4FB6-9FEA-1E37B5D8B823}" presName="sibTrans" presStyleLbl="sibTrans2D1" presStyleIdx="0" presStyleCnt="0"/>
      <dgm:spPr/>
    </dgm:pt>
    <dgm:pt modelId="{2C8CB5CC-4E78-4E31-BF1D-3EF92926B543}" type="pres">
      <dgm:prSet presAssocID="{F9A3B5CD-E962-4C4E-9C09-548045656D62}" presName="compNode" presStyleCnt="0"/>
      <dgm:spPr/>
    </dgm:pt>
    <dgm:pt modelId="{D2F3BE19-ED39-4D21-ACCD-74F9D48F62FB}" type="pres">
      <dgm:prSet presAssocID="{F9A3B5CD-E962-4C4E-9C09-548045656D62}" presName="iconBgRect" presStyleLbl="bgShp" presStyleIdx="2" presStyleCnt="3" custLinFactNeighborX="-1384" custLinFactNeighborY="2766"/>
      <dgm:spPr>
        <a:solidFill>
          <a:srgbClr val="C3D3E5"/>
        </a:solidFill>
      </dgm:spPr>
    </dgm:pt>
    <dgm:pt modelId="{923B3697-DDB7-412D-AAC1-88023C93F83D}" type="pres">
      <dgm:prSet presAssocID="{F9A3B5CD-E962-4C4E-9C09-548045656D6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4C4AEE96-AA42-4C9E-A94B-C1B7B64EF7A7}" type="pres">
      <dgm:prSet presAssocID="{F9A3B5CD-E962-4C4E-9C09-548045656D62}" presName="spaceRect" presStyleCnt="0"/>
      <dgm:spPr/>
    </dgm:pt>
    <dgm:pt modelId="{AAC3E1EF-A50C-4640-B41C-9788BDA963A2}" type="pres">
      <dgm:prSet presAssocID="{F9A3B5CD-E962-4C4E-9C09-548045656D62}" presName="textRect" presStyleLbl="revTx" presStyleIdx="2" presStyleCnt="3" custScaleX="112402" custScaleY="174203">
        <dgm:presLayoutVars>
          <dgm:chMax val="1"/>
          <dgm:chPref val="1"/>
        </dgm:presLayoutVars>
      </dgm:prSet>
      <dgm:spPr/>
    </dgm:pt>
  </dgm:ptLst>
  <dgm:cxnLst>
    <dgm:cxn modelId="{0B44B414-D226-40A8-BF5E-2F38CF575BB5}" srcId="{FB2E823B-0EA5-416B-A236-182C039D22C4}" destId="{0AB4D359-3DCF-4E9E-8F56-42B70E7D89CA}" srcOrd="0" destOrd="0" parTransId="{CD77B4CF-76D2-48E8-98DC-32DFA7CF1894}" sibTransId="{9EFDFA43-49A9-4874-BC87-BD6477F1FE83}"/>
    <dgm:cxn modelId="{9E32FE2C-267A-41AA-BDBA-C114464BD23C}" srcId="{FB2E823B-0EA5-416B-A236-182C039D22C4}" destId="{49DF5856-DA3B-4A16-AF9A-4E6C245FDD77}" srcOrd="1" destOrd="0" parTransId="{DAEDDEEB-F643-4AFB-B187-A1D48B4FA248}" sibTransId="{A664A319-30D2-4FB6-9FEA-1E37B5D8B823}"/>
    <dgm:cxn modelId="{A7489478-201C-4D64-AB85-528B5AB7AE72}" srcId="{FB2E823B-0EA5-416B-A236-182C039D22C4}" destId="{F9A3B5CD-E962-4C4E-9C09-548045656D62}" srcOrd="2" destOrd="0" parTransId="{F142C112-B4C5-450F-83A0-419B75A7308B}" sibTransId="{50099BA8-FC0A-4466-A703-76C004F7AE7D}"/>
    <dgm:cxn modelId="{51D1E894-83CA-43A8-A0E4-1806831E6FA8}" type="presOf" srcId="{0AB4D359-3DCF-4E9E-8F56-42B70E7D89CA}" destId="{0168FA46-2B2C-4119-A06C-0EAD4F31A145}" srcOrd="0" destOrd="0" presId="urn:microsoft.com/office/officeart/2018/2/layout/IconCircleList"/>
    <dgm:cxn modelId="{C41073D3-2C1D-4A4B-9E57-44F010F65898}" type="presOf" srcId="{A664A319-30D2-4FB6-9FEA-1E37B5D8B823}" destId="{8A244F7A-553C-4982-A16F-F8B8FB86F542}" srcOrd="0" destOrd="0" presId="urn:microsoft.com/office/officeart/2018/2/layout/IconCircleList"/>
    <dgm:cxn modelId="{57F311DB-ED2F-45D0-804E-FB2C4E67B896}" type="presOf" srcId="{49DF5856-DA3B-4A16-AF9A-4E6C245FDD77}" destId="{A970E19C-429F-4D3C-A2BD-2B746A91410B}" srcOrd="0" destOrd="0" presId="urn:microsoft.com/office/officeart/2018/2/layout/IconCircleList"/>
    <dgm:cxn modelId="{C13224E3-F085-4A63-A1E0-29D14E168292}" type="presOf" srcId="{F9A3B5CD-E962-4C4E-9C09-548045656D62}" destId="{AAC3E1EF-A50C-4640-B41C-9788BDA963A2}" srcOrd="0" destOrd="0" presId="urn:microsoft.com/office/officeart/2018/2/layout/IconCircleList"/>
    <dgm:cxn modelId="{F4C67DEE-0751-4AF0-99DB-C305D73E1229}" type="presOf" srcId="{9EFDFA43-49A9-4874-BC87-BD6477F1FE83}" destId="{3D555784-D3A2-4D8B-B255-E5D60E8D7D00}" srcOrd="0" destOrd="0" presId="urn:microsoft.com/office/officeart/2018/2/layout/IconCircleList"/>
    <dgm:cxn modelId="{46022FFC-5E70-4253-A0A1-6DD48CEFC87B}" type="presOf" srcId="{FB2E823B-0EA5-416B-A236-182C039D22C4}" destId="{C1BF9724-EEF4-4921-911C-F606E91216CE}" srcOrd="0" destOrd="0" presId="urn:microsoft.com/office/officeart/2018/2/layout/IconCircleList"/>
    <dgm:cxn modelId="{7933A772-37AC-4ED2-9EF0-4C5076F281BD}" type="presParOf" srcId="{C1BF9724-EEF4-4921-911C-F606E91216CE}" destId="{8D8BB002-D52E-4916-98DF-FC64E3E1C1DA}" srcOrd="0" destOrd="0" presId="urn:microsoft.com/office/officeart/2018/2/layout/IconCircleList"/>
    <dgm:cxn modelId="{46EB5139-F650-4D29-B6A7-DC9C832400E4}" type="presParOf" srcId="{8D8BB002-D52E-4916-98DF-FC64E3E1C1DA}" destId="{228D4B98-C041-45BF-99E5-98A8901A7169}" srcOrd="0" destOrd="0" presId="urn:microsoft.com/office/officeart/2018/2/layout/IconCircleList"/>
    <dgm:cxn modelId="{38A3A19C-203B-4195-A469-C1D0B2CC7336}" type="presParOf" srcId="{228D4B98-C041-45BF-99E5-98A8901A7169}" destId="{6C6E85F3-B1E8-4722-B852-ED7ED571661D}" srcOrd="0" destOrd="0" presId="urn:microsoft.com/office/officeart/2018/2/layout/IconCircleList"/>
    <dgm:cxn modelId="{A787F4BC-B00C-4993-9A01-7A1CD2D97D58}" type="presParOf" srcId="{228D4B98-C041-45BF-99E5-98A8901A7169}" destId="{9146A5AB-8011-4495-918D-96B216C2DB34}" srcOrd="1" destOrd="0" presId="urn:microsoft.com/office/officeart/2018/2/layout/IconCircleList"/>
    <dgm:cxn modelId="{E9CB8905-FB48-4194-9990-3D0E496FB6AB}" type="presParOf" srcId="{228D4B98-C041-45BF-99E5-98A8901A7169}" destId="{3DEA6265-DAB4-40FD-A332-D89310933946}" srcOrd="2" destOrd="0" presId="urn:microsoft.com/office/officeart/2018/2/layout/IconCircleList"/>
    <dgm:cxn modelId="{DC0419D2-12C3-40FA-8102-624CD1037B33}" type="presParOf" srcId="{228D4B98-C041-45BF-99E5-98A8901A7169}" destId="{0168FA46-2B2C-4119-A06C-0EAD4F31A145}" srcOrd="3" destOrd="0" presId="urn:microsoft.com/office/officeart/2018/2/layout/IconCircleList"/>
    <dgm:cxn modelId="{2C0DF408-4EB0-429D-A732-26331958EAE2}" type="presParOf" srcId="{8D8BB002-D52E-4916-98DF-FC64E3E1C1DA}" destId="{3D555784-D3A2-4D8B-B255-E5D60E8D7D00}" srcOrd="1" destOrd="0" presId="urn:microsoft.com/office/officeart/2018/2/layout/IconCircleList"/>
    <dgm:cxn modelId="{E0E5C8EC-8EBB-47E3-80AC-FFBC9624E4AC}" type="presParOf" srcId="{8D8BB002-D52E-4916-98DF-FC64E3E1C1DA}" destId="{13142746-0606-4BE1-88B8-B28D151D9980}" srcOrd="2" destOrd="0" presId="urn:microsoft.com/office/officeart/2018/2/layout/IconCircleList"/>
    <dgm:cxn modelId="{CBE5D429-9745-4B08-830A-C899AB0DDF72}" type="presParOf" srcId="{13142746-0606-4BE1-88B8-B28D151D9980}" destId="{0F6805F0-4166-403B-A690-014506BEBAB9}" srcOrd="0" destOrd="0" presId="urn:microsoft.com/office/officeart/2018/2/layout/IconCircleList"/>
    <dgm:cxn modelId="{623AA2D1-8FBA-4677-84BF-9ABEBE6C802C}" type="presParOf" srcId="{13142746-0606-4BE1-88B8-B28D151D9980}" destId="{EB93A386-8BB1-4AEC-8D6A-CEFD235737B5}" srcOrd="1" destOrd="0" presId="urn:microsoft.com/office/officeart/2018/2/layout/IconCircleList"/>
    <dgm:cxn modelId="{FDC4399A-5F82-4C2A-A29F-E15652138238}" type="presParOf" srcId="{13142746-0606-4BE1-88B8-B28D151D9980}" destId="{D25896B0-1523-41AD-AC1D-DB5F1432B088}" srcOrd="2" destOrd="0" presId="urn:microsoft.com/office/officeart/2018/2/layout/IconCircleList"/>
    <dgm:cxn modelId="{7E66FE8C-5D13-4646-AF5A-43E6561A2C93}" type="presParOf" srcId="{13142746-0606-4BE1-88B8-B28D151D9980}" destId="{A970E19C-429F-4D3C-A2BD-2B746A91410B}" srcOrd="3" destOrd="0" presId="urn:microsoft.com/office/officeart/2018/2/layout/IconCircleList"/>
    <dgm:cxn modelId="{9C8DDAEA-FD19-4391-B468-527993964BBB}" type="presParOf" srcId="{8D8BB002-D52E-4916-98DF-FC64E3E1C1DA}" destId="{8A244F7A-553C-4982-A16F-F8B8FB86F542}" srcOrd="3" destOrd="0" presId="urn:microsoft.com/office/officeart/2018/2/layout/IconCircleList"/>
    <dgm:cxn modelId="{7A153A86-3208-4EAA-9BAB-4D3C7BABA562}" type="presParOf" srcId="{8D8BB002-D52E-4916-98DF-FC64E3E1C1DA}" destId="{2C8CB5CC-4E78-4E31-BF1D-3EF92926B543}" srcOrd="4" destOrd="0" presId="urn:microsoft.com/office/officeart/2018/2/layout/IconCircleList"/>
    <dgm:cxn modelId="{4FF0D720-8AC2-4DED-BCAC-CD0ADDF09E68}" type="presParOf" srcId="{2C8CB5CC-4E78-4E31-BF1D-3EF92926B543}" destId="{D2F3BE19-ED39-4D21-ACCD-74F9D48F62FB}" srcOrd="0" destOrd="0" presId="urn:microsoft.com/office/officeart/2018/2/layout/IconCircleList"/>
    <dgm:cxn modelId="{25746665-754B-412C-B6BF-FF5686CF6AD3}" type="presParOf" srcId="{2C8CB5CC-4E78-4E31-BF1D-3EF92926B543}" destId="{923B3697-DDB7-412D-AAC1-88023C93F83D}" srcOrd="1" destOrd="0" presId="urn:microsoft.com/office/officeart/2018/2/layout/IconCircleList"/>
    <dgm:cxn modelId="{7DDCB094-58AF-4EBC-B6AC-DEFCF6A9A2DB}" type="presParOf" srcId="{2C8CB5CC-4E78-4E31-BF1D-3EF92926B543}" destId="{4C4AEE96-AA42-4C9E-A94B-C1B7B64EF7A7}" srcOrd="2" destOrd="0" presId="urn:microsoft.com/office/officeart/2018/2/layout/IconCircleList"/>
    <dgm:cxn modelId="{8DC53E17-A73B-4E12-8CAC-7D571628E1FC}" type="presParOf" srcId="{2C8CB5CC-4E78-4E31-BF1D-3EF92926B543}" destId="{AAC3E1EF-A50C-4640-B41C-9788BDA963A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2E823B-0EA5-416B-A236-182C039D22C4}"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0AB4D359-3DCF-4E9E-8F56-42B70E7D89CA}">
      <dgm:prSet/>
      <dgm:spPr/>
      <dgm:t>
        <a:bodyPr/>
        <a:lstStyle/>
        <a:p>
          <a:pPr>
            <a:lnSpc>
              <a:spcPct val="100000"/>
            </a:lnSpc>
          </a:pPr>
          <a:r>
            <a:rPr lang="en-US" b="0" dirty="0"/>
            <a:t>Usually a diagram</a:t>
          </a:r>
          <a:endParaRPr lang="en-US" dirty="0"/>
        </a:p>
      </dgm:t>
    </dgm:pt>
    <dgm:pt modelId="{CD77B4CF-76D2-48E8-98DC-32DFA7CF1894}" type="parTrans" cxnId="{0B44B414-D226-40A8-BF5E-2F38CF575BB5}">
      <dgm:prSet/>
      <dgm:spPr/>
      <dgm:t>
        <a:bodyPr/>
        <a:lstStyle/>
        <a:p>
          <a:endParaRPr lang="en-US"/>
        </a:p>
      </dgm:t>
    </dgm:pt>
    <dgm:pt modelId="{9EFDFA43-49A9-4874-BC87-BD6477F1FE83}" type="sibTrans" cxnId="{0B44B414-D226-40A8-BF5E-2F38CF575BB5}">
      <dgm:prSet/>
      <dgm:spPr/>
      <dgm:t>
        <a:bodyPr/>
        <a:lstStyle/>
        <a:p>
          <a:pPr>
            <a:lnSpc>
              <a:spcPct val="100000"/>
            </a:lnSpc>
          </a:pPr>
          <a:endParaRPr lang="en-US"/>
        </a:p>
      </dgm:t>
    </dgm:pt>
    <dgm:pt modelId="{49DF5856-DA3B-4A16-AF9A-4E6C245FDD77}">
      <dgm:prSet/>
      <dgm:spPr/>
      <dgm:t>
        <a:bodyPr/>
        <a:lstStyle/>
        <a:p>
          <a:pPr>
            <a:lnSpc>
              <a:spcPct val="100000"/>
            </a:lnSpc>
          </a:pPr>
          <a:r>
            <a:rPr lang="en-US" b="0" dirty="0"/>
            <a:t>But it’s good to have a written story too</a:t>
          </a:r>
          <a:endParaRPr lang="en-US" dirty="0"/>
        </a:p>
      </dgm:t>
    </dgm:pt>
    <dgm:pt modelId="{DAEDDEEB-F643-4AFB-B187-A1D48B4FA248}" type="parTrans" cxnId="{9E32FE2C-267A-41AA-BDBA-C114464BD23C}">
      <dgm:prSet/>
      <dgm:spPr/>
      <dgm:t>
        <a:bodyPr/>
        <a:lstStyle/>
        <a:p>
          <a:endParaRPr lang="en-US"/>
        </a:p>
      </dgm:t>
    </dgm:pt>
    <dgm:pt modelId="{A664A319-30D2-4FB6-9FEA-1E37B5D8B823}" type="sibTrans" cxnId="{9E32FE2C-267A-41AA-BDBA-C114464BD23C}">
      <dgm:prSet/>
      <dgm:spPr/>
      <dgm:t>
        <a:bodyPr/>
        <a:lstStyle/>
        <a:p>
          <a:pPr>
            <a:lnSpc>
              <a:spcPct val="100000"/>
            </a:lnSpc>
          </a:pPr>
          <a:endParaRPr lang="en-US"/>
        </a:p>
      </dgm:t>
    </dgm:pt>
    <dgm:pt modelId="{C1BF9724-EEF4-4921-911C-F606E91216CE}" type="pres">
      <dgm:prSet presAssocID="{FB2E823B-0EA5-416B-A236-182C039D22C4}" presName="root" presStyleCnt="0">
        <dgm:presLayoutVars>
          <dgm:dir/>
          <dgm:resizeHandles val="exact"/>
        </dgm:presLayoutVars>
      </dgm:prSet>
      <dgm:spPr/>
    </dgm:pt>
    <dgm:pt modelId="{8D8BB002-D52E-4916-98DF-FC64E3E1C1DA}" type="pres">
      <dgm:prSet presAssocID="{FB2E823B-0EA5-416B-A236-182C039D22C4}" presName="container" presStyleCnt="0">
        <dgm:presLayoutVars>
          <dgm:dir/>
          <dgm:resizeHandles val="exact"/>
        </dgm:presLayoutVars>
      </dgm:prSet>
      <dgm:spPr/>
    </dgm:pt>
    <dgm:pt modelId="{228D4B98-C041-45BF-99E5-98A8901A7169}" type="pres">
      <dgm:prSet presAssocID="{0AB4D359-3DCF-4E9E-8F56-42B70E7D89CA}" presName="compNode" presStyleCnt="0"/>
      <dgm:spPr/>
    </dgm:pt>
    <dgm:pt modelId="{6C6E85F3-B1E8-4722-B852-ED7ED571661D}" type="pres">
      <dgm:prSet presAssocID="{0AB4D359-3DCF-4E9E-8F56-42B70E7D89CA}" presName="iconBgRect" presStyleLbl="bgShp" presStyleIdx="0" presStyleCnt="2" custLinFactY="-1957" custLinFactNeighborX="-1432" custLinFactNeighborY="-100000"/>
      <dgm:spPr>
        <a:solidFill>
          <a:srgbClr val="C3D3E5"/>
        </a:solidFill>
      </dgm:spPr>
    </dgm:pt>
    <dgm:pt modelId="{9146A5AB-8011-4495-918D-96B216C2DB34}" type="pres">
      <dgm:prSet presAssocID="{0AB4D359-3DCF-4E9E-8F56-42B70E7D89CA}" presName="iconRect" presStyleLbl="node1" presStyleIdx="0" presStyleCnt="2" custLinFactY="-76240" custLinFactNeighborX="-2217" custLinFactNeighborY="-10000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3DEA6265-DAB4-40FD-A332-D89310933946}" type="pres">
      <dgm:prSet presAssocID="{0AB4D359-3DCF-4E9E-8F56-42B70E7D89CA}" presName="spaceRect" presStyleCnt="0"/>
      <dgm:spPr/>
    </dgm:pt>
    <dgm:pt modelId="{0168FA46-2B2C-4119-A06C-0EAD4F31A145}" type="pres">
      <dgm:prSet presAssocID="{0AB4D359-3DCF-4E9E-8F56-42B70E7D89CA}" presName="textRect" presStyleLbl="revTx" presStyleIdx="0" presStyleCnt="2" custLinFactY="-1957" custLinFactNeighborX="-3000" custLinFactNeighborY="-100000">
        <dgm:presLayoutVars>
          <dgm:chMax val="1"/>
          <dgm:chPref val="1"/>
        </dgm:presLayoutVars>
      </dgm:prSet>
      <dgm:spPr/>
    </dgm:pt>
    <dgm:pt modelId="{3D555784-D3A2-4D8B-B255-E5D60E8D7D00}" type="pres">
      <dgm:prSet presAssocID="{9EFDFA43-49A9-4874-BC87-BD6477F1FE83}" presName="sibTrans" presStyleLbl="sibTrans2D1" presStyleIdx="0" presStyleCnt="0"/>
      <dgm:spPr/>
    </dgm:pt>
    <dgm:pt modelId="{13142746-0606-4BE1-88B8-B28D151D9980}" type="pres">
      <dgm:prSet presAssocID="{49DF5856-DA3B-4A16-AF9A-4E6C245FDD77}" presName="compNode" presStyleCnt="0"/>
      <dgm:spPr/>
    </dgm:pt>
    <dgm:pt modelId="{0F6805F0-4166-403B-A690-014506BEBAB9}" type="pres">
      <dgm:prSet presAssocID="{49DF5856-DA3B-4A16-AF9A-4E6C245FDD77}" presName="iconBgRect" presStyleLbl="bgShp" presStyleIdx="1" presStyleCnt="2" custLinFactY="-1957" custLinFactNeighborX="-8358" custLinFactNeighborY="-100000"/>
      <dgm:spPr>
        <a:solidFill>
          <a:srgbClr val="C3D3E5"/>
        </a:solidFill>
      </dgm:spPr>
    </dgm:pt>
    <dgm:pt modelId="{EB93A386-8BB1-4AEC-8D6A-CEFD235737B5}" type="pres">
      <dgm:prSet presAssocID="{49DF5856-DA3B-4A16-AF9A-4E6C245FDD77}" presName="iconRect" presStyleLbl="node1" presStyleIdx="1" presStyleCnt="2" custLinFactY="-75787" custLinFactNeighborX="-14410"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D25896B0-1523-41AD-AC1D-DB5F1432B088}" type="pres">
      <dgm:prSet presAssocID="{49DF5856-DA3B-4A16-AF9A-4E6C245FDD77}" presName="spaceRect" presStyleCnt="0"/>
      <dgm:spPr/>
    </dgm:pt>
    <dgm:pt modelId="{A970E19C-429F-4D3C-A2BD-2B746A91410B}" type="pres">
      <dgm:prSet presAssocID="{49DF5856-DA3B-4A16-AF9A-4E6C245FDD77}" presName="textRect" presStyleLbl="revTx" presStyleIdx="1" presStyleCnt="2" custLinFactY="-1957" custLinFactNeighborX="-3546" custLinFactNeighborY="-100000">
        <dgm:presLayoutVars>
          <dgm:chMax val="1"/>
          <dgm:chPref val="1"/>
        </dgm:presLayoutVars>
      </dgm:prSet>
      <dgm:spPr/>
    </dgm:pt>
  </dgm:ptLst>
  <dgm:cxnLst>
    <dgm:cxn modelId="{0B44B414-D226-40A8-BF5E-2F38CF575BB5}" srcId="{FB2E823B-0EA5-416B-A236-182C039D22C4}" destId="{0AB4D359-3DCF-4E9E-8F56-42B70E7D89CA}" srcOrd="0" destOrd="0" parTransId="{CD77B4CF-76D2-48E8-98DC-32DFA7CF1894}" sibTransId="{9EFDFA43-49A9-4874-BC87-BD6477F1FE83}"/>
    <dgm:cxn modelId="{9E32FE2C-267A-41AA-BDBA-C114464BD23C}" srcId="{FB2E823B-0EA5-416B-A236-182C039D22C4}" destId="{49DF5856-DA3B-4A16-AF9A-4E6C245FDD77}" srcOrd="1" destOrd="0" parTransId="{DAEDDEEB-F643-4AFB-B187-A1D48B4FA248}" sibTransId="{A664A319-30D2-4FB6-9FEA-1E37B5D8B823}"/>
    <dgm:cxn modelId="{51D1E894-83CA-43A8-A0E4-1806831E6FA8}" type="presOf" srcId="{0AB4D359-3DCF-4E9E-8F56-42B70E7D89CA}" destId="{0168FA46-2B2C-4119-A06C-0EAD4F31A145}" srcOrd="0" destOrd="0" presId="urn:microsoft.com/office/officeart/2018/2/layout/IconCircleList"/>
    <dgm:cxn modelId="{57F311DB-ED2F-45D0-804E-FB2C4E67B896}" type="presOf" srcId="{49DF5856-DA3B-4A16-AF9A-4E6C245FDD77}" destId="{A970E19C-429F-4D3C-A2BD-2B746A91410B}" srcOrd="0" destOrd="0" presId="urn:microsoft.com/office/officeart/2018/2/layout/IconCircleList"/>
    <dgm:cxn modelId="{F4C67DEE-0751-4AF0-99DB-C305D73E1229}" type="presOf" srcId="{9EFDFA43-49A9-4874-BC87-BD6477F1FE83}" destId="{3D555784-D3A2-4D8B-B255-E5D60E8D7D00}" srcOrd="0" destOrd="0" presId="urn:microsoft.com/office/officeart/2018/2/layout/IconCircleList"/>
    <dgm:cxn modelId="{46022FFC-5E70-4253-A0A1-6DD48CEFC87B}" type="presOf" srcId="{FB2E823B-0EA5-416B-A236-182C039D22C4}" destId="{C1BF9724-EEF4-4921-911C-F606E91216CE}" srcOrd="0" destOrd="0" presId="urn:microsoft.com/office/officeart/2018/2/layout/IconCircleList"/>
    <dgm:cxn modelId="{7933A772-37AC-4ED2-9EF0-4C5076F281BD}" type="presParOf" srcId="{C1BF9724-EEF4-4921-911C-F606E91216CE}" destId="{8D8BB002-D52E-4916-98DF-FC64E3E1C1DA}" srcOrd="0" destOrd="0" presId="urn:microsoft.com/office/officeart/2018/2/layout/IconCircleList"/>
    <dgm:cxn modelId="{46EB5139-F650-4D29-B6A7-DC9C832400E4}" type="presParOf" srcId="{8D8BB002-D52E-4916-98DF-FC64E3E1C1DA}" destId="{228D4B98-C041-45BF-99E5-98A8901A7169}" srcOrd="0" destOrd="0" presId="urn:microsoft.com/office/officeart/2018/2/layout/IconCircleList"/>
    <dgm:cxn modelId="{38A3A19C-203B-4195-A469-C1D0B2CC7336}" type="presParOf" srcId="{228D4B98-C041-45BF-99E5-98A8901A7169}" destId="{6C6E85F3-B1E8-4722-B852-ED7ED571661D}" srcOrd="0" destOrd="0" presId="urn:microsoft.com/office/officeart/2018/2/layout/IconCircleList"/>
    <dgm:cxn modelId="{A787F4BC-B00C-4993-9A01-7A1CD2D97D58}" type="presParOf" srcId="{228D4B98-C041-45BF-99E5-98A8901A7169}" destId="{9146A5AB-8011-4495-918D-96B216C2DB34}" srcOrd="1" destOrd="0" presId="urn:microsoft.com/office/officeart/2018/2/layout/IconCircleList"/>
    <dgm:cxn modelId="{E9CB8905-FB48-4194-9990-3D0E496FB6AB}" type="presParOf" srcId="{228D4B98-C041-45BF-99E5-98A8901A7169}" destId="{3DEA6265-DAB4-40FD-A332-D89310933946}" srcOrd="2" destOrd="0" presId="urn:microsoft.com/office/officeart/2018/2/layout/IconCircleList"/>
    <dgm:cxn modelId="{DC0419D2-12C3-40FA-8102-624CD1037B33}" type="presParOf" srcId="{228D4B98-C041-45BF-99E5-98A8901A7169}" destId="{0168FA46-2B2C-4119-A06C-0EAD4F31A145}" srcOrd="3" destOrd="0" presId="urn:microsoft.com/office/officeart/2018/2/layout/IconCircleList"/>
    <dgm:cxn modelId="{2C0DF408-4EB0-429D-A732-26331958EAE2}" type="presParOf" srcId="{8D8BB002-D52E-4916-98DF-FC64E3E1C1DA}" destId="{3D555784-D3A2-4D8B-B255-E5D60E8D7D00}" srcOrd="1" destOrd="0" presId="urn:microsoft.com/office/officeart/2018/2/layout/IconCircleList"/>
    <dgm:cxn modelId="{E0E5C8EC-8EBB-47E3-80AC-FFBC9624E4AC}" type="presParOf" srcId="{8D8BB002-D52E-4916-98DF-FC64E3E1C1DA}" destId="{13142746-0606-4BE1-88B8-B28D151D9980}" srcOrd="2" destOrd="0" presId="urn:microsoft.com/office/officeart/2018/2/layout/IconCircleList"/>
    <dgm:cxn modelId="{CBE5D429-9745-4B08-830A-C899AB0DDF72}" type="presParOf" srcId="{13142746-0606-4BE1-88B8-B28D151D9980}" destId="{0F6805F0-4166-403B-A690-014506BEBAB9}" srcOrd="0" destOrd="0" presId="urn:microsoft.com/office/officeart/2018/2/layout/IconCircleList"/>
    <dgm:cxn modelId="{623AA2D1-8FBA-4677-84BF-9ABEBE6C802C}" type="presParOf" srcId="{13142746-0606-4BE1-88B8-B28D151D9980}" destId="{EB93A386-8BB1-4AEC-8D6A-CEFD235737B5}" srcOrd="1" destOrd="0" presId="urn:microsoft.com/office/officeart/2018/2/layout/IconCircleList"/>
    <dgm:cxn modelId="{FDC4399A-5F82-4C2A-A29F-E15652138238}" type="presParOf" srcId="{13142746-0606-4BE1-88B8-B28D151D9980}" destId="{D25896B0-1523-41AD-AC1D-DB5F1432B088}" srcOrd="2" destOrd="0" presId="urn:microsoft.com/office/officeart/2018/2/layout/IconCircleList"/>
    <dgm:cxn modelId="{7E66FE8C-5D13-4646-AF5A-43E6561A2C93}" type="presParOf" srcId="{13142746-0606-4BE1-88B8-B28D151D9980}" destId="{A970E19C-429F-4D3C-A2BD-2B746A91410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E85F3-B1E8-4722-B852-ED7ED571661D}">
      <dsp:nvSpPr>
        <dsp:cNvPr id="0" name=""/>
        <dsp:cNvSpPr/>
      </dsp:nvSpPr>
      <dsp:spPr>
        <a:xfrm>
          <a:off x="1371300" y="828781"/>
          <a:ext cx="981140" cy="981140"/>
        </a:xfrm>
        <a:prstGeom prst="ellipse">
          <a:avLst/>
        </a:prstGeom>
        <a:solidFill>
          <a:srgbClr val="C3D3E5"/>
        </a:solidFill>
        <a:ln>
          <a:noFill/>
        </a:ln>
        <a:effectLst/>
      </dsp:spPr>
      <dsp:style>
        <a:lnRef idx="0">
          <a:scrgbClr r="0" g="0" b="0"/>
        </a:lnRef>
        <a:fillRef idx="1">
          <a:scrgbClr r="0" g="0" b="0"/>
        </a:fillRef>
        <a:effectRef idx="0">
          <a:scrgbClr r="0" g="0" b="0"/>
        </a:effectRef>
        <a:fontRef idx="minor"/>
      </dsp:style>
    </dsp:sp>
    <dsp:sp modelId="{9146A5AB-8011-4495-918D-96B216C2DB34}">
      <dsp:nvSpPr>
        <dsp:cNvPr id="0" name=""/>
        <dsp:cNvSpPr/>
      </dsp:nvSpPr>
      <dsp:spPr>
        <a:xfrm>
          <a:off x="1543647" y="1034821"/>
          <a:ext cx="569061" cy="569061"/>
        </a:xfrm>
        <a:prstGeom prst="rect">
          <a:avLst/>
        </a:prstGeom>
        <a:blipFill>
          <a:blip xmlns:r="http://schemas.openxmlformats.org/officeDocument/2006/relationships" r:embed="rId1"/>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68FA46-2B2C-4119-A06C-0EAD4F31A145}">
      <dsp:nvSpPr>
        <dsp:cNvPr id="0" name=""/>
        <dsp:cNvSpPr/>
      </dsp:nvSpPr>
      <dsp:spPr>
        <a:xfrm>
          <a:off x="3001610" y="828781"/>
          <a:ext cx="6833228" cy="981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600200">
            <a:lnSpc>
              <a:spcPct val="100000"/>
            </a:lnSpc>
            <a:spcBef>
              <a:spcPct val="0"/>
            </a:spcBef>
            <a:spcAft>
              <a:spcPct val="35000"/>
            </a:spcAft>
            <a:buNone/>
          </a:pPr>
          <a:r>
            <a:rPr lang="en-GB" sz="3600" b="0" kern="1200" dirty="0"/>
            <a:t>An explanation of how your project will create change or impact.</a:t>
          </a:r>
          <a:endParaRPr lang="en-US" sz="3600" b="0" kern="1200" dirty="0"/>
        </a:p>
      </dsp:txBody>
      <dsp:txXfrm>
        <a:off x="3001610" y="828781"/>
        <a:ext cx="6833228" cy="981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E85F3-B1E8-4722-B852-ED7ED571661D}">
      <dsp:nvSpPr>
        <dsp:cNvPr id="0" name=""/>
        <dsp:cNvSpPr/>
      </dsp:nvSpPr>
      <dsp:spPr>
        <a:xfrm>
          <a:off x="632550" y="0"/>
          <a:ext cx="1309323" cy="1309323"/>
        </a:xfrm>
        <a:prstGeom prst="ellipse">
          <a:avLst/>
        </a:prstGeom>
        <a:solidFill>
          <a:srgbClr val="C3D3E5"/>
        </a:solidFill>
        <a:ln>
          <a:noFill/>
        </a:ln>
        <a:effectLst/>
      </dsp:spPr>
      <dsp:style>
        <a:lnRef idx="0">
          <a:scrgbClr r="0" g="0" b="0"/>
        </a:lnRef>
        <a:fillRef idx="1">
          <a:scrgbClr r="0" g="0" b="0"/>
        </a:fillRef>
        <a:effectRef idx="0">
          <a:scrgbClr r="0" g="0" b="0"/>
        </a:effectRef>
        <a:fontRef idx="minor"/>
      </dsp:style>
    </dsp:sp>
    <dsp:sp modelId="{9146A5AB-8011-4495-918D-96B216C2DB34}">
      <dsp:nvSpPr>
        <dsp:cNvPr id="0" name=""/>
        <dsp:cNvSpPr/>
      </dsp:nvSpPr>
      <dsp:spPr>
        <a:xfrm>
          <a:off x="926162" y="243994"/>
          <a:ext cx="759407" cy="759407"/>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68FA46-2B2C-4119-A06C-0EAD4F31A145}">
      <dsp:nvSpPr>
        <dsp:cNvPr id="0" name=""/>
        <dsp:cNvSpPr/>
      </dsp:nvSpPr>
      <dsp:spPr>
        <a:xfrm>
          <a:off x="2222436" y="0"/>
          <a:ext cx="3086262" cy="1309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Enhance clarity for your projects’ goals, activities and expected outcomes</a:t>
          </a:r>
          <a:endParaRPr lang="en-US" sz="1800" kern="1200" dirty="0"/>
        </a:p>
      </dsp:txBody>
      <dsp:txXfrm>
        <a:off x="2222436" y="0"/>
        <a:ext cx="3086262" cy="1309323"/>
      </dsp:txXfrm>
    </dsp:sp>
    <dsp:sp modelId="{0F6805F0-4166-403B-A690-014506BEBAB9}">
      <dsp:nvSpPr>
        <dsp:cNvPr id="0" name=""/>
        <dsp:cNvSpPr/>
      </dsp:nvSpPr>
      <dsp:spPr>
        <a:xfrm>
          <a:off x="5846463" y="0"/>
          <a:ext cx="1309323" cy="1309323"/>
        </a:xfrm>
        <a:prstGeom prst="ellipse">
          <a:avLst/>
        </a:prstGeom>
        <a:solidFill>
          <a:srgbClr val="C3D3E5"/>
        </a:solidFill>
        <a:ln>
          <a:noFill/>
        </a:ln>
        <a:effectLst/>
      </dsp:spPr>
      <dsp:style>
        <a:lnRef idx="0">
          <a:scrgbClr r="0" g="0" b="0"/>
        </a:lnRef>
        <a:fillRef idx="1">
          <a:scrgbClr r="0" g="0" b="0"/>
        </a:fillRef>
        <a:effectRef idx="0">
          <a:scrgbClr r="0" g="0" b="0"/>
        </a:effectRef>
        <a:fontRef idx="minor"/>
      </dsp:style>
    </dsp:sp>
    <dsp:sp modelId="{EB93A386-8BB1-4AEC-8D6A-CEFD235737B5}">
      <dsp:nvSpPr>
        <dsp:cNvPr id="0" name=""/>
        <dsp:cNvSpPr/>
      </dsp:nvSpPr>
      <dsp:spPr>
        <a:xfrm>
          <a:off x="6126635" y="243994"/>
          <a:ext cx="759407" cy="7594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70E19C-429F-4D3C-A2BD-2B746A91410B}">
      <dsp:nvSpPr>
        <dsp:cNvPr id="0" name=""/>
        <dsp:cNvSpPr/>
      </dsp:nvSpPr>
      <dsp:spPr>
        <a:xfrm>
          <a:off x="7436350" y="0"/>
          <a:ext cx="3086262" cy="1309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Are a useful communication tool to use with partners, funders and stakeholders for explaining and justifying your project</a:t>
          </a:r>
          <a:endParaRPr lang="en-US" sz="1800" kern="1200" dirty="0"/>
        </a:p>
      </dsp:txBody>
      <dsp:txXfrm>
        <a:off x="7436350" y="0"/>
        <a:ext cx="3086262" cy="1309323"/>
      </dsp:txXfrm>
    </dsp:sp>
    <dsp:sp modelId="{D2F3BE19-ED39-4D21-ACCD-74F9D48F62FB}">
      <dsp:nvSpPr>
        <dsp:cNvPr id="0" name=""/>
        <dsp:cNvSpPr/>
      </dsp:nvSpPr>
      <dsp:spPr>
        <a:xfrm>
          <a:off x="589722" y="1685947"/>
          <a:ext cx="1309323" cy="1309323"/>
        </a:xfrm>
        <a:prstGeom prst="ellipse">
          <a:avLst/>
        </a:prstGeom>
        <a:solidFill>
          <a:srgbClr val="C3D3E5"/>
        </a:solidFill>
        <a:ln>
          <a:noFill/>
        </a:ln>
        <a:effectLst/>
      </dsp:spPr>
      <dsp:style>
        <a:lnRef idx="0">
          <a:scrgbClr r="0" g="0" b="0"/>
        </a:lnRef>
        <a:fillRef idx="1">
          <a:scrgbClr r="0" g="0" b="0"/>
        </a:fillRef>
        <a:effectRef idx="0">
          <a:scrgbClr r="0" g="0" b="0"/>
        </a:effectRef>
        <a:fontRef idx="minor"/>
      </dsp:style>
    </dsp:sp>
    <dsp:sp modelId="{923B3697-DDB7-412D-AAC1-88023C93F83D}">
      <dsp:nvSpPr>
        <dsp:cNvPr id="0" name=""/>
        <dsp:cNvSpPr/>
      </dsp:nvSpPr>
      <dsp:spPr>
        <a:xfrm>
          <a:off x="891298" y="1960906"/>
          <a:ext cx="759407" cy="7594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C3E1EF-A50C-4640-B41C-9788BDA963A2}">
      <dsp:nvSpPr>
        <dsp:cNvPr id="0" name=""/>
        <dsp:cNvSpPr/>
      </dsp:nvSpPr>
      <dsp:spPr>
        <a:xfrm>
          <a:off x="2201017" y="1685947"/>
          <a:ext cx="3086262" cy="1309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Help focus your work. Identifying key components required to achieve desired outcomes helps ensure efforts and resources are focused on impactful strategies </a:t>
          </a:r>
          <a:endParaRPr lang="en-US" sz="1800" kern="1200" dirty="0"/>
        </a:p>
      </dsp:txBody>
      <dsp:txXfrm>
        <a:off x="2201017" y="1685947"/>
        <a:ext cx="3086262" cy="1309323"/>
      </dsp:txXfrm>
    </dsp:sp>
    <dsp:sp modelId="{682A9ED0-362C-455C-AA03-191AEB316BB8}">
      <dsp:nvSpPr>
        <dsp:cNvPr id="0" name=""/>
        <dsp:cNvSpPr/>
      </dsp:nvSpPr>
      <dsp:spPr>
        <a:xfrm>
          <a:off x="5814346" y="1685947"/>
          <a:ext cx="1309323" cy="1309323"/>
        </a:xfrm>
        <a:prstGeom prst="ellipse">
          <a:avLst/>
        </a:prstGeom>
        <a:solidFill>
          <a:srgbClr val="C3D3E5"/>
        </a:solidFill>
        <a:ln>
          <a:noFill/>
        </a:ln>
        <a:effectLst/>
      </dsp:spPr>
      <dsp:style>
        <a:lnRef idx="0">
          <a:scrgbClr r="0" g="0" b="0"/>
        </a:lnRef>
        <a:fillRef idx="1">
          <a:scrgbClr r="0" g="0" b="0"/>
        </a:fillRef>
        <a:effectRef idx="0">
          <a:scrgbClr r="0" g="0" b="0"/>
        </a:effectRef>
        <a:fontRef idx="minor"/>
      </dsp:style>
    </dsp:sp>
    <dsp:sp modelId="{FEA81A74-B85E-4574-8899-82E1DEACB81F}">
      <dsp:nvSpPr>
        <dsp:cNvPr id="0" name=""/>
        <dsp:cNvSpPr/>
      </dsp:nvSpPr>
      <dsp:spPr>
        <a:xfrm>
          <a:off x="6070355" y="1960906"/>
          <a:ext cx="759407" cy="759407"/>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327A38-31B9-4711-AA6B-97496974F1B8}">
      <dsp:nvSpPr>
        <dsp:cNvPr id="0" name=""/>
        <dsp:cNvSpPr/>
      </dsp:nvSpPr>
      <dsp:spPr>
        <a:xfrm>
          <a:off x="7425640" y="1685947"/>
          <a:ext cx="3086262" cy="1309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Provided a framework for evaluating the implementation and impact of your project</a:t>
          </a:r>
        </a:p>
      </dsp:txBody>
      <dsp:txXfrm>
        <a:off x="7425640" y="1685947"/>
        <a:ext cx="3086262" cy="1309323"/>
      </dsp:txXfrm>
    </dsp:sp>
    <dsp:sp modelId="{49F79C1C-FC8F-4652-9EDF-CA3815CFF7AE}">
      <dsp:nvSpPr>
        <dsp:cNvPr id="0" name=""/>
        <dsp:cNvSpPr/>
      </dsp:nvSpPr>
      <dsp:spPr>
        <a:xfrm>
          <a:off x="632550" y="3348788"/>
          <a:ext cx="1309323" cy="1309323"/>
        </a:xfrm>
        <a:prstGeom prst="ellipse">
          <a:avLst/>
        </a:prstGeom>
        <a:solidFill>
          <a:srgbClr val="C3D3E5"/>
        </a:solidFill>
        <a:ln>
          <a:noFill/>
        </a:ln>
        <a:effectLst/>
      </dsp:spPr>
      <dsp:style>
        <a:lnRef idx="0">
          <a:scrgbClr r="0" g="0" b="0"/>
        </a:lnRef>
        <a:fillRef idx="1">
          <a:scrgbClr r="0" g="0" b="0"/>
        </a:fillRef>
        <a:effectRef idx="0">
          <a:scrgbClr r="0" g="0" b="0"/>
        </a:effectRef>
        <a:fontRef idx="minor"/>
      </dsp:style>
    </dsp:sp>
    <dsp:sp modelId="{CF43F88A-E79C-4929-91EA-81E60017D8CE}">
      <dsp:nvSpPr>
        <dsp:cNvPr id="0" name=""/>
        <dsp:cNvSpPr/>
      </dsp:nvSpPr>
      <dsp:spPr>
        <a:xfrm>
          <a:off x="909979" y="3583415"/>
          <a:ext cx="759407" cy="7594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338E60-9AEF-4E95-967A-3105F1A18712}">
      <dsp:nvSpPr>
        <dsp:cNvPr id="0" name=""/>
        <dsp:cNvSpPr/>
      </dsp:nvSpPr>
      <dsp:spPr>
        <a:xfrm>
          <a:off x="2222436" y="3348788"/>
          <a:ext cx="3086262" cy="1309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Encourage reflection and learning during project implementation to support continuous improvement</a:t>
          </a:r>
          <a:endParaRPr lang="en-US" sz="1800" kern="1200" dirty="0"/>
        </a:p>
      </dsp:txBody>
      <dsp:txXfrm>
        <a:off x="2222436" y="3348788"/>
        <a:ext cx="3086262" cy="1309323"/>
      </dsp:txXfrm>
    </dsp:sp>
    <dsp:sp modelId="{38AFBA6A-8119-431F-8250-251069481C42}">
      <dsp:nvSpPr>
        <dsp:cNvPr id="0" name=""/>
        <dsp:cNvSpPr/>
      </dsp:nvSpPr>
      <dsp:spPr>
        <a:xfrm>
          <a:off x="5846463" y="3348788"/>
          <a:ext cx="1309323" cy="1309323"/>
        </a:xfrm>
        <a:prstGeom prst="ellipse">
          <a:avLst/>
        </a:prstGeom>
        <a:solidFill>
          <a:srgbClr val="C3D3E5"/>
        </a:solidFill>
        <a:ln>
          <a:noFill/>
        </a:ln>
        <a:effectLst/>
      </dsp:spPr>
      <dsp:style>
        <a:lnRef idx="0">
          <a:scrgbClr r="0" g="0" b="0"/>
        </a:lnRef>
        <a:fillRef idx="1">
          <a:scrgbClr r="0" g="0" b="0"/>
        </a:fillRef>
        <a:effectRef idx="0">
          <a:scrgbClr r="0" g="0" b="0"/>
        </a:effectRef>
        <a:fontRef idx="minor"/>
      </dsp:style>
    </dsp:sp>
    <dsp:sp modelId="{1B93DCCB-9E5D-4B99-9BC5-FC0F04C317FA}">
      <dsp:nvSpPr>
        <dsp:cNvPr id="0" name=""/>
        <dsp:cNvSpPr/>
      </dsp:nvSpPr>
      <dsp:spPr>
        <a:xfrm>
          <a:off x="6123893" y="3583415"/>
          <a:ext cx="759407" cy="7594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72DED3-093B-4413-9C29-A43DFDC3774A}">
      <dsp:nvSpPr>
        <dsp:cNvPr id="0" name=""/>
        <dsp:cNvSpPr/>
      </dsp:nvSpPr>
      <dsp:spPr>
        <a:xfrm>
          <a:off x="7436350" y="3348788"/>
          <a:ext cx="3086262" cy="1309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Helps identify appropriate measures to monitor and evaluate the projects process and success.</a:t>
          </a:r>
        </a:p>
      </dsp:txBody>
      <dsp:txXfrm>
        <a:off x="7436350" y="3348788"/>
        <a:ext cx="3086262" cy="13093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E85F3-B1E8-4722-B852-ED7ED571661D}">
      <dsp:nvSpPr>
        <dsp:cNvPr id="0" name=""/>
        <dsp:cNvSpPr/>
      </dsp:nvSpPr>
      <dsp:spPr>
        <a:xfrm>
          <a:off x="0" y="1537344"/>
          <a:ext cx="839761" cy="839761"/>
        </a:xfrm>
        <a:prstGeom prst="ellipse">
          <a:avLst/>
        </a:prstGeom>
        <a:solidFill>
          <a:srgbClr val="C3D3E5"/>
        </a:solidFill>
        <a:ln>
          <a:noFill/>
        </a:ln>
        <a:effectLst/>
      </dsp:spPr>
      <dsp:style>
        <a:lnRef idx="0">
          <a:scrgbClr r="0" g="0" b="0"/>
        </a:lnRef>
        <a:fillRef idx="1">
          <a:scrgbClr r="0" g="0" b="0"/>
        </a:fillRef>
        <a:effectRef idx="0">
          <a:scrgbClr r="0" g="0" b="0"/>
        </a:effectRef>
        <a:fontRef idx="minor"/>
      </dsp:style>
    </dsp:sp>
    <dsp:sp modelId="{9146A5AB-8011-4495-918D-96B216C2DB34}">
      <dsp:nvSpPr>
        <dsp:cNvPr id="0" name=""/>
        <dsp:cNvSpPr/>
      </dsp:nvSpPr>
      <dsp:spPr>
        <a:xfrm>
          <a:off x="181421" y="1713696"/>
          <a:ext cx="487061" cy="487061"/>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68FA46-2B2C-4119-A06C-0EAD4F31A145}">
      <dsp:nvSpPr>
        <dsp:cNvPr id="0" name=""/>
        <dsp:cNvSpPr/>
      </dsp:nvSpPr>
      <dsp:spPr>
        <a:xfrm>
          <a:off x="940628" y="1518492"/>
          <a:ext cx="3015000" cy="839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0" kern="1200" dirty="0"/>
            <a:t>Helps people reach an agreement on what they should be doing and how they should be doing it. </a:t>
          </a:r>
        </a:p>
        <a:p>
          <a:pPr marL="0" lvl="0" indent="0" algn="l" defTabSz="889000">
            <a:lnSpc>
              <a:spcPct val="100000"/>
            </a:lnSpc>
            <a:spcBef>
              <a:spcPct val="0"/>
            </a:spcBef>
            <a:spcAft>
              <a:spcPct val="35000"/>
            </a:spcAft>
            <a:buNone/>
          </a:pPr>
          <a:endParaRPr lang="en-US" sz="2000" b="0" kern="1200" dirty="0"/>
        </a:p>
        <a:p>
          <a:pPr marL="0" lvl="0" indent="0" algn="l" defTabSz="889000">
            <a:lnSpc>
              <a:spcPct val="100000"/>
            </a:lnSpc>
            <a:spcBef>
              <a:spcPct val="0"/>
            </a:spcBef>
            <a:spcAft>
              <a:spcPct val="35000"/>
            </a:spcAft>
            <a:buNone/>
          </a:pPr>
          <a:r>
            <a:rPr lang="en-US" sz="2000" b="0" kern="1200" dirty="0"/>
            <a:t>It helps all project stakeholders have a shared understanding of the project, facilitating collaboration and support. </a:t>
          </a:r>
          <a:endParaRPr lang="en-US" sz="2000" kern="1200" dirty="0"/>
        </a:p>
      </dsp:txBody>
      <dsp:txXfrm>
        <a:off x="940628" y="1518492"/>
        <a:ext cx="3015000" cy="839761"/>
      </dsp:txXfrm>
    </dsp:sp>
    <dsp:sp modelId="{0F6805F0-4166-403B-A690-014506BEBAB9}">
      <dsp:nvSpPr>
        <dsp:cNvPr id="0" name=""/>
        <dsp:cNvSpPr/>
      </dsp:nvSpPr>
      <dsp:spPr>
        <a:xfrm>
          <a:off x="4253400" y="1518492"/>
          <a:ext cx="839761" cy="839761"/>
        </a:xfrm>
        <a:prstGeom prst="ellipse">
          <a:avLst/>
        </a:prstGeom>
        <a:solidFill>
          <a:srgbClr val="C3D3E5"/>
        </a:solidFill>
        <a:ln>
          <a:noFill/>
        </a:ln>
        <a:effectLst/>
      </dsp:spPr>
      <dsp:style>
        <a:lnRef idx="0">
          <a:scrgbClr r="0" g="0" b="0"/>
        </a:lnRef>
        <a:fillRef idx="1">
          <a:scrgbClr r="0" g="0" b="0"/>
        </a:fillRef>
        <a:effectRef idx="0">
          <a:scrgbClr r="0" g="0" b="0"/>
        </a:effectRef>
        <a:fontRef idx="minor"/>
      </dsp:style>
    </dsp:sp>
    <dsp:sp modelId="{EB93A386-8BB1-4AEC-8D6A-CEFD235737B5}">
      <dsp:nvSpPr>
        <dsp:cNvPr id="0" name=""/>
        <dsp:cNvSpPr/>
      </dsp:nvSpPr>
      <dsp:spPr>
        <a:xfrm>
          <a:off x="4429750" y="1694842"/>
          <a:ext cx="487061" cy="4870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70E19C-429F-4D3C-A2BD-2B746A91410B}">
      <dsp:nvSpPr>
        <dsp:cNvPr id="0" name=""/>
        <dsp:cNvSpPr/>
      </dsp:nvSpPr>
      <dsp:spPr>
        <a:xfrm>
          <a:off x="5273111" y="1518492"/>
          <a:ext cx="1979437" cy="839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0" kern="1200"/>
            <a:t>Can lead to better ideas about how people should be doing things and so help to make your project more effective.</a:t>
          </a:r>
          <a:endParaRPr lang="en-US" sz="2000" kern="1200"/>
        </a:p>
      </dsp:txBody>
      <dsp:txXfrm>
        <a:off x="5273111" y="1518492"/>
        <a:ext cx="1979437" cy="839761"/>
      </dsp:txXfrm>
    </dsp:sp>
    <dsp:sp modelId="{D2F3BE19-ED39-4D21-ACCD-74F9D48F62FB}">
      <dsp:nvSpPr>
        <dsp:cNvPr id="0" name=""/>
        <dsp:cNvSpPr/>
      </dsp:nvSpPr>
      <dsp:spPr>
        <a:xfrm>
          <a:off x="7585828" y="1541720"/>
          <a:ext cx="839761" cy="839761"/>
        </a:xfrm>
        <a:prstGeom prst="ellipse">
          <a:avLst/>
        </a:prstGeom>
        <a:solidFill>
          <a:srgbClr val="C3D3E5"/>
        </a:solidFill>
        <a:ln>
          <a:noFill/>
        </a:ln>
        <a:effectLst/>
      </dsp:spPr>
      <dsp:style>
        <a:lnRef idx="0">
          <a:scrgbClr r="0" g="0" b="0"/>
        </a:lnRef>
        <a:fillRef idx="1">
          <a:scrgbClr r="0" g="0" b="0"/>
        </a:fillRef>
        <a:effectRef idx="0">
          <a:scrgbClr r="0" g="0" b="0"/>
        </a:effectRef>
        <a:fontRef idx="minor"/>
      </dsp:style>
    </dsp:sp>
    <dsp:sp modelId="{923B3697-DDB7-412D-AAC1-88023C93F83D}">
      <dsp:nvSpPr>
        <dsp:cNvPr id="0" name=""/>
        <dsp:cNvSpPr/>
      </dsp:nvSpPr>
      <dsp:spPr>
        <a:xfrm>
          <a:off x="7773800" y="1694842"/>
          <a:ext cx="487061" cy="4870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C3E1EF-A50C-4640-B41C-9788BDA963A2}">
      <dsp:nvSpPr>
        <dsp:cNvPr id="0" name=""/>
        <dsp:cNvSpPr/>
      </dsp:nvSpPr>
      <dsp:spPr>
        <a:xfrm>
          <a:off x="8494416" y="1206928"/>
          <a:ext cx="2224927" cy="1462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It can lead to a more accessible service. It can help you identify what you need to do to make your project more accessible and attractive to people from different groups.</a:t>
          </a:r>
        </a:p>
      </dsp:txBody>
      <dsp:txXfrm>
        <a:off x="8494416" y="1206928"/>
        <a:ext cx="2224927" cy="14628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E85F3-B1E8-4722-B852-ED7ED571661D}">
      <dsp:nvSpPr>
        <dsp:cNvPr id="0" name=""/>
        <dsp:cNvSpPr/>
      </dsp:nvSpPr>
      <dsp:spPr>
        <a:xfrm>
          <a:off x="0" y="0"/>
          <a:ext cx="1466325" cy="1466325"/>
        </a:xfrm>
        <a:prstGeom prst="ellipse">
          <a:avLst/>
        </a:prstGeom>
        <a:solidFill>
          <a:srgbClr val="C3D3E5"/>
        </a:solidFill>
        <a:ln>
          <a:noFill/>
        </a:ln>
        <a:effectLst/>
      </dsp:spPr>
      <dsp:style>
        <a:lnRef idx="0">
          <a:scrgbClr r="0" g="0" b="0"/>
        </a:lnRef>
        <a:fillRef idx="1">
          <a:scrgbClr r="0" g="0" b="0"/>
        </a:fillRef>
        <a:effectRef idx="0">
          <a:scrgbClr r="0" g="0" b="0"/>
        </a:effectRef>
        <a:fontRef idx="minor"/>
      </dsp:style>
    </dsp:sp>
    <dsp:sp modelId="{9146A5AB-8011-4495-918D-96B216C2DB34}">
      <dsp:nvSpPr>
        <dsp:cNvPr id="0" name=""/>
        <dsp:cNvSpPr/>
      </dsp:nvSpPr>
      <dsp:spPr>
        <a:xfrm>
          <a:off x="306533" y="303956"/>
          <a:ext cx="850468" cy="85046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68FA46-2B2C-4119-A06C-0EAD4F31A145}">
      <dsp:nvSpPr>
        <dsp:cNvPr id="0" name=""/>
        <dsp:cNvSpPr/>
      </dsp:nvSpPr>
      <dsp:spPr>
        <a:xfrm>
          <a:off x="1694307" y="0"/>
          <a:ext cx="3456338" cy="1466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0" kern="1200" dirty="0"/>
            <a:t>Usually a diagram</a:t>
          </a:r>
          <a:endParaRPr lang="en-US" sz="2400" kern="1200" dirty="0"/>
        </a:p>
      </dsp:txBody>
      <dsp:txXfrm>
        <a:off x="1694307" y="0"/>
        <a:ext cx="3456338" cy="1466325"/>
      </dsp:txXfrm>
    </dsp:sp>
    <dsp:sp modelId="{0F6805F0-4166-403B-A690-014506BEBAB9}">
      <dsp:nvSpPr>
        <dsp:cNvPr id="0" name=""/>
        <dsp:cNvSpPr/>
      </dsp:nvSpPr>
      <dsp:spPr>
        <a:xfrm>
          <a:off x="5734021" y="0"/>
          <a:ext cx="1466325" cy="1466325"/>
        </a:xfrm>
        <a:prstGeom prst="ellipse">
          <a:avLst/>
        </a:prstGeom>
        <a:solidFill>
          <a:srgbClr val="C3D3E5"/>
        </a:solidFill>
        <a:ln>
          <a:noFill/>
        </a:ln>
        <a:effectLst/>
      </dsp:spPr>
      <dsp:style>
        <a:lnRef idx="0">
          <a:scrgbClr r="0" g="0" b="0"/>
        </a:lnRef>
        <a:fillRef idx="1">
          <a:scrgbClr r="0" g="0" b="0"/>
        </a:fillRef>
        <a:effectRef idx="0">
          <a:scrgbClr r="0" g="0" b="0"/>
        </a:effectRef>
        <a:fontRef idx="minor"/>
      </dsp:style>
    </dsp:sp>
    <dsp:sp modelId="{EB93A386-8BB1-4AEC-8D6A-CEFD235737B5}">
      <dsp:nvSpPr>
        <dsp:cNvPr id="0" name=""/>
        <dsp:cNvSpPr/>
      </dsp:nvSpPr>
      <dsp:spPr>
        <a:xfrm>
          <a:off x="6041952" y="307808"/>
          <a:ext cx="850468" cy="8504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70E19C-429F-4D3C-A2BD-2B746A91410B}">
      <dsp:nvSpPr>
        <dsp:cNvPr id="0" name=""/>
        <dsp:cNvSpPr/>
      </dsp:nvSpPr>
      <dsp:spPr>
        <a:xfrm>
          <a:off x="7514553" y="0"/>
          <a:ext cx="3456338" cy="1466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0" kern="1200" dirty="0"/>
            <a:t>But it’s good to have a written story too</a:t>
          </a:r>
          <a:endParaRPr lang="en-US" sz="2400" kern="1200" dirty="0"/>
        </a:p>
      </dsp:txBody>
      <dsp:txXfrm>
        <a:off x="7514553" y="0"/>
        <a:ext cx="3456338" cy="146632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4F294-6CE1-4EDD-8978-21B84BB05070}" type="datetimeFigureOut">
              <a:rPr lang="en-GB" smtClean="0"/>
              <a:t>19/03/2024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0DA546-78BF-4EE9-A3D0-4811CB3FAFE9}" type="slidenum">
              <a:rPr lang="en-GB" smtClean="0"/>
              <a:t>‹#›</a:t>
            </a:fld>
            <a:endParaRPr lang="en-GB"/>
          </a:p>
        </p:txBody>
      </p:sp>
    </p:spTree>
    <p:extLst>
      <p:ext uri="{BB962C8B-B14F-4D97-AF65-F5344CB8AC3E}">
        <p14:creationId xmlns:p14="http://schemas.microsoft.com/office/powerpoint/2010/main" val="1599951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0DA546-78BF-4EE9-A3D0-4811CB3FAFE9}" type="slidenum">
              <a:rPr lang="en-GB" smtClean="0"/>
              <a:t>6</a:t>
            </a:fld>
            <a:endParaRPr lang="en-GB"/>
          </a:p>
        </p:txBody>
      </p:sp>
    </p:spTree>
    <p:extLst>
      <p:ext uri="{BB962C8B-B14F-4D97-AF65-F5344CB8AC3E}">
        <p14:creationId xmlns:p14="http://schemas.microsoft.com/office/powerpoint/2010/main" val="3389952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0DA546-78BF-4EE9-A3D0-4811CB3FAFE9}" type="slidenum">
              <a:rPr lang="en-GB" smtClean="0"/>
              <a:t>13</a:t>
            </a:fld>
            <a:endParaRPr lang="en-GB"/>
          </a:p>
        </p:txBody>
      </p:sp>
    </p:spTree>
    <p:extLst>
      <p:ext uri="{BB962C8B-B14F-4D97-AF65-F5344CB8AC3E}">
        <p14:creationId xmlns:p14="http://schemas.microsoft.com/office/powerpoint/2010/main" val="2950586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6" name="Slide Number Placeholder 5">
            <a:extLst>
              <a:ext uri="{FF2B5EF4-FFF2-40B4-BE49-F238E27FC236}">
                <a16:creationId xmlns:a16="http://schemas.microsoft.com/office/drawing/2014/main" id="{25C46431-73FA-3D5C-EA05-5AF06D4269BF}"/>
              </a:ext>
            </a:extLst>
          </p:cNvPr>
          <p:cNvSpPr>
            <a:spLocks noGrp="1"/>
          </p:cNvSpPr>
          <p:nvPr>
            <p:ph type="sldNum" sz="quarter" idx="4"/>
          </p:nvPr>
        </p:nvSpPr>
        <p:spPr>
          <a:xfrm>
            <a:off x="151931"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dirty="0"/>
              <a:t>|   </a:t>
            </a:r>
            <a:fld id="{5898CC38-F149-5B45-A1B4-290B41364A0C}" type="slidenum">
              <a:rPr lang="en-GB" smtClean="0"/>
              <a:pPr/>
              <a:t>‹#›</a:t>
            </a:fld>
            <a:endParaRPr lang="en-GB" dirty="0"/>
          </a:p>
        </p:txBody>
      </p:sp>
    </p:spTree>
    <p:extLst>
      <p:ext uri="{BB962C8B-B14F-4D97-AF65-F5344CB8AC3E}">
        <p14:creationId xmlns:p14="http://schemas.microsoft.com/office/powerpoint/2010/main" val="727303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
        <p:nvSpPr>
          <p:cNvPr id="3" name="Slide Number Placeholder 5">
            <a:extLst>
              <a:ext uri="{FF2B5EF4-FFF2-40B4-BE49-F238E27FC236}">
                <a16:creationId xmlns:a16="http://schemas.microsoft.com/office/drawing/2014/main" id="{C54ACB39-9583-D12A-B57E-AA3EEB7C43E1}"/>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58308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Slide Number Placeholder 5">
            <a:extLst>
              <a:ext uri="{FF2B5EF4-FFF2-40B4-BE49-F238E27FC236}">
                <a16:creationId xmlns:a16="http://schemas.microsoft.com/office/drawing/2014/main" id="{412FEDEF-F686-2331-AF5F-430995ABCD8F}"/>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8" name="Slide Number Placeholder 5">
            <a:extLst>
              <a:ext uri="{FF2B5EF4-FFF2-40B4-BE49-F238E27FC236}">
                <a16:creationId xmlns:a16="http://schemas.microsoft.com/office/drawing/2014/main" id="{C713742A-57B1-3907-A713-F534CDA0C891}"/>
              </a:ext>
            </a:extLst>
          </p:cNvPr>
          <p:cNvSpPr>
            <a:spLocks noGrp="1"/>
          </p:cNvSpPr>
          <p:nvPr>
            <p:ph type="sldNum" sz="quarter" idx="4"/>
          </p:nvPr>
        </p:nvSpPr>
        <p:spPr>
          <a:xfrm>
            <a:off x="151931"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dirty="0"/>
              <a:t>|   </a:t>
            </a:r>
            <a:fld id="{5898CC38-F149-5B45-A1B4-290B41364A0C}" type="slidenum">
              <a:rPr lang="en-GB" smtClean="0"/>
              <a:pPr/>
              <a:t>‹#›</a:t>
            </a:fld>
            <a:endParaRPr lang="en-GB" dirty="0"/>
          </a:p>
        </p:txBody>
      </p:sp>
    </p:spTree>
    <p:extLst>
      <p:ext uri="{BB962C8B-B14F-4D97-AF65-F5344CB8AC3E}">
        <p14:creationId xmlns:p14="http://schemas.microsoft.com/office/powerpoint/2010/main" val="740105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5">
            <a:extLst>
              <a:ext uri="{FF2B5EF4-FFF2-40B4-BE49-F238E27FC236}">
                <a16:creationId xmlns:a16="http://schemas.microsoft.com/office/drawing/2014/main" id="{926F5524-914F-83D7-6505-D9780CB9B54C}"/>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379631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3" name="Slide Number Placeholder 5">
            <a:extLst>
              <a:ext uri="{FF2B5EF4-FFF2-40B4-BE49-F238E27FC236}">
                <a16:creationId xmlns:a16="http://schemas.microsoft.com/office/drawing/2014/main" id="{431A8AC4-94A7-400F-B6A2-B40D5166A4B1}"/>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35DD596-1A7D-1A5F-1320-7076325AC419}"/>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4093389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a:extLst>
              <a:ext uri="{FF2B5EF4-FFF2-40B4-BE49-F238E27FC236}">
                <a16:creationId xmlns:a16="http://schemas.microsoft.com/office/drawing/2014/main" id="{ABBC8A55-D2CE-2D44-AC2D-AC0A6C2DAE84}"/>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endParaRPr lang="en-GB">
              <a:solidFill>
                <a:schemeClr val="tx1">
                  <a:lumMod val="50000"/>
                  <a:lumOff val="50000"/>
                </a:schemeClr>
              </a:solidFill>
            </a:endParaRPr>
          </a:p>
        </p:txBody>
      </p:sp>
    </p:spTree>
    <p:extLst>
      <p:ext uri="{BB962C8B-B14F-4D97-AF65-F5344CB8AC3E}">
        <p14:creationId xmlns:p14="http://schemas.microsoft.com/office/powerpoint/2010/main" val="3791787099"/>
      </p:ext>
    </p:extLst>
  </p:cSld>
  <p:clrMapOvr>
    <a:masterClrMapping/>
  </p:clrMapOvr>
  <mc:AlternateContent xmlns:mc="http://schemas.openxmlformats.org/markup-compatibility/2006" xmlns:p14="http://schemas.microsoft.com/office/powerpoint/2010/main">
    <mc:Choice Requires="p14">
      <p:transition spd="slow" p14:dur="4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6983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3" name="Slide Number Placeholder 5">
            <a:extLst>
              <a:ext uri="{FF2B5EF4-FFF2-40B4-BE49-F238E27FC236}">
                <a16:creationId xmlns:a16="http://schemas.microsoft.com/office/drawing/2014/main" id="{7B20F294-AB52-1FF9-18A7-4BE9E41CAA99}"/>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2251962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756FBB5D-E394-B248-D844-BAF3F100F0A7}"/>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6" name="Slide Number Placeholder 5">
            <a:extLst>
              <a:ext uri="{FF2B5EF4-FFF2-40B4-BE49-F238E27FC236}">
                <a16:creationId xmlns:a16="http://schemas.microsoft.com/office/drawing/2014/main" id="{1E29601B-4FEE-2597-3268-FB6F6A927469}"/>
              </a:ext>
            </a:extLst>
          </p:cNvPr>
          <p:cNvSpPr>
            <a:spLocks noGrp="1"/>
          </p:cNvSpPr>
          <p:nvPr>
            <p:ph type="sldNum" sz="quarter" idx="4"/>
          </p:nvPr>
        </p:nvSpPr>
        <p:spPr>
          <a:xfrm>
            <a:off x="151931"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dirty="0"/>
              <a:t>|   </a:t>
            </a:r>
            <a:fld id="{5898CC38-F149-5B45-A1B4-290B41364A0C}" type="slidenum">
              <a:rPr lang="en-GB" smtClean="0"/>
              <a:pPr/>
              <a:t>‹#›</a:t>
            </a:fld>
            <a:endParaRPr lang="en-GB" dirty="0"/>
          </a:p>
        </p:txBody>
      </p:sp>
    </p:spTree>
    <p:extLst>
      <p:ext uri="{BB962C8B-B14F-4D97-AF65-F5344CB8AC3E}">
        <p14:creationId xmlns:p14="http://schemas.microsoft.com/office/powerpoint/2010/main" val="219041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dirty="0"/>
              <a:t>Click icon to add picture</a:t>
            </a:r>
            <a:endParaRPr lang="en-GB" dirty="0"/>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a:extLst>
              <a:ext uri="{FF2B5EF4-FFF2-40B4-BE49-F238E27FC236}">
                <a16:creationId xmlns:a16="http://schemas.microsoft.com/office/drawing/2014/main" id="{9ADF801B-229D-B5DB-910A-E027B1004EC3}"/>
              </a:ext>
            </a:extLst>
          </p:cNvPr>
          <p:cNvSpPr>
            <a:spLocks noGrp="1"/>
          </p:cNvSpPr>
          <p:nvPr>
            <p:ph type="sldNum" sz="quarter" idx="4"/>
          </p:nvPr>
        </p:nvSpPr>
        <p:spPr>
          <a:xfrm>
            <a:off x="151931"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dirty="0"/>
              <a:t>|   </a:t>
            </a:r>
            <a:fld id="{5898CC38-F149-5B45-A1B4-290B41364A0C}" type="slidenum">
              <a:rPr lang="en-GB" smtClean="0"/>
              <a:pPr/>
              <a:t>‹#›</a:t>
            </a:fld>
            <a:endParaRPr lang="en-GB" dirty="0"/>
          </a:p>
        </p:txBody>
      </p:sp>
    </p:spTree>
    <p:extLst>
      <p:ext uri="{BB962C8B-B14F-4D97-AF65-F5344CB8AC3E}">
        <p14:creationId xmlns:p14="http://schemas.microsoft.com/office/powerpoint/2010/main" val="345948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4188" r:id="rId1"/>
    <p:sldLayoutId id="2147484189" r:id="rId2"/>
    <p:sldLayoutId id="2147483984" r:id="rId3"/>
    <p:sldLayoutId id="2147483966" r:id="rId4"/>
    <p:sldLayoutId id="2147483951" r:id="rId5"/>
    <p:sldLayoutId id="2147483673" r:id="rId6"/>
    <p:sldLayoutId id="2147483674" r:id="rId7"/>
    <p:sldLayoutId id="2147484190" r:id="rId8"/>
    <p:sldLayoutId id="2147483676" r:id="rId9"/>
    <p:sldLayoutId id="2147483677" r:id="rId10"/>
    <p:sldLayoutId id="2147484191" r:id="rId11"/>
    <p:sldLayoutId id="2147483679" r:id="rId12"/>
    <p:sldLayoutId id="2147483680" r:id="rId13"/>
    <p:sldLayoutId id="2147484192" r:id="rId14"/>
    <p:sldLayoutId id="2147483682" r:id="rId15"/>
    <p:sldLayoutId id="2147484193" r:id="rId16"/>
    <p:sldLayoutId id="2147483684" r:id="rId17"/>
    <p:sldLayoutId id="2147483685" r:id="rId18"/>
    <p:sldLayoutId id="2147483763" r:id="rId19"/>
    <p:sldLayoutId id="2147484194" r:id="rId20"/>
  </p:sldLayoutIdLst>
  <p:hf hdr="0" ftr="0" dt="0"/>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hyperlink" Target="https://twitter.com/Essex_CC" TargetMode="External"/><Relationship Id="rId7" Type="http://schemas.openxmlformats.org/officeDocument/2006/relationships/image" Target="../media/image49.png"/><Relationship Id="rId2" Type="http://schemas.openxmlformats.org/officeDocument/2006/relationships/hyperlink" Target="mailto:research@essex.gov.uk" TargetMode="External"/><Relationship Id="rId1" Type="http://schemas.openxmlformats.org/officeDocument/2006/relationships/slideLayout" Target="../slideLayouts/slideLayout16.xml"/><Relationship Id="rId6" Type="http://schemas.openxmlformats.org/officeDocument/2006/relationships/hyperlink" Target="https://www.facebook.com/essexcountycouncil" TargetMode="External"/><Relationship Id="rId5" Type="http://schemas.openxmlformats.org/officeDocument/2006/relationships/image" Target="../media/image48.sv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9.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11.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0.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32.sv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2.svg"/><Relationship Id="rId11" Type="http://schemas.openxmlformats.org/officeDocument/2006/relationships/image" Target="../media/image31.png"/><Relationship Id="rId5" Type="http://schemas.openxmlformats.org/officeDocument/2006/relationships/image" Target="../media/image21.png"/><Relationship Id="rId10" Type="http://schemas.openxmlformats.org/officeDocument/2006/relationships/image" Target="../media/image28.svg"/><Relationship Id="rId4" Type="http://schemas.openxmlformats.org/officeDocument/2006/relationships/image" Target="../media/image20.sv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6.pn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a:xfrm>
            <a:off x="539750" y="4238260"/>
            <a:ext cx="8375650" cy="1080000"/>
          </a:xfrm>
        </p:spPr>
        <p:txBody>
          <a:bodyPr vert="horz" lIns="0" tIns="0" rIns="0" bIns="0" rtlCol="0" anchor="t">
            <a:noAutofit/>
          </a:bodyPr>
          <a:lstStyle/>
          <a:p>
            <a:r>
              <a:rPr lang="en-GB" sz="3600" dirty="0">
                <a:latin typeface="+mn-lt"/>
                <a:cs typeface="Calibri Light"/>
              </a:rPr>
              <a:t>Research &amp; Citizen Insight</a:t>
            </a:r>
            <a:endParaRPr lang="en-US" sz="3600" dirty="0"/>
          </a:p>
          <a:p>
            <a:endParaRPr lang="en-US" dirty="0"/>
          </a:p>
        </p:txBody>
      </p:sp>
      <p:sp>
        <p:nvSpPr>
          <p:cNvPr id="5" name="Title 4">
            <a:extLst>
              <a:ext uri="{FF2B5EF4-FFF2-40B4-BE49-F238E27FC236}">
                <a16:creationId xmlns:a16="http://schemas.microsoft.com/office/drawing/2014/main" id="{6102917A-C2FD-1995-B80E-1385652B5B37}"/>
              </a:ext>
            </a:extLst>
          </p:cNvPr>
          <p:cNvSpPr>
            <a:spLocks noGrp="1"/>
          </p:cNvSpPr>
          <p:nvPr>
            <p:ph type="ctrTitle"/>
          </p:nvPr>
        </p:nvSpPr>
        <p:spPr>
          <a:xfrm>
            <a:off x="540000" y="1338673"/>
            <a:ext cx="11375169" cy="1620000"/>
          </a:xfrm>
        </p:spPr>
        <p:txBody>
          <a:bodyPr/>
          <a:lstStyle/>
          <a:p>
            <a:r>
              <a:rPr lang="en-US" dirty="0">
                <a:cs typeface="Calibri"/>
              </a:rPr>
              <a:t>What is a logic model / theory of change?</a:t>
            </a:r>
            <a:br>
              <a:rPr lang="en-US" dirty="0">
                <a:cs typeface="Calibri"/>
              </a:rPr>
            </a:br>
            <a:endParaRPr lang="en-US" sz="4800" dirty="0">
              <a:cs typeface="Calibri"/>
            </a:endParaRPr>
          </a:p>
        </p:txBody>
      </p:sp>
    </p:spTree>
    <p:extLst>
      <p:ext uri="{BB962C8B-B14F-4D97-AF65-F5344CB8AC3E}">
        <p14:creationId xmlns:p14="http://schemas.microsoft.com/office/powerpoint/2010/main" val="2259170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383A1A-0093-A98D-1783-33743636636E}"/>
              </a:ext>
            </a:extLst>
          </p:cNvPr>
          <p:cNvSpPr>
            <a:spLocks noGrp="1"/>
          </p:cNvSpPr>
          <p:nvPr>
            <p:ph type="sldNum" sz="quarter" idx="4"/>
          </p:nvPr>
        </p:nvSpPr>
        <p:spPr/>
        <p:txBody>
          <a:bodyPr/>
          <a:lstStyle/>
          <a:p>
            <a:r>
              <a:rPr lang="en-GB" dirty="0"/>
              <a:t>|   </a:t>
            </a:r>
            <a:fld id="{5898CC38-F149-5B45-A1B4-290B41364A0C}" type="slidenum">
              <a:rPr lang="en-GB" smtClean="0"/>
              <a:pPr/>
              <a:t>10</a:t>
            </a:fld>
            <a:endParaRPr lang="en-GB" dirty="0"/>
          </a:p>
        </p:txBody>
      </p:sp>
      <p:sp>
        <p:nvSpPr>
          <p:cNvPr id="4" name="Title 5">
            <a:extLst>
              <a:ext uri="{FF2B5EF4-FFF2-40B4-BE49-F238E27FC236}">
                <a16:creationId xmlns:a16="http://schemas.microsoft.com/office/drawing/2014/main" id="{A66D6767-DBD4-8936-77A4-962B211D2CBD}"/>
              </a:ext>
            </a:extLst>
          </p:cNvPr>
          <p:cNvSpPr>
            <a:spLocks noGrp="1"/>
          </p:cNvSpPr>
          <p:nvPr>
            <p:ph type="title"/>
          </p:nvPr>
        </p:nvSpPr>
        <p:spPr>
          <a:xfrm>
            <a:off x="545124" y="517524"/>
            <a:ext cx="8135050" cy="1065091"/>
          </a:xfrm>
        </p:spPr>
        <p:txBody>
          <a:bodyPr/>
          <a:lstStyle/>
          <a:p>
            <a:r>
              <a:rPr lang="en-GB" dirty="0"/>
              <a:t>An Example – The Parenting Service</a:t>
            </a:r>
          </a:p>
        </p:txBody>
      </p:sp>
      <p:sp>
        <p:nvSpPr>
          <p:cNvPr id="5" name="Rectangle: Rounded Corners 4">
            <a:extLst>
              <a:ext uri="{FF2B5EF4-FFF2-40B4-BE49-F238E27FC236}">
                <a16:creationId xmlns:a16="http://schemas.microsoft.com/office/drawing/2014/main" id="{05AC1654-200A-EC9E-EA13-1E8AEF871460}"/>
              </a:ext>
            </a:extLst>
          </p:cNvPr>
          <p:cNvSpPr/>
          <p:nvPr/>
        </p:nvSpPr>
        <p:spPr>
          <a:xfrm>
            <a:off x="8295861" y="379284"/>
            <a:ext cx="3767125" cy="1186651"/>
          </a:xfrm>
          <a:prstGeom prst="roundRect">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6DE48EC9-C375-335E-E4FD-013B10A29996}"/>
              </a:ext>
            </a:extLst>
          </p:cNvPr>
          <p:cNvSpPr txBox="1">
            <a:spLocks/>
          </p:cNvSpPr>
          <p:nvPr/>
        </p:nvSpPr>
        <p:spPr>
          <a:xfrm>
            <a:off x="8927475" y="349030"/>
            <a:ext cx="3039237" cy="675273"/>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1600" dirty="0">
                <a:solidFill>
                  <a:schemeClr val="bg1"/>
                </a:solidFill>
              </a:rPr>
              <a:t>Keep it short and sweet! </a:t>
            </a:r>
            <a:r>
              <a:rPr lang="en-GB" sz="1600" b="0" dirty="0">
                <a:solidFill>
                  <a:srgbClr val="FFFFFF"/>
                </a:solidFill>
              </a:rPr>
              <a:t>U</a:t>
            </a:r>
            <a:r>
              <a:rPr lang="en-GB" sz="1600" b="0" i="0" u="none" strike="noStrike" dirty="0">
                <a:solidFill>
                  <a:srgbClr val="FFFFFF"/>
                </a:solidFill>
                <a:effectLst/>
              </a:rPr>
              <a:t>se </a:t>
            </a:r>
            <a:r>
              <a:rPr lang="en-GB" sz="1600" b="1" i="0" u="none" strike="noStrike" dirty="0">
                <a:solidFill>
                  <a:srgbClr val="FFFFFF"/>
                </a:solidFill>
                <a:effectLst/>
              </a:rPr>
              <a:t>arrows </a:t>
            </a:r>
            <a:r>
              <a:rPr lang="en-GB" sz="1600" b="0" i="0" u="none" strike="noStrike" dirty="0">
                <a:solidFill>
                  <a:srgbClr val="FFFFFF"/>
                </a:solidFill>
                <a:effectLst/>
              </a:rPr>
              <a:t>to make clear links between the activities, outputs and outcomes, and think about how they all connect.</a:t>
            </a:r>
            <a:r>
              <a:rPr lang="en-GB" sz="1600" b="0" i="0" dirty="0">
                <a:solidFill>
                  <a:srgbClr val="FFFFFF"/>
                </a:solidFill>
                <a:effectLst/>
              </a:rPr>
              <a:t>​</a:t>
            </a:r>
            <a:endParaRPr lang="en-US" sz="1600" dirty="0">
              <a:solidFill>
                <a:schemeClr val="bg1"/>
              </a:solidFill>
            </a:endParaRPr>
          </a:p>
        </p:txBody>
      </p:sp>
      <p:pic>
        <p:nvPicPr>
          <p:cNvPr id="7" name="Graphic 6" descr="Lightbulb and gear with solid fill">
            <a:extLst>
              <a:ext uri="{FF2B5EF4-FFF2-40B4-BE49-F238E27FC236}">
                <a16:creationId xmlns:a16="http://schemas.microsoft.com/office/drawing/2014/main" id="{A5BF127D-2215-8567-B6DA-A3F5FB46FD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49333" y="663196"/>
            <a:ext cx="564890" cy="539103"/>
          </a:xfrm>
          <a:prstGeom prst="rect">
            <a:avLst/>
          </a:prstGeom>
        </p:spPr>
      </p:pic>
      <p:pic>
        <p:nvPicPr>
          <p:cNvPr id="9" name="Picture 8">
            <a:extLst>
              <a:ext uri="{FF2B5EF4-FFF2-40B4-BE49-F238E27FC236}">
                <a16:creationId xmlns:a16="http://schemas.microsoft.com/office/drawing/2014/main" id="{F53AC5E7-2C21-8EE2-CC24-E83DF01DC53C}"/>
              </a:ext>
            </a:extLst>
          </p:cNvPr>
          <p:cNvPicPr>
            <a:picLocks noChangeAspect="1"/>
          </p:cNvPicPr>
          <p:nvPr/>
        </p:nvPicPr>
        <p:blipFill>
          <a:blip r:embed="rId4"/>
          <a:stretch>
            <a:fillRect/>
          </a:stretch>
        </p:blipFill>
        <p:spPr>
          <a:xfrm>
            <a:off x="399299" y="1866527"/>
            <a:ext cx="11567413" cy="4173511"/>
          </a:xfrm>
          <a:prstGeom prst="rect">
            <a:avLst/>
          </a:prstGeom>
        </p:spPr>
      </p:pic>
    </p:spTree>
    <p:extLst>
      <p:ext uri="{BB962C8B-B14F-4D97-AF65-F5344CB8AC3E}">
        <p14:creationId xmlns:p14="http://schemas.microsoft.com/office/powerpoint/2010/main" val="583081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383A1A-0093-A98D-1783-33743636636E}"/>
              </a:ext>
            </a:extLst>
          </p:cNvPr>
          <p:cNvSpPr>
            <a:spLocks noGrp="1"/>
          </p:cNvSpPr>
          <p:nvPr>
            <p:ph type="sldNum" sz="quarter" idx="4"/>
          </p:nvPr>
        </p:nvSpPr>
        <p:spPr/>
        <p:txBody>
          <a:bodyPr/>
          <a:lstStyle/>
          <a:p>
            <a:r>
              <a:rPr lang="en-GB"/>
              <a:t>|   </a:t>
            </a:r>
            <a:fld id="{5898CC38-F149-5B45-A1B4-290B41364A0C}" type="slidenum">
              <a:rPr lang="en-GB" smtClean="0"/>
              <a:pPr/>
              <a:t>11</a:t>
            </a:fld>
            <a:endParaRPr lang="en-GB"/>
          </a:p>
        </p:txBody>
      </p:sp>
      <p:sp>
        <p:nvSpPr>
          <p:cNvPr id="4" name="Title 5">
            <a:extLst>
              <a:ext uri="{FF2B5EF4-FFF2-40B4-BE49-F238E27FC236}">
                <a16:creationId xmlns:a16="http://schemas.microsoft.com/office/drawing/2014/main" id="{A66D6767-DBD4-8936-77A4-962B211D2CBD}"/>
              </a:ext>
            </a:extLst>
          </p:cNvPr>
          <p:cNvSpPr>
            <a:spLocks noGrp="1"/>
          </p:cNvSpPr>
          <p:nvPr>
            <p:ph type="title"/>
          </p:nvPr>
        </p:nvSpPr>
        <p:spPr>
          <a:xfrm>
            <a:off x="545124" y="517524"/>
            <a:ext cx="10566440" cy="1065091"/>
          </a:xfrm>
        </p:spPr>
        <p:txBody>
          <a:bodyPr/>
          <a:lstStyle/>
          <a:p>
            <a:r>
              <a:rPr lang="en-GB" sz="3600" dirty="0"/>
              <a:t>Why are we providing ‘The Good Parenting Service’ and why do we think it will make a difference to parents?</a:t>
            </a:r>
          </a:p>
        </p:txBody>
      </p:sp>
      <p:sp>
        <p:nvSpPr>
          <p:cNvPr id="2" name="Teardrop 1">
            <a:extLst>
              <a:ext uri="{FF2B5EF4-FFF2-40B4-BE49-F238E27FC236}">
                <a16:creationId xmlns:a16="http://schemas.microsoft.com/office/drawing/2014/main" id="{75736B72-3D60-2F15-6A42-24C8C7117694}"/>
              </a:ext>
            </a:extLst>
          </p:cNvPr>
          <p:cNvSpPr/>
          <p:nvPr/>
        </p:nvSpPr>
        <p:spPr>
          <a:xfrm>
            <a:off x="11312213" y="164754"/>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Text&#10;&#10;Description automatically generated">
            <a:extLst>
              <a:ext uri="{FF2B5EF4-FFF2-40B4-BE49-F238E27FC236}">
                <a16:creationId xmlns:a16="http://schemas.microsoft.com/office/drawing/2014/main" id="{9DBAFB58-CA33-DB35-FE61-DD20DA611A17}"/>
              </a:ext>
            </a:extLst>
          </p:cNvPr>
          <p:cNvPicPr>
            <a:picLocks noChangeAspect="1"/>
          </p:cNvPicPr>
          <p:nvPr/>
        </p:nvPicPr>
        <p:blipFill rotWithShape="1">
          <a:blip r:embed="rId2"/>
          <a:srcRect l="9428" r="2" b="2"/>
          <a:stretch/>
        </p:blipFill>
        <p:spPr>
          <a:xfrm>
            <a:off x="11383921" y="272712"/>
            <a:ext cx="542926" cy="401624"/>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10" name="Content Placeholder 2">
            <a:extLst>
              <a:ext uri="{FF2B5EF4-FFF2-40B4-BE49-F238E27FC236}">
                <a16:creationId xmlns:a16="http://schemas.microsoft.com/office/drawing/2014/main" id="{20EDCAD0-75F0-3368-B861-2D5E551F39DB}"/>
              </a:ext>
            </a:extLst>
          </p:cNvPr>
          <p:cNvSpPr txBox="1">
            <a:spLocks/>
          </p:cNvSpPr>
          <p:nvPr/>
        </p:nvSpPr>
        <p:spPr>
          <a:xfrm>
            <a:off x="524275" y="1749287"/>
            <a:ext cx="11362925" cy="4591189"/>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600"/>
              </a:spcBef>
              <a:spcAft>
                <a:spcPts val="600"/>
              </a:spcAft>
            </a:pPr>
            <a:r>
              <a:rPr lang="en-US" sz="1500" b="0" dirty="0"/>
              <a:t>Essex County Council are committed to making Essex a good place for children and families to grow up.</a:t>
            </a:r>
          </a:p>
          <a:p>
            <a:pPr algn="l">
              <a:spcBef>
                <a:spcPts val="600"/>
              </a:spcBef>
              <a:spcAft>
                <a:spcPts val="600"/>
              </a:spcAft>
            </a:pPr>
            <a:r>
              <a:rPr lang="en-US" sz="1500" b="0" dirty="0"/>
              <a:t>Sadly some parents find it hard to respond calmly to their children, when their children get upset, tired and angry. This is because they didn’t see parenting done well when they were young and don’t really understand what it looks like. Its also because they are unable to read emotional states in others and are not very sensitive to their own stress levels.</a:t>
            </a:r>
          </a:p>
          <a:p>
            <a:pPr algn="l">
              <a:spcBef>
                <a:spcPts val="600"/>
              </a:spcBef>
              <a:spcAft>
                <a:spcPts val="600"/>
              </a:spcAft>
            </a:pPr>
            <a:r>
              <a:rPr lang="en-US" sz="1500" b="0" dirty="0"/>
              <a:t>In Essex we’re committed to supporting parents, children and families, so our service works with parents to do three things. </a:t>
            </a:r>
          </a:p>
          <a:p>
            <a:pPr algn="l">
              <a:spcBef>
                <a:spcPts val="600"/>
              </a:spcBef>
              <a:spcAft>
                <a:spcPts val="600"/>
              </a:spcAft>
            </a:pPr>
            <a:r>
              <a:rPr lang="en-US" sz="1500" b="0" dirty="0"/>
              <a:t>First, we talk to parents about how to respond to children when the child is upset, and we spend time with them with their children, so we can model the </a:t>
            </a:r>
            <a:r>
              <a:rPr lang="en-US" sz="1500" b="0" dirty="0" err="1"/>
              <a:t>behaviour</a:t>
            </a:r>
            <a:r>
              <a:rPr lang="en-US" sz="1500" b="0" dirty="0"/>
              <a:t>.  </a:t>
            </a:r>
          </a:p>
          <a:p>
            <a:pPr algn="l">
              <a:spcBef>
                <a:spcPts val="600"/>
              </a:spcBef>
              <a:spcAft>
                <a:spcPts val="600"/>
              </a:spcAft>
            </a:pPr>
            <a:r>
              <a:rPr lang="en-US" sz="1500" b="0" dirty="0"/>
              <a:t>Second we encourage parents to do mindfulness exercises, where they practice recognizing and talking about their stress levels, and start to think through what they can do when they are feeling stressed.</a:t>
            </a:r>
          </a:p>
          <a:p>
            <a:pPr algn="l">
              <a:spcBef>
                <a:spcPts val="600"/>
              </a:spcBef>
              <a:spcAft>
                <a:spcPts val="600"/>
              </a:spcAft>
            </a:pPr>
            <a:r>
              <a:rPr lang="en-US" sz="1500" b="0" dirty="0"/>
              <a:t>Third we work with parents to start to think about the different emotional states that their children can experience, and how this impacts on their child’s </a:t>
            </a:r>
            <a:r>
              <a:rPr lang="en-US" sz="1500" b="0" dirty="0" err="1"/>
              <a:t>behaviour</a:t>
            </a:r>
            <a:r>
              <a:rPr lang="en-US" sz="1500" b="0" dirty="0"/>
              <a:t>. We then encourage parents to explore how they can respond to their children when their child might be upset or tired.</a:t>
            </a:r>
          </a:p>
          <a:p>
            <a:pPr algn="l">
              <a:spcBef>
                <a:spcPts val="600"/>
              </a:spcBef>
              <a:spcAft>
                <a:spcPts val="600"/>
              </a:spcAft>
            </a:pPr>
            <a:r>
              <a:rPr lang="en-US" sz="1500" b="0" dirty="0"/>
              <a:t>We think that doing these activities will allow parents to have more empathy and sympathy for their children, when they are upset.</a:t>
            </a:r>
          </a:p>
          <a:p>
            <a:pPr algn="l">
              <a:spcBef>
                <a:spcPts val="600"/>
              </a:spcBef>
              <a:spcAft>
                <a:spcPts val="600"/>
              </a:spcAft>
            </a:pPr>
            <a:r>
              <a:rPr lang="en-US" sz="1500" b="0" dirty="0"/>
              <a:t>It will also give them techniques and tools for both understanding what is happening and what they can do to lower their own stress levels and support their children when the child is stressed.</a:t>
            </a:r>
          </a:p>
          <a:p>
            <a:pPr algn="l">
              <a:spcBef>
                <a:spcPts val="600"/>
              </a:spcBef>
              <a:spcAft>
                <a:spcPts val="600"/>
              </a:spcAft>
            </a:pPr>
            <a:r>
              <a:rPr lang="en-US" sz="1500" b="0" dirty="0"/>
              <a:t>In this way we think that our service contributed to Essex County Council’s goal of making Essex a good place for children and families to grow up.</a:t>
            </a:r>
          </a:p>
          <a:p>
            <a:pPr algn="l">
              <a:spcBef>
                <a:spcPts val="600"/>
              </a:spcBef>
              <a:spcAft>
                <a:spcPts val="600"/>
              </a:spcAft>
            </a:pPr>
            <a:endParaRPr lang="en-US" sz="1500" b="0" dirty="0"/>
          </a:p>
          <a:p>
            <a:pPr algn="l">
              <a:spcBef>
                <a:spcPts val="600"/>
              </a:spcBef>
              <a:spcAft>
                <a:spcPts val="600"/>
              </a:spcAft>
            </a:pPr>
            <a:endParaRPr lang="en-US" sz="1500" b="0" dirty="0"/>
          </a:p>
        </p:txBody>
      </p:sp>
    </p:spTree>
    <p:extLst>
      <p:ext uri="{BB962C8B-B14F-4D97-AF65-F5344CB8AC3E}">
        <p14:creationId xmlns:p14="http://schemas.microsoft.com/office/powerpoint/2010/main" val="1555331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BA47381-67D3-B7B6-023F-A484C327DABA}"/>
              </a:ext>
            </a:extLst>
          </p:cNvPr>
          <p:cNvSpPr txBox="1">
            <a:spLocks/>
          </p:cNvSpPr>
          <p:nvPr/>
        </p:nvSpPr>
        <p:spPr>
          <a:xfrm>
            <a:off x="545123" y="1480499"/>
            <a:ext cx="6595087" cy="5071597"/>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0" dirty="0">
                <a:cs typeface="Calibri"/>
              </a:rPr>
              <a:t>Think about the changes, outcomes and impacts you want the project to make, it can be helpful to start with what you are looking to achieve - </a:t>
            </a:r>
            <a:r>
              <a:rPr lang="en-GB" sz="2000" b="0" dirty="0">
                <a:cs typeface="Calibri"/>
              </a:rPr>
              <a:t>What is the challenge you’re trying to solve? </a:t>
            </a:r>
            <a:endParaRPr lang="en-US" sz="2000" b="0" dirty="0">
              <a:cs typeface="Calibri"/>
            </a:endParaRPr>
          </a:p>
          <a:p>
            <a:pPr marL="342900" indent="-342900">
              <a:buFont typeface="Arial" panose="020B0604020202020204" pitchFamily="34" charset="0"/>
              <a:buChar char="•"/>
            </a:pPr>
            <a:r>
              <a:rPr lang="en-US" sz="2000" b="0" dirty="0">
                <a:cs typeface="Calibri"/>
              </a:rPr>
              <a:t>Think about what your project will do, how your support, activities and resources will help achieve these. </a:t>
            </a:r>
            <a:r>
              <a:rPr lang="en-GB" sz="2000" b="0" dirty="0">
                <a:cs typeface="Calibri"/>
              </a:rPr>
              <a:t>What is going into the project and what will be delivered? What needs to be in place?  This could be staff, time, money, technology etc.</a:t>
            </a:r>
            <a:endParaRPr lang="en-US" sz="2000" b="0" dirty="0">
              <a:cs typeface="Calibri"/>
            </a:endParaRPr>
          </a:p>
          <a:p>
            <a:pPr marL="342900" indent="-342900">
              <a:buFont typeface="Arial" panose="020B0604020202020204" pitchFamily="34" charset="0"/>
              <a:buChar char="•"/>
            </a:pPr>
            <a:r>
              <a:rPr lang="en-US" sz="2000" b="0" dirty="0">
                <a:cs typeface="Calibri"/>
              </a:rPr>
              <a:t>Identify who your project will work for, and who it won’t. Think about </a:t>
            </a:r>
            <a:r>
              <a:rPr lang="en-GB" sz="2000" b="0" dirty="0">
                <a:cs typeface="Calibri"/>
              </a:rPr>
              <a:t>who the population is that is affected by the challenge that you are targeting</a:t>
            </a:r>
            <a:endParaRPr lang="en-US" sz="2000" b="0" dirty="0">
              <a:cs typeface="Calibri"/>
            </a:endParaRPr>
          </a:p>
          <a:p>
            <a:pPr marL="342900" indent="-342900">
              <a:buFont typeface="Arial" panose="020B0604020202020204" pitchFamily="34" charset="0"/>
              <a:buChar char="•"/>
            </a:pPr>
            <a:r>
              <a:rPr lang="en-US" sz="2000" b="0" dirty="0">
                <a:cs typeface="Calibri"/>
              </a:rPr>
              <a:t>Find and show the evidence that backs up your theory. If the evidence contradicts your theory, change your theory and activities!</a:t>
            </a:r>
          </a:p>
        </p:txBody>
      </p:sp>
      <p:pic>
        <p:nvPicPr>
          <p:cNvPr id="2" name="Picture 1" descr="A picture containing text, clipart&#10;&#10;Description automatically generated">
            <a:extLst>
              <a:ext uri="{FF2B5EF4-FFF2-40B4-BE49-F238E27FC236}">
                <a16:creationId xmlns:a16="http://schemas.microsoft.com/office/drawing/2014/main" id="{7397D905-7A6F-3BCF-BDED-D09992D2B068}"/>
              </a:ext>
            </a:extLst>
          </p:cNvPr>
          <p:cNvPicPr>
            <a:picLocks noChangeAspect="1"/>
          </p:cNvPicPr>
          <p:nvPr/>
        </p:nvPicPr>
        <p:blipFill>
          <a:blip r:embed="rId2"/>
          <a:stretch>
            <a:fillRect/>
          </a:stretch>
        </p:blipFill>
        <p:spPr>
          <a:xfrm>
            <a:off x="10713651" y="125627"/>
            <a:ext cx="1172653" cy="1179842"/>
          </a:xfrm>
          <a:prstGeom prst="rect">
            <a:avLst/>
          </a:prstGeom>
        </p:spPr>
      </p:pic>
      <p:sp>
        <p:nvSpPr>
          <p:cNvPr id="8" name="Title 7">
            <a:extLst>
              <a:ext uri="{FF2B5EF4-FFF2-40B4-BE49-F238E27FC236}">
                <a16:creationId xmlns:a16="http://schemas.microsoft.com/office/drawing/2014/main" id="{37F2B1E2-AA1F-5E1F-6300-06EB7BF34108}"/>
              </a:ext>
            </a:extLst>
          </p:cNvPr>
          <p:cNvSpPr>
            <a:spLocks noGrp="1"/>
          </p:cNvSpPr>
          <p:nvPr>
            <p:ph type="title"/>
          </p:nvPr>
        </p:nvSpPr>
        <p:spPr/>
        <p:txBody>
          <a:bodyPr/>
          <a:lstStyle/>
          <a:p>
            <a:r>
              <a:rPr lang="en-GB" dirty="0"/>
              <a:t>Key steps in the creation of one</a:t>
            </a:r>
          </a:p>
        </p:txBody>
      </p:sp>
      <p:pic>
        <p:nvPicPr>
          <p:cNvPr id="19" name="Picture 18">
            <a:extLst>
              <a:ext uri="{FF2B5EF4-FFF2-40B4-BE49-F238E27FC236}">
                <a16:creationId xmlns:a16="http://schemas.microsoft.com/office/drawing/2014/main" id="{CE387182-0E18-1EE5-15B5-2FF385019076}"/>
              </a:ext>
            </a:extLst>
          </p:cNvPr>
          <p:cNvPicPr>
            <a:picLocks noChangeAspect="1"/>
          </p:cNvPicPr>
          <p:nvPr/>
        </p:nvPicPr>
        <p:blipFill>
          <a:blip r:embed="rId3"/>
          <a:stretch>
            <a:fillRect/>
          </a:stretch>
        </p:blipFill>
        <p:spPr>
          <a:xfrm>
            <a:off x="7140211" y="2563674"/>
            <a:ext cx="4891313" cy="2262850"/>
          </a:xfrm>
          <a:prstGeom prst="rect">
            <a:avLst/>
          </a:prstGeom>
        </p:spPr>
      </p:pic>
      <p:sp>
        <p:nvSpPr>
          <p:cNvPr id="3" name="Slide Number Placeholder 2">
            <a:extLst>
              <a:ext uri="{FF2B5EF4-FFF2-40B4-BE49-F238E27FC236}">
                <a16:creationId xmlns:a16="http://schemas.microsoft.com/office/drawing/2014/main" id="{62D5649B-7DD2-CBE7-7E64-D233D59A249F}"/>
              </a:ext>
            </a:extLst>
          </p:cNvPr>
          <p:cNvSpPr>
            <a:spLocks noGrp="1"/>
          </p:cNvSpPr>
          <p:nvPr>
            <p:ph type="sldNum" sz="quarter" idx="4"/>
          </p:nvPr>
        </p:nvSpPr>
        <p:spPr>
          <a:xfrm>
            <a:off x="11111564" y="6589784"/>
            <a:ext cx="775636" cy="136323"/>
          </a:xfrm>
        </p:spPr>
        <p:txBody>
          <a:bodyPr/>
          <a:lstStyle/>
          <a:p>
            <a:r>
              <a:rPr lang="en-GB" dirty="0"/>
              <a:t>|   </a:t>
            </a:r>
            <a:fld id="{5898CC38-F149-5B45-A1B4-290B41364A0C}" type="slidenum">
              <a:rPr lang="en-GB" smtClean="0"/>
              <a:pPr/>
              <a:t>12</a:t>
            </a:fld>
            <a:endParaRPr lang="en-GB" dirty="0"/>
          </a:p>
        </p:txBody>
      </p:sp>
    </p:spTree>
    <p:extLst>
      <p:ext uri="{BB962C8B-B14F-4D97-AF65-F5344CB8AC3E}">
        <p14:creationId xmlns:p14="http://schemas.microsoft.com/office/powerpoint/2010/main" val="1884382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4228DD-5366-C5C1-75A2-91DEA7037720}"/>
              </a:ext>
            </a:extLst>
          </p:cNvPr>
          <p:cNvSpPr txBox="1"/>
          <p:nvPr/>
        </p:nvSpPr>
        <p:spPr>
          <a:xfrm>
            <a:off x="130344" y="1332499"/>
            <a:ext cx="6955216" cy="4493538"/>
          </a:xfrm>
          <a:prstGeom prst="rect">
            <a:avLst/>
          </a:prstGeom>
          <a:noFill/>
        </p:spPr>
        <p:txBody>
          <a:bodyPr wrap="square">
            <a:spAutoFit/>
          </a:bodyPr>
          <a:lstStyle/>
          <a:p>
            <a:pPr lvl="1"/>
            <a:endParaRPr lang="en-US" sz="2200" dirty="0">
              <a:effectLst/>
              <a:ea typeface="MS Mincho" panose="02020609040205080304" pitchFamily="49" charset="-128"/>
              <a:cs typeface="Times New Roman" panose="02020603050405020304" pitchFamily="18" charset="0"/>
            </a:endParaRPr>
          </a:p>
          <a:p>
            <a:pPr marL="971550" lvl="1" indent="-514350">
              <a:buFont typeface="+mj-lt"/>
              <a:buAutoNum type="arabicPeriod"/>
            </a:pPr>
            <a:r>
              <a:rPr lang="en-US" sz="2200" dirty="0">
                <a:effectLst/>
                <a:ea typeface="MS Mincho" panose="02020609040205080304" pitchFamily="49" charset="-128"/>
                <a:cs typeface="Times New Roman" panose="02020603050405020304" pitchFamily="18" charset="0"/>
              </a:rPr>
              <a:t>Professional expertise and judgment</a:t>
            </a:r>
            <a:br>
              <a:rPr lang="en-US" sz="2200" dirty="0">
                <a:effectLst/>
                <a:ea typeface="MS Mincho" panose="02020609040205080304" pitchFamily="49" charset="-128"/>
                <a:cs typeface="Times New Roman" panose="02020603050405020304" pitchFamily="18" charset="0"/>
              </a:rPr>
            </a:br>
            <a:endParaRPr lang="en-US" sz="2200" dirty="0">
              <a:effectLst/>
              <a:ea typeface="MS Mincho" panose="02020609040205080304" pitchFamily="49" charset="-128"/>
              <a:cs typeface="Times New Roman" panose="02020603050405020304" pitchFamily="18" charset="0"/>
            </a:endParaRPr>
          </a:p>
          <a:p>
            <a:pPr marL="971550" lvl="1" indent="-514350">
              <a:buFont typeface="+mj-lt"/>
              <a:buAutoNum type="arabicPeriod"/>
            </a:pPr>
            <a:r>
              <a:rPr lang="en-GB" sz="2200" dirty="0">
                <a:ea typeface="MS Mincho" panose="02020609040205080304" pitchFamily="49" charset="-128"/>
                <a:cs typeface="Times New Roman" panose="02020603050405020304" pitchFamily="18" charset="0"/>
              </a:rPr>
              <a:t>Place based evidence from users, residents and professionals</a:t>
            </a:r>
            <a:br>
              <a:rPr lang="en-GB" sz="2200" dirty="0">
                <a:ea typeface="MS Mincho" panose="02020609040205080304" pitchFamily="49" charset="-128"/>
                <a:cs typeface="Times New Roman" panose="02020603050405020304" pitchFamily="18" charset="0"/>
              </a:rPr>
            </a:br>
            <a:endParaRPr lang="en-GB" sz="2200" u="sng" dirty="0">
              <a:ea typeface="MS Mincho" panose="02020609040205080304" pitchFamily="49" charset="-128"/>
              <a:cs typeface="Times New Roman" panose="02020603050405020304" pitchFamily="18" charset="0"/>
            </a:endParaRPr>
          </a:p>
          <a:p>
            <a:pPr marL="971550" lvl="1" indent="-514350">
              <a:buFont typeface="+mj-lt"/>
              <a:buAutoNum type="arabicPeriod"/>
            </a:pPr>
            <a:r>
              <a:rPr lang="en-US" sz="2200" dirty="0">
                <a:effectLst/>
                <a:ea typeface="MS Mincho" panose="02020609040205080304" pitchFamily="49" charset="-128"/>
                <a:cs typeface="Times New Roman" panose="02020603050405020304" pitchFamily="18" charset="0"/>
              </a:rPr>
              <a:t>Published research evidence</a:t>
            </a:r>
            <a:br>
              <a:rPr lang="en-US" sz="2200" dirty="0">
                <a:effectLst/>
                <a:ea typeface="MS Mincho" panose="02020609040205080304" pitchFamily="49" charset="-128"/>
                <a:cs typeface="Times New Roman" panose="02020603050405020304" pitchFamily="18" charset="0"/>
              </a:rPr>
            </a:br>
            <a:endParaRPr lang="en-GB" sz="2200" dirty="0">
              <a:ea typeface="MS Mincho" panose="02020609040205080304" pitchFamily="49" charset="-128"/>
              <a:cs typeface="Times New Roman" panose="02020603050405020304" pitchFamily="18" charset="0"/>
            </a:endParaRPr>
          </a:p>
          <a:p>
            <a:pPr marL="971550" lvl="1" indent="-514350">
              <a:buFont typeface="+mj-lt"/>
              <a:buAutoNum type="arabicPeriod"/>
            </a:pPr>
            <a:r>
              <a:rPr lang="en-US" sz="2200" dirty="0" err="1">
                <a:effectLst/>
                <a:ea typeface="MS Mincho" panose="02020609040205080304" pitchFamily="49" charset="-128"/>
                <a:cs typeface="Times New Roman" panose="02020603050405020304" pitchFamily="18" charset="0"/>
              </a:rPr>
              <a:t>Organisational</a:t>
            </a:r>
            <a:r>
              <a:rPr lang="en-US" sz="2200" dirty="0">
                <a:effectLst/>
                <a:ea typeface="MS Mincho" panose="02020609040205080304" pitchFamily="49" charset="-128"/>
                <a:cs typeface="Times New Roman" panose="02020603050405020304" pitchFamily="18" charset="0"/>
              </a:rPr>
              <a:t> data</a:t>
            </a:r>
            <a:endParaRPr lang="en-US" sz="2200" dirty="0">
              <a:ea typeface="MS Mincho" panose="02020609040205080304" pitchFamily="49" charset="-128"/>
              <a:cs typeface="Times New Roman" panose="02020603050405020304" pitchFamily="18" charset="0"/>
            </a:endParaRPr>
          </a:p>
          <a:p>
            <a:pPr marL="971550" lvl="1" indent="-514350">
              <a:buFont typeface="+mj-lt"/>
              <a:buAutoNum type="arabicPeriod"/>
            </a:pPr>
            <a:endParaRPr lang="en-US" sz="2200" dirty="0">
              <a:effectLst/>
              <a:ea typeface="MS Mincho" panose="02020609040205080304" pitchFamily="49" charset="-128"/>
              <a:cs typeface="Times New Roman" panose="02020603050405020304" pitchFamily="18" charset="0"/>
            </a:endParaRPr>
          </a:p>
          <a:p>
            <a:pPr lvl="1"/>
            <a:r>
              <a:rPr lang="en-US" sz="2200" dirty="0">
                <a:ea typeface="MS Mincho" panose="02020609040205080304" pitchFamily="49" charset="-128"/>
                <a:cs typeface="Times New Roman" panose="02020603050405020304" pitchFamily="18" charset="0"/>
              </a:rPr>
              <a:t>Bonus: if you are already delivering your service, do some small-scale research to critically assess your service</a:t>
            </a:r>
            <a:endParaRPr lang="en-GB" sz="2200" dirty="0">
              <a:effectLst/>
              <a:ea typeface="MS Mincho" panose="02020609040205080304" pitchFamily="49" charset="-128"/>
              <a:cs typeface="Times New Roman" panose="02020603050405020304" pitchFamily="18" charset="0"/>
            </a:endParaRPr>
          </a:p>
        </p:txBody>
      </p:sp>
      <p:pic>
        <p:nvPicPr>
          <p:cNvPr id="3" name="Picture 2">
            <a:extLst>
              <a:ext uri="{FF2B5EF4-FFF2-40B4-BE49-F238E27FC236}">
                <a16:creationId xmlns:a16="http://schemas.microsoft.com/office/drawing/2014/main" id="{C94130C2-20C8-7FE7-57E0-98298327B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595" y="1840163"/>
            <a:ext cx="4225705" cy="3327383"/>
          </a:xfrm>
          <a:prstGeom prst="rect">
            <a:avLst/>
          </a:prstGeom>
        </p:spPr>
      </p:pic>
      <p:sp>
        <p:nvSpPr>
          <p:cNvPr id="6" name="Title 5">
            <a:extLst>
              <a:ext uri="{FF2B5EF4-FFF2-40B4-BE49-F238E27FC236}">
                <a16:creationId xmlns:a16="http://schemas.microsoft.com/office/drawing/2014/main" id="{F08EFE2C-9E36-860F-D682-A37D8A8B8E14}"/>
              </a:ext>
            </a:extLst>
          </p:cNvPr>
          <p:cNvSpPr>
            <a:spLocks noGrp="1"/>
          </p:cNvSpPr>
          <p:nvPr>
            <p:ph type="title"/>
          </p:nvPr>
        </p:nvSpPr>
        <p:spPr>
          <a:xfrm>
            <a:off x="545123" y="517524"/>
            <a:ext cx="9249325" cy="1065091"/>
          </a:xfrm>
        </p:spPr>
        <p:txBody>
          <a:bodyPr/>
          <a:lstStyle/>
          <a:p>
            <a:r>
              <a:rPr lang="en-US" dirty="0"/>
              <a:t>Test it against four types of evidence…</a:t>
            </a:r>
            <a:endParaRPr lang="en-GB" dirty="0"/>
          </a:p>
        </p:txBody>
      </p:sp>
      <p:sp>
        <p:nvSpPr>
          <p:cNvPr id="4" name="Slide Number Placeholder 2">
            <a:extLst>
              <a:ext uri="{FF2B5EF4-FFF2-40B4-BE49-F238E27FC236}">
                <a16:creationId xmlns:a16="http://schemas.microsoft.com/office/drawing/2014/main" id="{10D33AB3-C995-3066-1477-5FE6F5569D4A}"/>
              </a:ext>
            </a:extLst>
          </p:cNvPr>
          <p:cNvSpPr txBox="1">
            <a:spLocks/>
          </p:cNvSpPr>
          <p:nvPr/>
        </p:nvSpPr>
        <p:spPr>
          <a:xfrm>
            <a:off x="11416364" y="6486089"/>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   </a:t>
            </a:r>
            <a:fld id="{5898CC38-F149-5B45-A1B4-290B41364A0C}" type="slidenum">
              <a:rPr lang="en-GB" sz="1200" smtClean="0"/>
              <a:pPr/>
              <a:t>13</a:t>
            </a:fld>
            <a:endParaRPr lang="en-GB" sz="1200" dirty="0"/>
          </a:p>
        </p:txBody>
      </p:sp>
    </p:spTree>
    <p:extLst>
      <p:ext uri="{BB962C8B-B14F-4D97-AF65-F5344CB8AC3E}">
        <p14:creationId xmlns:p14="http://schemas.microsoft.com/office/powerpoint/2010/main" val="3483560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383A1A-0093-A98D-1783-33743636636E}"/>
              </a:ext>
            </a:extLst>
          </p:cNvPr>
          <p:cNvSpPr>
            <a:spLocks noGrp="1"/>
          </p:cNvSpPr>
          <p:nvPr>
            <p:ph type="sldNum" sz="quarter" idx="4"/>
          </p:nvPr>
        </p:nvSpPr>
        <p:spPr/>
        <p:txBody>
          <a:bodyPr/>
          <a:lstStyle/>
          <a:p>
            <a:r>
              <a:rPr lang="en-GB" dirty="0"/>
              <a:t>|   </a:t>
            </a:r>
            <a:fld id="{5898CC38-F149-5B45-A1B4-290B41364A0C}" type="slidenum">
              <a:rPr lang="en-GB" smtClean="0"/>
              <a:pPr/>
              <a:t>14</a:t>
            </a:fld>
            <a:endParaRPr lang="en-GB" dirty="0"/>
          </a:p>
        </p:txBody>
      </p:sp>
      <p:sp>
        <p:nvSpPr>
          <p:cNvPr id="4" name="Title 5">
            <a:extLst>
              <a:ext uri="{FF2B5EF4-FFF2-40B4-BE49-F238E27FC236}">
                <a16:creationId xmlns:a16="http://schemas.microsoft.com/office/drawing/2014/main" id="{A66D6767-DBD4-8936-77A4-962B211D2CBD}"/>
              </a:ext>
            </a:extLst>
          </p:cNvPr>
          <p:cNvSpPr>
            <a:spLocks noGrp="1"/>
          </p:cNvSpPr>
          <p:nvPr>
            <p:ph type="title"/>
          </p:nvPr>
        </p:nvSpPr>
        <p:spPr>
          <a:xfrm>
            <a:off x="545124" y="517524"/>
            <a:ext cx="10566440" cy="1065091"/>
          </a:xfrm>
        </p:spPr>
        <p:txBody>
          <a:bodyPr/>
          <a:lstStyle/>
          <a:p>
            <a:r>
              <a:rPr lang="en-US" sz="3600" dirty="0"/>
              <a:t>What is it like creating one?</a:t>
            </a:r>
          </a:p>
        </p:txBody>
      </p:sp>
      <p:sp>
        <p:nvSpPr>
          <p:cNvPr id="5" name="TextBox 4">
            <a:extLst>
              <a:ext uri="{FF2B5EF4-FFF2-40B4-BE49-F238E27FC236}">
                <a16:creationId xmlns:a16="http://schemas.microsoft.com/office/drawing/2014/main" id="{F492CC02-BE8C-C448-FDB7-750198F7A9A3}"/>
              </a:ext>
            </a:extLst>
          </p:cNvPr>
          <p:cNvSpPr txBox="1"/>
          <p:nvPr/>
        </p:nvSpPr>
        <p:spPr>
          <a:xfrm>
            <a:off x="3290046" y="1772348"/>
            <a:ext cx="1052576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t>Changes to thinking in one area can impact on others</a:t>
            </a:r>
            <a:endParaRPr lang="en-US" sz="2600" dirty="0">
              <a:cs typeface="Calibri"/>
            </a:endParaRPr>
          </a:p>
        </p:txBody>
      </p:sp>
      <p:sp>
        <p:nvSpPr>
          <p:cNvPr id="6" name="TextBox 5">
            <a:extLst>
              <a:ext uri="{FF2B5EF4-FFF2-40B4-BE49-F238E27FC236}">
                <a16:creationId xmlns:a16="http://schemas.microsoft.com/office/drawing/2014/main" id="{9F300467-37F3-2F90-6043-005309F3335C}"/>
              </a:ext>
            </a:extLst>
          </p:cNvPr>
          <p:cNvSpPr txBox="1"/>
          <p:nvPr/>
        </p:nvSpPr>
        <p:spPr>
          <a:xfrm>
            <a:off x="621088" y="3235310"/>
            <a:ext cx="10525760"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t>The process can feel a bit messy, </a:t>
            </a:r>
            <a:br>
              <a:rPr lang="en-US" sz="2600" dirty="0"/>
            </a:br>
            <a:r>
              <a:rPr lang="en-US" sz="2600" dirty="0"/>
              <a:t>it can unearth differences of opinion</a:t>
            </a:r>
            <a:endParaRPr lang="en-US" sz="2600" dirty="0">
              <a:cs typeface="Calibri"/>
            </a:endParaRPr>
          </a:p>
        </p:txBody>
      </p:sp>
      <p:pic>
        <p:nvPicPr>
          <p:cNvPr id="7" name="Picture 5" descr="A picture containing toiletry, drawing&#10;&#10;Description automatically generated">
            <a:extLst>
              <a:ext uri="{FF2B5EF4-FFF2-40B4-BE49-F238E27FC236}">
                <a16:creationId xmlns:a16="http://schemas.microsoft.com/office/drawing/2014/main" id="{095BF9E3-9B28-E29B-36DE-78AEA92F620C}"/>
              </a:ext>
            </a:extLst>
          </p:cNvPr>
          <p:cNvPicPr>
            <a:picLocks noChangeAspect="1"/>
          </p:cNvPicPr>
          <p:nvPr/>
        </p:nvPicPr>
        <p:blipFill>
          <a:blip r:embed="rId2"/>
          <a:stretch>
            <a:fillRect/>
          </a:stretch>
        </p:blipFill>
        <p:spPr>
          <a:xfrm>
            <a:off x="7525517" y="3102003"/>
            <a:ext cx="1385738" cy="1192267"/>
          </a:xfrm>
          <a:prstGeom prst="rect">
            <a:avLst/>
          </a:prstGeom>
        </p:spPr>
      </p:pic>
      <p:sp>
        <p:nvSpPr>
          <p:cNvPr id="9" name="TextBox 8">
            <a:extLst>
              <a:ext uri="{FF2B5EF4-FFF2-40B4-BE49-F238E27FC236}">
                <a16:creationId xmlns:a16="http://schemas.microsoft.com/office/drawing/2014/main" id="{3FB79F86-BB52-1528-C1F4-26ED4052E4CB}"/>
              </a:ext>
            </a:extLst>
          </p:cNvPr>
          <p:cNvSpPr txBox="1"/>
          <p:nvPr/>
        </p:nvSpPr>
        <p:spPr>
          <a:xfrm>
            <a:off x="2932753" y="5100705"/>
            <a:ext cx="8353250"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t>By the end we should feel happier with </a:t>
            </a:r>
            <a:r>
              <a:rPr lang="en-US" sz="2600" dirty="0">
                <a:cs typeface="Calibri"/>
              </a:rPr>
              <a:t>our thinking, plans and service</a:t>
            </a:r>
            <a:endParaRPr lang="en-US" sz="2600" dirty="0"/>
          </a:p>
        </p:txBody>
      </p:sp>
      <p:pic>
        <p:nvPicPr>
          <p:cNvPr id="11" name="Picture 11" descr="A picture containing table, brick&#10;&#10;Description automatically generated">
            <a:extLst>
              <a:ext uri="{FF2B5EF4-FFF2-40B4-BE49-F238E27FC236}">
                <a16:creationId xmlns:a16="http://schemas.microsoft.com/office/drawing/2014/main" id="{D5C9E0E8-AC02-E0B8-0A95-32DF8FB0A54C}"/>
              </a:ext>
            </a:extLst>
          </p:cNvPr>
          <p:cNvPicPr>
            <a:picLocks noChangeAspect="1"/>
          </p:cNvPicPr>
          <p:nvPr/>
        </p:nvPicPr>
        <p:blipFill>
          <a:blip r:embed="rId3"/>
          <a:stretch>
            <a:fillRect/>
          </a:stretch>
        </p:blipFill>
        <p:spPr>
          <a:xfrm>
            <a:off x="717602" y="5054347"/>
            <a:ext cx="1591097" cy="1382420"/>
          </a:xfrm>
          <a:prstGeom prst="rect">
            <a:avLst/>
          </a:prstGeom>
        </p:spPr>
      </p:pic>
      <p:pic>
        <p:nvPicPr>
          <p:cNvPr id="12" name="Picture 12" descr="A picture containing toiletry&#10;&#10;Description automatically generated">
            <a:extLst>
              <a:ext uri="{FF2B5EF4-FFF2-40B4-BE49-F238E27FC236}">
                <a16:creationId xmlns:a16="http://schemas.microsoft.com/office/drawing/2014/main" id="{8E52C6C0-7C8A-9C6C-3076-54E0F42A76F0}"/>
              </a:ext>
            </a:extLst>
          </p:cNvPr>
          <p:cNvPicPr>
            <a:picLocks noChangeAspect="1"/>
          </p:cNvPicPr>
          <p:nvPr/>
        </p:nvPicPr>
        <p:blipFill>
          <a:blip r:embed="rId4"/>
          <a:stretch>
            <a:fillRect/>
          </a:stretch>
        </p:blipFill>
        <p:spPr>
          <a:xfrm>
            <a:off x="1062261" y="1450022"/>
            <a:ext cx="2326257" cy="1167550"/>
          </a:xfrm>
          <a:prstGeom prst="rect">
            <a:avLst/>
          </a:prstGeom>
        </p:spPr>
      </p:pic>
    </p:spTree>
    <p:extLst>
      <p:ext uri="{BB962C8B-B14F-4D97-AF65-F5344CB8AC3E}">
        <p14:creationId xmlns:p14="http://schemas.microsoft.com/office/powerpoint/2010/main" val="2747154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AAB8-1CC0-3F7F-BFEF-8B365C7C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2052" y="243840"/>
            <a:ext cx="10106828" cy="5715893"/>
          </a:xfrm>
          <a:prstGeom prst="rect">
            <a:avLst/>
          </a:prstGeom>
        </p:spPr>
      </p:pic>
      <p:pic>
        <p:nvPicPr>
          <p:cNvPr id="1025" name="Picture 1" descr="page1image2688812480">
            <a:extLst>
              <a:ext uri="{FF2B5EF4-FFF2-40B4-BE49-F238E27FC236}">
                <a16:creationId xmlns:a16="http://schemas.microsoft.com/office/drawing/2014/main" id="{C03FF5B4-7044-4AB1-DF81-38318F5FA1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960" y="6169660"/>
            <a:ext cx="1104900" cy="444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EDC41CC-25FB-7A12-409F-FF5CB0806FCB}"/>
              </a:ext>
            </a:extLst>
          </p:cNvPr>
          <p:cNvSpPr txBox="1"/>
          <p:nvPr/>
        </p:nvSpPr>
        <p:spPr>
          <a:xfrm>
            <a:off x="4267200" y="6244828"/>
            <a:ext cx="6096000" cy="369332"/>
          </a:xfrm>
          <a:prstGeom prst="rect">
            <a:avLst/>
          </a:prstGeom>
          <a:noFill/>
        </p:spPr>
        <p:txBody>
          <a:bodyPr wrap="square">
            <a:spAutoFit/>
          </a:bodyPr>
          <a:lstStyle/>
          <a:p>
            <a:r>
              <a:rPr lang="en-US"/>
              <a:t>https://</a:t>
            </a:r>
            <a:r>
              <a:rPr lang="en-US" err="1"/>
              <a:t>www.youtube.com</a:t>
            </a:r>
            <a:r>
              <a:rPr lang="en-US"/>
              <a:t>/</a:t>
            </a:r>
            <a:r>
              <a:rPr lang="en-US" err="1"/>
              <a:t>watch?v</a:t>
            </a:r>
            <a:r>
              <a:rPr lang="en-US"/>
              <a:t>=6zRre_gB6A4</a:t>
            </a:r>
          </a:p>
        </p:txBody>
      </p:sp>
      <p:sp>
        <p:nvSpPr>
          <p:cNvPr id="2" name="Slide Number Placeholder 2">
            <a:extLst>
              <a:ext uri="{FF2B5EF4-FFF2-40B4-BE49-F238E27FC236}">
                <a16:creationId xmlns:a16="http://schemas.microsoft.com/office/drawing/2014/main" id="{3B11A3EF-DB22-7BDF-AB76-C0DCBC586DB6}"/>
              </a:ext>
            </a:extLst>
          </p:cNvPr>
          <p:cNvSpPr txBox="1">
            <a:spLocks/>
          </p:cNvSpPr>
          <p:nvPr/>
        </p:nvSpPr>
        <p:spPr>
          <a:xfrm>
            <a:off x="11358880" y="6483828"/>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   </a:t>
            </a:r>
            <a:fld id="{5898CC38-F149-5B45-A1B4-290B41364A0C}" type="slidenum">
              <a:rPr lang="en-GB" sz="1200" smtClean="0"/>
              <a:pPr/>
              <a:t>15</a:t>
            </a:fld>
            <a:endParaRPr lang="en-GB" sz="1200" dirty="0"/>
          </a:p>
        </p:txBody>
      </p:sp>
    </p:spTree>
    <p:extLst>
      <p:ext uri="{BB962C8B-B14F-4D97-AF65-F5344CB8AC3E}">
        <p14:creationId xmlns:p14="http://schemas.microsoft.com/office/powerpoint/2010/main" val="4223419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a:xfrm>
            <a:off x="539999" y="1306800"/>
            <a:ext cx="3928305" cy="556925"/>
          </a:xfrm>
        </p:spPr>
        <p:txBody>
          <a:bodyPr/>
          <a:lstStyle/>
          <a:p>
            <a:r>
              <a:rPr lang="en-US" dirty="0"/>
              <a:t>This information is issued by: </a:t>
            </a:r>
            <a:br>
              <a:rPr lang="en-US" dirty="0"/>
            </a:br>
            <a:r>
              <a:rPr lang="en-US" dirty="0"/>
              <a:t>Research &amp; Citizen Insight, Essex County Council </a:t>
            </a:r>
            <a:br>
              <a:rPr lang="en-US" dirty="0"/>
            </a:br>
            <a:endParaRPr lang="en-GB" dirty="0"/>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p:txBody>
          <a:bodyPr/>
          <a:lstStyle/>
          <a:p>
            <a:r>
              <a:rPr lang="en-US" dirty="0">
                <a:solidFill>
                  <a:schemeClr val="bg1"/>
                </a:solidFill>
                <a:latin typeface="+mj-lt"/>
              </a:rPr>
              <a:t>Contact us:</a:t>
            </a:r>
            <a:br>
              <a:rPr lang="en-US" dirty="0">
                <a:solidFill>
                  <a:schemeClr val="bg1"/>
                </a:solidFill>
                <a:latin typeface="+mj-lt"/>
              </a:rPr>
            </a:br>
            <a:r>
              <a:rPr lang="en-GB" b="0" i="0" dirty="0">
                <a:solidFill>
                  <a:schemeClr val="bg1"/>
                </a:solidFill>
                <a:effectLst/>
                <a:latin typeface="+mj-lt"/>
                <a:hlinkClick r:id="rId2">
                  <a:extLst>
                    <a:ext uri="{A12FA001-AC4F-418D-AE19-62706E023703}">
                      <ahyp:hlinkClr xmlns:ahyp="http://schemas.microsoft.com/office/drawing/2018/hyperlinkcolor" val="tx"/>
                    </a:ext>
                  </a:extLst>
                </a:hlinkClick>
              </a:rPr>
              <a:t>research@essex.gov.uk</a:t>
            </a:r>
            <a:br>
              <a:rPr lang="en-US" dirty="0">
                <a:solidFill>
                  <a:schemeClr val="bg1"/>
                </a:solidFill>
                <a:latin typeface="+mj-lt"/>
              </a:rPr>
            </a:br>
            <a:endParaRPr lang="en-US" dirty="0">
              <a:solidFill>
                <a:schemeClr val="bg1"/>
              </a:solidFill>
              <a:latin typeface="+mj-lt"/>
            </a:endParaRPr>
          </a:p>
          <a:p>
            <a:r>
              <a:rPr lang="en-US" dirty="0">
                <a:solidFill>
                  <a:schemeClr val="bg1"/>
                </a:solidFill>
                <a:latin typeface="+mj-lt"/>
              </a:rPr>
              <a:t>Policy Unit </a:t>
            </a:r>
            <a:br>
              <a:rPr lang="en-US" dirty="0">
                <a:solidFill>
                  <a:schemeClr val="bg1"/>
                </a:solidFill>
                <a:latin typeface="+mj-lt"/>
              </a:rPr>
            </a:br>
            <a:r>
              <a:rPr lang="en-US" dirty="0">
                <a:solidFill>
                  <a:schemeClr val="bg1"/>
                </a:solidFill>
                <a:latin typeface="+mj-lt"/>
              </a:rPr>
              <a:t>Essex County Council </a:t>
            </a:r>
            <a:br>
              <a:rPr lang="en-US" dirty="0">
                <a:solidFill>
                  <a:schemeClr val="bg1"/>
                </a:solidFill>
                <a:latin typeface="+mj-lt"/>
              </a:rPr>
            </a:br>
            <a:r>
              <a:rPr lang="en-US" dirty="0">
                <a:solidFill>
                  <a:schemeClr val="bg1"/>
                </a:solidFill>
                <a:latin typeface="+mj-lt"/>
              </a:rPr>
              <a:t>County Hall, Harlow </a:t>
            </a:r>
            <a:br>
              <a:rPr lang="en-US" dirty="0">
                <a:solidFill>
                  <a:schemeClr val="bg1"/>
                </a:solidFill>
                <a:latin typeface="+mj-lt"/>
              </a:rPr>
            </a:br>
            <a:r>
              <a:rPr lang="en-US" dirty="0">
                <a:solidFill>
                  <a:schemeClr val="bg1"/>
                </a:solidFill>
                <a:latin typeface="+mj-lt"/>
              </a:rPr>
              <a:t>Essex, CM1 1QH</a:t>
            </a:r>
          </a:p>
          <a:p>
            <a:endParaRPr lang="en-GB" dirty="0">
              <a:solidFill>
                <a:schemeClr val="bg1"/>
              </a:solidFill>
              <a:latin typeface="+mj-lt"/>
            </a:endParaRPr>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dirty="0"/>
              <a:t>facebook.com/</a:t>
            </a:r>
            <a:r>
              <a:rPr lang="en-GB" dirty="0" err="1"/>
              <a:t>essexcountycouncil</a:t>
            </a:r>
            <a:endParaRPr lang="en-GB" dirty="0"/>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dirty="0" err="1"/>
              <a:t>Essex_CC</a:t>
            </a:r>
            <a:endParaRPr lang="en-GB" dirty="0"/>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dirty="0"/>
              <a:t>The information contained in this document can be translated, and/or made available in alternative formats, on request.</a:t>
            </a:r>
          </a:p>
          <a:p>
            <a:r>
              <a:rPr lang="en-US" dirty="0"/>
              <a:t>Published March 2024</a:t>
            </a:r>
            <a:endParaRPr lang="en-GB" dirty="0"/>
          </a:p>
        </p:txBody>
      </p:sp>
      <p:pic>
        <p:nvPicPr>
          <p:cNvPr id="10" name="Graphic 9" descr="Twitter logo with hyperlink to ECC">
            <a:hlinkClick r:id="rId3"/>
            <a:extLst>
              <a:ext uri="{FF2B5EF4-FFF2-40B4-BE49-F238E27FC236}">
                <a16:creationId xmlns:a16="http://schemas.microsoft.com/office/drawing/2014/main" id="{1F238D15-DC5A-0DCF-5600-7338EF1225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4085126"/>
            <a:ext cx="180975" cy="180975"/>
          </a:xfrm>
          <a:prstGeom prst="rect">
            <a:avLst/>
          </a:prstGeom>
        </p:spPr>
      </p:pic>
      <p:sp>
        <p:nvSpPr>
          <p:cNvPr id="7" name="Rectangle 6" descr="Hyperlink to ECC on Twitter">
            <a:hlinkClick r:id="rId3"/>
            <a:extLst>
              <a:ext uri="{FF2B5EF4-FFF2-40B4-BE49-F238E27FC236}">
                <a16:creationId xmlns:a16="http://schemas.microsoft.com/office/drawing/2014/main" id="{7D780071-514E-1185-D10D-DD3059070567}"/>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Facebook logo with hyperlink to ECC">
            <a:hlinkClick r:id="rId6"/>
            <a:extLst>
              <a:ext uri="{FF2B5EF4-FFF2-40B4-BE49-F238E27FC236}">
                <a16:creationId xmlns:a16="http://schemas.microsoft.com/office/drawing/2014/main" id="{98648007-FCB4-59A4-6F64-A8913F5573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000" y="4384294"/>
            <a:ext cx="180975" cy="180975"/>
          </a:xfrm>
          <a:prstGeom prst="rect">
            <a:avLst/>
          </a:prstGeom>
        </p:spPr>
      </p:pic>
      <p:sp>
        <p:nvSpPr>
          <p:cNvPr id="8" name="Rectangle 7" descr="Hyperlink to ECC on Facebook">
            <a:hlinkClick r:id="rId6"/>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4680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D7CEC389-AE41-3BC1-D40D-EAFA383B3E0E}"/>
              </a:ext>
            </a:extLst>
          </p:cNvPr>
          <p:cNvSpPr/>
          <p:nvPr/>
        </p:nvSpPr>
        <p:spPr>
          <a:xfrm>
            <a:off x="488836" y="1360491"/>
            <a:ext cx="5978762" cy="1065091"/>
          </a:xfrm>
          <a:prstGeom prst="roundRect">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42" name="Picture Placeholder 41">
            <a:extLst>
              <a:ext uri="{FF2B5EF4-FFF2-40B4-BE49-F238E27FC236}">
                <a16:creationId xmlns:a16="http://schemas.microsoft.com/office/drawing/2014/main" id="{DF35F0ED-5B88-D0FB-B59E-2F670C8C76E6}"/>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3211" r="41653"/>
          <a:stretch/>
        </p:blipFill>
        <p:spPr>
          <a:xfrm>
            <a:off x="6523886" y="0"/>
            <a:ext cx="5668115" cy="6858000"/>
          </a:xfrm>
        </p:spPr>
      </p:pic>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4" y="517524"/>
            <a:ext cx="5764236" cy="1065091"/>
          </a:xfrm>
        </p:spPr>
        <p:txBody>
          <a:bodyPr anchor="t">
            <a:normAutofit/>
          </a:bodyPr>
          <a:lstStyle/>
          <a:p>
            <a:r>
              <a:rPr lang="en-GB"/>
              <a:t>Who is this for?</a:t>
            </a:r>
            <a:endParaRPr lang="en-US"/>
          </a:p>
        </p:txBody>
      </p:sp>
      <p:sp>
        <p:nvSpPr>
          <p:cNvPr id="16" name="TextBox 15">
            <a:extLst>
              <a:ext uri="{FF2B5EF4-FFF2-40B4-BE49-F238E27FC236}">
                <a16:creationId xmlns:a16="http://schemas.microsoft.com/office/drawing/2014/main" id="{A3EE6A79-F8E4-2765-91D4-BF3BED46AA73}"/>
              </a:ext>
            </a:extLst>
          </p:cNvPr>
          <p:cNvSpPr txBox="1"/>
          <p:nvPr/>
        </p:nvSpPr>
        <p:spPr>
          <a:xfrm>
            <a:off x="468444" y="1361837"/>
            <a:ext cx="5365594" cy="9285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5449" tIns="125449" rIns="125449" bIns="125449" numCol="1" spcCol="1270" anchor="ctr" anchorCtr="0">
            <a:noAutofit/>
          </a:bodyPr>
          <a:lstStyle/>
          <a:p>
            <a:pPr marL="0" lvl="0" indent="0" algn="l" defTabSz="800100">
              <a:lnSpc>
                <a:spcPct val="90000"/>
              </a:lnSpc>
              <a:spcBef>
                <a:spcPct val="0"/>
              </a:spcBef>
              <a:spcAft>
                <a:spcPct val="35000"/>
              </a:spcAft>
              <a:buNone/>
            </a:pPr>
            <a:r>
              <a:rPr lang="en-US" sz="2000" b="0" kern="1200" dirty="0"/>
              <a:t>Anyone who wants to understand what a logic model / theory of change is</a:t>
            </a:r>
            <a:endParaRPr lang="en-US" sz="2000" kern="1200" dirty="0"/>
          </a:p>
        </p:txBody>
      </p:sp>
      <p:sp>
        <p:nvSpPr>
          <p:cNvPr id="3" name="Title 1">
            <a:extLst>
              <a:ext uri="{FF2B5EF4-FFF2-40B4-BE49-F238E27FC236}">
                <a16:creationId xmlns:a16="http://schemas.microsoft.com/office/drawing/2014/main" id="{428DD60C-2C7B-C16A-42D4-72A713D1232F}"/>
              </a:ext>
            </a:extLst>
          </p:cNvPr>
          <p:cNvSpPr txBox="1">
            <a:spLocks/>
          </p:cNvSpPr>
          <p:nvPr/>
        </p:nvSpPr>
        <p:spPr>
          <a:xfrm>
            <a:off x="1760909" y="5932538"/>
            <a:ext cx="3383280" cy="52357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2400">
                <a:solidFill>
                  <a:schemeClr val="bg1"/>
                </a:solidFill>
              </a:rPr>
              <a:t>Write it down on one page</a:t>
            </a:r>
            <a:endParaRPr lang="en-US" sz="2400">
              <a:solidFill>
                <a:schemeClr val="bg1"/>
              </a:solidFill>
            </a:endParaRPr>
          </a:p>
        </p:txBody>
      </p:sp>
      <p:pic>
        <p:nvPicPr>
          <p:cNvPr id="4" name="Graphic 3" descr="Pen with solid fill">
            <a:extLst>
              <a:ext uri="{FF2B5EF4-FFF2-40B4-BE49-F238E27FC236}">
                <a16:creationId xmlns:a16="http://schemas.microsoft.com/office/drawing/2014/main" id="{7EDD52FA-426A-7166-A5D8-A2EFF63FEA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218266" y="5872774"/>
            <a:ext cx="523256" cy="523256"/>
          </a:xfrm>
          <a:prstGeom prst="rect">
            <a:avLst/>
          </a:prstGeom>
        </p:spPr>
      </p:pic>
      <p:sp>
        <p:nvSpPr>
          <p:cNvPr id="8" name="Title 1">
            <a:extLst>
              <a:ext uri="{FF2B5EF4-FFF2-40B4-BE49-F238E27FC236}">
                <a16:creationId xmlns:a16="http://schemas.microsoft.com/office/drawing/2014/main" id="{6E335774-30A8-4BBE-DACB-00230B3A0D7A}"/>
              </a:ext>
            </a:extLst>
          </p:cNvPr>
          <p:cNvSpPr txBox="1">
            <a:spLocks/>
          </p:cNvSpPr>
          <p:nvPr/>
        </p:nvSpPr>
        <p:spPr>
          <a:xfrm>
            <a:off x="1298558" y="5942341"/>
            <a:ext cx="5112751" cy="42966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2400" dirty="0">
                <a:solidFill>
                  <a:schemeClr val="bg1"/>
                </a:solidFill>
              </a:rPr>
              <a:t>Have a project in mind to work through!</a:t>
            </a:r>
            <a:endParaRPr lang="en-US" sz="2400" dirty="0">
              <a:solidFill>
                <a:schemeClr val="bg1"/>
              </a:solidFill>
            </a:endParaRPr>
          </a:p>
        </p:txBody>
      </p:sp>
      <p:pic>
        <p:nvPicPr>
          <p:cNvPr id="9" name="Graphic 8" descr="Lightbulb and gear with solid fill">
            <a:extLst>
              <a:ext uri="{FF2B5EF4-FFF2-40B4-BE49-F238E27FC236}">
                <a16:creationId xmlns:a16="http://schemas.microsoft.com/office/drawing/2014/main" id="{5320A31C-BB47-F89B-5D00-ACB1ED4C77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88147" y="5848560"/>
            <a:ext cx="523256" cy="523256"/>
          </a:xfrm>
          <a:prstGeom prst="rect">
            <a:avLst/>
          </a:prstGeom>
        </p:spPr>
      </p:pic>
      <p:sp>
        <p:nvSpPr>
          <p:cNvPr id="5" name="Title 1">
            <a:extLst>
              <a:ext uri="{FF2B5EF4-FFF2-40B4-BE49-F238E27FC236}">
                <a16:creationId xmlns:a16="http://schemas.microsoft.com/office/drawing/2014/main" id="{5F9F537F-A920-5FA3-1704-66E83DBCB4AA}"/>
              </a:ext>
            </a:extLst>
          </p:cNvPr>
          <p:cNvSpPr txBox="1">
            <a:spLocks/>
          </p:cNvSpPr>
          <p:nvPr/>
        </p:nvSpPr>
        <p:spPr>
          <a:xfrm>
            <a:off x="570431" y="3429000"/>
            <a:ext cx="5764236" cy="1065091"/>
          </a:xfrm>
          <a:prstGeom prst="rect">
            <a:avLst/>
          </a:prstGeom>
        </p:spPr>
        <p:txBody>
          <a:bodyPr vert="horz" lIns="0" tIns="0" rIns="0" bIns="0" rtlCol="0" anchor="t" anchorCtr="0">
            <a:normAutofit fontScale="92500" lnSpcReduction="10000"/>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a:t>If you want to try and create one</a:t>
            </a:r>
            <a:endParaRPr lang="en-US"/>
          </a:p>
        </p:txBody>
      </p:sp>
      <p:sp>
        <p:nvSpPr>
          <p:cNvPr id="6" name="Rectangle: Rounded Corners 32">
            <a:extLst>
              <a:ext uri="{FF2B5EF4-FFF2-40B4-BE49-F238E27FC236}">
                <a16:creationId xmlns:a16="http://schemas.microsoft.com/office/drawing/2014/main" id="{FD719F63-F031-97BC-FC56-E0262149E086}"/>
              </a:ext>
            </a:extLst>
          </p:cNvPr>
          <p:cNvSpPr/>
          <p:nvPr/>
        </p:nvSpPr>
        <p:spPr>
          <a:xfrm>
            <a:off x="516980" y="4672537"/>
            <a:ext cx="5978762" cy="1152000"/>
          </a:xfrm>
          <a:prstGeom prst="roundRect">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0" name="TextBox 9">
            <a:extLst>
              <a:ext uri="{FF2B5EF4-FFF2-40B4-BE49-F238E27FC236}">
                <a16:creationId xmlns:a16="http://schemas.microsoft.com/office/drawing/2014/main" id="{AF8C2421-2936-EE5C-4F66-39617D02D772}"/>
              </a:ext>
            </a:extLst>
          </p:cNvPr>
          <p:cNvSpPr txBox="1"/>
          <p:nvPr/>
        </p:nvSpPr>
        <p:spPr>
          <a:xfrm>
            <a:off x="516980" y="4778309"/>
            <a:ext cx="5365594" cy="9285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5449" tIns="125449" rIns="125449" bIns="125449" numCol="1" spcCol="1270" anchor="ctr" anchorCtr="0">
            <a:noAutofit/>
          </a:bodyPr>
          <a:lstStyle/>
          <a:p>
            <a:pPr marL="0" lvl="0" indent="0" algn="l" defTabSz="800100">
              <a:lnSpc>
                <a:spcPct val="90000"/>
              </a:lnSpc>
              <a:spcBef>
                <a:spcPct val="0"/>
              </a:spcBef>
              <a:spcAft>
                <a:spcPct val="35000"/>
              </a:spcAft>
              <a:buNone/>
            </a:pPr>
            <a:r>
              <a:rPr lang="en-US" sz="2000" b="0" kern="1200"/>
              <a:t>Please look at our guide on:</a:t>
            </a:r>
            <a:br>
              <a:rPr lang="en-US" sz="2000" b="0" kern="1200"/>
            </a:br>
            <a:r>
              <a:rPr lang="en-US" sz="2000" b="0" kern="1200"/>
              <a:t>‘How to make a logic model / theory of change’</a:t>
            </a:r>
            <a:endParaRPr lang="en-US" sz="2000" kern="1200"/>
          </a:p>
        </p:txBody>
      </p:sp>
      <p:sp>
        <p:nvSpPr>
          <p:cNvPr id="7" name="Slide Number Placeholder 2">
            <a:extLst>
              <a:ext uri="{FF2B5EF4-FFF2-40B4-BE49-F238E27FC236}">
                <a16:creationId xmlns:a16="http://schemas.microsoft.com/office/drawing/2014/main" id="{EA651336-C5CD-6BA5-580F-52FE2611885A}"/>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2</a:t>
            </a:fld>
            <a:endParaRPr lang="en-GB" dirty="0"/>
          </a:p>
        </p:txBody>
      </p:sp>
    </p:spTree>
    <p:extLst>
      <p:ext uri="{BB962C8B-B14F-4D97-AF65-F5344CB8AC3E}">
        <p14:creationId xmlns:p14="http://schemas.microsoft.com/office/powerpoint/2010/main" val="40175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4" y="517524"/>
            <a:ext cx="7405200" cy="1065091"/>
          </a:xfrm>
        </p:spPr>
        <p:txBody>
          <a:bodyPr anchor="t">
            <a:normAutofit/>
          </a:bodyPr>
          <a:lstStyle/>
          <a:p>
            <a:r>
              <a:rPr lang="en-GB"/>
              <a:t>PHAB Major Grant Applications</a:t>
            </a:r>
            <a:endParaRPr lang="en-US"/>
          </a:p>
        </p:txBody>
      </p:sp>
      <p:sp>
        <p:nvSpPr>
          <p:cNvPr id="5" name="TextBox 4">
            <a:extLst>
              <a:ext uri="{FF2B5EF4-FFF2-40B4-BE49-F238E27FC236}">
                <a16:creationId xmlns:a16="http://schemas.microsoft.com/office/drawing/2014/main" id="{A3E99AAF-21F5-3717-2507-883A8F2FE30D}"/>
              </a:ext>
            </a:extLst>
          </p:cNvPr>
          <p:cNvSpPr txBox="1"/>
          <p:nvPr/>
        </p:nvSpPr>
        <p:spPr>
          <a:xfrm>
            <a:off x="468444" y="1361837"/>
            <a:ext cx="10344100" cy="48032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5449" tIns="125449" rIns="125449" bIns="125449" numCol="1" spcCol="1270" anchor="ctr" anchorCtr="0">
            <a:noAutofit/>
          </a:bodyPr>
          <a:lstStyle/>
          <a:p>
            <a:pPr marL="0" lvl="0" indent="0" algn="l" defTabSz="800100">
              <a:lnSpc>
                <a:spcPct val="90000"/>
              </a:lnSpc>
              <a:spcBef>
                <a:spcPct val="0"/>
              </a:spcBef>
              <a:spcAft>
                <a:spcPct val="35000"/>
              </a:spcAft>
              <a:buNone/>
            </a:pPr>
            <a:r>
              <a:rPr lang="en-US" sz="2000" dirty="0"/>
              <a:t>Projects applying to the PHAB </a:t>
            </a:r>
            <a:r>
              <a:rPr lang="en-US" sz="2000" dirty="0" err="1"/>
              <a:t>programme</a:t>
            </a:r>
            <a:r>
              <a:rPr lang="en-US" sz="2000" dirty="0"/>
              <a:t> for £15,000 or more are classified as major grants.</a:t>
            </a:r>
          </a:p>
          <a:p>
            <a:pPr marL="0" lvl="0" indent="0" algn="l" defTabSz="800100">
              <a:lnSpc>
                <a:spcPct val="90000"/>
              </a:lnSpc>
              <a:spcBef>
                <a:spcPct val="0"/>
              </a:spcBef>
              <a:spcAft>
                <a:spcPct val="35000"/>
              </a:spcAft>
              <a:buNone/>
            </a:pPr>
            <a:endParaRPr lang="en-US" sz="2000" dirty="0"/>
          </a:p>
          <a:p>
            <a:pPr marL="0" lvl="0" indent="0" algn="l" defTabSz="800100">
              <a:lnSpc>
                <a:spcPct val="90000"/>
              </a:lnSpc>
              <a:spcBef>
                <a:spcPct val="0"/>
              </a:spcBef>
              <a:spcAft>
                <a:spcPct val="35000"/>
              </a:spcAft>
              <a:buNone/>
            </a:pPr>
            <a:r>
              <a:rPr lang="en-US" sz="2000" dirty="0"/>
              <a:t>It is required that such projects submit an evaluation plan and project logic model, also known as a theory of change, as part of their application. </a:t>
            </a:r>
          </a:p>
          <a:p>
            <a:pPr marL="0" lvl="0" indent="0" algn="l" defTabSz="800100">
              <a:lnSpc>
                <a:spcPct val="90000"/>
              </a:lnSpc>
              <a:spcBef>
                <a:spcPct val="0"/>
              </a:spcBef>
              <a:spcAft>
                <a:spcPct val="35000"/>
              </a:spcAft>
              <a:buNone/>
            </a:pPr>
            <a:endParaRPr lang="en-US" sz="2000" kern="1200" dirty="0"/>
          </a:p>
          <a:p>
            <a:pPr marL="0" lvl="0" indent="0" algn="l" defTabSz="800100">
              <a:lnSpc>
                <a:spcPct val="90000"/>
              </a:lnSpc>
              <a:spcBef>
                <a:spcPct val="0"/>
              </a:spcBef>
              <a:spcAft>
                <a:spcPct val="35000"/>
              </a:spcAft>
              <a:buNone/>
            </a:pPr>
            <a:r>
              <a:rPr lang="en-US" sz="2000" kern="1200" dirty="0"/>
              <a:t>This is not only to support the funding decision process, but also to support applicants in initiall</a:t>
            </a:r>
            <a:r>
              <a:rPr lang="en-US" sz="2000" dirty="0"/>
              <a:t>y exploring and generating ideas about the evidence generation for their specific project and its’ goals.</a:t>
            </a:r>
          </a:p>
          <a:p>
            <a:pPr marL="0" lvl="0" indent="0" algn="l" defTabSz="800100">
              <a:lnSpc>
                <a:spcPct val="90000"/>
              </a:lnSpc>
              <a:spcBef>
                <a:spcPct val="0"/>
              </a:spcBef>
              <a:spcAft>
                <a:spcPct val="35000"/>
              </a:spcAft>
              <a:buNone/>
            </a:pPr>
            <a:endParaRPr lang="en-US" sz="2000" dirty="0"/>
          </a:p>
          <a:p>
            <a:pPr marL="0" lvl="0" indent="0" algn="l" defTabSz="800100">
              <a:lnSpc>
                <a:spcPct val="90000"/>
              </a:lnSpc>
              <a:spcBef>
                <a:spcPct val="0"/>
              </a:spcBef>
              <a:spcAft>
                <a:spcPct val="35000"/>
              </a:spcAft>
              <a:buNone/>
            </a:pPr>
            <a:r>
              <a:rPr lang="en-US" sz="2000" dirty="0"/>
              <a:t>This is a useful start, with major grant projects awarded funding then required to deliver an evaluation of their project (at suitable project timelines), as outlined in the evaluation specification documents. </a:t>
            </a:r>
            <a:endParaRPr lang="en-US" sz="2000" kern="1200" dirty="0"/>
          </a:p>
        </p:txBody>
      </p:sp>
      <p:sp>
        <p:nvSpPr>
          <p:cNvPr id="3" name="Slide Number Placeholder 2">
            <a:extLst>
              <a:ext uri="{FF2B5EF4-FFF2-40B4-BE49-F238E27FC236}">
                <a16:creationId xmlns:a16="http://schemas.microsoft.com/office/drawing/2014/main" id="{B046A1B5-30F0-CE94-2798-46DAB4FAD554}"/>
              </a:ext>
            </a:extLst>
          </p:cNvPr>
          <p:cNvSpPr>
            <a:spLocks noGrp="1"/>
          </p:cNvSpPr>
          <p:nvPr>
            <p:ph type="sldNum" sz="quarter" idx="4"/>
          </p:nvPr>
        </p:nvSpPr>
        <p:spPr>
          <a:xfrm>
            <a:off x="11111564" y="6589784"/>
            <a:ext cx="775636" cy="136323"/>
          </a:xfrm>
        </p:spPr>
        <p:txBody>
          <a:bodyPr/>
          <a:lstStyle/>
          <a:p>
            <a:r>
              <a:rPr lang="en-GB" dirty="0"/>
              <a:t>|   </a:t>
            </a:r>
            <a:fld id="{5898CC38-F149-5B45-A1B4-290B41364A0C}" type="slidenum">
              <a:rPr lang="en-GB" smtClean="0"/>
              <a:pPr/>
              <a:t>3</a:t>
            </a:fld>
            <a:endParaRPr lang="en-GB" dirty="0"/>
          </a:p>
        </p:txBody>
      </p:sp>
    </p:spTree>
    <p:extLst>
      <p:ext uri="{BB962C8B-B14F-4D97-AF65-F5344CB8AC3E}">
        <p14:creationId xmlns:p14="http://schemas.microsoft.com/office/powerpoint/2010/main" val="850647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24275" y="580474"/>
            <a:ext cx="5302800" cy="1065091"/>
          </a:xfrm>
        </p:spPr>
        <p:txBody>
          <a:bodyPr>
            <a:normAutofit/>
          </a:bodyPr>
          <a:lstStyle/>
          <a:p>
            <a:r>
              <a:rPr lang="en-GB"/>
              <a:t>This pack covers</a:t>
            </a:r>
            <a:endParaRPr lang="en-US"/>
          </a:p>
        </p:txBody>
      </p:sp>
      <p:sp>
        <p:nvSpPr>
          <p:cNvPr id="4" name="Content Placeholder 2">
            <a:extLst>
              <a:ext uri="{FF2B5EF4-FFF2-40B4-BE49-F238E27FC236}">
                <a16:creationId xmlns:a16="http://schemas.microsoft.com/office/drawing/2014/main" id="{AA3AE6AC-16FC-5DCE-230F-F0DE9B0CDCE2}"/>
              </a:ext>
            </a:extLst>
          </p:cNvPr>
          <p:cNvSpPr>
            <a:spLocks noGrp="1"/>
          </p:cNvSpPr>
          <p:nvPr>
            <p:ph idx="1"/>
          </p:nvPr>
        </p:nvSpPr>
        <p:spPr>
          <a:xfrm>
            <a:off x="1267546" y="1759788"/>
            <a:ext cx="4828454" cy="4141450"/>
          </a:xfrm>
        </p:spPr>
        <p:txBody>
          <a:bodyPr vert="horz" lIns="91440" tIns="45720" rIns="91440" bIns="45720" rtlCol="0" anchor="t">
            <a:normAutofit fontScale="92500"/>
          </a:bodyPr>
          <a:lstStyle/>
          <a:p>
            <a:pPr marL="0" indent="0">
              <a:lnSpc>
                <a:spcPct val="150000"/>
              </a:lnSpc>
              <a:buNone/>
            </a:pPr>
            <a:r>
              <a:rPr lang="en-US" sz="2400" b="0" dirty="0">
                <a:cs typeface="Calibri"/>
              </a:rPr>
              <a:t>What they are</a:t>
            </a:r>
          </a:p>
          <a:p>
            <a:pPr marL="0" indent="0">
              <a:lnSpc>
                <a:spcPct val="150000"/>
              </a:lnSpc>
              <a:buNone/>
            </a:pPr>
            <a:r>
              <a:rPr lang="en-US" sz="2400" b="0" dirty="0">
                <a:cs typeface="Calibri"/>
              </a:rPr>
              <a:t>Why do a logic model / theory of change</a:t>
            </a:r>
          </a:p>
          <a:p>
            <a:pPr marL="0" indent="0">
              <a:lnSpc>
                <a:spcPct val="150000"/>
              </a:lnSpc>
              <a:buNone/>
            </a:pPr>
            <a:r>
              <a:rPr lang="en-US" sz="2400" b="0" dirty="0">
                <a:cs typeface="Calibri"/>
              </a:rPr>
              <a:t>What they look like</a:t>
            </a:r>
          </a:p>
          <a:p>
            <a:pPr marL="0" indent="0">
              <a:lnSpc>
                <a:spcPct val="150000"/>
              </a:lnSpc>
              <a:buNone/>
            </a:pPr>
            <a:r>
              <a:rPr lang="en-US" sz="2400" b="0" dirty="0">
                <a:cs typeface="Calibri"/>
              </a:rPr>
              <a:t>Key steps in creating one</a:t>
            </a:r>
          </a:p>
          <a:p>
            <a:pPr marL="0" indent="0">
              <a:lnSpc>
                <a:spcPct val="150000"/>
              </a:lnSpc>
              <a:buNone/>
            </a:pPr>
            <a:r>
              <a:rPr lang="en-US" sz="2400" b="0" dirty="0">
                <a:cs typeface="Calibri"/>
              </a:rPr>
              <a:t>What is it like creating one</a:t>
            </a:r>
          </a:p>
        </p:txBody>
      </p:sp>
      <p:sp>
        <p:nvSpPr>
          <p:cNvPr id="8" name="Teardrop 7">
            <a:extLst>
              <a:ext uri="{FF2B5EF4-FFF2-40B4-BE49-F238E27FC236}">
                <a16:creationId xmlns:a16="http://schemas.microsoft.com/office/drawing/2014/main" id="{8C5CBC0F-BA1A-A017-B77D-A79C174F408C}"/>
              </a:ext>
            </a:extLst>
          </p:cNvPr>
          <p:cNvSpPr/>
          <p:nvPr/>
        </p:nvSpPr>
        <p:spPr>
          <a:xfrm>
            <a:off x="428003" y="1759788"/>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Hierarchy with solid fill">
            <a:extLst>
              <a:ext uri="{FF2B5EF4-FFF2-40B4-BE49-F238E27FC236}">
                <a16:creationId xmlns:a16="http://schemas.microsoft.com/office/drawing/2014/main" id="{B7083D85-BD28-8173-2AD8-811032AA96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24275" y="1796371"/>
            <a:ext cx="546760" cy="523256"/>
          </a:xfrm>
          <a:prstGeom prst="rect">
            <a:avLst/>
          </a:prstGeom>
        </p:spPr>
      </p:pic>
      <p:sp>
        <p:nvSpPr>
          <p:cNvPr id="21" name="Teardrop 20">
            <a:extLst>
              <a:ext uri="{FF2B5EF4-FFF2-40B4-BE49-F238E27FC236}">
                <a16:creationId xmlns:a16="http://schemas.microsoft.com/office/drawing/2014/main" id="{DDF06C89-46B7-9A96-E30B-C51F44E9AFEC}"/>
              </a:ext>
            </a:extLst>
          </p:cNvPr>
          <p:cNvSpPr/>
          <p:nvPr/>
        </p:nvSpPr>
        <p:spPr>
          <a:xfrm>
            <a:off x="428003" y="2530386"/>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ardrop 24">
            <a:extLst>
              <a:ext uri="{FF2B5EF4-FFF2-40B4-BE49-F238E27FC236}">
                <a16:creationId xmlns:a16="http://schemas.microsoft.com/office/drawing/2014/main" id="{582F6334-2286-99FF-70F4-525BDE4F84D4}"/>
              </a:ext>
            </a:extLst>
          </p:cNvPr>
          <p:cNvSpPr/>
          <p:nvPr/>
        </p:nvSpPr>
        <p:spPr>
          <a:xfrm>
            <a:off x="435788" y="3294844"/>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Graphic 26" descr="Head with gears with solid fill">
            <a:extLst>
              <a:ext uri="{FF2B5EF4-FFF2-40B4-BE49-F238E27FC236}">
                <a16:creationId xmlns:a16="http://schemas.microsoft.com/office/drawing/2014/main" id="{DEEA0492-3876-CC67-245B-80D1A91D8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43812" y="2581485"/>
            <a:ext cx="523256" cy="523256"/>
          </a:xfrm>
          <a:prstGeom prst="rect">
            <a:avLst/>
          </a:prstGeom>
        </p:spPr>
      </p:pic>
      <p:sp>
        <p:nvSpPr>
          <p:cNvPr id="30" name="Teardrop 29">
            <a:extLst>
              <a:ext uri="{FF2B5EF4-FFF2-40B4-BE49-F238E27FC236}">
                <a16:creationId xmlns:a16="http://schemas.microsoft.com/office/drawing/2014/main" id="{9175C1EF-BE01-6515-6BA2-F1486FD76168}"/>
              </a:ext>
            </a:extLst>
          </p:cNvPr>
          <p:cNvSpPr/>
          <p:nvPr/>
        </p:nvSpPr>
        <p:spPr>
          <a:xfrm>
            <a:off x="435788" y="4148743"/>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Graphic 30" descr="Checklist with solid fill">
            <a:extLst>
              <a:ext uri="{FF2B5EF4-FFF2-40B4-BE49-F238E27FC236}">
                <a16:creationId xmlns:a16="http://schemas.microsoft.com/office/drawing/2014/main" id="{0340374D-4AB8-5973-DF32-72290AEDDF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43812" y="4179223"/>
            <a:ext cx="523256" cy="523256"/>
          </a:xfrm>
          <a:prstGeom prst="rect">
            <a:avLst/>
          </a:prstGeom>
        </p:spPr>
      </p:pic>
      <p:sp>
        <p:nvSpPr>
          <p:cNvPr id="33" name="Teardrop 32">
            <a:extLst>
              <a:ext uri="{FF2B5EF4-FFF2-40B4-BE49-F238E27FC236}">
                <a16:creationId xmlns:a16="http://schemas.microsoft.com/office/drawing/2014/main" id="{C9FEC036-7323-3354-EF14-ADB06ABAB166}"/>
              </a:ext>
            </a:extLst>
          </p:cNvPr>
          <p:cNvSpPr/>
          <p:nvPr/>
        </p:nvSpPr>
        <p:spPr>
          <a:xfrm>
            <a:off x="428003" y="5052205"/>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Graphic 33" descr="Presentation with org chart with solid fill">
            <a:extLst>
              <a:ext uri="{FF2B5EF4-FFF2-40B4-BE49-F238E27FC236}">
                <a16:creationId xmlns:a16="http://schemas.microsoft.com/office/drawing/2014/main" id="{C0466548-842C-55E2-413E-CCD7701D38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36027" y="5092845"/>
            <a:ext cx="523256" cy="523256"/>
          </a:xfrm>
          <a:prstGeom prst="rect">
            <a:avLst/>
          </a:prstGeom>
        </p:spPr>
      </p:pic>
      <p:sp>
        <p:nvSpPr>
          <p:cNvPr id="5" name="Rectangle 4" descr="Questions">
            <a:extLst>
              <a:ext uri="{FF2B5EF4-FFF2-40B4-BE49-F238E27FC236}">
                <a16:creationId xmlns:a16="http://schemas.microsoft.com/office/drawing/2014/main" id="{1150262C-597C-844A-FD2F-E60044019071}"/>
              </a:ext>
            </a:extLst>
          </p:cNvPr>
          <p:cNvSpPr/>
          <p:nvPr/>
        </p:nvSpPr>
        <p:spPr>
          <a:xfrm>
            <a:off x="503005" y="3328488"/>
            <a:ext cx="573730" cy="569563"/>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3" name="Slide Number Placeholder 2">
            <a:extLst>
              <a:ext uri="{FF2B5EF4-FFF2-40B4-BE49-F238E27FC236}">
                <a16:creationId xmlns:a16="http://schemas.microsoft.com/office/drawing/2014/main" id="{178A7400-53F3-BE61-271B-DB18CD309AAB}"/>
              </a:ext>
            </a:extLst>
          </p:cNvPr>
          <p:cNvSpPr>
            <a:spLocks noGrp="1"/>
          </p:cNvSpPr>
          <p:nvPr>
            <p:ph type="sldNum" sz="quarter" idx="4"/>
          </p:nvPr>
        </p:nvSpPr>
        <p:spPr>
          <a:xfrm>
            <a:off x="110483" y="6570931"/>
            <a:ext cx="775636" cy="136323"/>
          </a:xfrm>
        </p:spPr>
        <p:txBody>
          <a:bodyPr/>
          <a:lstStyle/>
          <a:p>
            <a:r>
              <a:rPr lang="en-GB" dirty="0"/>
              <a:t>|   </a:t>
            </a:r>
            <a:fld id="{5898CC38-F149-5B45-A1B4-290B41364A0C}" type="slidenum">
              <a:rPr lang="en-GB" smtClean="0"/>
              <a:pPr/>
              <a:t>4</a:t>
            </a:fld>
            <a:endParaRPr lang="en-GB" dirty="0"/>
          </a:p>
        </p:txBody>
      </p:sp>
    </p:spTree>
    <p:extLst>
      <p:ext uri="{BB962C8B-B14F-4D97-AF65-F5344CB8AC3E}">
        <p14:creationId xmlns:p14="http://schemas.microsoft.com/office/powerpoint/2010/main" val="1771584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4" y="517524"/>
            <a:ext cx="7405200" cy="1065091"/>
          </a:xfrm>
        </p:spPr>
        <p:txBody>
          <a:bodyPr anchor="t">
            <a:normAutofit/>
          </a:bodyPr>
          <a:lstStyle/>
          <a:p>
            <a:r>
              <a:rPr lang="en-GB"/>
              <a:t>What they are</a:t>
            </a:r>
            <a:endParaRPr lang="en-US"/>
          </a:p>
        </p:txBody>
      </p:sp>
      <p:graphicFrame>
        <p:nvGraphicFramePr>
          <p:cNvPr id="13" name="Content Placeholder 2">
            <a:extLst>
              <a:ext uri="{FF2B5EF4-FFF2-40B4-BE49-F238E27FC236}">
                <a16:creationId xmlns:a16="http://schemas.microsoft.com/office/drawing/2014/main" id="{4DE633A4-B886-E916-BDB8-B447C645F7E4}"/>
              </a:ext>
            </a:extLst>
          </p:cNvPr>
          <p:cNvGraphicFramePr>
            <a:graphicFrameLocks noGrp="1"/>
          </p:cNvGraphicFramePr>
          <p:nvPr>
            <p:ph type="tbl" sz="quarter" idx="12"/>
            <p:extLst>
              <p:ext uri="{D42A27DB-BD31-4B8C-83A1-F6EECF244321}">
                <p14:modId xmlns:p14="http://schemas.microsoft.com/office/powerpoint/2010/main" val="175488803"/>
              </p:ext>
            </p:extLst>
          </p:nvPr>
        </p:nvGraphicFramePr>
        <p:xfrm>
          <a:off x="548088" y="575795"/>
          <a:ext cx="10762062" cy="2638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54496C26-F5D5-B51D-4B62-06541184CC51}"/>
              </a:ext>
            </a:extLst>
          </p:cNvPr>
          <p:cNvSpPr txBox="1"/>
          <p:nvPr/>
        </p:nvSpPr>
        <p:spPr>
          <a:xfrm>
            <a:off x="545124" y="2140057"/>
            <a:ext cx="11200674" cy="23609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5449" tIns="125449" rIns="125449" bIns="125449" numCol="1" spcCol="1270" anchor="ctr" anchorCtr="0">
            <a:noAutofit/>
          </a:bodyPr>
          <a:lstStyle/>
          <a:p>
            <a:pPr marL="0" lvl="0" indent="0" algn="l" defTabSz="800100">
              <a:lnSpc>
                <a:spcPct val="90000"/>
              </a:lnSpc>
              <a:spcBef>
                <a:spcPct val="0"/>
              </a:spcBef>
              <a:spcAft>
                <a:spcPct val="35000"/>
              </a:spcAft>
              <a:buNone/>
            </a:pPr>
            <a:r>
              <a:rPr lang="en-US" sz="2200" kern="1200" dirty="0"/>
              <a:t>They help to illustrate how the project is expected to work and the relationships between its’ component elements, presenting the flow of activities and outputs proposed to lead to desired outcomes and ultimately contribute to achieving the project’s goals and impact. </a:t>
            </a:r>
          </a:p>
          <a:p>
            <a:pPr marL="0" lvl="0" indent="0" algn="l" defTabSz="800100">
              <a:lnSpc>
                <a:spcPct val="90000"/>
              </a:lnSpc>
              <a:spcBef>
                <a:spcPct val="0"/>
              </a:spcBef>
              <a:spcAft>
                <a:spcPct val="35000"/>
              </a:spcAft>
              <a:buNone/>
            </a:pPr>
            <a:endParaRPr lang="en-US" sz="2000" dirty="0"/>
          </a:p>
        </p:txBody>
      </p:sp>
      <p:pic>
        <p:nvPicPr>
          <p:cNvPr id="8" name="Picture 7" descr="A diagram of a diagram&#10;&#10;Description automatically generated">
            <a:extLst>
              <a:ext uri="{FF2B5EF4-FFF2-40B4-BE49-F238E27FC236}">
                <a16:creationId xmlns:a16="http://schemas.microsoft.com/office/drawing/2014/main" id="{6F7FEF67-C0FC-36F6-2015-9DD0E156FAAF}"/>
              </a:ext>
            </a:extLst>
          </p:cNvPr>
          <p:cNvPicPr>
            <a:picLocks noChangeAspect="1"/>
          </p:cNvPicPr>
          <p:nvPr/>
        </p:nvPicPr>
        <p:blipFill>
          <a:blip r:embed="rId7"/>
          <a:stretch>
            <a:fillRect/>
          </a:stretch>
        </p:blipFill>
        <p:spPr>
          <a:xfrm>
            <a:off x="1107262" y="3771942"/>
            <a:ext cx="9947198" cy="2878750"/>
          </a:xfrm>
          <a:prstGeom prst="rect">
            <a:avLst/>
          </a:prstGeom>
        </p:spPr>
      </p:pic>
      <p:sp>
        <p:nvSpPr>
          <p:cNvPr id="4" name="Slide Number Placeholder 2">
            <a:extLst>
              <a:ext uri="{FF2B5EF4-FFF2-40B4-BE49-F238E27FC236}">
                <a16:creationId xmlns:a16="http://schemas.microsoft.com/office/drawing/2014/main" id="{A3EA9894-C41B-B31F-523A-D0FCF4A96663}"/>
              </a:ext>
            </a:extLst>
          </p:cNvPr>
          <p:cNvSpPr>
            <a:spLocks noGrp="1"/>
          </p:cNvSpPr>
          <p:nvPr>
            <p:ph type="sldNum" sz="quarter" idx="4"/>
          </p:nvPr>
        </p:nvSpPr>
        <p:spPr>
          <a:xfrm>
            <a:off x="11111564" y="6589784"/>
            <a:ext cx="775636" cy="136323"/>
          </a:xfrm>
        </p:spPr>
        <p:txBody>
          <a:bodyPr/>
          <a:lstStyle/>
          <a:p>
            <a:r>
              <a:rPr lang="en-GB" dirty="0"/>
              <a:t>|   </a:t>
            </a:r>
            <a:fld id="{5898CC38-F149-5B45-A1B4-290B41364A0C}" type="slidenum">
              <a:rPr lang="en-GB" smtClean="0"/>
              <a:pPr/>
              <a:t>5</a:t>
            </a:fld>
            <a:endParaRPr lang="en-GB" dirty="0"/>
          </a:p>
        </p:txBody>
      </p:sp>
      <p:sp>
        <p:nvSpPr>
          <p:cNvPr id="5" name="Rectangle 4">
            <a:extLst>
              <a:ext uri="{FF2B5EF4-FFF2-40B4-BE49-F238E27FC236}">
                <a16:creationId xmlns:a16="http://schemas.microsoft.com/office/drawing/2014/main" id="{D54D478E-6FD7-1992-9D8C-0E4C3763CF70}"/>
              </a:ext>
            </a:extLst>
          </p:cNvPr>
          <p:cNvSpPr/>
          <p:nvPr/>
        </p:nvSpPr>
        <p:spPr>
          <a:xfrm>
            <a:off x="9096866" y="4759907"/>
            <a:ext cx="121605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3854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BA47381-67D3-B7B6-023F-A484C327DABA}"/>
              </a:ext>
            </a:extLst>
          </p:cNvPr>
          <p:cNvSpPr txBox="1">
            <a:spLocks/>
          </p:cNvSpPr>
          <p:nvPr/>
        </p:nvSpPr>
        <p:spPr>
          <a:xfrm>
            <a:off x="1383354" y="1410995"/>
            <a:ext cx="10732777" cy="4933243"/>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cs typeface="Calibri"/>
              </a:rPr>
              <a:t>The change or impact the project will make (objectives and outcomes)</a:t>
            </a:r>
            <a:br>
              <a:rPr lang="en-US" sz="2400" b="0" dirty="0">
                <a:cs typeface="Calibri"/>
              </a:rPr>
            </a:br>
            <a:br>
              <a:rPr lang="en-US" sz="2400" b="0" dirty="0">
                <a:cs typeface="Calibri"/>
              </a:rPr>
            </a:br>
            <a:r>
              <a:rPr lang="en-US" sz="2400" b="0" dirty="0">
                <a:cs typeface="Calibri"/>
              </a:rPr>
              <a:t>The reasons for why people cannot make those changes themselves</a:t>
            </a:r>
          </a:p>
          <a:p>
            <a:r>
              <a:rPr lang="en-US" sz="2400" b="0" dirty="0">
                <a:cs typeface="Calibri"/>
              </a:rPr>
              <a:t>The activities and resources that will be offered that will help your project users make those changes to develop intended outcomes</a:t>
            </a:r>
          </a:p>
          <a:p>
            <a:r>
              <a:rPr lang="en-US" sz="2400" b="0" dirty="0">
                <a:cs typeface="Calibri"/>
              </a:rPr>
              <a:t>What your project users will need to do to engage with and make use of your activities and resources</a:t>
            </a:r>
          </a:p>
          <a:p>
            <a:r>
              <a:rPr lang="en-US" sz="2400" b="0" dirty="0">
                <a:cs typeface="Calibri"/>
              </a:rPr>
              <a:t>Who your project will work for, and who it might not work for</a:t>
            </a:r>
          </a:p>
          <a:p>
            <a:r>
              <a:rPr lang="en-US" sz="2400" b="0" dirty="0">
                <a:cs typeface="Calibri"/>
              </a:rPr>
              <a:t>And if your project is about doing something ‘better’, it will help explain why your project methods are better than identified existing ones</a:t>
            </a:r>
          </a:p>
        </p:txBody>
      </p:sp>
      <p:sp>
        <p:nvSpPr>
          <p:cNvPr id="12" name="Teardrop 11">
            <a:extLst>
              <a:ext uri="{FF2B5EF4-FFF2-40B4-BE49-F238E27FC236}">
                <a16:creationId xmlns:a16="http://schemas.microsoft.com/office/drawing/2014/main" id="{9551F0D0-EC66-C62F-A47B-74FA6F43A10B}"/>
              </a:ext>
            </a:extLst>
          </p:cNvPr>
          <p:cNvSpPr/>
          <p:nvPr/>
        </p:nvSpPr>
        <p:spPr>
          <a:xfrm>
            <a:off x="543812" y="1410996"/>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Hierarchy with solid fill">
            <a:extLst>
              <a:ext uri="{FF2B5EF4-FFF2-40B4-BE49-F238E27FC236}">
                <a16:creationId xmlns:a16="http://schemas.microsoft.com/office/drawing/2014/main" id="{68D8E7F4-F3E5-EA26-D13A-666FE0D79D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40084" y="1447579"/>
            <a:ext cx="546760" cy="523256"/>
          </a:xfrm>
          <a:prstGeom prst="rect">
            <a:avLst/>
          </a:prstGeom>
        </p:spPr>
      </p:pic>
      <p:sp>
        <p:nvSpPr>
          <p:cNvPr id="14" name="Teardrop 13">
            <a:extLst>
              <a:ext uri="{FF2B5EF4-FFF2-40B4-BE49-F238E27FC236}">
                <a16:creationId xmlns:a16="http://schemas.microsoft.com/office/drawing/2014/main" id="{5B846AEF-C3F0-8F91-DFDB-B7C48A4A62E1}"/>
              </a:ext>
            </a:extLst>
          </p:cNvPr>
          <p:cNvSpPr/>
          <p:nvPr/>
        </p:nvSpPr>
        <p:spPr>
          <a:xfrm>
            <a:off x="543812" y="2181594"/>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ardrop 14">
            <a:extLst>
              <a:ext uri="{FF2B5EF4-FFF2-40B4-BE49-F238E27FC236}">
                <a16:creationId xmlns:a16="http://schemas.microsoft.com/office/drawing/2014/main" id="{D7A25528-F195-723B-DFBB-DCF77291FFEF}"/>
              </a:ext>
            </a:extLst>
          </p:cNvPr>
          <p:cNvSpPr/>
          <p:nvPr/>
        </p:nvSpPr>
        <p:spPr>
          <a:xfrm>
            <a:off x="551597" y="2946052"/>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descr="Head with gears with solid fill">
            <a:extLst>
              <a:ext uri="{FF2B5EF4-FFF2-40B4-BE49-F238E27FC236}">
                <a16:creationId xmlns:a16="http://schemas.microsoft.com/office/drawing/2014/main" id="{180B05E2-4F2F-8BDD-8560-3C1E013702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59621" y="2976532"/>
            <a:ext cx="523256" cy="523256"/>
          </a:xfrm>
          <a:prstGeom prst="rect">
            <a:avLst/>
          </a:prstGeom>
        </p:spPr>
      </p:pic>
      <p:sp>
        <p:nvSpPr>
          <p:cNvPr id="17" name="Teardrop 16">
            <a:extLst>
              <a:ext uri="{FF2B5EF4-FFF2-40B4-BE49-F238E27FC236}">
                <a16:creationId xmlns:a16="http://schemas.microsoft.com/office/drawing/2014/main" id="{18F13262-EEE1-7A99-E7F8-D3E922A9CC2F}"/>
              </a:ext>
            </a:extLst>
          </p:cNvPr>
          <p:cNvSpPr/>
          <p:nvPr/>
        </p:nvSpPr>
        <p:spPr>
          <a:xfrm>
            <a:off x="551597" y="3799951"/>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Checklist with solid fill">
            <a:extLst>
              <a:ext uri="{FF2B5EF4-FFF2-40B4-BE49-F238E27FC236}">
                <a16:creationId xmlns:a16="http://schemas.microsoft.com/office/drawing/2014/main" id="{3C22DED3-55BA-BA02-3AB2-69400E40218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59621" y="3830431"/>
            <a:ext cx="523256" cy="523256"/>
          </a:xfrm>
          <a:prstGeom prst="rect">
            <a:avLst/>
          </a:prstGeom>
        </p:spPr>
      </p:pic>
      <p:sp>
        <p:nvSpPr>
          <p:cNvPr id="21" name="Rectangle 20" descr="Questions">
            <a:extLst>
              <a:ext uri="{FF2B5EF4-FFF2-40B4-BE49-F238E27FC236}">
                <a16:creationId xmlns:a16="http://schemas.microsoft.com/office/drawing/2014/main" id="{28E80794-763F-796F-570A-7B09359BFEAB}"/>
              </a:ext>
            </a:extLst>
          </p:cNvPr>
          <p:cNvSpPr/>
          <p:nvPr/>
        </p:nvSpPr>
        <p:spPr>
          <a:xfrm>
            <a:off x="619307" y="2203924"/>
            <a:ext cx="573730" cy="569563"/>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22" name="Teardrop 21">
            <a:extLst>
              <a:ext uri="{FF2B5EF4-FFF2-40B4-BE49-F238E27FC236}">
                <a16:creationId xmlns:a16="http://schemas.microsoft.com/office/drawing/2014/main" id="{E3A88C00-A987-AB64-8BFE-84F1DAE26CDD}"/>
              </a:ext>
            </a:extLst>
          </p:cNvPr>
          <p:cNvSpPr/>
          <p:nvPr/>
        </p:nvSpPr>
        <p:spPr>
          <a:xfrm>
            <a:off x="543812" y="4742436"/>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descr="Questions">
            <a:extLst>
              <a:ext uri="{FF2B5EF4-FFF2-40B4-BE49-F238E27FC236}">
                <a16:creationId xmlns:a16="http://schemas.microsoft.com/office/drawing/2014/main" id="{9460C3BC-76C8-D4CA-A77A-9F0625D0198B}"/>
              </a:ext>
            </a:extLst>
          </p:cNvPr>
          <p:cNvSpPr/>
          <p:nvPr/>
        </p:nvSpPr>
        <p:spPr>
          <a:xfrm>
            <a:off x="701601" y="4742436"/>
            <a:ext cx="573730" cy="569563"/>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3" name="Teardrop 2">
            <a:extLst>
              <a:ext uri="{FF2B5EF4-FFF2-40B4-BE49-F238E27FC236}">
                <a16:creationId xmlns:a16="http://schemas.microsoft.com/office/drawing/2014/main" id="{8393B922-37B8-6CE9-7985-C804DE60A9C2}"/>
              </a:ext>
            </a:extLst>
          </p:cNvPr>
          <p:cNvSpPr/>
          <p:nvPr/>
        </p:nvSpPr>
        <p:spPr>
          <a:xfrm>
            <a:off x="560684" y="5619331"/>
            <a:ext cx="723734" cy="625454"/>
          </a:xfrm>
          <a:prstGeom prst="teardrop">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descr="Bullseye">
            <a:extLst>
              <a:ext uri="{FF2B5EF4-FFF2-40B4-BE49-F238E27FC236}">
                <a16:creationId xmlns:a16="http://schemas.microsoft.com/office/drawing/2014/main" id="{D0308CB9-69E9-0C5F-7076-1E01A672E43C}"/>
              </a:ext>
            </a:extLst>
          </p:cNvPr>
          <p:cNvSpPr/>
          <p:nvPr/>
        </p:nvSpPr>
        <p:spPr>
          <a:xfrm>
            <a:off x="701601" y="5629030"/>
            <a:ext cx="532487" cy="532487"/>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9" name="Title 8">
            <a:extLst>
              <a:ext uri="{FF2B5EF4-FFF2-40B4-BE49-F238E27FC236}">
                <a16:creationId xmlns:a16="http://schemas.microsoft.com/office/drawing/2014/main" id="{11488FF1-161F-3AC9-44A9-821A459DC0E6}"/>
              </a:ext>
            </a:extLst>
          </p:cNvPr>
          <p:cNvSpPr>
            <a:spLocks noGrp="1"/>
          </p:cNvSpPr>
          <p:nvPr>
            <p:ph type="title"/>
          </p:nvPr>
        </p:nvSpPr>
        <p:spPr/>
        <p:txBody>
          <a:bodyPr/>
          <a:lstStyle/>
          <a:p>
            <a:r>
              <a:rPr lang="en-GB"/>
              <a:t>They help to identify</a:t>
            </a:r>
          </a:p>
        </p:txBody>
      </p:sp>
      <p:sp>
        <p:nvSpPr>
          <p:cNvPr id="2" name="Slide Number Placeholder 2">
            <a:extLst>
              <a:ext uri="{FF2B5EF4-FFF2-40B4-BE49-F238E27FC236}">
                <a16:creationId xmlns:a16="http://schemas.microsoft.com/office/drawing/2014/main" id="{EFBDD215-03E1-1E08-A28F-A4ADE4D3E892}"/>
              </a:ext>
            </a:extLst>
          </p:cNvPr>
          <p:cNvSpPr>
            <a:spLocks noGrp="1"/>
          </p:cNvSpPr>
          <p:nvPr>
            <p:ph type="sldNum" sz="quarter" idx="4"/>
          </p:nvPr>
        </p:nvSpPr>
        <p:spPr>
          <a:xfrm>
            <a:off x="11111564" y="6589784"/>
            <a:ext cx="775636" cy="136323"/>
          </a:xfrm>
        </p:spPr>
        <p:txBody>
          <a:bodyPr/>
          <a:lstStyle/>
          <a:p>
            <a:r>
              <a:rPr lang="en-GB" dirty="0"/>
              <a:t>|   </a:t>
            </a:r>
            <a:fld id="{5898CC38-F149-5B45-A1B4-290B41364A0C}" type="slidenum">
              <a:rPr lang="en-GB" smtClean="0"/>
              <a:pPr/>
              <a:t>6</a:t>
            </a:fld>
            <a:endParaRPr lang="en-GB" dirty="0"/>
          </a:p>
        </p:txBody>
      </p:sp>
    </p:spTree>
    <p:extLst>
      <p:ext uri="{BB962C8B-B14F-4D97-AF65-F5344CB8AC3E}">
        <p14:creationId xmlns:p14="http://schemas.microsoft.com/office/powerpoint/2010/main" val="3878097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
            <a:extLst>
              <a:ext uri="{FF2B5EF4-FFF2-40B4-BE49-F238E27FC236}">
                <a16:creationId xmlns:a16="http://schemas.microsoft.com/office/drawing/2014/main" id="{A9E882D5-0EB2-E4CD-C818-843FBFC77709}"/>
              </a:ext>
            </a:extLst>
          </p:cNvPr>
          <p:cNvGraphicFramePr>
            <a:graphicFrameLocks noGrp="1"/>
          </p:cNvGraphicFramePr>
          <p:nvPr>
            <p:ph type="tbl" sz="quarter" idx="12"/>
            <p:extLst>
              <p:ext uri="{D42A27DB-BD31-4B8C-83A1-F6EECF244321}">
                <p14:modId xmlns:p14="http://schemas.microsoft.com/office/powerpoint/2010/main" val="2559808811"/>
              </p:ext>
            </p:extLst>
          </p:nvPr>
        </p:nvGraphicFramePr>
        <p:xfrm>
          <a:off x="540544" y="1450085"/>
          <a:ext cx="11106332" cy="6067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itle 13">
            <a:extLst>
              <a:ext uri="{FF2B5EF4-FFF2-40B4-BE49-F238E27FC236}">
                <a16:creationId xmlns:a16="http://schemas.microsoft.com/office/drawing/2014/main" id="{DD27C7E3-95E6-FABB-4B4E-AD650B7975A6}"/>
              </a:ext>
            </a:extLst>
          </p:cNvPr>
          <p:cNvSpPr>
            <a:spLocks noGrp="1"/>
          </p:cNvSpPr>
          <p:nvPr>
            <p:ph type="title"/>
          </p:nvPr>
        </p:nvSpPr>
        <p:spPr/>
        <p:txBody>
          <a:bodyPr/>
          <a:lstStyle/>
          <a:p>
            <a:r>
              <a:rPr lang="en-GB"/>
              <a:t>They are helpful because they…</a:t>
            </a:r>
          </a:p>
        </p:txBody>
      </p:sp>
      <p:sp>
        <p:nvSpPr>
          <p:cNvPr id="2" name="Slide Number Placeholder 2">
            <a:extLst>
              <a:ext uri="{FF2B5EF4-FFF2-40B4-BE49-F238E27FC236}">
                <a16:creationId xmlns:a16="http://schemas.microsoft.com/office/drawing/2014/main" id="{591F2CFC-6090-5A81-A2EE-4E9520F1BA91}"/>
              </a:ext>
            </a:extLst>
          </p:cNvPr>
          <p:cNvSpPr>
            <a:spLocks noGrp="1"/>
          </p:cNvSpPr>
          <p:nvPr>
            <p:ph type="sldNum" sz="quarter" idx="4"/>
          </p:nvPr>
        </p:nvSpPr>
        <p:spPr>
          <a:xfrm>
            <a:off x="11111564" y="6589784"/>
            <a:ext cx="775636" cy="136323"/>
          </a:xfrm>
        </p:spPr>
        <p:txBody>
          <a:bodyPr/>
          <a:lstStyle/>
          <a:p>
            <a:r>
              <a:rPr lang="en-GB" dirty="0"/>
              <a:t>|   </a:t>
            </a:r>
            <a:fld id="{5898CC38-F149-5B45-A1B4-290B41364A0C}" type="slidenum">
              <a:rPr lang="en-GB" smtClean="0"/>
              <a:pPr/>
              <a:t>7</a:t>
            </a:fld>
            <a:endParaRPr lang="en-GB" dirty="0"/>
          </a:p>
        </p:txBody>
      </p:sp>
    </p:spTree>
    <p:extLst>
      <p:ext uri="{BB962C8B-B14F-4D97-AF65-F5344CB8AC3E}">
        <p14:creationId xmlns:p14="http://schemas.microsoft.com/office/powerpoint/2010/main" val="2447829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
            <a:extLst>
              <a:ext uri="{FF2B5EF4-FFF2-40B4-BE49-F238E27FC236}">
                <a16:creationId xmlns:a16="http://schemas.microsoft.com/office/drawing/2014/main" id="{A9E882D5-0EB2-E4CD-C818-843FBFC77709}"/>
              </a:ext>
            </a:extLst>
          </p:cNvPr>
          <p:cNvGraphicFramePr>
            <a:graphicFrameLocks noGrp="1"/>
          </p:cNvGraphicFramePr>
          <p:nvPr>
            <p:ph type="tbl" sz="quarter" idx="12"/>
          </p:nvPr>
        </p:nvGraphicFramePr>
        <p:xfrm>
          <a:off x="657619" y="1582615"/>
          <a:ext cx="11110913" cy="3876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8582AC13-1071-B227-D114-29BC4A3A0031}"/>
              </a:ext>
            </a:extLst>
          </p:cNvPr>
          <p:cNvSpPr>
            <a:spLocks noGrp="1"/>
          </p:cNvSpPr>
          <p:nvPr>
            <p:ph type="title"/>
          </p:nvPr>
        </p:nvSpPr>
        <p:spPr>
          <a:xfrm>
            <a:off x="545123" y="517524"/>
            <a:ext cx="11223409" cy="1065091"/>
          </a:xfrm>
        </p:spPr>
        <p:txBody>
          <a:bodyPr/>
          <a:lstStyle/>
          <a:p>
            <a:r>
              <a:rPr lang="en-GB" dirty="0"/>
              <a:t>And </a:t>
            </a:r>
            <a:r>
              <a:rPr lang="en-GB" i="1" dirty="0"/>
              <a:t>doing </a:t>
            </a:r>
            <a:r>
              <a:rPr lang="en-GB" dirty="0"/>
              <a:t>one can be helpful because it…</a:t>
            </a:r>
          </a:p>
        </p:txBody>
      </p:sp>
      <p:sp>
        <p:nvSpPr>
          <p:cNvPr id="2" name="Slide Number Placeholder 2">
            <a:extLst>
              <a:ext uri="{FF2B5EF4-FFF2-40B4-BE49-F238E27FC236}">
                <a16:creationId xmlns:a16="http://schemas.microsoft.com/office/drawing/2014/main" id="{EF68E56C-262B-0E88-6E35-39A95D850AE2}"/>
              </a:ext>
            </a:extLst>
          </p:cNvPr>
          <p:cNvSpPr>
            <a:spLocks noGrp="1"/>
          </p:cNvSpPr>
          <p:nvPr>
            <p:ph type="sldNum" sz="quarter" idx="4"/>
          </p:nvPr>
        </p:nvSpPr>
        <p:spPr>
          <a:xfrm>
            <a:off x="11111564" y="6589784"/>
            <a:ext cx="775636" cy="136323"/>
          </a:xfrm>
        </p:spPr>
        <p:txBody>
          <a:bodyPr/>
          <a:lstStyle/>
          <a:p>
            <a:r>
              <a:rPr lang="en-GB" dirty="0"/>
              <a:t>|   </a:t>
            </a:r>
            <a:fld id="{5898CC38-F149-5B45-A1B4-290B41364A0C}" type="slidenum">
              <a:rPr lang="en-GB" smtClean="0"/>
              <a:pPr/>
              <a:t>8</a:t>
            </a:fld>
            <a:endParaRPr lang="en-GB" dirty="0"/>
          </a:p>
        </p:txBody>
      </p:sp>
    </p:spTree>
    <p:extLst>
      <p:ext uri="{BB962C8B-B14F-4D97-AF65-F5344CB8AC3E}">
        <p14:creationId xmlns:p14="http://schemas.microsoft.com/office/powerpoint/2010/main" val="833800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EAD3725A-8C10-4DCF-A9F6-56CC300CF36B}"/>
              </a:ext>
            </a:extLst>
          </p:cNvPr>
          <p:cNvGraphicFramePr>
            <a:graphicFrameLocks noGrp="1"/>
          </p:cNvGraphicFramePr>
          <p:nvPr>
            <p:ph type="tbl" sz="quarter" idx="12"/>
            <p:extLst>
              <p:ext uri="{D42A27DB-BD31-4B8C-83A1-F6EECF244321}">
                <p14:modId xmlns:p14="http://schemas.microsoft.com/office/powerpoint/2010/main" val="742125701"/>
              </p:ext>
            </p:extLst>
          </p:nvPr>
        </p:nvGraphicFramePr>
        <p:xfrm>
          <a:off x="545123" y="1318787"/>
          <a:ext cx="11110913" cy="4456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C27F0C28-E40C-CE2C-D500-6A639E2A4876}"/>
              </a:ext>
            </a:extLst>
          </p:cNvPr>
          <p:cNvSpPr>
            <a:spLocks noGrp="1"/>
          </p:cNvSpPr>
          <p:nvPr>
            <p:ph type="title"/>
          </p:nvPr>
        </p:nvSpPr>
        <p:spPr>
          <a:xfrm>
            <a:off x="545123" y="517524"/>
            <a:ext cx="9928055" cy="1065091"/>
          </a:xfrm>
        </p:spPr>
        <p:txBody>
          <a:bodyPr/>
          <a:lstStyle/>
          <a:p>
            <a:r>
              <a:rPr lang="en-GB" dirty="0"/>
              <a:t>What form do they take?</a:t>
            </a:r>
          </a:p>
        </p:txBody>
      </p:sp>
      <p:pic>
        <p:nvPicPr>
          <p:cNvPr id="10" name="Picture 9">
            <a:extLst>
              <a:ext uri="{FF2B5EF4-FFF2-40B4-BE49-F238E27FC236}">
                <a16:creationId xmlns:a16="http://schemas.microsoft.com/office/drawing/2014/main" id="{E1509E88-1DFA-D896-7033-E553929EC110}"/>
              </a:ext>
            </a:extLst>
          </p:cNvPr>
          <p:cNvPicPr>
            <a:picLocks noChangeAspect="1"/>
          </p:cNvPicPr>
          <p:nvPr/>
        </p:nvPicPr>
        <p:blipFill rotWithShape="1">
          <a:blip r:embed="rId7"/>
          <a:srcRect r="957"/>
          <a:stretch/>
        </p:blipFill>
        <p:spPr>
          <a:xfrm>
            <a:off x="1329180" y="2917892"/>
            <a:ext cx="8970919" cy="3751325"/>
          </a:xfrm>
          <a:prstGeom prst="rect">
            <a:avLst/>
          </a:prstGeom>
        </p:spPr>
      </p:pic>
      <p:cxnSp>
        <p:nvCxnSpPr>
          <p:cNvPr id="11" name="Straight Arrow Connector 10">
            <a:extLst>
              <a:ext uri="{FF2B5EF4-FFF2-40B4-BE49-F238E27FC236}">
                <a16:creationId xmlns:a16="http://schemas.microsoft.com/office/drawing/2014/main" id="{2CE3828C-6DA9-B933-A420-BFE1BCF5895E}"/>
              </a:ext>
            </a:extLst>
          </p:cNvPr>
          <p:cNvCxnSpPr>
            <a:cxnSpLocks/>
          </p:cNvCxnSpPr>
          <p:nvPr/>
        </p:nvCxnSpPr>
        <p:spPr>
          <a:xfrm>
            <a:off x="3174736" y="2274889"/>
            <a:ext cx="709108" cy="643003"/>
          </a:xfrm>
          <a:prstGeom prst="straightConnector1">
            <a:avLst/>
          </a:prstGeom>
          <a:ln w="76200">
            <a:solidFill>
              <a:srgbClr val="004C94"/>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2">
            <a:extLst>
              <a:ext uri="{FF2B5EF4-FFF2-40B4-BE49-F238E27FC236}">
                <a16:creationId xmlns:a16="http://schemas.microsoft.com/office/drawing/2014/main" id="{CAC57AFF-BC7B-3CFE-C87E-F5FB29056EEE}"/>
              </a:ext>
            </a:extLst>
          </p:cNvPr>
          <p:cNvSpPr>
            <a:spLocks noGrp="1"/>
          </p:cNvSpPr>
          <p:nvPr>
            <p:ph type="sldNum" sz="quarter" idx="4"/>
          </p:nvPr>
        </p:nvSpPr>
        <p:spPr>
          <a:xfrm>
            <a:off x="11111564" y="6589784"/>
            <a:ext cx="775636" cy="136323"/>
          </a:xfrm>
        </p:spPr>
        <p:txBody>
          <a:bodyPr/>
          <a:lstStyle/>
          <a:p>
            <a:r>
              <a:rPr lang="en-GB" dirty="0"/>
              <a:t>|   </a:t>
            </a:r>
            <a:fld id="{5898CC38-F149-5B45-A1B4-290B41364A0C}" type="slidenum">
              <a:rPr lang="en-GB" smtClean="0"/>
              <a:pPr/>
              <a:t>9</a:t>
            </a:fld>
            <a:endParaRPr lang="en-GB" dirty="0"/>
          </a:p>
        </p:txBody>
      </p:sp>
    </p:spTree>
    <p:extLst>
      <p:ext uri="{BB962C8B-B14F-4D97-AF65-F5344CB8AC3E}">
        <p14:creationId xmlns:p14="http://schemas.microsoft.com/office/powerpoint/2010/main" val="2556601904"/>
      </p:ext>
    </p:extLst>
  </p:cSld>
  <p:clrMapOvr>
    <a:masterClrMapping/>
  </p:clrMapOvr>
</p:sld>
</file>

<file path=ppt/theme/theme1.xml><?xml version="1.0" encoding="utf-8"?>
<a:theme xmlns:a="http://schemas.openxmlformats.org/drawingml/2006/main" name="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6AC6B566C2444DB86661D0C9ACA7C4" ma:contentTypeVersion="6" ma:contentTypeDescription="Create a new document." ma:contentTypeScope="" ma:versionID="057271e76b45b4fd1d81132384006853">
  <xsd:schema xmlns:xsd="http://www.w3.org/2001/XMLSchema" xmlns:xs="http://www.w3.org/2001/XMLSchema" xmlns:p="http://schemas.microsoft.com/office/2006/metadata/properties" xmlns:ns2="f6070f81-4683-46a7-8324-25faf5a79bcb" xmlns:ns3="118b0f50-359b-4f66-a807-3fa47175a240" targetNamespace="http://schemas.microsoft.com/office/2006/metadata/properties" ma:root="true" ma:fieldsID="0bd30b084443a2f2fbcf72ebbb8395f6" ns2:_="" ns3:_="">
    <xsd:import namespace="f6070f81-4683-46a7-8324-25faf5a79bcb"/>
    <xsd:import namespace="118b0f50-359b-4f66-a807-3fa47175a24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70f81-4683-46a7-8324-25faf5a79b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8b0f50-359b-4f66-a807-3fa47175a24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18b0f50-359b-4f66-a807-3fa47175a240">
      <UserInfo>
        <DisplayName>Gemma Warsap - Research Fellow</DisplayName>
        <AccountId>27</AccountId>
        <AccountType/>
      </UserInfo>
      <UserInfo>
        <DisplayName>Maresa Beazley - Senior Researcher</DisplayName>
        <AccountId>13</AccountId>
        <AccountType/>
      </UserInfo>
      <UserInfo>
        <DisplayName>Mike Williams - Evaluation and Impact Analyst</DisplayName>
        <AccountId>745</AccountId>
        <AccountType/>
      </UserInfo>
      <UserInfo>
        <DisplayName>Emma Farrow - Senior Analyst</DisplayName>
        <AccountId>28</AccountId>
        <AccountType/>
      </UserInfo>
      <UserInfo>
        <DisplayName>Melissa Williamson - Senior Strategy Advisor</DisplayName>
        <AccountId>897</AccountId>
        <AccountType/>
      </UserInfo>
      <UserInfo>
        <DisplayName>Sinéad Connor - Commissioning Manager</DisplayName>
        <AccountId>102</AccountId>
        <AccountType/>
      </UserInfo>
    </SharedWithUsers>
  </documentManagement>
</p:properties>
</file>

<file path=customXml/itemProps1.xml><?xml version="1.0" encoding="utf-8"?>
<ds:datastoreItem xmlns:ds="http://schemas.openxmlformats.org/officeDocument/2006/customXml" ds:itemID="{5615C299-2E87-43C9-9970-05E32D31D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70f81-4683-46a7-8324-25faf5a79bcb"/>
    <ds:schemaRef ds:uri="118b0f50-359b-4f66-a807-3fa47175a2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11AD6B-5B08-45E5-B942-4BC82C77E53E}">
  <ds:schemaRefs>
    <ds:schemaRef ds:uri="http://schemas.microsoft.com/sharepoint/v3/contenttype/forms"/>
  </ds:schemaRefs>
</ds:datastoreItem>
</file>

<file path=customXml/itemProps3.xml><?xml version="1.0" encoding="utf-8"?>
<ds:datastoreItem xmlns:ds="http://schemas.openxmlformats.org/officeDocument/2006/customXml" ds:itemID="{6D56BF90-409D-45B8-8108-851A6BA3541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118b0f50-359b-4f66-a807-3fa47175a240"/>
    <ds:schemaRef ds:uri="f6070f81-4683-46a7-8324-25faf5a79bcb"/>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889</TotalTime>
  <Words>1351</Words>
  <Application>Microsoft Office PowerPoint</Application>
  <PresentationFormat>Widescreen</PresentationFormat>
  <Paragraphs>100</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What is a logic model / theory of change? </vt:lpstr>
      <vt:lpstr>Who is this for?</vt:lpstr>
      <vt:lpstr>PHAB Major Grant Applications</vt:lpstr>
      <vt:lpstr>This pack covers</vt:lpstr>
      <vt:lpstr>What they are</vt:lpstr>
      <vt:lpstr>They help to identify</vt:lpstr>
      <vt:lpstr>They are helpful because they…</vt:lpstr>
      <vt:lpstr>And doing one can be helpful because it…</vt:lpstr>
      <vt:lpstr>What form do they take?</vt:lpstr>
      <vt:lpstr>An Example – The Parenting Service</vt:lpstr>
      <vt:lpstr>Why are we providing ‘The Good Parenting Service’ and why do we think it will make a difference to parents?</vt:lpstr>
      <vt:lpstr>Key steps in the creation of one</vt:lpstr>
      <vt:lpstr>Test it against four types of evidence…</vt:lpstr>
      <vt:lpstr>What is it like creating one?</vt:lpstr>
      <vt:lpstr>PowerPoint Presentation</vt:lpstr>
      <vt:lpstr>This information is issued by:  Research &amp; Citizen Insight, Essex County Council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Farrow - Senior Analyst</dc:creator>
  <cp:lastModifiedBy>Emma Farrow - Senior Analyst</cp:lastModifiedBy>
  <cp:revision>23</cp:revision>
  <dcterms:created xsi:type="dcterms:W3CDTF">2023-08-15T13:03:21Z</dcterms:created>
  <dcterms:modified xsi:type="dcterms:W3CDTF">2024-03-19T12:06:05Z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2023-08-15T13:03:26Z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fc2f782b-3c73-4954-966d-95d823064ee0</vt:lpwstr>
  </property>
  <property fmtid="{D5CDD505-2E9C-101B-9397-08002B2CF9AE}" pid="8" name="MSIP_Label_39d8be9e-c8d9-4b9c-bd40-2c27cc7ea2e6_ContentBits">
    <vt:lpwstr>0</vt:lpwstr>
  </property>
  <property fmtid="{D5CDD505-2E9C-101B-9397-08002B2CF9AE}" pid="9" name="ContentTypeId">
    <vt:lpwstr>0x010100546AC6B566C2444DB86661D0C9ACA7C4</vt:lpwstr>
  </property>
  <property fmtid="{D5CDD505-2E9C-101B-9397-08002B2CF9AE}" pid="10" name="MediaServiceImageTags">
    <vt:lpwstr/>
  </property>
</Properties>
</file>